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media/image11.svg" ContentType="image/svg+xml"/>
  <Override PartName="/ppt/media/image13.svg" ContentType="image/svg+xml"/>
  <Override PartName="/ppt/media/image15.svg" ContentType="image/svg+xml"/>
  <Override PartName="/ppt/media/image17.svg" ContentType="image/svg+xml"/>
  <Override PartName="/ppt/media/image7.svg" ContentType="image/svg+xml"/>
  <Override PartName="/ppt/media/image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88" r:id="rId3"/>
    <p:sldId id="277" r:id="rId5"/>
    <p:sldId id="291" r:id="rId6"/>
    <p:sldId id="286" r:id="rId7"/>
    <p:sldId id="313" r:id="rId8"/>
    <p:sldId id="316" r:id="rId9"/>
    <p:sldId id="306" r:id="rId10"/>
    <p:sldId id="310" r:id="rId11"/>
    <p:sldId id="328" r:id="rId12"/>
    <p:sldId id="305" r:id="rId13"/>
    <p:sldId id="318" r:id="rId14"/>
    <p:sldId id="319" r:id="rId15"/>
    <p:sldId id="331" r:id="rId16"/>
    <p:sldId id="322" r:id="rId17"/>
    <p:sldId id="315" r:id="rId18"/>
    <p:sldId id="320" r:id="rId19"/>
    <p:sldId id="312" r:id="rId20"/>
    <p:sldId id="311" r:id="rId21"/>
    <p:sldId id="327" r:id="rId22"/>
    <p:sldId id="329" r:id="rId23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53F4"/>
    <a:srgbClr val="33D8A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47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557" y="58"/>
      </p:cViewPr>
      <p:guideLst>
        <p:guide pos="2298"/>
        <p:guide pos="7488"/>
        <p:guide orient="horz" pos="368"/>
        <p:guide orient="horz" pos="472"/>
        <p:guide orient="horz" pos="4104"/>
        <p:guide orient="horz" pos="95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7" Type="http://schemas.openxmlformats.org/officeDocument/2006/relationships/tags" Target="tags/tag5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Workbook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584598795885537"/>
          <c:y val="0.159760194583652"/>
          <c:w val="0.911575139034122"/>
          <c:h val="0.6748821898270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rgbClr val="2153F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zh-CN"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solidFill>
              <a:srgbClr val="33D8A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zh-CN"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60787759"/>
        <c:axId val="2060779439"/>
      </c:barChart>
      <c:catAx>
        <c:axId val="20607877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defRPr>
            </a:pPr>
          </a:p>
        </c:txPr>
        <c:crossAx val="2060779439"/>
        <c:crosses val="autoZero"/>
        <c:auto val="1"/>
        <c:lblAlgn val="ctr"/>
        <c:lblOffset val="100"/>
        <c:noMultiLvlLbl val="0"/>
      </c:catAx>
      <c:valAx>
        <c:axId val="20607794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defRPr>
            </a:pPr>
          </a:p>
        </c:txPr>
        <c:crossAx val="20607877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56443082977782"/>
          <c:y val="0.0350267384410657"/>
          <c:w val="0.327615310984746"/>
          <c:h val="0.08287899218550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defRPr>
          </a:p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 sz="1800">
          <a:latin typeface="OPPOSans B" panose="00020600040101010101" pitchFamily="18" charset="-122"/>
          <a:ea typeface="OPPOSans B" panose="00020600040101010101" pitchFamily="18" charset="-122"/>
          <a:cs typeface="OPPOSans B" panose="00020600040101010101" pitchFamily="18" charset="-122"/>
        </a:defRPr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018339667803"/>
          <c:y val="0.117992647336231"/>
          <c:w val="0.799204021656329"/>
          <c:h val="0.527899142876333"/>
        </c:manualLayout>
      </c:layout>
      <c:line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ln w="28575" cap="rnd">
              <a:solidFill>
                <a:srgbClr val="2153F4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0.035969840331165"/>
                  <c:y val="0.076753646481610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034491425192194"/>
                  <c:y val="0.086406153688689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034491425192194"/>
                  <c:y val="0.0735361440792509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0326529816064345"/>
                  <c:y val="0.099276163298127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0284541412798462"/>
                  <c:y val="0.0831886512863296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zh-CN"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Sheet1!$A$3:$A$7</c:f>
              <c:strCache>
                <c:ptCount val="5"/>
                <c:pt idx="0">
                  <c:v>类别 2</c:v>
                </c:pt>
                <c:pt idx="1">
                  <c:v>类别 3</c:v>
                </c:pt>
                <c:pt idx="2">
                  <c:v>类别 4</c:v>
                </c:pt>
                <c:pt idx="3">
                  <c:v>类别6</c:v>
                </c:pt>
                <c:pt idx="4">
                  <c:v>类别7</c:v>
                </c:pt>
              </c:strCache>
            </c:strRef>
          </c:cat>
          <c:val>
            <c:numRef>
              <c:f>Sheet1!$B$3:$B$7</c:f>
              <c:numCache>
                <c:formatCode>General</c:formatCode>
                <c:ptCount val="5"/>
                <c:pt idx="0">
                  <c:v>2.5</c:v>
                </c:pt>
                <c:pt idx="1">
                  <c:v>3.5</c:v>
                </c:pt>
                <c:pt idx="2">
                  <c:v>4.5</c:v>
                </c:pt>
                <c:pt idx="3">
                  <c:v>5.5</c:v>
                </c:pt>
                <c:pt idx="4">
                  <c:v>4.5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ln w="28575" cap="rnd">
              <a:solidFill>
                <a:srgbClr val="33D8A8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zh-CN"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Sheet1!$A$3:$A$7</c:f>
              <c:strCache>
                <c:ptCount val="5"/>
                <c:pt idx="0">
                  <c:v>类别 2</c:v>
                </c:pt>
                <c:pt idx="1">
                  <c:v>类别 3</c:v>
                </c:pt>
                <c:pt idx="2">
                  <c:v>类别 4</c:v>
                </c:pt>
                <c:pt idx="3">
                  <c:v>类别6</c:v>
                </c:pt>
                <c:pt idx="4">
                  <c:v>类别7</c:v>
                </c:pt>
              </c:strCache>
            </c:strRef>
          </c:cat>
          <c:val>
            <c:numRef>
              <c:f>Sheet1!$C$3:$C$7</c:f>
              <c:numCache>
                <c:formatCode>General</c:formatCode>
                <c:ptCount val="5"/>
                <c:pt idx="0">
                  <c:v>4.4</c:v>
                </c:pt>
                <c:pt idx="1">
                  <c:v>1.8</c:v>
                </c:pt>
                <c:pt idx="2">
                  <c:v>2.8</c:v>
                </c:pt>
                <c:pt idx="3">
                  <c:v>3.2</c:v>
                </c:pt>
                <c:pt idx="4">
                  <c:v>4.1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0"/>
        <c:smooth val="0"/>
        <c:axId val="2060788591"/>
        <c:axId val="2060769455"/>
      </c:lineChart>
      <c:catAx>
        <c:axId val="20607885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defRPr>
            </a:pPr>
          </a:p>
        </c:txPr>
        <c:crossAx val="2060769455"/>
        <c:crosses val="autoZero"/>
        <c:auto val="1"/>
        <c:lblAlgn val="ctr"/>
        <c:lblOffset val="100"/>
        <c:noMultiLvlLbl val="0"/>
      </c:catAx>
      <c:valAx>
        <c:axId val="20607694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defRPr>
            </a:pPr>
          </a:p>
        </c:txPr>
        <c:crossAx val="20607885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87080949823241"/>
          <c:y val="0.83644615436722"/>
          <c:w val="0.272217480552492"/>
          <c:h val="0.13191048424367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defRPr>
          </a:pPr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 lang="zh-CN" sz="2000">
          <a:latin typeface="OPPOSans R" panose="00020600040101010101" pitchFamily="18" charset="-122"/>
          <a:ea typeface="OPPOSans R" panose="00020600040101010101" pitchFamily="18" charset="-122"/>
          <a:cs typeface="OPPOSans R" panose="00020600040101010101" pitchFamily="18" charset="-122"/>
        </a:defRPr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A94018-6603-4D9F-8524-1BB285CC5EE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A32F71-B428-4409-AE2C-46045AC69E8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F7D943-DEAA-44D7-8964-485F030C4EF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F7D943-DEAA-44D7-8964-485F030C4EF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0A558-0723-4CA1-884F-A823EB7ABD3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4A7E3-CFC9-41CC-83A3-A9F5E2C279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0A558-0723-4CA1-884F-A823EB7ABD3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4A7E3-CFC9-41CC-83A3-A9F5E2C279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0A558-0723-4CA1-884F-A823EB7ABD3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4A7E3-CFC9-41CC-83A3-A9F5E2C279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b="1717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6"/>
          <p:cNvSpPr/>
          <p:nvPr userDrawn="1"/>
        </p:nvSpPr>
        <p:spPr>
          <a:xfrm>
            <a:off x="-23092" y="-14054"/>
            <a:ext cx="12215088" cy="6872054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-23090" y="6705600"/>
            <a:ext cx="10111164" cy="152400"/>
          </a:xfrm>
          <a:prstGeom prst="rect">
            <a:avLst/>
          </a:prstGeom>
          <a:solidFill>
            <a:srgbClr val="2153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" name="矩形 9"/>
          <p:cNvSpPr/>
          <p:nvPr userDrawn="1"/>
        </p:nvSpPr>
        <p:spPr>
          <a:xfrm>
            <a:off x="10088074" y="6705600"/>
            <a:ext cx="2103927" cy="152400"/>
          </a:xfrm>
          <a:prstGeom prst="rect">
            <a:avLst/>
          </a:prstGeom>
          <a:solidFill>
            <a:srgbClr val="33D8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400" dirty="0">
              <a:latin typeface="Alibaba PuHuiTi Medium" panose="00020600040101010101" pitchFamily="18" charset="-122"/>
              <a:ea typeface="Alibaba PuHuiTi Medium" panose="00020600040101010101" pitchFamily="18" charset="-122"/>
              <a:cs typeface="Alibaba PuHuiTi Medium" panose="00020600040101010101" pitchFamily="18" charset="-122"/>
            </a:endParaRPr>
          </a:p>
        </p:txBody>
      </p:sp>
      <p:sp>
        <p:nvSpPr>
          <p:cNvPr id="19" name="矩形: 圆角 18"/>
          <p:cNvSpPr/>
          <p:nvPr userDrawn="1"/>
        </p:nvSpPr>
        <p:spPr>
          <a:xfrm>
            <a:off x="-613458" y="314682"/>
            <a:ext cx="12397471" cy="742236"/>
          </a:xfrm>
          <a:prstGeom prst="roundRect">
            <a:avLst>
              <a:gd name="adj" fmla="val 10916"/>
            </a:avLst>
          </a:prstGeom>
          <a:solidFill>
            <a:srgbClr val="2153F4"/>
          </a:solidFill>
          <a:ln>
            <a:noFill/>
          </a:ln>
          <a:effectLst>
            <a:outerShdw blurRad="508000" dist="152400" dir="5400000" sx="97000" sy="97000" algn="t" rotWithShape="0">
              <a:srgbClr val="1541C4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20" name="组合 19"/>
          <p:cNvGrpSpPr/>
          <p:nvPr userDrawn="1"/>
        </p:nvGrpSpPr>
        <p:grpSpPr>
          <a:xfrm>
            <a:off x="9973566" y="487024"/>
            <a:ext cx="1478954" cy="397551"/>
            <a:chOff x="960120" y="548588"/>
            <a:chExt cx="1725207" cy="463745"/>
          </a:xfrm>
        </p:grpSpPr>
        <p:sp>
          <p:nvSpPr>
            <p:cNvPr id="21" name="矩形: 圆角 20"/>
            <p:cNvSpPr/>
            <p:nvPr/>
          </p:nvSpPr>
          <p:spPr>
            <a:xfrm>
              <a:off x="960120" y="555133"/>
              <a:ext cx="1725207" cy="457200"/>
            </a:xfrm>
            <a:prstGeom prst="roundRect">
              <a:avLst>
                <a:gd name="adj" fmla="val 0"/>
              </a:avLst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CN" sz="1600" dirty="0">
                  <a:solidFill>
                    <a:schemeClr val="bg1"/>
                  </a:solidFill>
                  <a:latin typeface="Alibaba PuHuiTi Medium" panose="00020600040101010101" pitchFamily="18" charset="-122"/>
                  <a:ea typeface="Alibaba PuHuiTi Medium" panose="00020600040101010101" pitchFamily="18" charset="-122"/>
                  <a:cs typeface="Alibaba PuHuiTi Medium" panose="00020600040101010101" pitchFamily="18" charset="-122"/>
                </a:rPr>
                <a:t>DEADLINE</a:t>
              </a:r>
              <a:endParaRPr lang="zh-CN" altLang="en-US" sz="1600" dirty="0">
                <a:solidFill>
                  <a:schemeClr val="bg1"/>
                </a:solidFill>
                <a:latin typeface="Alibaba PuHuiTi Medium" panose="00020600040101010101" pitchFamily="18" charset="-122"/>
                <a:ea typeface="Alibaba PuHuiTi Medium" panose="00020600040101010101" pitchFamily="18" charset="-122"/>
                <a:cs typeface="Alibaba PuHuiTi Medium" panose="00020600040101010101" pitchFamily="18" charset="-122"/>
              </a:endParaRPr>
            </a:p>
          </p:txBody>
        </p:sp>
        <p:cxnSp>
          <p:nvCxnSpPr>
            <p:cNvPr id="22" name="直接连接符 21"/>
            <p:cNvCxnSpPr/>
            <p:nvPr/>
          </p:nvCxnSpPr>
          <p:spPr>
            <a:xfrm>
              <a:off x="2291405" y="548588"/>
              <a:ext cx="0" cy="45720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>
              <a:off x="2292809" y="563987"/>
              <a:ext cx="392518" cy="44834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文本框 23"/>
          <p:cNvSpPr txBox="1"/>
          <p:nvPr userDrawn="1"/>
        </p:nvSpPr>
        <p:spPr>
          <a:xfrm>
            <a:off x="944586" y="430790"/>
            <a:ext cx="32512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请在此处输入标题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cxnSp>
        <p:nvCxnSpPr>
          <p:cNvPr id="25" name="直接连接符 24"/>
          <p:cNvCxnSpPr/>
          <p:nvPr userDrawn="1"/>
        </p:nvCxnSpPr>
        <p:spPr>
          <a:xfrm flipV="1">
            <a:off x="4490977" y="682994"/>
            <a:ext cx="4930815" cy="2806"/>
          </a:xfrm>
          <a:prstGeom prst="line">
            <a:avLst/>
          </a:prstGeom>
          <a:ln w="12700">
            <a:solidFill>
              <a:schemeClr val="bg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ound-left-button_61791"/>
          <p:cNvSpPr/>
          <p:nvPr userDrawn="1"/>
        </p:nvSpPr>
        <p:spPr>
          <a:xfrm rot="10800000">
            <a:off x="447519" y="500225"/>
            <a:ext cx="379310" cy="378739"/>
          </a:xfrm>
          <a:custGeom>
            <a:avLst/>
            <a:gdLst>
              <a:gd name="connsiteX0" fmla="*/ 353699 w 609120"/>
              <a:gd name="connsiteY0" fmla="*/ 161162 h 608203"/>
              <a:gd name="connsiteX1" fmla="*/ 367856 w 609120"/>
              <a:gd name="connsiteY1" fmla="*/ 167064 h 608203"/>
              <a:gd name="connsiteX2" fmla="*/ 367856 w 609120"/>
              <a:gd name="connsiteY2" fmla="*/ 195232 h 608203"/>
              <a:gd name="connsiteX3" fmla="*/ 258820 w 609120"/>
              <a:gd name="connsiteY3" fmla="*/ 304139 h 608203"/>
              <a:gd name="connsiteX4" fmla="*/ 367856 w 609120"/>
              <a:gd name="connsiteY4" fmla="*/ 412933 h 608203"/>
              <a:gd name="connsiteX5" fmla="*/ 367856 w 609120"/>
              <a:gd name="connsiteY5" fmla="*/ 441215 h 608203"/>
              <a:gd name="connsiteX6" fmla="*/ 353699 w 609120"/>
              <a:gd name="connsiteY6" fmla="*/ 447031 h 608203"/>
              <a:gd name="connsiteX7" fmla="*/ 339541 w 609120"/>
              <a:gd name="connsiteY7" fmla="*/ 441215 h 608203"/>
              <a:gd name="connsiteX8" fmla="*/ 216461 w 609120"/>
              <a:gd name="connsiteY8" fmla="*/ 318166 h 608203"/>
              <a:gd name="connsiteX9" fmla="*/ 210638 w 609120"/>
              <a:gd name="connsiteY9" fmla="*/ 304139 h 608203"/>
              <a:gd name="connsiteX10" fmla="*/ 216461 w 609120"/>
              <a:gd name="connsiteY10" fmla="*/ 289998 h 608203"/>
              <a:gd name="connsiteX11" fmla="*/ 339541 w 609120"/>
              <a:gd name="connsiteY11" fmla="*/ 167064 h 608203"/>
              <a:gd name="connsiteX12" fmla="*/ 353699 w 609120"/>
              <a:gd name="connsiteY12" fmla="*/ 161162 h 608203"/>
              <a:gd name="connsiteX13" fmla="*/ 304617 w 609120"/>
              <a:gd name="connsiteY13" fmla="*/ 39916 h 608203"/>
              <a:gd name="connsiteX14" fmla="*/ 39976 w 609120"/>
              <a:gd name="connsiteY14" fmla="*/ 304159 h 608203"/>
              <a:gd name="connsiteX15" fmla="*/ 304617 w 609120"/>
              <a:gd name="connsiteY15" fmla="*/ 568401 h 608203"/>
              <a:gd name="connsiteX16" fmla="*/ 569258 w 609120"/>
              <a:gd name="connsiteY16" fmla="*/ 304159 h 608203"/>
              <a:gd name="connsiteX17" fmla="*/ 304617 w 609120"/>
              <a:gd name="connsiteY17" fmla="*/ 39916 h 608203"/>
              <a:gd name="connsiteX18" fmla="*/ 304617 w 609120"/>
              <a:gd name="connsiteY18" fmla="*/ 0 h 608203"/>
              <a:gd name="connsiteX19" fmla="*/ 609120 w 609120"/>
              <a:gd name="connsiteY19" fmla="*/ 304159 h 608203"/>
              <a:gd name="connsiteX20" fmla="*/ 304617 w 609120"/>
              <a:gd name="connsiteY20" fmla="*/ 608203 h 608203"/>
              <a:gd name="connsiteX21" fmla="*/ 0 w 609120"/>
              <a:gd name="connsiteY21" fmla="*/ 304159 h 608203"/>
              <a:gd name="connsiteX22" fmla="*/ 304617 w 609120"/>
              <a:gd name="connsiteY22" fmla="*/ 0 h 608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09120" h="608203">
                <a:moveTo>
                  <a:pt x="353699" y="161162"/>
                </a:moveTo>
                <a:cubicBezTo>
                  <a:pt x="358808" y="161162"/>
                  <a:pt x="363917" y="163129"/>
                  <a:pt x="367856" y="167064"/>
                </a:cubicBezTo>
                <a:cubicBezTo>
                  <a:pt x="375620" y="174818"/>
                  <a:pt x="375620" y="187477"/>
                  <a:pt x="367856" y="195232"/>
                </a:cubicBezTo>
                <a:lnTo>
                  <a:pt x="258820" y="304139"/>
                </a:lnTo>
                <a:lnTo>
                  <a:pt x="367856" y="412933"/>
                </a:lnTo>
                <a:cubicBezTo>
                  <a:pt x="375620" y="420802"/>
                  <a:pt x="375620" y="433346"/>
                  <a:pt x="367856" y="441215"/>
                </a:cubicBezTo>
                <a:cubicBezTo>
                  <a:pt x="363974" y="445092"/>
                  <a:pt x="358837" y="447031"/>
                  <a:pt x="353699" y="447031"/>
                </a:cubicBezTo>
                <a:cubicBezTo>
                  <a:pt x="348561" y="447031"/>
                  <a:pt x="343537" y="445092"/>
                  <a:pt x="339541" y="441215"/>
                </a:cubicBezTo>
                <a:lnTo>
                  <a:pt x="216461" y="318166"/>
                </a:lnTo>
                <a:cubicBezTo>
                  <a:pt x="212693" y="314403"/>
                  <a:pt x="210638" y="309385"/>
                  <a:pt x="210638" y="304139"/>
                </a:cubicBezTo>
                <a:cubicBezTo>
                  <a:pt x="210638" y="298780"/>
                  <a:pt x="212693" y="293762"/>
                  <a:pt x="216461" y="289998"/>
                </a:cubicBezTo>
                <a:lnTo>
                  <a:pt x="339541" y="167064"/>
                </a:lnTo>
                <a:cubicBezTo>
                  <a:pt x="343480" y="163129"/>
                  <a:pt x="348590" y="161162"/>
                  <a:pt x="353699" y="161162"/>
                </a:cubicBezTo>
                <a:close/>
                <a:moveTo>
                  <a:pt x="304617" y="39916"/>
                </a:moveTo>
                <a:cubicBezTo>
                  <a:pt x="158647" y="39916"/>
                  <a:pt x="39976" y="158409"/>
                  <a:pt x="39976" y="304159"/>
                </a:cubicBezTo>
                <a:cubicBezTo>
                  <a:pt x="39976" y="449794"/>
                  <a:pt x="158647" y="568401"/>
                  <a:pt x="304617" y="568401"/>
                </a:cubicBezTo>
                <a:cubicBezTo>
                  <a:pt x="450473" y="568401"/>
                  <a:pt x="569258" y="449794"/>
                  <a:pt x="569258" y="304159"/>
                </a:cubicBezTo>
                <a:cubicBezTo>
                  <a:pt x="569258" y="158409"/>
                  <a:pt x="450473" y="39916"/>
                  <a:pt x="304617" y="39916"/>
                </a:cubicBezTo>
                <a:close/>
                <a:moveTo>
                  <a:pt x="304617" y="0"/>
                </a:moveTo>
                <a:cubicBezTo>
                  <a:pt x="472517" y="0"/>
                  <a:pt x="609120" y="136398"/>
                  <a:pt x="609120" y="304159"/>
                </a:cubicBezTo>
                <a:cubicBezTo>
                  <a:pt x="609120" y="471805"/>
                  <a:pt x="472517" y="608203"/>
                  <a:pt x="304617" y="608203"/>
                </a:cubicBezTo>
                <a:cubicBezTo>
                  <a:pt x="136603" y="608203"/>
                  <a:pt x="0" y="471805"/>
                  <a:pt x="0" y="304159"/>
                </a:cubicBezTo>
                <a:cubicBezTo>
                  <a:pt x="0" y="136398"/>
                  <a:pt x="136603" y="0"/>
                  <a:pt x="30461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0A558-0723-4CA1-884F-A823EB7ABD3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4A7E3-CFC9-41CC-83A3-A9F5E2C279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0A558-0723-4CA1-884F-A823EB7ABD3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4A7E3-CFC9-41CC-83A3-A9F5E2C279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0A558-0723-4CA1-884F-A823EB7ABD3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4A7E3-CFC9-41CC-83A3-A9F5E2C279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0A558-0723-4CA1-884F-A823EB7ABD3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4A7E3-CFC9-41CC-83A3-A9F5E2C279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0A558-0723-4CA1-884F-A823EB7ABD3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4A7E3-CFC9-41CC-83A3-A9F5E2C279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0A558-0723-4CA1-884F-A823EB7ABD3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4A7E3-CFC9-41CC-83A3-A9F5E2C279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0A558-0723-4CA1-884F-A823EB7ABD3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4A7E3-CFC9-41CC-83A3-A9F5E2C279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0A558-0723-4CA1-884F-A823EB7ABD3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4A7E3-CFC9-41CC-83A3-A9F5E2C279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0A558-0723-4CA1-884F-A823EB7ABD3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4A7E3-CFC9-41CC-83A3-A9F5E2C279C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1.xml"/><Relationship Id="rId2" Type="http://schemas.microsoft.com/office/2007/relationships/hdphoto" Target="../media/image2.wdp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2.png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3.xml"/><Relationship Id="rId1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chart" Target="../charts/char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3.png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4.xml"/><Relationship Id="rId2" Type="http://schemas.microsoft.com/office/2007/relationships/hdphoto" Target="../media/image2.wdp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.png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2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svg"/><Relationship Id="rId8" Type="http://schemas.openxmlformats.org/officeDocument/2006/relationships/image" Target="../media/image12.png"/><Relationship Id="rId7" Type="http://schemas.openxmlformats.org/officeDocument/2006/relationships/image" Target="../media/image11.svg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4" Type="http://schemas.openxmlformats.org/officeDocument/2006/relationships/slideLayout" Target="../slideLayouts/slideLayout12.xml"/><Relationship Id="rId13" Type="http://schemas.openxmlformats.org/officeDocument/2006/relationships/image" Target="../media/image17.svg"/><Relationship Id="rId12" Type="http://schemas.openxmlformats.org/officeDocument/2006/relationships/image" Target="../media/image16.png"/><Relationship Id="rId11" Type="http://schemas.openxmlformats.org/officeDocument/2006/relationships/image" Target="../media/image15.svg"/><Relationship Id="rId10" Type="http://schemas.openxmlformats.org/officeDocument/2006/relationships/image" Target="../media/image14.png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8.png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rcRect t="-304" b="16867"/>
          <a:stretch>
            <a:fillRect/>
          </a:stretch>
        </p:blipFill>
        <p:spPr>
          <a:xfrm>
            <a:off x="18131" y="-49073"/>
            <a:ext cx="12192000" cy="6908975"/>
          </a:xfrm>
          <a:prstGeom prst="rect">
            <a:avLst/>
          </a:prstGeom>
        </p:spPr>
      </p:pic>
      <p:sp>
        <p:nvSpPr>
          <p:cNvPr id="221" name="任意多边形: 形状 220"/>
          <p:cNvSpPr/>
          <p:nvPr/>
        </p:nvSpPr>
        <p:spPr>
          <a:xfrm>
            <a:off x="-11447" y="-25237"/>
            <a:ext cx="12214894" cy="6886000"/>
          </a:xfrm>
          <a:custGeom>
            <a:avLst/>
            <a:gdLst>
              <a:gd name="connsiteX0" fmla="*/ 12210175 w 12214894"/>
              <a:gd name="connsiteY0" fmla="*/ 0 h 6863525"/>
              <a:gd name="connsiteX1" fmla="*/ 12214894 w 12214894"/>
              <a:gd name="connsiteY1" fmla="*/ 0 h 6863525"/>
              <a:gd name="connsiteX2" fmla="*/ 12214894 w 12214894"/>
              <a:gd name="connsiteY2" fmla="*/ 6863525 h 6863525"/>
              <a:gd name="connsiteX3" fmla="*/ 12210175 w 12214894"/>
              <a:gd name="connsiteY3" fmla="*/ 6863525 h 6863525"/>
              <a:gd name="connsiteX4" fmla="*/ 0 w 12214894"/>
              <a:gd name="connsiteY4" fmla="*/ 0 h 6863525"/>
              <a:gd name="connsiteX5" fmla="*/ 9445044 w 12214894"/>
              <a:gd name="connsiteY5" fmla="*/ 0 h 6863525"/>
              <a:gd name="connsiteX6" fmla="*/ 9393274 w 12214894"/>
              <a:gd name="connsiteY6" fmla="*/ 24297 h 6863525"/>
              <a:gd name="connsiteX7" fmla="*/ 7407627 w 12214894"/>
              <a:gd name="connsiteY7" fmla="*/ 3274698 h 6863525"/>
              <a:gd name="connsiteX8" fmla="*/ 9789069 w 12214894"/>
              <a:gd name="connsiteY8" fmla="*/ 6706513 h 6863525"/>
              <a:gd name="connsiteX9" fmla="*/ 10064630 w 12214894"/>
              <a:gd name="connsiteY9" fmla="*/ 6801981 h 6863525"/>
              <a:gd name="connsiteX10" fmla="*/ 10168847 w 12214894"/>
              <a:gd name="connsiteY10" fmla="*/ 6843640 h 6863525"/>
              <a:gd name="connsiteX11" fmla="*/ 10229169 w 12214894"/>
              <a:gd name="connsiteY11" fmla="*/ 6863525 h 6863525"/>
              <a:gd name="connsiteX12" fmla="*/ 0 w 12214894"/>
              <a:gd name="connsiteY12" fmla="*/ 6863525 h 6863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214894" h="6863525">
                <a:moveTo>
                  <a:pt x="12210175" y="0"/>
                </a:moveTo>
                <a:lnTo>
                  <a:pt x="12214894" y="0"/>
                </a:lnTo>
                <a:lnTo>
                  <a:pt x="12214894" y="6863525"/>
                </a:lnTo>
                <a:lnTo>
                  <a:pt x="12210175" y="6863525"/>
                </a:lnTo>
                <a:close/>
                <a:moveTo>
                  <a:pt x="0" y="0"/>
                </a:moveTo>
                <a:lnTo>
                  <a:pt x="9445044" y="0"/>
                </a:lnTo>
                <a:lnTo>
                  <a:pt x="9393274" y="24297"/>
                </a:lnTo>
                <a:cubicBezTo>
                  <a:pt x="8210534" y="650270"/>
                  <a:pt x="7407627" y="1871132"/>
                  <a:pt x="7407627" y="3274698"/>
                </a:cubicBezTo>
                <a:cubicBezTo>
                  <a:pt x="7407627" y="4829787"/>
                  <a:pt x="8393246" y="6160594"/>
                  <a:pt x="9789069" y="6706513"/>
                </a:cubicBezTo>
                <a:lnTo>
                  <a:pt x="10064630" y="6801981"/>
                </a:lnTo>
                <a:lnTo>
                  <a:pt x="10168847" y="6843640"/>
                </a:lnTo>
                <a:lnTo>
                  <a:pt x="10229169" y="6863525"/>
                </a:lnTo>
                <a:lnTo>
                  <a:pt x="0" y="6863525"/>
                </a:lnTo>
                <a:close/>
              </a:path>
            </a:pathLst>
          </a:custGeom>
          <a:gradFill flip="none" rotWithShape="1">
            <a:gsLst>
              <a:gs pos="0">
                <a:srgbClr val="2153F4">
                  <a:alpha val="95000"/>
                </a:srgbClr>
              </a:gs>
              <a:gs pos="100000">
                <a:srgbClr val="2153F4">
                  <a:alpha val="9000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18" name="文本框 17"/>
          <p:cNvSpPr txBox="1"/>
          <p:nvPr/>
        </p:nvSpPr>
        <p:spPr>
          <a:xfrm>
            <a:off x="834538" y="1848871"/>
            <a:ext cx="6066755" cy="1586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zh-CN" altLang="en-US" sz="5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藍色商務工作彙報通用簡約範本</a:t>
            </a:r>
            <a:endParaRPr lang="zh-CN" altLang="en-US" sz="5400" dirty="0">
              <a:solidFill>
                <a:schemeClr val="bg1"/>
              </a:soli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grpSp>
        <p:nvGrpSpPr>
          <p:cNvPr id="45" name="组合 44"/>
          <p:cNvGrpSpPr/>
          <p:nvPr/>
        </p:nvGrpSpPr>
        <p:grpSpPr>
          <a:xfrm>
            <a:off x="967915" y="753569"/>
            <a:ext cx="1478954" cy="397551"/>
            <a:chOff x="960120" y="548588"/>
            <a:chExt cx="1725207" cy="463745"/>
          </a:xfrm>
        </p:grpSpPr>
        <p:sp>
          <p:nvSpPr>
            <p:cNvPr id="19" name="矩形: 圆角 18"/>
            <p:cNvSpPr/>
            <p:nvPr/>
          </p:nvSpPr>
          <p:spPr>
            <a:xfrm>
              <a:off x="960120" y="555133"/>
              <a:ext cx="1725207" cy="457200"/>
            </a:xfrm>
            <a:prstGeom prst="roundRect">
              <a:avLst>
                <a:gd name="adj" fmla="val 0"/>
              </a:avLst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CN" sz="1600" dirty="0">
                  <a:solidFill>
                    <a:schemeClr val="bg1"/>
                  </a:solidFill>
                  <a:latin typeface="Alibaba PuHuiTi Medium" panose="00020600040101010101" pitchFamily="18" charset="-122"/>
                  <a:ea typeface="Alibaba PuHuiTi Medium" panose="00020600040101010101" pitchFamily="18" charset="-122"/>
                  <a:cs typeface="Alibaba PuHuiTi Medium" panose="00020600040101010101" pitchFamily="18" charset="-122"/>
                </a:rPr>
                <a:t>DEADLINE</a:t>
              </a:r>
              <a:endParaRPr lang="zh-CN" altLang="en-US" sz="1600" dirty="0">
                <a:solidFill>
                  <a:schemeClr val="bg1"/>
                </a:solidFill>
                <a:latin typeface="Alibaba PuHuiTi Medium" panose="00020600040101010101" pitchFamily="18" charset="-122"/>
                <a:ea typeface="Alibaba PuHuiTi Medium" panose="00020600040101010101" pitchFamily="18" charset="-122"/>
                <a:cs typeface="Alibaba PuHuiTi Medium" panose="00020600040101010101" pitchFamily="18" charset="-122"/>
              </a:endParaRPr>
            </a:p>
          </p:txBody>
        </p:sp>
        <p:cxnSp>
          <p:nvCxnSpPr>
            <p:cNvPr id="39" name="直接连接符 38"/>
            <p:cNvCxnSpPr/>
            <p:nvPr/>
          </p:nvCxnSpPr>
          <p:spPr>
            <a:xfrm>
              <a:off x="2291405" y="548588"/>
              <a:ext cx="0" cy="45720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连接符 41"/>
            <p:cNvCxnSpPr/>
            <p:nvPr/>
          </p:nvCxnSpPr>
          <p:spPr>
            <a:xfrm>
              <a:off x="2292809" y="563987"/>
              <a:ext cx="392518" cy="44834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文本框 47"/>
          <p:cNvSpPr txBox="1"/>
          <p:nvPr/>
        </p:nvSpPr>
        <p:spPr>
          <a:xfrm>
            <a:off x="854728" y="3425457"/>
            <a:ext cx="4244768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400" dirty="0">
                <a:solidFill>
                  <a:schemeClr val="bg1">
                    <a:alpha val="65000"/>
                  </a:schemeClr>
                </a:solidFill>
                <a:latin typeface="OPPOSans L" panose="00020600040101010101" pitchFamily="18" charset="-122"/>
                <a:ea typeface="OPPOSans L" panose="00020600040101010101" pitchFamily="18" charset="-122"/>
                <a:cs typeface="OPPOSans L" panose="00020600040101010101" pitchFamily="18" charset="-122"/>
              </a:rPr>
              <a:t>UNIVERSAL MINIMALIST TEMPLATE</a:t>
            </a:r>
            <a:endParaRPr lang="zh-CN" altLang="en-US" sz="1400" dirty="0">
              <a:solidFill>
                <a:schemeClr val="bg1">
                  <a:alpha val="65000"/>
                </a:schemeClr>
              </a:solidFill>
              <a:latin typeface="OPPOSans L" panose="00020600040101010101" pitchFamily="18" charset="-122"/>
              <a:ea typeface="OPPOSans L" panose="00020600040101010101" pitchFamily="18" charset="-122"/>
              <a:cs typeface="OPPOSans L" panose="00020600040101010101" pitchFamily="18" charset="-122"/>
            </a:endParaRPr>
          </a:p>
        </p:txBody>
      </p:sp>
      <p:grpSp>
        <p:nvGrpSpPr>
          <p:cNvPr id="339" name="组合 338"/>
          <p:cNvGrpSpPr/>
          <p:nvPr/>
        </p:nvGrpSpPr>
        <p:grpSpPr>
          <a:xfrm rot="10800000">
            <a:off x="-108812" y="5886900"/>
            <a:ext cx="1068028" cy="1068039"/>
            <a:chOff x="4366260" y="4528820"/>
            <a:chExt cx="1532017" cy="1532033"/>
          </a:xfrm>
          <a:gradFill>
            <a:gsLst>
              <a:gs pos="0">
                <a:schemeClr val="bg1">
                  <a:alpha val="3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</p:grpSpPr>
        <p:sp>
          <p:nvSpPr>
            <p:cNvPr id="340" name="椭圆 339"/>
            <p:cNvSpPr/>
            <p:nvPr/>
          </p:nvSpPr>
          <p:spPr>
            <a:xfrm>
              <a:off x="4366260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1" name="椭圆 340"/>
            <p:cNvSpPr/>
            <p:nvPr/>
          </p:nvSpPr>
          <p:spPr>
            <a:xfrm>
              <a:off x="4570529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2" name="椭圆 341"/>
            <p:cNvSpPr/>
            <p:nvPr/>
          </p:nvSpPr>
          <p:spPr>
            <a:xfrm>
              <a:off x="4774798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3" name="椭圆 342"/>
            <p:cNvSpPr/>
            <p:nvPr/>
          </p:nvSpPr>
          <p:spPr>
            <a:xfrm>
              <a:off x="4979067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4" name="椭圆 343"/>
            <p:cNvSpPr/>
            <p:nvPr/>
          </p:nvSpPr>
          <p:spPr>
            <a:xfrm>
              <a:off x="5183335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5" name="椭圆 344"/>
            <p:cNvSpPr/>
            <p:nvPr/>
          </p:nvSpPr>
          <p:spPr>
            <a:xfrm>
              <a:off x="5387604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6" name="椭圆 345"/>
            <p:cNvSpPr/>
            <p:nvPr/>
          </p:nvSpPr>
          <p:spPr>
            <a:xfrm>
              <a:off x="5591873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7" name="椭圆 346"/>
            <p:cNvSpPr/>
            <p:nvPr/>
          </p:nvSpPr>
          <p:spPr>
            <a:xfrm>
              <a:off x="5796142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8" name="椭圆 347"/>
            <p:cNvSpPr/>
            <p:nvPr/>
          </p:nvSpPr>
          <p:spPr>
            <a:xfrm>
              <a:off x="4366260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9" name="椭圆 348"/>
            <p:cNvSpPr/>
            <p:nvPr/>
          </p:nvSpPr>
          <p:spPr>
            <a:xfrm>
              <a:off x="4570529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0" name="椭圆 349"/>
            <p:cNvSpPr/>
            <p:nvPr/>
          </p:nvSpPr>
          <p:spPr>
            <a:xfrm>
              <a:off x="4774798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1" name="椭圆 350"/>
            <p:cNvSpPr/>
            <p:nvPr/>
          </p:nvSpPr>
          <p:spPr>
            <a:xfrm>
              <a:off x="4979067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2" name="椭圆 351"/>
            <p:cNvSpPr/>
            <p:nvPr/>
          </p:nvSpPr>
          <p:spPr>
            <a:xfrm>
              <a:off x="5183335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3" name="椭圆 352"/>
            <p:cNvSpPr/>
            <p:nvPr/>
          </p:nvSpPr>
          <p:spPr>
            <a:xfrm>
              <a:off x="5387604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4" name="椭圆 353"/>
            <p:cNvSpPr/>
            <p:nvPr/>
          </p:nvSpPr>
          <p:spPr>
            <a:xfrm>
              <a:off x="5591873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5" name="椭圆 354"/>
            <p:cNvSpPr/>
            <p:nvPr/>
          </p:nvSpPr>
          <p:spPr>
            <a:xfrm>
              <a:off x="5796142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6" name="椭圆 355"/>
            <p:cNvSpPr/>
            <p:nvPr/>
          </p:nvSpPr>
          <p:spPr>
            <a:xfrm>
              <a:off x="4366260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7" name="椭圆 356"/>
            <p:cNvSpPr/>
            <p:nvPr/>
          </p:nvSpPr>
          <p:spPr>
            <a:xfrm>
              <a:off x="4570529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8" name="椭圆 357"/>
            <p:cNvSpPr/>
            <p:nvPr/>
          </p:nvSpPr>
          <p:spPr>
            <a:xfrm>
              <a:off x="4774798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9" name="椭圆 358"/>
            <p:cNvSpPr/>
            <p:nvPr/>
          </p:nvSpPr>
          <p:spPr>
            <a:xfrm>
              <a:off x="4979067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0" name="椭圆 359"/>
            <p:cNvSpPr/>
            <p:nvPr/>
          </p:nvSpPr>
          <p:spPr>
            <a:xfrm>
              <a:off x="5183335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1" name="椭圆 360"/>
            <p:cNvSpPr/>
            <p:nvPr/>
          </p:nvSpPr>
          <p:spPr>
            <a:xfrm>
              <a:off x="5387604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2" name="椭圆 361"/>
            <p:cNvSpPr/>
            <p:nvPr/>
          </p:nvSpPr>
          <p:spPr>
            <a:xfrm>
              <a:off x="5591873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3" name="椭圆 362"/>
            <p:cNvSpPr/>
            <p:nvPr/>
          </p:nvSpPr>
          <p:spPr>
            <a:xfrm>
              <a:off x="5796142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4" name="椭圆 363"/>
            <p:cNvSpPr/>
            <p:nvPr/>
          </p:nvSpPr>
          <p:spPr>
            <a:xfrm>
              <a:off x="4366260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5" name="椭圆 364"/>
            <p:cNvSpPr/>
            <p:nvPr/>
          </p:nvSpPr>
          <p:spPr>
            <a:xfrm>
              <a:off x="4570529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6" name="椭圆 365"/>
            <p:cNvSpPr/>
            <p:nvPr/>
          </p:nvSpPr>
          <p:spPr>
            <a:xfrm>
              <a:off x="4774798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7" name="椭圆 366"/>
            <p:cNvSpPr/>
            <p:nvPr/>
          </p:nvSpPr>
          <p:spPr>
            <a:xfrm>
              <a:off x="4979067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8" name="椭圆 367"/>
            <p:cNvSpPr/>
            <p:nvPr/>
          </p:nvSpPr>
          <p:spPr>
            <a:xfrm>
              <a:off x="5183335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9" name="椭圆 368"/>
            <p:cNvSpPr/>
            <p:nvPr/>
          </p:nvSpPr>
          <p:spPr>
            <a:xfrm>
              <a:off x="5387604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0" name="椭圆 369"/>
            <p:cNvSpPr/>
            <p:nvPr/>
          </p:nvSpPr>
          <p:spPr>
            <a:xfrm>
              <a:off x="5591873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1" name="椭圆 370"/>
            <p:cNvSpPr/>
            <p:nvPr/>
          </p:nvSpPr>
          <p:spPr>
            <a:xfrm>
              <a:off x="5796142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2" name="椭圆 371"/>
            <p:cNvSpPr/>
            <p:nvPr/>
          </p:nvSpPr>
          <p:spPr>
            <a:xfrm>
              <a:off x="4366260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3" name="椭圆 372"/>
            <p:cNvSpPr/>
            <p:nvPr/>
          </p:nvSpPr>
          <p:spPr>
            <a:xfrm>
              <a:off x="4570529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4" name="椭圆 373"/>
            <p:cNvSpPr/>
            <p:nvPr/>
          </p:nvSpPr>
          <p:spPr>
            <a:xfrm>
              <a:off x="4774798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5" name="椭圆 374"/>
            <p:cNvSpPr/>
            <p:nvPr/>
          </p:nvSpPr>
          <p:spPr>
            <a:xfrm>
              <a:off x="4979067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6" name="椭圆 375"/>
            <p:cNvSpPr/>
            <p:nvPr/>
          </p:nvSpPr>
          <p:spPr>
            <a:xfrm>
              <a:off x="5183335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7" name="椭圆 376"/>
            <p:cNvSpPr/>
            <p:nvPr/>
          </p:nvSpPr>
          <p:spPr>
            <a:xfrm>
              <a:off x="5387604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8" name="椭圆 377"/>
            <p:cNvSpPr/>
            <p:nvPr/>
          </p:nvSpPr>
          <p:spPr>
            <a:xfrm>
              <a:off x="5591873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9" name="椭圆 378"/>
            <p:cNvSpPr/>
            <p:nvPr/>
          </p:nvSpPr>
          <p:spPr>
            <a:xfrm>
              <a:off x="5796142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0" name="椭圆 379"/>
            <p:cNvSpPr/>
            <p:nvPr/>
          </p:nvSpPr>
          <p:spPr>
            <a:xfrm>
              <a:off x="4366260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1" name="椭圆 380"/>
            <p:cNvSpPr/>
            <p:nvPr/>
          </p:nvSpPr>
          <p:spPr>
            <a:xfrm>
              <a:off x="4570529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2" name="椭圆 381"/>
            <p:cNvSpPr/>
            <p:nvPr/>
          </p:nvSpPr>
          <p:spPr>
            <a:xfrm>
              <a:off x="4774798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3" name="椭圆 382"/>
            <p:cNvSpPr/>
            <p:nvPr/>
          </p:nvSpPr>
          <p:spPr>
            <a:xfrm>
              <a:off x="4979067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4" name="椭圆 383"/>
            <p:cNvSpPr/>
            <p:nvPr/>
          </p:nvSpPr>
          <p:spPr>
            <a:xfrm>
              <a:off x="5183335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5" name="椭圆 384"/>
            <p:cNvSpPr/>
            <p:nvPr/>
          </p:nvSpPr>
          <p:spPr>
            <a:xfrm>
              <a:off x="5387604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6" name="椭圆 385"/>
            <p:cNvSpPr/>
            <p:nvPr/>
          </p:nvSpPr>
          <p:spPr>
            <a:xfrm>
              <a:off x="5591873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7" name="椭圆 386"/>
            <p:cNvSpPr/>
            <p:nvPr/>
          </p:nvSpPr>
          <p:spPr>
            <a:xfrm>
              <a:off x="5796142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8" name="椭圆 387"/>
            <p:cNvSpPr/>
            <p:nvPr/>
          </p:nvSpPr>
          <p:spPr>
            <a:xfrm>
              <a:off x="4366260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9" name="椭圆 388"/>
            <p:cNvSpPr/>
            <p:nvPr/>
          </p:nvSpPr>
          <p:spPr>
            <a:xfrm>
              <a:off x="4570529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0" name="椭圆 389"/>
            <p:cNvSpPr/>
            <p:nvPr/>
          </p:nvSpPr>
          <p:spPr>
            <a:xfrm>
              <a:off x="4774798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1" name="椭圆 390"/>
            <p:cNvSpPr/>
            <p:nvPr/>
          </p:nvSpPr>
          <p:spPr>
            <a:xfrm>
              <a:off x="4979067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2" name="椭圆 391"/>
            <p:cNvSpPr/>
            <p:nvPr/>
          </p:nvSpPr>
          <p:spPr>
            <a:xfrm>
              <a:off x="5183335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3" name="椭圆 392"/>
            <p:cNvSpPr/>
            <p:nvPr/>
          </p:nvSpPr>
          <p:spPr>
            <a:xfrm>
              <a:off x="5387604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4" name="椭圆 393"/>
            <p:cNvSpPr/>
            <p:nvPr/>
          </p:nvSpPr>
          <p:spPr>
            <a:xfrm>
              <a:off x="5591873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5" name="椭圆 394"/>
            <p:cNvSpPr/>
            <p:nvPr/>
          </p:nvSpPr>
          <p:spPr>
            <a:xfrm>
              <a:off x="5796142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6" name="椭圆 395"/>
            <p:cNvSpPr/>
            <p:nvPr/>
          </p:nvSpPr>
          <p:spPr>
            <a:xfrm>
              <a:off x="4366260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7" name="椭圆 396"/>
            <p:cNvSpPr/>
            <p:nvPr/>
          </p:nvSpPr>
          <p:spPr>
            <a:xfrm>
              <a:off x="4570529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8" name="椭圆 397"/>
            <p:cNvSpPr/>
            <p:nvPr/>
          </p:nvSpPr>
          <p:spPr>
            <a:xfrm>
              <a:off x="4774798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9" name="椭圆 398"/>
            <p:cNvSpPr/>
            <p:nvPr/>
          </p:nvSpPr>
          <p:spPr>
            <a:xfrm>
              <a:off x="4979067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0" name="椭圆 399"/>
            <p:cNvSpPr/>
            <p:nvPr/>
          </p:nvSpPr>
          <p:spPr>
            <a:xfrm>
              <a:off x="5183335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1" name="椭圆 400"/>
            <p:cNvSpPr/>
            <p:nvPr/>
          </p:nvSpPr>
          <p:spPr>
            <a:xfrm>
              <a:off x="5387604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2" name="椭圆 401"/>
            <p:cNvSpPr/>
            <p:nvPr/>
          </p:nvSpPr>
          <p:spPr>
            <a:xfrm>
              <a:off x="5591873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3" name="椭圆 402"/>
            <p:cNvSpPr/>
            <p:nvPr/>
          </p:nvSpPr>
          <p:spPr>
            <a:xfrm>
              <a:off x="5796142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217" name="直接连接符 216"/>
          <p:cNvCxnSpPr/>
          <p:nvPr/>
        </p:nvCxnSpPr>
        <p:spPr>
          <a:xfrm>
            <a:off x="953342" y="4031570"/>
            <a:ext cx="50648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4" name="组合 273"/>
          <p:cNvGrpSpPr/>
          <p:nvPr/>
        </p:nvGrpSpPr>
        <p:grpSpPr>
          <a:xfrm>
            <a:off x="10997789" y="-141227"/>
            <a:ext cx="1306100" cy="1306114"/>
            <a:chOff x="4366260" y="4528820"/>
            <a:chExt cx="1532017" cy="1532033"/>
          </a:xfrm>
          <a:gradFill>
            <a:gsLst>
              <a:gs pos="0">
                <a:schemeClr val="bg1">
                  <a:alpha val="3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</p:grpSpPr>
        <p:sp>
          <p:nvSpPr>
            <p:cNvPr id="275" name="椭圆 274"/>
            <p:cNvSpPr/>
            <p:nvPr/>
          </p:nvSpPr>
          <p:spPr>
            <a:xfrm>
              <a:off x="4366260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6" name="椭圆 275"/>
            <p:cNvSpPr/>
            <p:nvPr/>
          </p:nvSpPr>
          <p:spPr>
            <a:xfrm>
              <a:off x="4570529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7" name="椭圆 276"/>
            <p:cNvSpPr/>
            <p:nvPr/>
          </p:nvSpPr>
          <p:spPr>
            <a:xfrm>
              <a:off x="4774798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8" name="椭圆 277"/>
            <p:cNvSpPr/>
            <p:nvPr/>
          </p:nvSpPr>
          <p:spPr>
            <a:xfrm>
              <a:off x="4979067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9" name="椭圆 278"/>
            <p:cNvSpPr/>
            <p:nvPr/>
          </p:nvSpPr>
          <p:spPr>
            <a:xfrm>
              <a:off x="5183335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0" name="椭圆 279"/>
            <p:cNvSpPr/>
            <p:nvPr/>
          </p:nvSpPr>
          <p:spPr>
            <a:xfrm>
              <a:off x="5387604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1" name="椭圆 280"/>
            <p:cNvSpPr/>
            <p:nvPr/>
          </p:nvSpPr>
          <p:spPr>
            <a:xfrm>
              <a:off x="5591873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2" name="椭圆 281"/>
            <p:cNvSpPr/>
            <p:nvPr/>
          </p:nvSpPr>
          <p:spPr>
            <a:xfrm>
              <a:off x="5796142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3" name="椭圆 282"/>
            <p:cNvSpPr/>
            <p:nvPr/>
          </p:nvSpPr>
          <p:spPr>
            <a:xfrm>
              <a:off x="4366260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4" name="椭圆 283"/>
            <p:cNvSpPr/>
            <p:nvPr/>
          </p:nvSpPr>
          <p:spPr>
            <a:xfrm>
              <a:off x="4570529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5" name="椭圆 284"/>
            <p:cNvSpPr/>
            <p:nvPr/>
          </p:nvSpPr>
          <p:spPr>
            <a:xfrm>
              <a:off x="4774798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6" name="椭圆 285"/>
            <p:cNvSpPr/>
            <p:nvPr/>
          </p:nvSpPr>
          <p:spPr>
            <a:xfrm>
              <a:off x="4979067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7" name="椭圆 286"/>
            <p:cNvSpPr/>
            <p:nvPr/>
          </p:nvSpPr>
          <p:spPr>
            <a:xfrm>
              <a:off x="5183335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8" name="椭圆 287"/>
            <p:cNvSpPr/>
            <p:nvPr/>
          </p:nvSpPr>
          <p:spPr>
            <a:xfrm>
              <a:off x="5387604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9" name="椭圆 288"/>
            <p:cNvSpPr/>
            <p:nvPr/>
          </p:nvSpPr>
          <p:spPr>
            <a:xfrm>
              <a:off x="5591873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0" name="椭圆 289"/>
            <p:cNvSpPr/>
            <p:nvPr/>
          </p:nvSpPr>
          <p:spPr>
            <a:xfrm>
              <a:off x="5796142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1" name="椭圆 290"/>
            <p:cNvSpPr/>
            <p:nvPr/>
          </p:nvSpPr>
          <p:spPr>
            <a:xfrm>
              <a:off x="4366260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2" name="椭圆 291"/>
            <p:cNvSpPr/>
            <p:nvPr/>
          </p:nvSpPr>
          <p:spPr>
            <a:xfrm>
              <a:off x="4570529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3" name="椭圆 292"/>
            <p:cNvSpPr/>
            <p:nvPr/>
          </p:nvSpPr>
          <p:spPr>
            <a:xfrm>
              <a:off x="4774798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4" name="椭圆 293"/>
            <p:cNvSpPr/>
            <p:nvPr/>
          </p:nvSpPr>
          <p:spPr>
            <a:xfrm>
              <a:off x="4979067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5" name="椭圆 294"/>
            <p:cNvSpPr/>
            <p:nvPr/>
          </p:nvSpPr>
          <p:spPr>
            <a:xfrm>
              <a:off x="5183335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6" name="椭圆 295"/>
            <p:cNvSpPr/>
            <p:nvPr/>
          </p:nvSpPr>
          <p:spPr>
            <a:xfrm>
              <a:off x="5387604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7" name="椭圆 296"/>
            <p:cNvSpPr/>
            <p:nvPr/>
          </p:nvSpPr>
          <p:spPr>
            <a:xfrm>
              <a:off x="5591873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8" name="椭圆 297"/>
            <p:cNvSpPr/>
            <p:nvPr/>
          </p:nvSpPr>
          <p:spPr>
            <a:xfrm>
              <a:off x="5796142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9" name="椭圆 298"/>
            <p:cNvSpPr/>
            <p:nvPr/>
          </p:nvSpPr>
          <p:spPr>
            <a:xfrm>
              <a:off x="4366260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0" name="椭圆 299"/>
            <p:cNvSpPr/>
            <p:nvPr/>
          </p:nvSpPr>
          <p:spPr>
            <a:xfrm>
              <a:off x="4570529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1" name="椭圆 300"/>
            <p:cNvSpPr/>
            <p:nvPr/>
          </p:nvSpPr>
          <p:spPr>
            <a:xfrm>
              <a:off x="4774798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2" name="椭圆 301"/>
            <p:cNvSpPr/>
            <p:nvPr/>
          </p:nvSpPr>
          <p:spPr>
            <a:xfrm>
              <a:off x="4979067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3" name="椭圆 302"/>
            <p:cNvSpPr/>
            <p:nvPr/>
          </p:nvSpPr>
          <p:spPr>
            <a:xfrm>
              <a:off x="5183335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4" name="椭圆 303"/>
            <p:cNvSpPr/>
            <p:nvPr/>
          </p:nvSpPr>
          <p:spPr>
            <a:xfrm>
              <a:off x="5387604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5" name="椭圆 304"/>
            <p:cNvSpPr/>
            <p:nvPr/>
          </p:nvSpPr>
          <p:spPr>
            <a:xfrm>
              <a:off x="5591873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6" name="椭圆 305"/>
            <p:cNvSpPr/>
            <p:nvPr/>
          </p:nvSpPr>
          <p:spPr>
            <a:xfrm>
              <a:off x="5796142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7" name="椭圆 306"/>
            <p:cNvSpPr/>
            <p:nvPr/>
          </p:nvSpPr>
          <p:spPr>
            <a:xfrm>
              <a:off x="4366260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8" name="椭圆 307"/>
            <p:cNvSpPr/>
            <p:nvPr/>
          </p:nvSpPr>
          <p:spPr>
            <a:xfrm>
              <a:off x="4570529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9" name="椭圆 308"/>
            <p:cNvSpPr/>
            <p:nvPr/>
          </p:nvSpPr>
          <p:spPr>
            <a:xfrm>
              <a:off x="4774798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0" name="椭圆 309"/>
            <p:cNvSpPr/>
            <p:nvPr/>
          </p:nvSpPr>
          <p:spPr>
            <a:xfrm>
              <a:off x="4979067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1" name="椭圆 310"/>
            <p:cNvSpPr/>
            <p:nvPr/>
          </p:nvSpPr>
          <p:spPr>
            <a:xfrm>
              <a:off x="5183335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2" name="椭圆 311"/>
            <p:cNvSpPr/>
            <p:nvPr/>
          </p:nvSpPr>
          <p:spPr>
            <a:xfrm>
              <a:off x="5387604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3" name="椭圆 312"/>
            <p:cNvSpPr/>
            <p:nvPr/>
          </p:nvSpPr>
          <p:spPr>
            <a:xfrm>
              <a:off x="5591873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4" name="椭圆 313"/>
            <p:cNvSpPr/>
            <p:nvPr/>
          </p:nvSpPr>
          <p:spPr>
            <a:xfrm>
              <a:off x="5796142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5" name="椭圆 314"/>
            <p:cNvSpPr/>
            <p:nvPr/>
          </p:nvSpPr>
          <p:spPr>
            <a:xfrm>
              <a:off x="4366260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6" name="椭圆 315"/>
            <p:cNvSpPr/>
            <p:nvPr/>
          </p:nvSpPr>
          <p:spPr>
            <a:xfrm>
              <a:off x="4570529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7" name="椭圆 316"/>
            <p:cNvSpPr/>
            <p:nvPr/>
          </p:nvSpPr>
          <p:spPr>
            <a:xfrm>
              <a:off x="4774798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8" name="椭圆 317"/>
            <p:cNvSpPr/>
            <p:nvPr/>
          </p:nvSpPr>
          <p:spPr>
            <a:xfrm>
              <a:off x="4979067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9" name="椭圆 318"/>
            <p:cNvSpPr/>
            <p:nvPr/>
          </p:nvSpPr>
          <p:spPr>
            <a:xfrm>
              <a:off x="5183335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0" name="椭圆 319"/>
            <p:cNvSpPr/>
            <p:nvPr/>
          </p:nvSpPr>
          <p:spPr>
            <a:xfrm>
              <a:off x="5387604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1" name="椭圆 320"/>
            <p:cNvSpPr/>
            <p:nvPr/>
          </p:nvSpPr>
          <p:spPr>
            <a:xfrm>
              <a:off x="5591873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2" name="椭圆 321"/>
            <p:cNvSpPr/>
            <p:nvPr/>
          </p:nvSpPr>
          <p:spPr>
            <a:xfrm>
              <a:off x="5796142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3" name="椭圆 322"/>
            <p:cNvSpPr/>
            <p:nvPr/>
          </p:nvSpPr>
          <p:spPr>
            <a:xfrm>
              <a:off x="4366260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4" name="椭圆 323"/>
            <p:cNvSpPr/>
            <p:nvPr/>
          </p:nvSpPr>
          <p:spPr>
            <a:xfrm>
              <a:off x="4570529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5" name="椭圆 324"/>
            <p:cNvSpPr/>
            <p:nvPr/>
          </p:nvSpPr>
          <p:spPr>
            <a:xfrm>
              <a:off x="4774798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6" name="椭圆 325"/>
            <p:cNvSpPr/>
            <p:nvPr/>
          </p:nvSpPr>
          <p:spPr>
            <a:xfrm>
              <a:off x="4979067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7" name="椭圆 326"/>
            <p:cNvSpPr/>
            <p:nvPr/>
          </p:nvSpPr>
          <p:spPr>
            <a:xfrm>
              <a:off x="5183335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8" name="椭圆 327"/>
            <p:cNvSpPr/>
            <p:nvPr/>
          </p:nvSpPr>
          <p:spPr>
            <a:xfrm>
              <a:off x="5387604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9" name="椭圆 328"/>
            <p:cNvSpPr/>
            <p:nvPr/>
          </p:nvSpPr>
          <p:spPr>
            <a:xfrm>
              <a:off x="5591873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0" name="椭圆 329"/>
            <p:cNvSpPr/>
            <p:nvPr/>
          </p:nvSpPr>
          <p:spPr>
            <a:xfrm>
              <a:off x="5796142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1" name="椭圆 330"/>
            <p:cNvSpPr/>
            <p:nvPr/>
          </p:nvSpPr>
          <p:spPr>
            <a:xfrm>
              <a:off x="4366260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2" name="椭圆 331"/>
            <p:cNvSpPr/>
            <p:nvPr/>
          </p:nvSpPr>
          <p:spPr>
            <a:xfrm>
              <a:off x="4570529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3" name="椭圆 332"/>
            <p:cNvSpPr/>
            <p:nvPr/>
          </p:nvSpPr>
          <p:spPr>
            <a:xfrm>
              <a:off x="4774798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4" name="椭圆 333"/>
            <p:cNvSpPr/>
            <p:nvPr/>
          </p:nvSpPr>
          <p:spPr>
            <a:xfrm>
              <a:off x="4979067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5" name="椭圆 334"/>
            <p:cNvSpPr/>
            <p:nvPr/>
          </p:nvSpPr>
          <p:spPr>
            <a:xfrm>
              <a:off x="5183335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6" name="椭圆 335"/>
            <p:cNvSpPr/>
            <p:nvPr/>
          </p:nvSpPr>
          <p:spPr>
            <a:xfrm>
              <a:off x="5387604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7" name="椭圆 336"/>
            <p:cNvSpPr/>
            <p:nvPr/>
          </p:nvSpPr>
          <p:spPr>
            <a:xfrm>
              <a:off x="5591873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8" name="椭圆 337"/>
            <p:cNvSpPr/>
            <p:nvPr/>
          </p:nvSpPr>
          <p:spPr>
            <a:xfrm>
              <a:off x="5796142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22" name="任意多边形: 形状 221"/>
          <p:cNvSpPr/>
          <p:nvPr/>
        </p:nvSpPr>
        <p:spPr>
          <a:xfrm>
            <a:off x="7396180" y="-100062"/>
            <a:ext cx="2689804" cy="6908975"/>
          </a:xfrm>
          <a:custGeom>
            <a:avLst/>
            <a:gdLst>
              <a:gd name="connsiteX0" fmla="*/ 2133748 w 2673309"/>
              <a:gd name="connsiteY0" fmla="*/ 0 h 6820978"/>
              <a:gd name="connsiteX1" fmla="*/ 2634812 w 2673309"/>
              <a:gd name="connsiteY1" fmla="*/ 0 h 6820978"/>
              <a:gd name="connsiteX2" fmla="*/ 2586425 w 2673309"/>
              <a:gd name="connsiteY2" fmla="*/ 17254 h 6820978"/>
              <a:gd name="connsiteX3" fmla="*/ 283323 w 2673309"/>
              <a:gd name="connsiteY3" fmla="*/ 3402428 h 6820978"/>
              <a:gd name="connsiteX4" fmla="*/ 2586425 w 2673309"/>
              <a:gd name="connsiteY4" fmla="*/ 6787602 h 6820978"/>
              <a:gd name="connsiteX5" fmla="*/ 2673309 w 2673309"/>
              <a:gd name="connsiteY5" fmla="*/ 6820978 h 6820978"/>
              <a:gd name="connsiteX6" fmla="*/ 2649557 w 2673309"/>
              <a:gd name="connsiteY6" fmla="*/ 6814407 h 6820978"/>
              <a:gd name="connsiteX7" fmla="*/ 0 w 2673309"/>
              <a:gd name="connsiteY7" fmla="*/ 3305691 h 6820978"/>
              <a:gd name="connsiteX8" fmla="*/ 1973470 w 2673309"/>
              <a:gd name="connsiteY8" fmla="*/ 75223 h 6820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73309" h="6820978">
                <a:moveTo>
                  <a:pt x="2133748" y="0"/>
                </a:moveTo>
                <a:lnTo>
                  <a:pt x="2634812" y="0"/>
                </a:lnTo>
                <a:lnTo>
                  <a:pt x="2586425" y="17254"/>
                </a:lnTo>
                <a:cubicBezTo>
                  <a:pt x="1232988" y="574981"/>
                  <a:pt x="283323" y="1880655"/>
                  <a:pt x="283323" y="3402428"/>
                </a:cubicBezTo>
                <a:cubicBezTo>
                  <a:pt x="283323" y="4924201"/>
                  <a:pt x="1232988" y="6229876"/>
                  <a:pt x="2586425" y="6787602"/>
                </a:cubicBezTo>
                <a:lnTo>
                  <a:pt x="2673309" y="6820978"/>
                </a:lnTo>
                <a:lnTo>
                  <a:pt x="2649557" y="6814407"/>
                </a:lnTo>
                <a:cubicBezTo>
                  <a:pt x="1114538" y="6349250"/>
                  <a:pt x="0" y="4954279"/>
                  <a:pt x="0" y="3305691"/>
                </a:cubicBezTo>
                <a:cubicBezTo>
                  <a:pt x="0" y="1910732"/>
                  <a:pt x="797983" y="697357"/>
                  <a:pt x="1973470" y="75223"/>
                </a:cubicBezTo>
                <a:close/>
              </a:path>
            </a:pathLst>
          </a:custGeom>
          <a:solidFill>
            <a:srgbClr val="33D8A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23" name="文本框 222"/>
          <p:cNvSpPr txBox="1"/>
          <p:nvPr/>
        </p:nvSpPr>
        <p:spPr>
          <a:xfrm>
            <a:off x="914738" y="5809917"/>
            <a:ext cx="9775938" cy="1568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9600" b="1" dirty="0">
                <a:gradFill flip="none" rotWithShape="1">
                  <a:gsLst>
                    <a:gs pos="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20000"/>
                      </a:schemeClr>
                    </a:gs>
                  </a:gsLst>
                  <a:lin ang="5400000" scaled="1"/>
                  <a:tileRect/>
                </a:gra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POWERPOINT</a:t>
            </a:r>
            <a:endParaRPr lang="zh-CN" altLang="en-US" sz="9600" b="1" dirty="0"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20000"/>
                    </a:schemeClr>
                  </a:gs>
                </a:gsLst>
                <a:lin ang="5400000" scaled="1"/>
                <a:tileRect/>
              </a:gra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2861829" y="952344"/>
            <a:ext cx="4807974" cy="0"/>
          </a:xfrm>
          <a:prstGeom prst="line">
            <a:avLst/>
          </a:prstGeom>
          <a:ln w="12700">
            <a:solidFill>
              <a:schemeClr val="bg1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8" name="文本框 217"/>
          <p:cNvSpPr txBox="1"/>
          <p:nvPr/>
        </p:nvSpPr>
        <p:spPr>
          <a:xfrm>
            <a:off x="988183" y="4489111"/>
            <a:ext cx="2200989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彙報人：</a:t>
            </a:r>
            <a:r>
              <a:rPr lang="en-US" altLang="zh-CN" sz="2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XXX</a:t>
            </a:r>
            <a:endParaRPr lang="zh-CN" altLang="en-US" sz="2000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47" name="矩形: 圆角 146"/>
          <p:cNvSpPr/>
          <p:nvPr/>
        </p:nvSpPr>
        <p:spPr>
          <a:xfrm>
            <a:off x="969226" y="4429555"/>
            <a:ext cx="2238902" cy="477061"/>
          </a:xfrm>
          <a:prstGeom prst="roundRect">
            <a:avLst>
              <a:gd name="adj" fmla="val 10916"/>
            </a:avLst>
          </a:prstGeom>
          <a:noFill/>
          <a:ln w="19050">
            <a:solidFill>
              <a:schemeClr val="bg1"/>
            </a:solidFill>
          </a:ln>
          <a:effectLst>
            <a:outerShdw blurRad="508000" dist="152400" dir="5400000" sx="97000" sy="97000" algn="t" rotWithShape="0">
              <a:srgbClr val="1541C4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0"/>
                    </a14:imgEffect>
                  </a14:imgLayer>
                </a14:imgProps>
              </a:ext>
            </a:extLst>
          </a:blip>
          <a:srcRect b="1717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6"/>
          <p:cNvSpPr/>
          <p:nvPr/>
        </p:nvSpPr>
        <p:spPr>
          <a:xfrm>
            <a:off x="-23092" y="-14054"/>
            <a:ext cx="12215088" cy="6872054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-23090" y="-21899"/>
            <a:ext cx="12215090" cy="1503518"/>
          </a:xfrm>
          <a:prstGeom prst="rect">
            <a:avLst/>
          </a:prstGeom>
          <a:gradFill>
            <a:gsLst>
              <a:gs pos="0">
                <a:srgbClr val="2153F4"/>
              </a:gs>
              <a:gs pos="100000">
                <a:srgbClr val="2153F4">
                  <a:alpha val="9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0" name="文本框 19"/>
          <p:cNvSpPr txBox="1"/>
          <p:nvPr/>
        </p:nvSpPr>
        <p:spPr>
          <a:xfrm>
            <a:off x="4023920" y="3375824"/>
            <a:ext cx="4144161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請在此處輸入標題</a:t>
            </a:r>
            <a:endParaRPr lang="zh-CN" altLang="en-US" sz="3200" dirty="0"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984196" y="4076057"/>
            <a:ext cx="8680808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這是一份藍色商務工作彙報通用簡約範本，請在此處輸入內容。這是一份藍色商務工作彙報通用簡約範本，請在此處輸入內容。</a:t>
            </a:r>
            <a:endParaRPr lang="zh-CN" altLang="en-US" sz="2400" dirty="0"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  <a:p>
            <a:pPr algn="ctr"/>
            <a:endParaRPr lang="zh-CN" altLang="en-US" sz="2400" dirty="0"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7484706" y="7021306"/>
            <a:ext cx="1959426" cy="53403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zh-CN" sz="3600" dirty="0">
                <a:solidFill>
                  <a:srgbClr val="2153F4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PART</a:t>
            </a:r>
            <a:endParaRPr lang="zh-CN" altLang="en-US" sz="3600" dirty="0">
              <a:solidFill>
                <a:srgbClr val="2153F4"/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sp>
        <p:nvSpPr>
          <p:cNvPr id="175" name="矩形 174"/>
          <p:cNvSpPr/>
          <p:nvPr/>
        </p:nvSpPr>
        <p:spPr>
          <a:xfrm>
            <a:off x="-23090" y="5601159"/>
            <a:ext cx="12215090" cy="1256841"/>
          </a:xfrm>
          <a:prstGeom prst="rect">
            <a:avLst/>
          </a:prstGeom>
          <a:gradFill>
            <a:gsLst>
              <a:gs pos="0">
                <a:srgbClr val="2153F4"/>
              </a:gs>
              <a:gs pos="100000">
                <a:srgbClr val="2153F4">
                  <a:alpha val="9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45" name="组合 44"/>
          <p:cNvGrpSpPr/>
          <p:nvPr/>
        </p:nvGrpSpPr>
        <p:grpSpPr>
          <a:xfrm rot="10800000">
            <a:off x="11022804" y="5725810"/>
            <a:ext cx="1276128" cy="1276141"/>
            <a:chOff x="4366260" y="4528820"/>
            <a:chExt cx="1532017" cy="1532033"/>
          </a:xfrm>
          <a:gradFill>
            <a:gsLst>
              <a:gs pos="0">
                <a:schemeClr val="bg1">
                  <a:alpha val="3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</p:grpSpPr>
        <p:sp>
          <p:nvSpPr>
            <p:cNvPr id="46" name="椭圆 45"/>
            <p:cNvSpPr/>
            <p:nvPr/>
          </p:nvSpPr>
          <p:spPr>
            <a:xfrm>
              <a:off x="4366260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椭圆 46"/>
            <p:cNvSpPr/>
            <p:nvPr/>
          </p:nvSpPr>
          <p:spPr>
            <a:xfrm>
              <a:off x="4570529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椭圆 47"/>
            <p:cNvSpPr/>
            <p:nvPr/>
          </p:nvSpPr>
          <p:spPr>
            <a:xfrm>
              <a:off x="4774798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椭圆 48"/>
            <p:cNvSpPr/>
            <p:nvPr/>
          </p:nvSpPr>
          <p:spPr>
            <a:xfrm>
              <a:off x="4979067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椭圆 49"/>
            <p:cNvSpPr/>
            <p:nvPr/>
          </p:nvSpPr>
          <p:spPr>
            <a:xfrm>
              <a:off x="5183335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椭圆 50"/>
            <p:cNvSpPr/>
            <p:nvPr/>
          </p:nvSpPr>
          <p:spPr>
            <a:xfrm>
              <a:off x="5387604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椭圆 51"/>
            <p:cNvSpPr/>
            <p:nvPr/>
          </p:nvSpPr>
          <p:spPr>
            <a:xfrm>
              <a:off x="5591873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椭圆 52"/>
            <p:cNvSpPr/>
            <p:nvPr/>
          </p:nvSpPr>
          <p:spPr>
            <a:xfrm>
              <a:off x="5796142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椭圆 53"/>
            <p:cNvSpPr/>
            <p:nvPr/>
          </p:nvSpPr>
          <p:spPr>
            <a:xfrm>
              <a:off x="4366260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椭圆 54"/>
            <p:cNvSpPr/>
            <p:nvPr/>
          </p:nvSpPr>
          <p:spPr>
            <a:xfrm>
              <a:off x="4570529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椭圆 55"/>
            <p:cNvSpPr/>
            <p:nvPr/>
          </p:nvSpPr>
          <p:spPr>
            <a:xfrm>
              <a:off x="4774798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" name="椭圆 56"/>
            <p:cNvSpPr/>
            <p:nvPr/>
          </p:nvSpPr>
          <p:spPr>
            <a:xfrm>
              <a:off x="4979067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椭圆 57"/>
            <p:cNvSpPr/>
            <p:nvPr/>
          </p:nvSpPr>
          <p:spPr>
            <a:xfrm>
              <a:off x="5183335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" name="椭圆 58"/>
            <p:cNvSpPr/>
            <p:nvPr/>
          </p:nvSpPr>
          <p:spPr>
            <a:xfrm>
              <a:off x="5387604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" name="椭圆 59"/>
            <p:cNvSpPr/>
            <p:nvPr/>
          </p:nvSpPr>
          <p:spPr>
            <a:xfrm>
              <a:off x="5591873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椭圆 60"/>
            <p:cNvSpPr/>
            <p:nvPr/>
          </p:nvSpPr>
          <p:spPr>
            <a:xfrm>
              <a:off x="5796142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椭圆 61"/>
            <p:cNvSpPr/>
            <p:nvPr/>
          </p:nvSpPr>
          <p:spPr>
            <a:xfrm>
              <a:off x="4366260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3" name="椭圆 62"/>
            <p:cNvSpPr/>
            <p:nvPr/>
          </p:nvSpPr>
          <p:spPr>
            <a:xfrm>
              <a:off x="4570529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" name="椭圆 63"/>
            <p:cNvSpPr/>
            <p:nvPr/>
          </p:nvSpPr>
          <p:spPr>
            <a:xfrm>
              <a:off x="4774798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" name="椭圆 64"/>
            <p:cNvSpPr/>
            <p:nvPr/>
          </p:nvSpPr>
          <p:spPr>
            <a:xfrm>
              <a:off x="4979067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" name="椭圆 65"/>
            <p:cNvSpPr/>
            <p:nvPr/>
          </p:nvSpPr>
          <p:spPr>
            <a:xfrm>
              <a:off x="5183335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椭圆 66"/>
            <p:cNvSpPr/>
            <p:nvPr/>
          </p:nvSpPr>
          <p:spPr>
            <a:xfrm>
              <a:off x="5387604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8" name="椭圆 67"/>
            <p:cNvSpPr/>
            <p:nvPr/>
          </p:nvSpPr>
          <p:spPr>
            <a:xfrm>
              <a:off x="5591873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9" name="椭圆 68"/>
            <p:cNvSpPr/>
            <p:nvPr/>
          </p:nvSpPr>
          <p:spPr>
            <a:xfrm>
              <a:off x="5796142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椭圆 69"/>
            <p:cNvSpPr/>
            <p:nvPr/>
          </p:nvSpPr>
          <p:spPr>
            <a:xfrm>
              <a:off x="4366260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" name="椭圆 70"/>
            <p:cNvSpPr/>
            <p:nvPr/>
          </p:nvSpPr>
          <p:spPr>
            <a:xfrm>
              <a:off x="4570529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椭圆 71"/>
            <p:cNvSpPr/>
            <p:nvPr/>
          </p:nvSpPr>
          <p:spPr>
            <a:xfrm>
              <a:off x="4774798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3" name="椭圆 72"/>
            <p:cNvSpPr/>
            <p:nvPr/>
          </p:nvSpPr>
          <p:spPr>
            <a:xfrm>
              <a:off x="4979067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4" name="椭圆 73"/>
            <p:cNvSpPr/>
            <p:nvPr/>
          </p:nvSpPr>
          <p:spPr>
            <a:xfrm>
              <a:off x="5183335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5" name="椭圆 74"/>
            <p:cNvSpPr/>
            <p:nvPr/>
          </p:nvSpPr>
          <p:spPr>
            <a:xfrm>
              <a:off x="5387604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6" name="椭圆 75"/>
            <p:cNvSpPr/>
            <p:nvPr/>
          </p:nvSpPr>
          <p:spPr>
            <a:xfrm>
              <a:off x="5591873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7" name="椭圆 76"/>
            <p:cNvSpPr/>
            <p:nvPr/>
          </p:nvSpPr>
          <p:spPr>
            <a:xfrm>
              <a:off x="5796142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8" name="椭圆 77"/>
            <p:cNvSpPr/>
            <p:nvPr/>
          </p:nvSpPr>
          <p:spPr>
            <a:xfrm>
              <a:off x="4366260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9" name="椭圆 78"/>
            <p:cNvSpPr/>
            <p:nvPr/>
          </p:nvSpPr>
          <p:spPr>
            <a:xfrm>
              <a:off x="4570529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0" name="椭圆 79"/>
            <p:cNvSpPr/>
            <p:nvPr/>
          </p:nvSpPr>
          <p:spPr>
            <a:xfrm>
              <a:off x="4774798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1" name="椭圆 80"/>
            <p:cNvSpPr/>
            <p:nvPr/>
          </p:nvSpPr>
          <p:spPr>
            <a:xfrm>
              <a:off x="4979067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2" name="椭圆 81"/>
            <p:cNvSpPr/>
            <p:nvPr/>
          </p:nvSpPr>
          <p:spPr>
            <a:xfrm>
              <a:off x="5183335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3" name="椭圆 82"/>
            <p:cNvSpPr/>
            <p:nvPr/>
          </p:nvSpPr>
          <p:spPr>
            <a:xfrm>
              <a:off x="5387604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4" name="椭圆 83"/>
            <p:cNvSpPr/>
            <p:nvPr/>
          </p:nvSpPr>
          <p:spPr>
            <a:xfrm>
              <a:off x="5591873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5" name="椭圆 84"/>
            <p:cNvSpPr/>
            <p:nvPr/>
          </p:nvSpPr>
          <p:spPr>
            <a:xfrm>
              <a:off x="5796142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6" name="椭圆 85"/>
            <p:cNvSpPr/>
            <p:nvPr/>
          </p:nvSpPr>
          <p:spPr>
            <a:xfrm>
              <a:off x="4366260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7" name="椭圆 86"/>
            <p:cNvSpPr/>
            <p:nvPr/>
          </p:nvSpPr>
          <p:spPr>
            <a:xfrm>
              <a:off x="4570529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88" name="椭圆 87"/>
            <p:cNvSpPr/>
            <p:nvPr/>
          </p:nvSpPr>
          <p:spPr>
            <a:xfrm>
              <a:off x="4774798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9" name="椭圆 88"/>
            <p:cNvSpPr/>
            <p:nvPr/>
          </p:nvSpPr>
          <p:spPr>
            <a:xfrm>
              <a:off x="4979067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0" name="椭圆 89"/>
            <p:cNvSpPr/>
            <p:nvPr/>
          </p:nvSpPr>
          <p:spPr>
            <a:xfrm>
              <a:off x="5183335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1" name="椭圆 90"/>
            <p:cNvSpPr/>
            <p:nvPr/>
          </p:nvSpPr>
          <p:spPr>
            <a:xfrm>
              <a:off x="5387604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2" name="椭圆 91"/>
            <p:cNvSpPr/>
            <p:nvPr/>
          </p:nvSpPr>
          <p:spPr>
            <a:xfrm>
              <a:off x="5591873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3" name="椭圆 92"/>
            <p:cNvSpPr/>
            <p:nvPr/>
          </p:nvSpPr>
          <p:spPr>
            <a:xfrm>
              <a:off x="5796142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4" name="椭圆 93"/>
            <p:cNvSpPr/>
            <p:nvPr/>
          </p:nvSpPr>
          <p:spPr>
            <a:xfrm>
              <a:off x="4366260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5" name="椭圆 94"/>
            <p:cNvSpPr/>
            <p:nvPr/>
          </p:nvSpPr>
          <p:spPr>
            <a:xfrm>
              <a:off x="4570529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6" name="椭圆 95"/>
            <p:cNvSpPr/>
            <p:nvPr/>
          </p:nvSpPr>
          <p:spPr>
            <a:xfrm>
              <a:off x="4774798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7" name="椭圆 96"/>
            <p:cNvSpPr/>
            <p:nvPr/>
          </p:nvSpPr>
          <p:spPr>
            <a:xfrm>
              <a:off x="4979067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8" name="椭圆 97"/>
            <p:cNvSpPr/>
            <p:nvPr/>
          </p:nvSpPr>
          <p:spPr>
            <a:xfrm>
              <a:off x="5183335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9" name="椭圆 98"/>
            <p:cNvSpPr/>
            <p:nvPr/>
          </p:nvSpPr>
          <p:spPr>
            <a:xfrm>
              <a:off x="5387604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0" name="椭圆 99"/>
            <p:cNvSpPr/>
            <p:nvPr/>
          </p:nvSpPr>
          <p:spPr>
            <a:xfrm>
              <a:off x="5591873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1" name="椭圆 100"/>
            <p:cNvSpPr/>
            <p:nvPr/>
          </p:nvSpPr>
          <p:spPr>
            <a:xfrm>
              <a:off x="5796142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2" name="椭圆 101"/>
            <p:cNvSpPr/>
            <p:nvPr/>
          </p:nvSpPr>
          <p:spPr>
            <a:xfrm>
              <a:off x="4366260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3" name="椭圆 102"/>
            <p:cNvSpPr/>
            <p:nvPr/>
          </p:nvSpPr>
          <p:spPr>
            <a:xfrm>
              <a:off x="4570529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" name="椭圆 103"/>
            <p:cNvSpPr/>
            <p:nvPr/>
          </p:nvSpPr>
          <p:spPr>
            <a:xfrm>
              <a:off x="4774798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5" name="椭圆 104"/>
            <p:cNvSpPr/>
            <p:nvPr/>
          </p:nvSpPr>
          <p:spPr>
            <a:xfrm>
              <a:off x="4979067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6" name="椭圆 105"/>
            <p:cNvSpPr/>
            <p:nvPr/>
          </p:nvSpPr>
          <p:spPr>
            <a:xfrm>
              <a:off x="5183335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7" name="椭圆 106"/>
            <p:cNvSpPr/>
            <p:nvPr/>
          </p:nvSpPr>
          <p:spPr>
            <a:xfrm>
              <a:off x="5387604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8" name="椭圆 107"/>
            <p:cNvSpPr/>
            <p:nvPr/>
          </p:nvSpPr>
          <p:spPr>
            <a:xfrm>
              <a:off x="5591873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9" name="椭圆 108"/>
            <p:cNvSpPr/>
            <p:nvPr/>
          </p:nvSpPr>
          <p:spPr>
            <a:xfrm>
              <a:off x="5796142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6" name="文本框 175"/>
          <p:cNvSpPr txBox="1"/>
          <p:nvPr/>
        </p:nvSpPr>
        <p:spPr>
          <a:xfrm>
            <a:off x="-69650" y="5646878"/>
            <a:ext cx="6682323" cy="1568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9600" dirty="0">
                <a:solidFill>
                  <a:schemeClr val="bg1">
                    <a:alpha val="10000"/>
                  </a:schemeClr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PART</a:t>
            </a:r>
            <a:endParaRPr lang="zh-CN" altLang="en-US" sz="9600" dirty="0">
              <a:solidFill>
                <a:schemeClr val="bg1">
                  <a:alpha val="10000"/>
                </a:schemeClr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grpSp>
        <p:nvGrpSpPr>
          <p:cNvPr id="182" name="组合 181"/>
          <p:cNvGrpSpPr/>
          <p:nvPr/>
        </p:nvGrpSpPr>
        <p:grpSpPr>
          <a:xfrm>
            <a:off x="10088074" y="554622"/>
            <a:ext cx="1478954" cy="397551"/>
            <a:chOff x="960120" y="548588"/>
            <a:chExt cx="1725207" cy="463745"/>
          </a:xfrm>
        </p:grpSpPr>
        <p:sp>
          <p:nvSpPr>
            <p:cNvPr id="183" name="矩形: 圆角 182"/>
            <p:cNvSpPr/>
            <p:nvPr/>
          </p:nvSpPr>
          <p:spPr>
            <a:xfrm>
              <a:off x="960120" y="555133"/>
              <a:ext cx="1725207" cy="457200"/>
            </a:xfrm>
            <a:prstGeom prst="roundRect">
              <a:avLst>
                <a:gd name="adj" fmla="val 0"/>
              </a:avLst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CN" sz="1600" dirty="0">
                  <a:solidFill>
                    <a:schemeClr val="bg1"/>
                  </a:solidFill>
                  <a:latin typeface="Alibaba PuHuiTi Medium" panose="00020600040101010101" pitchFamily="18" charset="-122"/>
                  <a:ea typeface="Alibaba PuHuiTi Medium" panose="00020600040101010101" pitchFamily="18" charset="-122"/>
                  <a:cs typeface="Alibaba PuHuiTi Medium" panose="00020600040101010101" pitchFamily="18" charset="-122"/>
                </a:rPr>
                <a:t>DEADLINE</a:t>
              </a:r>
              <a:endParaRPr lang="zh-CN" altLang="en-US" sz="1600" dirty="0">
                <a:solidFill>
                  <a:schemeClr val="bg1"/>
                </a:solidFill>
                <a:latin typeface="Alibaba PuHuiTi Medium" panose="00020600040101010101" pitchFamily="18" charset="-122"/>
                <a:ea typeface="Alibaba PuHuiTi Medium" panose="00020600040101010101" pitchFamily="18" charset="-122"/>
                <a:cs typeface="Alibaba PuHuiTi Medium" panose="00020600040101010101" pitchFamily="18" charset="-122"/>
              </a:endParaRPr>
            </a:p>
          </p:txBody>
        </p:sp>
        <p:cxnSp>
          <p:nvCxnSpPr>
            <p:cNvPr id="184" name="直接连接符 183"/>
            <p:cNvCxnSpPr/>
            <p:nvPr/>
          </p:nvCxnSpPr>
          <p:spPr>
            <a:xfrm>
              <a:off x="2291405" y="548588"/>
              <a:ext cx="0" cy="45720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直接连接符 184"/>
            <p:cNvCxnSpPr/>
            <p:nvPr/>
          </p:nvCxnSpPr>
          <p:spPr>
            <a:xfrm>
              <a:off x="2292809" y="563987"/>
              <a:ext cx="392518" cy="44834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7" name="矩形 186"/>
          <p:cNvSpPr/>
          <p:nvPr/>
        </p:nvSpPr>
        <p:spPr>
          <a:xfrm>
            <a:off x="-23091" y="5565934"/>
            <a:ext cx="12215090" cy="45719"/>
          </a:xfrm>
          <a:prstGeom prst="rect">
            <a:avLst/>
          </a:prstGeom>
          <a:solidFill>
            <a:srgbClr val="33D8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400" dirty="0">
              <a:latin typeface="Alibaba PuHuiTi Medium" panose="00020600040101010101" pitchFamily="18" charset="-122"/>
              <a:ea typeface="Alibaba PuHuiTi Medium" panose="00020600040101010101" pitchFamily="18" charset="-122"/>
              <a:cs typeface="Alibaba PuHuiTi Medium" panose="00020600040101010101" pitchFamily="18" charset="-122"/>
            </a:endParaRPr>
          </a:p>
        </p:txBody>
      </p:sp>
      <p:grpSp>
        <p:nvGrpSpPr>
          <p:cNvPr id="319" name="组合 318"/>
          <p:cNvGrpSpPr/>
          <p:nvPr/>
        </p:nvGrpSpPr>
        <p:grpSpPr>
          <a:xfrm>
            <a:off x="-110108" y="-110212"/>
            <a:ext cx="1276128" cy="1276141"/>
            <a:chOff x="4366260" y="4528820"/>
            <a:chExt cx="1532017" cy="1532033"/>
          </a:xfrm>
          <a:gradFill>
            <a:gsLst>
              <a:gs pos="0">
                <a:schemeClr val="bg1">
                  <a:alpha val="3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</p:grpSpPr>
        <p:sp>
          <p:nvSpPr>
            <p:cNvPr id="320" name="椭圆 319"/>
            <p:cNvSpPr/>
            <p:nvPr/>
          </p:nvSpPr>
          <p:spPr>
            <a:xfrm>
              <a:off x="4366260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1" name="椭圆 320"/>
            <p:cNvSpPr/>
            <p:nvPr/>
          </p:nvSpPr>
          <p:spPr>
            <a:xfrm>
              <a:off x="4570529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2" name="椭圆 321"/>
            <p:cNvSpPr/>
            <p:nvPr/>
          </p:nvSpPr>
          <p:spPr>
            <a:xfrm>
              <a:off x="4774798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3" name="椭圆 322"/>
            <p:cNvSpPr/>
            <p:nvPr/>
          </p:nvSpPr>
          <p:spPr>
            <a:xfrm>
              <a:off x="4979067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4" name="椭圆 323"/>
            <p:cNvSpPr/>
            <p:nvPr/>
          </p:nvSpPr>
          <p:spPr>
            <a:xfrm>
              <a:off x="5183335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5" name="椭圆 324"/>
            <p:cNvSpPr/>
            <p:nvPr/>
          </p:nvSpPr>
          <p:spPr>
            <a:xfrm>
              <a:off x="5387604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6" name="椭圆 325"/>
            <p:cNvSpPr/>
            <p:nvPr/>
          </p:nvSpPr>
          <p:spPr>
            <a:xfrm>
              <a:off x="5591873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7" name="椭圆 326"/>
            <p:cNvSpPr/>
            <p:nvPr/>
          </p:nvSpPr>
          <p:spPr>
            <a:xfrm>
              <a:off x="5796142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8" name="椭圆 327"/>
            <p:cNvSpPr/>
            <p:nvPr/>
          </p:nvSpPr>
          <p:spPr>
            <a:xfrm>
              <a:off x="4366260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9" name="椭圆 328"/>
            <p:cNvSpPr/>
            <p:nvPr/>
          </p:nvSpPr>
          <p:spPr>
            <a:xfrm>
              <a:off x="4570529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0" name="椭圆 329"/>
            <p:cNvSpPr/>
            <p:nvPr/>
          </p:nvSpPr>
          <p:spPr>
            <a:xfrm>
              <a:off x="4774798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1" name="椭圆 330"/>
            <p:cNvSpPr/>
            <p:nvPr/>
          </p:nvSpPr>
          <p:spPr>
            <a:xfrm>
              <a:off x="4979067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2" name="椭圆 331"/>
            <p:cNvSpPr/>
            <p:nvPr/>
          </p:nvSpPr>
          <p:spPr>
            <a:xfrm>
              <a:off x="5183335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3" name="椭圆 332"/>
            <p:cNvSpPr/>
            <p:nvPr/>
          </p:nvSpPr>
          <p:spPr>
            <a:xfrm>
              <a:off x="5387604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4" name="椭圆 333"/>
            <p:cNvSpPr/>
            <p:nvPr/>
          </p:nvSpPr>
          <p:spPr>
            <a:xfrm>
              <a:off x="5591873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5" name="椭圆 334"/>
            <p:cNvSpPr/>
            <p:nvPr/>
          </p:nvSpPr>
          <p:spPr>
            <a:xfrm>
              <a:off x="5796142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6" name="椭圆 335"/>
            <p:cNvSpPr/>
            <p:nvPr/>
          </p:nvSpPr>
          <p:spPr>
            <a:xfrm>
              <a:off x="4366260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7" name="椭圆 336"/>
            <p:cNvSpPr/>
            <p:nvPr/>
          </p:nvSpPr>
          <p:spPr>
            <a:xfrm>
              <a:off x="4570529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8" name="椭圆 337"/>
            <p:cNvSpPr/>
            <p:nvPr/>
          </p:nvSpPr>
          <p:spPr>
            <a:xfrm>
              <a:off x="4774798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9" name="椭圆 338"/>
            <p:cNvSpPr/>
            <p:nvPr/>
          </p:nvSpPr>
          <p:spPr>
            <a:xfrm>
              <a:off x="4979067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0" name="椭圆 339"/>
            <p:cNvSpPr/>
            <p:nvPr/>
          </p:nvSpPr>
          <p:spPr>
            <a:xfrm>
              <a:off x="5183335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1" name="椭圆 340"/>
            <p:cNvSpPr/>
            <p:nvPr/>
          </p:nvSpPr>
          <p:spPr>
            <a:xfrm>
              <a:off x="5387604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2" name="椭圆 341"/>
            <p:cNvSpPr/>
            <p:nvPr/>
          </p:nvSpPr>
          <p:spPr>
            <a:xfrm>
              <a:off x="5591873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3" name="椭圆 342"/>
            <p:cNvSpPr/>
            <p:nvPr/>
          </p:nvSpPr>
          <p:spPr>
            <a:xfrm>
              <a:off x="5796142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4" name="椭圆 343"/>
            <p:cNvSpPr/>
            <p:nvPr/>
          </p:nvSpPr>
          <p:spPr>
            <a:xfrm>
              <a:off x="4366260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5" name="椭圆 344"/>
            <p:cNvSpPr/>
            <p:nvPr/>
          </p:nvSpPr>
          <p:spPr>
            <a:xfrm>
              <a:off x="4570529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6" name="椭圆 345"/>
            <p:cNvSpPr/>
            <p:nvPr/>
          </p:nvSpPr>
          <p:spPr>
            <a:xfrm>
              <a:off x="4774798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7" name="椭圆 346"/>
            <p:cNvSpPr/>
            <p:nvPr/>
          </p:nvSpPr>
          <p:spPr>
            <a:xfrm>
              <a:off x="4979067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8" name="椭圆 347"/>
            <p:cNvSpPr/>
            <p:nvPr/>
          </p:nvSpPr>
          <p:spPr>
            <a:xfrm>
              <a:off x="5183335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9" name="椭圆 348"/>
            <p:cNvSpPr/>
            <p:nvPr/>
          </p:nvSpPr>
          <p:spPr>
            <a:xfrm>
              <a:off x="5387604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0" name="椭圆 349"/>
            <p:cNvSpPr/>
            <p:nvPr/>
          </p:nvSpPr>
          <p:spPr>
            <a:xfrm>
              <a:off x="5591873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1" name="椭圆 350"/>
            <p:cNvSpPr/>
            <p:nvPr/>
          </p:nvSpPr>
          <p:spPr>
            <a:xfrm>
              <a:off x="5796142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2" name="椭圆 351"/>
            <p:cNvSpPr/>
            <p:nvPr/>
          </p:nvSpPr>
          <p:spPr>
            <a:xfrm>
              <a:off x="4366260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3" name="椭圆 352"/>
            <p:cNvSpPr/>
            <p:nvPr/>
          </p:nvSpPr>
          <p:spPr>
            <a:xfrm>
              <a:off x="4570529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4" name="椭圆 353"/>
            <p:cNvSpPr/>
            <p:nvPr/>
          </p:nvSpPr>
          <p:spPr>
            <a:xfrm>
              <a:off x="4774798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5" name="椭圆 354"/>
            <p:cNvSpPr/>
            <p:nvPr/>
          </p:nvSpPr>
          <p:spPr>
            <a:xfrm>
              <a:off x="4979067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6" name="椭圆 355"/>
            <p:cNvSpPr/>
            <p:nvPr/>
          </p:nvSpPr>
          <p:spPr>
            <a:xfrm>
              <a:off x="5183335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7" name="椭圆 356"/>
            <p:cNvSpPr/>
            <p:nvPr/>
          </p:nvSpPr>
          <p:spPr>
            <a:xfrm>
              <a:off x="5387604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8" name="椭圆 357"/>
            <p:cNvSpPr/>
            <p:nvPr/>
          </p:nvSpPr>
          <p:spPr>
            <a:xfrm>
              <a:off x="5591873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9" name="椭圆 358"/>
            <p:cNvSpPr/>
            <p:nvPr/>
          </p:nvSpPr>
          <p:spPr>
            <a:xfrm>
              <a:off x="5796142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0" name="椭圆 359"/>
            <p:cNvSpPr/>
            <p:nvPr/>
          </p:nvSpPr>
          <p:spPr>
            <a:xfrm>
              <a:off x="4366260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1" name="椭圆 360"/>
            <p:cNvSpPr/>
            <p:nvPr/>
          </p:nvSpPr>
          <p:spPr>
            <a:xfrm>
              <a:off x="4570529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2" name="椭圆 361"/>
            <p:cNvSpPr/>
            <p:nvPr/>
          </p:nvSpPr>
          <p:spPr>
            <a:xfrm>
              <a:off x="4774798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3" name="椭圆 362"/>
            <p:cNvSpPr/>
            <p:nvPr/>
          </p:nvSpPr>
          <p:spPr>
            <a:xfrm>
              <a:off x="4979067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4" name="椭圆 363"/>
            <p:cNvSpPr/>
            <p:nvPr/>
          </p:nvSpPr>
          <p:spPr>
            <a:xfrm>
              <a:off x="5183335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5" name="椭圆 364"/>
            <p:cNvSpPr/>
            <p:nvPr/>
          </p:nvSpPr>
          <p:spPr>
            <a:xfrm>
              <a:off x="5387604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6" name="椭圆 365"/>
            <p:cNvSpPr/>
            <p:nvPr/>
          </p:nvSpPr>
          <p:spPr>
            <a:xfrm>
              <a:off x="5591873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7" name="椭圆 366"/>
            <p:cNvSpPr/>
            <p:nvPr/>
          </p:nvSpPr>
          <p:spPr>
            <a:xfrm>
              <a:off x="5796142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8" name="椭圆 367"/>
            <p:cNvSpPr/>
            <p:nvPr/>
          </p:nvSpPr>
          <p:spPr>
            <a:xfrm>
              <a:off x="4366260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9" name="椭圆 368"/>
            <p:cNvSpPr/>
            <p:nvPr/>
          </p:nvSpPr>
          <p:spPr>
            <a:xfrm>
              <a:off x="4570529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0" name="椭圆 369"/>
            <p:cNvSpPr/>
            <p:nvPr/>
          </p:nvSpPr>
          <p:spPr>
            <a:xfrm>
              <a:off x="4774798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1" name="椭圆 370"/>
            <p:cNvSpPr/>
            <p:nvPr/>
          </p:nvSpPr>
          <p:spPr>
            <a:xfrm>
              <a:off x="4979067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2" name="椭圆 371"/>
            <p:cNvSpPr/>
            <p:nvPr/>
          </p:nvSpPr>
          <p:spPr>
            <a:xfrm>
              <a:off x="5183335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3" name="椭圆 372"/>
            <p:cNvSpPr/>
            <p:nvPr/>
          </p:nvSpPr>
          <p:spPr>
            <a:xfrm>
              <a:off x="5387604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4" name="椭圆 373"/>
            <p:cNvSpPr/>
            <p:nvPr/>
          </p:nvSpPr>
          <p:spPr>
            <a:xfrm>
              <a:off x="5591873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5" name="椭圆 374"/>
            <p:cNvSpPr/>
            <p:nvPr/>
          </p:nvSpPr>
          <p:spPr>
            <a:xfrm>
              <a:off x="5796142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6" name="椭圆 375"/>
            <p:cNvSpPr/>
            <p:nvPr/>
          </p:nvSpPr>
          <p:spPr>
            <a:xfrm>
              <a:off x="4366260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7" name="椭圆 376"/>
            <p:cNvSpPr/>
            <p:nvPr/>
          </p:nvSpPr>
          <p:spPr>
            <a:xfrm>
              <a:off x="4570529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8" name="椭圆 377"/>
            <p:cNvSpPr/>
            <p:nvPr/>
          </p:nvSpPr>
          <p:spPr>
            <a:xfrm>
              <a:off x="4774798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9" name="椭圆 378"/>
            <p:cNvSpPr/>
            <p:nvPr/>
          </p:nvSpPr>
          <p:spPr>
            <a:xfrm>
              <a:off x="4979067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0" name="椭圆 379"/>
            <p:cNvSpPr/>
            <p:nvPr/>
          </p:nvSpPr>
          <p:spPr>
            <a:xfrm>
              <a:off x="5183335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1" name="椭圆 380"/>
            <p:cNvSpPr/>
            <p:nvPr/>
          </p:nvSpPr>
          <p:spPr>
            <a:xfrm>
              <a:off x="5387604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2" name="椭圆 381"/>
            <p:cNvSpPr/>
            <p:nvPr/>
          </p:nvSpPr>
          <p:spPr>
            <a:xfrm>
              <a:off x="5591873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3" name="椭圆 382"/>
            <p:cNvSpPr/>
            <p:nvPr/>
          </p:nvSpPr>
          <p:spPr>
            <a:xfrm>
              <a:off x="5796142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47" name="文本框 146"/>
          <p:cNvSpPr txBox="1"/>
          <p:nvPr/>
        </p:nvSpPr>
        <p:spPr>
          <a:xfrm>
            <a:off x="12213856" y="4355073"/>
            <a:ext cx="2926080" cy="2646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600" b="1" dirty="0">
                <a:latin typeface="Accidental Presidency" panose="00000400000000000000" pitchFamily="2" charset="0"/>
                <a:ea typeface="OPPOSans H" panose="00020600040101010101" pitchFamily="18" charset="-122"/>
                <a:cs typeface="OPPOSans H" panose="00020600040101010101" pitchFamily="18" charset="-122"/>
              </a:rPr>
              <a:t>01</a:t>
            </a:r>
            <a:endParaRPr lang="zh-CN" altLang="en-US" sz="16600" b="1" dirty="0"/>
          </a:p>
        </p:txBody>
      </p:sp>
      <p:cxnSp>
        <p:nvCxnSpPr>
          <p:cNvPr id="10" name="直接连接符 9"/>
          <p:cNvCxnSpPr>
            <a:endCxn id="20" idx="1"/>
          </p:cNvCxnSpPr>
          <p:nvPr/>
        </p:nvCxnSpPr>
        <p:spPr>
          <a:xfrm>
            <a:off x="2225040" y="3667576"/>
            <a:ext cx="1798880" cy="1"/>
          </a:xfrm>
          <a:prstGeom prst="line">
            <a:avLst/>
          </a:prstGeom>
          <a:ln w="25400">
            <a:solidFill>
              <a:srgbClr val="2153F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>
            <a:stCxn id="20" idx="3"/>
          </p:cNvCxnSpPr>
          <p:nvPr/>
        </p:nvCxnSpPr>
        <p:spPr>
          <a:xfrm>
            <a:off x="8168081" y="3667577"/>
            <a:ext cx="1780782" cy="0"/>
          </a:xfrm>
          <a:prstGeom prst="line">
            <a:avLst/>
          </a:prstGeom>
          <a:ln w="25400">
            <a:solidFill>
              <a:srgbClr val="2153F4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文本框 149"/>
          <p:cNvSpPr txBox="1"/>
          <p:nvPr/>
        </p:nvSpPr>
        <p:spPr>
          <a:xfrm>
            <a:off x="3314452" y="7113890"/>
            <a:ext cx="2180935" cy="1861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11500" b="0" i="0" u="none" strike="noStrike" kern="1200" cap="none" spc="0" normalizeH="0" baseline="0" noProof="0" dirty="0">
                <a:ln>
                  <a:noFill/>
                </a:ln>
                <a:solidFill>
                  <a:srgbClr val="2153F4"/>
                </a:solidFill>
                <a:effectLst/>
                <a:uLnTx/>
                <a:uFillTx/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03</a:t>
            </a:r>
            <a:endParaRPr lang="zh-CN" altLang="en-US" dirty="0"/>
          </a:p>
        </p:txBody>
      </p:sp>
      <p:sp>
        <p:nvSpPr>
          <p:cNvPr id="155" name="文本框 154"/>
          <p:cNvSpPr txBox="1"/>
          <p:nvPr/>
        </p:nvSpPr>
        <p:spPr>
          <a:xfrm>
            <a:off x="12329370" y="591111"/>
            <a:ext cx="3120432" cy="2553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0" b="0" i="0" u="none" strike="noStrike" kern="1200" cap="none" spc="0" normalizeH="0" baseline="0" noProof="0" dirty="0">
                <a:ln>
                  <a:noFill/>
                </a:ln>
                <a:solidFill>
                  <a:srgbClr val="2153F4"/>
                </a:solidFill>
                <a:effectLst/>
                <a:uLnTx/>
                <a:uFillTx/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03</a:t>
            </a:r>
            <a:endParaRPr kumimoji="0" lang="zh-CN" altLang="en-US" sz="16000" b="0" i="0" u="none" strike="noStrike" kern="1200" cap="none" spc="0" normalizeH="0" baseline="0" noProof="0" dirty="0">
              <a:ln>
                <a:noFill/>
              </a:ln>
              <a:solidFill>
                <a:srgbClr val="2153F4"/>
              </a:solidFill>
              <a:effectLst/>
              <a:uLnTx/>
              <a:uFillTx/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3"/>
          <a:srcRect t="-1" b="45080"/>
          <a:stretch>
            <a:fillRect/>
          </a:stretch>
        </p:blipFill>
        <p:spPr>
          <a:xfrm>
            <a:off x="3495831" y="1063121"/>
            <a:ext cx="5200339" cy="234710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圆角 9"/>
          <p:cNvSpPr/>
          <p:nvPr/>
        </p:nvSpPr>
        <p:spPr>
          <a:xfrm>
            <a:off x="399212" y="1510012"/>
            <a:ext cx="7723708" cy="4757823"/>
          </a:xfrm>
          <a:prstGeom prst="roundRect">
            <a:avLst>
              <a:gd name="adj" fmla="val 2882"/>
            </a:avLst>
          </a:prstGeom>
          <a:solidFill>
            <a:schemeClr val="bg1"/>
          </a:solidFill>
          <a:ln>
            <a:noFill/>
          </a:ln>
          <a:effectLst>
            <a:outerShdw blurRad="317500" dist="76200" dir="2700000" algn="tl" rotWithShape="0">
              <a:srgbClr val="2153F4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7200"/>
            <a:endParaRPr lang="en-US" altLang="zh-CN" dirty="0"/>
          </a:p>
        </p:txBody>
      </p:sp>
      <p:graphicFrame>
        <p:nvGraphicFramePr>
          <p:cNvPr id="13" name="图表 12"/>
          <p:cNvGraphicFramePr/>
          <p:nvPr/>
        </p:nvGraphicFramePr>
        <p:xfrm>
          <a:off x="870442" y="1656816"/>
          <a:ext cx="6781249" cy="4520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pSp>
        <p:nvGrpSpPr>
          <p:cNvPr id="35" name="组合 34"/>
          <p:cNvGrpSpPr/>
          <p:nvPr/>
        </p:nvGrpSpPr>
        <p:grpSpPr>
          <a:xfrm>
            <a:off x="8519161" y="1510012"/>
            <a:ext cx="3304547" cy="4757823"/>
            <a:chOff x="8519161" y="1388093"/>
            <a:chExt cx="3304547" cy="4757822"/>
          </a:xfrm>
        </p:grpSpPr>
        <p:sp>
          <p:nvSpPr>
            <p:cNvPr id="17" name="矩形: 圆角 16"/>
            <p:cNvSpPr/>
            <p:nvPr/>
          </p:nvSpPr>
          <p:spPr>
            <a:xfrm>
              <a:off x="8519161" y="1388093"/>
              <a:ext cx="3274067" cy="4757822"/>
            </a:xfrm>
            <a:prstGeom prst="roundRect">
              <a:avLst>
                <a:gd name="adj" fmla="val 2882"/>
              </a:avLst>
            </a:prstGeom>
            <a:solidFill>
              <a:srgbClr val="2153F4"/>
            </a:solidFill>
            <a:ln>
              <a:noFill/>
            </a:ln>
            <a:effectLst>
              <a:outerShdw blurRad="317500" dist="76200" dir="2700000" algn="tl" rotWithShape="0">
                <a:srgbClr val="2153F4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indent="457200"/>
              <a:endParaRPr lang="en-US" altLang="zh-CN" dirty="0"/>
            </a:p>
          </p:txBody>
        </p:sp>
        <p:sp>
          <p:nvSpPr>
            <p:cNvPr id="27" name="browser_156813"/>
            <p:cNvSpPr/>
            <p:nvPr/>
          </p:nvSpPr>
          <p:spPr>
            <a:xfrm>
              <a:off x="9089255" y="1885275"/>
              <a:ext cx="734951" cy="735076"/>
            </a:xfrm>
            <a:custGeom>
              <a:avLst/>
              <a:gdLst>
                <a:gd name="connsiteX0" fmla="*/ 243822 w 579032"/>
                <a:gd name="connsiteY0" fmla="*/ 91962 h 579131"/>
                <a:gd name="connsiteX1" fmla="*/ 30478 w 579032"/>
                <a:gd name="connsiteY1" fmla="*/ 320069 h 579131"/>
                <a:gd name="connsiteX2" fmla="*/ 259061 w 579032"/>
                <a:gd name="connsiteY2" fmla="*/ 548653 h 579131"/>
                <a:gd name="connsiteX3" fmla="*/ 487169 w 579032"/>
                <a:gd name="connsiteY3" fmla="*/ 335308 h 579131"/>
                <a:gd name="connsiteX4" fmla="*/ 259061 w 579032"/>
                <a:gd name="connsiteY4" fmla="*/ 335308 h 579131"/>
                <a:gd name="connsiteX5" fmla="*/ 243822 w 579032"/>
                <a:gd name="connsiteY5" fmla="*/ 320069 h 579131"/>
                <a:gd name="connsiteX6" fmla="*/ 259061 w 579032"/>
                <a:gd name="connsiteY6" fmla="*/ 61008 h 579131"/>
                <a:gd name="connsiteX7" fmla="*/ 274300 w 579032"/>
                <a:gd name="connsiteY7" fmla="*/ 76247 h 579131"/>
                <a:gd name="connsiteX8" fmla="*/ 274300 w 579032"/>
                <a:gd name="connsiteY8" fmla="*/ 304831 h 579131"/>
                <a:gd name="connsiteX9" fmla="*/ 502884 w 579032"/>
                <a:gd name="connsiteY9" fmla="*/ 304831 h 579131"/>
                <a:gd name="connsiteX10" fmla="*/ 518123 w 579032"/>
                <a:gd name="connsiteY10" fmla="*/ 320069 h 579131"/>
                <a:gd name="connsiteX11" fmla="*/ 442214 w 579032"/>
                <a:gd name="connsiteY11" fmla="*/ 503222 h 579131"/>
                <a:gd name="connsiteX12" fmla="*/ 259061 w 579032"/>
                <a:gd name="connsiteY12" fmla="*/ 579131 h 579131"/>
                <a:gd name="connsiteX13" fmla="*/ 75909 w 579032"/>
                <a:gd name="connsiteY13" fmla="*/ 503222 h 579131"/>
                <a:gd name="connsiteX14" fmla="*/ 0 w 579032"/>
                <a:gd name="connsiteY14" fmla="*/ 320069 h 579131"/>
                <a:gd name="connsiteX15" fmla="*/ 75909 w 579032"/>
                <a:gd name="connsiteY15" fmla="*/ 136917 h 579131"/>
                <a:gd name="connsiteX16" fmla="*/ 259061 w 579032"/>
                <a:gd name="connsiteY16" fmla="*/ 61008 h 579131"/>
                <a:gd name="connsiteX17" fmla="*/ 335220 w 579032"/>
                <a:gd name="connsiteY17" fmla="*/ 30953 h 579131"/>
                <a:gd name="connsiteX18" fmla="*/ 335220 w 579032"/>
                <a:gd name="connsiteY18" fmla="*/ 243812 h 579131"/>
                <a:gd name="connsiteX19" fmla="*/ 548079 w 579032"/>
                <a:gd name="connsiteY19" fmla="*/ 243812 h 579131"/>
                <a:gd name="connsiteX20" fmla="*/ 335220 w 579032"/>
                <a:gd name="connsiteY20" fmla="*/ 30953 h 579131"/>
                <a:gd name="connsiteX21" fmla="*/ 319981 w 579032"/>
                <a:gd name="connsiteY21" fmla="*/ 0 h 579131"/>
                <a:gd name="connsiteX22" fmla="*/ 503126 w 579032"/>
                <a:gd name="connsiteY22" fmla="*/ 75906 h 579131"/>
                <a:gd name="connsiteX23" fmla="*/ 579032 w 579032"/>
                <a:gd name="connsiteY23" fmla="*/ 259051 h 579131"/>
                <a:gd name="connsiteX24" fmla="*/ 563794 w 579032"/>
                <a:gd name="connsiteY24" fmla="*/ 274289 h 579131"/>
                <a:gd name="connsiteX25" fmla="*/ 319981 w 579032"/>
                <a:gd name="connsiteY25" fmla="*/ 274289 h 579131"/>
                <a:gd name="connsiteX26" fmla="*/ 304743 w 579032"/>
                <a:gd name="connsiteY26" fmla="*/ 259051 h 579131"/>
                <a:gd name="connsiteX27" fmla="*/ 304743 w 579032"/>
                <a:gd name="connsiteY27" fmla="*/ 15238 h 579131"/>
                <a:gd name="connsiteX28" fmla="*/ 319981 w 579032"/>
                <a:gd name="connsiteY28" fmla="*/ 0 h 579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9032" h="579131">
                  <a:moveTo>
                    <a:pt x="243822" y="91962"/>
                  </a:moveTo>
                  <a:cubicBezTo>
                    <a:pt x="124864" y="99820"/>
                    <a:pt x="30478" y="199111"/>
                    <a:pt x="30478" y="320069"/>
                  </a:cubicBezTo>
                  <a:cubicBezTo>
                    <a:pt x="30478" y="446124"/>
                    <a:pt x="133007" y="548653"/>
                    <a:pt x="259061" y="548653"/>
                  </a:cubicBezTo>
                  <a:cubicBezTo>
                    <a:pt x="379973" y="548653"/>
                    <a:pt x="479264" y="454267"/>
                    <a:pt x="487169" y="335308"/>
                  </a:cubicBezTo>
                  <a:lnTo>
                    <a:pt x="259061" y="335308"/>
                  </a:lnTo>
                  <a:cubicBezTo>
                    <a:pt x="250632" y="335308"/>
                    <a:pt x="243822" y="328499"/>
                    <a:pt x="243822" y="320069"/>
                  </a:cubicBezTo>
                  <a:close/>
                  <a:moveTo>
                    <a:pt x="259061" y="61008"/>
                  </a:moveTo>
                  <a:cubicBezTo>
                    <a:pt x="267490" y="61008"/>
                    <a:pt x="274300" y="67818"/>
                    <a:pt x="274300" y="76247"/>
                  </a:cubicBezTo>
                  <a:lnTo>
                    <a:pt x="274300" y="304831"/>
                  </a:lnTo>
                  <a:lnTo>
                    <a:pt x="502884" y="304831"/>
                  </a:lnTo>
                  <a:cubicBezTo>
                    <a:pt x="511313" y="304831"/>
                    <a:pt x="518123" y="311640"/>
                    <a:pt x="518123" y="320069"/>
                  </a:cubicBezTo>
                  <a:cubicBezTo>
                    <a:pt x="518123" y="389264"/>
                    <a:pt x="491169" y="454315"/>
                    <a:pt x="442214" y="503222"/>
                  </a:cubicBezTo>
                  <a:cubicBezTo>
                    <a:pt x="393307" y="552177"/>
                    <a:pt x="328256" y="579131"/>
                    <a:pt x="259061" y="579131"/>
                  </a:cubicBezTo>
                  <a:cubicBezTo>
                    <a:pt x="189867" y="579131"/>
                    <a:pt x="124816" y="552177"/>
                    <a:pt x="75909" y="503222"/>
                  </a:cubicBezTo>
                  <a:cubicBezTo>
                    <a:pt x="26954" y="454315"/>
                    <a:pt x="0" y="389264"/>
                    <a:pt x="0" y="320069"/>
                  </a:cubicBezTo>
                  <a:cubicBezTo>
                    <a:pt x="0" y="250875"/>
                    <a:pt x="26954" y="185824"/>
                    <a:pt x="75909" y="136917"/>
                  </a:cubicBezTo>
                  <a:cubicBezTo>
                    <a:pt x="124816" y="87962"/>
                    <a:pt x="189867" y="61008"/>
                    <a:pt x="259061" y="61008"/>
                  </a:cubicBezTo>
                  <a:close/>
                  <a:moveTo>
                    <a:pt x="335220" y="30953"/>
                  </a:moveTo>
                  <a:lnTo>
                    <a:pt x="335220" y="243812"/>
                  </a:lnTo>
                  <a:lnTo>
                    <a:pt x="548079" y="243812"/>
                  </a:lnTo>
                  <a:cubicBezTo>
                    <a:pt x="540270" y="129621"/>
                    <a:pt x="449412" y="38762"/>
                    <a:pt x="335220" y="30953"/>
                  </a:cubicBezTo>
                  <a:close/>
                  <a:moveTo>
                    <a:pt x="319981" y="0"/>
                  </a:moveTo>
                  <a:cubicBezTo>
                    <a:pt x="389173" y="0"/>
                    <a:pt x="454221" y="26953"/>
                    <a:pt x="503126" y="75906"/>
                  </a:cubicBezTo>
                  <a:cubicBezTo>
                    <a:pt x="552079" y="124811"/>
                    <a:pt x="579032" y="189859"/>
                    <a:pt x="579032" y="259051"/>
                  </a:cubicBezTo>
                  <a:cubicBezTo>
                    <a:pt x="579032" y="267479"/>
                    <a:pt x="572223" y="274289"/>
                    <a:pt x="563794" y="274289"/>
                  </a:cubicBezTo>
                  <a:lnTo>
                    <a:pt x="319981" y="274289"/>
                  </a:lnTo>
                  <a:cubicBezTo>
                    <a:pt x="311553" y="274289"/>
                    <a:pt x="304743" y="267479"/>
                    <a:pt x="304743" y="259051"/>
                  </a:cubicBezTo>
                  <a:lnTo>
                    <a:pt x="304743" y="15238"/>
                  </a:lnTo>
                  <a:cubicBezTo>
                    <a:pt x="304743" y="6810"/>
                    <a:pt x="311553" y="0"/>
                    <a:pt x="31998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8987155" y="2945392"/>
              <a:ext cx="2828933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用戶回饋度</a:t>
              </a:r>
              <a:endParaRPr lang="en-US" altLang="zh-CN" sz="32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8994775" y="4171747"/>
              <a:ext cx="2828933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解決進度</a:t>
              </a:r>
              <a:endParaRPr lang="en-US" altLang="zh-CN" sz="2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8964295" y="4609598"/>
              <a:ext cx="2828933" cy="706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75%</a:t>
              </a:r>
              <a:endParaRPr lang="en-US" altLang="zh-CN" sz="40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8994775" y="5435182"/>
              <a:ext cx="2828933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共</a:t>
              </a:r>
              <a:r>
                <a:rPr lang="en-US" altLang="zh-CN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12323</a:t>
              </a:r>
              <a:r>
                <a:rPr lang="zh-CN" altLang="en-US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份問卷</a:t>
              </a:r>
              <a:endParaRPr lang="en-US" altLang="zh-CN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  <p:cxnSp>
          <p:nvCxnSpPr>
            <p:cNvPr id="33" name="直接连接符 32"/>
            <p:cNvCxnSpPr/>
            <p:nvPr/>
          </p:nvCxnSpPr>
          <p:spPr>
            <a:xfrm>
              <a:off x="9089255" y="3811657"/>
              <a:ext cx="376137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2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00144" y="1231353"/>
            <a:ext cx="8964259" cy="3355211"/>
            <a:chOff x="1187116" y="1173480"/>
            <a:chExt cx="9792980" cy="3780484"/>
          </a:xfrm>
        </p:grpSpPr>
        <p:sp>
          <p:nvSpPr>
            <p:cNvPr id="5" name="矩形: 圆角 4"/>
            <p:cNvSpPr/>
            <p:nvPr/>
          </p:nvSpPr>
          <p:spPr>
            <a:xfrm>
              <a:off x="1319115" y="1173480"/>
              <a:ext cx="9561087" cy="3780484"/>
            </a:xfrm>
            <a:prstGeom prst="roundRect">
              <a:avLst>
                <a:gd name="adj" fmla="val 2882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76200" dir="2700000" algn="tl" rotWithShape="0">
                <a:srgbClr val="2153F4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indent="457200"/>
              <a:endParaRPr lang="en-US" altLang="zh-CN" dirty="0"/>
            </a:p>
          </p:txBody>
        </p:sp>
        <p:graphicFrame>
          <p:nvGraphicFramePr>
            <p:cNvPr id="4" name="图表 3"/>
            <p:cNvGraphicFramePr/>
            <p:nvPr/>
          </p:nvGraphicFramePr>
          <p:xfrm>
            <a:off x="1187116" y="1321733"/>
            <a:ext cx="9792980" cy="348397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"/>
            </a:graphicData>
          </a:graphic>
        </p:graphicFrame>
      </p:grpSp>
      <p:sp>
        <p:nvSpPr>
          <p:cNvPr id="7" name="矩形: 圆角 6"/>
          <p:cNvSpPr/>
          <p:nvPr/>
        </p:nvSpPr>
        <p:spPr>
          <a:xfrm>
            <a:off x="398936" y="4717297"/>
            <a:ext cx="11373955" cy="1857124"/>
          </a:xfrm>
          <a:prstGeom prst="roundRect">
            <a:avLst>
              <a:gd name="adj" fmla="val 5502"/>
            </a:avLst>
          </a:prstGeom>
          <a:solidFill>
            <a:srgbClr val="2153F4"/>
          </a:solidFill>
          <a:ln>
            <a:noFill/>
          </a:ln>
          <a:effectLst>
            <a:outerShdw blurRad="317500" dist="76200" dir="2700000" algn="tl" rotWithShape="0">
              <a:srgbClr val="2153F4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7200"/>
            <a:endParaRPr lang="en-US" altLang="zh-CN" dirty="0"/>
          </a:p>
        </p:txBody>
      </p:sp>
      <p:grpSp>
        <p:nvGrpSpPr>
          <p:cNvPr id="8" name="组合 7"/>
          <p:cNvGrpSpPr/>
          <p:nvPr/>
        </p:nvGrpSpPr>
        <p:grpSpPr>
          <a:xfrm>
            <a:off x="864622" y="5143322"/>
            <a:ext cx="6680093" cy="981557"/>
            <a:chOff x="612853" y="2423666"/>
            <a:chExt cx="3698969" cy="981557"/>
          </a:xfrm>
        </p:grpSpPr>
        <p:sp>
          <p:nvSpPr>
            <p:cNvPr id="9" name="文本框 8"/>
            <p:cNvSpPr txBox="1"/>
            <p:nvPr/>
          </p:nvSpPr>
          <p:spPr>
            <a:xfrm>
              <a:off x="612853" y="2423666"/>
              <a:ext cx="3693227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請在此處輸入標題</a:t>
              </a:r>
              <a:endParaRPr lang="zh-CN" altLang="en-US" sz="28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618595" y="2981678"/>
              <a:ext cx="3693227" cy="423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這是一份藍色商務工作彙報通用簡約範本，請在此處輸入內容。</a:t>
              </a:r>
              <a:endParaRPr lang="zh-CN" altLang="en-US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9295909" y="1231353"/>
            <a:ext cx="2504507" cy="3355211"/>
            <a:chOff x="4104640" y="3159889"/>
            <a:chExt cx="2504507" cy="3355211"/>
          </a:xfrm>
        </p:grpSpPr>
        <p:sp>
          <p:nvSpPr>
            <p:cNvPr id="13" name="矩形: 圆角 12"/>
            <p:cNvSpPr/>
            <p:nvPr/>
          </p:nvSpPr>
          <p:spPr>
            <a:xfrm>
              <a:off x="4104640" y="3159889"/>
              <a:ext cx="2476982" cy="3355211"/>
            </a:xfrm>
            <a:prstGeom prst="roundRect">
              <a:avLst>
                <a:gd name="adj" fmla="val 3738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76200" dir="2700000" algn="tl" rotWithShape="0">
                <a:srgbClr val="2153F4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5" name="空心弧 14"/>
            <p:cNvSpPr/>
            <p:nvPr/>
          </p:nvSpPr>
          <p:spPr>
            <a:xfrm>
              <a:off x="4679000" y="3444160"/>
              <a:ext cx="1328262" cy="1328262"/>
            </a:xfrm>
            <a:prstGeom prst="blockArc">
              <a:avLst>
                <a:gd name="adj1" fmla="val 10800000"/>
                <a:gd name="adj2" fmla="val 8138620"/>
                <a:gd name="adj3" fmla="val 16523"/>
              </a:avLst>
            </a:prstGeom>
            <a:solidFill>
              <a:srgbClr val="2153F4"/>
            </a:solidFill>
            <a:ln>
              <a:noFill/>
            </a:ln>
            <a:effectLst>
              <a:outerShdw blurRad="317500" dist="38100" dir="5400000" algn="t" rotWithShape="0">
                <a:schemeClr val="bg1">
                  <a:lumMod val="8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grpSp>
          <p:nvGrpSpPr>
            <p:cNvPr id="17" name="组合 16"/>
            <p:cNvGrpSpPr/>
            <p:nvPr/>
          </p:nvGrpSpPr>
          <p:grpSpPr>
            <a:xfrm>
              <a:off x="4243539" y="5034731"/>
              <a:ext cx="2365608" cy="1172123"/>
              <a:chOff x="4104640" y="5231499"/>
              <a:chExt cx="2365608" cy="1172123"/>
            </a:xfrm>
          </p:grpSpPr>
          <p:sp>
            <p:nvSpPr>
              <p:cNvPr id="18" name="文本框 17"/>
              <p:cNvSpPr txBox="1"/>
              <p:nvPr/>
            </p:nvSpPr>
            <p:spPr>
              <a:xfrm>
                <a:off x="4104640" y="5231499"/>
                <a:ext cx="2215137" cy="398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dirty="0"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rPr>
                  <a:t>請在此處輸入標題</a:t>
                </a:r>
                <a:endParaRPr lang="zh-CN" altLang="en-US" sz="2000" dirty="0"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endParaRPr>
              </a:p>
            </p:txBody>
          </p:sp>
          <p:sp>
            <p:nvSpPr>
              <p:cNvPr id="19" name="文本框 18"/>
              <p:cNvSpPr txBox="1"/>
              <p:nvPr/>
            </p:nvSpPr>
            <p:spPr>
              <a:xfrm>
                <a:off x="4108741" y="5573677"/>
                <a:ext cx="2361507" cy="8299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1600" dirty="0"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這是一份藍色商務工作彙報通用簡約範本，請在此處輸入內容。</a:t>
                </a:r>
                <a:endParaRPr lang="zh-CN" altLang="en-US" sz="1600" dirty="0"/>
              </a:p>
            </p:txBody>
          </p:sp>
        </p:grpSp>
      </p:grpSp>
      <p:sp>
        <p:nvSpPr>
          <p:cNvPr id="29" name="browser_156813"/>
          <p:cNvSpPr/>
          <p:nvPr/>
        </p:nvSpPr>
        <p:spPr>
          <a:xfrm>
            <a:off x="10195560" y="4966257"/>
            <a:ext cx="1326573" cy="1326799"/>
          </a:xfrm>
          <a:custGeom>
            <a:avLst/>
            <a:gdLst>
              <a:gd name="connsiteX0" fmla="*/ 243822 w 579032"/>
              <a:gd name="connsiteY0" fmla="*/ 91962 h 579131"/>
              <a:gd name="connsiteX1" fmla="*/ 30478 w 579032"/>
              <a:gd name="connsiteY1" fmla="*/ 320069 h 579131"/>
              <a:gd name="connsiteX2" fmla="*/ 259061 w 579032"/>
              <a:gd name="connsiteY2" fmla="*/ 548653 h 579131"/>
              <a:gd name="connsiteX3" fmla="*/ 487169 w 579032"/>
              <a:gd name="connsiteY3" fmla="*/ 335308 h 579131"/>
              <a:gd name="connsiteX4" fmla="*/ 259061 w 579032"/>
              <a:gd name="connsiteY4" fmla="*/ 335308 h 579131"/>
              <a:gd name="connsiteX5" fmla="*/ 243822 w 579032"/>
              <a:gd name="connsiteY5" fmla="*/ 320069 h 579131"/>
              <a:gd name="connsiteX6" fmla="*/ 259061 w 579032"/>
              <a:gd name="connsiteY6" fmla="*/ 61008 h 579131"/>
              <a:gd name="connsiteX7" fmla="*/ 274300 w 579032"/>
              <a:gd name="connsiteY7" fmla="*/ 76247 h 579131"/>
              <a:gd name="connsiteX8" fmla="*/ 274300 w 579032"/>
              <a:gd name="connsiteY8" fmla="*/ 304831 h 579131"/>
              <a:gd name="connsiteX9" fmla="*/ 502884 w 579032"/>
              <a:gd name="connsiteY9" fmla="*/ 304831 h 579131"/>
              <a:gd name="connsiteX10" fmla="*/ 518123 w 579032"/>
              <a:gd name="connsiteY10" fmla="*/ 320069 h 579131"/>
              <a:gd name="connsiteX11" fmla="*/ 442214 w 579032"/>
              <a:gd name="connsiteY11" fmla="*/ 503222 h 579131"/>
              <a:gd name="connsiteX12" fmla="*/ 259061 w 579032"/>
              <a:gd name="connsiteY12" fmla="*/ 579131 h 579131"/>
              <a:gd name="connsiteX13" fmla="*/ 75909 w 579032"/>
              <a:gd name="connsiteY13" fmla="*/ 503222 h 579131"/>
              <a:gd name="connsiteX14" fmla="*/ 0 w 579032"/>
              <a:gd name="connsiteY14" fmla="*/ 320069 h 579131"/>
              <a:gd name="connsiteX15" fmla="*/ 75909 w 579032"/>
              <a:gd name="connsiteY15" fmla="*/ 136917 h 579131"/>
              <a:gd name="connsiteX16" fmla="*/ 259061 w 579032"/>
              <a:gd name="connsiteY16" fmla="*/ 61008 h 579131"/>
              <a:gd name="connsiteX17" fmla="*/ 335220 w 579032"/>
              <a:gd name="connsiteY17" fmla="*/ 30953 h 579131"/>
              <a:gd name="connsiteX18" fmla="*/ 335220 w 579032"/>
              <a:gd name="connsiteY18" fmla="*/ 243812 h 579131"/>
              <a:gd name="connsiteX19" fmla="*/ 548079 w 579032"/>
              <a:gd name="connsiteY19" fmla="*/ 243812 h 579131"/>
              <a:gd name="connsiteX20" fmla="*/ 335220 w 579032"/>
              <a:gd name="connsiteY20" fmla="*/ 30953 h 579131"/>
              <a:gd name="connsiteX21" fmla="*/ 319981 w 579032"/>
              <a:gd name="connsiteY21" fmla="*/ 0 h 579131"/>
              <a:gd name="connsiteX22" fmla="*/ 503126 w 579032"/>
              <a:gd name="connsiteY22" fmla="*/ 75906 h 579131"/>
              <a:gd name="connsiteX23" fmla="*/ 579032 w 579032"/>
              <a:gd name="connsiteY23" fmla="*/ 259051 h 579131"/>
              <a:gd name="connsiteX24" fmla="*/ 563794 w 579032"/>
              <a:gd name="connsiteY24" fmla="*/ 274289 h 579131"/>
              <a:gd name="connsiteX25" fmla="*/ 319981 w 579032"/>
              <a:gd name="connsiteY25" fmla="*/ 274289 h 579131"/>
              <a:gd name="connsiteX26" fmla="*/ 304743 w 579032"/>
              <a:gd name="connsiteY26" fmla="*/ 259051 h 579131"/>
              <a:gd name="connsiteX27" fmla="*/ 304743 w 579032"/>
              <a:gd name="connsiteY27" fmla="*/ 15238 h 579131"/>
              <a:gd name="connsiteX28" fmla="*/ 319981 w 579032"/>
              <a:gd name="connsiteY28" fmla="*/ 0 h 57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79032" h="579131">
                <a:moveTo>
                  <a:pt x="243822" y="91962"/>
                </a:moveTo>
                <a:cubicBezTo>
                  <a:pt x="124864" y="99820"/>
                  <a:pt x="30478" y="199111"/>
                  <a:pt x="30478" y="320069"/>
                </a:cubicBezTo>
                <a:cubicBezTo>
                  <a:pt x="30478" y="446124"/>
                  <a:pt x="133007" y="548653"/>
                  <a:pt x="259061" y="548653"/>
                </a:cubicBezTo>
                <a:cubicBezTo>
                  <a:pt x="379973" y="548653"/>
                  <a:pt x="479264" y="454267"/>
                  <a:pt x="487169" y="335308"/>
                </a:cubicBezTo>
                <a:lnTo>
                  <a:pt x="259061" y="335308"/>
                </a:lnTo>
                <a:cubicBezTo>
                  <a:pt x="250632" y="335308"/>
                  <a:pt x="243822" y="328499"/>
                  <a:pt x="243822" y="320069"/>
                </a:cubicBezTo>
                <a:close/>
                <a:moveTo>
                  <a:pt x="259061" y="61008"/>
                </a:moveTo>
                <a:cubicBezTo>
                  <a:pt x="267490" y="61008"/>
                  <a:pt x="274300" y="67818"/>
                  <a:pt x="274300" y="76247"/>
                </a:cubicBezTo>
                <a:lnTo>
                  <a:pt x="274300" y="304831"/>
                </a:lnTo>
                <a:lnTo>
                  <a:pt x="502884" y="304831"/>
                </a:lnTo>
                <a:cubicBezTo>
                  <a:pt x="511313" y="304831"/>
                  <a:pt x="518123" y="311640"/>
                  <a:pt x="518123" y="320069"/>
                </a:cubicBezTo>
                <a:cubicBezTo>
                  <a:pt x="518123" y="389264"/>
                  <a:pt x="491169" y="454315"/>
                  <a:pt x="442214" y="503222"/>
                </a:cubicBezTo>
                <a:cubicBezTo>
                  <a:pt x="393307" y="552177"/>
                  <a:pt x="328256" y="579131"/>
                  <a:pt x="259061" y="579131"/>
                </a:cubicBezTo>
                <a:cubicBezTo>
                  <a:pt x="189867" y="579131"/>
                  <a:pt x="124816" y="552177"/>
                  <a:pt x="75909" y="503222"/>
                </a:cubicBezTo>
                <a:cubicBezTo>
                  <a:pt x="26954" y="454315"/>
                  <a:pt x="0" y="389264"/>
                  <a:pt x="0" y="320069"/>
                </a:cubicBezTo>
                <a:cubicBezTo>
                  <a:pt x="0" y="250875"/>
                  <a:pt x="26954" y="185824"/>
                  <a:pt x="75909" y="136917"/>
                </a:cubicBezTo>
                <a:cubicBezTo>
                  <a:pt x="124816" y="87962"/>
                  <a:pt x="189867" y="61008"/>
                  <a:pt x="259061" y="61008"/>
                </a:cubicBezTo>
                <a:close/>
                <a:moveTo>
                  <a:pt x="335220" y="30953"/>
                </a:moveTo>
                <a:lnTo>
                  <a:pt x="335220" y="243812"/>
                </a:lnTo>
                <a:lnTo>
                  <a:pt x="548079" y="243812"/>
                </a:lnTo>
                <a:cubicBezTo>
                  <a:pt x="540270" y="129621"/>
                  <a:pt x="449412" y="38762"/>
                  <a:pt x="335220" y="30953"/>
                </a:cubicBezTo>
                <a:close/>
                <a:moveTo>
                  <a:pt x="319981" y="0"/>
                </a:moveTo>
                <a:cubicBezTo>
                  <a:pt x="389173" y="0"/>
                  <a:pt x="454221" y="26953"/>
                  <a:pt x="503126" y="75906"/>
                </a:cubicBezTo>
                <a:cubicBezTo>
                  <a:pt x="552079" y="124811"/>
                  <a:pt x="579032" y="189859"/>
                  <a:pt x="579032" y="259051"/>
                </a:cubicBezTo>
                <a:cubicBezTo>
                  <a:pt x="579032" y="267479"/>
                  <a:pt x="572223" y="274289"/>
                  <a:pt x="563794" y="274289"/>
                </a:cubicBezTo>
                <a:lnTo>
                  <a:pt x="319981" y="274289"/>
                </a:lnTo>
                <a:cubicBezTo>
                  <a:pt x="311553" y="274289"/>
                  <a:pt x="304743" y="267479"/>
                  <a:pt x="304743" y="259051"/>
                </a:cubicBezTo>
                <a:lnTo>
                  <a:pt x="304743" y="15238"/>
                </a:lnTo>
                <a:cubicBezTo>
                  <a:pt x="304743" y="6810"/>
                  <a:pt x="311553" y="0"/>
                  <a:pt x="319981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0" name="文本框 19"/>
          <p:cNvSpPr txBox="1"/>
          <p:nvPr/>
        </p:nvSpPr>
        <p:spPr>
          <a:xfrm>
            <a:off x="7260954" y="2025936"/>
            <a:ext cx="6562844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90%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/>
        </p:nvGrpSpPr>
        <p:grpSpPr>
          <a:xfrm>
            <a:off x="2766350" y="1520825"/>
            <a:ext cx="4404020" cy="2345119"/>
            <a:chOff x="3916681" y="2453140"/>
            <a:chExt cx="3771899" cy="1989319"/>
          </a:xfrm>
        </p:grpSpPr>
        <p:grpSp>
          <p:nvGrpSpPr>
            <p:cNvPr id="2" name="组合 1"/>
            <p:cNvGrpSpPr/>
            <p:nvPr/>
          </p:nvGrpSpPr>
          <p:grpSpPr>
            <a:xfrm>
              <a:off x="3916681" y="2453140"/>
              <a:ext cx="3771899" cy="1989319"/>
              <a:chOff x="8519161" y="2765022"/>
              <a:chExt cx="4839503" cy="2454095"/>
            </a:xfrm>
          </p:grpSpPr>
          <p:sp>
            <p:nvSpPr>
              <p:cNvPr id="3" name="矩形: 圆角 2"/>
              <p:cNvSpPr/>
              <p:nvPr/>
            </p:nvSpPr>
            <p:spPr>
              <a:xfrm>
                <a:off x="8519161" y="2765022"/>
                <a:ext cx="4839503" cy="2454095"/>
              </a:xfrm>
              <a:prstGeom prst="roundRect">
                <a:avLst>
                  <a:gd name="adj" fmla="val 2882"/>
                </a:avLst>
              </a:prstGeom>
              <a:solidFill>
                <a:srgbClr val="2153F4"/>
              </a:solidFill>
              <a:ln>
                <a:noFill/>
              </a:ln>
              <a:effectLst>
                <a:outerShdw blurRad="317500" dist="76200" dir="2700000" algn="tl" rotWithShape="0">
                  <a:srgbClr val="2153F4">
                    <a:alpha val="1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indent="457200"/>
                <a:endParaRPr lang="en-US" altLang="zh-CN" sz="1200" dirty="0"/>
              </a:p>
            </p:txBody>
          </p:sp>
          <p:sp>
            <p:nvSpPr>
              <p:cNvPr id="5" name="文本框 4"/>
              <p:cNvSpPr txBox="1"/>
              <p:nvPr/>
            </p:nvSpPr>
            <p:spPr>
              <a:xfrm>
                <a:off x="8987155" y="2945392"/>
                <a:ext cx="2828933" cy="417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dirty="0">
                    <a:solidFill>
                      <a:schemeClr val="bg1"/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rPr>
                  <a:t>用戶回饋度</a:t>
                </a:r>
                <a:endParaRPr lang="en-US" altLang="zh-CN" sz="20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endParaRPr>
              </a:p>
            </p:txBody>
          </p:sp>
          <p:sp>
            <p:nvSpPr>
              <p:cNvPr id="6" name="文本框 5"/>
              <p:cNvSpPr txBox="1"/>
              <p:nvPr/>
            </p:nvSpPr>
            <p:spPr>
              <a:xfrm>
                <a:off x="8987155" y="3621913"/>
                <a:ext cx="2828933" cy="3209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1400" dirty="0">
                    <a:solidFill>
                      <a:schemeClr val="bg1"/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解決進度</a:t>
                </a:r>
                <a:endParaRPr lang="en-US" altLang="zh-CN" sz="1400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sp>
            <p:nvSpPr>
              <p:cNvPr id="7" name="文本框 6"/>
              <p:cNvSpPr txBox="1"/>
              <p:nvPr/>
            </p:nvSpPr>
            <p:spPr>
              <a:xfrm>
                <a:off x="8987154" y="4032448"/>
                <a:ext cx="2828933" cy="546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dirty="0">
                    <a:solidFill>
                      <a:schemeClr val="bg1"/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rPr>
                  <a:t>75%</a:t>
                </a:r>
                <a:endParaRPr lang="en-US" altLang="zh-CN" sz="28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endParaRPr>
              </a:p>
            </p:txBody>
          </p:sp>
          <p:sp>
            <p:nvSpPr>
              <p:cNvPr id="8" name="文本框 7"/>
              <p:cNvSpPr txBox="1"/>
              <p:nvPr/>
            </p:nvSpPr>
            <p:spPr>
              <a:xfrm>
                <a:off x="9001246" y="4703849"/>
                <a:ext cx="2828933" cy="2883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1200" dirty="0">
                    <a:solidFill>
                      <a:schemeClr val="bg1"/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共</a:t>
                </a:r>
                <a:r>
                  <a:rPr lang="en-US" altLang="zh-CN" sz="1200" dirty="0">
                    <a:solidFill>
                      <a:schemeClr val="bg1"/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12323</a:t>
                </a:r>
                <a:r>
                  <a:rPr lang="zh-CN" altLang="en-US" sz="1200" dirty="0">
                    <a:solidFill>
                      <a:schemeClr val="bg1"/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份問卷</a:t>
                </a:r>
                <a:endParaRPr lang="en-US" altLang="zh-CN" sz="1200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</p:grpSp>
        <p:sp>
          <p:nvSpPr>
            <p:cNvPr id="18" name="browser_156813"/>
            <p:cNvSpPr/>
            <p:nvPr/>
          </p:nvSpPr>
          <p:spPr>
            <a:xfrm>
              <a:off x="6746880" y="2713657"/>
              <a:ext cx="564384" cy="564480"/>
            </a:xfrm>
            <a:custGeom>
              <a:avLst/>
              <a:gdLst>
                <a:gd name="connsiteX0" fmla="*/ 243822 w 579032"/>
                <a:gd name="connsiteY0" fmla="*/ 91962 h 579131"/>
                <a:gd name="connsiteX1" fmla="*/ 30478 w 579032"/>
                <a:gd name="connsiteY1" fmla="*/ 320069 h 579131"/>
                <a:gd name="connsiteX2" fmla="*/ 259061 w 579032"/>
                <a:gd name="connsiteY2" fmla="*/ 548653 h 579131"/>
                <a:gd name="connsiteX3" fmla="*/ 487169 w 579032"/>
                <a:gd name="connsiteY3" fmla="*/ 335308 h 579131"/>
                <a:gd name="connsiteX4" fmla="*/ 259061 w 579032"/>
                <a:gd name="connsiteY4" fmla="*/ 335308 h 579131"/>
                <a:gd name="connsiteX5" fmla="*/ 243822 w 579032"/>
                <a:gd name="connsiteY5" fmla="*/ 320069 h 579131"/>
                <a:gd name="connsiteX6" fmla="*/ 259061 w 579032"/>
                <a:gd name="connsiteY6" fmla="*/ 61008 h 579131"/>
                <a:gd name="connsiteX7" fmla="*/ 274300 w 579032"/>
                <a:gd name="connsiteY7" fmla="*/ 76247 h 579131"/>
                <a:gd name="connsiteX8" fmla="*/ 274300 w 579032"/>
                <a:gd name="connsiteY8" fmla="*/ 304831 h 579131"/>
                <a:gd name="connsiteX9" fmla="*/ 502884 w 579032"/>
                <a:gd name="connsiteY9" fmla="*/ 304831 h 579131"/>
                <a:gd name="connsiteX10" fmla="*/ 518123 w 579032"/>
                <a:gd name="connsiteY10" fmla="*/ 320069 h 579131"/>
                <a:gd name="connsiteX11" fmla="*/ 442214 w 579032"/>
                <a:gd name="connsiteY11" fmla="*/ 503222 h 579131"/>
                <a:gd name="connsiteX12" fmla="*/ 259061 w 579032"/>
                <a:gd name="connsiteY12" fmla="*/ 579131 h 579131"/>
                <a:gd name="connsiteX13" fmla="*/ 75909 w 579032"/>
                <a:gd name="connsiteY13" fmla="*/ 503222 h 579131"/>
                <a:gd name="connsiteX14" fmla="*/ 0 w 579032"/>
                <a:gd name="connsiteY14" fmla="*/ 320069 h 579131"/>
                <a:gd name="connsiteX15" fmla="*/ 75909 w 579032"/>
                <a:gd name="connsiteY15" fmla="*/ 136917 h 579131"/>
                <a:gd name="connsiteX16" fmla="*/ 259061 w 579032"/>
                <a:gd name="connsiteY16" fmla="*/ 61008 h 579131"/>
                <a:gd name="connsiteX17" fmla="*/ 335220 w 579032"/>
                <a:gd name="connsiteY17" fmla="*/ 30953 h 579131"/>
                <a:gd name="connsiteX18" fmla="*/ 335220 w 579032"/>
                <a:gd name="connsiteY18" fmla="*/ 243812 h 579131"/>
                <a:gd name="connsiteX19" fmla="*/ 548079 w 579032"/>
                <a:gd name="connsiteY19" fmla="*/ 243812 h 579131"/>
                <a:gd name="connsiteX20" fmla="*/ 335220 w 579032"/>
                <a:gd name="connsiteY20" fmla="*/ 30953 h 579131"/>
                <a:gd name="connsiteX21" fmla="*/ 319981 w 579032"/>
                <a:gd name="connsiteY21" fmla="*/ 0 h 579131"/>
                <a:gd name="connsiteX22" fmla="*/ 503126 w 579032"/>
                <a:gd name="connsiteY22" fmla="*/ 75906 h 579131"/>
                <a:gd name="connsiteX23" fmla="*/ 579032 w 579032"/>
                <a:gd name="connsiteY23" fmla="*/ 259051 h 579131"/>
                <a:gd name="connsiteX24" fmla="*/ 563794 w 579032"/>
                <a:gd name="connsiteY24" fmla="*/ 274289 h 579131"/>
                <a:gd name="connsiteX25" fmla="*/ 319981 w 579032"/>
                <a:gd name="connsiteY25" fmla="*/ 274289 h 579131"/>
                <a:gd name="connsiteX26" fmla="*/ 304743 w 579032"/>
                <a:gd name="connsiteY26" fmla="*/ 259051 h 579131"/>
                <a:gd name="connsiteX27" fmla="*/ 304743 w 579032"/>
                <a:gd name="connsiteY27" fmla="*/ 15238 h 579131"/>
                <a:gd name="connsiteX28" fmla="*/ 319981 w 579032"/>
                <a:gd name="connsiteY28" fmla="*/ 0 h 579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9032" h="579131">
                  <a:moveTo>
                    <a:pt x="243822" y="91962"/>
                  </a:moveTo>
                  <a:cubicBezTo>
                    <a:pt x="124864" y="99820"/>
                    <a:pt x="30478" y="199111"/>
                    <a:pt x="30478" y="320069"/>
                  </a:cubicBezTo>
                  <a:cubicBezTo>
                    <a:pt x="30478" y="446124"/>
                    <a:pt x="133007" y="548653"/>
                    <a:pt x="259061" y="548653"/>
                  </a:cubicBezTo>
                  <a:cubicBezTo>
                    <a:pt x="379973" y="548653"/>
                    <a:pt x="479264" y="454267"/>
                    <a:pt x="487169" y="335308"/>
                  </a:cubicBezTo>
                  <a:lnTo>
                    <a:pt x="259061" y="335308"/>
                  </a:lnTo>
                  <a:cubicBezTo>
                    <a:pt x="250632" y="335308"/>
                    <a:pt x="243822" y="328499"/>
                    <a:pt x="243822" y="320069"/>
                  </a:cubicBezTo>
                  <a:close/>
                  <a:moveTo>
                    <a:pt x="259061" y="61008"/>
                  </a:moveTo>
                  <a:cubicBezTo>
                    <a:pt x="267490" y="61008"/>
                    <a:pt x="274300" y="67818"/>
                    <a:pt x="274300" y="76247"/>
                  </a:cubicBezTo>
                  <a:lnTo>
                    <a:pt x="274300" y="304831"/>
                  </a:lnTo>
                  <a:lnTo>
                    <a:pt x="502884" y="304831"/>
                  </a:lnTo>
                  <a:cubicBezTo>
                    <a:pt x="511313" y="304831"/>
                    <a:pt x="518123" y="311640"/>
                    <a:pt x="518123" y="320069"/>
                  </a:cubicBezTo>
                  <a:cubicBezTo>
                    <a:pt x="518123" y="389264"/>
                    <a:pt x="491169" y="454315"/>
                    <a:pt x="442214" y="503222"/>
                  </a:cubicBezTo>
                  <a:cubicBezTo>
                    <a:pt x="393307" y="552177"/>
                    <a:pt x="328256" y="579131"/>
                    <a:pt x="259061" y="579131"/>
                  </a:cubicBezTo>
                  <a:cubicBezTo>
                    <a:pt x="189867" y="579131"/>
                    <a:pt x="124816" y="552177"/>
                    <a:pt x="75909" y="503222"/>
                  </a:cubicBezTo>
                  <a:cubicBezTo>
                    <a:pt x="26954" y="454315"/>
                    <a:pt x="0" y="389264"/>
                    <a:pt x="0" y="320069"/>
                  </a:cubicBezTo>
                  <a:cubicBezTo>
                    <a:pt x="0" y="250875"/>
                    <a:pt x="26954" y="185824"/>
                    <a:pt x="75909" y="136917"/>
                  </a:cubicBezTo>
                  <a:cubicBezTo>
                    <a:pt x="124816" y="87962"/>
                    <a:pt x="189867" y="61008"/>
                    <a:pt x="259061" y="61008"/>
                  </a:cubicBezTo>
                  <a:close/>
                  <a:moveTo>
                    <a:pt x="335220" y="30953"/>
                  </a:moveTo>
                  <a:lnTo>
                    <a:pt x="335220" y="243812"/>
                  </a:lnTo>
                  <a:lnTo>
                    <a:pt x="548079" y="243812"/>
                  </a:lnTo>
                  <a:cubicBezTo>
                    <a:pt x="540270" y="129621"/>
                    <a:pt x="449412" y="38762"/>
                    <a:pt x="335220" y="30953"/>
                  </a:cubicBezTo>
                  <a:close/>
                  <a:moveTo>
                    <a:pt x="319981" y="0"/>
                  </a:moveTo>
                  <a:cubicBezTo>
                    <a:pt x="389173" y="0"/>
                    <a:pt x="454221" y="26953"/>
                    <a:pt x="503126" y="75906"/>
                  </a:cubicBezTo>
                  <a:cubicBezTo>
                    <a:pt x="552079" y="124811"/>
                    <a:pt x="579032" y="189859"/>
                    <a:pt x="579032" y="259051"/>
                  </a:cubicBezTo>
                  <a:cubicBezTo>
                    <a:pt x="579032" y="267479"/>
                    <a:pt x="572223" y="274289"/>
                    <a:pt x="563794" y="274289"/>
                  </a:cubicBezTo>
                  <a:lnTo>
                    <a:pt x="319981" y="274289"/>
                  </a:lnTo>
                  <a:cubicBezTo>
                    <a:pt x="311553" y="274289"/>
                    <a:pt x="304743" y="267479"/>
                    <a:pt x="304743" y="259051"/>
                  </a:cubicBezTo>
                  <a:lnTo>
                    <a:pt x="304743" y="15238"/>
                  </a:lnTo>
                  <a:cubicBezTo>
                    <a:pt x="304743" y="6810"/>
                    <a:pt x="311553" y="0"/>
                    <a:pt x="31998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2766349" y="4093781"/>
            <a:ext cx="4404020" cy="2345119"/>
            <a:chOff x="3916681" y="2453140"/>
            <a:chExt cx="3771899" cy="1989319"/>
          </a:xfrm>
        </p:grpSpPr>
        <p:grpSp>
          <p:nvGrpSpPr>
            <p:cNvPr id="21" name="组合 20"/>
            <p:cNvGrpSpPr/>
            <p:nvPr/>
          </p:nvGrpSpPr>
          <p:grpSpPr>
            <a:xfrm>
              <a:off x="3916681" y="2453140"/>
              <a:ext cx="3771899" cy="1989319"/>
              <a:chOff x="8519161" y="2765022"/>
              <a:chExt cx="4839503" cy="2454095"/>
            </a:xfrm>
          </p:grpSpPr>
          <p:sp>
            <p:nvSpPr>
              <p:cNvPr id="23" name="矩形: 圆角 22"/>
              <p:cNvSpPr/>
              <p:nvPr/>
            </p:nvSpPr>
            <p:spPr>
              <a:xfrm>
                <a:off x="8519161" y="2765022"/>
                <a:ext cx="4839503" cy="2454095"/>
              </a:xfrm>
              <a:prstGeom prst="roundRect">
                <a:avLst>
                  <a:gd name="adj" fmla="val 2882"/>
                </a:avLst>
              </a:prstGeom>
              <a:solidFill>
                <a:srgbClr val="2153F4"/>
              </a:solidFill>
              <a:ln>
                <a:noFill/>
              </a:ln>
              <a:effectLst>
                <a:outerShdw blurRad="317500" dist="76200" dir="2700000" algn="tl" rotWithShape="0">
                  <a:srgbClr val="2153F4">
                    <a:alpha val="1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indent="457200"/>
                <a:endParaRPr lang="en-US" altLang="zh-CN" sz="1200" dirty="0"/>
              </a:p>
            </p:txBody>
          </p:sp>
          <p:sp>
            <p:nvSpPr>
              <p:cNvPr id="24" name="文本框 23"/>
              <p:cNvSpPr txBox="1"/>
              <p:nvPr/>
            </p:nvSpPr>
            <p:spPr>
              <a:xfrm>
                <a:off x="8987155" y="2945392"/>
                <a:ext cx="2828933" cy="417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dirty="0">
                    <a:solidFill>
                      <a:schemeClr val="bg1"/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rPr>
                  <a:t>用戶回饋度</a:t>
                </a:r>
                <a:endParaRPr lang="en-US" altLang="zh-CN" sz="20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endParaRPr>
              </a:p>
            </p:txBody>
          </p:sp>
          <p:sp>
            <p:nvSpPr>
              <p:cNvPr id="25" name="文本框 24"/>
              <p:cNvSpPr txBox="1"/>
              <p:nvPr/>
            </p:nvSpPr>
            <p:spPr>
              <a:xfrm>
                <a:off x="8987155" y="3621913"/>
                <a:ext cx="2828933" cy="3209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1400" dirty="0">
                    <a:solidFill>
                      <a:schemeClr val="bg1"/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解決進度</a:t>
                </a:r>
                <a:endParaRPr lang="en-US" altLang="zh-CN" sz="1400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sp>
            <p:nvSpPr>
              <p:cNvPr id="26" name="文本框 25"/>
              <p:cNvSpPr txBox="1"/>
              <p:nvPr/>
            </p:nvSpPr>
            <p:spPr>
              <a:xfrm>
                <a:off x="8987154" y="4032448"/>
                <a:ext cx="2828933" cy="546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dirty="0">
                    <a:solidFill>
                      <a:schemeClr val="bg1"/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rPr>
                  <a:t>95%</a:t>
                </a:r>
                <a:endParaRPr lang="en-US" altLang="zh-CN" sz="28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endParaRPr>
              </a:p>
            </p:txBody>
          </p:sp>
          <p:sp>
            <p:nvSpPr>
              <p:cNvPr id="27" name="文本框 26"/>
              <p:cNvSpPr txBox="1"/>
              <p:nvPr/>
            </p:nvSpPr>
            <p:spPr>
              <a:xfrm>
                <a:off x="9001246" y="4703849"/>
                <a:ext cx="2828933" cy="2883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1200" dirty="0">
                    <a:solidFill>
                      <a:schemeClr val="bg1"/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共</a:t>
                </a:r>
                <a:r>
                  <a:rPr lang="en-US" altLang="zh-CN" sz="1200" dirty="0">
                    <a:solidFill>
                      <a:schemeClr val="bg1"/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12323</a:t>
                </a:r>
                <a:r>
                  <a:rPr lang="zh-CN" altLang="en-US" sz="1200" dirty="0">
                    <a:solidFill>
                      <a:schemeClr val="bg1"/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份問卷</a:t>
                </a:r>
                <a:endParaRPr lang="en-US" altLang="zh-CN" sz="1200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</p:grpSp>
        <p:sp>
          <p:nvSpPr>
            <p:cNvPr id="22" name="browser_156813"/>
            <p:cNvSpPr/>
            <p:nvPr/>
          </p:nvSpPr>
          <p:spPr>
            <a:xfrm>
              <a:off x="6746880" y="2713657"/>
              <a:ext cx="564384" cy="564480"/>
            </a:xfrm>
            <a:custGeom>
              <a:avLst/>
              <a:gdLst>
                <a:gd name="connsiteX0" fmla="*/ 243822 w 579032"/>
                <a:gd name="connsiteY0" fmla="*/ 91962 h 579131"/>
                <a:gd name="connsiteX1" fmla="*/ 30478 w 579032"/>
                <a:gd name="connsiteY1" fmla="*/ 320069 h 579131"/>
                <a:gd name="connsiteX2" fmla="*/ 259061 w 579032"/>
                <a:gd name="connsiteY2" fmla="*/ 548653 h 579131"/>
                <a:gd name="connsiteX3" fmla="*/ 487169 w 579032"/>
                <a:gd name="connsiteY3" fmla="*/ 335308 h 579131"/>
                <a:gd name="connsiteX4" fmla="*/ 259061 w 579032"/>
                <a:gd name="connsiteY4" fmla="*/ 335308 h 579131"/>
                <a:gd name="connsiteX5" fmla="*/ 243822 w 579032"/>
                <a:gd name="connsiteY5" fmla="*/ 320069 h 579131"/>
                <a:gd name="connsiteX6" fmla="*/ 259061 w 579032"/>
                <a:gd name="connsiteY6" fmla="*/ 61008 h 579131"/>
                <a:gd name="connsiteX7" fmla="*/ 274300 w 579032"/>
                <a:gd name="connsiteY7" fmla="*/ 76247 h 579131"/>
                <a:gd name="connsiteX8" fmla="*/ 274300 w 579032"/>
                <a:gd name="connsiteY8" fmla="*/ 304831 h 579131"/>
                <a:gd name="connsiteX9" fmla="*/ 502884 w 579032"/>
                <a:gd name="connsiteY9" fmla="*/ 304831 h 579131"/>
                <a:gd name="connsiteX10" fmla="*/ 518123 w 579032"/>
                <a:gd name="connsiteY10" fmla="*/ 320069 h 579131"/>
                <a:gd name="connsiteX11" fmla="*/ 442214 w 579032"/>
                <a:gd name="connsiteY11" fmla="*/ 503222 h 579131"/>
                <a:gd name="connsiteX12" fmla="*/ 259061 w 579032"/>
                <a:gd name="connsiteY12" fmla="*/ 579131 h 579131"/>
                <a:gd name="connsiteX13" fmla="*/ 75909 w 579032"/>
                <a:gd name="connsiteY13" fmla="*/ 503222 h 579131"/>
                <a:gd name="connsiteX14" fmla="*/ 0 w 579032"/>
                <a:gd name="connsiteY14" fmla="*/ 320069 h 579131"/>
                <a:gd name="connsiteX15" fmla="*/ 75909 w 579032"/>
                <a:gd name="connsiteY15" fmla="*/ 136917 h 579131"/>
                <a:gd name="connsiteX16" fmla="*/ 259061 w 579032"/>
                <a:gd name="connsiteY16" fmla="*/ 61008 h 579131"/>
                <a:gd name="connsiteX17" fmla="*/ 335220 w 579032"/>
                <a:gd name="connsiteY17" fmla="*/ 30953 h 579131"/>
                <a:gd name="connsiteX18" fmla="*/ 335220 w 579032"/>
                <a:gd name="connsiteY18" fmla="*/ 243812 h 579131"/>
                <a:gd name="connsiteX19" fmla="*/ 548079 w 579032"/>
                <a:gd name="connsiteY19" fmla="*/ 243812 h 579131"/>
                <a:gd name="connsiteX20" fmla="*/ 335220 w 579032"/>
                <a:gd name="connsiteY20" fmla="*/ 30953 h 579131"/>
                <a:gd name="connsiteX21" fmla="*/ 319981 w 579032"/>
                <a:gd name="connsiteY21" fmla="*/ 0 h 579131"/>
                <a:gd name="connsiteX22" fmla="*/ 503126 w 579032"/>
                <a:gd name="connsiteY22" fmla="*/ 75906 h 579131"/>
                <a:gd name="connsiteX23" fmla="*/ 579032 w 579032"/>
                <a:gd name="connsiteY23" fmla="*/ 259051 h 579131"/>
                <a:gd name="connsiteX24" fmla="*/ 563794 w 579032"/>
                <a:gd name="connsiteY24" fmla="*/ 274289 h 579131"/>
                <a:gd name="connsiteX25" fmla="*/ 319981 w 579032"/>
                <a:gd name="connsiteY25" fmla="*/ 274289 h 579131"/>
                <a:gd name="connsiteX26" fmla="*/ 304743 w 579032"/>
                <a:gd name="connsiteY26" fmla="*/ 259051 h 579131"/>
                <a:gd name="connsiteX27" fmla="*/ 304743 w 579032"/>
                <a:gd name="connsiteY27" fmla="*/ 15238 h 579131"/>
                <a:gd name="connsiteX28" fmla="*/ 319981 w 579032"/>
                <a:gd name="connsiteY28" fmla="*/ 0 h 579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9032" h="579131">
                  <a:moveTo>
                    <a:pt x="243822" y="91962"/>
                  </a:moveTo>
                  <a:cubicBezTo>
                    <a:pt x="124864" y="99820"/>
                    <a:pt x="30478" y="199111"/>
                    <a:pt x="30478" y="320069"/>
                  </a:cubicBezTo>
                  <a:cubicBezTo>
                    <a:pt x="30478" y="446124"/>
                    <a:pt x="133007" y="548653"/>
                    <a:pt x="259061" y="548653"/>
                  </a:cubicBezTo>
                  <a:cubicBezTo>
                    <a:pt x="379973" y="548653"/>
                    <a:pt x="479264" y="454267"/>
                    <a:pt x="487169" y="335308"/>
                  </a:cubicBezTo>
                  <a:lnTo>
                    <a:pt x="259061" y="335308"/>
                  </a:lnTo>
                  <a:cubicBezTo>
                    <a:pt x="250632" y="335308"/>
                    <a:pt x="243822" y="328499"/>
                    <a:pt x="243822" y="320069"/>
                  </a:cubicBezTo>
                  <a:close/>
                  <a:moveTo>
                    <a:pt x="259061" y="61008"/>
                  </a:moveTo>
                  <a:cubicBezTo>
                    <a:pt x="267490" y="61008"/>
                    <a:pt x="274300" y="67818"/>
                    <a:pt x="274300" y="76247"/>
                  </a:cubicBezTo>
                  <a:lnTo>
                    <a:pt x="274300" y="304831"/>
                  </a:lnTo>
                  <a:lnTo>
                    <a:pt x="502884" y="304831"/>
                  </a:lnTo>
                  <a:cubicBezTo>
                    <a:pt x="511313" y="304831"/>
                    <a:pt x="518123" y="311640"/>
                    <a:pt x="518123" y="320069"/>
                  </a:cubicBezTo>
                  <a:cubicBezTo>
                    <a:pt x="518123" y="389264"/>
                    <a:pt x="491169" y="454315"/>
                    <a:pt x="442214" y="503222"/>
                  </a:cubicBezTo>
                  <a:cubicBezTo>
                    <a:pt x="393307" y="552177"/>
                    <a:pt x="328256" y="579131"/>
                    <a:pt x="259061" y="579131"/>
                  </a:cubicBezTo>
                  <a:cubicBezTo>
                    <a:pt x="189867" y="579131"/>
                    <a:pt x="124816" y="552177"/>
                    <a:pt x="75909" y="503222"/>
                  </a:cubicBezTo>
                  <a:cubicBezTo>
                    <a:pt x="26954" y="454315"/>
                    <a:pt x="0" y="389264"/>
                    <a:pt x="0" y="320069"/>
                  </a:cubicBezTo>
                  <a:cubicBezTo>
                    <a:pt x="0" y="250875"/>
                    <a:pt x="26954" y="185824"/>
                    <a:pt x="75909" y="136917"/>
                  </a:cubicBezTo>
                  <a:cubicBezTo>
                    <a:pt x="124816" y="87962"/>
                    <a:pt x="189867" y="61008"/>
                    <a:pt x="259061" y="61008"/>
                  </a:cubicBezTo>
                  <a:close/>
                  <a:moveTo>
                    <a:pt x="335220" y="30953"/>
                  </a:moveTo>
                  <a:lnTo>
                    <a:pt x="335220" y="243812"/>
                  </a:lnTo>
                  <a:lnTo>
                    <a:pt x="548079" y="243812"/>
                  </a:lnTo>
                  <a:cubicBezTo>
                    <a:pt x="540270" y="129621"/>
                    <a:pt x="449412" y="38762"/>
                    <a:pt x="335220" y="30953"/>
                  </a:cubicBezTo>
                  <a:close/>
                  <a:moveTo>
                    <a:pt x="319981" y="0"/>
                  </a:moveTo>
                  <a:cubicBezTo>
                    <a:pt x="389173" y="0"/>
                    <a:pt x="454221" y="26953"/>
                    <a:pt x="503126" y="75906"/>
                  </a:cubicBezTo>
                  <a:cubicBezTo>
                    <a:pt x="552079" y="124811"/>
                    <a:pt x="579032" y="189859"/>
                    <a:pt x="579032" y="259051"/>
                  </a:cubicBezTo>
                  <a:cubicBezTo>
                    <a:pt x="579032" y="267479"/>
                    <a:pt x="572223" y="274289"/>
                    <a:pt x="563794" y="274289"/>
                  </a:cubicBezTo>
                  <a:lnTo>
                    <a:pt x="319981" y="274289"/>
                  </a:lnTo>
                  <a:cubicBezTo>
                    <a:pt x="311553" y="274289"/>
                    <a:pt x="304743" y="267479"/>
                    <a:pt x="304743" y="259051"/>
                  </a:cubicBezTo>
                  <a:lnTo>
                    <a:pt x="304743" y="15238"/>
                  </a:lnTo>
                  <a:cubicBezTo>
                    <a:pt x="304743" y="6810"/>
                    <a:pt x="311553" y="0"/>
                    <a:pt x="31998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7379993" y="1520825"/>
            <a:ext cx="4404020" cy="2345119"/>
            <a:chOff x="3916681" y="2453140"/>
            <a:chExt cx="3771899" cy="1989319"/>
          </a:xfrm>
        </p:grpSpPr>
        <p:grpSp>
          <p:nvGrpSpPr>
            <p:cNvPr id="29" name="组合 28"/>
            <p:cNvGrpSpPr/>
            <p:nvPr/>
          </p:nvGrpSpPr>
          <p:grpSpPr>
            <a:xfrm>
              <a:off x="3916681" y="2453140"/>
              <a:ext cx="3771899" cy="1989319"/>
              <a:chOff x="8519161" y="2765022"/>
              <a:chExt cx="4839503" cy="2454095"/>
            </a:xfrm>
          </p:grpSpPr>
          <p:sp>
            <p:nvSpPr>
              <p:cNvPr id="31" name="矩形: 圆角 30"/>
              <p:cNvSpPr/>
              <p:nvPr/>
            </p:nvSpPr>
            <p:spPr>
              <a:xfrm>
                <a:off x="8519161" y="2765022"/>
                <a:ext cx="4839503" cy="2454095"/>
              </a:xfrm>
              <a:prstGeom prst="roundRect">
                <a:avLst>
                  <a:gd name="adj" fmla="val 2882"/>
                </a:avLst>
              </a:prstGeom>
              <a:solidFill>
                <a:srgbClr val="2153F4"/>
              </a:solidFill>
              <a:ln>
                <a:noFill/>
              </a:ln>
              <a:effectLst>
                <a:outerShdw blurRad="317500" dist="76200" dir="2700000" algn="tl" rotWithShape="0">
                  <a:srgbClr val="2153F4">
                    <a:alpha val="1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indent="457200"/>
                <a:endParaRPr lang="en-US" altLang="zh-CN" sz="1200" dirty="0"/>
              </a:p>
            </p:txBody>
          </p:sp>
          <p:sp>
            <p:nvSpPr>
              <p:cNvPr id="32" name="文本框 31"/>
              <p:cNvSpPr txBox="1"/>
              <p:nvPr/>
            </p:nvSpPr>
            <p:spPr>
              <a:xfrm>
                <a:off x="8987155" y="2945392"/>
                <a:ext cx="2828933" cy="417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dirty="0">
                    <a:solidFill>
                      <a:schemeClr val="bg1"/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rPr>
                  <a:t>用戶回饋度</a:t>
                </a:r>
                <a:endParaRPr lang="en-US" altLang="zh-CN" sz="20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endParaRPr>
              </a:p>
            </p:txBody>
          </p:sp>
          <p:sp>
            <p:nvSpPr>
              <p:cNvPr id="33" name="文本框 32"/>
              <p:cNvSpPr txBox="1"/>
              <p:nvPr/>
            </p:nvSpPr>
            <p:spPr>
              <a:xfrm>
                <a:off x="8987155" y="3621913"/>
                <a:ext cx="2828933" cy="3209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1400" dirty="0">
                    <a:solidFill>
                      <a:schemeClr val="bg1"/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解決進度</a:t>
                </a:r>
                <a:endParaRPr lang="en-US" altLang="zh-CN" sz="1400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sp>
            <p:nvSpPr>
              <p:cNvPr id="34" name="文本框 33"/>
              <p:cNvSpPr txBox="1"/>
              <p:nvPr/>
            </p:nvSpPr>
            <p:spPr>
              <a:xfrm>
                <a:off x="8987154" y="4032448"/>
                <a:ext cx="2828933" cy="546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dirty="0">
                    <a:solidFill>
                      <a:schemeClr val="bg1"/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rPr>
                  <a:t>85%</a:t>
                </a:r>
                <a:endParaRPr lang="en-US" altLang="zh-CN" sz="28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endParaRPr>
              </a:p>
            </p:txBody>
          </p:sp>
          <p:sp>
            <p:nvSpPr>
              <p:cNvPr id="35" name="文本框 34"/>
              <p:cNvSpPr txBox="1"/>
              <p:nvPr/>
            </p:nvSpPr>
            <p:spPr>
              <a:xfrm>
                <a:off x="9001246" y="4703849"/>
                <a:ext cx="2828933" cy="2883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1200" dirty="0">
                    <a:solidFill>
                      <a:schemeClr val="bg1"/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共</a:t>
                </a:r>
                <a:r>
                  <a:rPr lang="en-US" altLang="zh-CN" sz="1200" dirty="0">
                    <a:solidFill>
                      <a:schemeClr val="bg1"/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12323</a:t>
                </a:r>
                <a:r>
                  <a:rPr lang="zh-CN" altLang="en-US" sz="1200" dirty="0">
                    <a:solidFill>
                      <a:schemeClr val="bg1"/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份問卷</a:t>
                </a:r>
                <a:endParaRPr lang="en-US" altLang="zh-CN" sz="1200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</p:grpSp>
        <p:sp>
          <p:nvSpPr>
            <p:cNvPr id="30" name="browser_156813"/>
            <p:cNvSpPr/>
            <p:nvPr/>
          </p:nvSpPr>
          <p:spPr>
            <a:xfrm>
              <a:off x="6746880" y="2713657"/>
              <a:ext cx="564384" cy="564480"/>
            </a:xfrm>
            <a:custGeom>
              <a:avLst/>
              <a:gdLst>
                <a:gd name="connsiteX0" fmla="*/ 243822 w 579032"/>
                <a:gd name="connsiteY0" fmla="*/ 91962 h 579131"/>
                <a:gd name="connsiteX1" fmla="*/ 30478 w 579032"/>
                <a:gd name="connsiteY1" fmla="*/ 320069 h 579131"/>
                <a:gd name="connsiteX2" fmla="*/ 259061 w 579032"/>
                <a:gd name="connsiteY2" fmla="*/ 548653 h 579131"/>
                <a:gd name="connsiteX3" fmla="*/ 487169 w 579032"/>
                <a:gd name="connsiteY3" fmla="*/ 335308 h 579131"/>
                <a:gd name="connsiteX4" fmla="*/ 259061 w 579032"/>
                <a:gd name="connsiteY4" fmla="*/ 335308 h 579131"/>
                <a:gd name="connsiteX5" fmla="*/ 243822 w 579032"/>
                <a:gd name="connsiteY5" fmla="*/ 320069 h 579131"/>
                <a:gd name="connsiteX6" fmla="*/ 259061 w 579032"/>
                <a:gd name="connsiteY6" fmla="*/ 61008 h 579131"/>
                <a:gd name="connsiteX7" fmla="*/ 274300 w 579032"/>
                <a:gd name="connsiteY7" fmla="*/ 76247 h 579131"/>
                <a:gd name="connsiteX8" fmla="*/ 274300 w 579032"/>
                <a:gd name="connsiteY8" fmla="*/ 304831 h 579131"/>
                <a:gd name="connsiteX9" fmla="*/ 502884 w 579032"/>
                <a:gd name="connsiteY9" fmla="*/ 304831 h 579131"/>
                <a:gd name="connsiteX10" fmla="*/ 518123 w 579032"/>
                <a:gd name="connsiteY10" fmla="*/ 320069 h 579131"/>
                <a:gd name="connsiteX11" fmla="*/ 442214 w 579032"/>
                <a:gd name="connsiteY11" fmla="*/ 503222 h 579131"/>
                <a:gd name="connsiteX12" fmla="*/ 259061 w 579032"/>
                <a:gd name="connsiteY12" fmla="*/ 579131 h 579131"/>
                <a:gd name="connsiteX13" fmla="*/ 75909 w 579032"/>
                <a:gd name="connsiteY13" fmla="*/ 503222 h 579131"/>
                <a:gd name="connsiteX14" fmla="*/ 0 w 579032"/>
                <a:gd name="connsiteY14" fmla="*/ 320069 h 579131"/>
                <a:gd name="connsiteX15" fmla="*/ 75909 w 579032"/>
                <a:gd name="connsiteY15" fmla="*/ 136917 h 579131"/>
                <a:gd name="connsiteX16" fmla="*/ 259061 w 579032"/>
                <a:gd name="connsiteY16" fmla="*/ 61008 h 579131"/>
                <a:gd name="connsiteX17" fmla="*/ 335220 w 579032"/>
                <a:gd name="connsiteY17" fmla="*/ 30953 h 579131"/>
                <a:gd name="connsiteX18" fmla="*/ 335220 w 579032"/>
                <a:gd name="connsiteY18" fmla="*/ 243812 h 579131"/>
                <a:gd name="connsiteX19" fmla="*/ 548079 w 579032"/>
                <a:gd name="connsiteY19" fmla="*/ 243812 h 579131"/>
                <a:gd name="connsiteX20" fmla="*/ 335220 w 579032"/>
                <a:gd name="connsiteY20" fmla="*/ 30953 h 579131"/>
                <a:gd name="connsiteX21" fmla="*/ 319981 w 579032"/>
                <a:gd name="connsiteY21" fmla="*/ 0 h 579131"/>
                <a:gd name="connsiteX22" fmla="*/ 503126 w 579032"/>
                <a:gd name="connsiteY22" fmla="*/ 75906 h 579131"/>
                <a:gd name="connsiteX23" fmla="*/ 579032 w 579032"/>
                <a:gd name="connsiteY23" fmla="*/ 259051 h 579131"/>
                <a:gd name="connsiteX24" fmla="*/ 563794 w 579032"/>
                <a:gd name="connsiteY24" fmla="*/ 274289 h 579131"/>
                <a:gd name="connsiteX25" fmla="*/ 319981 w 579032"/>
                <a:gd name="connsiteY25" fmla="*/ 274289 h 579131"/>
                <a:gd name="connsiteX26" fmla="*/ 304743 w 579032"/>
                <a:gd name="connsiteY26" fmla="*/ 259051 h 579131"/>
                <a:gd name="connsiteX27" fmla="*/ 304743 w 579032"/>
                <a:gd name="connsiteY27" fmla="*/ 15238 h 579131"/>
                <a:gd name="connsiteX28" fmla="*/ 319981 w 579032"/>
                <a:gd name="connsiteY28" fmla="*/ 0 h 579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9032" h="579131">
                  <a:moveTo>
                    <a:pt x="243822" y="91962"/>
                  </a:moveTo>
                  <a:cubicBezTo>
                    <a:pt x="124864" y="99820"/>
                    <a:pt x="30478" y="199111"/>
                    <a:pt x="30478" y="320069"/>
                  </a:cubicBezTo>
                  <a:cubicBezTo>
                    <a:pt x="30478" y="446124"/>
                    <a:pt x="133007" y="548653"/>
                    <a:pt x="259061" y="548653"/>
                  </a:cubicBezTo>
                  <a:cubicBezTo>
                    <a:pt x="379973" y="548653"/>
                    <a:pt x="479264" y="454267"/>
                    <a:pt x="487169" y="335308"/>
                  </a:cubicBezTo>
                  <a:lnTo>
                    <a:pt x="259061" y="335308"/>
                  </a:lnTo>
                  <a:cubicBezTo>
                    <a:pt x="250632" y="335308"/>
                    <a:pt x="243822" y="328499"/>
                    <a:pt x="243822" y="320069"/>
                  </a:cubicBezTo>
                  <a:close/>
                  <a:moveTo>
                    <a:pt x="259061" y="61008"/>
                  </a:moveTo>
                  <a:cubicBezTo>
                    <a:pt x="267490" y="61008"/>
                    <a:pt x="274300" y="67818"/>
                    <a:pt x="274300" y="76247"/>
                  </a:cubicBezTo>
                  <a:lnTo>
                    <a:pt x="274300" y="304831"/>
                  </a:lnTo>
                  <a:lnTo>
                    <a:pt x="502884" y="304831"/>
                  </a:lnTo>
                  <a:cubicBezTo>
                    <a:pt x="511313" y="304831"/>
                    <a:pt x="518123" y="311640"/>
                    <a:pt x="518123" y="320069"/>
                  </a:cubicBezTo>
                  <a:cubicBezTo>
                    <a:pt x="518123" y="389264"/>
                    <a:pt x="491169" y="454315"/>
                    <a:pt x="442214" y="503222"/>
                  </a:cubicBezTo>
                  <a:cubicBezTo>
                    <a:pt x="393307" y="552177"/>
                    <a:pt x="328256" y="579131"/>
                    <a:pt x="259061" y="579131"/>
                  </a:cubicBezTo>
                  <a:cubicBezTo>
                    <a:pt x="189867" y="579131"/>
                    <a:pt x="124816" y="552177"/>
                    <a:pt x="75909" y="503222"/>
                  </a:cubicBezTo>
                  <a:cubicBezTo>
                    <a:pt x="26954" y="454315"/>
                    <a:pt x="0" y="389264"/>
                    <a:pt x="0" y="320069"/>
                  </a:cubicBezTo>
                  <a:cubicBezTo>
                    <a:pt x="0" y="250875"/>
                    <a:pt x="26954" y="185824"/>
                    <a:pt x="75909" y="136917"/>
                  </a:cubicBezTo>
                  <a:cubicBezTo>
                    <a:pt x="124816" y="87962"/>
                    <a:pt x="189867" y="61008"/>
                    <a:pt x="259061" y="61008"/>
                  </a:cubicBezTo>
                  <a:close/>
                  <a:moveTo>
                    <a:pt x="335220" y="30953"/>
                  </a:moveTo>
                  <a:lnTo>
                    <a:pt x="335220" y="243812"/>
                  </a:lnTo>
                  <a:lnTo>
                    <a:pt x="548079" y="243812"/>
                  </a:lnTo>
                  <a:cubicBezTo>
                    <a:pt x="540270" y="129621"/>
                    <a:pt x="449412" y="38762"/>
                    <a:pt x="335220" y="30953"/>
                  </a:cubicBezTo>
                  <a:close/>
                  <a:moveTo>
                    <a:pt x="319981" y="0"/>
                  </a:moveTo>
                  <a:cubicBezTo>
                    <a:pt x="389173" y="0"/>
                    <a:pt x="454221" y="26953"/>
                    <a:pt x="503126" y="75906"/>
                  </a:cubicBezTo>
                  <a:cubicBezTo>
                    <a:pt x="552079" y="124811"/>
                    <a:pt x="579032" y="189859"/>
                    <a:pt x="579032" y="259051"/>
                  </a:cubicBezTo>
                  <a:cubicBezTo>
                    <a:pt x="579032" y="267479"/>
                    <a:pt x="572223" y="274289"/>
                    <a:pt x="563794" y="274289"/>
                  </a:cubicBezTo>
                  <a:lnTo>
                    <a:pt x="319981" y="274289"/>
                  </a:lnTo>
                  <a:cubicBezTo>
                    <a:pt x="311553" y="274289"/>
                    <a:pt x="304743" y="267479"/>
                    <a:pt x="304743" y="259051"/>
                  </a:cubicBezTo>
                  <a:lnTo>
                    <a:pt x="304743" y="15238"/>
                  </a:lnTo>
                  <a:cubicBezTo>
                    <a:pt x="304743" y="6810"/>
                    <a:pt x="311553" y="0"/>
                    <a:pt x="31998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7379992" y="4093781"/>
            <a:ext cx="4404020" cy="2345119"/>
            <a:chOff x="3916681" y="2453140"/>
            <a:chExt cx="3771899" cy="1989319"/>
          </a:xfrm>
        </p:grpSpPr>
        <p:grpSp>
          <p:nvGrpSpPr>
            <p:cNvPr id="37" name="组合 36"/>
            <p:cNvGrpSpPr/>
            <p:nvPr/>
          </p:nvGrpSpPr>
          <p:grpSpPr>
            <a:xfrm>
              <a:off x="3916681" y="2453140"/>
              <a:ext cx="3771899" cy="1989319"/>
              <a:chOff x="8519161" y="2765022"/>
              <a:chExt cx="4839503" cy="2454095"/>
            </a:xfrm>
          </p:grpSpPr>
          <p:sp>
            <p:nvSpPr>
              <p:cNvPr id="39" name="矩形: 圆角 38"/>
              <p:cNvSpPr/>
              <p:nvPr/>
            </p:nvSpPr>
            <p:spPr>
              <a:xfrm>
                <a:off x="8519161" y="2765022"/>
                <a:ext cx="4839503" cy="2454095"/>
              </a:xfrm>
              <a:prstGeom prst="roundRect">
                <a:avLst>
                  <a:gd name="adj" fmla="val 2882"/>
                </a:avLst>
              </a:prstGeom>
              <a:solidFill>
                <a:srgbClr val="2153F4"/>
              </a:solidFill>
              <a:ln>
                <a:noFill/>
              </a:ln>
              <a:effectLst>
                <a:outerShdw blurRad="317500" dist="76200" dir="2700000" algn="tl" rotWithShape="0">
                  <a:srgbClr val="2153F4">
                    <a:alpha val="1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indent="457200"/>
                <a:endParaRPr lang="en-US" altLang="zh-CN" sz="1200" dirty="0"/>
              </a:p>
            </p:txBody>
          </p:sp>
          <p:sp>
            <p:nvSpPr>
              <p:cNvPr id="40" name="文本框 39"/>
              <p:cNvSpPr txBox="1"/>
              <p:nvPr/>
            </p:nvSpPr>
            <p:spPr>
              <a:xfrm>
                <a:off x="8987155" y="2945392"/>
                <a:ext cx="2828933" cy="417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dirty="0">
                    <a:solidFill>
                      <a:schemeClr val="bg1"/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rPr>
                  <a:t>用戶回饋度</a:t>
                </a:r>
                <a:endParaRPr lang="en-US" altLang="zh-CN" sz="20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endParaRPr>
              </a:p>
            </p:txBody>
          </p:sp>
          <p:sp>
            <p:nvSpPr>
              <p:cNvPr id="41" name="文本框 40"/>
              <p:cNvSpPr txBox="1"/>
              <p:nvPr/>
            </p:nvSpPr>
            <p:spPr>
              <a:xfrm>
                <a:off x="8987155" y="3621913"/>
                <a:ext cx="2828933" cy="3209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1400" dirty="0">
                    <a:solidFill>
                      <a:schemeClr val="bg1"/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解決進度</a:t>
                </a:r>
                <a:endParaRPr lang="en-US" altLang="zh-CN" sz="1400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sp>
            <p:nvSpPr>
              <p:cNvPr id="42" name="文本框 41"/>
              <p:cNvSpPr txBox="1"/>
              <p:nvPr/>
            </p:nvSpPr>
            <p:spPr>
              <a:xfrm>
                <a:off x="8987154" y="4032448"/>
                <a:ext cx="2828933" cy="546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dirty="0">
                    <a:solidFill>
                      <a:schemeClr val="bg1"/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rPr>
                  <a:t>75%</a:t>
                </a:r>
                <a:endParaRPr lang="en-US" altLang="zh-CN" sz="28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endParaRPr>
              </a:p>
            </p:txBody>
          </p:sp>
          <p:sp>
            <p:nvSpPr>
              <p:cNvPr id="43" name="文本框 42"/>
              <p:cNvSpPr txBox="1"/>
              <p:nvPr/>
            </p:nvSpPr>
            <p:spPr>
              <a:xfrm>
                <a:off x="9001246" y="4703849"/>
                <a:ext cx="2828933" cy="2883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1200" dirty="0">
                    <a:solidFill>
                      <a:schemeClr val="bg1"/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共</a:t>
                </a:r>
                <a:r>
                  <a:rPr lang="en-US" altLang="zh-CN" sz="1200" dirty="0">
                    <a:solidFill>
                      <a:schemeClr val="bg1"/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12323</a:t>
                </a:r>
                <a:r>
                  <a:rPr lang="zh-CN" altLang="en-US" sz="1200" dirty="0">
                    <a:solidFill>
                      <a:schemeClr val="bg1"/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份問卷</a:t>
                </a:r>
                <a:endParaRPr lang="en-US" altLang="zh-CN" sz="1200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</p:grpSp>
        <p:sp>
          <p:nvSpPr>
            <p:cNvPr id="38" name="browser_156813"/>
            <p:cNvSpPr/>
            <p:nvPr/>
          </p:nvSpPr>
          <p:spPr>
            <a:xfrm>
              <a:off x="6746880" y="2713657"/>
              <a:ext cx="564384" cy="564480"/>
            </a:xfrm>
            <a:custGeom>
              <a:avLst/>
              <a:gdLst>
                <a:gd name="connsiteX0" fmla="*/ 243822 w 579032"/>
                <a:gd name="connsiteY0" fmla="*/ 91962 h 579131"/>
                <a:gd name="connsiteX1" fmla="*/ 30478 w 579032"/>
                <a:gd name="connsiteY1" fmla="*/ 320069 h 579131"/>
                <a:gd name="connsiteX2" fmla="*/ 259061 w 579032"/>
                <a:gd name="connsiteY2" fmla="*/ 548653 h 579131"/>
                <a:gd name="connsiteX3" fmla="*/ 487169 w 579032"/>
                <a:gd name="connsiteY3" fmla="*/ 335308 h 579131"/>
                <a:gd name="connsiteX4" fmla="*/ 259061 w 579032"/>
                <a:gd name="connsiteY4" fmla="*/ 335308 h 579131"/>
                <a:gd name="connsiteX5" fmla="*/ 243822 w 579032"/>
                <a:gd name="connsiteY5" fmla="*/ 320069 h 579131"/>
                <a:gd name="connsiteX6" fmla="*/ 259061 w 579032"/>
                <a:gd name="connsiteY6" fmla="*/ 61008 h 579131"/>
                <a:gd name="connsiteX7" fmla="*/ 274300 w 579032"/>
                <a:gd name="connsiteY7" fmla="*/ 76247 h 579131"/>
                <a:gd name="connsiteX8" fmla="*/ 274300 w 579032"/>
                <a:gd name="connsiteY8" fmla="*/ 304831 h 579131"/>
                <a:gd name="connsiteX9" fmla="*/ 502884 w 579032"/>
                <a:gd name="connsiteY9" fmla="*/ 304831 h 579131"/>
                <a:gd name="connsiteX10" fmla="*/ 518123 w 579032"/>
                <a:gd name="connsiteY10" fmla="*/ 320069 h 579131"/>
                <a:gd name="connsiteX11" fmla="*/ 442214 w 579032"/>
                <a:gd name="connsiteY11" fmla="*/ 503222 h 579131"/>
                <a:gd name="connsiteX12" fmla="*/ 259061 w 579032"/>
                <a:gd name="connsiteY12" fmla="*/ 579131 h 579131"/>
                <a:gd name="connsiteX13" fmla="*/ 75909 w 579032"/>
                <a:gd name="connsiteY13" fmla="*/ 503222 h 579131"/>
                <a:gd name="connsiteX14" fmla="*/ 0 w 579032"/>
                <a:gd name="connsiteY14" fmla="*/ 320069 h 579131"/>
                <a:gd name="connsiteX15" fmla="*/ 75909 w 579032"/>
                <a:gd name="connsiteY15" fmla="*/ 136917 h 579131"/>
                <a:gd name="connsiteX16" fmla="*/ 259061 w 579032"/>
                <a:gd name="connsiteY16" fmla="*/ 61008 h 579131"/>
                <a:gd name="connsiteX17" fmla="*/ 335220 w 579032"/>
                <a:gd name="connsiteY17" fmla="*/ 30953 h 579131"/>
                <a:gd name="connsiteX18" fmla="*/ 335220 w 579032"/>
                <a:gd name="connsiteY18" fmla="*/ 243812 h 579131"/>
                <a:gd name="connsiteX19" fmla="*/ 548079 w 579032"/>
                <a:gd name="connsiteY19" fmla="*/ 243812 h 579131"/>
                <a:gd name="connsiteX20" fmla="*/ 335220 w 579032"/>
                <a:gd name="connsiteY20" fmla="*/ 30953 h 579131"/>
                <a:gd name="connsiteX21" fmla="*/ 319981 w 579032"/>
                <a:gd name="connsiteY21" fmla="*/ 0 h 579131"/>
                <a:gd name="connsiteX22" fmla="*/ 503126 w 579032"/>
                <a:gd name="connsiteY22" fmla="*/ 75906 h 579131"/>
                <a:gd name="connsiteX23" fmla="*/ 579032 w 579032"/>
                <a:gd name="connsiteY23" fmla="*/ 259051 h 579131"/>
                <a:gd name="connsiteX24" fmla="*/ 563794 w 579032"/>
                <a:gd name="connsiteY24" fmla="*/ 274289 h 579131"/>
                <a:gd name="connsiteX25" fmla="*/ 319981 w 579032"/>
                <a:gd name="connsiteY25" fmla="*/ 274289 h 579131"/>
                <a:gd name="connsiteX26" fmla="*/ 304743 w 579032"/>
                <a:gd name="connsiteY26" fmla="*/ 259051 h 579131"/>
                <a:gd name="connsiteX27" fmla="*/ 304743 w 579032"/>
                <a:gd name="connsiteY27" fmla="*/ 15238 h 579131"/>
                <a:gd name="connsiteX28" fmla="*/ 319981 w 579032"/>
                <a:gd name="connsiteY28" fmla="*/ 0 h 579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9032" h="579131">
                  <a:moveTo>
                    <a:pt x="243822" y="91962"/>
                  </a:moveTo>
                  <a:cubicBezTo>
                    <a:pt x="124864" y="99820"/>
                    <a:pt x="30478" y="199111"/>
                    <a:pt x="30478" y="320069"/>
                  </a:cubicBezTo>
                  <a:cubicBezTo>
                    <a:pt x="30478" y="446124"/>
                    <a:pt x="133007" y="548653"/>
                    <a:pt x="259061" y="548653"/>
                  </a:cubicBezTo>
                  <a:cubicBezTo>
                    <a:pt x="379973" y="548653"/>
                    <a:pt x="479264" y="454267"/>
                    <a:pt x="487169" y="335308"/>
                  </a:cubicBezTo>
                  <a:lnTo>
                    <a:pt x="259061" y="335308"/>
                  </a:lnTo>
                  <a:cubicBezTo>
                    <a:pt x="250632" y="335308"/>
                    <a:pt x="243822" y="328499"/>
                    <a:pt x="243822" y="320069"/>
                  </a:cubicBezTo>
                  <a:close/>
                  <a:moveTo>
                    <a:pt x="259061" y="61008"/>
                  </a:moveTo>
                  <a:cubicBezTo>
                    <a:pt x="267490" y="61008"/>
                    <a:pt x="274300" y="67818"/>
                    <a:pt x="274300" y="76247"/>
                  </a:cubicBezTo>
                  <a:lnTo>
                    <a:pt x="274300" y="304831"/>
                  </a:lnTo>
                  <a:lnTo>
                    <a:pt x="502884" y="304831"/>
                  </a:lnTo>
                  <a:cubicBezTo>
                    <a:pt x="511313" y="304831"/>
                    <a:pt x="518123" y="311640"/>
                    <a:pt x="518123" y="320069"/>
                  </a:cubicBezTo>
                  <a:cubicBezTo>
                    <a:pt x="518123" y="389264"/>
                    <a:pt x="491169" y="454315"/>
                    <a:pt x="442214" y="503222"/>
                  </a:cubicBezTo>
                  <a:cubicBezTo>
                    <a:pt x="393307" y="552177"/>
                    <a:pt x="328256" y="579131"/>
                    <a:pt x="259061" y="579131"/>
                  </a:cubicBezTo>
                  <a:cubicBezTo>
                    <a:pt x="189867" y="579131"/>
                    <a:pt x="124816" y="552177"/>
                    <a:pt x="75909" y="503222"/>
                  </a:cubicBezTo>
                  <a:cubicBezTo>
                    <a:pt x="26954" y="454315"/>
                    <a:pt x="0" y="389264"/>
                    <a:pt x="0" y="320069"/>
                  </a:cubicBezTo>
                  <a:cubicBezTo>
                    <a:pt x="0" y="250875"/>
                    <a:pt x="26954" y="185824"/>
                    <a:pt x="75909" y="136917"/>
                  </a:cubicBezTo>
                  <a:cubicBezTo>
                    <a:pt x="124816" y="87962"/>
                    <a:pt x="189867" y="61008"/>
                    <a:pt x="259061" y="61008"/>
                  </a:cubicBezTo>
                  <a:close/>
                  <a:moveTo>
                    <a:pt x="335220" y="30953"/>
                  </a:moveTo>
                  <a:lnTo>
                    <a:pt x="335220" y="243812"/>
                  </a:lnTo>
                  <a:lnTo>
                    <a:pt x="548079" y="243812"/>
                  </a:lnTo>
                  <a:cubicBezTo>
                    <a:pt x="540270" y="129621"/>
                    <a:pt x="449412" y="38762"/>
                    <a:pt x="335220" y="30953"/>
                  </a:cubicBezTo>
                  <a:close/>
                  <a:moveTo>
                    <a:pt x="319981" y="0"/>
                  </a:moveTo>
                  <a:cubicBezTo>
                    <a:pt x="389173" y="0"/>
                    <a:pt x="454221" y="26953"/>
                    <a:pt x="503126" y="75906"/>
                  </a:cubicBezTo>
                  <a:cubicBezTo>
                    <a:pt x="552079" y="124811"/>
                    <a:pt x="579032" y="189859"/>
                    <a:pt x="579032" y="259051"/>
                  </a:cubicBezTo>
                  <a:cubicBezTo>
                    <a:pt x="579032" y="267479"/>
                    <a:pt x="572223" y="274289"/>
                    <a:pt x="563794" y="274289"/>
                  </a:cubicBezTo>
                  <a:lnTo>
                    <a:pt x="319981" y="274289"/>
                  </a:lnTo>
                  <a:cubicBezTo>
                    <a:pt x="311553" y="274289"/>
                    <a:pt x="304743" y="267479"/>
                    <a:pt x="304743" y="259051"/>
                  </a:cubicBezTo>
                  <a:lnTo>
                    <a:pt x="304743" y="15238"/>
                  </a:lnTo>
                  <a:cubicBezTo>
                    <a:pt x="304743" y="6810"/>
                    <a:pt x="311553" y="0"/>
                    <a:pt x="31998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44" name="矩形: 圆角 43"/>
          <p:cNvSpPr/>
          <p:nvPr/>
        </p:nvSpPr>
        <p:spPr>
          <a:xfrm>
            <a:off x="-381966" y="1520824"/>
            <a:ext cx="2938691" cy="4918075"/>
          </a:xfrm>
          <a:prstGeom prst="roundRect">
            <a:avLst>
              <a:gd name="adj" fmla="val 4314"/>
            </a:avLst>
          </a:prstGeom>
          <a:noFill/>
          <a:ln w="25400">
            <a:solidFill>
              <a:srgbClr val="2153F4"/>
            </a:solidFill>
          </a:ln>
          <a:effectLst>
            <a:outerShdw blurRad="508000" dist="152400" dir="5400000" sx="97000" sy="97000" algn="t" rotWithShape="0">
              <a:srgbClr val="1541C4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6" name="文本框 45"/>
          <p:cNvSpPr txBox="1"/>
          <p:nvPr/>
        </p:nvSpPr>
        <p:spPr>
          <a:xfrm>
            <a:off x="-254522" y="3219420"/>
            <a:ext cx="2868746" cy="953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153F4"/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請在此處</a:t>
            </a: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srgbClr val="2153F4"/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153F4"/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輸入標題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2153F4"/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47" name="iconfont-11841-5650494"/>
          <p:cNvSpPr/>
          <p:nvPr/>
        </p:nvSpPr>
        <p:spPr>
          <a:xfrm>
            <a:off x="928262" y="2437045"/>
            <a:ext cx="503178" cy="588744"/>
          </a:xfrm>
          <a:custGeom>
            <a:avLst/>
            <a:gdLst>
              <a:gd name="connsiteX0" fmla="*/ 86384 w 459099"/>
              <a:gd name="connsiteY0" fmla="*/ 373934 h 537170"/>
              <a:gd name="connsiteX1" fmla="*/ 78765 w 459099"/>
              <a:gd name="connsiteY1" fmla="*/ 381553 h 537170"/>
              <a:gd name="connsiteX2" fmla="*/ 86384 w 459099"/>
              <a:gd name="connsiteY2" fmla="*/ 389171 h 537170"/>
              <a:gd name="connsiteX3" fmla="*/ 186661 w 459099"/>
              <a:gd name="connsiteY3" fmla="*/ 389171 h 537170"/>
              <a:gd name="connsiteX4" fmla="*/ 194279 w 459099"/>
              <a:gd name="connsiteY4" fmla="*/ 381553 h 537170"/>
              <a:gd name="connsiteX5" fmla="*/ 186661 w 459099"/>
              <a:gd name="connsiteY5" fmla="*/ 373934 h 537170"/>
              <a:gd name="connsiteX6" fmla="*/ 325078 w 459099"/>
              <a:gd name="connsiteY6" fmla="*/ 362507 h 537170"/>
              <a:gd name="connsiteX7" fmla="*/ 314936 w 459099"/>
              <a:gd name="connsiteY7" fmla="*/ 383457 h 537170"/>
              <a:gd name="connsiteX8" fmla="*/ 307936 w 459099"/>
              <a:gd name="connsiteY8" fmla="*/ 388552 h 537170"/>
              <a:gd name="connsiteX9" fmla="*/ 285081 w 459099"/>
              <a:gd name="connsiteY9" fmla="*/ 391742 h 537170"/>
              <a:gd name="connsiteX10" fmla="*/ 301604 w 459099"/>
              <a:gd name="connsiteY10" fmla="*/ 407598 h 537170"/>
              <a:gd name="connsiteX11" fmla="*/ 304127 w 459099"/>
              <a:gd name="connsiteY11" fmla="*/ 415835 h 537170"/>
              <a:gd name="connsiteX12" fmla="*/ 300318 w 459099"/>
              <a:gd name="connsiteY12" fmla="*/ 438690 h 537170"/>
              <a:gd name="connsiteX13" fmla="*/ 320650 w 459099"/>
              <a:gd name="connsiteY13" fmla="*/ 427929 h 537170"/>
              <a:gd name="connsiteX14" fmla="*/ 325078 w 459099"/>
              <a:gd name="connsiteY14" fmla="*/ 427262 h 537170"/>
              <a:gd name="connsiteX15" fmla="*/ 329506 w 459099"/>
              <a:gd name="connsiteY15" fmla="*/ 428548 h 537170"/>
              <a:gd name="connsiteX16" fmla="*/ 349838 w 459099"/>
              <a:gd name="connsiteY16" fmla="*/ 439356 h 537170"/>
              <a:gd name="connsiteX17" fmla="*/ 346028 w 459099"/>
              <a:gd name="connsiteY17" fmla="*/ 416501 h 537170"/>
              <a:gd name="connsiteX18" fmla="*/ 348552 w 459099"/>
              <a:gd name="connsiteY18" fmla="*/ 408217 h 537170"/>
              <a:gd name="connsiteX19" fmla="*/ 365074 w 459099"/>
              <a:gd name="connsiteY19" fmla="*/ 392361 h 537170"/>
              <a:gd name="connsiteX20" fmla="*/ 342219 w 459099"/>
              <a:gd name="connsiteY20" fmla="*/ 389171 h 537170"/>
              <a:gd name="connsiteX21" fmla="*/ 335220 w 459099"/>
              <a:gd name="connsiteY21" fmla="*/ 384124 h 537170"/>
              <a:gd name="connsiteX22" fmla="*/ 86384 w 459099"/>
              <a:gd name="connsiteY22" fmla="*/ 355555 h 537170"/>
              <a:gd name="connsiteX23" fmla="*/ 186661 w 459099"/>
              <a:gd name="connsiteY23" fmla="*/ 355555 h 537170"/>
              <a:gd name="connsiteX24" fmla="*/ 213325 w 459099"/>
              <a:gd name="connsiteY24" fmla="*/ 382219 h 537170"/>
              <a:gd name="connsiteX25" fmla="*/ 187328 w 459099"/>
              <a:gd name="connsiteY25" fmla="*/ 408883 h 537170"/>
              <a:gd name="connsiteX26" fmla="*/ 86384 w 459099"/>
              <a:gd name="connsiteY26" fmla="*/ 408883 h 537170"/>
              <a:gd name="connsiteX27" fmla="*/ 59719 w 459099"/>
              <a:gd name="connsiteY27" fmla="*/ 382219 h 537170"/>
              <a:gd name="connsiteX28" fmla="*/ 86384 w 459099"/>
              <a:gd name="connsiteY28" fmla="*/ 355555 h 537170"/>
              <a:gd name="connsiteX29" fmla="*/ 324459 w 459099"/>
              <a:gd name="connsiteY29" fmla="*/ 331415 h 537170"/>
              <a:gd name="connsiteX30" fmla="*/ 332696 w 459099"/>
              <a:gd name="connsiteY30" fmla="*/ 336510 h 537170"/>
              <a:gd name="connsiteX31" fmla="*/ 349219 w 459099"/>
              <a:gd name="connsiteY31" fmla="*/ 370125 h 537170"/>
              <a:gd name="connsiteX32" fmla="*/ 386025 w 459099"/>
              <a:gd name="connsiteY32" fmla="*/ 375220 h 537170"/>
              <a:gd name="connsiteX33" fmla="*/ 393643 w 459099"/>
              <a:gd name="connsiteY33" fmla="*/ 381553 h 537170"/>
              <a:gd name="connsiteX34" fmla="*/ 391120 w 459099"/>
              <a:gd name="connsiteY34" fmla="*/ 391075 h 537170"/>
              <a:gd name="connsiteX35" fmla="*/ 364455 w 459099"/>
              <a:gd name="connsiteY35" fmla="*/ 417120 h 537170"/>
              <a:gd name="connsiteX36" fmla="*/ 370788 w 459099"/>
              <a:gd name="connsiteY36" fmla="*/ 453926 h 537170"/>
              <a:gd name="connsiteX37" fmla="*/ 366979 w 459099"/>
              <a:gd name="connsiteY37" fmla="*/ 463449 h 537170"/>
              <a:gd name="connsiteX38" fmla="*/ 362551 w 459099"/>
              <a:gd name="connsiteY38" fmla="*/ 466020 h 537170"/>
              <a:gd name="connsiteX39" fmla="*/ 358075 w 459099"/>
              <a:gd name="connsiteY39" fmla="*/ 464735 h 537170"/>
              <a:gd name="connsiteX40" fmla="*/ 325078 w 459099"/>
              <a:gd name="connsiteY40" fmla="*/ 447594 h 537170"/>
              <a:gd name="connsiteX41" fmla="*/ 292081 w 459099"/>
              <a:gd name="connsiteY41" fmla="*/ 464735 h 537170"/>
              <a:gd name="connsiteX42" fmla="*/ 281891 w 459099"/>
              <a:gd name="connsiteY42" fmla="*/ 464116 h 537170"/>
              <a:gd name="connsiteX43" fmla="*/ 278082 w 459099"/>
              <a:gd name="connsiteY43" fmla="*/ 454593 h 537170"/>
              <a:gd name="connsiteX44" fmla="*/ 284462 w 459099"/>
              <a:gd name="connsiteY44" fmla="*/ 417739 h 537170"/>
              <a:gd name="connsiteX45" fmla="*/ 257798 w 459099"/>
              <a:gd name="connsiteY45" fmla="*/ 391742 h 537170"/>
              <a:gd name="connsiteX46" fmla="*/ 255227 w 459099"/>
              <a:gd name="connsiteY46" fmla="*/ 382219 h 537170"/>
              <a:gd name="connsiteX47" fmla="*/ 262845 w 459099"/>
              <a:gd name="connsiteY47" fmla="*/ 375839 h 537170"/>
              <a:gd name="connsiteX48" fmla="*/ 299699 w 459099"/>
              <a:gd name="connsiteY48" fmla="*/ 370125 h 537170"/>
              <a:gd name="connsiteX49" fmla="*/ 316174 w 459099"/>
              <a:gd name="connsiteY49" fmla="*/ 336510 h 537170"/>
              <a:gd name="connsiteX50" fmla="*/ 324459 w 459099"/>
              <a:gd name="connsiteY50" fmla="*/ 331415 h 537170"/>
              <a:gd name="connsiteX51" fmla="*/ 86384 w 459099"/>
              <a:gd name="connsiteY51" fmla="*/ 260946 h 537170"/>
              <a:gd name="connsiteX52" fmla="*/ 78765 w 459099"/>
              <a:gd name="connsiteY52" fmla="*/ 268564 h 537170"/>
              <a:gd name="connsiteX53" fmla="*/ 86384 w 459099"/>
              <a:gd name="connsiteY53" fmla="*/ 276182 h 537170"/>
              <a:gd name="connsiteX54" fmla="*/ 372693 w 459099"/>
              <a:gd name="connsiteY54" fmla="*/ 276182 h 537170"/>
              <a:gd name="connsiteX55" fmla="*/ 380311 w 459099"/>
              <a:gd name="connsiteY55" fmla="*/ 268564 h 537170"/>
              <a:gd name="connsiteX56" fmla="*/ 372693 w 459099"/>
              <a:gd name="connsiteY56" fmla="*/ 260946 h 537170"/>
              <a:gd name="connsiteX57" fmla="*/ 86384 w 459099"/>
              <a:gd name="connsiteY57" fmla="*/ 241900 h 537170"/>
              <a:gd name="connsiteX58" fmla="*/ 372693 w 459099"/>
              <a:gd name="connsiteY58" fmla="*/ 241900 h 537170"/>
              <a:gd name="connsiteX59" fmla="*/ 399357 w 459099"/>
              <a:gd name="connsiteY59" fmla="*/ 268564 h 537170"/>
              <a:gd name="connsiteX60" fmla="*/ 373312 w 459099"/>
              <a:gd name="connsiteY60" fmla="*/ 295228 h 537170"/>
              <a:gd name="connsiteX61" fmla="*/ 86384 w 459099"/>
              <a:gd name="connsiteY61" fmla="*/ 295228 h 537170"/>
              <a:gd name="connsiteX62" fmla="*/ 59719 w 459099"/>
              <a:gd name="connsiteY62" fmla="*/ 268564 h 537170"/>
              <a:gd name="connsiteX63" fmla="*/ 86384 w 459099"/>
              <a:gd name="connsiteY63" fmla="*/ 241900 h 537170"/>
              <a:gd name="connsiteX64" fmla="*/ 86384 w 459099"/>
              <a:gd name="connsiteY64" fmla="*/ 111104 h 537170"/>
              <a:gd name="connsiteX65" fmla="*/ 78765 w 459099"/>
              <a:gd name="connsiteY65" fmla="*/ 118722 h 537170"/>
              <a:gd name="connsiteX66" fmla="*/ 86384 w 459099"/>
              <a:gd name="connsiteY66" fmla="*/ 126340 h 537170"/>
              <a:gd name="connsiteX67" fmla="*/ 372693 w 459099"/>
              <a:gd name="connsiteY67" fmla="*/ 126340 h 537170"/>
              <a:gd name="connsiteX68" fmla="*/ 380311 w 459099"/>
              <a:gd name="connsiteY68" fmla="*/ 118722 h 537170"/>
              <a:gd name="connsiteX69" fmla="*/ 372693 w 459099"/>
              <a:gd name="connsiteY69" fmla="*/ 111104 h 537170"/>
              <a:gd name="connsiteX70" fmla="*/ 86384 w 459099"/>
              <a:gd name="connsiteY70" fmla="*/ 92058 h 537170"/>
              <a:gd name="connsiteX71" fmla="*/ 372693 w 459099"/>
              <a:gd name="connsiteY71" fmla="*/ 92058 h 537170"/>
              <a:gd name="connsiteX72" fmla="*/ 399357 w 459099"/>
              <a:gd name="connsiteY72" fmla="*/ 118722 h 537170"/>
              <a:gd name="connsiteX73" fmla="*/ 373312 w 459099"/>
              <a:gd name="connsiteY73" fmla="*/ 145386 h 537170"/>
              <a:gd name="connsiteX74" fmla="*/ 86384 w 459099"/>
              <a:gd name="connsiteY74" fmla="*/ 145386 h 537170"/>
              <a:gd name="connsiteX75" fmla="*/ 59719 w 459099"/>
              <a:gd name="connsiteY75" fmla="*/ 118722 h 537170"/>
              <a:gd name="connsiteX76" fmla="*/ 86384 w 459099"/>
              <a:gd name="connsiteY76" fmla="*/ 92058 h 537170"/>
              <a:gd name="connsiteX77" fmla="*/ 59721 w 459099"/>
              <a:gd name="connsiteY77" fmla="*/ 29858 h 537170"/>
              <a:gd name="connsiteX78" fmla="*/ 29860 w 459099"/>
              <a:gd name="connsiteY78" fmla="*/ 59669 h 537170"/>
              <a:gd name="connsiteX79" fmla="*/ 29860 w 459099"/>
              <a:gd name="connsiteY79" fmla="*/ 477501 h 537170"/>
              <a:gd name="connsiteX80" fmla="*/ 59721 w 459099"/>
              <a:gd name="connsiteY80" fmla="*/ 507312 h 537170"/>
              <a:gd name="connsiteX81" fmla="*/ 399426 w 459099"/>
              <a:gd name="connsiteY81" fmla="*/ 507312 h 537170"/>
              <a:gd name="connsiteX82" fmla="*/ 429286 w 459099"/>
              <a:gd name="connsiteY82" fmla="*/ 477501 h 537170"/>
              <a:gd name="connsiteX83" fmla="*/ 429286 w 459099"/>
              <a:gd name="connsiteY83" fmla="*/ 59669 h 537170"/>
              <a:gd name="connsiteX84" fmla="*/ 399426 w 459099"/>
              <a:gd name="connsiteY84" fmla="*/ 29858 h 537170"/>
              <a:gd name="connsiteX85" fmla="*/ 59721 w 459099"/>
              <a:gd name="connsiteY85" fmla="*/ 0 h 537170"/>
              <a:gd name="connsiteX86" fmla="*/ 399426 w 459099"/>
              <a:gd name="connsiteY86" fmla="*/ 0 h 537170"/>
              <a:gd name="connsiteX87" fmla="*/ 459099 w 459099"/>
              <a:gd name="connsiteY87" fmla="*/ 59669 h 537170"/>
              <a:gd name="connsiteX88" fmla="*/ 459099 w 459099"/>
              <a:gd name="connsiteY88" fmla="*/ 477501 h 537170"/>
              <a:gd name="connsiteX89" fmla="*/ 400045 w 459099"/>
              <a:gd name="connsiteY89" fmla="*/ 537170 h 537170"/>
              <a:gd name="connsiteX90" fmla="*/ 59721 w 459099"/>
              <a:gd name="connsiteY90" fmla="*/ 537170 h 537170"/>
              <a:gd name="connsiteX91" fmla="*/ 0 w 459099"/>
              <a:gd name="connsiteY91" fmla="*/ 477501 h 537170"/>
              <a:gd name="connsiteX92" fmla="*/ 0 w 459099"/>
              <a:gd name="connsiteY92" fmla="*/ 59669 h 537170"/>
              <a:gd name="connsiteX93" fmla="*/ 59721 w 459099"/>
              <a:gd name="connsiteY93" fmla="*/ 0 h 537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459099" h="537170">
                <a:moveTo>
                  <a:pt x="86384" y="373934"/>
                </a:moveTo>
                <a:cubicBezTo>
                  <a:pt x="81908" y="373934"/>
                  <a:pt x="78765" y="377744"/>
                  <a:pt x="78765" y="381553"/>
                </a:cubicBezTo>
                <a:cubicBezTo>
                  <a:pt x="78765" y="386028"/>
                  <a:pt x="82574" y="389171"/>
                  <a:pt x="86384" y="389171"/>
                </a:cubicBezTo>
                <a:lnTo>
                  <a:pt x="186661" y="389171"/>
                </a:lnTo>
                <a:cubicBezTo>
                  <a:pt x="191137" y="389171"/>
                  <a:pt x="194279" y="385362"/>
                  <a:pt x="194279" y="381553"/>
                </a:cubicBezTo>
                <a:cubicBezTo>
                  <a:pt x="194279" y="377125"/>
                  <a:pt x="190470" y="373934"/>
                  <a:pt x="186661" y="373934"/>
                </a:cubicBezTo>
                <a:close/>
                <a:moveTo>
                  <a:pt x="325078" y="362507"/>
                </a:moveTo>
                <a:lnTo>
                  <a:pt x="314936" y="383457"/>
                </a:lnTo>
                <a:cubicBezTo>
                  <a:pt x="313650" y="386028"/>
                  <a:pt x="311127" y="387933"/>
                  <a:pt x="307936" y="388552"/>
                </a:cubicBezTo>
                <a:lnTo>
                  <a:pt x="285081" y="391742"/>
                </a:lnTo>
                <a:lnTo>
                  <a:pt x="301604" y="407598"/>
                </a:lnTo>
                <a:cubicBezTo>
                  <a:pt x="304127" y="409502"/>
                  <a:pt x="304746" y="412692"/>
                  <a:pt x="304127" y="415835"/>
                </a:cubicBezTo>
                <a:lnTo>
                  <a:pt x="300318" y="438690"/>
                </a:lnTo>
                <a:lnTo>
                  <a:pt x="320650" y="427929"/>
                </a:lnTo>
                <a:cubicBezTo>
                  <a:pt x="321888" y="427262"/>
                  <a:pt x="323173" y="427262"/>
                  <a:pt x="325078" y="427262"/>
                </a:cubicBezTo>
                <a:cubicBezTo>
                  <a:pt x="326363" y="427262"/>
                  <a:pt x="328268" y="427929"/>
                  <a:pt x="329506" y="428548"/>
                </a:cubicBezTo>
                <a:lnTo>
                  <a:pt x="349838" y="439356"/>
                </a:lnTo>
                <a:lnTo>
                  <a:pt x="346028" y="416501"/>
                </a:lnTo>
                <a:cubicBezTo>
                  <a:pt x="345409" y="413311"/>
                  <a:pt x="346647" y="410121"/>
                  <a:pt x="348552" y="408217"/>
                </a:cubicBezTo>
                <a:lnTo>
                  <a:pt x="365074" y="392361"/>
                </a:lnTo>
                <a:lnTo>
                  <a:pt x="342219" y="389171"/>
                </a:lnTo>
                <a:cubicBezTo>
                  <a:pt x="339029" y="388552"/>
                  <a:pt x="336505" y="386647"/>
                  <a:pt x="335220" y="384124"/>
                </a:cubicBezTo>
                <a:close/>
                <a:moveTo>
                  <a:pt x="86384" y="355555"/>
                </a:moveTo>
                <a:lnTo>
                  <a:pt x="186661" y="355555"/>
                </a:lnTo>
                <a:cubicBezTo>
                  <a:pt x="201279" y="355555"/>
                  <a:pt x="213325" y="367602"/>
                  <a:pt x="213325" y="382219"/>
                </a:cubicBezTo>
                <a:cubicBezTo>
                  <a:pt x="213992" y="396789"/>
                  <a:pt x="201898" y="408883"/>
                  <a:pt x="187328" y="408883"/>
                </a:cubicBezTo>
                <a:lnTo>
                  <a:pt x="86384" y="408883"/>
                </a:lnTo>
                <a:cubicBezTo>
                  <a:pt x="71766" y="408883"/>
                  <a:pt x="59719" y="396789"/>
                  <a:pt x="59719" y="382219"/>
                </a:cubicBezTo>
                <a:cubicBezTo>
                  <a:pt x="59719" y="367602"/>
                  <a:pt x="71766" y="355555"/>
                  <a:pt x="86384" y="355555"/>
                </a:cubicBezTo>
                <a:close/>
                <a:moveTo>
                  <a:pt x="324459" y="331415"/>
                </a:moveTo>
                <a:cubicBezTo>
                  <a:pt x="328268" y="331415"/>
                  <a:pt x="331411" y="333319"/>
                  <a:pt x="332696" y="336510"/>
                </a:cubicBezTo>
                <a:lnTo>
                  <a:pt x="349219" y="370125"/>
                </a:lnTo>
                <a:lnTo>
                  <a:pt x="386025" y="375220"/>
                </a:lnTo>
                <a:cubicBezTo>
                  <a:pt x="389834" y="375839"/>
                  <a:pt x="392358" y="378410"/>
                  <a:pt x="393643" y="381553"/>
                </a:cubicBezTo>
                <a:cubicBezTo>
                  <a:pt x="394929" y="384743"/>
                  <a:pt x="393643" y="388552"/>
                  <a:pt x="391120" y="391075"/>
                </a:cubicBezTo>
                <a:lnTo>
                  <a:pt x="364455" y="417120"/>
                </a:lnTo>
                <a:lnTo>
                  <a:pt x="370788" y="453926"/>
                </a:lnTo>
                <a:cubicBezTo>
                  <a:pt x="371407" y="457735"/>
                  <a:pt x="370169" y="460926"/>
                  <a:pt x="366979" y="463449"/>
                </a:cubicBezTo>
                <a:cubicBezTo>
                  <a:pt x="366360" y="465354"/>
                  <a:pt x="364455" y="466020"/>
                  <a:pt x="362551" y="466020"/>
                </a:cubicBezTo>
                <a:cubicBezTo>
                  <a:pt x="361265" y="466020"/>
                  <a:pt x="359361" y="465354"/>
                  <a:pt x="358075" y="464735"/>
                </a:cubicBezTo>
                <a:lnTo>
                  <a:pt x="325078" y="447594"/>
                </a:lnTo>
                <a:lnTo>
                  <a:pt x="292081" y="464735"/>
                </a:lnTo>
                <a:cubicBezTo>
                  <a:pt x="288890" y="466639"/>
                  <a:pt x="285081" y="466020"/>
                  <a:pt x="281891" y="464116"/>
                </a:cubicBezTo>
                <a:cubicBezTo>
                  <a:pt x="278748" y="462211"/>
                  <a:pt x="277463" y="458402"/>
                  <a:pt x="278082" y="454593"/>
                </a:cubicBezTo>
                <a:lnTo>
                  <a:pt x="284462" y="417739"/>
                </a:lnTo>
                <a:lnTo>
                  <a:pt x="257798" y="391742"/>
                </a:lnTo>
                <a:cubicBezTo>
                  <a:pt x="255227" y="389171"/>
                  <a:pt x="253989" y="385362"/>
                  <a:pt x="255227" y="382219"/>
                </a:cubicBezTo>
                <a:cubicBezTo>
                  <a:pt x="256512" y="379029"/>
                  <a:pt x="259036" y="376506"/>
                  <a:pt x="262845" y="375839"/>
                </a:cubicBezTo>
                <a:lnTo>
                  <a:pt x="299699" y="370125"/>
                </a:lnTo>
                <a:lnTo>
                  <a:pt x="316174" y="336510"/>
                </a:lnTo>
                <a:cubicBezTo>
                  <a:pt x="318078" y="333319"/>
                  <a:pt x="321269" y="331415"/>
                  <a:pt x="324459" y="331415"/>
                </a:cubicBezTo>
                <a:close/>
                <a:moveTo>
                  <a:pt x="86384" y="260946"/>
                </a:moveTo>
                <a:cubicBezTo>
                  <a:pt x="81908" y="260946"/>
                  <a:pt x="78765" y="264755"/>
                  <a:pt x="78765" y="268564"/>
                </a:cubicBezTo>
                <a:cubicBezTo>
                  <a:pt x="78765" y="272373"/>
                  <a:pt x="82574" y="276182"/>
                  <a:pt x="86384" y="276182"/>
                </a:cubicBezTo>
                <a:lnTo>
                  <a:pt x="372693" y="276182"/>
                </a:lnTo>
                <a:cubicBezTo>
                  <a:pt x="377121" y="276182"/>
                  <a:pt x="380311" y="272373"/>
                  <a:pt x="380311" y="268564"/>
                </a:cubicBezTo>
                <a:cubicBezTo>
                  <a:pt x="380311" y="264755"/>
                  <a:pt x="376502" y="260946"/>
                  <a:pt x="372693" y="260946"/>
                </a:cubicBezTo>
                <a:close/>
                <a:moveTo>
                  <a:pt x="86384" y="241900"/>
                </a:moveTo>
                <a:lnTo>
                  <a:pt x="372693" y="241900"/>
                </a:lnTo>
                <a:cubicBezTo>
                  <a:pt x="387311" y="241900"/>
                  <a:pt x="399357" y="253947"/>
                  <a:pt x="399357" y="268564"/>
                </a:cubicBezTo>
                <a:cubicBezTo>
                  <a:pt x="399976" y="283182"/>
                  <a:pt x="387930" y="295228"/>
                  <a:pt x="373312" y="295228"/>
                </a:cubicBezTo>
                <a:lnTo>
                  <a:pt x="86384" y="295228"/>
                </a:lnTo>
                <a:cubicBezTo>
                  <a:pt x="71766" y="295228"/>
                  <a:pt x="59719" y="283182"/>
                  <a:pt x="59719" y="268564"/>
                </a:cubicBezTo>
                <a:cubicBezTo>
                  <a:pt x="59719" y="253947"/>
                  <a:pt x="71766" y="241900"/>
                  <a:pt x="86384" y="241900"/>
                </a:cubicBezTo>
                <a:close/>
                <a:moveTo>
                  <a:pt x="86384" y="111104"/>
                </a:moveTo>
                <a:cubicBezTo>
                  <a:pt x="81908" y="111104"/>
                  <a:pt x="78765" y="114913"/>
                  <a:pt x="78765" y="118722"/>
                </a:cubicBezTo>
                <a:cubicBezTo>
                  <a:pt x="78765" y="122531"/>
                  <a:pt x="82574" y="126340"/>
                  <a:pt x="86384" y="126340"/>
                </a:cubicBezTo>
                <a:lnTo>
                  <a:pt x="372693" y="126340"/>
                </a:lnTo>
                <a:cubicBezTo>
                  <a:pt x="377121" y="126340"/>
                  <a:pt x="380311" y="122531"/>
                  <a:pt x="380311" y="118722"/>
                </a:cubicBezTo>
                <a:cubicBezTo>
                  <a:pt x="380311" y="114913"/>
                  <a:pt x="376502" y="111104"/>
                  <a:pt x="372693" y="111104"/>
                </a:cubicBezTo>
                <a:close/>
                <a:moveTo>
                  <a:pt x="86384" y="92058"/>
                </a:moveTo>
                <a:lnTo>
                  <a:pt x="372693" y="92058"/>
                </a:lnTo>
                <a:cubicBezTo>
                  <a:pt x="387311" y="92058"/>
                  <a:pt x="399357" y="104152"/>
                  <a:pt x="399357" y="118722"/>
                </a:cubicBezTo>
                <a:cubicBezTo>
                  <a:pt x="399357" y="133340"/>
                  <a:pt x="387930" y="145386"/>
                  <a:pt x="373312" y="145386"/>
                </a:cubicBezTo>
                <a:lnTo>
                  <a:pt x="86384" y="145386"/>
                </a:lnTo>
                <a:cubicBezTo>
                  <a:pt x="71766" y="145386"/>
                  <a:pt x="59719" y="133340"/>
                  <a:pt x="59719" y="118722"/>
                </a:cubicBezTo>
                <a:cubicBezTo>
                  <a:pt x="59719" y="104152"/>
                  <a:pt x="71766" y="92058"/>
                  <a:pt x="86384" y="92058"/>
                </a:cubicBezTo>
                <a:close/>
                <a:moveTo>
                  <a:pt x="59721" y="29858"/>
                </a:moveTo>
                <a:cubicBezTo>
                  <a:pt x="43195" y="29858"/>
                  <a:pt x="29860" y="43192"/>
                  <a:pt x="29860" y="59669"/>
                </a:cubicBezTo>
                <a:lnTo>
                  <a:pt x="29860" y="477501"/>
                </a:lnTo>
                <a:cubicBezTo>
                  <a:pt x="29860" y="493978"/>
                  <a:pt x="43195" y="507312"/>
                  <a:pt x="59721" y="507312"/>
                </a:cubicBezTo>
                <a:lnTo>
                  <a:pt x="399426" y="507312"/>
                </a:lnTo>
                <a:cubicBezTo>
                  <a:pt x="415952" y="507312"/>
                  <a:pt x="429286" y="493978"/>
                  <a:pt x="429286" y="477501"/>
                </a:cubicBezTo>
                <a:lnTo>
                  <a:pt x="429286" y="59669"/>
                </a:lnTo>
                <a:cubicBezTo>
                  <a:pt x="429286" y="43192"/>
                  <a:pt x="415952" y="29858"/>
                  <a:pt x="399426" y="29858"/>
                </a:cubicBezTo>
                <a:close/>
                <a:moveTo>
                  <a:pt x="59721" y="0"/>
                </a:moveTo>
                <a:lnTo>
                  <a:pt x="399426" y="0"/>
                </a:lnTo>
                <a:cubicBezTo>
                  <a:pt x="432430" y="0"/>
                  <a:pt x="459099" y="26668"/>
                  <a:pt x="459099" y="59669"/>
                </a:cubicBezTo>
                <a:lnTo>
                  <a:pt x="459099" y="477501"/>
                </a:lnTo>
                <a:cubicBezTo>
                  <a:pt x="459099" y="509883"/>
                  <a:pt x="432430" y="537170"/>
                  <a:pt x="400045" y="537170"/>
                </a:cubicBezTo>
                <a:lnTo>
                  <a:pt x="59721" y="537170"/>
                </a:lnTo>
                <a:cubicBezTo>
                  <a:pt x="26669" y="537170"/>
                  <a:pt x="0" y="510502"/>
                  <a:pt x="0" y="477501"/>
                </a:cubicBezTo>
                <a:lnTo>
                  <a:pt x="0" y="59669"/>
                </a:lnTo>
                <a:cubicBezTo>
                  <a:pt x="0" y="26668"/>
                  <a:pt x="26669" y="0"/>
                  <a:pt x="59721" y="0"/>
                </a:cubicBezTo>
                <a:close/>
              </a:path>
            </a:pathLst>
          </a:custGeom>
          <a:solidFill>
            <a:srgbClr val="2153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153F4"/>
              </a:solidFill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359225" y="4182088"/>
            <a:ext cx="1758942" cy="1076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這是一份藍色商務工作彙報通用簡約範本，請在此處輸入內容。</a:t>
            </a:r>
            <a:endParaRPr lang="zh-CN" altLang="en-US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: 圆角 23"/>
          <p:cNvSpPr/>
          <p:nvPr/>
        </p:nvSpPr>
        <p:spPr>
          <a:xfrm>
            <a:off x="3262670" y="1523115"/>
            <a:ext cx="2734835" cy="3974857"/>
          </a:xfrm>
          <a:prstGeom prst="roundRect">
            <a:avLst>
              <a:gd name="adj" fmla="val 6240"/>
            </a:avLst>
          </a:prstGeom>
          <a:solidFill>
            <a:schemeClr val="bg1"/>
          </a:solidFill>
          <a:ln w="19050">
            <a:solidFill>
              <a:srgbClr val="2153F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5" name="矩形: 圆角 24"/>
          <p:cNvSpPr/>
          <p:nvPr/>
        </p:nvSpPr>
        <p:spPr>
          <a:xfrm>
            <a:off x="6157816" y="1523115"/>
            <a:ext cx="2734835" cy="3974857"/>
          </a:xfrm>
          <a:prstGeom prst="roundRect">
            <a:avLst>
              <a:gd name="adj" fmla="val 6240"/>
            </a:avLst>
          </a:prstGeom>
          <a:solidFill>
            <a:schemeClr val="bg1"/>
          </a:solidFill>
          <a:ln w="19050">
            <a:solidFill>
              <a:srgbClr val="2153F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6" name="矩形: 圆角 25"/>
          <p:cNvSpPr/>
          <p:nvPr/>
        </p:nvSpPr>
        <p:spPr>
          <a:xfrm>
            <a:off x="9052963" y="1523115"/>
            <a:ext cx="2734835" cy="3974857"/>
          </a:xfrm>
          <a:prstGeom prst="roundRect">
            <a:avLst>
              <a:gd name="adj" fmla="val 6240"/>
            </a:avLst>
          </a:prstGeom>
          <a:solidFill>
            <a:schemeClr val="bg1"/>
          </a:solidFill>
          <a:ln w="19050">
            <a:solidFill>
              <a:srgbClr val="2153F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" name="矩形: 圆角 1"/>
          <p:cNvSpPr/>
          <p:nvPr/>
        </p:nvSpPr>
        <p:spPr>
          <a:xfrm>
            <a:off x="367524" y="1523115"/>
            <a:ext cx="2734835" cy="3974857"/>
          </a:xfrm>
          <a:prstGeom prst="roundRect">
            <a:avLst>
              <a:gd name="adj" fmla="val 6240"/>
            </a:avLst>
          </a:prstGeom>
          <a:solidFill>
            <a:schemeClr val="bg1"/>
          </a:solidFill>
          <a:ln>
            <a:solidFill>
              <a:srgbClr val="2153F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cxnSp>
        <p:nvCxnSpPr>
          <p:cNvPr id="7" name="直接连接符 6"/>
          <p:cNvCxnSpPr/>
          <p:nvPr/>
        </p:nvCxnSpPr>
        <p:spPr>
          <a:xfrm>
            <a:off x="1801363" y="4076699"/>
            <a:ext cx="8712905" cy="0"/>
          </a:xfrm>
          <a:prstGeom prst="line">
            <a:avLst/>
          </a:prstGeom>
          <a:ln w="22225">
            <a:solidFill>
              <a:srgbClr val="2153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任意多边形: 形状 18"/>
          <p:cNvSpPr/>
          <p:nvPr/>
        </p:nvSpPr>
        <p:spPr>
          <a:xfrm>
            <a:off x="1542679" y="3912151"/>
            <a:ext cx="329593" cy="329097"/>
          </a:xfrm>
          <a:custGeom>
            <a:avLst/>
            <a:gdLst>
              <a:gd name="connsiteX0" fmla="*/ 164797 w 329593"/>
              <a:gd name="connsiteY0" fmla="*/ 0 h 329097"/>
              <a:gd name="connsiteX1" fmla="*/ 329593 w 329593"/>
              <a:gd name="connsiteY1" fmla="*/ 164548 h 329097"/>
              <a:gd name="connsiteX2" fmla="*/ 164797 w 329593"/>
              <a:gd name="connsiteY2" fmla="*/ 329097 h 329097"/>
              <a:gd name="connsiteX3" fmla="*/ 0 w 329593"/>
              <a:gd name="connsiteY3" fmla="*/ 164548 h 329097"/>
              <a:gd name="connsiteX4" fmla="*/ 164797 w 329593"/>
              <a:gd name="connsiteY4" fmla="*/ 0 h 329097"/>
              <a:gd name="connsiteX5" fmla="*/ 134232 w 329593"/>
              <a:gd name="connsiteY5" fmla="*/ 75579 h 329097"/>
              <a:gd name="connsiteX6" fmla="*/ 125417 w 329593"/>
              <a:gd name="connsiteY6" fmla="*/ 79201 h 329097"/>
              <a:gd name="connsiteX7" fmla="*/ 125417 w 329593"/>
              <a:gd name="connsiteY7" fmla="*/ 96812 h 329097"/>
              <a:gd name="connsiteX8" fmla="*/ 193315 w 329593"/>
              <a:gd name="connsiteY8" fmla="*/ 164560 h 329097"/>
              <a:gd name="connsiteX9" fmla="*/ 125417 w 329593"/>
              <a:gd name="connsiteY9" fmla="*/ 232379 h 329097"/>
              <a:gd name="connsiteX10" fmla="*/ 125417 w 329593"/>
              <a:gd name="connsiteY10" fmla="*/ 249919 h 329097"/>
              <a:gd name="connsiteX11" fmla="*/ 134232 w 329593"/>
              <a:gd name="connsiteY11" fmla="*/ 253595 h 329097"/>
              <a:gd name="connsiteX12" fmla="*/ 143049 w 329593"/>
              <a:gd name="connsiteY12" fmla="*/ 249919 h 329097"/>
              <a:gd name="connsiteX13" fmla="*/ 219693 w 329593"/>
              <a:gd name="connsiteY13" fmla="*/ 173366 h 329097"/>
              <a:gd name="connsiteX14" fmla="*/ 223319 w 329593"/>
              <a:gd name="connsiteY14" fmla="*/ 164560 h 329097"/>
              <a:gd name="connsiteX15" fmla="*/ 219693 w 329593"/>
              <a:gd name="connsiteY15" fmla="*/ 155825 h 329097"/>
              <a:gd name="connsiteX16" fmla="*/ 143049 w 329593"/>
              <a:gd name="connsiteY16" fmla="*/ 79201 h 329097"/>
              <a:gd name="connsiteX17" fmla="*/ 134232 w 329593"/>
              <a:gd name="connsiteY17" fmla="*/ 75579 h 329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29593" h="329097">
                <a:moveTo>
                  <a:pt x="164797" y="0"/>
                </a:moveTo>
                <a:cubicBezTo>
                  <a:pt x="255695" y="0"/>
                  <a:pt x="329593" y="73858"/>
                  <a:pt x="329593" y="164548"/>
                </a:cubicBezTo>
                <a:cubicBezTo>
                  <a:pt x="329593" y="255309"/>
                  <a:pt x="255695" y="329097"/>
                  <a:pt x="164797" y="329097"/>
                </a:cubicBezTo>
                <a:cubicBezTo>
                  <a:pt x="73969" y="329097"/>
                  <a:pt x="0" y="255309"/>
                  <a:pt x="0" y="164548"/>
                </a:cubicBezTo>
                <a:cubicBezTo>
                  <a:pt x="0" y="73858"/>
                  <a:pt x="73969" y="0"/>
                  <a:pt x="164797" y="0"/>
                </a:cubicBezTo>
                <a:close/>
                <a:moveTo>
                  <a:pt x="134232" y="75579"/>
                </a:moveTo>
                <a:cubicBezTo>
                  <a:pt x="131033" y="75579"/>
                  <a:pt x="127834" y="76786"/>
                  <a:pt x="125417" y="79201"/>
                </a:cubicBezTo>
                <a:cubicBezTo>
                  <a:pt x="120582" y="84101"/>
                  <a:pt x="120582" y="91912"/>
                  <a:pt x="125417" y="96812"/>
                </a:cubicBezTo>
                <a:lnTo>
                  <a:pt x="193315" y="164560"/>
                </a:lnTo>
                <a:lnTo>
                  <a:pt x="125417" y="232379"/>
                </a:lnTo>
                <a:cubicBezTo>
                  <a:pt x="120582" y="237208"/>
                  <a:pt x="120582" y="245091"/>
                  <a:pt x="125417" y="249919"/>
                </a:cubicBezTo>
                <a:cubicBezTo>
                  <a:pt x="127869" y="252370"/>
                  <a:pt x="131051" y="253595"/>
                  <a:pt x="134232" y="253595"/>
                </a:cubicBezTo>
                <a:cubicBezTo>
                  <a:pt x="137414" y="253595"/>
                  <a:pt x="140596" y="252370"/>
                  <a:pt x="143049" y="249919"/>
                </a:cubicBezTo>
                <a:lnTo>
                  <a:pt x="219693" y="173366"/>
                </a:lnTo>
                <a:cubicBezTo>
                  <a:pt x="222039" y="171022"/>
                  <a:pt x="223319" y="167897"/>
                  <a:pt x="223319" y="164560"/>
                </a:cubicBezTo>
                <a:cubicBezTo>
                  <a:pt x="223319" y="161294"/>
                  <a:pt x="222039" y="158169"/>
                  <a:pt x="219693" y="155825"/>
                </a:cubicBezTo>
                <a:lnTo>
                  <a:pt x="143049" y="79201"/>
                </a:lnTo>
                <a:cubicBezTo>
                  <a:pt x="140560" y="76786"/>
                  <a:pt x="137432" y="75579"/>
                  <a:pt x="134232" y="75579"/>
                </a:cubicBezTo>
                <a:close/>
              </a:path>
            </a:pathLst>
          </a:custGeom>
          <a:solidFill>
            <a:srgbClr val="2153F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4465291" y="3912151"/>
            <a:ext cx="329593" cy="329097"/>
            <a:chOff x="2320150" y="2779579"/>
            <a:chExt cx="329593" cy="329097"/>
          </a:xfrm>
        </p:grpSpPr>
        <p:sp>
          <p:nvSpPr>
            <p:cNvPr id="16" name="任意多边形: 形状 15"/>
            <p:cNvSpPr/>
            <p:nvPr/>
          </p:nvSpPr>
          <p:spPr>
            <a:xfrm>
              <a:off x="2441940" y="2855426"/>
              <a:ext cx="101529" cy="178016"/>
            </a:xfrm>
            <a:custGeom>
              <a:avLst/>
              <a:gdLst>
                <a:gd name="connsiteX0" fmla="*/ 12442 w 101529"/>
                <a:gd name="connsiteY0" fmla="*/ 0 h 178016"/>
                <a:gd name="connsiteX1" fmla="*/ 21259 w 101529"/>
                <a:gd name="connsiteY1" fmla="*/ 3622 h 178016"/>
                <a:gd name="connsiteX2" fmla="*/ 97903 w 101529"/>
                <a:gd name="connsiteY2" fmla="*/ 80246 h 178016"/>
                <a:gd name="connsiteX3" fmla="*/ 101529 w 101529"/>
                <a:gd name="connsiteY3" fmla="*/ 88981 h 178016"/>
                <a:gd name="connsiteX4" fmla="*/ 97903 w 101529"/>
                <a:gd name="connsiteY4" fmla="*/ 97787 h 178016"/>
                <a:gd name="connsiteX5" fmla="*/ 21259 w 101529"/>
                <a:gd name="connsiteY5" fmla="*/ 174340 h 178016"/>
                <a:gd name="connsiteX6" fmla="*/ 12442 w 101529"/>
                <a:gd name="connsiteY6" fmla="*/ 178016 h 178016"/>
                <a:gd name="connsiteX7" fmla="*/ 3627 w 101529"/>
                <a:gd name="connsiteY7" fmla="*/ 174340 h 178016"/>
                <a:gd name="connsiteX8" fmla="*/ 3627 w 101529"/>
                <a:gd name="connsiteY8" fmla="*/ 156800 h 178016"/>
                <a:gd name="connsiteX9" fmla="*/ 71525 w 101529"/>
                <a:gd name="connsiteY9" fmla="*/ 88981 h 178016"/>
                <a:gd name="connsiteX10" fmla="*/ 3627 w 101529"/>
                <a:gd name="connsiteY10" fmla="*/ 21233 h 178016"/>
                <a:gd name="connsiteX11" fmla="*/ 3627 w 101529"/>
                <a:gd name="connsiteY11" fmla="*/ 3622 h 178016"/>
                <a:gd name="connsiteX12" fmla="*/ 12442 w 101529"/>
                <a:gd name="connsiteY12" fmla="*/ 0 h 178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529" h="178016">
                  <a:moveTo>
                    <a:pt x="12442" y="0"/>
                  </a:moveTo>
                  <a:cubicBezTo>
                    <a:pt x="15642" y="0"/>
                    <a:pt x="18770" y="1207"/>
                    <a:pt x="21259" y="3622"/>
                  </a:cubicBezTo>
                  <a:lnTo>
                    <a:pt x="97903" y="80246"/>
                  </a:lnTo>
                  <a:cubicBezTo>
                    <a:pt x="100249" y="82590"/>
                    <a:pt x="101529" y="85715"/>
                    <a:pt x="101529" y="88981"/>
                  </a:cubicBezTo>
                  <a:cubicBezTo>
                    <a:pt x="101529" y="92318"/>
                    <a:pt x="100249" y="95443"/>
                    <a:pt x="97903" y="97787"/>
                  </a:cubicBezTo>
                  <a:lnTo>
                    <a:pt x="21259" y="174340"/>
                  </a:lnTo>
                  <a:cubicBezTo>
                    <a:pt x="18806" y="176791"/>
                    <a:pt x="15624" y="178016"/>
                    <a:pt x="12442" y="178016"/>
                  </a:cubicBezTo>
                  <a:cubicBezTo>
                    <a:pt x="9261" y="178016"/>
                    <a:pt x="6079" y="176791"/>
                    <a:pt x="3627" y="174340"/>
                  </a:cubicBezTo>
                  <a:cubicBezTo>
                    <a:pt x="-1208" y="169512"/>
                    <a:pt x="-1208" y="161629"/>
                    <a:pt x="3627" y="156800"/>
                  </a:cubicBezTo>
                  <a:lnTo>
                    <a:pt x="71525" y="88981"/>
                  </a:lnTo>
                  <a:lnTo>
                    <a:pt x="3627" y="21233"/>
                  </a:lnTo>
                  <a:cubicBezTo>
                    <a:pt x="-1208" y="16333"/>
                    <a:pt x="-1208" y="8522"/>
                    <a:pt x="3627" y="3622"/>
                  </a:cubicBezTo>
                  <a:cubicBezTo>
                    <a:pt x="6044" y="1207"/>
                    <a:pt x="9243" y="0"/>
                    <a:pt x="124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17500" dist="38100" dir="5400000" algn="t" rotWithShape="0">
                <a:schemeClr val="bg1">
                  <a:lumMod val="8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  <p:sp>
          <p:nvSpPr>
            <p:cNvPr id="17" name="任意多边形: 形状 16"/>
            <p:cNvSpPr/>
            <p:nvPr/>
          </p:nvSpPr>
          <p:spPr>
            <a:xfrm>
              <a:off x="2320150" y="2779579"/>
              <a:ext cx="329593" cy="329097"/>
            </a:xfrm>
            <a:custGeom>
              <a:avLst/>
              <a:gdLst>
                <a:gd name="connsiteX0" fmla="*/ 164797 w 329593"/>
                <a:gd name="connsiteY0" fmla="*/ 0 h 329097"/>
                <a:gd name="connsiteX1" fmla="*/ 329593 w 329593"/>
                <a:gd name="connsiteY1" fmla="*/ 164548 h 329097"/>
                <a:gd name="connsiteX2" fmla="*/ 164797 w 329593"/>
                <a:gd name="connsiteY2" fmla="*/ 329097 h 329097"/>
                <a:gd name="connsiteX3" fmla="*/ 0 w 329593"/>
                <a:gd name="connsiteY3" fmla="*/ 164548 h 329097"/>
                <a:gd name="connsiteX4" fmla="*/ 164797 w 329593"/>
                <a:gd name="connsiteY4" fmla="*/ 0 h 329097"/>
                <a:gd name="connsiteX5" fmla="*/ 134232 w 329593"/>
                <a:gd name="connsiteY5" fmla="*/ 75579 h 329097"/>
                <a:gd name="connsiteX6" fmla="*/ 125417 w 329593"/>
                <a:gd name="connsiteY6" fmla="*/ 79201 h 329097"/>
                <a:gd name="connsiteX7" fmla="*/ 125417 w 329593"/>
                <a:gd name="connsiteY7" fmla="*/ 96812 h 329097"/>
                <a:gd name="connsiteX8" fmla="*/ 193315 w 329593"/>
                <a:gd name="connsiteY8" fmla="*/ 164560 h 329097"/>
                <a:gd name="connsiteX9" fmla="*/ 125417 w 329593"/>
                <a:gd name="connsiteY9" fmla="*/ 232379 h 329097"/>
                <a:gd name="connsiteX10" fmla="*/ 125417 w 329593"/>
                <a:gd name="connsiteY10" fmla="*/ 249919 h 329097"/>
                <a:gd name="connsiteX11" fmla="*/ 134232 w 329593"/>
                <a:gd name="connsiteY11" fmla="*/ 253595 h 329097"/>
                <a:gd name="connsiteX12" fmla="*/ 143049 w 329593"/>
                <a:gd name="connsiteY12" fmla="*/ 249919 h 329097"/>
                <a:gd name="connsiteX13" fmla="*/ 219693 w 329593"/>
                <a:gd name="connsiteY13" fmla="*/ 173366 h 329097"/>
                <a:gd name="connsiteX14" fmla="*/ 223319 w 329593"/>
                <a:gd name="connsiteY14" fmla="*/ 164560 h 329097"/>
                <a:gd name="connsiteX15" fmla="*/ 219693 w 329593"/>
                <a:gd name="connsiteY15" fmla="*/ 155825 h 329097"/>
                <a:gd name="connsiteX16" fmla="*/ 143049 w 329593"/>
                <a:gd name="connsiteY16" fmla="*/ 79201 h 329097"/>
                <a:gd name="connsiteX17" fmla="*/ 134232 w 329593"/>
                <a:gd name="connsiteY17" fmla="*/ 75579 h 32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593" h="329097">
                  <a:moveTo>
                    <a:pt x="164797" y="0"/>
                  </a:moveTo>
                  <a:cubicBezTo>
                    <a:pt x="255695" y="0"/>
                    <a:pt x="329593" y="73858"/>
                    <a:pt x="329593" y="164548"/>
                  </a:cubicBezTo>
                  <a:cubicBezTo>
                    <a:pt x="329593" y="255309"/>
                    <a:pt x="255695" y="329097"/>
                    <a:pt x="164797" y="329097"/>
                  </a:cubicBezTo>
                  <a:cubicBezTo>
                    <a:pt x="73969" y="329097"/>
                    <a:pt x="0" y="255309"/>
                    <a:pt x="0" y="164548"/>
                  </a:cubicBezTo>
                  <a:cubicBezTo>
                    <a:pt x="0" y="73858"/>
                    <a:pt x="73969" y="0"/>
                    <a:pt x="164797" y="0"/>
                  </a:cubicBezTo>
                  <a:close/>
                  <a:moveTo>
                    <a:pt x="134232" y="75579"/>
                  </a:moveTo>
                  <a:cubicBezTo>
                    <a:pt x="131033" y="75579"/>
                    <a:pt x="127834" y="76786"/>
                    <a:pt x="125417" y="79201"/>
                  </a:cubicBezTo>
                  <a:cubicBezTo>
                    <a:pt x="120582" y="84101"/>
                    <a:pt x="120582" y="91912"/>
                    <a:pt x="125417" y="96812"/>
                  </a:cubicBezTo>
                  <a:lnTo>
                    <a:pt x="193315" y="164560"/>
                  </a:lnTo>
                  <a:lnTo>
                    <a:pt x="125417" y="232379"/>
                  </a:lnTo>
                  <a:cubicBezTo>
                    <a:pt x="120582" y="237208"/>
                    <a:pt x="120582" y="245091"/>
                    <a:pt x="125417" y="249919"/>
                  </a:cubicBezTo>
                  <a:cubicBezTo>
                    <a:pt x="127869" y="252370"/>
                    <a:pt x="131051" y="253595"/>
                    <a:pt x="134232" y="253595"/>
                  </a:cubicBezTo>
                  <a:cubicBezTo>
                    <a:pt x="137414" y="253595"/>
                    <a:pt x="140596" y="252370"/>
                    <a:pt x="143049" y="249919"/>
                  </a:cubicBezTo>
                  <a:lnTo>
                    <a:pt x="219693" y="173366"/>
                  </a:lnTo>
                  <a:cubicBezTo>
                    <a:pt x="222039" y="171022"/>
                    <a:pt x="223319" y="167897"/>
                    <a:pt x="223319" y="164560"/>
                  </a:cubicBezTo>
                  <a:cubicBezTo>
                    <a:pt x="223319" y="161294"/>
                    <a:pt x="222039" y="158169"/>
                    <a:pt x="219693" y="155825"/>
                  </a:cubicBezTo>
                  <a:lnTo>
                    <a:pt x="143049" y="79201"/>
                  </a:lnTo>
                  <a:cubicBezTo>
                    <a:pt x="140560" y="76786"/>
                    <a:pt x="137432" y="75579"/>
                    <a:pt x="134232" y="75579"/>
                  </a:cubicBezTo>
                  <a:close/>
                </a:path>
              </a:pathLst>
            </a:custGeom>
            <a:solidFill>
              <a:srgbClr val="2153F4"/>
            </a:solidFill>
            <a:ln>
              <a:noFill/>
            </a:ln>
            <a:effectLst>
              <a:outerShdw blurRad="317500" dist="38100" dir="5400000" algn="t" rotWithShape="0">
                <a:schemeClr val="bg1">
                  <a:lumMod val="8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7360437" y="3926085"/>
            <a:ext cx="329593" cy="329097"/>
            <a:chOff x="2320150" y="2779579"/>
            <a:chExt cx="329593" cy="329097"/>
          </a:xfrm>
        </p:grpSpPr>
        <p:sp>
          <p:nvSpPr>
            <p:cNvPr id="14" name="任意多边形: 形状 13"/>
            <p:cNvSpPr/>
            <p:nvPr/>
          </p:nvSpPr>
          <p:spPr>
            <a:xfrm>
              <a:off x="2441940" y="2855426"/>
              <a:ext cx="101529" cy="178016"/>
            </a:xfrm>
            <a:custGeom>
              <a:avLst/>
              <a:gdLst>
                <a:gd name="connsiteX0" fmla="*/ 12442 w 101529"/>
                <a:gd name="connsiteY0" fmla="*/ 0 h 178016"/>
                <a:gd name="connsiteX1" fmla="*/ 21259 w 101529"/>
                <a:gd name="connsiteY1" fmla="*/ 3622 h 178016"/>
                <a:gd name="connsiteX2" fmla="*/ 97903 w 101529"/>
                <a:gd name="connsiteY2" fmla="*/ 80246 h 178016"/>
                <a:gd name="connsiteX3" fmla="*/ 101529 w 101529"/>
                <a:gd name="connsiteY3" fmla="*/ 88981 h 178016"/>
                <a:gd name="connsiteX4" fmla="*/ 97903 w 101529"/>
                <a:gd name="connsiteY4" fmla="*/ 97787 h 178016"/>
                <a:gd name="connsiteX5" fmla="*/ 21259 w 101529"/>
                <a:gd name="connsiteY5" fmla="*/ 174340 h 178016"/>
                <a:gd name="connsiteX6" fmla="*/ 12442 w 101529"/>
                <a:gd name="connsiteY6" fmla="*/ 178016 h 178016"/>
                <a:gd name="connsiteX7" fmla="*/ 3627 w 101529"/>
                <a:gd name="connsiteY7" fmla="*/ 174340 h 178016"/>
                <a:gd name="connsiteX8" fmla="*/ 3627 w 101529"/>
                <a:gd name="connsiteY8" fmla="*/ 156800 h 178016"/>
                <a:gd name="connsiteX9" fmla="*/ 71525 w 101529"/>
                <a:gd name="connsiteY9" fmla="*/ 88981 h 178016"/>
                <a:gd name="connsiteX10" fmla="*/ 3627 w 101529"/>
                <a:gd name="connsiteY10" fmla="*/ 21233 h 178016"/>
                <a:gd name="connsiteX11" fmla="*/ 3627 w 101529"/>
                <a:gd name="connsiteY11" fmla="*/ 3622 h 178016"/>
                <a:gd name="connsiteX12" fmla="*/ 12442 w 101529"/>
                <a:gd name="connsiteY12" fmla="*/ 0 h 178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529" h="178016">
                  <a:moveTo>
                    <a:pt x="12442" y="0"/>
                  </a:moveTo>
                  <a:cubicBezTo>
                    <a:pt x="15642" y="0"/>
                    <a:pt x="18770" y="1207"/>
                    <a:pt x="21259" y="3622"/>
                  </a:cubicBezTo>
                  <a:lnTo>
                    <a:pt x="97903" y="80246"/>
                  </a:lnTo>
                  <a:cubicBezTo>
                    <a:pt x="100249" y="82590"/>
                    <a:pt x="101529" y="85715"/>
                    <a:pt x="101529" y="88981"/>
                  </a:cubicBezTo>
                  <a:cubicBezTo>
                    <a:pt x="101529" y="92318"/>
                    <a:pt x="100249" y="95443"/>
                    <a:pt x="97903" y="97787"/>
                  </a:cubicBezTo>
                  <a:lnTo>
                    <a:pt x="21259" y="174340"/>
                  </a:lnTo>
                  <a:cubicBezTo>
                    <a:pt x="18806" y="176791"/>
                    <a:pt x="15624" y="178016"/>
                    <a:pt x="12442" y="178016"/>
                  </a:cubicBezTo>
                  <a:cubicBezTo>
                    <a:pt x="9261" y="178016"/>
                    <a:pt x="6079" y="176791"/>
                    <a:pt x="3627" y="174340"/>
                  </a:cubicBezTo>
                  <a:cubicBezTo>
                    <a:pt x="-1208" y="169512"/>
                    <a:pt x="-1208" y="161629"/>
                    <a:pt x="3627" y="156800"/>
                  </a:cubicBezTo>
                  <a:lnTo>
                    <a:pt x="71525" y="88981"/>
                  </a:lnTo>
                  <a:lnTo>
                    <a:pt x="3627" y="21233"/>
                  </a:lnTo>
                  <a:cubicBezTo>
                    <a:pt x="-1208" y="16333"/>
                    <a:pt x="-1208" y="8522"/>
                    <a:pt x="3627" y="3622"/>
                  </a:cubicBezTo>
                  <a:cubicBezTo>
                    <a:pt x="6044" y="1207"/>
                    <a:pt x="9243" y="0"/>
                    <a:pt x="124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17500" dist="38100" dir="5400000" algn="t" rotWithShape="0">
                <a:schemeClr val="bg1">
                  <a:lumMod val="8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  <p:sp>
          <p:nvSpPr>
            <p:cNvPr id="15" name="任意多边形: 形状 14"/>
            <p:cNvSpPr/>
            <p:nvPr/>
          </p:nvSpPr>
          <p:spPr>
            <a:xfrm>
              <a:off x="2320150" y="2779579"/>
              <a:ext cx="329593" cy="329097"/>
            </a:xfrm>
            <a:custGeom>
              <a:avLst/>
              <a:gdLst>
                <a:gd name="connsiteX0" fmla="*/ 164797 w 329593"/>
                <a:gd name="connsiteY0" fmla="*/ 0 h 329097"/>
                <a:gd name="connsiteX1" fmla="*/ 329593 w 329593"/>
                <a:gd name="connsiteY1" fmla="*/ 164548 h 329097"/>
                <a:gd name="connsiteX2" fmla="*/ 164797 w 329593"/>
                <a:gd name="connsiteY2" fmla="*/ 329097 h 329097"/>
                <a:gd name="connsiteX3" fmla="*/ 0 w 329593"/>
                <a:gd name="connsiteY3" fmla="*/ 164548 h 329097"/>
                <a:gd name="connsiteX4" fmla="*/ 164797 w 329593"/>
                <a:gd name="connsiteY4" fmla="*/ 0 h 329097"/>
                <a:gd name="connsiteX5" fmla="*/ 134232 w 329593"/>
                <a:gd name="connsiteY5" fmla="*/ 75579 h 329097"/>
                <a:gd name="connsiteX6" fmla="*/ 125417 w 329593"/>
                <a:gd name="connsiteY6" fmla="*/ 79201 h 329097"/>
                <a:gd name="connsiteX7" fmla="*/ 125417 w 329593"/>
                <a:gd name="connsiteY7" fmla="*/ 96812 h 329097"/>
                <a:gd name="connsiteX8" fmla="*/ 193315 w 329593"/>
                <a:gd name="connsiteY8" fmla="*/ 164560 h 329097"/>
                <a:gd name="connsiteX9" fmla="*/ 125417 w 329593"/>
                <a:gd name="connsiteY9" fmla="*/ 232379 h 329097"/>
                <a:gd name="connsiteX10" fmla="*/ 125417 w 329593"/>
                <a:gd name="connsiteY10" fmla="*/ 249919 h 329097"/>
                <a:gd name="connsiteX11" fmla="*/ 134232 w 329593"/>
                <a:gd name="connsiteY11" fmla="*/ 253595 h 329097"/>
                <a:gd name="connsiteX12" fmla="*/ 143049 w 329593"/>
                <a:gd name="connsiteY12" fmla="*/ 249919 h 329097"/>
                <a:gd name="connsiteX13" fmla="*/ 219693 w 329593"/>
                <a:gd name="connsiteY13" fmla="*/ 173366 h 329097"/>
                <a:gd name="connsiteX14" fmla="*/ 223319 w 329593"/>
                <a:gd name="connsiteY14" fmla="*/ 164560 h 329097"/>
                <a:gd name="connsiteX15" fmla="*/ 219693 w 329593"/>
                <a:gd name="connsiteY15" fmla="*/ 155825 h 329097"/>
                <a:gd name="connsiteX16" fmla="*/ 143049 w 329593"/>
                <a:gd name="connsiteY16" fmla="*/ 79201 h 329097"/>
                <a:gd name="connsiteX17" fmla="*/ 134232 w 329593"/>
                <a:gd name="connsiteY17" fmla="*/ 75579 h 32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593" h="329097">
                  <a:moveTo>
                    <a:pt x="164797" y="0"/>
                  </a:moveTo>
                  <a:cubicBezTo>
                    <a:pt x="255695" y="0"/>
                    <a:pt x="329593" y="73858"/>
                    <a:pt x="329593" y="164548"/>
                  </a:cubicBezTo>
                  <a:cubicBezTo>
                    <a:pt x="329593" y="255309"/>
                    <a:pt x="255695" y="329097"/>
                    <a:pt x="164797" y="329097"/>
                  </a:cubicBezTo>
                  <a:cubicBezTo>
                    <a:pt x="73969" y="329097"/>
                    <a:pt x="0" y="255309"/>
                    <a:pt x="0" y="164548"/>
                  </a:cubicBezTo>
                  <a:cubicBezTo>
                    <a:pt x="0" y="73858"/>
                    <a:pt x="73969" y="0"/>
                    <a:pt x="164797" y="0"/>
                  </a:cubicBezTo>
                  <a:close/>
                  <a:moveTo>
                    <a:pt x="134232" y="75579"/>
                  </a:moveTo>
                  <a:cubicBezTo>
                    <a:pt x="131033" y="75579"/>
                    <a:pt x="127834" y="76786"/>
                    <a:pt x="125417" y="79201"/>
                  </a:cubicBezTo>
                  <a:cubicBezTo>
                    <a:pt x="120582" y="84101"/>
                    <a:pt x="120582" y="91912"/>
                    <a:pt x="125417" y="96812"/>
                  </a:cubicBezTo>
                  <a:lnTo>
                    <a:pt x="193315" y="164560"/>
                  </a:lnTo>
                  <a:lnTo>
                    <a:pt x="125417" y="232379"/>
                  </a:lnTo>
                  <a:cubicBezTo>
                    <a:pt x="120582" y="237208"/>
                    <a:pt x="120582" y="245091"/>
                    <a:pt x="125417" y="249919"/>
                  </a:cubicBezTo>
                  <a:cubicBezTo>
                    <a:pt x="127869" y="252370"/>
                    <a:pt x="131051" y="253595"/>
                    <a:pt x="134232" y="253595"/>
                  </a:cubicBezTo>
                  <a:cubicBezTo>
                    <a:pt x="137414" y="253595"/>
                    <a:pt x="140596" y="252370"/>
                    <a:pt x="143049" y="249919"/>
                  </a:cubicBezTo>
                  <a:lnTo>
                    <a:pt x="219693" y="173366"/>
                  </a:lnTo>
                  <a:cubicBezTo>
                    <a:pt x="222039" y="171022"/>
                    <a:pt x="223319" y="167897"/>
                    <a:pt x="223319" y="164560"/>
                  </a:cubicBezTo>
                  <a:cubicBezTo>
                    <a:pt x="223319" y="161294"/>
                    <a:pt x="222039" y="158169"/>
                    <a:pt x="219693" y="155825"/>
                  </a:cubicBezTo>
                  <a:lnTo>
                    <a:pt x="143049" y="79201"/>
                  </a:lnTo>
                  <a:cubicBezTo>
                    <a:pt x="140560" y="76786"/>
                    <a:pt x="137432" y="75579"/>
                    <a:pt x="134232" y="75579"/>
                  </a:cubicBezTo>
                  <a:close/>
                </a:path>
              </a:pathLst>
            </a:custGeom>
            <a:solidFill>
              <a:srgbClr val="2153F4"/>
            </a:solidFill>
            <a:ln>
              <a:noFill/>
            </a:ln>
            <a:effectLst>
              <a:outerShdw blurRad="317500" dist="38100" dir="5400000" algn="t" rotWithShape="0">
                <a:schemeClr val="bg1">
                  <a:lumMod val="8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10255584" y="3912151"/>
            <a:ext cx="329593" cy="329097"/>
            <a:chOff x="2320150" y="2779579"/>
            <a:chExt cx="329593" cy="329097"/>
          </a:xfrm>
        </p:grpSpPr>
        <p:sp>
          <p:nvSpPr>
            <p:cNvPr id="12" name="任意多边形: 形状 11"/>
            <p:cNvSpPr/>
            <p:nvPr/>
          </p:nvSpPr>
          <p:spPr>
            <a:xfrm>
              <a:off x="2441940" y="2855426"/>
              <a:ext cx="101529" cy="178016"/>
            </a:xfrm>
            <a:custGeom>
              <a:avLst/>
              <a:gdLst>
                <a:gd name="connsiteX0" fmla="*/ 12442 w 101529"/>
                <a:gd name="connsiteY0" fmla="*/ 0 h 178016"/>
                <a:gd name="connsiteX1" fmla="*/ 21259 w 101529"/>
                <a:gd name="connsiteY1" fmla="*/ 3622 h 178016"/>
                <a:gd name="connsiteX2" fmla="*/ 97903 w 101529"/>
                <a:gd name="connsiteY2" fmla="*/ 80246 h 178016"/>
                <a:gd name="connsiteX3" fmla="*/ 101529 w 101529"/>
                <a:gd name="connsiteY3" fmla="*/ 88981 h 178016"/>
                <a:gd name="connsiteX4" fmla="*/ 97903 w 101529"/>
                <a:gd name="connsiteY4" fmla="*/ 97787 h 178016"/>
                <a:gd name="connsiteX5" fmla="*/ 21259 w 101529"/>
                <a:gd name="connsiteY5" fmla="*/ 174340 h 178016"/>
                <a:gd name="connsiteX6" fmla="*/ 12442 w 101529"/>
                <a:gd name="connsiteY6" fmla="*/ 178016 h 178016"/>
                <a:gd name="connsiteX7" fmla="*/ 3627 w 101529"/>
                <a:gd name="connsiteY7" fmla="*/ 174340 h 178016"/>
                <a:gd name="connsiteX8" fmla="*/ 3627 w 101529"/>
                <a:gd name="connsiteY8" fmla="*/ 156800 h 178016"/>
                <a:gd name="connsiteX9" fmla="*/ 71525 w 101529"/>
                <a:gd name="connsiteY9" fmla="*/ 88981 h 178016"/>
                <a:gd name="connsiteX10" fmla="*/ 3627 w 101529"/>
                <a:gd name="connsiteY10" fmla="*/ 21233 h 178016"/>
                <a:gd name="connsiteX11" fmla="*/ 3627 w 101529"/>
                <a:gd name="connsiteY11" fmla="*/ 3622 h 178016"/>
                <a:gd name="connsiteX12" fmla="*/ 12442 w 101529"/>
                <a:gd name="connsiteY12" fmla="*/ 0 h 178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529" h="178016">
                  <a:moveTo>
                    <a:pt x="12442" y="0"/>
                  </a:moveTo>
                  <a:cubicBezTo>
                    <a:pt x="15642" y="0"/>
                    <a:pt x="18770" y="1207"/>
                    <a:pt x="21259" y="3622"/>
                  </a:cubicBezTo>
                  <a:lnTo>
                    <a:pt x="97903" y="80246"/>
                  </a:lnTo>
                  <a:cubicBezTo>
                    <a:pt x="100249" y="82590"/>
                    <a:pt x="101529" y="85715"/>
                    <a:pt x="101529" y="88981"/>
                  </a:cubicBezTo>
                  <a:cubicBezTo>
                    <a:pt x="101529" y="92318"/>
                    <a:pt x="100249" y="95443"/>
                    <a:pt x="97903" y="97787"/>
                  </a:cubicBezTo>
                  <a:lnTo>
                    <a:pt x="21259" y="174340"/>
                  </a:lnTo>
                  <a:cubicBezTo>
                    <a:pt x="18806" y="176791"/>
                    <a:pt x="15624" y="178016"/>
                    <a:pt x="12442" y="178016"/>
                  </a:cubicBezTo>
                  <a:cubicBezTo>
                    <a:pt x="9261" y="178016"/>
                    <a:pt x="6079" y="176791"/>
                    <a:pt x="3627" y="174340"/>
                  </a:cubicBezTo>
                  <a:cubicBezTo>
                    <a:pt x="-1208" y="169512"/>
                    <a:pt x="-1208" y="161629"/>
                    <a:pt x="3627" y="156800"/>
                  </a:cubicBezTo>
                  <a:lnTo>
                    <a:pt x="71525" y="88981"/>
                  </a:lnTo>
                  <a:lnTo>
                    <a:pt x="3627" y="21233"/>
                  </a:lnTo>
                  <a:cubicBezTo>
                    <a:pt x="-1208" y="16333"/>
                    <a:pt x="-1208" y="8522"/>
                    <a:pt x="3627" y="3622"/>
                  </a:cubicBezTo>
                  <a:cubicBezTo>
                    <a:pt x="6044" y="1207"/>
                    <a:pt x="9243" y="0"/>
                    <a:pt x="124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17500" dist="38100" dir="5400000" algn="t" rotWithShape="0">
                <a:schemeClr val="bg1">
                  <a:lumMod val="8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  <p:sp>
          <p:nvSpPr>
            <p:cNvPr id="13" name="任意多边形: 形状 12"/>
            <p:cNvSpPr/>
            <p:nvPr/>
          </p:nvSpPr>
          <p:spPr>
            <a:xfrm>
              <a:off x="2320150" y="2779579"/>
              <a:ext cx="329593" cy="329097"/>
            </a:xfrm>
            <a:custGeom>
              <a:avLst/>
              <a:gdLst>
                <a:gd name="connsiteX0" fmla="*/ 164797 w 329593"/>
                <a:gd name="connsiteY0" fmla="*/ 0 h 329097"/>
                <a:gd name="connsiteX1" fmla="*/ 329593 w 329593"/>
                <a:gd name="connsiteY1" fmla="*/ 164548 h 329097"/>
                <a:gd name="connsiteX2" fmla="*/ 164797 w 329593"/>
                <a:gd name="connsiteY2" fmla="*/ 329097 h 329097"/>
                <a:gd name="connsiteX3" fmla="*/ 0 w 329593"/>
                <a:gd name="connsiteY3" fmla="*/ 164548 h 329097"/>
                <a:gd name="connsiteX4" fmla="*/ 164797 w 329593"/>
                <a:gd name="connsiteY4" fmla="*/ 0 h 329097"/>
                <a:gd name="connsiteX5" fmla="*/ 134232 w 329593"/>
                <a:gd name="connsiteY5" fmla="*/ 75579 h 329097"/>
                <a:gd name="connsiteX6" fmla="*/ 125417 w 329593"/>
                <a:gd name="connsiteY6" fmla="*/ 79201 h 329097"/>
                <a:gd name="connsiteX7" fmla="*/ 125417 w 329593"/>
                <a:gd name="connsiteY7" fmla="*/ 96812 h 329097"/>
                <a:gd name="connsiteX8" fmla="*/ 193315 w 329593"/>
                <a:gd name="connsiteY8" fmla="*/ 164560 h 329097"/>
                <a:gd name="connsiteX9" fmla="*/ 125417 w 329593"/>
                <a:gd name="connsiteY9" fmla="*/ 232379 h 329097"/>
                <a:gd name="connsiteX10" fmla="*/ 125417 w 329593"/>
                <a:gd name="connsiteY10" fmla="*/ 249919 h 329097"/>
                <a:gd name="connsiteX11" fmla="*/ 134232 w 329593"/>
                <a:gd name="connsiteY11" fmla="*/ 253595 h 329097"/>
                <a:gd name="connsiteX12" fmla="*/ 143049 w 329593"/>
                <a:gd name="connsiteY12" fmla="*/ 249919 h 329097"/>
                <a:gd name="connsiteX13" fmla="*/ 219693 w 329593"/>
                <a:gd name="connsiteY13" fmla="*/ 173366 h 329097"/>
                <a:gd name="connsiteX14" fmla="*/ 223319 w 329593"/>
                <a:gd name="connsiteY14" fmla="*/ 164560 h 329097"/>
                <a:gd name="connsiteX15" fmla="*/ 219693 w 329593"/>
                <a:gd name="connsiteY15" fmla="*/ 155825 h 329097"/>
                <a:gd name="connsiteX16" fmla="*/ 143049 w 329593"/>
                <a:gd name="connsiteY16" fmla="*/ 79201 h 329097"/>
                <a:gd name="connsiteX17" fmla="*/ 134232 w 329593"/>
                <a:gd name="connsiteY17" fmla="*/ 75579 h 32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593" h="329097">
                  <a:moveTo>
                    <a:pt x="164797" y="0"/>
                  </a:moveTo>
                  <a:cubicBezTo>
                    <a:pt x="255695" y="0"/>
                    <a:pt x="329593" y="73858"/>
                    <a:pt x="329593" y="164548"/>
                  </a:cubicBezTo>
                  <a:cubicBezTo>
                    <a:pt x="329593" y="255309"/>
                    <a:pt x="255695" y="329097"/>
                    <a:pt x="164797" y="329097"/>
                  </a:cubicBezTo>
                  <a:cubicBezTo>
                    <a:pt x="73969" y="329097"/>
                    <a:pt x="0" y="255309"/>
                    <a:pt x="0" y="164548"/>
                  </a:cubicBezTo>
                  <a:cubicBezTo>
                    <a:pt x="0" y="73858"/>
                    <a:pt x="73969" y="0"/>
                    <a:pt x="164797" y="0"/>
                  </a:cubicBezTo>
                  <a:close/>
                  <a:moveTo>
                    <a:pt x="134232" y="75579"/>
                  </a:moveTo>
                  <a:cubicBezTo>
                    <a:pt x="131033" y="75579"/>
                    <a:pt x="127834" y="76786"/>
                    <a:pt x="125417" y="79201"/>
                  </a:cubicBezTo>
                  <a:cubicBezTo>
                    <a:pt x="120582" y="84101"/>
                    <a:pt x="120582" y="91912"/>
                    <a:pt x="125417" y="96812"/>
                  </a:cubicBezTo>
                  <a:lnTo>
                    <a:pt x="193315" y="164560"/>
                  </a:lnTo>
                  <a:lnTo>
                    <a:pt x="125417" y="232379"/>
                  </a:lnTo>
                  <a:cubicBezTo>
                    <a:pt x="120582" y="237208"/>
                    <a:pt x="120582" y="245091"/>
                    <a:pt x="125417" y="249919"/>
                  </a:cubicBezTo>
                  <a:cubicBezTo>
                    <a:pt x="127869" y="252370"/>
                    <a:pt x="131051" y="253595"/>
                    <a:pt x="134232" y="253595"/>
                  </a:cubicBezTo>
                  <a:cubicBezTo>
                    <a:pt x="137414" y="253595"/>
                    <a:pt x="140596" y="252370"/>
                    <a:pt x="143049" y="249919"/>
                  </a:cubicBezTo>
                  <a:lnTo>
                    <a:pt x="219693" y="173366"/>
                  </a:lnTo>
                  <a:cubicBezTo>
                    <a:pt x="222039" y="171022"/>
                    <a:pt x="223319" y="167897"/>
                    <a:pt x="223319" y="164560"/>
                  </a:cubicBezTo>
                  <a:cubicBezTo>
                    <a:pt x="223319" y="161294"/>
                    <a:pt x="222039" y="158169"/>
                    <a:pt x="219693" y="155825"/>
                  </a:cubicBezTo>
                  <a:lnTo>
                    <a:pt x="143049" y="79201"/>
                  </a:lnTo>
                  <a:cubicBezTo>
                    <a:pt x="140560" y="76786"/>
                    <a:pt x="137432" y="75579"/>
                    <a:pt x="134232" y="75579"/>
                  </a:cubicBezTo>
                  <a:close/>
                </a:path>
              </a:pathLst>
            </a:custGeom>
            <a:solidFill>
              <a:srgbClr val="2153F4"/>
            </a:solidFill>
            <a:ln>
              <a:noFill/>
            </a:ln>
            <a:effectLst>
              <a:outerShdw blurRad="317500" dist="38100" dir="5400000" algn="t" rotWithShape="0">
                <a:schemeClr val="bg1">
                  <a:lumMod val="8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  <p:sp>
        <p:nvSpPr>
          <p:cNvPr id="20" name="文本框 19"/>
          <p:cNvSpPr txBox="1"/>
          <p:nvPr/>
        </p:nvSpPr>
        <p:spPr>
          <a:xfrm>
            <a:off x="1398508" y="1914744"/>
            <a:ext cx="672866" cy="5835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latin typeface="OPPOSans M" panose="00020600040101010101" pitchFamily="18" charset="-122"/>
                <a:ea typeface="OPPOSans M" panose="00020600040101010101" pitchFamily="18" charset="-122"/>
                <a:cs typeface="OPPOSans M" panose="00020600040101010101" pitchFamily="18" charset="-122"/>
              </a:rPr>
              <a:t>01</a:t>
            </a:r>
            <a:endParaRPr lang="zh-CN" altLang="en-US" sz="3200" dirty="0">
              <a:latin typeface="OPPOSans M" panose="00020600040101010101" pitchFamily="18" charset="-122"/>
              <a:ea typeface="OPPOSans M" panose="00020600040101010101" pitchFamily="18" charset="-122"/>
              <a:cs typeface="OPPOSans M" panose="00020600040101010101" pitchFamily="18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915523" y="2650132"/>
            <a:ext cx="1638837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2153F4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請在此處輸入標題</a:t>
            </a:r>
            <a:endParaRPr lang="zh-CN" altLang="en-US" sz="2800" dirty="0">
              <a:solidFill>
                <a:srgbClr val="2153F4"/>
              </a:soli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28" name="iconfont-11841-5650494"/>
          <p:cNvSpPr/>
          <p:nvPr/>
        </p:nvSpPr>
        <p:spPr>
          <a:xfrm>
            <a:off x="1468735" y="4521292"/>
            <a:ext cx="532412" cy="622949"/>
          </a:xfrm>
          <a:custGeom>
            <a:avLst/>
            <a:gdLst>
              <a:gd name="connsiteX0" fmla="*/ 86384 w 459099"/>
              <a:gd name="connsiteY0" fmla="*/ 373934 h 537170"/>
              <a:gd name="connsiteX1" fmla="*/ 78765 w 459099"/>
              <a:gd name="connsiteY1" fmla="*/ 381553 h 537170"/>
              <a:gd name="connsiteX2" fmla="*/ 86384 w 459099"/>
              <a:gd name="connsiteY2" fmla="*/ 389171 h 537170"/>
              <a:gd name="connsiteX3" fmla="*/ 186661 w 459099"/>
              <a:gd name="connsiteY3" fmla="*/ 389171 h 537170"/>
              <a:gd name="connsiteX4" fmla="*/ 194279 w 459099"/>
              <a:gd name="connsiteY4" fmla="*/ 381553 h 537170"/>
              <a:gd name="connsiteX5" fmla="*/ 186661 w 459099"/>
              <a:gd name="connsiteY5" fmla="*/ 373934 h 537170"/>
              <a:gd name="connsiteX6" fmla="*/ 325078 w 459099"/>
              <a:gd name="connsiteY6" fmla="*/ 362507 h 537170"/>
              <a:gd name="connsiteX7" fmla="*/ 314936 w 459099"/>
              <a:gd name="connsiteY7" fmla="*/ 383457 h 537170"/>
              <a:gd name="connsiteX8" fmla="*/ 307936 w 459099"/>
              <a:gd name="connsiteY8" fmla="*/ 388552 h 537170"/>
              <a:gd name="connsiteX9" fmla="*/ 285081 w 459099"/>
              <a:gd name="connsiteY9" fmla="*/ 391742 h 537170"/>
              <a:gd name="connsiteX10" fmla="*/ 301604 w 459099"/>
              <a:gd name="connsiteY10" fmla="*/ 407598 h 537170"/>
              <a:gd name="connsiteX11" fmla="*/ 304127 w 459099"/>
              <a:gd name="connsiteY11" fmla="*/ 415835 h 537170"/>
              <a:gd name="connsiteX12" fmla="*/ 300318 w 459099"/>
              <a:gd name="connsiteY12" fmla="*/ 438690 h 537170"/>
              <a:gd name="connsiteX13" fmla="*/ 320650 w 459099"/>
              <a:gd name="connsiteY13" fmla="*/ 427929 h 537170"/>
              <a:gd name="connsiteX14" fmla="*/ 325078 w 459099"/>
              <a:gd name="connsiteY14" fmla="*/ 427262 h 537170"/>
              <a:gd name="connsiteX15" fmla="*/ 329506 w 459099"/>
              <a:gd name="connsiteY15" fmla="*/ 428548 h 537170"/>
              <a:gd name="connsiteX16" fmla="*/ 349838 w 459099"/>
              <a:gd name="connsiteY16" fmla="*/ 439356 h 537170"/>
              <a:gd name="connsiteX17" fmla="*/ 346028 w 459099"/>
              <a:gd name="connsiteY17" fmla="*/ 416501 h 537170"/>
              <a:gd name="connsiteX18" fmla="*/ 348552 w 459099"/>
              <a:gd name="connsiteY18" fmla="*/ 408217 h 537170"/>
              <a:gd name="connsiteX19" fmla="*/ 365074 w 459099"/>
              <a:gd name="connsiteY19" fmla="*/ 392361 h 537170"/>
              <a:gd name="connsiteX20" fmla="*/ 342219 w 459099"/>
              <a:gd name="connsiteY20" fmla="*/ 389171 h 537170"/>
              <a:gd name="connsiteX21" fmla="*/ 335220 w 459099"/>
              <a:gd name="connsiteY21" fmla="*/ 384124 h 537170"/>
              <a:gd name="connsiteX22" fmla="*/ 86384 w 459099"/>
              <a:gd name="connsiteY22" fmla="*/ 355555 h 537170"/>
              <a:gd name="connsiteX23" fmla="*/ 186661 w 459099"/>
              <a:gd name="connsiteY23" fmla="*/ 355555 h 537170"/>
              <a:gd name="connsiteX24" fmla="*/ 213325 w 459099"/>
              <a:gd name="connsiteY24" fmla="*/ 382219 h 537170"/>
              <a:gd name="connsiteX25" fmla="*/ 187328 w 459099"/>
              <a:gd name="connsiteY25" fmla="*/ 408883 h 537170"/>
              <a:gd name="connsiteX26" fmla="*/ 86384 w 459099"/>
              <a:gd name="connsiteY26" fmla="*/ 408883 h 537170"/>
              <a:gd name="connsiteX27" fmla="*/ 59719 w 459099"/>
              <a:gd name="connsiteY27" fmla="*/ 382219 h 537170"/>
              <a:gd name="connsiteX28" fmla="*/ 86384 w 459099"/>
              <a:gd name="connsiteY28" fmla="*/ 355555 h 537170"/>
              <a:gd name="connsiteX29" fmla="*/ 324459 w 459099"/>
              <a:gd name="connsiteY29" fmla="*/ 331415 h 537170"/>
              <a:gd name="connsiteX30" fmla="*/ 332696 w 459099"/>
              <a:gd name="connsiteY30" fmla="*/ 336510 h 537170"/>
              <a:gd name="connsiteX31" fmla="*/ 349219 w 459099"/>
              <a:gd name="connsiteY31" fmla="*/ 370125 h 537170"/>
              <a:gd name="connsiteX32" fmla="*/ 386025 w 459099"/>
              <a:gd name="connsiteY32" fmla="*/ 375220 h 537170"/>
              <a:gd name="connsiteX33" fmla="*/ 393643 w 459099"/>
              <a:gd name="connsiteY33" fmla="*/ 381553 h 537170"/>
              <a:gd name="connsiteX34" fmla="*/ 391120 w 459099"/>
              <a:gd name="connsiteY34" fmla="*/ 391075 h 537170"/>
              <a:gd name="connsiteX35" fmla="*/ 364455 w 459099"/>
              <a:gd name="connsiteY35" fmla="*/ 417120 h 537170"/>
              <a:gd name="connsiteX36" fmla="*/ 370788 w 459099"/>
              <a:gd name="connsiteY36" fmla="*/ 453926 h 537170"/>
              <a:gd name="connsiteX37" fmla="*/ 366979 w 459099"/>
              <a:gd name="connsiteY37" fmla="*/ 463449 h 537170"/>
              <a:gd name="connsiteX38" fmla="*/ 362551 w 459099"/>
              <a:gd name="connsiteY38" fmla="*/ 466020 h 537170"/>
              <a:gd name="connsiteX39" fmla="*/ 358075 w 459099"/>
              <a:gd name="connsiteY39" fmla="*/ 464735 h 537170"/>
              <a:gd name="connsiteX40" fmla="*/ 325078 w 459099"/>
              <a:gd name="connsiteY40" fmla="*/ 447594 h 537170"/>
              <a:gd name="connsiteX41" fmla="*/ 292081 w 459099"/>
              <a:gd name="connsiteY41" fmla="*/ 464735 h 537170"/>
              <a:gd name="connsiteX42" fmla="*/ 281891 w 459099"/>
              <a:gd name="connsiteY42" fmla="*/ 464116 h 537170"/>
              <a:gd name="connsiteX43" fmla="*/ 278082 w 459099"/>
              <a:gd name="connsiteY43" fmla="*/ 454593 h 537170"/>
              <a:gd name="connsiteX44" fmla="*/ 284462 w 459099"/>
              <a:gd name="connsiteY44" fmla="*/ 417739 h 537170"/>
              <a:gd name="connsiteX45" fmla="*/ 257798 w 459099"/>
              <a:gd name="connsiteY45" fmla="*/ 391742 h 537170"/>
              <a:gd name="connsiteX46" fmla="*/ 255227 w 459099"/>
              <a:gd name="connsiteY46" fmla="*/ 382219 h 537170"/>
              <a:gd name="connsiteX47" fmla="*/ 262845 w 459099"/>
              <a:gd name="connsiteY47" fmla="*/ 375839 h 537170"/>
              <a:gd name="connsiteX48" fmla="*/ 299699 w 459099"/>
              <a:gd name="connsiteY48" fmla="*/ 370125 h 537170"/>
              <a:gd name="connsiteX49" fmla="*/ 316174 w 459099"/>
              <a:gd name="connsiteY49" fmla="*/ 336510 h 537170"/>
              <a:gd name="connsiteX50" fmla="*/ 324459 w 459099"/>
              <a:gd name="connsiteY50" fmla="*/ 331415 h 537170"/>
              <a:gd name="connsiteX51" fmla="*/ 86384 w 459099"/>
              <a:gd name="connsiteY51" fmla="*/ 260946 h 537170"/>
              <a:gd name="connsiteX52" fmla="*/ 78765 w 459099"/>
              <a:gd name="connsiteY52" fmla="*/ 268564 h 537170"/>
              <a:gd name="connsiteX53" fmla="*/ 86384 w 459099"/>
              <a:gd name="connsiteY53" fmla="*/ 276182 h 537170"/>
              <a:gd name="connsiteX54" fmla="*/ 372693 w 459099"/>
              <a:gd name="connsiteY54" fmla="*/ 276182 h 537170"/>
              <a:gd name="connsiteX55" fmla="*/ 380311 w 459099"/>
              <a:gd name="connsiteY55" fmla="*/ 268564 h 537170"/>
              <a:gd name="connsiteX56" fmla="*/ 372693 w 459099"/>
              <a:gd name="connsiteY56" fmla="*/ 260946 h 537170"/>
              <a:gd name="connsiteX57" fmla="*/ 86384 w 459099"/>
              <a:gd name="connsiteY57" fmla="*/ 241900 h 537170"/>
              <a:gd name="connsiteX58" fmla="*/ 372693 w 459099"/>
              <a:gd name="connsiteY58" fmla="*/ 241900 h 537170"/>
              <a:gd name="connsiteX59" fmla="*/ 399357 w 459099"/>
              <a:gd name="connsiteY59" fmla="*/ 268564 h 537170"/>
              <a:gd name="connsiteX60" fmla="*/ 373312 w 459099"/>
              <a:gd name="connsiteY60" fmla="*/ 295228 h 537170"/>
              <a:gd name="connsiteX61" fmla="*/ 86384 w 459099"/>
              <a:gd name="connsiteY61" fmla="*/ 295228 h 537170"/>
              <a:gd name="connsiteX62" fmla="*/ 59719 w 459099"/>
              <a:gd name="connsiteY62" fmla="*/ 268564 h 537170"/>
              <a:gd name="connsiteX63" fmla="*/ 86384 w 459099"/>
              <a:gd name="connsiteY63" fmla="*/ 241900 h 537170"/>
              <a:gd name="connsiteX64" fmla="*/ 86384 w 459099"/>
              <a:gd name="connsiteY64" fmla="*/ 111104 h 537170"/>
              <a:gd name="connsiteX65" fmla="*/ 78765 w 459099"/>
              <a:gd name="connsiteY65" fmla="*/ 118722 h 537170"/>
              <a:gd name="connsiteX66" fmla="*/ 86384 w 459099"/>
              <a:gd name="connsiteY66" fmla="*/ 126340 h 537170"/>
              <a:gd name="connsiteX67" fmla="*/ 372693 w 459099"/>
              <a:gd name="connsiteY67" fmla="*/ 126340 h 537170"/>
              <a:gd name="connsiteX68" fmla="*/ 380311 w 459099"/>
              <a:gd name="connsiteY68" fmla="*/ 118722 h 537170"/>
              <a:gd name="connsiteX69" fmla="*/ 372693 w 459099"/>
              <a:gd name="connsiteY69" fmla="*/ 111104 h 537170"/>
              <a:gd name="connsiteX70" fmla="*/ 86384 w 459099"/>
              <a:gd name="connsiteY70" fmla="*/ 92058 h 537170"/>
              <a:gd name="connsiteX71" fmla="*/ 372693 w 459099"/>
              <a:gd name="connsiteY71" fmla="*/ 92058 h 537170"/>
              <a:gd name="connsiteX72" fmla="*/ 399357 w 459099"/>
              <a:gd name="connsiteY72" fmla="*/ 118722 h 537170"/>
              <a:gd name="connsiteX73" fmla="*/ 373312 w 459099"/>
              <a:gd name="connsiteY73" fmla="*/ 145386 h 537170"/>
              <a:gd name="connsiteX74" fmla="*/ 86384 w 459099"/>
              <a:gd name="connsiteY74" fmla="*/ 145386 h 537170"/>
              <a:gd name="connsiteX75" fmla="*/ 59719 w 459099"/>
              <a:gd name="connsiteY75" fmla="*/ 118722 h 537170"/>
              <a:gd name="connsiteX76" fmla="*/ 86384 w 459099"/>
              <a:gd name="connsiteY76" fmla="*/ 92058 h 537170"/>
              <a:gd name="connsiteX77" fmla="*/ 59721 w 459099"/>
              <a:gd name="connsiteY77" fmla="*/ 29858 h 537170"/>
              <a:gd name="connsiteX78" fmla="*/ 29860 w 459099"/>
              <a:gd name="connsiteY78" fmla="*/ 59669 h 537170"/>
              <a:gd name="connsiteX79" fmla="*/ 29860 w 459099"/>
              <a:gd name="connsiteY79" fmla="*/ 477501 h 537170"/>
              <a:gd name="connsiteX80" fmla="*/ 59721 w 459099"/>
              <a:gd name="connsiteY80" fmla="*/ 507312 h 537170"/>
              <a:gd name="connsiteX81" fmla="*/ 399426 w 459099"/>
              <a:gd name="connsiteY81" fmla="*/ 507312 h 537170"/>
              <a:gd name="connsiteX82" fmla="*/ 429286 w 459099"/>
              <a:gd name="connsiteY82" fmla="*/ 477501 h 537170"/>
              <a:gd name="connsiteX83" fmla="*/ 429286 w 459099"/>
              <a:gd name="connsiteY83" fmla="*/ 59669 h 537170"/>
              <a:gd name="connsiteX84" fmla="*/ 399426 w 459099"/>
              <a:gd name="connsiteY84" fmla="*/ 29858 h 537170"/>
              <a:gd name="connsiteX85" fmla="*/ 59721 w 459099"/>
              <a:gd name="connsiteY85" fmla="*/ 0 h 537170"/>
              <a:gd name="connsiteX86" fmla="*/ 399426 w 459099"/>
              <a:gd name="connsiteY86" fmla="*/ 0 h 537170"/>
              <a:gd name="connsiteX87" fmla="*/ 459099 w 459099"/>
              <a:gd name="connsiteY87" fmla="*/ 59669 h 537170"/>
              <a:gd name="connsiteX88" fmla="*/ 459099 w 459099"/>
              <a:gd name="connsiteY88" fmla="*/ 477501 h 537170"/>
              <a:gd name="connsiteX89" fmla="*/ 400045 w 459099"/>
              <a:gd name="connsiteY89" fmla="*/ 537170 h 537170"/>
              <a:gd name="connsiteX90" fmla="*/ 59721 w 459099"/>
              <a:gd name="connsiteY90" fmla="*/ 537170 h 537170"/>
              <a:gd name="connsiteX91" fmla="*/ 0 w 459099"/>
              <a:gd name="connsiteY91" fmla="*/ 477501 h 537170"/>
              <a:gd name="connsiteX92" fmla="*/ 0 w 459099"/>
              <a:gd name="connsiteY92" fmla="*/ 59669 h 537170"/>
              <a:gd name="connsiteX93" fmla="*/ 59721 w 459099"/>
              <a:gd name="connsiteY93" fmla="*/ 0 h 537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459099" h="537170">
                <a:moveTo>
                  <a:pt x="86384" y="373934"/>
                </a:moveTo>
                <a:cubicBezTo>
                  <a:pt x="81908" y="373934"/>
                  <a:pt x="78765" y="377744"/>
                  <a:pt x="78765" y="381553"/>
                </a:cubicBezTo>
                <a:cubicBezTo>
                  <a:pt x="78765" y="386028"/>
                  <a:pt x="82574" y="389171"/>
                  <a:pt x="86384" y="389171"/>
                </a:cubicBezTo>
                <a:lnTo>
                  <a:pt x="186661" y="389171"/>
                </a:lnTo>
                <a:cubicBezTo>
                  <a:pt x="191137" y="389171"/>
                  <a:pt x="194279" y="385362"/>
                  <a:pt x="194279" y="381553"/>
                </a:cubicBezTo>
                <a:cubicBezTo>
                  <a:pt x="194279" y="377125"/>
                  <a:pt x="190470" y="373934"/>
                  <a:pt x="186661" y="373934"/>
                </a:cubicBezTo>
                <a:close/>
                <a:moveTo>
                  <a:pt x="325078" y="362507"/>
                </a:moveTo>
                <a:lnTo>
                  <a:pt x="314936" y="383457"/>
                </a:lnTo>
                <a:cubicBezTo>
                  <a:pt x="313650" y="386028"/>
                  <a:pt x="311127" y="387933"/>
                  <a:pt x="307936" y="388552"/>
                </a:cubicBezTo>
                <a:lnTo>
                  <a:pt x="285081" y="391742"/>
                </a:lnTo>
                <a:lnTo>
                  <a:pt x="301604" y="407598"/>
                </a:lnTo>
                <a:cubicBezTo>
                  <a:pt x="304127" y="409502"/>
                  <a:pt x="304746" y="412692"/>
                  <a:pt x="304127" y="415835"/>
                </a:cubicBezTo>
                <a:lnTo>
                  <a:pt x="300318" y="438690"/>
                </a:lnTo>
                <a:lnTo>
                  <a:pt x="320650" y="427929"/>
                </a:lnTo>
                <a:cubicBezTo>
                  <a:pt x="321888" y="427262"/>
                  <a:pt x="323173" y="427262"/>
                  <a:pt x="325078" y="427262"/>
                </a:cubicBezTo>
                <a:cubicBezTo>
                  <a:pt x="326363" y="427262"/>
                  <a:pt x="328268" y="427929"/>
                  <a:pt x="329506" y="428548"/>
                </a:cubicBezTo>
                <a:lnTo>
                  <a:pt x="349838" y="439356"/>
                </a:lnTo>
                <a:lnTo>
                  <a:pt x="346028" y="416501"/>
                </a:lnTo>
                <a:cubicBezTo>
                  <a:pt x="345409" y="413311"/>
                  <a:pt x="346647" y="410121"/>
                  <a:pt x="348552" y="408217"/>
                </a:cubicBezTo>
                <a:lnTo>
                  <a:pt x="365074" y="392361"/>
                </a:lnTo>
                <a:lnTo>
                  <a:pt x="342219" y="389171"/>
                </a:lnTo>
                <a:cubicBezTo>
                  <a:pt x="339029" y="388552"/>
                  <a:pt x="336505" y="386647"/>
                  <a:pt x="335220" y="384124"/>
                </a:cubicBezTo>
                <a:close/>
                <a:moveTo>
                  <a:pt x="86384" y="355555"/>
                </a:moveTo>
                <a:lnTo>
                  <a:pt x="186661" y="355555"/>
                </a:lnTo>
                <a:cubicBezTo>
                  <a:pt x="201279" y="355555"/>
                  <a:pt x="213325" y="367602"/>
                  <a:pt x="213325" y="382219"/>
                </a:cubicBezTo>
                <a:cubicBezTo>
                  <a:pt x="213992" y="396789"/>
                  <a:pt x="201898" y="408883"/>
                  <a:pt x="187328" y="408883"/>
                </a:cubicBezTo>
                <a:lnTo>
                  <a:pt x="86384" y="408883"/>
                </a:lnTo>
                <a:cubicBezTo>
                  <a:pt x="71766" y="408883"/>
                  <a:pt x="59719" y="396789"/>
                  <a:pt x="59719" y="382219"/>
                </a:cubicBezTo>
                <a:cubicBezTo>
                  <a:pt x="59719" y="367602"/>
                  <a:pt x="71766" y="355555"/>
                  <a:pt x="86384" y="355555"/>
                </a:cubicBezTo>
                <a:close/>
                <a:moveTo>
                  <a:pt x="324459" y="331415"/>
                </a:moveTo>
                <a:cubicBezTo>
                  <a:pt x="328268" y="331415"/>
                  <a:pt x="331411" y="333319"/>
                  <a:pt x="332696" y="336510"/>
                </a:cubicBezTo>
                <a:lnTo>
                  <a:pt x="349219" y="370125"/>
                </a:lnTo>
                <a:lnTo>
                  <a:pt x="386025" y="375220"/>
                </a:lnTo>
                <a:cubicBezTo>
                  <a:pt x="389834" y="375839"/>
                  <a:pt x="392358" y="378410"/>
                  <a:pt x="393643" y="381553"/>
                </a:cubicBezTo>
                <a:cubicBezTo>
                  <a:pt x="394929" y="384743"/>
                  <a:pt x="393643" y="388552"/>
                  <a:pt x="391120" y="391075"/>
                </a:cubicBezTo>
                <a:lnTo>
                  <a:pt x="364455" y="417120"/>
                </a:lnTo>
                <a:lnTo>
                  <a:pt x="370788" y="453926"/>
                </a:lnTo>
                <a:cubicBezTo>
                  <a:pt x="371407" y="457735"/>
                  <a:pt x="370169" y="460926"/>
                  <a:pt x="366979" y="463449"/>
                </a:cubicBezTo>
                <a:cubicBezTo>
                  <a:pt x="366360" y="465354"/>
                  <a:pt x="364455" y="466020"/>
                  <a:pt x="362551" y="466020"/>
                </a:cubicBezTo>
                <a:cubicBezTo>
                  <a:pt x="361265" y="466020"/>
                  <a:pt x="359361" y="465354"/>
                  <a:pt x="358075" y="464735"/>
                </a:cubicBezTo>
                <a:lnTo>
                  <a:pt x="325078" y="447594"/>
                </a:lnTo>
                <a:lnTo>
                  <a:pt x="292081" y="464735"/>
                </a:lnTo>
                <a:cubicBezTo>
                  <a:pt x="288890" y="466639"/>
                  <a:pt x="285081" y="466020"/>
                  <a:pt x="281891" y="464116"/>
                </a:cubicBezTo>
                <a:cubicBezTo>
                  <a:pt x="278748" y="462211"/>
                  <a:pt x="277463" y="458402"/>
                  <a:pt x="278082" y="454593"/>
                </a:cubicBezTo>
                <a:lnTo>
                  <a:pt x="284462" y="417739"/>
                </a:lnTo>
                <a:lnTo>
                  <a:pt x="257798" y="391742"/>
                </a:lnTo>
                <a:cubicBezTo>
                  <a:pt x="255227" y="389171"/>
                  <a:pt x="253989" y="385362"/>
                  <a:pt x="255227" y="382219"/>
                </a:cubicBezTo>
                <a:cubicBezTo>
                  <a:pt x="256512" y="379029"/>
                  <a:pt x="259036" y="376506"/>
                  <a:pt x="262845" y="375839"/>
                </a:cubicBezTo>
                <a:lnTo>
                  <a:pt x="299699" y="370125"/>
                </a:lnTo>
                <a:lnTo>
                  <a:pt x="316174" y="336510"/>
                </a:lnTo>
                <a:cubicBezTo>
                  <a:pt x="318078" y="333319"/>
                  <a:pt x="321269" y="331415"/>
                  <a:pt x="324459" y="331415"/>
                </a:cubicBezTo>
                <a:close/>
                <a:moveTo>
                  <a:pt x="86384" y="260946"/>
                </a:moveTo>
                <a:cubicBezTo>
                  <a:pt x="81908" y="260946"/>
                  <a:pt x="78765" y="264755"/>
                  <a:pt x="78765" y="268564"/>
                </a:cubicBezTo>
                <a:cubicBezTo>
                  <a:pt x="78765" y="272373"/>
                  <a:pt x="82574" y="276182"/>
                  <a:pt x="86384" y="276182"/>
                </a:cubicBezTo>
                <a:lnTo>
                  <a:pt x="372693" y="276182"/>
                </a:lnTo>
                <a:cubicBezTo>
                  <a:pt x="377121" y="276182"/>
                  <a:pt x="380311" y="272373"/>
                  <a:pt x="380311" y="268564"/>
                </a:cubicBezTo>
                <a:cubicBezTo>
                  <a:pt x="380311" y="264755"/>
                  <a:pt x="376502" y="260946"/>
                  <a:pt x="372693" y="260946"/>
                </a:cubicBezTo>
                <a:close/>
                <a:moveTo>
                  <a:pt x="86384" y="241900"/>
                </a:moveTo>
                <a:lnTo>
                  <a:pt x="372693" y="241900"/>
                </a:lnTo>
                <a:cubicBezTo>
                  <a:pt x="387311" y="241900"/>
                  <a:pt x="399357" y="253947"/>
                  <a:pt x="399357" y="268564"/>
                </a:cubicBezTo>
                <a:cubicBezTo>
                  <a:pt x="399976" y="283182"/>
                  <a:pt x="387930" y="295228"/>
                  <a:pt x="373312" y="295228"/>
                </a:cubicBezTo>
                <a:lnTo>
                  <a:pt x="86384" y="295228"/>
                </a:lnTo>
                <a:cubicBezTo>
                  <a:pt x="71766" y="295228"/>
                  <a:pt x="59719" y="283182"/>
                  <a:pt x="59719" y="268564"/>
                </a:cubicBezTo>
                <a:cubicBezTo>
                  <a:pt x="59719" y="253947"/>
                  <a:pt x="71766" y="241900"/>
                  <a:pt x="86384" y="241900"/>
                </a:cubicBezTo>
                <a:close/>
                <a:moveTo>
                  <a:pt x="86384" y="111104"/>
                </a:moveTo>
                <a:cubicBezTo>
                  <a:pt x="81908" y="111104"/>
                  <a:pt x="78765" y="114913"/>
                  <a:pt x="78765" y="118722"/>
                </a:cubicBezTo>
                <a:cubicBezTo>
                  <a:pt x="78765" y="122531"/>
                  <a:pt x="82574" y="126340"/>
                  <a:pt x="86384" y="126340"/>
                </a:cubicBezTo>
                <a:lnTo>
                  <a:pt x="372693" y="126340"/>
                </a:lnTo>
                <a:cubicBezTo>
                  <a:pt x="377121" y="126340"/>
                  <a:pt x="380311" y="122531"/>
                  <a:pt x="380311" y="118722"/>
                </a:cubicBezTo>
                <a:cubicBezTo>
                  <a:pt x="380311" y="114913"/>
                  <a:pt x="376502" y="111104"/>
                  <a:pt x="372693" y="111104"/>
                </a:cubicBezTo>
                <a:close/>
                <a:moveTo>
                  <a:pt x="86384" y="92058"/>
                </a:moveTo>
                <a:lnTo>
                  <a:pt x="372693" y="92058"/>
                </a:lnTo>
                <a:cubicBezTo>
                  <a:pt x="387311" y="92058"/>
                  <a:pt x="399357" y="104152"/>
                  <a:pt x="399357" y="118722"/>
                </a:cubicBezTo>
                <a:cubicBezTo>
                  <a:pt x="399357" y="133340"/>
                  <a:pt x="387930" y="145386"/>
                  <a:pt x="373312" y="145386"/>
                </a:cubicBezTo>
                <a:lnTo>
                  <a:pt x="86384" y="145386"/>
                </a:lnTo>
                <a:cubicBezTo>
                  <a:pt x="71766" y="145386"/>
                  <a:pt x="59719" y="133340"/>
                  <a:pt x="59719" y="118722"/>
                </a:cubicBezTo>
                <a:cubicBezTo>
                  <a:pt x="59719" y="104152"/>
                  <a:pt x="71766" y="92058"/>
                  <a:pt x="86384" y="92058"/>
                </a:cubicBezTo>
                <a:close/>
                <a:moveTo>
                  <a:pt x="59721" y="29858"/>
                </a:moveTo>
                <a:cubicBezTo>
                  <a:pt x="43195" y="29858"/>
                  <a:pt x="29860" y="43192"/>
                  <a:pt x="29860" y="59669"/>
                </a:cubicBezTo>
                <a:lnTo>
                  <a:pt x="29860" y="477501"/>
                </a:lnTo>
                <a:cubicBezTo>
                  <a:pt x="29860" y="493978"/>
                  <a:pt x="43195" y="507312"/>
                  <a:pt x="59721" y="507312"/>
                </a:cubicBezTo>
                <a:lnTo>
                  <a:pt x="399426" y="507312"/>
                </a:lnTo>
                <a:cubicBezTo>
                  <a:pt x="415952" y="507312"/>
                  <a:pt x="429286" y="493978"/>
                  <a:pt x="429286" y="477501"/>
                </a:cubicBezTo>
                <a:lnTo>
                  <a:pt x="429286" y="59669"/>
                </a:lnTo>
                <a:cubicBezTo>
                  <a:pt x="429286" y="43192"/>
                  <a:pt x="415952" y="29858"/>
                  <a:pt x="399426" y="29858"/>
                </a:cubicBezTo>
                <a:close/>
                <a:moveTo>
                  <a:pt x="59721" y="0"/>
                </a:moveTo>
                <a:lnTo>
                  <a:pt x="399426" y="0"/>
                </a:lnTo>
                <a:cubicBezTo>
                  <a:pt x="432430" y="0"/>
                  <a:pt x="459099" y="26668"/>
                  <a:pt x="459099" y="59669"/>
                </a:cubicBezTo>
                <a:lnTo>
                  <a:pt x="459099" y="477501"/>
                </a:lnTo>
                <a:cubicBezTo>
                  <a:pt x="459099" y="509883"/>
                  <a:pt x="432430" y="537170"/>
                  <a:pt x="400045" y="537170"/>
                </a:cubicBezTo>
                <a:lnTo>
                  <a:pt x="59721" y="537170"/>
                </a:lnTo>
                <a:cubicBezTo>
                  <a:pt x="26669" y="537170"/>
                  <a:pt x="0" y="510502"/>
                  <a:pt x="0" y="477501"/>
                </a:cubicBezTo>
                <a:lnTo>
                  <a:pt x="0" y="59669"/>
                </a:lnTo>
                <a:cubicBezTo>
                  <a:pt x="0" y="26668"/>
                  <a:pt x="26669" y="0"/>
                  <a:pt x="59721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4203588" y="1914744"/>
            <a:ext cx="852998" cy="5835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latin typeface="OPPOSans M" panose="00020600040101010101" pitchFamily="18" charset="-122"/>
                <a:ea typeface="OPPOSans M" panose="00020600040101010101" pitchFamily="18" charset="-122"/>
                <a:cs typeface="OPPOSans M" panose="00020600040101010101" pitchFamily="18" charset="-122"/>
              </a:rPr>
              <a:t>02</a:t>
            </a:r>
            <a:endParaRPr lang="zh-CN" altLang="en-US" sz="3200" dirty="0">
              <a:latin typeface="OPPOSans M" panose="00020600040101010101" pitchFamily="18" charset="-122"/>
              <a:ea typeface="OPPOSans M" panose="00020600040101010101" pitchFamily="18" charset="-122"/>
              <a:cs typeface="OPPOSans M" panose="00020600040101010101" pitchFamily="18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3833042" y="2650132"/>
            <a:ext cx="1638837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2153F4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請在此處輸入標題</a:t>
            </a:r>
            <a:endParaRPr lang="zh-CN" altLang="en-US" sz="2800" dirty="0">
              <a:solidFill>
                <a:srgbClr val="2153F4"/>
              </a:soli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31" name="iconfont-11841-5650494"/>
          <p:cNvSpPr/>
          <p:nvPr/>
        </p:nvSpPr>
        <p:spPr>
          <a:xfrm>
            <a:off x="4386254" y="4521292"/>
            <a:ext cx="532412" cy="622949"/>
          </a:xfrm>
          <a:custGeom>
            <a:avLst/>
            <a:gdLst>
              <a:gd name="connsiteX0" fmla="*/ 86384 w 459099"/>
              <a:gd name="connsiteY0" fmla="*/ 373934 h 537170"/>
              <a:gd name="connsiteX1" fmla="*/ 78765 w 459099"/>
              <a:gd name="connsiteY1" fmla="*/ 381553 h 537170"/>
              <a:gd name="connsiteX2" fmla="*/ 86384 w 459099"/>
              <a:gd name="connsiteY2" fmla="*/ 389171 h 537170"/>
              <a:gd name="connsiteX3" fmla="*/ 186661 w 459099"/>
              <a:gd name="connsiteY3" fmla="*/ 389171 h 537170"/>
              <a:gd name="connsiteX4" fmla="*/ 194279 w 459099"/>
              <a:gd name="connsiteY4" fmla="*/ 381553 h 537170"/>
              <a:gd name="connsiteX5" fmla="*/ 186661 w 459099"/>
              <a:gd name="connsiteY5" fmla="*/ 373934 h 537170"/>
              <a:gd name="connsiteX6" fmla="*/ 325078 w 459099"/>
              <a:gd name="connsiteY6" fmla="*/ 362507 h 537170"/>
              <a:gd name="connsiteX7" fmla="*/ 314936 w 459099"/>
              <a:gd name="connsiteY7" fmla="*/ 383457 h 537170"/>
              <a:gd name="connsiteX8" fmla="*/ 307936 w 459099"/>
              <a:gd name="connsiteY8" fmla="*/ 388552 h 537170"/>
              <a:gd name="connsiteX9" fmla="*/ 285081 w 459099"/>
              <a:gd name="connsiteY9" fmla="*/ 391742 h 537170"/>
              <a:gd name="connsiteX10" fmla="*/ 301604 w 459099"/>
              <a:gd name="connsiteY10" fmla="*/ 407598 h 537170"/>
              <a:gd name="connsiteX11" fmla="*/ 304127 w 459099"/>
              <a:gd name="connsiteY11" fmla="*/ 415835 h 537170"/>
              <a:gd name="connsiteX12" fmla="*/ 300318 w 459099"/>
              <a:gd name="connsiteY12" fmla="*/ 438690 h 537170"/>
              <a:gd name="connsiteX13" fmla="*/ 320650 w 459099"/>
              <a:gd name="connsiteY13" fmla="*/ 427929 h 537170"/>
              <a:gd name="connsiteX14" fmla="*/ 325078 w 459099"/>
              <a:gd name="connsiteY14" fmla="*/ 427262 h 537170"/>
              <a:gd name="connsiteX15" fmla="*/ 329506 w 459099"/>
              <a:gd name="connsiteY15" fmla="*/ 428548 h 537170"/>
              <a:gd name="connsiteX16" fmla="*/ 349838 w 459099"/>
              <a:gd name="connsiteY16" fmla="*/ 439356 h 537170"/>
              <a:gd name="connsiteX17" fmla="*/ 346028 w 459099"/>
              <a:gd name="connsiteY17" fmla="*/ 416501 h 537170"/>
              <a:gd name="connsiteX18" fmla="*/ 348552 w 459099"/>
              <a:gd name="connsiteY18" fmla="*/ 408217 h 537170"/>
              <a:gd name="connsiteX19" fmla="*/ 365074 w 459099"/>
              <a:gd name="connsiteY19" fmla="*/ 392361 h 537170"/>
              <a:gd name="connsiteX20" fmla="*/ 342219 w 459099"/>
              <a:gd name="connsiteY20" fmla="*/ 389171 h 537170"/>
              <a:gd name="connsiteX21" fmla="*/ 335220 w 459099"/>
              <a:gd name="connsiteY21" fmla="*/ 384124 h 537170"/>
              <a:gd name="connsiteX22" fmla="*/ 86384 w 459099"/>
              <a:gd name="connsiteY22" fmla="*/ 355555 h 537170"/>
              <a:gd name="connsiteX23" fmla="*/ 186661 w 459099"/>
              <a:gd name="connsiteY23" fmla="*/ 355555 h 537170"/>
              <a:gd name="connsiteX24" fmla="*/ 213325 w 459099"/>
              <a:gd name="connsiteY24" fmla="*/ 382219 h 537170"/>
              <a:gd name="connsiteX25" fmla="*/ 187328 w 459099"/>
              <a:gd name="connsiteY25" fmla="*/ 408883 h 537170"/>
              <a:gd name="connsiteX26" fmla="*/ 86384 w 459099"/>
              <a:gd name="connsiteY26" fmla="*/ 408883 h 537170"/>
              <a:gd name="connsiteX27" fmla="*/ 59719 w 459099"/>
              <a:gd name="connsiteY27" fmla="*/ 382219 h 537170"/>
              <a:gd name="connsiteX28" fmla="*/ 86384 w 459099"/>
              <a:gd name="connsiteY28" fmla="*/ 355555 h 537170"/>
              <a:gd name="connsiteX29" fmla="*/ 324459 w 459099"/>
              <a:gd name="connsiteY29" fmla="*/ 331415 h 537170"/>
              <a:gd name="connsiteX30" fmla="*/ 332696 w 459099"/>
              <a:gd name="connsiteY30" fmla="*/ 336510 h 537170"/>
              <a:gd name="connsiteX31" fmla="*/ 349219 w 459099"/>
              <a:gd name="connsiteY31" fmla="*/ 370125 h 537170"/>
              <a:gd name="connsiteX32" fmla="*/ 386025 w 459099"/>
              <a:gd name="connsiteY32" fmla="*/ 375220 h 537170"/>
              <a:gd name="connsiteX33" fmla="*/ 393643 w 459099"/>
              <a:gd name="connsiteY33" fmla="*/ 381553 h 537170"/>
              <a:gd name="connsiteX34" fmla="*/ 391120 w 459099"/>
              <a:gd name="connsiteY34" fmla="*/ 391075 h 537170"/>
              <a:gd name="connsiteX35" fmla="*/ 364455 w 459099"/>
              <a:gd name="connsiteY35" fmla="*/ 417120 h 537170"/>
              <a:gd name="connsiteX36" fmla="*/ 370788 w 459099"/>
              <a:gd name="connsiteY36" fmla="*/ 453926 h 537170"/>
              <a:gd name="connsiteX37" fmla="*/ 366979 w 459099"/>
              <a:gd name="connsiteY37" fmla="*/ 463449 h 537170"/>
              <a:gd name="connsiteX38" fmla="*/ 362551 w 459099"/>
              <a:gd name="connsiteY38" fmla="*/ 466020 h 537170"/>
              <a:gd name="connsiteX39" fmla="*/ 358075 w 459099"/>
              <a:gd name="connsiteY39" fmla="*/ 464735 h 537170"/>
              <a:gd name="connsiteX40" fmla="*/ 325078 w 459099"/>
              <a:gd name="connsiteY40" fmla="*/ 447594 h 537170"/>
              <a:gd name="connsiteX41" fmla="*/ 292081 w 459099"/>
              <a:gd name="connsiteY41" fmla="*/ 464735 h 537170"/>
              <a:gd name="connsiteX42" fmla="*/ 281891 w 459099"/>
              <a:gd name="connsiteY42" fmla="*/ 464116 h 537170"/>
              <a:gd name="connsiteX43" fmla="*/ 278082 w 459099"/>
              <a:gd name="connsiteY43" fmla="*/ 454593 h 537170"/>
              <a:gd name="connsiteX44" fmla="*/ 284462 w 459099"/>
              <a:gd name="connsiteY44" fmla="*/ 417739 h 537170"/>
              <a:gd name="connsiteX45" fmla="*/ 257798 w 459099"/>
              <a:gd name="connsiteY45" fmla="*/ 391742 h 537170"/>
              <a:gd name="connsiteX46" fmla="*/ 255227 w 459099"/>
              <a:gd name="connsiteY46" fmla="*/ 382219 h 537170"/>
              <a:gd name="connsiteX47" fmla="*/ 262845 w 459099"/>
              <a:gd name="connsiteY47" fmla="*/ 375839 h 537170"/>
              <a:gd name="connsiteX48" fmla="*/ 299699 w 459099"/>
              <a:gd name="connsiteY48" fmla="*/ 370125 h 537170"/>
              <a:gd name="connsiteX49" fmla="*/ 316174 w 459099"/>
              <a:gd name="connsiteY49" fmla="*/ 336510 h 537170"/>
              <a:gd name="connsiteX50" fmla="*/ 324459 w 459099"/>
              <a:gd name="connsiteY50" fmla="*/ 331415 h 537170"/>
              <a:gd name="connsiteX51" fmla="*/ 86384 w 459099"/>
              <a:gd name="connsiteY51" fmla="*/ 260946 h 537170"/>
              <a:gd name="connsiteX52" fmla="*/ 78765 w 459099"/>
              <a:gd name="connsiteY52" fmla="*/ 268564 h 537170"/>
              <a:gd name="connsiteX53" fmla="*/ 86384 w 459099"/>
              <a:gd name="connsiteY53" fmla="*/ 276182 h 537170"/>
              <a:gd name="connsiteX54" fmla="*/ 372693 w 459099"/>
              <a:gd name="connsiteY54" fmla="*/ 276182 h 537170"/>
              <a:gd name="connsiteX55" fmla="*/ 380311 w 459099"/>
              <a:gd name="connsiteY55" fmla="*/ 268564 h 537170"/>
              <a:gd name="connsiteX56" fmla="*/ 372693 w 459099"/>
              <a:gd name="connsiteY56" fmla="*/ 260946 h 537170"/>
              <a:gd name="connsiteX57" fmla="*/ 86384 w 459099"/>
              <a:gd name="connsiteY57" fmla="*/ 241900 h 537170"/>
              <a:gd name="connsiteX58" fmla="*/ 372693 w 459099"/>
              <a:gd name="connsiteY58" fmla="*/ 241900 h 537170"/>
              <a:gd name="connsiteX59" fmla="*/ 399357 w 459099"/>
              <a:gd name="connsiteY59" fmla="*/ 268564 h 537170"/>
              <a:gd name="connsiteX60" fmla="*/ 373312 w 459099"/>
              <a:gd name="connsiteY60" fmla="*/ 295228 h 537170"/>
              <a:gd name="connsiteX61" fmla="*/ 86384 w 459099"/>
              <a:gd name="connsiteY61" fmla="*/ 295228 h 537170"/>
              <a:gd name="connsiteX62" fmla="*/ 59719 w 459099"/>
              <a:gd name="connsiteY62" fmla="*/ 268564 h 537170"/>
              <a:gd name="connsiteX63" fmla="*/ 86384 w 459099"/>
              <a:gd name="connsiteY63" fmla="*/ 241900 h 537170"/>
              <a:gd name="connsiteX64" fmla="*/ 86384 w 459099"/>
              <a:gd name="connsiteY64" fmla="*/ 111104 h 537170"/>
              <a:gd name="connsiteX65" fmla="*/ 78765 w 459099"/>
              <a:gd name="connsiteY65" fmla="*/ 118722 h 537170"/>
              <a:gd name="connsiteX66" fmla="*/ 86384 w 459099"/>
              <a:gd name="connsiteY66" fmla="*/ 126340 h 537170"/>
              <a:gd name="connsiteX67" fmla="*/ 372693 w 459099"/>
              <a:gd name="connsiteY67" fmla="*/ 126340 h 537170"/>
              <a:gd name="connsiteX68" fmla="*/ 380311 w 459099"/>
              <a:gd name="connsiteY68" fmla="*/ 118722 h 537170"/>
              <a:gd name="connsiteX69" fmla="*/ 372693 w 459099"/>
              <a:gd name="connsiteY69" fmla="*/ 111104 h 537170"/>
              <a:gd name="connsiteX70" fmla="*/ 86384 w 459099"/>
              <a:gd name="connsiteY70" fmla="*/ 92058 h 537170"/>
              <a:gd name="connsiteX71" fmla="*/ 372693 w 459099"/>
              <a:gd name="connsiteY71" fmla="*/ 92058 h 537170"/>
              <a:gd name="connsiteX72" fmla="*/ 399357 w 459099"/>
              <a:gd name="connsiteY72" fmla="*/ 118722 h 537170"/>
              <a:gd name="connsiteX73" fmla="*/ 373312 w 459099"/>
              <a:gd name="connsiteY73" fmla="*/ 145386 h 537170"/>
              <a:gd name="connsiteX74" fmla="*/ 86384 w 459099"/>
              <a:gd name="connsiteY74" fmla="*/ 145386 h 537170"/>
              <a:gd name="connsiteX75" fmla="*/ 59719 w 459099"/>
              <a:gd name="connsiteY75" fmla="*/ 118722 h 537170"/>
              <a:gd name="connsiteX76" fmla="*/ 86384 w 459099"/>
              <a:gd name="connsiteY76" fmla="*/ 92058 h 537170"/>
              <a:gd name="connsiteX77" fmla="*/ 59721 w 459099"/>
              <a:gd name="connsiteY77" fmla="*/ 29858 h 537170"/>
              <a:gd name="connsiteX78" fmla="*/ 29860 w 459099"/>
              <a:gd name="connsiteY78" fmla="*/ 59669 h 537170"/>
              <a:gd name="connsiteX79" fmla="*/ 29860 w 459099"/>
              <a:gd name="connsiteY79" fmla="*/ 477501 h 537170"/>
              <a:gd name="connsiteX80" fmla="*/ 59721 w 459099"/>
              <a:gd name="connsiteY80" fmla="*/ 507312 h 537170"/>
              <a:gd name="connsiteX81" fmla="*/ 399426 w 459099"/>
              <a:gd name="connsiteY81" fmla="*/ 507312 h 537170"/>
              <a:gd name="connsiteX82" fmla="*/ 429286 w 459099"/>
              <a:gd name="connsiteY82" fmla="*/ 477501 h 537170"/>
              <a:gd name="connsiteX83" fmla="*/ 429286 w 459099"/>
              <a:gd name="connsiteY83" fmla="*/ 59669 h 537170"/>
              <a:gd name="connsiteX84" fmla="*/ 399426 w 459099"/>
              <a:gd name="connsiteY84" fmla="*/ 29858 h 537170"/>
              <a:gd name="connsiteX85" fmla="*/ 59721 w 459099"/>
              <a:gd name="connsiteY85" fmla="*/ 0 h 537170"/>
              <a:gd name="connsiteX86" fmla="*/ 399426 w 459099"/>
              <a:gd name="connsiteY86" fmla="*/ 0 h 537170"/>
              <a:gd name="connsiteX87" fmla="*/ 459099 w 459099"/>
              <a:gd name="connsiteY87" fmla="*/ 59669 h 537170"/>
              <a:gd name="connsiteX88" fmla="*/ 459099 w 459099"/>
              <a:gd name="connsiteY88" fmla="*/ 477501 h 537170"/>
              <a:gd name="connsiteX89" fmla="*/ 400045 w 459099"/>
              <a:gd name="connsiteY89" fmla="*/ 537170 h 537170"/>
              <a:gd name="connsiteX90" fmla="*/ 59721 w 459099"/>
              <a:gd name="connsiteY90" fmla="*/ 537170 h 537170"/>
              <a:gd name="connsiteX91" fmla="*/ 0 w 459099"/>
              <a:gd name="connsiteY91" fmla="*/ 477501 h 537170"/>
              <a:gd name="connsiteX92" fmla="*/ 0 w 459099"/>
              <a:gd name="connsiteY92" fmla="*/ 59669 h 537170"/>
              <a:gd name="connsiteX93" fmla="*/ 59721 w 459099"/>
              <a:gd name="connsiteY93" fmla="*/ 0 h 537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459099" h="537170">
                <a:moveTo>
                  <a:pt x="86384" y="373934"/>
                </a:moveTo>
                <a:cubicBezTo>
                  <a:pt x="81908" y="373934"/>
                  <a:pt x="78765" y="377744"/>
                  <a:pt x="78765" y="381553"/>
                </a:cubicBezTo>
                <a:cubicBezTo>
                  <a:pt x="78765" y="386028"/>
                  <a:pt x="82574" y="389171"/>
                  <a:pt x="86384" y="389171"/>
                </a:cubicBezTo>
                <a:lnTo>
                  <a:pt x="186661" y="389171"/>
                </a:lnTo>
                <a:cubicBezTo>
                  <a:pt x="191137" y="389171"/>
                  <a:pt x="194279" y="385362"/>
                  <a:pt x="194279" y="381553"/>
                </a:cubicBezTo>
                <a:cubicBezTo>
                  <a:pt x="194279" y="377125"/>
                  <a:pt x="190470" y="373934"/>
                  <a:pt x="186661" y="373934"/>
                </a:cubicBezTo>
                <a:close/>
                <a:moveTo>
                  <a:pt x="325078" y="362507"/>
                </a:moveTo>
                <a:lnTo>
                  <a:pt x="314936" y="383457"/>
                </a:lnTo>
                <a:cubicBezTo>
                  <a:pt x="313650" y="386028"/>
                  <a:pt x="311127" y="387933"/>
                  <a:pt x="307936" y="388552"/>
                </a:cubicBezTo>
                <a:lnTo>
                  <a:pt x="285081" y="391742"/>
                </a:lnTo>
                <a:lnTo>
                  <a:pt x="301604" y="407598"/>
                </a:lnTo>
                <a:cubicBezTo>
                  <a:pt x="304127" y="409502"/>
                  <a:pt x="304746" y="412692"/>
                  <a:pt x="304127" y="415835"/>
                </a:cubicBezTo>
                <a:lnTo>
                  <a:pt x="300318" y="438690"/>
                </a:lnTo>
                <a:lnTo>
                  <a:pt x="320650" y="427929"/>
                </a:lnTo>
                <a:cubicBezTo>
                  <a:pt x="321888" y="427262"/>
                  <a:pt x="323173" y="427262"/>
                  <a:pt x="325078" y="427262"/>
                </a:cubicBezTo>
                <a:cubicBezTo>
                  <a:pt x="326363" y="427262"/>
                  <a:pt x="328268" y="427929"/>
                  <a:pt x="329506" y="428548"/>
                </a:cubicBezTo>
                <a:lnTo>
                  <a:pt x="349838" y="439356"/>
                </a:lnTo>
                <a:lnTo>
                  <a:pt x="346028" y="416501"/>
                </a:lnTo>
                <a:cubicBezTo>
                  <a:pt x="345409" y="413311"/>
                  <a:pt x="346647" y="410121"/>
                  <a:pt x="348552" y="408217"/>
                </a:cubicBezTo>
                <a:lnTo>
                  <a:pt x="365074" y="392361"/>
                </a:lnTo>
                <a:lnTo>
                  <a:pt x="342219" y="389171"/>
                </a:lnTo>
                <a:cubicBezTo>
                  <a:pt x="339029" y="388552"/>
                  <a:pt x="336505" y="386647"/>
                  <a:pt x="335220" y="384124"/>
                </a:cubicBezTo>
                <a:close/>
                <a:moveTo>
                  <a:pt x="86384" y="355555"/>
                </a:moveTo>
                <a:lnTo>
                  <a:pt x="186661" y="355555"/>
                </a:lnTo>
                <a:cubicBezTo>
                  <a:pt x="201279" y="355555"/>
                  <a:pt x="213325" y="367602"/>
                  <a:pt x="213325" y="382219"/>
                </a:cubicBezTo>
                <a:cubicBezTo>
                  <a:pt x="213992" y="396789"/>
                  <a:pt x="201898" y="408883"/>
                  <a:pt x="187328" y="408883"/>
                </a:cubicBezTo>
                <a:lnTo>
                  <a:pt x="86384" y="408883"/>
                </a:lnTo>
                <a:cubicBezTo>
                  <a:pt x="71766" y="408883"/>
                  <a:pt x="59719" y="396789"/>
                  <a:pt x="59719" y="382219"/>
                </a:cubicBezTo>
                <a:cubicBezTo>
                  <a:pt x="59719" y="367602"/>
                  <a:pt x="71766" y="355555"/>
                  <a:pt x="86384" y="355555"/>
                </a:cubicBezTo>
                <a:close/>
                <a:moveTo>
                  <a:pt x="324459" y="331415"/>
                </a:moveTo>
                <a:cubicBezTo>
                  <a:pt x="328268" y="331415"/>
                  <a:pt x="331411" y="333319"/>
                  <a:pt x="332696" y="336510"/>
                </a:cubicBezTo>
                <a:lnTo>
                  <a:pt x="349219" y="370125"/>
                </a:lnTo>
                <a:lnTo>
                  <a:pt x="386025" y="375220"/>
                </a:lnTo>
                <a:cubicBezTo>
                  <a:pt x="389834" y="375839"/>
                  <a:pt x="392358" y="378410"/>
                  <a:pt x="393643" y="381553"/>
                </a:cubicBezTo>
                <a:cubicBezTo>
                  <a:pt x="394929" y="384743"/>
                  <a:pt x="393643" y="388552"/>
                  <a:pt x="391120" y="391075"/>
                </a:cubicBezTo>
                <a:lnTo>
                  <a:pt x="364455" y="417120"/>
                </a:lnTo>
                <a:lnTo>
                  <a:pt x="370788" y="453926"/>
                </a:lnTo>
                <a:cubicBezTo>
                  <a:pt x="371407" y="457735"/>
                  <a:pt x="370169" y="460926"/>
                  <a:pt x="366979" y="463449"/>
                </a:cubicBezTo>
                <a:cubicBezTo>
                  <a:pt x="366360" y="465354"/>
                  <a:pt x="364455" y="466020"/>
                  <a:pt x="362551" y="466020"/>
                </a:cubicBezTo>
                <a:cubicBezTo>
                  <a:pt x="361265" y="466020"/>
                  <a:pt x="359361" y="465354"/>
                  <a:pt x="358075" y="464735"/>
                </a:cubicBezTo>
                <a:lnTo>
                  <a:pt x="325078" y="447594"/>
                </a:lnTo>
                <a:lnTo>
                  <a:pt x="292081" y="464735"/>
                </a:lnTo>
                <a:cubicBezTo>
                  <a:pt x="288890" y="466639"/>
                  <a:pt x="285081" y="466020"/>
                  <a:pt x="281891" y="464116"/>
                </a:cubicBezTo>
                <a:cubicBezTo>
                  <a:pt x="278748" y="462211"/>
                  <a:pt x="277463" y="458402"/>
                  <a:pt x="278082" y="454593"/>
                </a:cubicBezTo>
                <a:lnTo>
                  <a:pt x="284462" y="417739"/>
                </a:lnTo>
                <a:lnTo>
                  <a:pt x="257798" y="391742"/>
                </a:lnTo>
                <a:cubicBezTo>
                  <a:pt x="255227" y="389171"/>
                  <a:pt x="253989" y="385362"/>
                  <a:pt x="255227" y="382219"/>
                </a:cubicBezTo>
                <a:cubicBezTo>
                  <a:pt x="256512" y="379029"/>
                  <a:pt x="259036" y="376506"/>
                  <a:pt x="262845" y="375839"/>
                </a:cubicBezTo>
                <a:lnTo>
                  <a:pt x="299699" y="370125"/>
                </a:lnTo>
                <a:lnTo>
                  <a:pt x="316174" y="336510"/>
                </a:lnTo>
                <a:cubicBezTo>
                  <a:pt x="318078" y="333319"/>
                  <a:pt x="321269" y="331415"/>
                  <a:pt x="324459" y="331415"/>
                </a:cubicBezTo>
                <a:close/>
                <a:moveTo>
                  <a:pt x="86384" y="260946"/>
                </a:moveTo>
                <a:cubicBezTo>
                  <a:pt x="81908" y="260946"/>
                  <a:pt x="78765" y="264755"/>
                  <a:pt x="78765" y="268564"/>
                </a:cubicBezTo>
                <a:cubicBezTo>
                  <a:pt x="78765" y="272373"/>
                  <a:pt x="82574" y="276182"/>
                  <a:pt x="86384" y="276182"/>
                </a:cubicBezTo>
                <a:lnTo>
                  <a:pt x="372693" y="276182"/>
                </a:lnTo>
                <a:cubicBezTo>
                  <a:pt x="377121" y="276182"/>
                  <a:pt x="380311" y="272373"/>
                  <a:pt x="380311" y="268564"/>
                </a:cubicBezTo>
                <a:cubicBezTo>
                  <a:pt x="380311" y="264755"/>
                  <a:pt x="376502" y="260946"/>
                  <a:pt x="372693" y="260946"/>
                </a:cubicBezTo>
                <a:close/>
                <a:moveTo>
                  <a:pt x="86384" y="241900"/>
                </a:moveTo>
                <a:lnTo>
                  <a:pt x="372693" y="241900"/>
                </a:lnTo>
                <a:cubicBezTo>
                  <a:pt x="387311" y="241900"/>
                  <a:pt x="399357" y="253947"/>
                  <a:pt x="399357" y="268564"/>
                </a:cubicBezTo>
                <a:cubicBezTo>
                  <a:pt x="399976" y="283182"/>
                  <a:pt x="387930" y="295228"/>
                  <a:pt x="373312" y="295228"/>
                </a:cubicBezTo>
                <a:lnTo>
                  <a:pt x="86384" y="295228"/>
                </a:lnTo>
                <a:cubicBezTo>
                  <a:pt x="71766" y="295228"/>
                  <a:pt x="59719" y="283182"/>
                  <a:pt x="59719" y="268564"/>
                </a:cubicBezTo>
                <a:cubicBezTo>
                  <a:pt x="59719" y="253947"/>
                  <a:pt x="71766" y="241900"/>
                  <a:pt x="86384" y="241900"/>
                </a:cubicBezTo>
                <a:close/>
                <a:moveTo>
                  <a:pt x="86384" y="111104"/>
                </a:moveTo>
                <a:cubicBezTo>
                  <a:pt x="81908" y="111104"/>
                  <a:pt x="78765" y="114913"/>
                  <a:pt x="78765" y="118722"/>
                </a:cubicBezTo>
                <a:cubicBezTo>
                  <a:pt x="78765" y="122531"/>
                  <a:pt x="82574" y="126340"/>
                  <a:pt x="86384" y="126340"/>
                </a:cubicBezTo>
                <a:lnTo>
                  <a:pt x="372693" y="126340"/>
                </a:lnTo>
                <a:cubicBezTo>
                  <a:pt x="377121" y="126340"/>
                  <a:pt x="380311" y="122531"/>
                  <a:pt x="380311" y="118722"/>
                </a:cubicBezTo>
                <a:cubicBezTo>
                  <a:pt x="380311" y="114913"/>
                  <a:pt x="376502" y="111104"/>
                  <a:pt x="372693" y="111104"/>
                </a:cubicBezTo>
                <a:close/>
                <a:moveTo>
                  <a:pt x="86384" y="92058"/>
                </a:moveTo>
                <a:lnTo>
                  <a:pt x="372693" y="92058"/>
                </a:lnTo>
                <a:cubicBezTo>
                  <a:pt x="387311" y="92058"/>
                  <a:pt x="399357" y="104152"/>
                  <a:pt x="399357" y="118722"/>
                </a:cubicBezTo>
                <a:cubicBezTo>
                  <a:pt x="399357" y="133340"/>
                  <a:pt x="387930" y="145386"/>
                  <a:pt x="373312" y="145386"/>
                </a:cubicBezTo>
                <a:lnTo>
                  <a:pt x="86384" y="145386"/>
                </a:lnTo>
                <a:cubicBezTo>
                  <a:pt x="71766" y="145386"/>
                  <a:pt x="59719" y="133340"/>
                  <a:pt x="59719" y="118722"/>
                </a:cubicBezTo>
                <a:cubicBezTo>
                  <a:pt x="59719" y="104152"/>
                  <a:pt x="71766" y="92058"/>
                  <a:pt x="86384" y="92058"/>
                </a:cubicBezTo>
                <a:close/>
                <a:moveTo>
                  <a:pt x="59721" y="29858"/>
                </a:moveTo>
                <a:cubicBezTo>
                  <a:pt x="43195" y="29858"/>
                  <a:pt x="29860" y="43192"/>
                  <a:pt x="29860" y="59669"/>
                </a:cubicBezTo>
                <a:lnTo>
                  <a:pt x="29860" y="477501"/>
                </a:lnTo>
                <a:cubicBezTo>
                  <a:pt x="29860" y="493978"/>
                  <a:pt x="43195" y="507312"/>
                  <a:pt x="59721" y="507312"/>
                </a:cubicBezTo>
                <a:lnTo>
                  <a:pt x="399426" y="507312"/>
                </a:lnTo>
                <a:cubicBezTo>
                  <a:pt x="415952" y="507312"/>
                  <a:pt x="429286" y="493978"/>
                  <a:pt x="429286" y="477501"/>
                </a:cubicBezTo>
                <a:lnTo>
                  <a:pt x="429286" y="59669"/>
                </a:lnTo>
                <a:cubicBezTo>
                  <a:pt x="429286" y="43192"/>
                  <a:pt x="415952" y="29858"/>
                  <a:pt x="399426" y="29858"/>
                </a:cubicBezTo>
                <a:close/>
                <a:moveTo>
                  <a:pt x="59721" y="0"/>
                </a:moveTo>
                <a:lnTo>
                  <a:pt x="399426" y="0"/>
                </a:lnTo>
                <a:cubicBezTo>
                  <a:pt x="432430" y="0"/>
                  <a:pt x="459099" y="26668"/>
                  <a:pt x="459099" y="59669"/>
                </a:cubicBezTo>
                <a:lnTo>
                  <a:pt x="459099" y="477501"/>
                </a:lnTo>
                <a:cubicBezTo>
                  <a:pt x="459099" y="509883"/>
                  <a:pt x="432430" y="537170"/>
                  <a:pt x="400045" y="537170"/>
                </a:cubicBezTo>
                <a:lnTo>
                  <a:pt x="59721" y="537170"/>
                </a:lnTo>
                <a:cubicBezTo>
                  <a:pt x="26669" y="537170"/>
                  <a:pt x="0" y="510502"/>
                  <a:pt x="0" y="477501"/>
                </a:cubicBezTo>
                <a:lnTo>
                  <a:pt x="0" y="59669"/>
                </a:lnTo>
                <a:cubicBezTo>
                  <a:pt x="0" y="26668"/>
                  <a:pt x="26669" y="0"/>
                  <a:pt x="59721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7147975" y="1914744"/>
            <a:ext cx="754516" cy="5835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latin typeface="OPPOSans M" panose="00020600040101010101" pitchFamily="18" charset="-122"/>
                <a:ea typeface="OPPOSans M" panose="00020600040101010101" pitchFamily="18" charset="-122"/>
                <a:cs typeface="OPPOSans M" panose="00020600040101010101" pitchFamily="18" charset="-122"/>
              </a:rPr>
              <a:t>03</a:t>
            </a:r>
            <a:endParaRPr lang="zh-CN" altLang="en-US" sz="3200" dirty="0">
              <a:latin typeface="OPPOSans M" panose="00020600040101010101" pitchFamily="18" charset="-122"/>
              <a:ea typeface="OPPOSans M" panose="00020600040101010101" pitchFamily="18" charset="-122"/>
              <a:cs typeface="OPPOSans M" panose="00020600040101010101" pitchFamily="18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6738099" y="2650132"/>
            <a:ext cx="1638837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2153F4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請在此處輸入標題</a:t>
            </a:r>
            <a:endParaRPr lang="zh-CN" altLang="en-US" sz="2800" dirty="0">
              <a:solidFill>
                <a:srgbClr val="2153F4"/>
              </a:soli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34" name="iconfont-11841-5650494"/>
          <p:cNvSpPr/>
          <p:nvPr/>
        </p:nvSpPr>
        <p:spPr>
          <a:xfrm>
            <a:off x="7291311" y="4521292"/>
            <a:ext cx="532412" cy="622949"/>
          </a:xfrm>
          <a:custGeom>
            <a:avLst/>
            <a:gdLst>
              <a:gd name="connsiteX0" fmla="*/ 86384 w 459099"/>
              <a:gd name="connsiteY0" fmla="*/ 373934 h 537170"/>
              <a:gd name="connsiteX1" fmla="*/ 78765 w 459099"/>
              <a:gd name="connsiteY1" fmla="*/ 381553 h 537170"/>
              <a:gd name="connsiteX2" fmla="*/ 86384 w 459099"/>
              <a:gd name="connsiteY2" fmla="*/ 389171 h 537170"/>
              <a:gd name="connsiteX3" fmla="*/ 186661 w 459099"/>
              <a:gd name="connsiteY3" fmla="*/ 389171 h 537170"/>
              <a:gd name="connsiteX4" fmla="*/ 194279 w 459099"/>
              <a:gd name="connsiteY4" fmla="*/ 381553 h 537170"/>
              <a:gd name="connsiteX5" fmla="*/ 186661 w 459099"/>
              <a:gd name="connsiteY5" fmla="*/ 373934 h 537170"/>
              <a:gd name="connsiteX6" fmla="*/ 325078 w 459099"/>
              <a:gd name="connsiteY6" fmla="*/ 362507 h 537170"/>
              <a:gd name="connsiteX7" fmla="*/ 314936 w 459099"/>
              <a:gd name="connsiteY7" fmla="*/ 383457 h 537170"/>
              <a:gd name="connsiteX8" fmla="*/ 307936 w 459099"/>
              <a:gd name="connsiteY8" fmla="*/ 388552 h 537170"/>
              <a:gd name="connsiteX9" fmla="*/ 285081 w 459099"/>
              <a:gd name="connsiteY9" fmla="*/ 391742 h 537170"/>
              <a:gd name="connsiteX10" fmla="*/ 301604 w 459099"/>
              <a:gd name="connsiteY10" fmla="*/ 407598 h 537170"/>
              <a:gd name="connsiteX11" fmla="*/ 304127 w 459099"/>
              <a:gd name="connsiteY11" fmla="*/ 415835 h 537170"/>
              <a:gd name="connsiteX12" fmla="*/ 300318 w 459099"/>
              <a:gd name="connsiteY12" fmla="*/ 438690 h 537170"/>
              <a:gd name="connsiteX13" fmla="*/ 320650 w 459099"/>
              <a:gd name="connsiteY13" fmla="*/ 427929 h 537170"/>
              <a:gd name="connsiteX14" fmla="*/ 325078 w 459099"/>
              <a:gd name="connsiteY14" fmla="*/ 427262 h 537170"/>
              <a:gd name="connsiteX15" fmla="*/ 329506 w 459099"/>
              <a:gd name="connsiteY15" fmla="*/ 428548 h 537170"/>
              <a:gd name="connsiteX16" fmla="*/ 349838 w 459099"/>
              <a:gd name="connsiteY16" fmla="*/ 439356 h 537170"/>
              <a:gd name="connsiteX17" fmla="*/ 346028 w 459099"/>
              <a:gd name="connsiteY17" fmla="*/ 416501 h 537170"/>
              <a:gd name="connsiteX18" fmla="*/ 348552 w 459099"/>
              <a:gd name="connsiteY18" fmla="*/ 408217 h 537170"/>
              <a:gd name="connsiteX19" fmla="*/ 365074 w 459099"/>
              <a:gd name="connsiteY19" fmla="*/ 392361 h 537170"/>
              <a:gd name="connsiteX20" fmla="*/ 342219 w 459099"/>
              <a:gd name="connsiteY20" fmla="*/ 389171 h 537170"/>
              <a:gd name="connsiteX21" fmla="*/ 335220 w 459099"/>
              <a:gd name="connsiteY21" fmla="*/ 384124 h 537170"/>
              <a:gd name="connsiteX22" fmla="*/ 86384 w 459099"/>
              <a:gd name="connsiteY22" fmla="*/ 355555 h 537170"/>
              <a:gd name="connsiteX23" fmla="*/ 186661 w 459099"/>
              <a:gd name="connsiteY23" fmla="*/ 355555 h 537170"/>
              <a:gd name="connsiteX24" fmla="*/ 213325 w 459099"/>
              <a:gd name="connsiteY24" fmla="*/ 382219 h 537170"/>
              <a:gd name="connsiteX25" fmla="*/ 187328 w 459099"/>
              <a:gd name="connsiteY25" fmla="*/ 408883 h 537170"/>
              <a:gd name="connsiteX26" fmla="*/ 86384 w 459099"/>
              <a:gd name="connsiteY26" fmla="*/ 408883 h 537170"/>
              <a:gd name="connsiteX27" fmla="*/ 59719 w 459099"/>
              <a:gd name="connsiteY27" fmla="*/ 382219 h 537170"/>
              <a:gd name="connsiteX28" fmla="*/ 86384 w 459099"/>
              <a:gd name="connsiteY28" fmla="*/ 355555 h 537170"/>
              <a:gd name="connsiteX29" fmla="*/ 324459 w 459099"/>
              <a:gd name="connsiteY29" fmla="*/ 331415 h 537170"/>
              <a:gd name="connsiteX30" fmla="*/ 332696 w 459099"/>
              <a:gd name="connsiteY30" fmla="*/ 336510 h 537170"/>
              <a:gd name="connsiteX31" fmla="*/ 349219 w 459099"/>
              <a:gd name="connsiteY31" fmla="*/ 370125 h 537170"/>
              <a:gd name="connsiteX32" fmla="*/ 386025 w 459099"/>
              <a:gd name="connsiteY32" fmla="*/ 375220 h 537170"/>
              <a:gd name="connsiteX33" fmla="*/ 393643 w 459099"/>
              <a:gd name="connsiteY33" fmla="*/ 381553 h 537170"/>
              <a:gd name="connsiteX34" fmla="*/ 391120 w 459099"/>
              <a:gd name="connsiteY34" fmla="*/ 391075 h 537170"/>
              <a:gd name="connsiteX35" fmla="*/ 364455 w 459099"/>
              <a:gd name="connsiteY35" fmla="*/ 417120 h 537170"/>
              <a:gd name="connsiteX36" fmla="*/ 370788 w 459099"/>
              <a:gd name="connsiteY36" fmla="*/ 453926 h 537170"/>
              <a:gd name="connsiteX37" fmla="*/ 366979 w 459099"/>
              <a:gd name="connsiteY37" fmla="*/ 463449 h 537170"/>
              <a:gd name="connsiteX38" fmla="*/ 362551 w 459099"/>
              <a:gd name="connsiteY38" fmla="*/ 466020 h 537170"/>
              <a:gd name="connsiteX39" fmla="*/ 358075 w 459099"/>
              <a:gd name="connsiteY39" fmla="*/ 464735 h 537170"/>
              <a:gd name="connsiteX40" fmla="*/ 325078 w 459099"/>
              <a:gd name="connsiteY40" fmla="*/ 447594 h 537170"/>
              <a:gd name="connsiteX41" fmla="*/ 292081 w 459099"/>
              <a:gd name="connsiteY41" fmla="*/ 464735 h 537170"/>
              <a:gd name="connsiteX42" fmla="*/ 281891 w 459099"/>
              <a:gd name="connsiteY42" fmla="*/ 464116 h 537170"/>
              <a:gd name="connsiteX43" fmla="*/ 278082 w 459099"/>
              <a:gd name="connsiteY43" fmla="*/ 454593 h 537170"/>
              <a:gd name="connsiteX44" fmla="*/ 284462 w 459099"/>
              <a:gd name="connsiteY44" fmla="*/ 417739 h 537170"/>
              <a:gd name="connsiteX45" fmla="*/ 257798 w 459099"/>
              <a:gd name="connsiteY45" fmla="*/ 391742 h 537170"/>
              <a:gd name="connsiteX46" fmla="*/ 255227 w 459099"/>
              <a:gd name="connsiteY46" fmla="*/ 382219 h 537170"/>
              <a:gd name="connsiteX47" fmla="*/ 262845 w 459099"/>
              <a:gd name="connsiteY47" fmla="*/ 375839 h 537170"/>
              <a:gd name="connsiteX48" fmla="*/ 299699 w 459099"/>
              <a:gd name="connsiteY48" fmla="*/ 370125 h 537170"/>
              <a:gd name="connsiteX49" fmla="*/ 316174 w 459099"/>
              <a:gd name="connsiteY49" fmla="*/ 336510 h 537170"/>
              <a:gd name="connsiteX50" fmla="*/ 324459 w 459099"/>
              <a:gd name="connsiteY50" fmla="*/ 331415 h 537170"/>
              <a:gd name="connsiteX51" fmla="*/ 86384 w 459099"/>
              <a:gd name="connsiteY51" fmla="*/ 260946 h 537170"/>
              <a:gd name="connsiteX52" fmla="*/ 78765 w 459099"/>
              <a:gd name="connsiteY52" fmla="*/ 268564 h 537170"/>
              <a:gd name="connsiteX53" fmla="*/ 86384 w 459099"/>
              <a:gd name="connsiteY53" fmla="*/ 276182 h 537170"/>
              <a:gd name="connsiteX54" fmla="*/ 372693 w 459099"/>
              <a:gd name="connsiteY54" fmla="*/ 276182 h 537170"/>
              <a:gd name="connsiteX55" fmla="*/ 380311 w 459099"/>
              <a:gd name="connsiteY55" fmla="*/ 268564 h 537170"/>
              <a:gd name="connsiteX56" fmla="*/ 372693 w 459099"/>
              <a:gd name="connsiteY56" fmla="*/ 260946 h 537170"/>
              <a:gd name="connsiteX57" fmla="*/ 86384 w 459099"/>
              <a:gd name="connsiteY57" fmla="*/ 241900 h 537170"/>
              <a:gd name="connsiteX58" fmla="*/ 372693 w 459099"/>
              <a:gd name="connsiteY58" fmla="*/ 241900 h 537170"/>
              <a:gd name="connsiteX59" fmla="*/ 399357 w 459099"/>
              <a:gd name="connsiteY59" fmla="*/ 268564 h 537170"/>
              <a:gd name="connsiteX60" fmla="*/ 373312 w 459099"/>
              <a:gd name="connsiteY60" fmla="*/ 295228 h 537170"/>
              <a:gd name="connsiteX61" fmla="*/ 86384 w 459099"/>
              <a:gd name="connsiteY61" fmla="*/ 295228 h 537170"/>
              <a:gd name="connsiteX62" fmla="*/ 59719 w 459099"/>
              <a:gd name="connsiteY62" fmla="*/ 268564 h 537170"/>
              <a:gd name="connsiteX63" fmla="*/ 86384 w 459099"/>
              <a:gd name="connsiteY63" fmla="*/ 241900 h 537170"/>
              <a:gd name="connsiteX64" fmla="*/ 86384 w 459099"/>
              <a:gd name="connsiteY64" fmla="*/ 111104 h 537170"/>
              <a:gd name="connsiteX65" fmla="*/ 78765 w 459099"/>
              <a:gd name="connsiteY65" fmla="*/ 118722 h 537170"/>
              <a:gd name="connsiteX66" fmla="*/ 86384 w 459099"/>
              <a:gd name="connsiteY66" fmla="*/ 126340 h 537170"/>
              <a:gd name="connsiteX67" fmla="*/ 372693 w 459099"/>
              <a:gd name="connsiteY67" fmla="*/ 126340 h 537170"/>
              <a:gd name="connsiteX68" fmla="*/ 380311 w 459099"/>
              <a:gd name="connsiteY68" fmla="*/ 118722 h 537170"/>
              <a:gd name="connsiteX69" fmla="*/ 372693 w 459099"/>
              <a:gd name="connsiteY69" fmla="*/ 111104 h 537170"/>
              <a:gd name="connsiteX70" fmla="*/ 86384 w 459099"/>
              <a:gd name="connsiteY70" fmla="*/ 92058 h 537170"/>
              <a:gd name="connsiteX71" fmla="*/ 372693 w 459099"/>
              <a:gd name="connsiteY71" fmla="*/ 92058 h 537170"/>
              <a:gd name="connsiteX72" fmla="*/ 399357 w 459099"/>
              <a:gd name="connsiteY72" fmla="*/ 118722 h 537170"/>
              <a:gd name="connsiteX73" fmla="*/ 373312 w 459099"/>
              <a:gd name="connsiteY73" fmla="*/ 145386 h 537170"/>
              <a:gd name="connsiteX74" fmla="*/ 86384 w 459099"/>
              <a:gd name="connsiteY74" fmla="*/ 145386 h 537170"/>
              <a:gd name="connsiteX75" fmla="*/ 59719 w 459099"/>
              <a:gd name="connsiteY75" fmla="*/ 118722 h 537170"/>
              <a:gd name="connsiteX76" fmla="*/ 86384 w 459099"/>
              <a:gd name="connsiteY76" fmla="*/ 92058 h 537170"/>
              <a:gd name="connsiteX77" fmla="*/ 59721 w 459099"/>
              <a:gd name="connsiteY77" fmla="*/ 29858 h 537170"/>
              <a:gd name="connsiteX78" fmla="*/ 29860 w 459099"/>
              <a:gd name="connsiteY78" fmla="*/ 59669 h 537170"/>
              <a:gd name="connsiteX79" fmla="*/ 29860 w 459099"/>
              <a:gd name="connsiteY79" fmla="*/ 477501 h 537170"/>
              <a:gd name="connsiteX80" fmla="*/ 59721 w 459099"/>
              <a:gd name="connsiteY80" fmla="*/ 507312 h 537170"/>
              <a:gd name="connsiteX81" fmla="*/ 399426 w 459099"/>
              <a:gd name="connsiteY81" fmla="*/ 507312 h 537170"/>
              <a:gd name="connsiteX82" fmla="*/ 429286 w 459099"/>
              <a:gd name="connsiteY82" fmla="*/ 477501 h 537170"/>
              <a:gd name="connsiteX83" fmla="*/ 429286 w 459099"/>
              <a:gd name="connsiteY83" fmla="*/ 59669 h 537170"/>
              <a:gd name="connsiteX84" fmla="*/ 399426 w 459099"/>
              <a:gd name="connsiteY84" fmla="*/ 29858 h 537170"/>
              <a:gd name="connsiteX85" fmla="*/ 59721 w 459099"/>
              <a:gd name="connsiteY85" fmla="*/ 0 h 537170"/>
              <a:gd name="connsiteX86" fmla="*/ 399426 w 459099"/>
              <a:gd name="connsiteY86" fmla="*/ 0 h 537170"/>
              <a:gd name="connsiteX87" fmla="*/ 459099 w 459099"/>
              <a:gd name="connsiteY87" fmla="*/ 59669 h 537170"/>
              <a:gd name="connsiteX88" fmla="*/ 459099 w 459099"/>
              <a:gd name="connsiteY88" fmla="*/ 477501 h 537170"/>
              <a:gd name="connsiteX89" fmla="*/ 400045 w 459099"/>
              <a:gd name="connsiteY89" fmla="*/ 537170 h 537170"/>
              <a:gd name="connsiteX90" fmla="*/ 59721 w 459099"/>
              <a:gd name="connsiteY90" fmla="*/ 537170 h 537170"/>
              <a:gd name="connsiteX91" fmla="*/ 0 w 459099"/>
              <a:gd name="connsiteY91" fmla="*/ 477501 h 537170"/>
              <a:gd name="connsiteX92" fmla="*/ 0 w 459099"/>
              <a:gd name="connsiteY92" fmla="*/ 59669 h 537170"/>
              <a:gd name="connsiteX93" fmla="*/ 59721 w 459099"/>
              <a:gd name="connsiteY93" fmla="*/ 0 h 537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459099" h="537170">
                <a:moveTo>
                  <a:pt x="86384" y="373934"/>
                </a:moveTo>
                <a:cubicBezTo>
                  <a:pt x="81908" y="373934"/>
                  <a:pt x="78765" y="377744"/>
                  <a:pt x="78765" y="381553"/>
                </a:cubicBezTo>
                <a:cubicBezTo>
                  <a:pt x="78765" y="386028"/>
                  <a:pt x="82574" y="389171"/>
                  <a:pt x="86384" y="389171"/>
                </a:cubicBezTo>
                <a:lnTo>
                  <a:pt x="186661" y="389171"/>
                </a:lnTo>
                <a:cubicBezTo>
                  <a:pt x="191137" y="389171"/>
                  <a:pt x="194279" y="385362"/>
                  <a:pt x="194279" y="381553"/>
                </a:cubicBezTo>
                <a:cubicBezTo>
                  <a:pt x="194279" y="377125"/>
                  <a:pt x="190470" y="373934"/>
                  <a:pt x="186661" y="373934"/>
                </a:cubicBezTo>
                <a:close/>
                <a:moveTo>
                  <a:pt x="325078" y="362507"/>
                </a:moveTo>
                <a:lnTo>
                  <a:pt x="314936" y="383457"/>
                </a:lnTo>
                <a:cubicBezTo>
                  <a:pt x="313650" y="386028"/>
                  <a:pt x="311127" y="387933"/>
                  <a:pt x="307936" y="388552"/>
                </a:cubicBezTo>
                <a:lnTo>
                  <a:pt x="285081" y="391742"/>
                </a:lnTo>
                <a:lnTo>
                  <a:pt x="301604" y="407598"/>
                </a:lnTo>
                <a:cubicBezTo>
                  <a:pt x="304127" y="409502"/>
                  <a:pt x="304746" y="412692"/>
                  <a:pt x="304127" y="415835"/>
                </a:cubicBezTo>
                <a:lnTo>
                  <a:pt x="300318" y="438690"/>
                </a:lnTo>
                <a:lnTo>
                  <a:pt x="320650" y="427929"/>
                </a:lnTo>
                <a:cubicBezTo>
                  <a:pt x="321888" y="427262"/>
                  <a:pt x="323173" y="427262"/>
                  <a:pt x="325078" y="427262"/>
                </a:cubicBezTo>
                <a:cubicBezTo>
                  <a:pt x="326363" y="427262"/>
                  <a:pt x="328268" y="427929"/>
                  <a:pt x="329506" y="428548"/>
                </a:cubicBezTo>
                <a:lnTo>
                  <a:pt x="349838" y="439356"/>
                </a:lnTo>
                <a:lnTo>
                  <a:pt x="346028" y="416501"/>
                </a:lnTo>
                <a:cubicBezTo>
                  <a:pt x="345409" y="413311"/>
                  <a:pt x="346647" y="410121"/>
                  <a:pt x="348552" y="408217"/>
                </a:cubicBezTo>
                <a:lnTo>
                  <a:pt x="365074" y="392361"/>
                </a:lnTo>
                <a:lnTo>
                  <a:pt x="342219" y="389171"/>
                </a:lnTo>
                <a:cubicBezTo>
                  <a:pt x="339029" y="388552"/>
                  <a:pt x="336505" y="386647"/>
                  <a:pt x="335220" y="384124"/>
                </a:cubicBezTo>
                <a:close/>
                <a:moveTo>
                  <a:pt x="86384" y="355555"/>
                </a:moveTo>
                <a:lnTo>
                  <a:pt x="186661" y="355555"/>
                </a:lnTo>
                <a:cubicBezTo>
                  <a:pt x="201279" y="355555"/>
                  <a:pt x="213325" y="367602"/>
                  <a:pt x="213325" y="382219"/>
                </a:cubicBezTo>
                <a:cubicBezTo>
                  <a:pt x="213992" y="396789"/>
                  <a:pt x="201898" y="408883"/>
                  <a:pt x="187328" y="408883"/>
                </a:cubicBezTo>
                <a:lnTo>
                  <a:pt x="86384" y="408883"/>
                </a:lnTo>
                <a:cubicBezTo>
                  <a:pt x="71766" y="408883"/>
                  <a:pt x="59719" y="396789"/>
                  <a:pt x="59719" y="382219"/>
                </a:cubicBezTo>
                <a:cubicBezTo>
                  <a:pt x="59719" y="367602"/>
                  <a:pt x="71766" y="355555"/>
                  <a:pt x="86384" y="355555"/>
                </a:cubicBezTo>
                <a:close/>
                <a:moveTo>
                  <a:pt x="324459" y="331415"/>
                </a:moveTo>
                <a:cubicBezTo>
                  <a:pt x="328268" y="331415"/>
                  <a:pt x="331411" y="333319"/>
                  <a:pt x="332696" y="336510"/>
                </a:cubicBezTo>
                <a:lnTo>
                  <a:pt x="349219" y="370125"/>
                </a:lnTo>
                <a:lnTo>
                  <a:pt x="386025" y="375220"/>
                </a:lnTo>
                <a:cubicBezTo>
                  <a:pt x="389834" y="375839"/>
                  <a:pt x="392358" y="378410"/>
                  <a:pt x="393643" y="381553"/>
                </a:cubicBezTo>
                <a:cubicBezTo>
                  <a:pt x="394929" y="384743"/>
                  <a:pt x="393643" y="388552"/>
                  <a:pt x="391120" y="391075"/>
                </a:cubicBezTo>
                <a:lnTo>
                  <a:pt x="364455" y="417120"/>
                </a:lnTo>
                <a:lnTo>
                  <a:pt x="370788" y="453926"/>
                </a:lnTo>
                <a:cubicBezTo>
                  <a:pt x="371407" y="457735"/>
                  <a:pt x="370169" y="460926"/>
                  <a:pt x="366979" y="463449"/>
                </a:cubicBezTo>
                <a:cubicBezTo>
                  <a:pt x="366360" y="465354"/>
                  <a:pt x="364455" y="466020"/>
                  <a:pt x="362551" y="466020"/>
                </a:cubicBezTo>
                <a:cubicBezTo>
                  <a:pt x="361265" y="466020"/>
                  <a:pt x="359361" y="465354"/>
                  <a:pt x="358075" y="464735"/>
                </a:cubicBezTo>
                <a:lnTo>
                  <a:pt x="325078" y="447594"/>
                </a:lnTo>
                <a:lnTo>
                  <a:pt x="292081" y="464735"/>
                </a:lnTo>
                <a:cubicBezTo>
                  <a:pt x="288890" y="466639"/>
                  <a:pt x="285081" y="466020"/>
                  <a:pt x="281891" y="464116"/>
                </a:cubicBezTo>
                <a:cubicBezTo>
                  <a:pt x="278748" y="462211"/>
                  <a:pt x="277463" y="458402"/>
                  <a:pt x="278082" y="454593"/>
                </a:cubicBezTo>
                <a:lnTo>
                  <a:pt x="284462" y="417739"/>
                </a:lnTo>
                <a:lnTo>
                  <a:pt x="257798" y="391742"/>
                </a:lnTo>
                <a:cubicBezTo>
                  <a:pt x="255227" y="389171"/>
                  <a:pt x="253989" y="385362"/>
                  <a:pt x="255227" y="382219"/>
                </a:cubicBezTo>
                <a:cubicBezTo>
                  <a:pt x="256512" y="379029"/>
                  <a:pt x="259036" y="376506"/>
                  <a:pt x="262845" y="375839"/>
                </a:cubicBezTo>
                <a:lnTo>
                  <a:pt x="299699" y="370125"/>
                </a:lnTo>
                <a:lnTo>
                  <a:pt x="316174" y="336510"/>
                </a:lnTo>
                <a:cubicBezTo>
                  <a:pt x="318078" y="333319"/>
                  <a:pt x="321269" y="331415"/>
                  <a:pt x="324459" y="331415"/>
                </a:cubicBezTo>
                <a:close/>
                <a:moveTo>
                  <a:pt x="86384" y="260946"/>
                </a:moveTo>
                <a:cubicBezTo>
                  <a:pt x="81908" y="260946"/>
                  <a:pt x="78765" y="264755"/>
                  <a:pt x="78765" y="268564"/>
                </a:cubicBezTo>
                <a:cubicBezTo>
                  <a:pt x="78765" y="272373"/>
                  <a:pt x="82574" y="276182"/>
                  <a:pt x="86384" y="276182"/>
                </a:cubicBezTo>
                <a:lnTo>
                  <a:pt x="372693" y="276182"/>
                </a:lnTo>
                <a:cubicBezTo>
                  <a:pt x="377121" y="276182"/>
                  <a:pt x="380311" y="272373"/>
                  <a:pt x="380311" y="268564"/>
                </a:cubicBezTo>
                <a:cubicBezTo>
                  <a:pt x="380311" y="264755"/>
                  <a:pt x="376502" y="260946"/>
                  <a:pt x="372693" y="260946"/>
                </a:cubicBezTo>
                <a:close/>
                <a:moveTo>
                  <a:pt x="86384" y="241900"/>
                </a:moveTo>
                <a:lnTo>
                  <a:pt x="372693" y="241900"/>
                </a:lnTo>
                <a:cubicBezTo>
                  <a:pt x="387311" y="241900"/>
                  <a:pt x="399357" y="253947"/>
                  <a:pt x="399357" y="268564"/>
                </a:cubicBezTo>
                <a:cubicBezTo>
                  <a:pt x="399976" y="283182"/>
                  <a:pt x="387930" y="295228"/>
                  <a:pt x="373312" y="295228"/>
                </a:cubicBezTo>
                <a:lnTo>
                  <a:pt x="86384" y="295228"/>
                </a:lnTo>
                <a:cubicBezTo>
                  <a:pt x="71766" y="295228"/>
                  <a:pt x="59719" y="283182"/>
                  <a:pt x="59719" y="268564"/>
                </a:cubicBezTo>
                <a:cubicBezTo>
                  <a:pt x="59719" y="253947"/>
                  <a:pt x="71766" y="241900"/>
                  <a:pt x="86384" y="241900"/>
                </a:cubicBezTo>
                <a:close/>
                <a:moveTo>
                  <a:pt x="86384" y="111104"/>
                </a:moveTo>
                <a:cubicBezTo>
                  <a:pt x="81908" y="111104"/>
                  <a:pt x="78765" y="114913"/>
                  <a:pt x="78765" y="118722"/>
                </a:cubicBezTo>
                <a:cubicBezTo>
                  <a:pt x="78765" y="122531"/>
                  <a:pt x="82574" y="126340"/>
                  <a:pt x="86384" y="126340"/>
                </a:cubicBezTo>
                <a:lnTo>
                  <a:pt x="372693" y="126340"/>
                </a:lnTo>
                <a:cubicBezTo>
                  <a:pt x="377121" y="126340"/>
                  <a:pt x="380311" y="122531"/>
                  <a:pt x="380311" y="118722"/>
                </a:cubicBezTo>
                <a:cubicBezTo>
                  <a:pt x="380311" y="114913"/>
                  <a:pt x="376502" y="111104"/>
                  <a:pt x="372693" y="111104"/>
                </a:cubicBezTo>
                <a:close/>
                <a:moveTo>
                  <a:pt x="86384" y="92058"/>
                </a:moveTo>
                <a:lnTo>
                  <a:pt x="372693" y="92058"/>
                </a:lnTo>
                <a:cubicBezTo>
                  <a:pt x="387311" y="92058"/>
                  <a:pt x="399357" y="104152"/>
                  <a:pt x="399357" y="118722"/>
                </a:cubicBezTo>
                <a:cubicBezTo>
                  <a:pt x="399357" y="133340"/>
                  <a:pt x="387930" y="145386"/>
                  <a:pt x="373312" y="145386"/>
                </a:cubicBezTo>
                <a:lnTo>
                  <a:pt x="86384" y="145386"/>
                </a:lnTo>
                <a:cubicBezTo>
                  <a:pt x="71766" y="145386"/>
                  <a:pt x="59719" y="133340"/>
                  <a:pt x="59719" y="118722"/>
                </a:cubicBezTo>
                <a:cubicBezTo>
                  <a:pt x="59719" y="104152"/>
                  <a:pt x="71766" y="92058"/>
                  <a:pt x="86384" y="92058"/>
                </a:cubicBezTo>
                <a:close/>
                <a:moveTo>
                  <a:pt x="59721" y="29858"/>
                </a:moveTo>
                <a:cubicBezTo>
                  <a:pt x="43195" y="29858"/>
                  <a:pt x="29860" y="43192"/>
                  <a:pt x="29860" y="59669"/>
                </a:cubicBezTo>
                <a:lnTo>
                  <a:pt x="29860" y="477501"/>
                </a:lnTo>
                <a:cubicBezTo>
                  <a:pt x="29860" y="493978"/>
                  <a:pt x="43195" y="507312"/>
                  <a:pt x="59721" y="507312"/>
                </a:cubicBezTo>
                <a:lnTo>
                  <a:pt x="399426" y="507312"/>
                </a:lnTo>
                <a:cubicBezTo>
                  <a:pt x="415952" y="507312"/>
                  <a:pt x="429286" y="493978"/>
                  <a:pt x="429286" y="477501"/>
                </a:cubicBezTo>
                <a:lnTo>
                  <a:pt x="429286" y="59669"/>
                </a:lnTo>
                <a:cubicBezTo>
                  <a:pt x="429286" y="43192"/>
                  <a:pt x="415952" y="29858"/>
                  <a:pt x="399426" y="29858"/>
                </a:cubicBezTo>
                <a:close/>
                <a:moveTo>
                  <a:pt x="59721" y="0"/>
                </a:moveTo>
                <a:lnTo>
                  <a:pt x="399426" y="0"/>
                </a:lnTo>
                <a:cubicBezTo>
                  <a:pt x="432430" y="0"/>
                  <a:pt x="459099" y="26668"/>
                  <a:pt x="459099" y="59669"/>
                </a:cubicBezTo>
                <a:lnTo>
                  <a:pt x="459099" y="477501"/>
                </a:lnTo>
                <a:cubicBezTo>
                  <a:pt x="459099" y="509883"/>
                  <a:pt x="432430" y="537170"/>
                  <a:pt x="400045" y="537170"/>
                </a:cubicBezTo>
                <a:lnTo>
                  <a:pt x="59721" y="537170"/>
                </a:lnTo>
                <a:cubicBezTo>
                  <a:pt x="26669" y="537170"/>
                  <a:pt x="0" y="510502"/>
                  <a:pt x="0" y="477501"/>
                </a:cubicBezTo>
                <a:lnTo>
                  <a:pt x="0" y="59669"/>
                </a:lnTo>
                <a:cubicBezTo>
                  <a:pt x="0" y="26668"/>
                  <a:pt x="26669" y="0"/>
                  <a:pt x="59721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10027531" y="1914744"/>
            <a:ext cx="785699" cy="5835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latin typeface="OPPOSans M" panose="00020600040101010101" pitchFamily="18" charset="-122"/>
                <a:ea typeface="OPPOSans M" panose="00020600040101010101" pitchFamily="18" charset="-122"/>
                <a:cs typeface="OPPOSans M" panose="00020600040101010101" pitchFamily="18" charset="-122"/>
              </a:rPr>
              <a:t>04</a:t>
            </a:r>
            <a:endParaRPr lang="zh-CN" altLang="en-US" sz="3200" dirty="0">
              <a:latin typeface="OPPOSans M" panose="00020600040101010101" pitchFamily="18" charset="-122"/>
              <a:ea typeface="OPPOSans M" panose="00020600040101010101" pitchFamily="18" charset="-122"/>
              <a:cs typeface="OPPOSans M" panose="00020600040101010101" pitchFamily="18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9643156" y="2650132"/>
            <a:ext cx="1638837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2153F4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請在此處輸入標題</a:t>
            </a:r>
            <a:endParaRPr lang="zh-CN" altLang="en-US" sz="2800" dirty="0">
              <a:solidFill>
                <a:srgbClr val="2153F4"/>
              </a:soli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37" name="iconfont-11841-5650494"/>
          <p:cNvSpPr/>
          <p:nvPr/>
        </p:nvSpPr>
        <p:spPr>
          <a:xfrm>
            <a:off x="10196368" y="4521292"/>
            <a:ext cx="532412" cy="622949"/>
          </a:xfrm>
          <a:custGeom>
            <a:avLst/>
            <a:gdLst>
              <a:gd name="connsiteX0" fmla="*/ 86384 w 459099"/>
              <a:gd name="connsiteY0" fmla="*/ 373934 h 537170"/>
              <a:gd name="connsiteX1" fmla="*/ 78765 w 459099"/>
              <a:gd name="connsiteY1" fmla="*/ 381553 h 537170"/>
              <a:gd name="connsiteX2" fmla="*/ 86384 w 459099"/>
              <a:gd name="connsiteY2" fmla="*/ 389171 h 537170"/>
              <a:gd name="connsiteX3" fmla="*/ 186661 w 459099"/>
              <a:gd name="connsiteY3" fmla="*/ 389171 h 537170"/>
              <a:gd name="connsiteX4" fmla="*/ 194279 w 459099"/>
              <a:gd name="connsiteY4" fmla="*/ 381553 h 537170"/>
              <a:gd name="connsiteX5" fmla="*/ 186661 w 459099"/>
              <a:gd name="connsiteY5" fmla="*/ 373934 h 537170"/>
              <a:gd name="connsiteX6" fmla="*/ 325078 w 459099"/>
              <a:gd name="connsiteY6" fmla="*/ 362507 h 537170"/>
              <a:gd name="connsiteX7" fmla="*/ 314936 w 459099"/>
              <a:gd name="connsiteY7" fmla="*/ 383457 h 537170"/>
              <a:gd name="connsiteX8" fmla="*/ 307936 w 459099"/>
              <a:gd name="connsiteY8" fmla="*/ 388552 h 537170"/>
              <a:gd name="connsiteX9" fmla="*/ 285081 w 459099"/>
              <a:gd name="connsiteY9" fmla="*/ 391742 h 537170"/>
              <a:gd name="connsiteX10" fmla="*/ 301604 w 459099"/>
              <a:gd name="connsiteY10" fmla="*/ 407598 h 537170"/>
              <a:gd name="connsiteX11" fmla="*/ 304127 w 459099"/>
              <a:gd name="connsiteY11" fmla="*/ 415835 h 537170"/>
              <a:gd name="connsiteX12" fmla="*/ 300318 w 459099"/>
              <a:gd name="connsiteY12" fmla="*/ 438690 h 537170"/>
              <a:gd name="connsiteX13" fmla="*/ 320650 w 459099"/>
              <a:gd name="connsiteY13" fmla="*/ 427929 h 537170"/>
              <a:gd name="connsiteX14" fmla="*/ 325078 w 459099"/>
              <a:gd name="connsiteY14" fmla="*/ 427262 h 537170"/>
              <a:gd name="connsiteX15" fmla="*/ 329506 w 459099"/>
              <a:gd name="connsiteY15" fmla="*/ 428548 h 537170"/>
              <a:gd name="connsiteX16" fmla="*/ 349838 w 459099"/>
              <a:gd name="connsiteY16" fmla="*/ 439356 h 537170"/>
              <a:gd name="connsiteX17" fmla="*/ 346028 w 459099"/>
              <a:gd name="connsiteY17" fmla="*/ 416501 h 537170"/>
              <a:gd name="connsiteX18" fmla="*/ 348552 w 459099"/>
              <a:gd name="connsiteY18" fmla="*/ 408217 h 537170"/>
              <a:gd name="connsiteX19" fmla="*/ 365074 w 459099"/>
              <a:gd name="connsiteY19" fmla="*/ 392361 h 537170"/>
              <a:gd name="connsiteX20" fmla="*/ 342219 w 459099"/>
              <a:gd name="connsiteY20" fmla="*/ 389171 h 537170"/>
              <a:gd name="connsiteX21" fmla="*/ 335220 w 459099"/>
              <a:gd name="connsiteY21" fmla="*/ 384124 h 537170"/>
              <a:gd name="connsiteX22" fmla="*/ 86384 w 459099"/>
              <a:gd name="connsiteY22" fmla="*/ 355555 h 537170"/>
              <a:gd name="connsiteX23" fmla="*/ 186661 w 459099"/>
              <a:gd name="connsiteY23" fmla="*/ 355555 h 537170"/>
              <a:gd name="connsiteX24" fmla="*/ 213325 w 459099"/>
              <a:gd name="connsiteY24" fmla="*/ 382219 h 537170"/>
              <a:gd name="connsiteX25" fmla="*/ 187328 w 459099"/>
              <a:gd name="connsiteY25" fmla="*/ 408883 h 537170"/>
              <a:gd name="connsiteX26" fmla="*/ 86384 w 459099"/>
              <a:gd name="connsiteY26" fmla="*/ 408883 h 537170"/>
              <a:gd name="connsiteX27" fmla="*/ 59719 w 459099"/>
              <a:gd name="connsiteY27" fmla="*/ 382219 h 537170"/>
              <a:gd name="connsiteX28" fmla="*/ 86384 w 459099"/>
              <a:gd name="connsiteY28" fmla="*/ 355555 h 537170"/>
              <a:gd name="connsiteX29" fmla="*/ 324459 w 459099"/>
              <a:gd name="connsiteY29" fmla="*/ 331415 h 537170"/>
              <a:gd name="connsiteX30" fmla="*/ 332696 w 459099"/>
              <a:gd name="connsiteY30" fmla="*/ 336510 h 537170"/>
              <a:gd name="connsiteX31" fmla="*/ 349219 w 459099"/>
              <a:gd name="connsiteY31" fmla="*/ 370125 h 537170"/>
              <a:gd name="connsiteX32" fmla="*/ 386025 w 459099"/>
              <a:gd name="connsiteY32" fmla="*/ 375220 h 537170"/>
              <a:gd name="connsiteX33" fmla="*/ 393643 w 459099"/>
              <a:gd name="connsiteY33" fmla="*/ 381553 h 537170"/>
              <a:gd name="connsiteX34" fmla="*/ 391120 w 459099"/>
              <a:gd name="connsiteY34" fmla="*/ 391075 h 537170"/>
              <a:gd name="connsiteX35" fmla="*/ 364455 w 459099"/>
              <a:gd name="connsiteY35" fmla="*/ 417120 h 537170"/>
              <a:gd name="connsiteX36" fmla="*/ 370788 w 459099"/>
              <a:gd name="connsiteY36" fmla="*/ 453926 h 537170"/>
              <a:gd name="connsiteX37" fmla="*/ 366979 w 459099"/>
              <a:gd name="connsiteY37" fmla="*/ 463449 h 537170"/>
              <a:gd name="connsiteX38" fmla="*/ 362551 w 459099"/>
              <a:gd name="connsiteY38" fmla="*/ 466020 h 537170"/>
              <a:gd name="connsiteX39" fmla="*/ 358075 w 459099"/>
              <a:gd name="connsiteY39" fmla="*/ 464735 h 537170"/>
              <a:gd name="connsiteX40" fmla="*/ 325078 w 459099"/>
              <a:gd name="connsiteY40" fmla="*/ 447594 h 537170"/>
              <a:gd name="connsiteX41" fmla="*/ 292081 w 459099"/>
              <a:gd name="connsiteY41" fmla="*/ 464735 h 537170"/>
              <a:gd name="connsiteX42" fmla="*/ 281891 w 459099"/>
              <a:gd name="connsiteY42" fmla="*/ 464116 h 537170"/>
              <a:gd name="connsiteX43" fmla="*/ 278082 w 459099"/>
              <a:gd name="connsiteY43" fmla="*/ 454593 h 537170"/>
              <a:gd name="connsiteX44" fmla="*/ 284462 w 459099"/>
              <a:gd name="connsiteY44" fmla="*/ 417739 h 537170"/>
              <a:gd name="connsiteX45" fmla="*/ 257798 w 459099"/>
              <a:gd name="connsiteY45" fmla="*/ 391742 h 537170"/>
              <a:gd name="connsiteX46" fmla="*/ 255227 w 459099"/>
              <a:gd name="connsiteY46" fmla="*/ 382219 h 537170"/>
              <a:gd name="connsiteX47" fmla="*/ 262845 w 459099"/>
              <a:gd name="connsiteY47" fmla="*/ 375839 h 537170"/>
              <a:gd name="connsiteX48" fmla="*/ 299699 w 459099"/>
              <a:gd name="connsiteY48" fmla="*/ 370125 h 537170"/>
              <a:gd name="connsiteX49" fmla="*/ 316174 w 459099"/>
              <a:gd name="connsiteY49" fmla="*/ 336510 h 537170"/>
              <a:gd name="connsiteX50" fmla="*/ 324459 w 459099"/>
              <a:gd name="connsiteY50" fmla="*/ 331415 h 537170"/>
              <a:gd name="connsiteX51" fmla="*/ 86384 w 459099"/>
              <a:gd name="connsiteY51" fmla="*/ 260946 h 537170"/>
              <a:gd name="connsiteX52" fmla="*/ 78765 w 459099"/>
              <a:gd name="connsiteY52" fmla="*/ 268564 h 537170"/>
              <a:gd name="connsiteX53" fmla="*/ 86384 w 459099"/>
              <a:gd name="connsiteY53" fmla="*/ 276182 h 537170"/>
              <a:gd name="connsiteX54" fmla="*/ 372693 w 459099"/>
              <a:gd name="connsiteY54" fmla="*/ 276182 h 537170"/>
              <a:gd name="connsiteX55" fmla="*/ 380311 w 459099"/>
              <a:gd name="connsiteY55" fmla="*/ 268564 h 537170"/>
              <a:gd name="connsiteX56" fmla="*/ 372693 w 459099"/>
              <a:gd name="connsiteY56" fmla="*/ 260946 h 537170"/>
              <a:gd name="connsiteX57" fmla="*/ 86384 w 459099"/>
              <a:gd name="connsiteY57" fmla="*/ 241900 h 537170"/>
              <a:gd name="connsiteX58" fmla="*/ 372693 w 459099"/>
              <a:gd name="connsiteY58" fmla="*/ 241900 h 537170"/>
              <a:gd name="connsiteX59" fmla="*/ 399357 w 459099"/>
              <a:gd name="connsiteY59" fmla="*/ 268564 h 537170"/>
              <a:gd name="connsiteX60" fmla="*/ 373312 w 459099"/>
              <a:gd name="connsiteY60" fmla="*/ 295228 h 537170"/>
              <a:gd name="connsiteX61" fmla="*/ 86384 w 459099"/>
              <a:gd name="connsiteY61" fmla="*/ 295228 h 537170"/>
              <a:gd name="connsiteX62" fmla="*/ 59719 w 459099"/>
              <a:gd name="connsiteY62" fmla="*/ 268564 h 537170"/>
              <a:gd name="connsiteX63" fmla="*/ 86384 w 459099"/>
              <a:gd name="connsiteY63" fmla="*/ 241900 h 537170"/>
              <a:gd name="connsiteX64" fmla="*/ 86384 w 459099"/>
              <a:gd name="connsiteY64" fmla="*/ 111104 h 537170"/>
              <a:gd name="connsiteX65" fmla="*/ 78765 w 459099"/>
              <a:gd name="connsiteY65" fmla="*/ 118722 h 537170"/>
              <a:gd name="connsiteX66" fmla="*/ 86384 w 459099"/>
              <a:gd name="connsiteY66" fmla="*/ 126340 h 537170"/>
              <a:gd name="connsiteX67" fmla="*/ 372693 w 459099"/>
              <a:gd name="connsiteY67" fmla="*/ 126340 h 537170"/>
              <a:gd name="connsiteX68" fmla="*/ 380311 w 459099"/>
              <a:gd name="connsiteY68" fmla="*/ 118722 h 537170"/>
              <a:gd name="connsiteX69" fmla="*/ 372693 w 459099"/>
              <a:gd name="connsiteY69" fmla="*/ 111104 h 537170"/>
              <a:gd name="connsiteX70" fmla="*/ 86384 w 459099"/>
              <a:gd name="connsiteY70" fmla="*/ 92058 h 537170"/>
              <a:gd name="connsiteX71" fmla="*/ 372693 w 459099"/>
              <a:gd name="connsiteY71" fmla="*/ 92058 h 537170"/>
              <a:gd name="connsiteX72" fmla="*/ 399357 w 459099"/>
              <a:gd name="connsiteY72" fmla="*/ 118722 h 537170"/>
              <a:gd name="connsiteX73" fmla="*/ 373312 w 459099"/>
              <a:gd name="connsiteY73" fmla="*/ 145386 h 537170"/>
              <a:gd name="connsiteX74" fmla="*/ 86384 w 459099"/>
              <a:gd name="connsiteY74" fmla="*/ 145386 h 537170"/>
              <a:gd name="connsiteX75" fmla="*/ 59719 w 459099"/>
              <a:gd name="connsiteY75" fmla="*/ 118722 h 537170"/>
              <a:gd name="connsiteX76" fmla="*/ 86384 w 459099"/>
              <a:gd name="connsiteY76" fmla="*/ 92058 h 537170"/>
              <a:gd name="connsiteX77" fmla="*/ 59721 w 459099"/>
              <a:gd name="connsiteY77" fmla="*/ 29858 h 537170"/>
              <a:gd name="connsiteX78" fmla="*/ 29860 w 459099"/>
              <a:gd name="connsiteY78" fmla="*/ 59669 h 537170"/>
              <a:gd name="connsiteX79" fmla="*/ 29860 w 459099"/>
              <a:gd name="connsiteY79" fmla="*/ 477501 h 537170"/>
              <a:gd name="connsiteX80" fmla="*/ 59721 w 459099"/>
              <a:gd name="connsiteY80" fmla="*/ 507312 h 537170"/>
              <a:gd name="connsiteX81" fmla="*/ 399426 w 459099"/>
              <a:gd name="connsiteY81" fmla="*/ 507312 h 537170"/>
              <a:gd name="connsiteX82" fmla="*/ 429286 w 459099"/>
              <a:gd name="connsiteY82" fmla="*/ 477501 h 537170"/>
              <a:gd name="connsiteX83" fmla="*/ 429286 w 459099"/>
              <a:gd name="connsiteY83" fmla="*/ 59669 h 537170"/>
              <a:gd name="connsiteX84" fmla="*/ 399426 w 459099"/>
              <a:gd name="connsiteY84" fmla="*/ 29858 h 537170"/>
              <a:gd name="connsiteX85" fmla="*/ 59721 w 459099"/>
              <a:gd name="connsiteY85" fmla="*/ 0 h 537170"/>
              <a:gd name="connsiteX86" fmla="*/ 399426 w 459099"/>
              <a:gd name="connsiteY86" fmla="*/ 0 h 537170"/>
              <a:gd name="connsiteX87" fmla="*/ 459099 w 459099"/>
              <a:gd name="connsiteY87" fmla="*/ 59669 h 537170"/>
              <a:gd name="connsiteX88" fmla="*/ 459099 w 459099"/>
              <a:gd name="connsiteY88" fmla="*/ 477501 h 537170"/>
              <a:gd name="connsiteX89" fmla="*/ 400045 w 459099"/>
              <a:gd name="connsiteY89" fmla="*/ 537170 h 537170"/>
              <a:gd name="connsiteX90" fmla="*/ 59721 w 459099"/>
              <a:gd name="connsiteY90" fmla="*/ 537170 h 537170"/>
              <a:gd name="connsiteX91" fmla="*/ 0 w 459099"/>
              <a:gd name="connsiteY91" fmla="*/ 477501 h 537170"/>
              <a:gd name="connsiteX92" fmla="*/ 0 w 459099"/>
              <a:gd name="connsiteY92" fmla="*/ 59669 h 537170"/>
              <a:gd name="connsiteX93" fmla="*/ 59721 w 459099"/>
              <a:gd name="connsiteY93" fmla="*/ 0 h 537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459099" h="537170">
                <a:moveTo>
                  <a:pt x="86384" y="373934"/>
                </a:moveTo>
                <a:cubicBezTo>
                  <a:pt x="81908" y="373934"/>
                  <a:pt x="78765" y="377744"/>
                  <a:pt x="78765" y="381553"/>
                </a:cubicBezTo>
                <a:cubicBezTo>
                  <a:pt x="78765" y="386028"/>
                  <a:pt x="82574" y="389171"/>
                  <a:pt x="86384" y="389171"/>
                </a:cubicBezTo>
                <a:lnTo>
                  <a:pt x="186661" y="389171"/>
                </a:lnTo>
                <a:cubicBezTo>
                  <a:pt x="191137" y="389171"/>
                  <a:pt x="194279" y="385362"/>
                  <a:pt x="194279" y="381553"/>
                </a:cubicBezTo>
                <a:cubicBezTo>
                  <a:pt x="194279" y="377125"/>
                  <a:pt x="190470" y="373934"/>
                  <a:pt x="186661" y="373934"/>
                </a:cubicBezTo>
                <a:close/>
                <a:moveTo>
                  <a:pt x="325078" y="362507"/>
                </a:moveTo>
                <a:lnTo>
                  <a:pt x="314936" y="383457"/>
                </a:lnTo>
                <a:cubicBezTo>
                  <a:pt x="313650" y="386028"/>
                  <a:pt x="311127" y="387933"/>
                  <a:pt x="307936" y="388552"/>
                </a:cubicBezTo>
                <a:lnTo>
                  <a:pt x="285081" y="391742"/>
                </a:lnTo>
                <a:lnTo>
                  <a:pt x="301604" y="407598"/>
                </a:lnTo>
                <a:cubicBezTo>
                  <a:pt x="304127" y="409502"/>
                  <a:pt x="304746" y="412692"/>
                  <a:pt x="304127" y="415835"/>
                </a:cubicBezTo>
                <a:lnTo>
                  <a:pt x="300318" y="438690"/>
                </a:lnTo>
                <a:lnTo>
                  <a:pt x="320650" y="427929"/>
                </a:lnTo>
                <a:cubicBezTo>
                  <a:pt x="321888" y="427262"/>
                  <a:pt x="323173" y="427262"/>
                  <a:pt x="325078" y="427262"/>
                </a:cubicBezTo>
                <a:cubicBezTo>
                  <a:pt x="326363" y="427262"/>
                  <a:pt x="328268" y="427929"/>
                  <a:pt x="329506" y="428548"/>
                </a:cubicBezTo>
                <a:lnTo>
                  <a:pt x="349838" y="439356"/>
                </a:lnTo>
                <a:lnTo>
                  <a:pt x="346028" y="416501"/>
                </a:lnTo>
                <a:cubicBezTo>
                  <a:pt x="345409" y="413311"/>
                  <a:pt x="346647" y="410121"/>
                  <a:pt x="348552" y="408217"/>
                </a:cubicBezTo>
                <a:lnTo>
                  <a:pt x="365074" y="392361"/>
                </a:lnTo>
                <a:lnTo>
                  <a:pt x="342219" y="389171"/>
                </a:lnTo>
                <a:cubicBezTo>
                  <a:pt x="339029" y="388552"/>
                  <a:pt x="336505" y="386647"/>
                  <a:pt x="335220" y="384124"/>
                </a:cubicBezTo>
                <a:close/>
                <a:moveTo>
                  <a:pt x="86384" y="355555"/>
                </a:moveTo>
                <a:lnTo>
                  <a:pt x="186661" y="355555"/>
                </a:lnTo>
                <a:cubicBezTo>
                  <a:pt x="201279" y="355555"/>
                  <a:pt x="213325" y="367602"/>
                  <a:pt x="213325" y="382219"/>
                </a:cubicBezTo>
                <a:cubicBezTo>
                  <a:pt x="213992" y="396789"/>
                  <a:pt x="201898" y="408883"/>
                  <a:pt x="187328" y="408883"/>
                </a:cubicBezTo>
                <a:lnTo>
                  <a:pt x="86384" y="408883"/>
                </a:lnTo>
                <a:cubicBezTo>
                  <a:pt x="71766" y="408883"/>
                  <a:pt x="59719" y="396789"/>
                  <a:pt x="59719" y="382219"/>
                </a:cubicBezTo>
                <a:cubicBezTo>
                  <a:pt x="59719" y="367602"/>
                  <a:pt x="71766" y="355555"/>
                  <a:pt x="86384" y="355555"/>
                </a:cubicBezTo>
                <a:close/>
                <a:moveTo>
                  <a:pt x="324459" y="331415"/>
                </a:moveTo>
                <a:cubicBezTo>
                  <a:pt x="328268" y="331415"/>
                  <a:pt x="331411" y="333319"/>
                  <a:pt x="332696" y="336510"/>
                </a:cubicBezTo>
                <a:lnTo>
                  <a:pt x="349219" y="370125"/>
                </a:lnTo>
                <a:lnTo>
                  <a:pt x="386025" y="375220"/>
                </a:lnTo>
                <a:cubicBezTo>
                  <a:pt x="389834" y="375839"/>
                  <a:pt x="392358" y="378410"/>
                  <a:pt x="393643" y="381553"/>
                </a:cubicBezTo>
                <a:cubicBezTo>
                  <a:pt x="394929" y="384743"/>
                  <a:pt x="393643" y="388552"/>
                  <a:pt x="391120" y="391075"/>
                </a:cubicBezTo>
                <a:lnTo>
                  <a:pt x="364455" y="417120"/>
                </a:lnTo>
                <a:lnTo>
                  <a:pt x="370788" y="453926"/>
                </a:lnTo>
                <a:cubicBezTo>
                  <a:pt x="371407" y="457735"/>
                  <a:pt x="370169" y="460926"/>
                  <a:pt x="366979" y="463449"/>
                </a:cubicBezTo>
                <a:cubicBezTo>
                  <a:pt x="366360" y="465354"/>
                  <a:pt x="364455" y="466020"/>
                  <a:pt x="362551" y="466020"/>
                </a:cubicBezTo>
                <a:cubicBezTo>
                  <a:pt x="361265" y="466020"/>
                  <a:pt x="359361" y="465354"/>
                  <a:pt x="358075" y="464735"/>
                </a:cubicBezTo>
                <a:lnTo>
                  <a:pt x="325078" y="447594"/>
                </a:lnTo>
                <a:lnTo>
                  <a:pt x="292081" y="464735"/>
                </a:lnTo>
                <a:cubicBezTo>
                  <a:pt x="288890" y="466639"/>
                  <a:pt x="285081" y="466020"/>
                  <a:pt x="281891" y="464116"/>
                </a:cubicBezTo>
                <a:cubicBezTo>
                  <a:pt x="278748" y="462211"/>
                  <a:pt x="277463" y="458402"/>
                  <a:pt x="278082" y="454593"/>
                </a:cubicBezTo>
                <a:lnTo>
                  <a:pt x="284462" y="417739"/>
                </a:lnTo>
                <a:lnTo>
                  <a:pt x="257798" y="391742"/>
                </a:lnTo>
                <a:cubicBezTo>
                  <a:pt x="255227" y="389171"/>
                  <a:pt x="253989" y="385362"/>
                  <a:pt x="255227" y="382219"/>
                </a:cubicBezTo>
                <a:cubicBezTo>
                  <a:pt x="256512" y="379029"/>
                  <a:pt x="259036" y="376506"/>
                  <a:pt x="262845" y="375839"/>
                </a:cubicBezTo>
                <a:lnTo>
                  <a:pt x="299699" y="370125"/>
                </a:lnTo>
                <a:lnTo>
                  <a:pt x="316174" y="336510"/>
                </a:lnTo>
                <a:cubicBezTo>
                  <a:pt x="318078" y="333319"/>
                  <a:pt x="321269" y="331415"/>
                  <a:pt x="324459" y="331415"/>
                </a:cubicBezTo>
                <a:close/>
                <a:moveTo>
                  <a:pt x="86384" y="260946"/>
                </a:moveTo>
                <a:cubicBezTo>
                  <a:pt x="81908" y="260946"/>
                  <a:pt x="78765" y="264755"/>
                  <a:pt x="78765" y="268564"/>
                </a:cubicBezTo>
                <a:cubicBezTo>
                  <a:pt x="78765" y="272373"/>
                  <a:pt x="82574" y="276182"/>
                  <a:pt x="86384" y="276182"/>
                </a:cubicBezTo>
                <a:lnTo>
                  <a:pt x="372693" y="276182"/>
                </a:lnTo>
                <a:cubicBezTo>
                  <a:pt x="377121" y="276182"/>
                  <a:pt x="380311" y="272373"/>
                  <a:pt x="380311" y="268564"/>
                </a:cubicBezTo>
                <a:cubicBezTo>
                  <a:pt x="380311" y="264755"/>
                  <a:pt x="376502" y="260946"/>
                  <a:pt x="372693" y="260946"/>
                </a:cubicBezTo>
                <a:close/>
                <a:moveTo>
                  <a:pt x="86384" y="241900"/>
                </a:moveTo>
                <a:lnTo>
                  <a:pt x="372693" y="241900"/>
                </a:lnTo>
                <a:cubicBezTo>
                  <a:pt x="387311" y="241900"/>
                  <a:pt x="399357" y="253947"/>
                  <a:pt x="399357" y="268564"/>
                </a:cubicBezTo>
                <a:cubicBezTo>
                  <a:pt x="399976" y="283182"/>
                  <a:pt x="387930" y="295228"/>
                  <a:pt x="373312" y="295228"/>
                </a:cubicBezTo>
                <a:lnTo>
                  <a:pt x="86384" y="295228"/>
                </a:lnTo>
                <a:cubicBezTo>
                  <a:pt x="71766" y="295228"/>
                  <a:pt x="59719" y="283182"/>
                  <a:pt x="59719" y="268564"/>
                </a:cubicBezTo>
                <a:cubicBezTo>
                  <a:pt x="59719" y="253947"/>
                  <a:pt x="71766" y="241900"/>
                  <a:pt x="86384" y="241900"/>
                </a:cubicBezTo>
                <a:close/>
                <a:moveTo>
                  <a:pt x="86384" y="111104"/>
                </a:moveTo>
                <a:cubicBezTo>
                  <a:pt x="81908" y="111104"/>
                  <a:pt x="78765" y="114913"/>
                  <a:pt x="78765" y="118722"/>
                </a:cubicBezTo>
                <a:cubicBezTo>
                  <a:pt x="78765" y="122531"/>
                  <a:pt x="82574" y="126340"/>
                  <a:pt x="86384" y="126340"/>
                </a:cubicBezTo>
                <a:lnTo>
                  <a:pt x="372693" y="126340"/>
                </a:lnTo>
                <a:cubicBezTo>
                  <a:pt x="377121" y="126340"/>
                  <a:pt x="380311" y="122531"/>
                  <a:pt x="380311" y="118722"/>
                </a:cubicBezTo>
                <a:cubicBezTo>
                  <a:pt x="380311" y="114913"/>
                  <a:pt x="376502" y="111104"/>
                  <a:pt x="372693" y="111104"/>
                </a:cubicBezTo>
                <a:close/>
                <a:moveTo>
                  <a:pt x="86384" y="92058"/>
                </a:moveTo>
                <a:lnTo>
                  <a:pt x="372693" y="92058"/>
                </a:lnTo>
                <a:cubicBezTo>
                  <a:pt x="387311" y="92058"/>
                  <a:pt x="399357" y="104152"/>
                  <a:pt x="399357" y="118722"/>
                </a:cubicBezTo>
                <a:cubicBezTo>
                  <a:pt x="399357" y="133340"/>
                  <a:pt x="387930" y="145386"/>
                  <a:pt x="373312" y="145386"/>
                </a:cubicBezTo>
                <a:lnTo>
                  <a:pt x="86384" y="145386"/>
                </a:lnTo>
                <a:cubicBezTo>
                  <a:pt x="71766" y="145386"/>
                  <a:pt x="59719" y="133340"/>
                  <a:pt x="59719" y="118722"/>
                </a:cubicBezTo>
                <a:cubicBezTo>
                  <a:pt x="59719" y="104152"/>
                  <a:pt x="71766" y="92058"/>
                  <a:pt x="86384" y="92058"/>
                </a:cubicBezTo>
                <a:close/>
                <a:moveTo>
                  <a:pt x="59721" y="29858"/>
                </a:moveTo>
                <a:cubicBezTo>
                  <a:pt x="43195" y="29858"/>
                  <a:pt x="29860" y="43192"/>
                  <a:pt x="29860" y="59669"/>
                </a:cubicBezTo>
                <a:lnTo>
                  <a:pt x="29860" y="477501"/>
                </a:lnTo>
                <a:cubicBezTo>
                  <a:pt x="29860" y="493978"/>
                  <a:pt x="43195" y="507312"/>
                  <a:pt x="59721" y="507312"/>
                </a:cubicBezTo>
                <a:lnTo>
                  <a:pt x="399426" y="507312"/>
                </a:lnTo>
                <a:cubicBezTo>
                  <a:pt x="415952" y="507312"/>
                  <a:pt x="429286" y="493978"/>
                  <a:pt x="429286" y="477501"/>
                </a:cubicBezTo>
                <a:lnTo>
                  <a:pt x="429286" y="59669"/>
                </a:lnTo>
                <a:cubicBezTo>
                  <a:pt x="429286" y="43192"/>
                  <a:pt x="415952" y="29858"/>
                  <a:pt x="399426" y="29858"/>
                </a:cubicBezTo>
                <a:close/>
                <a:moveTo>
                  <a:pt x="59721" y="0"/>
                </a:moveTo>
                <a:lnTo>
                  <a:pt x="399426" y="0"/>
                </a:lnTo>
                <a:cubicBezTo>
                  <a:pt x="432430" y="0"/>
                  <a:pt x="459099" y="26668"/>
                  <a:pt x="459099" y="59669"/>
                </a:cubicBezTo>
                <a:lnTo>
                  <a:pt x="459099" y="477501"/>
                </a:lnTo>
                <a:cubicBezTo>
                  <a:pt x="459099" y="509883"/>
                  <a:pt x="432430" y="537170"/>
                  <a:pt x="400045" y="537170"/>
                </a:cubicBezTo>
                <a:lnTo>
                  <a:pt x="59721" y="537170"/>
                </a:lnTo>
                <a:cubicBezTo>
                  <a:pt x="26669" y="537170"/>
                  <a:pt x="0" y="510502"/>
                  <a:pt x="0" y="477501"/>
                </a:cubicBezTo>
                <a:lnTo>
                  <a:pt x="0" y="59669"/>
                </a:lnTo>
                <a:cubicBezTo>
                  <a:pt x="0" y="26668"/>
                  <a:pt x="26669" y="0"/>
                  <a:pt x="59721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0"/>
                    </a14:imgEffect>
                  </a14:imgLayer>
                </a14:imgProps>
              </a:ext>
            </a:extLst>
          </a:blip>
          <a:srcRect b="1717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6"/>
          <p:cNvSpPr/>
          <p:nvPr/>
        </p:nvSpPr>
        <p:spPr>
          <a:xfrm>
            <a:off x="-23092" y="-14054"/>
            <a:ext cx="12215088" cy="6872054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-23090" y="-21899"/>
            <a:ext cx="12215090" cy="1503518"/>
          </a:xfrm>
          <a:prstGeom prst="rect">
            <a:avLst/>
          </a:prstGeom>
          <a:gradFill>
            <a:gsLst>
              <a:gs pos="0">
                <a:srgbClr val="2153F4"/>
              </a:gs>
              <a:gs pos="100000">
                <a:srgbClr val="2153F4">
                  <a:alpha val="9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0" name="文本框 19"/>
          <p:cNvSpPr txBox="1"/>
          <p:nvPr/>
        </p:nvSpPr>
        <p:spPr>
          <a:xfrm>
            <a:off x="4023920" y="3375824"/>
            <a:ext cx="4144161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請在此處輸入標題</a:t>
            </a:r>
            <a:endParaRPr lang="zh-CN" altLang="en-US" sz="3200" dirty="0"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984196" y="4076057"/>
            <a:ext cx="8680808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這是一份藍色商務工作彙報通用簡約範本，請在此處輸入內容。這是一份藍色商務工作彙報通用簡約範本，請在此處輸入內容。</a:t>
            </a:r>
            <a:endParaRPr lang="zh-CN" altLang="en-US" sz="2400" dirty="0"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  <a:p>
            <a:pPr algn="ctr"/>
            <a:endParaRPr lang="zh-CN" altLang="en-US" sz="2400" dirty="0"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2851746" y="7818779"/>
            <a:ext cx="1959426" cy="53403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zh-CN" sz="3600" dirty="0">
                <a:solidFill>
                  <a:srgbClr val="2153F4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PART</a:t>
            </a:r>
            <a:endParaRPr lang="zh-CN" altLang="en-US" sz="3600" dirty="0">
              <a:solidFill>
                <a:srgbClr val="2153F4"/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sp>
        <p:nvSpPr>
          <p:cNvPr id="175" name="矩形 174"/>
          <p:cNvSpPr/>
          <p:nvPr/>
        </p:nvSpPr>
        <p:spPr>
          <a:xfrm>
            <a:off x="-23090" y="5601159"/>
            <a:ext cx="12215090" cy="1256841"/>
          </a:xfrm>
          <a:prstGeom prst="rect">
            <a:avLst/>
          </a:prstGeom>
          <a:gradFill>
            <a:gsLst>
              <a:gs pos="0">
                <a:srgbClr val="2153F4"/>
              </a:gs>
              <a:gs pos="100000">
                <a:srgbClr val="2153F4">
                  <a:alpha val="9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45" name="组合 44"/>
          <p:cNvGrpSpPr/>
          <p:nvPr/>
        </p:nvGrpSpPr>
        <p:grpSpPr>
          <a:xfrm rot="10800000">
            <a:off x="11022804" y="5725810"/>
            <a:ext cx="1276128" cy="1276141"/>
            <a:chOff x="4366260" y="4528820"/>
            <a:chExt cx="1532017" cy="1532033"/>
          </a:xfrm>
          <a:gradFill>
            <a:gsLst>
              <a:gs pos="0">
                <a:schemeClr val="bg1">
                  <a:alpha val="3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</p:grpSpPr>
        <p:sp>
          <p:nvSpPr>
            <p:cNvPr id="46" name="椭圆 45"/>
            <p:cNvSpPr/>
            <p:nvPr/>
          </p:nvSpPr>
          <p:spPr>
            <a:xfrm>
              <a:off x="4366260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椭圆 46"/>
            <p:cNvSpPr/>
            <p:nvPr/>
          </p:nvSpPr>
          <p:spPr>
            <a:xfrm>
              <a:off x="4570529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椭圆 47"/>
            <p:cNvSpPr/>
            <p:nvPr/>
          </p:nvSpPr>
          <p:spPr>
            <a:xfrm>
              <a:off x="4774798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椭圆 48"/>
            <p:cNvSpPr/>
            <p:nvPr/>
          </p:nvSpPr>
          <p:spPr>
            <a:xfrm>
              <a:off x="4979067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椭圆 49"/>
            <p:cNvSpPr/>
            <p:nvPr/>
          </p:nvSpPr>
          <p:spPr>
            <a:xfrm>
              <a:off x="5183335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椭圆 50"/>
            <p:cNvSpPr/>
            <p:nvPr/>
          </p:nvSpPr>
          <p:spPr>
            <a:xfrm>
              <a:off x="5387604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椭圆 51"/>
            <p:cNvSpPr/>
            <p:nvPr/>
          </p:nvSpPr>
          <p:spPr>
            <a:xfrm>
              <a:off x="5591873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椭圆 52"/>
            <p:cNvSpPr/>
            <p:nvPr/>
          </p:nvSpPr>
          <p:spPr>
            <a:xfrm>
              <a:off x="5796142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椭圆 53"/>
            <p:cNvSpPr/>
            <p:nvPr/>
          </p:nvSpPr>
          <p:spPr>
            <a:xfrm>
              <a:off x="4366260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椭圆 54"/>
            <p:cNvSpPr/>
            <p:nvPr/>
          </p:nvSpPr>
          <p:spPr>
            <a:xfrm>
              <a:off x="4570529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椭圆 55"/>
            <p:cNvSpPr/>
            <p:nvPr/>
          </p:nvSpPr>
          <p:spPr>
            <a:xfrm>
              <a:off x="4774798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" name="椭圆 56"/>
            <p:cNvSpPr/>
            <p:nvPr/>
          </p:nvSpPr>
          <p:spPr>
            <a:xfrm>
              <a:off x="4979067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椭圆 57"/>
            <p:cNvSpPr/>
            <p:nvPr/>
          </p:nvSpPr>
          <p:spPr>
            <a:xfrm>
              <a:off x="5183335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" name="椭圆 58"/>
            <p:cNvSpPr/>
            <p:nvPr/>
          </p:nvSpPr>
          <p:spPr>
            <a:xfrm>
              <a:off x="5387604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" name="椭圆 59"/>
            <p:cNvSpPr/>
            <p:nvPr/>
          </p:nvSpPr>
          <p:spPr>
            <a:xfrm>
              <a:off x="5591873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椭圆 60"/>
            <p:cNvSpPr/>
            <p:nvPr/>
          </p:nvSpPr>
          <p:spPr>
            <a:xfrm>
              <a:off x="5796142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椭圆 61"/>
            <p:cNvSpPr/>
            <p:nvPr/>
          </p:nvSpPr>
          <p:spPr>
            <a:xfrm>
              <a:off x="4366260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3" name="椭圆 62"/>
            <p:cNvSpPr/>
            <p:nvPr/>
          </p:nvSpPr>
          <p:spPr>
            <a:xfrm>
              <a:off x="4570529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" name="椭圆 63"/>
            <p:cNvSpPr/>
            <p:nvPr/>
          </p:nvSpPr>
          <p:spPr>
            <a:xfrm>
              <a:off x="4774798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" name="椭圆 64"/>
            <p:cNvSpPr/>
            <p:nvPr/>
          </p:nvSpPr>
          <p:spPr>
            <a:xfrm>
              <a:off x="4979067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" name="椭圆 65"/>
            <p:cNvSpPr/>
            <p:nvPr/>
          </p:nvSpPr>
          <p:spPr>
            <a:xfrm>
              <a:off x="5183335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椭圆 66"/>
            <p:cNvSpPr/>
            <p:nvPr/>
          </p:nvSpPr>
          <p:spPr>
            <a:xfrm>
              <a:off x="5387604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8" name="椭圆 67"/>
            <p:cNvSpPr/>
            <p:nvPr/>
          </p:nvSpPr>
          <p:spPr>
            <a:xfrm>
              <a:off x="5591873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9" name="椭圆 68"/>
            <p:cNvSpPr/>
            <p:nvPr/>
          </p:nvSpPr>
          <p:spPr>
            <a:xfrm>
              <a:off x="5796142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椭圆 69"/>
            <p:cNvSpPr/>
            <p:nvPr/>
          </p:nvSpPr>
          <p:spPr>
            <a:xfrm>
              <a:off x="4366260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" name="椭圆 70"/>
            <p:cNvSpPr/>
            <p:nvPr/>
          </p:nvSpPr>
          <p:spPr>
            <a:xfrm>
              <a:off x="4570529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椭圆 71"/>
            <p:cNvSpPr/>
            <p:nvPr/>
          </p:nvSpPr>
          <p:spPr>
            <a:xfrm>
              <a:off x="4774798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3" name="椭圆 72"/>
            <p:cNvSpPr/>
            <p:nvPr/>
          </p:nvSpPr>
          <p:spPr>
            <a:xfrm>
              <a:off x="4979067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4" name="椭圆 73"/>
            <p:cNvSpPr/>
            <p:nvPr/>
          </p:nvSpPr>
          <p:spPr>
            <a:xfrm>
              <a:off x="5183335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5" name="椭圆 74"/>
            <p:cNvSpPr/>
            <p:nvPr/>
          </p:nvSpPr>
          <p:spPr>
            <a:xfrm>
              <a:off x="5387604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6" name="椭圆 75"/>
            <p:cNvSpPr/>
            <p:nvPr/>
          </p:nvSpPr>
          <p:spPr>
            <a:xfrm>
              <a:off x="5591873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7" name="椭圆 76"/>
            <p:cNvSpPr/>
            <p:nvPr/>
          </p:nvSpPr>
          <p:spPr>
            <a:xfrm>
              <a:off x="5796142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8" name="椭圆 77"/>
            <p:cNvSpPr/>
            <p:nvPr/>
          </p:nvSpPr>
          <p:spPr>
            <a:xfrm>
              <a:off x="4366260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9" name="椭圆 78"/>
            <p:cNvSpPr/>
            <p:nvPr/>
          </p:nvSpPr>
          <p:spPr>
            <a:xfrm>
              <a:off x="4570529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0" name="椭圆 79"/>
            <p:cNvSpPr/>
            <p:nvPr/>
          </p:nvSpPr>
          <p:spPr>
            <a:xfrm>
              <a:off x="4774798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1" name="椭圆 80"/>
            <p:cNvSpPr/>
            <p:nvPr/>
          </p:nvSpPr>
          <p:spPr>
            <a:xfrm>
              <a:off x="4979067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2" name="椭圆 81"/>
            <p:cNvSpPr/>
            <p:nvPr/>
          </p:nvSpPr>
          <p:spPr>
            <a:xfrm>
              <a:off x="5183335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3" name="椭圆 82"/>
            <p:cNvSpPr/>
            <p:nvPr/>
          </p:nvSpPr>
          <p:spPr>
            <a:xfrm>
              <a:off x="5387604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4" name="椭圆 83"/>
            <p:cNvSpPr/>
            <p:nvPr/>
          </p:nvSpPr>
          <p:spPr>
            <a:xfrm>
              <a:off x="5591873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5" name="椭圆 84"/>
            <p:cNvSpPr/>
            <p:nvPr/>
          </p:nvSpPr>
          <p:spPr>
            <a:xfrm>
              <a:off x="5796142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6" name="椭圆 85"/>
            <p:cNvSpPr/>
            <p:nvPr/>
          </p:nvSpPr>
          <p:spPr>
            <a:xfrm>
              <a:off x="4366260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7" name="椭圆 86"/>
            <p:cNvSpPr/>
            <p:nvPr/>
          </p:nvSpPr>
          <p:spPr>
            <a:xfrm>
              <a:off x="4570529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88" name="椭圆 87"/>
            <p:cNvSpPr/>
            <p:nvPr/>
          </p:nvSpPr>
          <p:spPr>
            <a:xfrm>
              <a:off x="4774798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9" name="椭圆 88"/>
            <p:cNvSpPr/>
            <p:nvPr/>
          </p:nvSpPr>
          <p:spPr>
            <a:xfrm>
              <a:off x="4979067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0" name="椭圆 89"/>
            <p:cNvSpPr/>
            <p:nvPr/>
          </p:nvSpPr>
          <p:spPr>
            <a:xfrm>
              <a:off x="5183335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1" name="椭圆 90"/>
            <p:cNvSpPr/>
            <p:nvPr/>
          </p:nvSpPr>
          <p:spPr>
            <a:xfrm>
              <a:off x="5387604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2" name="椭圆 91"/>
            <p:cNvSpPr/>
            <p:nvPr/>
          </p:nvSpPr>
          <p:spPr>
            <a:xfrm>
              <a:off x="5591873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3" name="椭圆 92"/>
            <p:cNvSpPr/>
            <p:nvPr/>
          </p:nvSpPr>
          <p:spPr>
            <a:xfrm>
              <a:off x="5796142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4" name="椭圆 93"/>
            <p:cNvSpPr/>
            <p:nvPr/>
          </p:nvSpPr>
          <p:spPr>
            <a:xfrm>
              <a:off x="4366260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5" name="椭圆 94"/>
            <p:cNvSpPr/>
            <p:nvPr/>
          </p:nvSpPr>
          <p:spPr>
            <a:xfrm>
              <a:off x="4570529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6" name="椭圆 95"/>
            <p:cNvSpPr/>
            <p:nvPr/>
          </p:nvSpPr>
          <p:spPr>
            <a:xfrm>
              <a:off x="4774798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7" name="椭圆 96"/>
            <p:cNvSpPr/>
            <p:nvPr/>
          </p:nvSpPr>
          <p:spPr>
            <a:xfrm>
              <a:off x="4979067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8" name="椭圆 97"/>
            <p:cNvSpPr/>
            <p:nvPr/>
          </p:nvSpPr>
          <p:spPr>
            <a:xfrm>
              <a:off x="5183335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9" name="椭圆 98"/>
            <p:cNvSpPr/>
            <p:nvPr/>
          </p:nvSpPr>
          <p:spPr>
            <a:xfrm>
              <a:off x="5387604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0" name="椭圆 99"/>
            <p:cNvSpPr/>
            <p:nvPr/>
          </p:nvSpPr>
          <p:spPr>
            <a:xfrm>
              <a:off x="5591873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1" name="椭圆 100"/>
            <p:cNvSpPr/>
            <p:nvPr/>
          </p:nvSpPr>
          <p:spPr>
            <a:xfrm>
              <a:off x="5796142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2" name="椭圆 101"/>
            <p:cNvSpPr/>
            <p:nvPr/>
          </p:nvSpPr>
          <p:spPr>
            <a:xfrm>
              <a:off x="4366260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3" name="椭圆 102"/>
            <p:cNvSpPr/>
            <p:nvPr/>
          </p:nvSpPr>
          <p:spPr>
            <a:xfrm>
              <a:off x="4570529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" name="椭圆 103"/>
            <p:cNvSpPr/>
            <p:nvPr/>
          </p:nvSpPr>
          <p:spPr>
            <a:xfrm>
              <a:off x="4774798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5" name="椭圆 104"/>
            <p:cNvSpPr/>
            <p:nvPr/>
          </p:nvSpPr>
          <p:spPr>
            <a:xfrm>
              <a:off x="4979067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6" name="椭圆 105"/>
            <p:cNvSpPr/>
            <p:nvPr/>
          </p:nvSpPr>
          <p:spPr>
            <a:xfrm>
              <a:off x="5183335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7" name="椭圆 106"/>
            <p:cNvSpPr/>
            <p:nvPr/>
          </p:nvSpPr>
          <p:spPr>
            <a:xfrm>
              <a:off x="5387604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8" name="椭圆 107"/>
            <p:cNvSpPr/>
            <p:nvPr/>
          </p:nvSpPr>
          <p:spPr>
            <a:xfrm>
              <a:off x="5591873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9" name="椭圆 108"/>
            <p:cNvSpPr/>
            <p:nvPr/>
          </p:nvSpPr>
          <p:spPr>
            <a:xfrm>
              <a:off x="5796142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2" name="组合 181"/>
          <p:cNvGrpSpPr/>
          <p:nvPr/>
        </p:nvGrpSpPr>
        <p:grpSpPr>
          <a:xfrm>
            <a:off x="10088074" y="554622"/>
            <a:ext cx="1478954" cy="397551"/>
            <a:chOff x="960120" y="548588"/>
            <a:chExt cx="1725207" cy="463745"/>
          </a:xfrm>
        </p:grpSpPr>
        <p:sp>
          <p:nvSpPr>
            <p:cNvPr id="183" name="矩形: 圆角 182"/>
            <p:cNvSpPr/>
            <p:nvPr/>
          </p:nvSpPr>
          <p:spPr>
            <a:xfrm>
              <a:off x="960120" y="555133"/>
              <a:ext cx="1725207" cy="457200"/>
            </a:xfrm>
            <a:prstGeom prst="roundRect">
              <a:avLst>
                <a:gd name="adj" fmla="val 0"/>
              </a:avLst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CN" sz="1600" dirty="0">
                  <a:solidFill>
                    <a:schemeClr val="bg1"/>
                  </a:solidFill>
                  <a:latin typeface="Alibaba PuHuiTi Medium" panose="00020600040101010101" pitchFamily="18" charset="-122"/>
                  <a:ea typeface="Alibaba PuHuiTi Medium" panose="00020600040101010101" pitchFamily="18" charset="-122"/>
                  <a:cs typeface="Alibaba PuHuiTi Medium" panose="00020600040101010101" pitchFamily="18" charset="-122"/>
                </a:rPr>
                <a:t>DEADLINE</a:t>
              </a:r>
              <a:endParaRPr lang="zh-CN" altLang="en-US" sz="1600" dirty="0">
                <a:solidFill>
                  <a:schemeClr val="bg1"/>
                </a:solidFill>
                <a:latin typeface="Alibaba PuHuiTi Medium" panose="00020600040101010101" pitchFamily="18" charset="-122"/>
                <a:ea typeface="Alibaba PuHuiTi Medium" panose="00020600040101010101" pitchFamily="18" charset="-122"/>
                <a:cs typeface="Alibaba PuHuiTi Medium" panose="00020600040101010101" pitchFamily="18" charset="-122"/>
              </a:endParaRPr>
            </a:p>
          </p:txBody>
        </p:sp>
        <p:cxnSp>
          <p:nvCxnSpPr>
            <p:cNvPr id="184" name="直接连接符 183"/>
            <p:cNvCxnSpPr/>
            <p:nvPr/>
          </p:nvCxnSpPr>
          <p:spPr>
            <a:xfrm>
              <a:off x="2291405" y="548588"/>
              <a:ext cx="0" cy="45720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直接连接符 184"/>
            <p:cNvCxnSpPr/>
            <p:nvPr/>
          </p:nvCxnSpPr>
          <p:spPr>
            <a:xfrm>
              <a:off x="2292809" y="563987"/>
              <a:ext cx="392518" cy="44834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7" name="矩形 186"/>
          <p:cNvSpPr/>
          <p:nvPr/>
        </p:nvSpPr>
        <p:spPr>
          <a:xfrm>
            <a:off x="-23091" y="5565934"/>
            <a:ext cx="12215090" cy="45719"/>
          </a:xfrm>
          <a:prstGeom prst="rect">
            <a:avLst/>
          </a:prstGeom>
          <a:solidFill>
            <a:srgbClr val="33D8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400" dirty="0">
              <a:latin typeface="Alibaba PuHuiTi Medium" panose="00020600040101010101" pitchFamily="18" charset="-122"/>
              <a:ea typeface="Alibaba PuHuiTi Medium" panose="00020600040101010101" pitchFamily="18" charset="-122"/>
              <a:cs typeface="Alibaba PuHuiTi Medium" panose="00020600040101010101" pitchFamily="18" charset="-122"/>
            </a:endParaRPr>
          </a:p>
        </p:txBody>
      </p:sp>
      <p:grpSp>
        <p:nvGrpSpPr>
          <p:cNvPr id="319" name="组合 318"/>
          <p:cNvGrpSpPr/>
          <p:nvPr/>
        </p:nvGrpSpPr>
        <p:grpSpPr>
          <a:xfrm>
            <a:off x="-110108" y="-110212"/>
            <a:ext cx="1276128" cy="1276141"/>
            <a:chOff x="4366260" y="4528820"/>
            <a:chExt cx="1532017" cy="1532033"/>
          </a:xfrm>
          <a:gradFill>
            <a:gsLst>
              <a:gs pos="0">
                <a:schemeClr val="bg1">
                  <a:alpha val="3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</p:grpSpPr>
        <p:sp>
          <p:nvSpPr>
            <p:cNvPr id="320" name="椭圆 319"/>
            <p:cNvSpPr/>
            <p:nvPr/>
          </p:nvSpPr>
          <p:spPr>
            <a:xfrm>
              <a:off x="4366260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1" name="椭圆 320"/>
            <p:cNvSpPr/>
            <p:nvPr/>
          </p:nvSpPr>
          <p:spPr>
            <a:xfrm>
              <a:off x="4570529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2" name="椭圆 321"/>
            <p:cNvSpPr/>
            <p:nvPr/>
          </p:nvSpPr>
          <p:spPr>
            <a:xfrm>
              <a:off x="4774798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3" name="椭圆 322"/>
            <p:cNvSpPr/>
            <p:nvPr/>
          </p:nvSpPr>
          <p:spPr>
            <a:xfrm>
              <a:off x="4979067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4" name="椭圆 323"/>
            <p:cNvSpPr/>
            <p:nvPr/>
          </p:nvSpPr>
          <p:spPr>
            <a:xfrm>
              <a:off x="5183335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5" name="椭圆 324"/>
            <p:cNvSpPr/>
            <p:nvPr/>
          </p:nvSpPr>
          <p:spPr>
            <a:xfrm>
              <a:off x="5387604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6" name="椭圆 325"/>
            <p:cNvSpPr/>
            <p:nvPr/>
          </p:nvSpPr>
          <p:spPr>
            <a:xfrm>
              <a:off x="5591873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7" name="椭圆 326"/>
            <p:cNvSpPr/>
            <p:nvPr/>
          </p:nvSpPr>
          <p:spPr>
            <a:xfrm>
              <a:off x="5796142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8" name="椭圆 327"/>
            <p:cNvSpPr/>
            <p:nvPr/>
          </p:nvSpPr>
          <p:spPr>
            <a:xfrm>
              <a:off x="4366260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9" name="椭圆 328"/>
            <p:cNvSpPr/>
            <p:nvPr/>
          </p:nvSpPr>
          <p:spPr>
            <a:xfrm>
              <a:off x="4570529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0" name="椭圆 329"/>
            <p:cNvSpPr/>
            <p:nvPr/>
          </p:nvSpPr>
          <p:spPr>
            <a:xfrm>
              <a:off x="4774798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1" name="椭圆 330"/>
            <p:cNvSpPr/>
            <p:nvPr/>
          </p:nvSpPr>
          <p:spPr>
            <a:xfrm>
              <a:off x="4979067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2" name="椭圆 331"/>
            <p:cNvSpPr/>
            <p:nvPr/>
          </p:nvSpPr>
          <p:spPr>
            <a:xfrm>
              <a:off x="5183335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3" name="椭圆 332"/>
            <p:cNvSpPr/>
            <p:nvPr/>
          </p:nvSpPr>
          <p:spPr>
            <a:xfrm>
              <a:off x="5387604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4" name="椭圆 333"/>
            <p:cNvSpPr/>
            <p:nvPr/>
          </p:nvSpPr>
          <p:spPr>
            <a:xfrm>
              <a:off x="5591873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5" name="椭圆 334"/>
            <p:cNvSpPr/>
            <p:nvPr/>
          </p:nvSpPr>
          <p:spPr>
            <a:xfrm>
              <a:off x="5796142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6" name="椭圆 335"/>
            <p:cNvSpPr/>
            <p:nvPr/>
          </p:nvSpPr>
          <p:spPr>
            <a:xfrm>
              <a:off x="4366260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7" name="椭圆 336"/>
            <p:cNvSpPr/>
            <p:nvPr/>
          </p:nvSpPr>
          <p:spPr>
            <a:xfrm>
              <a:off x="4570529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8" name="椭圆 337"/>
            <p:cNvSpPr/>
            <p:nvPr/>
          </p:nvSpPr>
          <p:spPr>
            <a:xfrm>
              <a:off x="4774798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9" name="椭圆 338"/>
            <p:cNvSpPr/>
            <p:nvPr/>
          </p:nvSpPr>
          <p:spPr>
            <a:xfrm>
              <a:off x="4979067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0" name="椭圆 339"/>
            <p:cNvSpPr/>
            <p:nvPr/>
          </p:nvSpPr>
          <p:spPr>
            <a:xfrm>
              <a:off x="5183335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1" name="椭圆 340"/>
            <p:cNvSpPr/>
            <p:nvPr/>
          </p:nvSpPr>
          <p:spPr>
            <a:xfrm>
              <a:off x="5387604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2" name="椭圆 341"/>
            <p:cNvSpPr/>
            <p:nvPr/>
          </p:nvSpPr>
          <p:spPr>
            <a:xfrm>
              <a:off x="5591873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3" name="椭圆 342"/>
            <p:cNvSpPr/>
            <p:nvPr/>
          </p:nvSpPr>
          <p:spPr>
            <a:xfrm>
              <a:off x="5796142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4" name="椭圆 343"/>
            <p:cNvSpPr/>
            <p:nvPr/>
          </p:nvSpPr>
          <p:spPr>
            <a:xfrm>
              <a:off x="4366260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5" name="椭圆 344"/>
            <p:cNvSpPr/>
            <p:nvPr/>
          </p:nvSpPr>
          <p:spPr>
            <a:xfrm>
              <a:off x="4570529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6" name="椭圆 345"/>
            <p:cNvSpPr/>
            <p:nvPr/>
          </p:nvSpPr>
          <p:spPr>
            <a:xfrm>
              <a:off x="4774798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7" name="椭圆 346"/>
            <p:cNvSpPr/>
            <p:nvPr/>
          </p:nvSpPr>
          <p:spPr>
            <a:xfrm>
              <a:off x="4979067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8" name="椭圆 347"/>
            <p:cNvSpPr/>
            <p:nvPr/>
          </p:nvSpPr>
          <p:spPr>
            <a:xfrm>
              <a:off x="5183335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9" name="椭圆 348"/>
            <p:cNvSpPr/>
            <p:nvPr/>
          </p:nvSpPr>
          <p:spPr>
            <a:xfrm>
              <a:off x="5387604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0" name="椭圆 349"/>
            <p:cNvSpPr/>
            <p:nvPr/>
          </p:nvSpPr>
          <p:spPr>
            <a:xfrm>
              <a:off x="5591873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1" name="椭圆 350"/>
            <p:cNvSpPr/>
            <p:nvPr/>
          </p:nvSpPr>
          <p:spPr>
            <a:xfrm>
              <a:off x="5796142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2" name="椭圆 351"/>
            <p:cNvSpPr/>
            <p:nvPr/>
          </p:nvSpPr>
          <p:spPr>
            <a:xfrm>
              <a:off x="4366260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3" name="椭圆 352"/>
            <p:cNvSpPr/>
            <p:nvPr/>
          </p:nvSpPr>
          <p:spPr>
            <a:xfrm>
              <a:off x="4570529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4" name="椭圆 353"/>
            <p:cNvSpPr/>
            <p:nvPr/>
          </p:nvSpPr>
          <p:spPr>
            <a:xfrm>
              <a:off x="4774798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5" name="椭圆 354"/>
            <p:cNvSpPr/>
            <p:nvPr/>
          </p:nvSpPr>
          <p:spPr>
            <a:xfrm>
              <a:off x="4979067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6" name="椭圆 355"/>
            <p:cNvSpPr/>
            <p:nvPr/>
          </p:nvSpPr>
          <p:spPr>
            <a:xfrm>
              <a:off x="5183335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7" name="椭圆 356"/>
            <p:cNvSpPr/>
            <p:nvPr/>
          </p:nvSpPr>
          <p:spPr>
            <a:xfrm>
              <a:off x="5387604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8" name="椭圆 357"/>
            <p:cNvSpPr/>
            <p:nvPr/>
          </p:nvSpPr>
          <p:spPr>
            <a:xfrm>
              <a:off x="5591873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9" name="椭圆 358"/>
            <p:cNvSpPr/>
            <p:nvPr/>
          </p:nvSpPr>
          <p:spPr>
            <a:xfrm>
              <a:off x="5796142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0" name="椭圆 359"/>
            <p:cNvSpPr/>
            <p:nvPr/>
          </p:nvSpPr>
          <p:spPr>
            <a:xfrm>
              <a:off x="4366260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1" name="椭圆 360"/>
            <p:cNvSpPr/>
            <p:nvPr/>
          </p:nvSpPr>
          <p:spPr>
            <a:xfrm>
              <a:off x="4570529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2" name="椭圆 361"/>
            <p:cNvSpPr/>
            <p:nvPr/>
          </p:nvSpPr>
          <p:spPr>
            <a:xfrm>
              <a:off x="4774798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3" name="椭圆 362"/>
            <p:cNvSpPr/>
            <p:nvPr/>
          </p:nvSpPr>
          <p:spPr>
            <a:xfrm>
              <a:off x="4979067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4" name="椭圆 363"/>
            <p:cNvSpPr/>
            <p:nvPr/>
          </p:nvSpPr>
          <p:spPr>
            <a:xfrm>
              <a:off x="5183335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5" name="椭圆 364"/>
            <p:cNvSpPr/>
            <p:nvPr/>
          </p:nvSpPr>
          <p:spPr>
            <a:xfrm>
              <a:off x="5387604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6" name="椭圆 365"/>
            <p:cNvSpPr/>
            <p:nvPr/>
          </p:nvSpPr>
          <p:spPr>
            <a:xfrm>
              <a:off x="5591873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7" name="椭圆 366"/>
            <p:cNvSpPr/>
            <p:nvPr/>
          </p:nvSpPr>
          <p:spPr>
            <a:xfrm>
              <a:off x="5796142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8" name="椭圆 367"/>
            <p:cNvSpPr/>
            <p:nvPr/>
          </p:nvSpPr>
          <p:spPr>
            <a:xfrm>
              <a:off x="4366260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9" name="椭圆 368"/>
            <p:cNvSpPr/>
            <p:nvPr/>
          </p:nvSpPr>
          <p:spPr>
            <a:xfrm>
              <a:off x="4570529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0" name="椭圆 369"/>
            <p:cNvSpPr/>
            <p:nvPr/>
          </p:nvSpPr>
          <p:spPr>
            <a:xfrm>
              <a:off x="4774798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1" name="椭圆 370"/>
            <p:cNvSpPr/>
            <p:nvPr/>
          </p:nvSpPr>
          <p:spPr>
            <a:xfrm>
              <a:off x="4979067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2" name="椭圆 371"/>
            <p:cNvSpPr/>
            <p:nvPr/>
          </p:nvSpPr>
          <p:spPr>
            <a:xfrm>
              <a:off x="5183335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3" name="椭圆 372"/>
            <p:cNvSpPr/>
            <p:nvPr/>
          </p:nvSpPr>
          <p:spPr>
            <a:xfrm>
              <a:off x="5387604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4" name="椭圆 373"/>
            <p:cNvSpPr/>
            <p:nvPr/>
          </p:nvSpPr>
          <p:spPr>
            <a:xfrm>
              <a:off x="5591873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5" name="椭圆 374"/>
            <p:cNvSpPr/>
            <p:nvPr/>
          </p:nvSpPr>
          <p:spPr>
            <a:xfrm>
              <a:off x="5796142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6" name="椭圆 375"/>
            <p:cNvSpPr/>
            <p:nvPr/>
          </p:nvSpPr>
          <p:spPr>
            <a:xfrm>
              <a:off x="4366260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7" name="椭圆 376"/>
            <p:cNvSpPr/>
            <p:nvPr/>
          </p:nvSpPr>
          <p:spPr>
            <a:xfrm>
              <a:off x="4570529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8" name="椭圆 377"/>
            <p:cNvSpPr/>
            <p:nvPr/>
          </p:nvSpPr>
          <p:spPr>
            <a:xfrm>
              <a:off x="4774798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9" name="椭圆 378"/>
            <p:cNvSpPr/>
            <p:nvPr/>
          </p:nvSpPr>
          <p:spPr>
            <a:xfrm>
              <a:off x="4979067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0" name="椭圆 379"/>
            <p:cNvSpPr/>
            <p:nvPr/>
          </p:nvSpPr>
          <p:spPr>
            <a:xfrm>
              <a:off x="5183335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1" name="椭圆 380"/>
            <p:cNvSpPr/>
            <p:nvPr/>
          </p:nvSpPr>
          <p:spPr>
            <a:xfrm>
              <a:off x="5387604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2" name="椭圆 381"/>
            <p:cNvSpPr/>
            <p:nvPr/>
          </p:nvSpPr>
          <p:spPr>
            <a:xfrm>
              <a:off x="5591873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3" name="椭圆 382"/>
            <p:cNvSpPr/>
            <p:nvPr/>
          </p:nvSpPr>
          <p:spPr>
            <a:xfrm>
              <a:off x="5796142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10" name="直接连接符 9"/>
          <p:cNvCxnSpPr>
            <a:endCxn id="20" idx="1"/>
          </p:cNvCxnSpPr>
          <p:nvPr/>
        </p:nvCxnSpPr>
        <p:spPr>
          <a:xfrm>
            <a:off x="2225040" y="3667576"/>
            <a:ext cx="1798880" cy="1"/>
          </a:xfrm>
          <a:prstGeom prst="line">
            <a:avLst/>
          </a:prstGeom>
          <a:ln w="25400">
            <a:solidFill>
              <a:srgbClr val="2153F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>
            <a:stCxn id="20" idx="3"/>
          </p:cNvCxnSpPr>
          <p:nvPr/>
        </p:nvCxnSpPr>
        <p:spPr>
          <a:xfrm>
            <a:off x="8168081" y="3667577"/>
            <a:ext cx="1780782" cy="0"/>
          </a:xfrm>
          <a:prstGeom prst="line">
            <a:avLst/>
          </a:prstGeom>
          <a:ln w="25400">
            <a:solidFill>
              <a:srgbClr val="2153F4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8879" y="1022564"/>
            <a:ext cx="5194242" cy="2353260"/>
          </a:xfrm>
          <a:prstGeom prst="rect">
            <a:avLst/>
          </a:prstGeom>
        </p:spPr>
      </p:pic>
      <p:sp>
        <p:nvSpPr>
          <p:cNvPr id="155" name="文本框 154"/>
          <p:cNvSpPr txBox="1"/>
          <p:nvPr/>
        </p:nvSpPr>
        <p:spPr>
          <a:xfrm>
            <a:off x="-69650" y="5646878"/>
            <a:ext cx="6682323" cy="1568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9600" dirty="0">
                <a:solidFill>
                  <a:schemeClr val="bg1">
                    <a:alpha val="10000"/>
                  </a:schemeClr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PART</a:t>
            </a:r>
            <a:endParaRPr lang="zh-CN" altLang="en-US" sz="9600" dirty="0">
              <a:solidFill>
                <a:schemeClr val="bg1">
                  <a:alpha val="10000"/>
                </a:schemeClr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/>
        </p:nvSpPr>
        <p:spPr>
          <a:xfrm>
            <a:off x="-842406" y="1446835"/>
            <a:ext cx="4950759" cy="2368605"/>
          </a:xfrm>
          <a:prstGeom prst="roundRect">
            <a:avLst>
              <a:gd name="adj" fmla="val 5013"/>
            </a:avLst>
          </a:prstGeom>
          <a:solidFill>
            <a:srgbClr val="2153F4"/>
          </a:solidFill>
          <a:ln>
            <a:noFill/>
          </a:ln>
          <a:effectLst>
            <a:outerShdw blurRad="317500" dist="76200" dir="2700000" algn="tl" rotWithShape="0">
              <a:srgbClr val="2153F4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7200"/>
            <a:endParaRPr lang="en-US" altLang="zh-CN" dirty="0"/>
          </a:p>
        </p:txBody>
      </p:sp>
      <p:grpSp>
        <p:nvGrpSpPr>
          <p:cNvPr id="6" name="组合 5"/>
          <p:cNvGrpSpPr/>
          <p:nvPr/>
        </p:nvGrpSpPr>
        <p:grpSpPr>
          <a:xfrm>
            <a:off x="403224" y="4048553"/>
            <a:ext cx="11412539" cy="2368606"/>
            <a:chOff x="479425" y="4048553"/>
            <a:chExt cx="10833869" cy="2368606"/>
          </a:xfrm>
          <a:solidFill>
            <a:schemeClr val="bg1"/>
          </a:solidFill>
        </p:grpSpPr>
        <p:sp>
          <p:nvSpPr>
            <p:cNvPr id="3" name="矩形: 圆角 2"/>
            <p:cNvSpPr/>
            <p:nvPr/>
          </p:nvSpPr>
          <p:spPr>
            <a:xfrm>
              <a:off x="479425" y="4048554"/>
              <a:ext cx="3517261" cy="2368605"/>
            </a:xfrm>
            <a:prstGeom prst="roundRect">
              <a:avLst>
                <a:gd name="adj" fmla="val 5502"/>
              </a:avLst>
            </a:prstGeom>
            <a:grpFill/>
            <a:ln w="19050">
              <a:solidFill>
                <a:srgbClr val="2153F4"/>
              </a:solidFill>
            </a:ln>
            <a:effectLst>
              <a:outerShdw blurRad="317500" dist="76200" dir="2700000" algn="tl" rotWithShape="0">
                <a:srgbClr val="2153F4">
                  <a:alpha val="1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indent="457200"/>
              <a:endParaRPr lang="en-US" altLang="zh-CN" dirty="0"/>
            </a:p>
          </p:txBody>
        </p:sp>
        <p:sp>
          <p:nvSpPr>
            <p:cNvPr id="4" name="矩形: 圆角 3"/>
            <p:cNvSpPr/>
            <p:nvPr/>
          </p:nvSpPr>
          <p:spPr>
            <a:xfrm>
              <a:off x="4137729" y="4048554"/>
              <a:ext cx="3517261" cy="2368605"/>
            </a:xfrm>
            <a:prstGeom prst="roundRect">
              <a:avLst>
                <a:gd name="adj" fmla="val 5502"/>
              </a:avLst>
            </a:prstGeom>
            <a:grpFill/>
            <a:ln w="19050">
              <a:solidFill>
                <a:srgbClr val="2153F4"/>
              </a:solidFill>
            </a:ln>
            <a:effectLst>
              <a:outerShdw blurRad="317500" dist="76200" dir="2700000" algn="tl" rotWithShape="0">
                <a:srgbClr val="2153F4">
                  <a:alpha val="1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indent="457200"/>
              <a:endParaRPr lang="en-US" altLang="zh-CN" dirty="0"/>
            </a:p>
          </p:txBody>
        </p:sp>
        <p:sp>
          <p:nvSpPr>
            <p:cNvPr id="5" name="矩形: 圆角 4"/>
            <p:cNvSpPr/>
            <p:nvPr/>
          </p:nvSpPr>
          <p:spPr>
            <a:xfrm>
              <a:off x="7796033" y="4048553"/>
              <a:ext cx="3517261" cy="2368605"/>
            </a:xfrm>
            <a:prstGeom prst="roundRect">
              <a:avLst>
                <a:gd name="adj" fmla="val 5502"/>
              </a:avLst>
            </a:prstGeom>
            <a:grpFill/>
            <a:ln w="19050">
              <a:solidFill>
                <a:srgbClr val="2153F4"/>
              </a:solidFill>
            </a:ln>
            <a:effectLst>
              <a:outerShdw blurRad="317500" dist="76200" dir="2700000" algn="tl" rotWithShape="0">
                <a:srgbClr val="2153F4">
                  <a:alpha val="1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indent="457200"/>
              <a:endParaRPr lang="en-US" altLang="zh-CN" dirty="0"/>
            </a:p>
          </p:txBody>
        </p:sp>
      </p:grpSp>
      <p:sp>
        <p:nvSpPr>
          <p:cNvPr id="7" name="矩形: 圆角 6"/>
          <p:cNvSpPr/>
          <p:nvPr/>
        </p:nvSpPr>
        <p:spPr>
          <a:xfrm>
            <a:off x="4256928" y="1446835"/>
            <a:ext cx="3705130" cy="2368605"/>
          </a:xfrm>
          <a:prstGeom prst="roundRect">
            <a:avLst>
              <a:gd name="adj" fmla="val 5502"/>
            </a:avLst>
          </a:prstGeom>
          <a:solidFill>
            <a:schemeClr val="bg1"/>
          </a:solidFill>
          <a:ln w="19050">
            <a:solidFill>
              <a:srgbClr val="2153F4"/>
            </a:solidFill>
          </a:ln>
          <a:effectLst>
            <a:outerShdw blurRad="317500" dist="76200" dir="2700000" algn="tl" rotWithShape="0">
              <a:srgbClr val="2153F4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7200"/>
            <a:endParaRPr lang="en-US" altLang="zh-CN" dirty="0"/>
          </a:p>
        </p:txBody>
      </p:sp>
      <p:sp>
        <p:nvSpPr>
          <p:cNvPr id="8" name="矩形: 圆角 7"/>
          <p:cNvSpPr/>
          <p:nvPr/>
        </p:nvSpPr>
        <p:spPr>
          <a:xfrm>
            <a:off x="8110633" y="1446835"/>
            <a:ext cx="3705129" cy="2368605"/>
          </a:xfrm>
          <a:prstGeom prst="roundRect">
            <a:avLst>
              <a:gd name="adj" fmla="val 5502"/>
            </a:avLst>
          </a:prstGeom>
          <a:solidFill>
            <a:schemeClr val="bg1"/>
          </a:solidFill>
          <a:ln w="19050">
            <a:solidFill>
              <a:srgbClr val="2153F4"/>
            </a:solidFill>
          </a:ln>
          <a:effectLst>
            <a:outerShdw blurRad="317500" dist="76200" dir="2700000" algn="tl" rotWithShape="0">
              <a:srgbClr val="2153F4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7200"/>
            <a:endParaRPr lang="en-US" altLang="zh-CN" dirty="0"/>
          </a:p>
        </p:txBody>
      </p:sp>
      <p:grpSp>
        <p:nvGrpSpPr>
          <p:cNvPr id="11" name="组合 10"/>
          <p:cNvGrpSpPr/>
          <p:nvPr/>
        </p:nvGrpSpPr>
        <p:grpSpPr>
          <a:xfrm>
            <a:off x="963088" y="1832809"/>
            <a:ext cx="2828933" cy="1610975"/>
            <a:chOff x="962434" y="1645886"/>
            <a:chExt cx="2828933" cy="1610975"/>
          </a:xfrm>
        </p:grpSpPr>
        <p:sp>
          <p:nvSpPr>
            <p:cNvPr id="9" name="文本框 8"/>
            <p:cNvSpPr txBox="1"/>
            <p:nvPr/>
          </p:nvSpPr>
          <p:spPr>
            <a:xfrm>
              <a:off x="962434" y="1645886"/>
              <a:ext cx="2828933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請在此輸入標題</a:t>
              </a:r>
              <a:endParaRPr lang="zh-CN" altLang="en-US" sz="2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962434" y="2169106"/>
              <a:ext cx="2828933" cy="1087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這是一份藍色商務工作彙報通用簡約範本，請在此處輸入內容。</a:t>
              </a:r>
              <a:endParaRPr lang="zh-CN" altLang="en-US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4863824" y="1832345"/>
            <a:ext cx="2828933" cy="1610975"/>
            <a:chOff x="962434" y="1645886"/>
            <a:chExt cx="2828933" cy="1610975"/>
          </a:xfrm>
        </p:grpSpPr>
        <p:sp>
          <p:nvSpPr>
            <p:cNvPr id="13" name="文本框 12"/>
            <p:cNvSpPr txBox="1"/>
            <p:nvPr/>
          </p:nvSpPr>
          <p:spPr>
            <a:xfrm>
              <a:off x="962434" y="1645886"/>
              <a:ext cx="2828933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rgbClr val="2153F4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請在此輸入標題</a:t>
              </a:r>
              <a:endParaRPr lang="zh-CN" altLang="en-US" sz="2400" dirty="0">
                <a:solidFill>
                  <a:srgbClr val="2153F4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962434" y="2169106"/>
              <a:ext cx="2828933" cy="1087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dirty="0"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這是一份藍色商務工作彙報通用簡約範本，請在此處輸入內容。</a:t>
              </a:r>
              <a:endParaRPr lang="zh-CN" altLang="en-US" dirty="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4771227" y="4434527"/>
            <a:ext cx="2828933" cy="1610975"/>
            <a:chOff x="962434" y="1645886"/>
            <a:chExt cx="2828933" cy="1610975"/>
          </a:xfrm>
        </p:grpSpPr>
        <p:sp>
          <p:nvSpPr>
            <p:cNvPr id="16" name="文本框 15"/>
            <p:cNvSpPr txBox="1"/>
            <p:nvPr/>
          </p:nvSpPr>
          <p:spPr>
            <a:xfrm>
              <a:off x="962434" y="1645886"/>
              <a:ext cx="2828933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rgbClr val="2153F4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請在此輸入標題</a:t>
              </a:r>
              <a:endParaRPr lang="zh-CN" altLang="en-US" sz="2400" dirty="0">
                <a:solidFill>
                  <a:srgbClr val="2153F4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962434" y="2169106"/>
              <a:ext cx="2828933" cy="1087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dirty="0"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這是一份藍色商務工作彙報通用簡約範本，請在此處輸入內容。</a:t>
              </a:r>
              <a:endParaRPr lang="zh-CN" altLang="en-US" dirty="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8787641" y="1832578"/>
            <a:ext cx="2828933" cy="1610975"/>
            <a:chOff x="962434" y="1645886"/>
            <a:chExt cx="2828933" cy="1610975"/>
          </a:xfrm>
        </p:grpSpPr>
        <p:sp>
          <p:nvSpPr>
            <p:cNvPr id="19" name="文本框 18"/>
            <p:cNvSpPr txBox="1"/>
            <p:nvPr/>
          </p:nvSpPr>
          <p:spPr>
            <a:xfrm>
              <a:off x="962434" y="1645886"/>
              <a:ext cx="2828933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rgbClr val="2153F4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請在此輸入標題</a:t>
              </a:r>
              <a:endParaRPr lang="zh-CN" altLang="en-US" sz="2400" dirty="0">
                <a:solidFill>
                  <a:srgbClr val="2153F4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962434" y="2169106"/>
              <a:ext cx="2828933" cy="1087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dirty="0"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這是一份藍色商務工作彙報通用簡約範本，請在此處輸入內容。</a:t>
              </a:r>
              <a:endParaRPr lang="zh-CN" altLang="en-US" dirty="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8695044" y="4434527"/>
            <a:ext cx="2828933" cy="1610975"/>
            <a:chOff x="962434" y="1645886"/>
            <a:chExt cx="2828933" cy="1610975"/>
          </a:xfrm>
        </p:grpSpPr>
        <p:sp>
          <p:nvSpPr>
            <p:cNvPr id="22" name="文本框 21"/>
            <p:cNvSpPr txBox="1"/>
            <p:nvPr/>
          </p:nvSpPr>
          <p:spPr>
            <a:xfrm>
              <a:off x="962434" y="1645886"/>
              <a:ext cx="2828933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rgbClr val="2153F4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請在此輸入標題</a:t>
              </a:r>
              <a:endParaRPr lang="zh-CN" altLang="en-US" sz="2400" dirty="0">
                <a:solidFill>
                  <a:srgbClr val="2153F4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962434" y="2169106"/>
              <a:ext cx="2828933" cy="1087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dirty="0"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這是一份藍色商務工作彙報通用簡約範本，請在此處輸入內容。</a:t>
              </a:r>
              <a:endParaRPr lang="zh-CN" altLang="en-US" dirty="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963087" y="4434527"/>
            <a:ext cx="2828933" cy="1610975"/>
            <a:chOff x="962434" y="1645886"/>
            <a:chExt cx="2828933" cy="1610975"/>
          </a:xfrm>
        </p:grpSpPr>
        <p:sp>
          <p:nvSpPr>
            <p:cNvPr id="25" name="文本框 24"/>
            <p:cNvSpPr txBox="1"/>
            <p:nvPr/>
          </p:nvSpPr>
          <p:spPr>
            <a:xfrm>
              <a:off x="962434" y="1645886"/>
              <a:ext cx="2828933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rgbClr val="2153F4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請在此輸入標題</a:t>
              </a:r>
              <a:endParaRPr lang="zh-CN" altLang="en-US" sz="2400" dirty="0">
                <a:solidFill>
                  <a:srgbClr val="2153F4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962434" y="2169106"/>
              <a:ext cx="2828933" cy="1087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dirty="0"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這是一份藍色商務工作彙報通用簡約範本，請在此處輸入內容。</a:t>
              </a:r>
              <a:endParaRPr lang="zh-CN" altLang="en-US" dirty="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圆角 9"/>
          <p:cNvSpPr/>
          <p:nvPr/>
        </p:nvSpPr>
        <p:spPr>
          <a:xfrm>
            <a:off x="426720" y="1434658"/>
            <a:ext cx="7883903" cy="2651206"/>
          </a:xfrm>
          <a:prstGeom prst="roundRect">
            <a:avLst>
              <a:gd name="adj" fmla="val 2882"/>
            </a:avLst>
          </a:prstGeom>
          <a:solidFill>
            <a:schemeClr val="bg1"/>
          </a:solidFill>
          <a:ln>
            <a:noFill/>
          </a:ln>
          <a:effectLst>
            <a:outerShdw blurRad="317500" dist="76200" dir="2700000" algn="tl" rotWithShape="0">
              <a:srgbClr val="2153F4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7200"/>
            <a:endParaRPr lang="en-US" altLang="zh-CN" dirty="0"/>
          </a:p>
        </p:txBody>
      </p:sp>
      <p:sp>
        <p:nvSpPr>
          <p:cNvPr id="3" name="矩形: 圆角 2"/>
          <p:cNvSpPr/>
          <p:nvPr/>
        </p:nvSpPr>
        <p:spPr>
          <a:xfrm>
            <a:off x="426720" y="4421529"/>
            <a:ext cx="8674840" cy="1846163"/>
          </a:xfrm>
          <a:prstGeom prst="roundRect">
            <a:avLst>
              <a:gd name="adj" fmla="val 5502"/>
            </a:avLst>
          </a:prstGeom>
          <a:solidFill>
            <a:srgbClr val="2153F4"/>
          </a:solidFill>
          <a:ln>
            <a:noFill/>
          </a:ln>
          <a:effectLst>
            <a:outerShdw blurRad="317500" dist="76200" dir="2700000" algn="tl" rotWithShape="0">
              <a:srgbClr val="2153F4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7200"/>
            <a:endParaRPr lang="en-US" altLang="zh-CN" dirty="0"/>
          </a:p>
        </p:txBody>
      </p:sp>
      <p:pic>
        <p:nvPicPr>
          <p:cNvPr id="2" name="图片 1" descr="建筑的摆设布局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3257" y="1434657"/>
            <a:ext cx="3222023" cy="4833035"/>
          </a:xfrm>
          <a:prstGeom prst="roundRect">
            <a:avLst>
              <a:gd name="adj" fmla="val 2345"/>
            </a:avLst>
          </a:prstGeom>
          <a:effectLst>
            <a:outerShdw blurRad="317500" dist="127000" dir="2700000" algn="tl" rotWithShape="0">
              <a:srgbClr val="2153F4">
                <a:alpha val="12000"/>
              </a:srgbClr>
            </a:outerShdw>
          </a:effectLst>
        </p:spPr>
      </p:pic>
      <p:grpSp>
        <p:nvGrpSpPr>
          <p:cNvPr id="4" name="组合 3"/>
          <p:cNvGrpSpPr/>
          <p:nvPr/>
        </p:nvGrpSpPr>
        <p:grpSpPr>
          <a:xfrm>
            <a:off x="952016" y="4724392"/>
            <a:ext cx="6680093" cy="1313662"/>
            <a:chOff x="612853" y="2423666"/>
            <a:chExt cx="3698969" cy="1313662"/>
          </a:xfrm>
        </p:grpSpPr>
        <p:sp>
          <p:nvSpPr>
            <p:cNvPr id="5" name="文本框 4"/>
            <p:cNvSpPr txBox="1"/>
            <p:nvPr/>
          </p:nvSpPr>
          <p:spPr>
            <a:xfrm>
              <a:off x="612853" y="2423666"/>
              <a:ext cx="3693227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請在此處輸入標題</a:t>
              </a:r>
              <a:endParaRPr lang="zh-CN" altLang="en-US" sz="28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618595" y="2981678"/>
              <a:ext cx="3693227" cy="755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這是一份藍色商務工作彙報通用簡約範本，請在此處輸入內容。</a:t>
              </a:r>
              <a:endParaRPr lang="en-US" altLang="zh-CN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  <a:p>
              <a:pPr>
                <a:lnSpc>
                  <a:spcPct val="120000"/>
                </a:lnSpc>
              </a:pPr>
              <a:r>
                <a:rPr lang="zh-CN" altLang="en-US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這是一份藍色商務工作彙報通用簡約範本，請在此處輸入內容。</a:t>
              </a:r>
              <a:endParaRPr lang="zh-CN" altLang="en-US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948158" y="2129951"/>
            <a:ext cx="6680093" cy="1313662"/>
            <a:chOff x="612853" y="2423666"/>
            <a:chExt cx="3698969" cy="1313662"/>
          </a:xfrm>
        </p:grpSpPr>
        <p:sp>
          <p:nvSpPr>
            <p:cNvPr id="8" name="文本框 7"/>
            <p:cNvSpPr txBox="1"/>
            <p:nvPr/>
          </p:nvSpPr>
          <p:spPr>
            <a:xfrm>
              <a:off x="612853" y="2423666"/>
              <a:ext cx="3693227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請在此處輸入標題</a:t>
              </a:r>
              <a:endParaRPr lang="zh-CN" altLang="en-US" sz="28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618595" y="2981678"/>
              <a:ext cx="3693227" cy="755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dirty="0"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這是一份藍色商務工作彙報通用簡約範本，請在此處輸入內容。</a:t>
              </a:r>
              <a:endParaRPr lang="en-US" altLang="zh-CN" dirty="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  <a:p>
              <a:pPr>
                <a:lnSpc>
                  <a:spcPct val="120000"/>
                </a:lnSpc>
              </a:pPr>
              <a:r>
                <a:rPr lang="zh-CN" altLang="en-US" dirty="0"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這是一份藍色商務工作彙報通用簡約範本，請在此處輸入內容。</a:t>
              </a:r>
              <a:endParaRPr lang="zh-CN" altLang="en-US" dirty="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建筑的摆设布局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589" y="1527858"/>
            <a:ext cx="3044142" cy="4566213"/>
          </a:xfrm>
          <a:prstGeom prst="roundRect">
            <a:avLst>
              <a:gd name="adj" fmla="val 3359"/>
            </a:avLst>
          </a:prstGeom>
          <a:effectLst>
            <a:outerShdw blurRad="317500" dist="127000" dir="2700000" algn="tl" rotWithShape="0">
              <a:srgbClr val="2153F4">
                <a:alpha val="12000"/>
              </a:srgbClr>
            </a:outerShdw>
          </a:effectLst>
        </p:spPr>
      </p:pic>
      <p:grpSp>
        <p:nvGrpSpPr>
          <p:cNvPr id="20" name="组合 19"/>
          <p:cNvGrpSpPr/>
          <p:nvPr/>
        </p:nvGrpSpPr>
        <p:grpSpPr>
          <a:xfrm>
            <a:off x="694433" y="1527858"/>
            <a:ext cx="3341788" cy="4566213"/>
            <a:chOff x="694433" y="1527858"/>
            <a:chExt cx="3341788" cy="4566213"/>
          </a:xfrm>
        </p:grpSpPr>
        <p:sp>
          <p:nvSpPr>
            <p:cNvPr id="4" name="矩形: 圆角 3"/>
            <p:cNvSpPr/>
            <p:nvPr/>
          </p:nvSpPr>
          <p:spPr>
            <a:xfrm>
              <a:off x="694433" y="1527858"/>
              <a:ext cx="3341788" cy="4566213"/>
            </a:xfrm>
            <a:prstGeom prst="roundRect">
              <a:avLst>
                <a:gd name="adj" fmla="val 3275"/>
              </a:avLst>
            </a:prstGeom>
            <a:solidFill>
              <a:srgbClr val="2153F4"/>
            </a:solidFill>
            <a:ln>
              <a:noFill/>
            </a:ln>
            <a:effectLst>
              <a:outerShdw blurRad="317500" dist="76200" dir="2700000" algn="tl" rotWithShape="0">
                <a:srgbClr val="2153F4">
                  <a:alpha val="1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indent="457200"/>
              <a:endParaRPr lang="en-US" altLang="zh-CN" dirty="0"/>
            </a:p>
          </p:txBody>
        </p:sp>
        <p:sp>
          <p:nvSpPr>
            <p:cNvPr id="12" name="iconfont-11841-5650494"/>
            <p:cNvSpPr/>
            <p:nvPr/>
          </p:nvSpPr>
          <p:spPr>
            <a:xfrm>
              <a:off x="2021947" y="2086661"/>
              <a:ext cx="686760" cy="803544"/>
            </a:xfrm>
            <a:custGeom>
              <a:avLst/>
              <a:gdLst>
                <a:gd name="connsiteX0" fmla="*/ 86384 w 459099"/>
                <a:gd name="connsiteY0" fmla="*/ 373934 h 537170"/>
                <a:gd name="connsiteX1" fmla="*/ 78765 w 459099"/>
                <a:gd name="connsiteY1" fmla="*/ 381553 h 537170"/>
                <a:gd name="connsiteX2" fmla="*/ 86384 w 459099"/>
                <a:gd name="connsiteY2" fmla="*/ 389171 h 537170"/>
                <a:gd name="connsiteX3" fmla="*/ 186661 w 459099"/>
                <a:gd name="connsiteY3" fmla="*/ 389171 h 537170"/>
                <a:gd name="connsiteX4" fmla="*/ 194279 w 459099"/>
                <a:gd name="connsiteY4" fmla="*/ 381553 h 537170"/>
                <a:gd name="connsiteX5" fmla="*/ 186661 w 459099"/>
                <a:gd name="connsiteY5" fmla="*/ 373934 h 537170"/>
                <a:gd name="connsiteX6" fmla="*/ 325078 w 459099"/>
                <a:gd name="connsiteY6" fmla="*/ 362507 h 537170"/>
                <a:gd name="connsiteX7" fmla="*/ 314936 w 459099"/>
                <a:gd name="connsiteY7" fmla="*/ 383457 h 537170"/>
                <a:gd name="connsiteX8" fmla="*/ 307936 w 459099"/>
                <a:gd name="connsiteY8" fmla="*/ 388552 h 537170"/>
                <a:gd name="connsiteX9" fmla="*/ 285081 w 459099"/>
                <a:gd name="connsiteY9" fmla="*/ 391742 h 537170"/>
                <a:gd name="connsiteX10" fmla="*/ 301604 w 459099"/>
                <a:gd name="connsiteY10" fmla="*/ 407598 h 537170"/>
                <a:gd name="connsiteX11" fmla="*/ 304127 w 459099"/>
                <a:gd name="connsiteY11" fmla="*/ 415835 h 537170"/>
                <a:gd name="connsiteX12" fmla="*/ 300318 w 459099"/>
                <a:gd name="connsiteY12" fmla="*/ 438690 h 537170"/>
                <a:gd name="connsiteX13" fmla="*/ 320650 w 459099"/>
                <a:gd name="connsiteY13" fmla="*/ 427929 h 537170"/>
                <a:gd name="connsiteX14" fmla="*/ 325078 w 459099"/>
                <a:gd name="connsiteY14" fmla="*/ 427262 h 537170"/>
                <a:gd name="connsiteX15" fmla="*/ 329506 w 459099"/>
                <a:gd name="connsiteY15" fmla="*/ 428548 h 537170"/>
                <a:gd name="connsiteX16" fmla="*/ 349838 w 459099"/>
                <a:gd name="connsiteY16" fmla="*/ 439356 h 537170"/>
                <a:gd name="connsiteX17" fmla="*/ 346028 w 459099"/>
                <a:gd name="connsiteY17" fmla="*/ 416501 h 537170"/>
                <a:gd name="connsiteX18" fmla="*/ 348552 w 459099"/>
                <a:gd name="connsiteY18" fmla="*/ 408217 h 537170"/>
                <a:gd name="connsiteX19" fmla="*/ 365074 w 459099"/>
                <a:gd name="connsiteY19" fmla="*/ 392361 h 537170"/>
                <a:gd name="connsiteX20" fmla="*/ 342219 w 459099"/>
                <a:gd name="connsiteY20" fmla="*/ 389171 h 537170"/>
                <a:gd name="connsiteX21" fmla="*/ 335220 w 459099"/>
                <a:gd name="connsiteY21" fmla="*/ 384124 h 537170"/>
                <a:gd name="connsiteX22" fmla="*/ 86384 w 459099"/>
                <a:gd name="connsiteY22" fmla="*/ 355555 h 537170"/>
                <a:gd name="connsiteX23" fmla="*/ 186661 w 459099"/>
                <a:gd name="connsiteY23" fmla="*/ 355555 h 537170"/>
                <a:gd name="connsiteX24" fmla="*/ 213325 w 459099"/>
                <a:gd name="connsiteY24" fmla="*/ 382219 h 537170"/>
                <a:gd name="connsiteX25" fmla="*/ 187328 w 459099"/>
                <a:gd name="connsiteY25" fmla="*/ 408883 h 537170"/>
                <a:gd name="connsiteX26" fmla="*/ 86384 w 459099"/>
                <a:gd name="connsiteY26" fmla="*/ 408883 h 537170"/>
                <a:gd name="connsiteX27" fmla="*/ 59719 w 459099"/>
                <a:gd name="connsiteY27" fmla="*/ 382219 h 537170"/>
                <a:gd name="connsiteX28" fmla="*/ 86384 w 459099"/>
                <a:gd name="connsiteY28" fmla="*/ 355555 h 537170"/>
                <a:gd name="connsiteX29" fmla="*/ 324459 w 459099"/>
                <a:gd name="connsiteY29" fmla="*/ 331415 h 537170"/>
                <a:gd name="connsiteX30" fmla="*/ 332696 w 459099"/>
                <a:gd name="connsiteY30" fmla="*/ 336510 h 537170"/>
                <a:gd name="connsiteX31" fmla="*/ 349219 w 459099"/>
                <a:gd name="connsiteY31" fmla="*/ 370125 h 537170"/>
                <a:gd name="connsiteX32" fmla="*/ 386025 w 459099"/>
                <a:gd name="connsiteY32" fmla="*/ 375220 h 537170"/>
                <a:gd name="connsiteX33" fmla="*/ 393643 w 459099"/>
                <a:gd name="connsiteY33" fmla="*/ 381553 h 537170"/>
                <a:gd name="connsiteX34" fmla="*/ 391120 w 459099"/>
                <a:gd name="connsiteY34" fmla="*/ 391075 h 537170"/>
                <a:gd name="connsiteX35" fmla="*/ 364455 w 459099"/>
                <a:gd name="connsiteY35" fmla="*/ 417120 h 537170"/>
                <a:gd name="connsiteX36" fmla="*/ 370788 w 459099"/>
                <a:gd name="connsiteY36" fmla="*/ 453926 h 537170"/>
                <a:gd name="connsiteX37" fmla="*/ 366979 w 459099"/>
                <a:gd name="connsiteY37" fmla="*/ 463449 h 537170"/>
                <a:gd name="connsiteX38" fmla="*/ 362551 w 459099"/>
                <a:gd name="connsiteY38" fmla="*/ 466020 h 537170"/>
                <a:gd name="connsiteX39" fmla="*/ 358075 w 459099"/>
                <a:gd name="connsiteY39" fmla="*/ 464735 h 537170"/>
                <a:gd name="connsiteX40" fmla="*/ 325078 w 459099"/>
                <a:gd name="connsiteY40" fmla="*/ 447594 h 537170"/>
                <a:gd name="connsiteX41" fmla="*/ 292081 w 459099"/>
                <a:gd name="connsiteY41" fmla="*/ 464735 h 537170"/>
                <a:gd name="connsiteX42" fmla="*/ 281891 w 459099"/>
                <a:gd name="connsiteY42" fmla="*/ 464116 h 537170"/>
                <a:gd name="connsiteX43" fmla="*/ 278082 w 459099"/>
                <a:gd name="connsiteY43" fmla="*/ 454593 h 537170"/>
                <a:gd name="connsiteX44" fmla="*/ 284462 w 459099"/>
                <a:gd name="connsiteY44" fmla="*/ 417739 h 537170"/>
                <a:gd name="connsiteX45" fmla="*/ 257798 w 459099"/>
                <a:gd name="connsiteY45" fmla="*/ 391742 h 537170"/>
                <a:gd name="connsiteX46" fmla="*/ 255227 w 459099"/>
                <a:gd name="connsiteY46" fmla="*/ 382219 h 537170"/>
                <a:gd name="connsiteX47" fmla="*/ 262845 w 459099"/>
                <a:gd name="connsiteY47" fmla="*/ 375839 h 537170"/>
                <a:gd name="connsiteX48" fmla="*/ 299699 w 459099"/>
                <a:gd name="connsiteY48" fmla="*/ 370125 h 537170"/>
                <a:gd name="connsiteX49" fmla="*/ 316174 w 459099"/>
                <a:gd name="connsiteY49" fmla="*/ 336510 h 537170"/>
                <a:gd name="connsiteX50" fmla="*/ 324459 w 459099"/>
                <a:gd name="connsiteY50" fmla="*/ 331415 h 537170"/>
                <a:gd name="connsiteX51" fmla="*/ 86384 w 459099"/>
                <a:gd name="connsiteY51" fmla="*/ 260946 h 537170"/>
                <a:gd name="connsiteX52" fmla="*/ 78765 w 459099"/>
                <a:gd name="connsiteY52" fmla="*/ 268564 h 537170"/>
                <a:gd name="connsiteX53" fmla="*/ 86384 w 459099"/>
                <a:gd name="connsiteY53" fmla="*/ 276182 h 537170"/>
                <a:gd name="connsiteX54" fmla="*/ 372693 w 459099"/>
                <a:gd name="connsiteY54" fmla="*/ 276182 h 537170"/>
                <a:gd name="connsiteX55" fmla="*/ 380311 w 459099"/>
                <a:gd name="connsiteY55" fmla="*/ 268564 h 537170"/>
                <a:gd name="connsiteX56" fmla="*/ 372693 w 459099"/>
                <a:gd name="connsiteY56" fmla="*/ 260946 h 537170"/>
                <a:gd name="connsiteX57" fmla="*/ 86384 w 459099"/>
                <a:gd name="connsiteY57" fmla="*/ 241900 h 537170"/>
                <a:gd name="connsiteX58" fmla="*/ 372693 w 459099"/>
                <a:gd name="connsiteY58" fmla="*/ 241900 h 537170"/>
                <a:gd name="connsiteX59" fmla="*/ 399357 w 459099"/>
                <a:gd name="connsiteY59" fmla="*/ 268564 h 537170"/>
                <a:gd name="connsiteX60" fmla="*/ 373312 w 459099"/>
                <a:gd name="connsiteY60" fmla="*/ 295228 h 537170"/>
                <a:gd name="connsiteX61" fmla="*/ 86384 w 459099"/>
                <a:gd name="connsiteY61" fmla="*/ 295228 h 537170"/>
                <a:gd name="connsiteX62" fmla="*/ 59719 w 459099"/>
                <a:gd name="connsiteY62" fmla="*/ 268564 h 537170"/>
                <a:gd name="connsiteX63" fmla="*/ 86384 w 459099"/>
                <a:gd name="connsiteY63" fmla="*/ 241900 h 537170"/>
                <a:gd name="connsiteX64" fmla="*/ 86384 w 459099"/>
                <a:gd name="connsiteY64" fmla="*/ 111104 h 537170"/>
                <a:gd name="connsiteX65" fmla="*/ 78765 w 459099"/>
                <a:gd name="connsiteY65" fmla="*/ 118722 h 537170"/>
                <a:gd name="connsiteX66" fmla="*/ 86384 w 459099"/>
                <a:gd name="connsiteY66" fmla="*/ 126340 h 537170"/>
                <a:gd name="connsiteX67" fmla="*/ 372693 w 459099"/>
                <a:gd name="connsiteY67" fmla="*/ 126340 h 537170"/>
                <a:gd name="connsiteX68" fmla="*/ 380311 w 459099"/>
                <a:gd name="connsiteY68" fmla="*/ 118722 h 537170"/>
                <a:gd name="connsiteX69" fmla="*/ 372693 w 459099"/>
                <a:gd name="connsiteY69" fmla="*/ 111104 h 537170"/>
                <a:gd name="connsiteX70" fmla="*/ 86384 w 459099"/>
                <a:gd name="connsiteY70" fmla="*/ 92058 h 537170"/>
                <a:gd name="connsiteX71" fmla="*/ 372693 w 459099"/>
                <a:gd name="connsiteY71" fmla="*/ 92058 h 537170"/>
                <a:gd name="connsiteX72" fmla="*/ 399357 w 459099"/>
                <a:gd name="connsiteY72" fmla="*/ 118722 h 537170"/>
                <a:gd name="connsiteX73" fmla="*/ 373312 w 459099"/>
                <a:gd name="connsiteY73" fmla="*/ 145386 h 537170"/>
                <a:gd name="connsiteX74" fmla="*/ 86384 w 459099"/>
                <a:gd name="connsiteY74" fmla="*/ 145386 h 537170"/>
                <a:gd name="connsiteX75" fmla="*/ 59719 w 459099"/>
                <a:gd name="connsiteY75" fmla="*/ 118722 h 537170"/>
                <a:gd name="connsiteX76" fmla="*/ 86384 w 459099"/>
                <a:gd name="connsiteY76" fmla="*/ 92058 h 537170"/>
                <a:gd name="connsiteX77" fmla="*/ 59721 w 459099"/>
                <a:gd name="connsiteY77" fmla="*/ 29858 h 537170"/>
                <a:gd name="connsiteX78" fmla="*/ 29860 w 459099"/>
                <a:gd name="connsiteY78" fmla="*/ 59669 h 537170"/>
                <a:gd name="connsiteX79" fmla="*/ 29860 w 459099"/>
                <a:gd name="connsiteY79" fmla="*/ 477501 h 537170"/>
                <a:gd name="connsiteX80" fmla="*/ 59721 w 459099"/>
                <a:gd name="connsiteY80" fmla="*/ 507312 h 537170"/>
                <a:gd name="connsiteX81" fmla="*/ 399426 w 459099"/>
                <a:gd name="connsiteY81" fmla="*/ 507312 h 537170"/>
                <a:gd name="connsiteX82" fmla="*/ 429286 w 459099"/>
                <a:gd name="connsiteY82" fmla="*/ 477501 h 537170"/>
                <a:gd name="connsiteX83" fmla="*/ 429286 w 459099"/>
                <a:gd name="connsiteY83" fmla="*/ 59669 h 537170"/>
                <a:gd name="connsiteX84" fmla="*/ 399426 w 459099"/>
                <a:gd name="connsiteY84" fmla="*/ 29858 h 537170"/>
                <a:gd name="connsiteX85" fmla="*/ 59721 w 459099"/>
                <a:gd name="connsiteY85" fmla="*/ 0 h 537170"/>
                <a:gd name="connsiteX86" fmla="*/ 399426 w 459099"/>
                <a:gd name="connsiteY86" fmla="*/ 0 h 537170"/>
                <a:gd name="connsiteX87" fmla="*/ 459099 w 459099"/>
                <a:gd name="connsiteY87" fmla="*/ 59669 h 537170"/>
                <a:gd name="connsiteX88" fmla="*/ 459099 w 459099"/>
                <a:gd name="connsiteY88" fmla="*/ 477501 h 537170"/>
                <a:gd name="connsiteX89" fmla="*/ 400045 w 459099"/>
                <a:gd name="connsiteY89" fmla="*/ 537170 h 537170"/>
                <a:gd name="connsiteX90" fmla="*/ 59721 w 459099"/>
                <a:gd name="connsiteY90" fmla="*/ 537170 h 537170"/>
                <a:gd name="connsiteX91" fmla="*/ 0 w 459099"/>
                <a:gd name="connsiteY91" fmla="*/ 477501 h 537170"/>
                <a:gd name="connsiteX92" fmla="*/ 0 w 459099"/>
                <a:gd name="connsiteY92" fmla="*/ 59669 h 537170"/>
                <a:gd name="connsiteX93" fmla="*/ 59721 w 459099"/>
                <a:gd name="connsiteY93" fmla="*/ 0 h 53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459099" h="537170">
                  <a:moveTo>
                    <a:pt x="86384" y="373934"/>
                  </a:moveTo>
                  <a:cubicBezTo>
                    <a:pt x="81908" y="373934"/>
                    <a:pt x="78765" y="377744"/>
                    <a:pt x="78765" y="381553"/>
                  </a:cubicBezTo>
                  <a:cubicBezTo>
                    <a:pt x="78765" y="386028"/>
                    <a:pt x="82574" y="389171"/>
                    <a:pt x="86384" y="389171"/>
                  </a:cubicBezTo>
                  <a:lnTo>
                    <a:pt x="186661" y="389171"/>
                  </a:lnTo>
                  <a:cubicBezTo>
                    <a:pt x="191137" y="389171"/>
                    <a:pt x="194279" y="385362"/>
                    <a:pt x="194279" y="381553"/>
                  </a:cubicBezTo>
                  <a:cubicBezTo>
                    <a:pt x="194279" y="377125"/>
                    <a:pt x="190470" y="373934"/>
                    <a:pt x="186661" y="373934"/>
                  </a:cubicBezTo>
                  <a:close/>
                  <a:moveTo>
                    <a:pt x="325078" y="362507"/>
                  </a:moveTo>
                  <a:lnTo>
                    <a:pt x="314936" y="383457"/>
                  </a:lnTo>
                  <a:cubicBezTo>
                    <a:pt x="313650" y="386028"/>
                    <a:pt x="311127" y="387933"/>
                    <a:pt x="307936" y="388552"/>
                  </a:cubicBezTo>
                  <a:lnTo>
                    <a:pt x="285081" y="391742"/>
                  </a:lnTo>
                  <a:lnTo>
                    <a:pt x="301604" y="407598"/>
                  </a:lnTo>
                  <a:cubicBezTo>
                    <a:pt x="304127" y="409502"/>
                    <a:pt x="304746" y="412692"/>
                    <a:pt x="304127" y="415835"/>
                  </a:cubicBezTo>
                  <a:lnTo>
                    <a:pt x="300318" y="438690"/>
                  </a:lnTo>
                  <a:lnTo>
                    <a:pt x="320650" y="427929"/>
                  </a:lnTo>
                  <a:cubicBezTo>
                    <a:pt x="321888" y="427262"/>
                    <a:pt x="323173" y="427262"/>
                    <a:pt x="325078" y="427262"/>
                  </a:cubicBezTo>
                  <a:cubicBezTo>
                    <a:pt x="326363" y="427262"/>
                    <a:pt x="328268" y="427929"/>
                    <a:pt x="329506" y="428548"/>
                  </a:cubicBezTo>
                  <a:lnTo>
                    <a:pt x="349838" y="439356"/>
                  </a:lnTo>
                  <a:lnTo>
                    <a:pt x="346028" y="416501"/>
                  </a:lnTo>
                  <a:cubicBezTo>
                    <a:pt x="345409" y="413311"/>
                    <a:pt x="346647" y="410121"/>
                    <a:pt x="348552" y="408217"/>
                  </a:cubicBezTo>
                  <a:lnTo>
                    <a:pt x="365074" y="392361"/>
                  </a:lnTo>
                  <a:lnTo>
                    <a:pt x="342219" y="389171"/>
                  </a:lnTo>
                  <a:cubicBezTo>
                    <a:pt x="339029" y="388552"/>
                    <a:pt x="336505" y="386647"/>
                    <a:pt x="335220" y="384124"/>
                  </a:cubicBezTo>
                  <a:close/>
                  <a:moveTo>
                    <a:pt x="86384" y="355555"/>
                  </a:moveTo>
                  <a:lnTo>
                    <a:pt x="186661" y="355555"/>
                  </a:lnTo>
                  <a:cubicBezTo>
                    <a:pt x="201279" y="355555"/>
                    <a:pt x="213325" y="367602"/>
                    <a:pt x="213325" y="382219"/>
                  </a:cubicBezTo>
                  <a:cubicBezTo>
                    <a:pt x="213992" y="396789"/>
                    <a:pt x="201898" y="408883"/>
                    <a:pt x="187328" y="408883"/>
                  </a:cubicBezTo>
                  <a:lnTo>
                    <a:pt x="86384" y="408883"/>
                  </a:lnTo>
                  <a:cubicBezTo>
                    <a:pt x="71766" y="408883"/>
                    <a:pt x="59719" y="396789"/>
                    <a:pt x="59719" y="382219"/>
                  </a:cubicBezTo>
                  <a:cubicBezTo>
                    <a:pt x="59719" y="367602"/>
                    <a:pt x="71766" y="355555"/>
                    <a:pt x="86384" y="355555"/>
                  </a:cubicBezTo>
                  <a:close/>
                  <a:moveTo>
                    <a:pt x="324459" y="331415"/>
                  </a:moveTo>
                  <a:cubicBezTo>
                    <a:pt x="328268" y="331415"/>
                    <a:pt x="331411" y="333319"/>
                    <a:pt x="332696" y="336510"/>
                  </a:cubicBezTo>
                  <a:lnTo>
                    <a:pt x="349219" y="370125"/>
                  </a:lnTo>
                  <a:lnTo>
                    <a:pt x="386025" y="375220"/>
                  </a:lnTo>
                  <a:cubicBezTo>
                    <a:pt x="389834" y="375839"/>
                    <a:pt x="392358" y="378410"/>
                    <a:pt x="393643" y="381553"/>
                  </a:cubicBezTo>
                  <a:cubicBezTo>
                    <a:pt x="394929" y="384743"/>
                    <a:pt x="393643" y="388552"/>
                    <a:pt x="391120" y="391075"/>
                  </a:cubicBezTo>
                  <a:lnTo>
                    <a:pt x="364455" y="417120"/>
                  </a:lnTo>
                  <a:lnTo>
                    <a:pt x="370788" y="453926"/>
                  </a:lnTo>
                  <a:cubicBezTo>
                    <a:pt x="371407" y="457735"/>
                    <a:pt x="370169" y="460926"/>
                    <a:pt x="366979" y="463449"/>
                  </a:cubicBezTo>
                  <a:cubicBezTo>
                    <a:pt x="366360" y="465354"/>
                    <a:pt x="364455" y="466020"/>
                    <a:pt x="362551" y="466020"/>
                  </a:cubicBezTo>
                  <a:cubicBezTo>
                    <a:pt x="361265" y="466020"/>
                    <a:pt x="359361" y="465354"/>
                    <a:pt x="358075" y="464735"/>
                  </a:cubicBezTo>
                  <a:lnTo>
                    <a:pt x="325078" y="447594"/>
                  </a:lnTo>
                  <a:lnTo>
                    <a:pt x="292081" y="464735"/>
                  </a:lnTo>
                  <a:cubicBezTo>
                    <a:pt x="288890" y="466639"/>
                    <a:pt x="285081" y="466020"/>
                    <a:pt x="281891" y="464116"/>
                  </a:cubicBezTo>
                  <a:cubicBezTo>
                    <a:pt x="278748" y="462211"/>
                    <a:pt x="277463" y="458402"/>
                    <a:pt x="278082" y="454593"/>
                  </a:cubicBezTo>
                  <a:lnTo>
                    <a:pt x="284462" y="417739"/>
                  </a:lnTo>
                  <a:lnTo>
                    <a:pt x="257798" y="391742"/>
                  </a:lnTo>
                  <a:cubicBezTo>
                    <a:pt x="255227" y="389171"/>
                    <a:pt x="253989" y="385362"/>
                    <a:pt x="255227" y="382219"/>
                  </a:cubicBezTo>
                  <a:cubicBezTo>
                    <a:pt x="256512" y="379029"/>
                    <a:pt x="259036" y="376506"/>
                    <a:pt x="262845" y="375839"/>
                  </a:cubicBezTo>
                  <a:lnTo>
                    <a:pt x="299699" y="370125"/>
                  </a:lnTo>
                  <a:lnTo>
                    <a:pt x="316174" y="336510"/>
                  </a:lnTo>
                  <a:cubicBezTo>
                    <a:pt x="318078" y="333319"/>
                    <a:pt x="321269" y="331415"/>
                    <a:pt x="324459" y="331415"/>
                  </a:cubicBezTo>
                  <a:close/>
                  <a:moveTo>
                    <a:pt x="86384" y="260946"/>
                  </a:moveTo>
                  <a:cubicBezTo>
                    <a:pt x="81908" y="260946"/>
                    <a:pt x="78765" y="264755"/>
                    <a:pt x="78765" y="268564"/>
                  </a:cubicBezTo>
                  <a:cubicBezTo>
                    <a:pt x="78765" y="272373"/>
                    <a:pt x="82574" y="276182"/>
                    <a:pt x="86384" y="276182"/>
                  </a:cubicBezTo>
                  <a:lnTo>
                    <a:pt x="372693" y="276182"/>
                  </a:lnTo>
                  <a:cubicBezTo>
                    <a:pt x="377121" y="276182"/>
                    <a:pt x="380311" y="272373"/>
                    <a:pt x="380311" y="268564"/>
                  </a:cubicBezTo>
                  <a:cubicBezTo>
                    <a:pt x="380311" y="264755"/>
                    <a:pt x="376502" y="260946"/>
                    <a:pt x="372693" y="260946"/>
                  </a:cubicBezTo>
                  <a:close/>
                  <a:moveTo>
                    <a:pt x="86384" y="241900"/>
                  </a:moveTo>
                  <a:lnTo>
                    <a:pt x="372693" y="241900"/>
                  </a:lnTo>
                  <a:cubicBezTo>
                    <a:pt x="387311" y="241900"/>
                    <a:pt x="399357" y="253947"/>
                    <a:pt x="399357" y="268564"/>
                  </a:cubicBezTo>
                  <a:cubicBezTo>
                    <a:pt x="399976" y="283182"/>
                    <a:pt x="387930" y="295228"/>
                    <a:pt x="373312" y="295228"/>
                  </a:cubicBezTo>
                  <a:lnTo>
                    <a:pt x="86384" y="295228"/>
                  </a:lnTo>
                  <a:cubicBezTo>
                    <a:pt x="71766" y="295228"/>
                    <a:pt x="59719" y="283182"/>
                    <a:pt x="59719" y="268564"/>
                  </a:cubicBezTo>
                  <a:cubicBezTo>
                    <a:pt x="59719" y="253947"/>
                    <a:pt x="71766" y="241900"/>
                    <a:pt x="86384" y="241900"/>
                  </a:cubicBezTo>
                  <a:close/>
                  <a:moveTo>
                    <a:pt x="86384" y="111104"/>
                  </a:moveTo>
                  <a:cubicBezTo>
                    <a:pt x="81908" y="111104"/>
                    <a:pt x="78765" y="114913"/>
                    <a:pt x="78765" y="118722"/>
                  </a:cubicBezTo>
                  <a:cubicBezTo>
                    <a:pt x="78765" y="122531"/>
                    <a:pt x="82574" y="126340"/>
                    <a:pt x="86384" y="126340"/>
                  </a:cubicBezTo>
                  <a:lnTo>
                    <a:pt x="372693" y="126340"/>
                  </a:lnTo>
                  <a:cubicBezTo>
                    <a:pt x="377121" y="126340"/>
                    <a:pt x="380311" y="122531"/>
                    <a:pt x="380311" y="118722"/>
                  </a:cubicBezTo>
                  <a:cubicBezTo>
                    <a:pt x="380311" y="114913"/>
                    <a:pt x="376502" y="111104"/>
                    <a:pt x="372693" y="111104"/>
                  </a:cubicBezTo>
                  <a:close/>
                  <a:moveTo>
                    <a:pt x="86384" y="92058"/>
                  </a:moveTo>
                  <a:lnTo>
                    <a:pt x="372693" y="92058"/>
                  </a:lnTo>
                  <a:cubicBezTo>
                    <a:pt x="387311" y="92058"/>
                    <a:pt x="399357" y="104152"/>
                    <a:pt x="399357" y="118722"/>
                  </a:cubicBezTo>
                  <a:cubicBezTo>
                    <a:pt x="399357" y="133340"/>
                    <a:pt x="387930" y="145386"/>
                    <a:pt x="373312" y="145386"/>
                  </a:cubicBezTo>
                  <a:lnTo>
                    <a:pt x="86384" y="145386"/>
                  </a:lnTo>
                  <a:cubicBezTo>
                    <a:pt x="71766" y="145386"/>
                    <a:pt x="59719" y="133340"/>
                    <a:pt x="59719" y="118722"/>
                  </a:cubicBezTo>
                  <a:cubicBezTo>
                    <a:pt x="59719" y="104152"/>
                    <a:pt x="71766" y="92058"/>
                    <a:pt x="86384" y="92058"/>
                  </a:cubicBezTo>
                  <a:close/>
                  <a:moveTo>
                    <a:pt x="59721" y="29858"/>
                  </a:moveTo>
                  <a:cubicBezTo>
                    <a:pt x="43195" y="29858"/>
                    <a:pt x="29860" y="43192"/>
                    <a:pt x="29860" y="59669"/>
                  </a:cubicBezTo>
                  <a:lnTo>
                    <a:pt x="29860" y="477501"/>
                  </a:lnTo>
                  <a:cubicBezTo>
                    <a:pt x="29860" y="493978"/>
                    <a:pt x="43195" y="507312"/>
                    <a:pt x="59721" y="507312"/>
                  </a:cubicBezTo>
                  <a:lnTo>
                    <a:pt x="399426" y="507312"/>
                  </a:lnTo>
                  <a:cubicBezTo>
                    <a:pt x="415952" y="507312"/>
                    <a:pt x="429286" y="493978"/>
                    <a:pt x="429286" y="477501"/>
                  </a:cubicBezTo>
                  <a:lnTo>
                    <a:pt x="429286" y="59669"/>
                  </a:lnTo>
                  <a:cubicBezTo>
                    <a:pt x="429286" y="43192"/>
                    <a:pt x="415952" y="29858"/>
                    <a:pt x="399426" y="29858"/>
                  </a:cubicBezTo>
                  <a:close/>
                  <a:moveTo>
                    <a:pt x="59721" y="0"/>
                  </a:moveTo>
                  <a:lnTo>
                    <a:pt x="399426" y="0"/>
                  </a:lnTo>
                  <a:cubicBezTo>
                    <a:pt x="432430" y="0"/>
                    <a:pt x="459099" y="26668"/>
                    <a:pt x="459099" y="59669"/>
                  </a:cubicBezTo>
                  <a:lnTo>
                    <a:pt x="459099" y="477501"/>
                  </a:lnTo>
                  <a:cubicBezTo>
                    <a:pt x="459099" y="509883"/>
                    <a:pt x="432430" y="537170"/>
                    <a:pt x="400045" y="537170"/>
                  </a:cubicBezTo>
                  <a:lnTo>
                    <a:pt x="59721" y="537170"/>
                  </a:lnTo>
                  <a:cubicBezTo>
                    <a:pt x="26669" y="537170"/>
                    <a:pt x="0" y="510502"/>
                    <a:pt x="0" y="477501"/>
                  </a:cubicBezTo>
                  <a:lnTo>
                    <a:pt x="0" y="59669"/>
                  </a:lnTo>
                  <a:cubicBezTo>
                    <a:pt x="0" y="26668"/>
                    <a:pt x="26669" y="0"/>
                    <a:pt x="597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950860" y="3358940"/>
              <a:ext cx="2828933" cy="2089130"/>
              <a:chOff x="612852" y="2639796"/>
              <a:chExt cx="3693227" cy="2089130"/>
            </a:xfrm>
          </p:grpSpPr>
          <p:sp>
            <p:nvSpPr>
              <p:cNvPr id="14" name="文本框 13"/>
              <p:cNvSpPr txBox="1"/>
              <p:nvPr/>
            </p:nvSpPr>
            <p:spPr>
              <a:xfrm>
                <a:off x="612852" y="2639796"/>
                <a:ext cx="3693227" cy="521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 dirty="0">
                    <a:solidFill>
                      <a:schemeClr val="bg1"/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rPr>
                  <a:t>請在此輸入標題</a:t>
                </a:r>
                <a:endParaRPr lang="zh-CN" altLang="en-US" sz="28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endParaRPr>
              </a:p>
            </p:txBody>
          </p:sp>
          <p:sp>
            <p:nvSpPr>
              <p:cNvPr id="15" name="文本框 14"/>
              <p:cNvSpPr txBox="1"/>
              <p:nvPr/>
            </p:nvSpPr>
            <p:spPr>
              <a:xfrm>
                <a:off x="612852" y="3163016"/>
                <a:ext cx="3693227" cy="15659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 dirty="0">
                    <a:solidFill>
                      <a:schemeClr val="bg1"/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這是一份藍色商務工作彙報通用簡約範本，請在此處輸入內容。這是一份藍色商務工作彙報通用簡約範本，請在此處輸入內容。</a:t>
                </a:r>
                <a:endParaRPr lang="zh-CN" altLang="en-US" sz="1600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</p:grpSp>
      </p:grpSp>
      <p:grpSp>
        <p:nvGrpSpPr>
          <p:cNvPr id="21" name="组合 20"/>
          <p:cNvGrpSpPr/>
          <p:nvPr/>
        </p:nvGrpSpPr>
        <p:grpSpPr>
          <a:xfrm>
            <a:off x="8157100" y="1527858"/>
            <a:ext cx="3341788" cy="4566213"/>
            <a:chOff x="8157100" y="1527858"/>
            <a:chExt cx="3341788" cy="4566213"/>
          </a:xfrm>
        </p:grpSpPr>
        <p:sp>
          <p:nvSpPr>
            <p:cNvPr id="5" name="矩形: 圆角 4"/>
            <p:cNvSpPr/>
            <p:nvPr/>
          </p:nvSpPr>
          <p:spPr>
            <a:xfrm>
              <a:off x="8157100" y="1527858"/>
              <a:ext cx="3341788" cy="4566213"/>
            </a:xfrm>
            <a:prstGeom prst="roundRect">
              <a:avLst>
                <a:gd name="adj" fmla="val 3621"/>
              </a:avLst>
            </a:prstGeom>
            <a:solidFill>
              <a:srgbClr val="2153F4"/>
            </a:solidFill>
            <a:ln>
              <a:noFill/>
            </a:ln>
            <a:effectLst>
              <a:outerShdw blurRad="317500" dist="76200" dir="2700000" algn="tl" rotWithShape="0">
                <a:srgbClr val="2153F4">
                  <a:alpha val="1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indent="457200"/>
              <a:endParaRPr lang="en-US" altLang="zh-CN" dirty="0"/>
            </a:p>
          </p:txBody>
        </p:sp>
        <p:sp>
          <p:nvSpPr>
            <p:cNvPr id="16" name="iconfont-11841-5650494"/>
            <p:cNvSpPr/>
            <p:nvPr/>
          </p:nvSpPr>
          <p:spPr>
            <a:xfrm>
              <a:off x="9484614" y="2086661"/>
              <a:ext cx="686760" cy="803544"/>
            </a:xfrm>
            <a:custGeom>
              <a:avLst/>
              <a:gdLst>
                <a:gd name="connsiteX0" fmla="*/ 86384 w 459099"/>
                <a:gd name="connsiteY0" fmla="*/ 373934 h 537170"/>
                <a:gd name="connsiteX1" fmla="*/ 78765 w 459099"/>
                <a:gd name="connsiteY1" fmla="*/ 381553 h 537170"/>
                <a:gd name="connsiteX2" fmla="*/ 86384 w 459099"/>
                <a:gd name="connsiteY2" fmla="*/ 389171 h 537170"/>
                <a:gd name="connsiteX3" fmla="*/ 186661 w 459099"/>
                <a:gd name="connsiteY3" fmla="*/ 389171 h 537170"/>
                <a:gd name="connsiteX4" fmla="*/ 194279 w 459099"/>
                <a:gd name="connsiteY4" fmla="*/ 381553 h 537170"/>
                <a:gd name="connsiteX5" fmla="*/ 186661 w 459099"/>
                <a:gd name="connsiteY5" fmla="*/ 373934 h 537170"/>
                <a:gd name="connsiteX6" fmla="*/ 325078 w 459099"/>
                <a:gd name="connsiteY6" fmla="*/ 362507 h 537170"/>
                <a:gd name="connsiteX7" fmla="*/ 314936 w 459099"/>
                <a:gd name="connsiteY7" fmla="*/ 383457 h 537170"/>
                <a:gd name="connsiteX8" fmla="*/ 307936 w 459099"/>
                <a:gd name="connsiteY8" fmla="*/ 388552 h 537170"/>
                <a:gd name="connsiteX9" fmla="*/ 285081 w 459099"/>
                <a:gd name="connsiteY9" fmla="*/ 391742 h 537170"/>
                <a:gd name="connsiteX10" fmla="*/ 301604 w 459099"/>
                <a:gd name="connsiteY10" fmla="*/ 407598 h 537170"/>
                <a:gd name="connsiteX11" fmla="*/ 304127 w 459099"/>
                <a:gd name="connsiteY11" fmla="*/ 415835 h 537170"/>
                <a:gd name="connsiteX12" fmla="*/ 300318 w 459099"/>
                <a:gd name="connsiteY12" fmla="*/ 438690 h 537170"/>
                <a:gd name="connsiteX13" fmla="*/ 320650 w 459099"/>
                <a:gd name="connsiteY13" fmla="*/ 427929 h 537170"/>
                <a:gd name="connsiteX14" fmla="*/ 325078 w 459099"/>
                <a:gd name="connsiteY14" fmla="*/ 427262 h 537170"/>
                <a:gd name="connsiteX15" fmla="*/ 329506 w 459099"/>
                <a:gd name="connsiteY15" fmla="*/ 428548 h 537170"/>
                <a:gd name="connsiteX16" fmla="*/ 349838 w 459099"/>
                <a:gd name="connsiteY16" fmla="*/ 439356 h 537170"/>
                <a:gd name="connsiteX17" fmla="*/ 346028 w 459099"/>
                <a:gd name="connsiteY17" fmla="*/ 416501 h 537170"/>
                <a:gd name="connsiteX18" fmla="*/ 348552 w 459099"/>
                <a:gd name="connsiteY18" fmla="*/ 408217 h 537170"/>
                <a:gd name="connsiteX19" fmla="*/ 365074 w 459099"/>
                <a:gd name="connsiteY19" fmla="*/ 392361 h 537170"/>
                <a:gd name="connsiteX20" fmla="*/ 342219 w 459099"/>
                <a:gd name="connsiteY20" fmla="*/ 389171 h 537170"/>
                <a:gd name="connsiteX21" fmla="*/ 335220 w 459099"/>
                <a:gd name="connsiteY21" fmla="*/ 384124 h 537170"/>
                <a:gd name="connsiteX22" fmla="*/ 86384 w 459099"/>
                <a:gd name="connsiteY22" fmla="*/ 355555 h 537170"/>
                <a:gd name="connsiteX23" fmla="*/ 186661 w 459099"/>
                <a:gd name="connsiteY23" fmla="*/ 355555 h 537170"/>
                <a:gd name="connsiteX24" fmla="*/ 213325 w 459099"/>
                <a:gd name="connsiteY24" fmla="*/ 382219 h 537170"/>
                <a:gd name="connsiteX25" fmla="*/ 187328 w 459099"/>
                <a:gd name="connsiteY25" fmla="*/ 408883 h 537170"/>
                <a:gd name="connsiteX26" fmla="*/ 86384 w 459099"/>
                <a:gd name="connsiteY26" fmla="*/ 408883 h 537170"/>
                <a:gd name="connsiteX27" fmla="*/ 59719 w 459099"/>
                <a:gd name="connsiteY27" fmla="*/ 382219 h 537170"/>
                <a:gd name="connsiteX28" fmla="*/ 86384 w 459099"/>
                <a:gd name="connsiteY28" fmla="*/ 355555 h 537170"/>
                <a:gd name="connsiteX29" fmla="*/ 324459 w 459099"/>
                <a:gd name="connsiteY29" fmla="*/ 331415 h 537170"/>
                <a:gd name="connsiteX30" fmla="*/ 332696 w 459099"/>
                <a:gd name="connsiteY30" fmla="*/ 336510 h 537170"/>
                <a:gd name="connsiteX31" fmla="*/ 349219 w 459099"/>
                <a:gd name="connsiteY31" fmla="*/ 370125 h 537170"/>
                <a:gd name="connsiteX32" fmla="*/ 386025 w 459099"/>
                <a:gd name="connsiteY32" fmla="*/ 375220 h 537170"/>
                <a:gd name="connsiteX33" fmla="*/ 393643 w 459099"/>
                <a:gd name="connsiteY33" fmla="*/ 381553 h 537170"/>
                <a:gd name="connsiteX34" fmla="*/ 391120 w 459099"/>
                <a:gd name="connsiteY34" fmla="*/ 391075 h 537170"/>
                <a:gd name="connsiteX35" fmla="*/ 364455 w 459099"/>
                <a:gd name="connsiteY35" fmla="*/ 417120 h 537170"/>
                <a:gd name="connsiteX36" fmla="*/ 370788 w 459099"/>
                <a:gd name="connsiteY36" fmla="*/ 453926 h 537170"/>
                <a:gd name="connsiteX37" fmla="*/ 366979 w 459099"/>
                <a:gd name="connsiteY37" fmla="*/ 463449 h 537170"/>
                <a:gd name="connsiteX38" fmla="*/ 362551 w 459099"/>
                <a:gd name="connsiteY38" fmla="*/ 466020 h 537170"/>
                <a:gd name="connsiteX39" fmla="*/ 358075 w 459099"/>
                <a:gd name="connsiteY39" fmla="*/ 464735 h 537170"/>
                <a:gd name="connsiteX40" fmla="*/ 325078 w 459099"/>
                <a:gd name="connsiteY40" fmla="*/ 447594 h 537170"/>
                <a:gd name="connsiteX41" fmla="*/ 292081 w 459099"/>
                <a:gd name="connsiteY41" fmla="*/ 464735 h 537170"/>
                <a:gd name="connsiteX42" fmla="*/ 281891 w 459099"/>
                <a:gd name="connsiteY42" fmla="*/ 464116 h 537170"/>
                <a:gd name="connsiteX43" fmla="*/ 278082 w 459099"/>
                <a:gd name="connsiteY43" fmla="*/ 454593 h 537170"/>
                <a:gd name="connsiteX44" fmla="*/ 284462 w 459099"/>
                <a:gd name="connsiteY44" fmla="*/ 417739 h 537170"/>
                <a:gd name="connsiteX45" fmla="*/ 257798 w 459099"/>
                <a:gd name="connsiteY45" fmla="*/ 391742 h 537170"/>
                <a:gd name="connsiteX46" fmla="*/ 255227 w 459099"/>
                <a:gd name="connsiteY46" fmla="*/ 382219 h 537170"/>
                <a:gd name="connsiteX47" fmla="*/ 262845 w 459099"/>
                <a:gd name="connsiteY47" fmla="*/ 375839 h 537170"/>
                <a:gd name="connsiteX48" fmla="*/ 299699 w 459099"/>
                <a:gd name="connsiteY48" fmla="*/ 370125 h 537170"/>
                <a:gd name="connsiteX49" fmla="*/ 316174 w 459099"/>
                <a:gd name="connsiteY49" fmla="*/ 336510 h 537170"/>
                <a:gd name="connsiteX50" fmla="*/ 324459 w 459099"/>
                <a:gd name="connsiteY50" fmla="*/ 331415 h 537170"/>
                <a:gd name="connsiteX51" fmla="*/ 86384 w 459099"/>
                <a:gd name="connsiteY51" fmla="*/ 260946 h 537170"/>
                <a:gd name="connsiteX52" fmla="*/ 78765 w 459099"/>
                <a:gd name="connsiteY52" fmla="*/ 268564 h 537170"/>
                <a:gd name="connsiteX53" fmla="*/ 86384 w 459099"/>
                <a:gd name="connsiteY53" fmla="*/ 276182 h 537170"/>
                <a:gd name="connsiteX54" fmla="*/ 372693 w 459099"/>
                <a:gd name="connsiteY54" fmla="*/ 276182 h 537170"/>
                <a:gd name="connsiteX55" fmla="*/ 380311 w 459099"/>
                <a:gd name="connsiteY55" fmla="*/ 268564 h 537170"/>
                <a:gd name="connsiteX56" fmla="*/ 372693 w 459099"/>
                <a:gd name="connsiteY56" fmla="*/ 260946 h 537170"/>
                <a:gd name="connsiteX57" fmla="*/ 86384 w 459099"/>
                <a:gd name="connsiteY57" fmla="*/ 241900 h 537170"/>
                <a:gd name="connsiteX58" fmla="*/ 372693 w 459099"/>
                <a:gd name="connsiteY58" fmla="*/ 241900 h 537170"/>
                <a:gd name="connsiteX59" fmla="*/ 399357 w 459099"/>
                <a:gd name="connsiteY59" fmla="*/ 268564 h 537170"/>
                <a:gd name="connsiteX60" fmla="*/ 373312 w 459099"/>
                <a:gd name="connsiteY60" fmla="*/ 295228 h 537170"/>
                <a:gd name="connsiteX61" fmla="*/ 86384 w 459099"/>
                <a:gd name="connsiteY61" fmla="*/ 295228 h 537170"/>
                <a:gd name="connsiteX62" fmla="*/ 59719 w 459099"/>
                <a:gd name="connsiteY62" fmla="*/ 268564 h 537170"/>
                <a:gd name="connsiteX63" fmla="*/ 86384 w 459099"/>
                <a:gd name="connsiteY63" fmla="*/ 241900 h 537170"/>
                <a:gd name="connsiteX64" fmla="*/ 86384 w 459099"/>
                <a:gd name="connsiteY64" fmla="*/ 111104 h 537170"/>
                <a:gd name="connsiteX65" fmla="*/ 78765 w 459099"/>
                <a:gd name="connsiteY65" fmla="*/ 118722 h 537170"/>
                <a:gd name="connsiteX66" fmla="*/ 86384 w 459099"/>
                <a:gd name="connsiteY66" fmla="*/ 126340 h 537170"/>
                <a:gd name="connsiteX67" fmla="*/ 372693 w 459099"/>
                <a:gd name="connsiteY67" fmla="*/ 126340 h 537170"/>
                <a:gd name="connsiteX68" fmla="*/ 380311 w 459099"/>
                <a:gd name="connsiteY68" fmla="*/ 118722 h 537170"/>
                <a:gd name="connsiteX69" fmla="*/ 372693 w 459099"/>
                <a:gd name="connsiteY69" fmla="*/ 111104 h 537170"/>
                <a:gd name="connsiteX70" fmla="*/ 86384 w 459099"/>
                <a:gd name="connsiteY70" fmla="*/ 92058 h 537170"/>
                <a:gd name="connsiteX71" fmla="*/ 372693 w 459099"/>
                <a:gd name="connsiteY71" fmla="*/ 92058 h 537170"/>
                <a:gd name="connsiteX72" fmla="*/ 399357 w 459099"/>
                <a:gd name="connsiteY72" fmla="*/ 118722 h 537170"/>
                <a:gd name="connsiteX73" fmla="*/ 373312 w 459099"/>
                <a:gd name="connsiteY73" fmla="*/ 145386 h 537170"/>
                <a:gd name="connsiteX74" fmla="*/ 86384 w 459099"/>
                <a:gd name="connsiteY74" fmla="*/ 145386 h 537170"/>
                <a:gd name="connsiteX75" fmla="*/ 59719 w 459099"/>
                <a:gd name="connsiteY75" fmla="*/ 118722 h 537170"/>
                <a:gd name="connsiteX76" fmla="*/ 86384 w 459099"/>
                <a:gd name="connsiteY76" fmla="*/ 92058 h 537170"/>
                <a:gd name="connsiteX77" fmla="*/ 59721 w 459099"/>
                <a:gd name="connsiteY77" fmla="*/ 29858 h 537170"/>
                <a:gd name="connsiteX78" fmla="*/ 29860 w 459099"/>
                <a:gd name="connsiteY78" fmla="*/ 59669 h 537170"/>
                <a:gd name="connsiteX79" fmla="*/ 29860 w 459099"/>
                <a:gd name="connsiteY79" fmla="*/ 477501 h 537170"/>
                <a:gd name="connsiteX80" fmla="*/ 59721 w 459099"/>
                <a:gd name="connsiteY80" fmla="*/ 507312 h 537170"/>
                <a:gd name="connsiteX81" fmla="*/ 399426 w 459099"/>
                <a:gd name="connsiteY81" fmla="*/ 507312 h 537170"/>
                <a:gd name="connsiteX82" fmla="*/ 429286 w 459099"/>
                <a:gd name="connsiteY82" fmla="*/ 477501 h 537170"/>
                <a:gd name="connsiteX83" fmla="*/ 429286 w 459099"/>
                <a:gd name="connsiteY83" fmla="*/ 59669 h 537170"/>
                <a:gd name="connsiteX84" fmla="*/ 399426 w 459099"/>
                <a:gd name="connsiteY84" fmla="*/ 29858 h 537170"/>
                <a:gd name="connsiteX85" fmla="*/ 59721 w 459099"/>
                <a:gd name="connsiteY85" fmla="*/ 0 h 537170"/>
                <a:gd name="connsiteX86" fmla="*/ 399426 w 459099"/>
                <a:gd name="connsiteY86" fmla="*/ 0 h 537170"/>
                <a:gd name="connsiteX87" fmla="*/ 459099 w 459099"/>
                <a:gd name="connsiteY87" fmla="*/ 59669 h 537170"/>
                <a:gd name="connsiteX88" fmla="*/ 459099 w 459099"/>
                <a:gd name="connsiteY88" fmla="*/ 477501 h 537170"/>
                <a:gd name="connsiteX89" fmla="*/ 400045 w 459099"/>
                <a:gd name="connsiteY89" fmla="*/ 537170 h 537170"/>
                <a:gd name="connsiteX90" fmla="*/ 59721 w 459099"/>
                <a:gd name="connsiteY90" fmla="*/ 537170 h 537170"/>
                <a:gd name="connsiteX91" fmla="*/ 0 w 459099"/>
                <a:gd name="connsiteY91" fmla="*/ 477501 h 537170"/>
                <a:gd name="connsiteX92" fmla="*/ 0 w 459099"/>
                <a:gd name="connsiteY92" fmla="*/ 59669 h 537170"/>
                <a:gd name="connsiteX93" fmla="*/ 59721 w 459099"/>
                <a:gd name="connsiteY93" fmla="*/ 0 h 53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459099" h="537170">
                  <a:moveTo>
                    <a:pt x="86384" y="373934"/>
                  </a:moveTo>
                  <a:cubicBezTo>
                    <a:pt x="81908" y="373934"/>
                    <a:pt x="78765" y="377744"/>
                    <a:pt x="78765" y="381553"/>
                  </a:cubicBezTo>
                  <a:cubicBezTo>
                    <a:pt x="78765" y="386028"/>
                    <a:pt x="82574" y="389171"/>
                    <a:pt x="86384" y="389171"/>
                  </a:cubicBezTo>
                  <a:lnTo>
                    <a:pt x="186661" y="389171"/>
                  </a:lnTo>
                  <a:cubicBezTo>
                    <a:pt x="191137" y="389171"/>
                    <a:pt x="194279" y="385362"/>
                    <a:pt x="194279" y="381553"/>
                  </a:cubicBezTo>
                  <a:cubicBezTo>
                    <a:pt x="194279" y="377125"/>
                    <a:pt x="190470" y="373934"/>
                    <a:pt x="186661" y="373934"/>
                  </a:cubicBezTo>
                  <a:close/>
                  <a:moveTo>
                    <a:pt x="325078" y="362507"/>
                  </a:moveTo>
                  <a:lnTo>
                    <a:pt x="314936" y="383457"/>
                  </a:lnTo>
                  <a:cubicBezTo>
                    <a:pt x="313650" y="386028"/>
                    <a:pt x="311127" y="387933"/>
                    <a:pt x="307936" y="388552"/>
                  </a:cubicBezTo>
                  <a:lnTo>
                    <a:pt x="285081" y="391742"/>
                  </a:lnTo>
                  <a:lnTo>
                    <a:pt x="301604" y="407598"/>
                  </a:lnTo>
                  <a:cubicBezTo>
                    <a:pt x="304127" y="409502"/>
                    <a:pt x="304746" y="412692"/>
                    <a:pt x="304127" y="415835"/>
                  </a:cubicBezTo>
                  <a:lnTo>
                    <a:pt x="300318" y="438690"/>
                  </a:lnTo>
                  <a:lnTo>
                    <a:pt x="320650" y="427929"/>
                  </a:lnTo>
                  <a:cubicBezTo>
                    <a:pt x="321888" y="427262"/>
                    <a:pt x="323173" y="427262"/>
                    <a:pt x="325078" y="427262"/>
                  </a:cubicBezTo>
                  <a:cubicBezTo>
                    <a:pt x="326363" y="427262"/>
                    <a:pt x="328268" y="427929"/>
                    <a:pt x="329506" y="428548"/>
                  </a:cubicBezTo>
                  <a:lnTo>
                    <a:pt x="349838" y="439356"/>
                  </a:lnTo>
                  <a:lnTo>
                    <a:pt x="346028" y="416501"/>
                  </a:lnTo>
                  <a:cubicBezTo>
                    <a:pt x="345409" y="413311"/>
                    <a:pt x="346647" y="410121"/>
                    <a:pt x="348552" y="408217"/>
                  </a:cubicBezTo>
                  <a:lnTo>
                    <a:pt x="365074" y="392361"/>
                  </a:lnTo>
                  <a:lnTo>
                    <a:pt x="342219" y="389171"/>
                  </a:lnTo>
                  <a:cubicBezTo>
                    <a:pt x="339029" y="388552"/>
                    <a:pt x="336505" y="386647"/>
                    <a:pt x="335220" y="384124"/>
                  </a:cubicBezTo>
                  <a:close/>
                  <a:moveTo>
                    <a:pt x="86384" y="355555"/>
                  </a:moveTo>
                  <a:lnTo>
                    <a:pt x="186661" y="355555"/>
                  </a:lnTo>
                  <a:cubicBezTo>
                    <a:pt x="201279" y="355555"/>
                    <a:pt x="213325" y="367602"/>
                    <a:pt x="213325" y="382219"/>
                  </a:cubicBezTo>
                  <a:cubicBezTo>
                    <a:pt x="213992" y="396789"/>
                    <a:pt x="201898" y="408883"/>
                    <a:pt x="187328" y="408883"/>
                  </a:cubicBezTo>
                  <a:lnTo>
                    <a:pt x="86384" y="408883"/>
                  </a:lnTo>
                  <a:cubicBezTo>
                    <a:pt x="71766" y="408883"/>
                    <a:pt x="59719" y="396789"/>
                    <a:pt x="59719" y="382219"/>
                  </a:cubicBezTo>
                  <a:cubicBezTo>
                    <a:pt x="59719" y="367602"/>
                    <a:pt x="71766" y="355555"/>
                    <a:pt x="86384" y="355555"/>
                  </a:cubicBezTo>
                  <a:close/>
                  <a:moveTo>
                    <a:pt x="324459" y="331415"/>
                  </a:moveTo>
                  <a:cubicBezTo>
                    <a:pt x="328268" y="331415"/>
                    <a:pt x="331411" y="333319"/>
                    <a:pt x="332696" y="336510"/>
                  </a:cubicBezTo>
                  <a:lnTo>
                    <a:pt x="349219" y="370125"/>
                  </a:lnTo>
                  <a:lnTo>
                    <a:pt x="386025" y="375220"/>
                  </a:lnTo>
                  <a:cubicBezTo>
                    <a:pt x="389834" y="375839"/>
                    <a:pt x="392358" y="378410"/>
                    <a:pt x="393643" y="381553"/>
                  </a:cubicBezTo>
                  <a:cubicBezTo>
                    <a:pt x="394929" y="384743"/>
                    <a:pt x="393643" y="388552"/>
                    <a:pt x="391120" y="391075"/>
                  </a:cubicBezTo>
                  <a:lnTo>
                    <a:pt x="364455" y="417120"/>
                  </a:lnTo>
                  <a:lnTo>
                    <a:pt x="370788" y="453926"/>
                  </a:lnTo>
                  <a:cubicBezTo>
                    <a:pt x="371407" y="457735"/>
                    <a:pt x="370169" y="460926"/>
                    <a:pt x="366979" y="463449"/>
                  </a:cubicBezTo>
                  <a:cubicBezTo>
                    <a:pt x="366360" y="465354"/>
                    <a:pt x="364455" y="466020"/>
                    <a:pt x="362551" y="466020"/>
                  </a:cubicBezTo>
                  <a:cubicBezTo>
                    <a:pt x="361265" y="466020"/>
                    <a:pt x="359361" y="465354"/>
                    <a:pt x="358075" y="464735"/>
                  </a:cubicBezTo>
                  <a:lnTo>
                    <a:pt x="325078" y="447594"/>
                  </a:lnTo>
                  <a:lnTo>
                    <a:pt x="292081" y="464735"/>
                  </a:lnTo>
                  <a:cubicBezTo>
                    <a:pt x="288890" y="466639"/>
                    <a:pt x="285081" y="466020"/>
                    <a:pt x="281891" y="464116"/>
                  </a:cubicBezTo>
                  <a:cubicBezTo>
                    <a:pt x="278748" y="462211"/>
                    <a:pt x="277463" y="458402"/>
                    <a:pt x="278082" y="454593"/>
                  </a:cubicBezTo>
                  <a:lnTo>
                    <a:pt x="284462" y="417739"/>
                  </a:lnTo>
                  <a:lnTo>
                    <a:pt x="257798" y="391742"/>
                  </a:lnTo>
                  <a:cubicBezTo>
                    <a:pt x="255227" y="389171"/>
                    <a:pt x="253989" y="385362"/>
                    <a:pt x="255227" y="382219"/>
                  </a:cubicBezTo>
                  <a:cubicBezTo>
                    <a:pt x="256512" y="379029"/>
                    <a:pt x="259036" y="376506"/>
                    <a:pt x="262845" y="375839"/>
                  </a:cubicBezTo>
                  <a:lnTo>
                    <a:pt x="299699" y="370125"/>
                  </a:lnTo>
                  <a:lnTo>
                    <a:pt x="316174" y="336510"/>
                  </a:lnTo>
                  <a:cubicBezTo>
                    <a:pt x="318078" y="333319"/>
                    <a:pt x="321269" y="331415"/>
                    <a:pt x="324459" y="331415"/>
                  </a:cubicBezTo>
                  <a:close/>
                  <a:moveTo>
                    <a:pt x="86384" y="260946"/>
                  </a:moveTo>
                  <a:cubicBezTo>
                    <a:pt x="81908" y="260946"/>
                    <a:pt x="78765" y="264755"/>
                    <a:pt x="78765" y="268564"/>
                  </a:cubicBezTo>
                  <a:cubicBezTo>
                    <a:pt x="78765" y="272373"/>
                    <a:pt x="82574" y="276182"/>
                    <a:pt x="86384" y="276182"/>
                  </a:cubicBezTo>
                  <a:lnTo>
                    <a:pt x="372693" y="276182"/>
                  </a:lnTo>
                  <a:cubicBezTo>
                    <a:pt x="377121" y="276182"/>
                    <a:pt x="380311" y="272373"/>
                    <a:pt x="380311" y="268564"/>
                  </a:cubicBezTo>
                  <a:cubicBezTo>
                    <a:pt x="380311" y="264755"/>
                    <a:pt x="376502" y="260946"/>
                    <a:pt x="372693" y="260946"/>
                  </a:cubicBezTo>
                  <a:close/>
                  <a:moveTo>
                    <a:pt x="86384" y="241900"/>
                  </a:moveTo>
                  <a:lnTo>
                    <a:pt x="372693" y="241900"/>
                  </a:lnTo>
                  <a:cubicBezTo>
                    <a:pt x="387311" y="241900"/>
                    <a:pt x="399357" y="253947"/>
                    <a:pt x="399357" y="268564"/>
                  </a:cubicBezTo>
                  <a:cubicBezTo>
                    <a:pt x="399976" y="283182"/>
                    <a:pt x="387930" y="295228"/>
                    <a:pt x="373312" y="295228"/>
                  </a:cubicBezTo>
                  <a:lnTo>
                    <a:pt x="86384" y="295228"/>
                  </a:lnTo>
                  <a:cubicBezTo>
                    <a:pt x="71766" y="295228"/>
                    <a:pt x="59719" y="283182"/>
                    <a:pt x="59719" y="268564"/>
                  </a:cubicBezTo>
                  <a:cubicBezTo>
                    <a:pt x="59719" y="253947"/>
                    <a:pt x="71766" y="241900"/>
                    <a:pt x="86384" y="241900"/>
                  </a:cubicBezTo>
                  <a:close/>
                  <a:moveTo>
                    <a:pt x="86384" y="111104"/>
                  </a:moveTo>
                  <a:cubicBezTo>
                    <a:pt x="81908" y="111104"/>
                    <a:pt x="78765" y="114913"/>
                    <a:pt x="78765" y="118722"/>
                  </a:cubicBezTo>
                  <a:cubicBezTo>
                    <a:pt x="78765" y="122531"/>
                    <a:pt x="82574" y="126340"/>
                    <a:pt x="86384" y="126340"/>
                  </a:cubicBezTo>
                  <a:lnTo>
                    <a:pt x="372693" y="126340"/>
                  </a:lnTo>
                  <a:cubicBezTo>
                    <a:pt x="377121" y="126340"/>
                    <a:pt x="380311" y="122531"/>
                    <a:pt x="380311" y="118722"/>
                  </a:cubicBezTo>
                  <a:cubicBezTo>
                    <a:pt x="380311" y="114913"/>
                    <a:pt x="376502" y="111104"/>
                    <a:pt x="372693" y="111104"/>
                  </a:cubicBezTo>
                  <a:close/>
                  <a:moveTo>
                    <a:pt x="86384" y="92058"/>
                  </a:moveTo>
                  <a:lnTo>
                    <a:pt x="372693" y="92058"/>
                  </a:lnTo>
                  <a:cubicBezTo>
                    <a:pt x="387311" y="92058"/>
                    <a:pt x="399357" y="104152"/>
                    <a:pt x="399357" y="118722"/>
                  </a:cubicBezTo>
                  <a:cubicBezTo>
                    <a:pt x="399357" y="133340"/>
                    <a:pt x="387930" y="145386"/>
                    <a:pt x="373312" y="145386"/>
                  </a:cubicBezTo>
                  <a:lnTo>
                    <a:pt x="86384" y="145386"/>
                  </a:lnTo>
                  <a:cubicBezTo>
                    <a:pt x="71766" y="145386"/>
                    <a:pt x="59719" y="133340"/>
                    <a:pt x="59719" y="118722"/>
                  </a:cubicBezTo>
                  <a:cubicBezTo>
                    <a:pt x="59719" y="104152"/>
                    <a:pt x="71766" y="92058"/>
                    <a:pt x="86384" y="92058"/>
                  </a:cubicBezTo>
                  <a:close/>
                  <a:moveTo>
                    <a:pt x="59721" y="29858"/>
                  </a:moveTo>
                  <a:cubicBezTo>
                    <a:pt x="43195" y="29858"/>
                    <a:pt x="29860" y="43192"/>
                    <a:pt x="29860" y="59669"/>
                  </a:cubicBezTo>
                  <a:lnTo>
                    <a:pt x="29860" y="477501"/>
                  </a:lnTo>
                  <a:cubicBezTo>
                    <a:pt x="29860" y="493978"/>
                    <a:pt x="43195" y="507312"/>
                    <a:pt x="59721" y="507312"/>
                  </a:cubicBezTo>
                  <a:lnTo>
                    <a:pt x="399426" y="507312"/>
                  </a:lnTo>
                  <a:cubicBezTo>
                    <a:pt x="415952" y="507312"/>
                    <a:pt x="429286" y="493978"/>
                    <a:pt x="429286" y="477501"/>
                  </a:cubicBezTo>
                  <a:lnTo>
                    <a:pt x="429286" y="59669"/>
                  </a:lnTo>
                  <a:cubicBezTo>
                    <a:pt x="429286" y="43192"/>
                    <a:pt x="415952" y="29858"/>
                    <a:pt x="399426" y="29858"/>
                  </a:cubicBezTo>
                  <a:close/>
                  <a:moveTo>
                    <a:pt x="59721" y="0"/>
                  </a:moveTo>
                  <a:lnTo>
                    <a:pt x="399426" y="0"/>
                  </a:lnTo>
                  <a:cubicBezTo>
                    <a:pt x="432430" y="0"/>
                    <a:pt x="459099" y="26668"/>
                    <a:pt x="459099" y="59669"/>
                  </a:cubicBezTo>
                  <a:lnTo>
                    <a:pt x="459099" y="477501"/>
                  </a:lnTo>
                  <a:cubicBezTo>
                    <a:pt x="459099" y="509883"/>
                    <a:pt x="432430" y="537170"/>
                    <a:pt x="400045" y="537170"/>
                  </a:cubicBezTo>
                  <a:lnTo>
                    <a:pt x="59721" y="537170"/>
                  </a:lnTo>
                  <a:cubicBezTo>
                    <a:pt x="26669" y="537170"/>
                    <a:pt x="0" y="510502"/>
                    <a:pt x="0" y="477501"/>
                  </a:cubicBezTo>
                  <a:lnTo>
                    <a:pt x="0" y="59669"/>
                  </a:lnTo>
                  <a:cubicBezTo>
                    <a:pt x="0" y="26668"/>
                    <a:pt x="26669" y="0"/>
                    <a:pt x="597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grpSp>
          <p:nvGrpSpPr>
            <p:cNvPr id="17" name="组合 16"/>
            <p:cNvGrpSpPr/>
            <p:nvPr/>
          </p:nvGrpSpPr>
          <p:grpSpPr>
            <a:xfrm>
              <a:off x="8410230" y="3358940"/>
              <a:ext cx="2828933" cy="2089130"/>
              <a:chOff x="612852" y="2639796"/>
              <a:chExt cx="3693227" cy="2089130"/>
            </a:xfrm>
          </p:grpSpPr>
          <p:sp>
            <p:nvSpPr>
              <p:cNvPr id="18" name="文本框 17"/>
              <p:cNvSpPr txBox="1"/>
              <p:nvPr/>
            </p:nvSpPr>
            <p:spPr>
              <a:xfrm>
                <a:off x="612852" y="2639796"/>
                <a:ext cx="3693227" cy="521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 dirty="0">
                    <a:solidFill>
                      <a:schemeClr val="bg1"/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rPr>
                  <a:t>請在此輸入標題</a:t>
                </a:r>
                <a:endParaRPr lang="zh-CN" altLang="en-US" sz="28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endParaRPr>
              </a:p>
            </p:txBody>
          </p:sp>
          <p:sp>
            <p:nvSpPr>
              <p:cNvPr id="19" name="文本框 18"/>
              <p:cNvSpPr txBox="1"/>
              <p:nvPr/>
            </p:nvSpPr>
            <p:spPr>
              <a:xfrm>
                <a:off x="612852" y="3163016"/>
                <a:ext cx="3693227" cy="15659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 dirty="0">
                    <a:solidFill>
                      <a:schemeClr val="bg1"/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這是一份藍色商務工作彙報通用簡約範本，請在此處輸入內容。這是一份藍色商務工作彙報通用簡約範本，請在此處輸入內容。</a:t>
                </a:r>
                <a:endParaRPr lang="zh-CN" altLang="en-US" sz="1600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</p:grpSp>
      </p:grpSp>
      <p:sp>
        <p:nvSpPr>
          <p:cNvPr id="2" name="矩形 1"/>
          <p:cNvSpPr/>
          <p:nvPr/>
        </p:nvSpPr>
        <p:spPr>
          <a:xfrm>
            <a:off x="-1302871" y="2110600"/>
            <a:ext cx="501445" cy="5484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: 圆角 28"/>
          <p:cNvSpPr/>
          <p:nvPr/>
        </p:nvSpPr>
        <p:spPr>
          <a:xfrm>
            <a:off x="-231837" y="4872942"/>
            <a:ext cx="12698157" cy="2411778"/>
          </a:xfrm>
          <a:prstGeom prst="roundRect">
            <a:avLst>
              <a:gd name="adj" fmla="val 10891"/>
            </a:avLst>
          </a:prstGeom>
          <a:solidFill>
            <a:srgbClr val="2153F4"/>
          </a:solidFill>
          <a:ln>
            <a:noFill/>
          </a:ln>
          <a:effectLst>
            <a:outerShdw blurRad="317500" dist="76200" dir="2700000" algn="tl" rotWithShape="0">
              <a:srgbClr val="2153F4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>
                <a:solidFill>
                  <a:srgbClr val="2153F4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告別焦慮，職場快人一步</a:t>
            </a:r>
            <a:endParaRPr lang="en-US" altLang="zh-CN" sz="3200" dirty="0">
              <a:solidFill>
                <a:srgbClr val="2153F4"/>
              </a:soli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484314" y="1284790"/>
            <a:ext cx="3179223" cy="6858000"/>
            <a:chOff x="443674" y="1284790"/>
            <a:chExt cx="3179223" cy="6858000"/>
          </a:xfrm>
          <a:effectLst>
            <a:outerShdw blurRad="317500" dist="76200" dir="2700000" algn="tl" rotWithShape="0">
              <a:schemeClr val="tx1">
                <a:alpha val="12000"/>
              </a:schemeClr>
            </a:outerShdw>
          </a:effectLst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1"/>
            <a:srcRect l="-1" r="590" b="73978"/>
            <a:stretch>
              <a:fillRect/>
            </a:stretch>
          </p:blipFill>
          <p:spPr>
            <a:xfrm>
              <a:off x="518919" y="1377387"/>
              <a:ext cx="3011361" cy="6547413"/>
            </a:xfrm>
            <a:prstGeom prst="roundRect">
              <a:avLst>
                <a:gd name="adj" fmla="val 7113"/>
              </a:avLst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3674" y="1284790"/>
              <a:ext cx="3179223" cy="6858000"/>
            </a:xfrm>
            <a:prstGeom prst="rect">
              <a:avLst/>
            </a:prstGeom>
          </p:spPr>
        </p:pic>
      </p:grpSp>
      <p:sp>
        <p:nvSpPr>
          <p:cNvPr id="9" name="矩形: 圆角 8"/>
          <p:cNvSpPr/>
          <p:nvPr/>
        </p:nvSpPr>
        <p:spPr>
          <a:xfrm>
            <a:off x="3993267" y="1284790"/>
            <a:ext cx="7118430" cy="2720050"/>
          </a:xfrm>
          <a:prstGeom prst="roundRect">
            <a:avLst>
              <a:gd name="adj" fmla="val 4224"/>
            </a:avLst>
          </a:prstGeom>
          <a:solidFill>
            <a:schemeClr val="bg1"/>
          </a:solidFill>
          <a:ln w="19050">
            <a:solidFill>
              <a:srgbClr val="2153F4"/>
            </a:solidFill>
          </a:ln>
          <a:effectLst>
            <a:outerShdw blurRad="317500" dist="76200" dir="2700000" algn="tl" rotWithShape="0">
              <a:srgbClr val="2153F4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>
                <a:solidFill>
                  <a:srgbClr val="2153F4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面對職場，我們總有各種困惑</a:t>
            </a:r>
            <a:endParaRPr lang="en-US" altLang="zh-CN" sz="3200" dirty="0">
              <a:solidFill>
                <a:srgbClr val="2153F4"/>
              </a:soli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  <a:p>
            <a:pPr algn="ctr"/>
            <a:r>
              <a:rPr lang="zh-CN" altLang="en-US" sz="3200" dirty="0">
                <a:solidFill>
                  <a:srgbClr val="2153F4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一六視覺張二木為你排憂解難</a:t>
            </a:r>
            <a:endParaRPr lang="en-US" altLang="zh-CN" sz="3200" dirty="0">
              <a:solidFill>
                <a:srgbClr val="2153F4"/>
              </a:soli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  <a:p>
            <a:pPr algn="ctr"/>
            <a:r>
              <a:rPr lang="zh-CN" altLang="en-US" sz="3200" dirty="0">
                <a:solidFill>
                  <a:srgbClr val="2153F4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不做迷途候鳥，找准人生方向</a:t>
            </a:r>
            <a:endParaRPr lang="en-US" altLang="zh-CN" sz="3200" dirty="0">
              <a:solidFill>
                <a:srgbClr val="2153F4"/>
              </a:soli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28" name="等腰三角形 27"/>
          <p:cNvSpPr/>
          <p:nvPr/>
        </p:nvSpPr>
        <p:spPr>
          <a:xfrm rot="12516332">
            <a:off x="4070042" y="3794450"/>
            <a:ext cx="532435" cy="843352"/>
          </a:xfrm>
          <a:prstGeom prst="triangle">
            <a:avLst/>
          </a:prstGeom>
          <a:solidFill>
            <a:schemeClr val="bg1"/>
          </a:solidFill>
          <a:ln>
            <a:solidFill>
              <a:srgbClr val="2153F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30" name="矩形: 圆角 29"/>
          <p:cNvSpPr/>
          <p:nvPr/>
        </p:nvSpPr>
        <p:spPr>
          <a:xfrm>
            <a:off x="4098156" y="3561850"/>
            <a:ext cx="3995687" cy="431157"/>
          </a:xfrm>
          <a:prstGeom prst="roundRect">
            <a:avLst>
              <a:gd name="adj" fmla="val 10891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3200" dirty="0">
              <a:solidFill>
                <a:srgbClr val="2153F4"/>
              </a:soli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911665" y="5411160"/>
            <a:ext cx="7408376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這是一份藍色商務工作彙報通用簡約範本，請在此處輸入你要表達的觀點。這是一份藍色商務工作彙報通用簡約範本，請在此處輸入你要表達的觀點。這是一份藍色商務工作彙報通用簡約範本，請在此處輸入你要表達的觀點。</a:t>
            </a:r>
            <a:endParaRPr lang="zh-CN" altLang="en-US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  <a:p>
            <a:endParaRPr lang="zh-CN" altLang="en-US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  <a:p>
            <a:endParaRPr lang="zh-CN" altLang="en-US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0"/>
                    </a14:imgEffect>
                  </a14:imgLayer>
                </a14:imgProps>
              </a:ext>
            </a:extLst>
          </a:blip>
          <a:srcRect b="17179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矩形6"/>
          <p:cNvSpPr/>
          <p:nvPr/>
        </p:nvSpPr>
        <p:spPr>
          <a:xfrm>
            <a:off x="-21989" y="-14053"/>
            <a:ext cx="12213988" cy="6872053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: 圆角 3"/>
          <p:cNvSpPr/>
          <p:nvPr/>
        </p:nvSpPr>
        <p:spPr>
          <a:xfrm>
            <a:off x="-21989" y="-9997"/>
            <a:ext cx="12213989" cy="2068182"/>
          </a:xfrm>
          <a:prstGeom prst="roundRect">
            <a:avLst>
              <a:gd name="adj" fmla="val 0"/>
            </a:avLst>
          </a:prstGeom>
          <a:solidFill>
            <a:srgbClr val="2153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45" name="组合 44"/>
          <p:cNvGrpSpPr/>
          <p:nvPr/>
        </p:nvGrpSpPr>
        <p:grpSpPr>
          <a:xfrm rot="10800000">
            <a:off x="-151565" y="5500857"/>
            <a:ext cx="1532017" cy="1532033"/>
            <a:chOff x="4366260" y="4528820"/>
            <a:chExt cx="1532017" cy="1532033"/>
          </a:xfrm>
          <a:gradFill>
            <a:gsLst>
              <a:gs pos="0">
                <a:srgbClr val="47DBAC">
                  <a:alpha val="25000"/>
                </a:srgbClr>
              </a:gs>
              <a:gs pos="100000">
                <a:srgbClr val="47DBAC">
                  <a:alpha val="0"/>
                </a:srgbClr>
              </a:gs>
            </a:gsLst>
            <a:lin ang="5400000" scaled="0"/>
          </a:gradFill>
        </p:grpSpPr>
        <p:sp>
          <p:nvSpPr>
            <p:cNvPr id="46" name="椭圆 45"/>
            <p:cNvSpPr/>
            <p:nvPr/>
          </p:nvSpPr>
          <p:spPr>
            <a:xfrm>
              <a:off x="4366260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椭圆 46"/>
            <p:cNvSpPr/>
            <p:nvPr/>
          </p:nvSpPr>
          <p:spPr>
            <a:xfrm>
              <a:off x="4570529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椭圆 47"/>
            <p:cNvSpPr/>
            <p:nvPr/>
          </p:nvSpPr>
          <p:spPr>
            <a:xfrm>
              <a:off x="4774798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椭圆 48"/>
            <p:cNvSpPr/>
            <p:nvPr/>
          </p:nvSpPr>
          <p:spPr>
            <a:xfrm>
              <a:off x="4979067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椭圆 49"/>
            <p:cNvSpPr/>
            <p:nvPr/>
          </p:nvSpPr>
          <p:spPr>
            <a:xfrm>
              <a:off x="5183335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椭圆 50"/>
            <p:cNvSpPr/>
            <p:nvPr/>
          </p:nvSpPr>
          <p:spPr>
            <a:xfrm>
              <a:off x="5387604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椭圆 51"/>
            <p:cNvSpPr/>
            <p:nvPr/>
          </p:nvSpPr>
          <p:spPr>
            <a:xfrm>
              <a:off x="5591873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椭圆 52"/>
            <p:cNvSpPr/>
            <p:nvPr/>
          </p:nvSpPr>
          <p:spPr>
            <a:xfrm>
              <a:off x="5796142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椭圆 53"/>
            <p:cNvSpPr/>
            <p:nvPr/>
          </p:nvSpPr>
          <p:spPr>
            <a:xfrm>
              <a:off x="4366260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椭圆 54"/>
            <p:cNvSpPr/>
            <p:nvPr/>
          </p:nvSpPr>
          <p:spPr>
            <a:xfrm>
              <a:off x="4570529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椭圆 55"/>
            <p:cNvSpPr/>
            <p:nvPr/>
          </p:nvSpPr>
          <p:spPr>
            <a:xfrm>
              <a:off x="4774798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" name="椭圆 56"/>
            <p:cNvSpPr/>
            <p:nvPr/>
          </p:nvSpPr>
          <p:spPr>
            <a:xfrm>
              <a:off x="4979067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椭圆 57"/>
            <p:cNvSpPr/>
            <p:nvPr/>
          </p:nvSpPr>
          <p:spPr>
            <a:xfrm>
              <a:off x="5183335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" name="椭圆 58"/>
            <p:cNvSpPr/>
            <p:nvPr/>
          </p:nvSpPr>
          <p:spPr>
            <a:xfrm>
              <a:off x="5387604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" name="椭圆 59"/>
            <p:cNvSpPr/>
            <p:nvPr/>
          </p:nvSpPr>
          <p:spPr>
            <a:xfrm>
              <a:off x="5591873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椭圆 60"/>
            <p:cNvSpPr/>
            <p:nvPr/>
          </p:nvSpPr>
          <p:spPr>
            <a:xfrm>
              <a:off x="5796142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椭圆 61"/>
            <p:cNvSpPr/>
            <p:nvPr/>
          </p:nvSpPr>
          <p:spPr>
            <a:xfrm>
              <a:off x="4366260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3" name="椭圆 62"/>
            <p:cNvSpPr/>
            <p:nvPr/>
          </p:nvSpPr>
          <p:spPr>
            <a:xfrm>
              <a:off x="4570529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" name="椭圆 63"/>
            <p:cNvSpPr/>
            <p:nvPr/>
          </p:nvSpPr>
          <p:spPr>
            <a:xfrm>
              <a:off x="4774798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" name="椭圆 64"/>
            <p:cNvSpPr/>
            <p:nvPr/>
          </p:nvSpPr>
          <p:spPr>
            <a:xfrm>
              <a:off x="4979067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" name="椭圆 65"/>
            <p:cNvSpPr/>
            <p:nvPr/>
          </p:nvSpPr>
          <p:spPr>
            <a:xfrm>
              <a:off x="5183335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椭圆 66"/>
            <p:cNvSpPr/>
            <p:nvPr/>
          </p:nvSpPr>
          <p:spPr>
            <a:xfrm>
              <a:off x="5387604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8" name="椭圆 67"/>
            <p:cNvSpPr/>
            <p:nvPr/>
          </p:nvSpPr>
          <p:spPr>
            <a:xfrm>
              <a:off x="5591873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9" name="椭圆 68"/>
            <p:cNvSpPr/>
            <p:nvPr/>
          </p:nvSpPr>
          <p:spPr>
            <a:xfrm>
              <a:off x="5796142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椭圆 69"/>
            <p:cNvSpPr/>
            <p:nvPr/>
          </p:nvSpPr>
          <p:spPr>
            <a:xfrm>
              <a:off x="4366260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" name="椭圆 70"/>
            <p:cNvSpPr/>
            <p:nvPr/>
          </p:nvSpPr>
          <p:spPr>
            <a:xfrm>
              <a:off x="4570529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椭圆 71"/>
            <p:cNvSpPr/>
            <p:nvPr/>
          </p:nvSpPr>
          <p:spPr>
            <a:xfrm>
              <a:off x="4774798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3" name="椭圆 72"/>
            <p:cNvSpPr/>
            <p:nvPr/>
          </p:nvSpPr>
          <p:spPr>
            <a:xfrm>
              <a:off x="4979067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4" name="椭圆 73"/>
            <p:cNvSpPr/>
            <p:nvPr/>
          </p:nvSpPr>
          <p:spPr>
            <a:xfrm>
              <a:off x="5183335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5" name="椭圆 74"/>
            <p:cNvSpPr/>
            <p:nvPr/>
          </p:nvSpPr>
          <p:spPr>
            <a:xfrm>
              <a:off x="5387604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6" name="椭圆 75"/>
            <p:cNvSpPr/>
            <p:nvPr/>
          </p:nvSpPr>
          <p:spPr>
            <a:xfrm>
              <a:off x="5591873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7" name="椭圆 76"/>
            <p:cNvSpPr/>
            <p:nvPr/>
          </p:nvSpPr>
          <p:spPr>
            <a:xfrm>
              <a:off x="5796142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8" name="椭圆 77"/>
            <p:cNvSpPr/>
            <p:nvPr/>
          </p:nvSpPr>
          <p:spPr>
            <a:xfrm>
              <a:off x="4366260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9" name="椭圆 78"/>
            <p:cNvSpPr/>
            <p:nvPr/>
          </p:nvSpPr>
          <p:spPr>
            <a:xfrm>
              <a:off x="4570529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0" name="椭圆 79"/>
            <p:cNvSpPr/>
            <p:nvPr/>
          </p:nvSpPr>
          <p:spPr>
            <a:xfrm>
              <a:off x="4774798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1" name="椭圆 80"/>
            <p:cNvSpPr/>
            <p:nvPr/>
          </p:nvSpPr>
          <p:spPr>
            <a:xfrm>
              <a:off x="4979067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2" name="椭圆 81"/>
            <p:cNvSpPr/>
            <p:nvPr/>
          </p:nvSpPr>
          <p:spPr>
            <a:xfrm>
              <a:off x="5183335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3" name="椭圆 82"/>
            <p:cNvSpPr/>
            <p:nvPr/>
          </p:nvSpPr>
          <p:spPr>
            <a:xfrm>
              <a:off x="5387604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4" name="椭圆 83"/>
            <p:cNvSpPr/>
            <p:nvPr/>
          </p:nvSpPr>
          <p:spPr>
            <a:xfrm>
              <a:off x="5591873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5" name="椭圆 84"/>
            <p:cNvSpPr/>
            <p:nvPr/>
          </p:nvSpPr>
          <p:spPr>
            <a:xfrm>
              <a:off x="5796142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6" name="椭圆 85"/>
            <p:cNvSpPr/>
            <p:nvPr/>
          </p:nvSpPr>
          <p:spPr>
            <a:xfrm>
              <a:off x="4366260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7" name="椭圆 86"/>
            <p:cNvSpPr/>
            <p:nvPr/>
          </p:nvSpPr>
          <p:spPr>
            <a:xfrm>
              <a:off x="4570529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8" name="椭圆 87"/>
            <p:cNvSpPr/>
            <p:nvPr/>
          </p:nvSpPr>
          <p:spPr>
            <a:xfrm>
              <a:off x="4774798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9" name="椭圆 88"/>
            <p:cNvSpPr/>
            <p:nvPr/>
          </p:nvSpPr>
          <p:spPr>
            <a:xfrm>
              <a:off x="4979067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0" name="椭圆 89"/>
            <p:cNvSpPr/>
            <p:nvPr/>
          </p:nvSpPr>
          <p:spPr>
            <a:xfrm>
              <a:off x="5183335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1" name="椭圆 90"/>
            <p:cNvSpPr/>
            <p:nvPr/>
          </p:nvSpPr>
          <p:spPr>
            <a:xfrm>
              <a:off x="5387604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2" name="椭圆 91"/>
            <p:cNvSpPr/>
            <p:nvPr/>
          </p:nvSpPr>
          <p:spPr>
            <a:xfrm>
              <a:off x="5591873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3" name="椭圆 92"/>
            <p:cNvSpPr/>
            <p:nvPr/>
          </p:nvSpPr>
          <p:spPr>
            <a:xfrm>
              <a:off x="5796142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4" name="椭圆 93"/>
            <p:cNvSpPr/>
            <p:nvPr/>
          </p:nvSpPr>
          <p:spPr>
            <a:xfrm>
              <a:off x="4366260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5" name="椭圆 94"/>
            <p:cNvSpPr/>
            <p:nvPr/>
          </p:nvSpPr>
          <p:spPr>
            <a:xfrm>
              <a:off x="4570529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6" name="椭圆 95"/>
            <p:cNvSpPr/>
            <p:nvPr/>
          </p:nvSpPr>
          <p:spPr>
            <a:xfrm>
              <a:off x="4774798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7" name="椭圆 96"/>
            <p:cNvSpPr/>
            <p:nvPr/>
          </p:nvSpPr>
          <p:spPr>
            <a:xfrm>
              <a:off x="4979067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8" name="椭圆 97"/>
            <p:cNvSpPr/>
            <p:nvPr/>
          </p:nvSpPr>
          <p:spPr>
            <a:xfrm>
              <a:off x="5183335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9" name="椭圆 98"/>
            <p:cNvSpPr/>
            <p:nvPr/>
          </p:nvSpPr>
          <p:spPr>
            <a:xfrm>
              <a:off x="5387604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0" name="椭圆 99"/>
            <p:cNvSpPr/>
            <p:nvPr/>
          </p:nvSpPr>
          <p:spPr>
            <a:xfrm>
              <a:off x="5591873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1" name="椭圆 100"/>
            <p:cNvSpPr/>
            <p:nvPr/>
          </p:nvSpPr>
          <p:spPr>
            <a:xfrm>
              <a:off x="5796142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2" name="椭圆 101"/>
            <p:cNvSpPr/>
            <p:nvPr/>
          </p:nvSpPr>
          <p:spPr>
            <a:xfrm>
              <a:off x="4366260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3" name="椭圆 102"/>
            <p:cNvSpPr/>
            <p:nvPr/>
          </p:nvSpPr>
          <p:spPr>
            <a:xfrm>
              <a:off x="4570529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" name="椭圆 103"/>
            <p:cNvSpPr/>
            <p:nvPr/>
          </p:nvSpPr>
          <p:spPr>
            <a:xfrm>
              <a:off x="4774798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5" name="椭圆 104"/>
            <p:cNvSpPr/>
            <p:nvPr/>
          </p:nvSpPr>
          <p:spPr>
            <a:xfrm>
              <a:off x="4979067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6" name="椭圆 105"/>
            <p:cNvSpPr/>
            <p:nvPr/>
          </p:nvSpPr>
          <p:spPr>
            <a:xfrm>
              <a:off x="5183335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7" name="椭圆 106"/>
            <p:cNvSpPr/>
            <p:nvPr/>
          </p:nvSpPr>
          <p:spPr>
            <a:xfrm>
              <a:off x="5387604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8" name="椭圆 107"/>
            <p:cNvSpPr/>
            <p:nvPr/>
          </p:nvSpPr>
          <p:spPr>
            <a:xfrm>
              <a:off x="5591873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9" name="椭圆 108"/>
            <p:cNvSpPr/>
            <p:nvPr/>
          </p:nvSpPr>
          <p:spPr>
            <a:xfrm>
              <a:off x="5796142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矩形: 圆角 5"/>
          <p:cNvSpPr/>
          <p:nvPr/>
        </p:nvSpPr>
        <p:spPr>
          <a:xfrm>
            <a:off x="947738" y="1989210"/>
            <a:ext cx="10296524" cy="3818052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>
            <a:outerShdw blurRad="317500" dist="38100" dir="5400000" algn="t" rotWithShape="0">
              <a:schemeClr val="bg1">
                <a:lumMod val="8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859504" y="1342879"/>
            <a:ext cx="4347759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solidFill>
                  <a:schemeClr val="bg1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今天我想說的是：</a:t>
            </a:r>
            <a:endParaRPr lang="zh-CN" altLang="en-US" sz="3600" dirty="0">
              <a:solidFill>
                <a:schemeClr val="bg1"/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809126" y="703775"/>
            <a:ext cx="7995995" cy="1568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9600" dirty="0">
                <a:solidFill>
                  <a:schemeClr val="bg1">
                    <a:alpha val="10000"/>
                  </a:schemeClr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CONTENTS</a:t>
            </a:r>
            <a:endParaRPr lang="zh-CN" altLang="en-US" sz="9600" dirty="0">
              <a:solidFill>
                <a:schemeClr val="bg1">
                  <a:alpha val="10000"/>
                </a:schemeClr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grpSp>
        <p:nvGrpSpPr>
          <p:cNvPr id="110" name="组合 109"/>
          <p:cNvGrpSpPr/>
          <p:nvPr/>
        </p:nvGrpSpPr>
        <p:grpSpPr>
          <a:xfrm>
            <a:off x="10787924" y="-158961"/>
            <a:ext cx="1532017" cy="1532033"/>
            <a:chOff x="4366260" y="4528820"/>
            <a:chExt cx="1532017" cy="1532033"/>
          </a:xfrm>
          <a:gradFill>
            <a:gsLst>
              <a:gs pos="0">
                <a:schemeClr val="bg1">
                  <a:alpha val="3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</p:grpSpPr>
        <p:sp>
          <p:nvSpPr>
            <p:cNvPr id="111" name="椭圆 110"/>
            <p:cNvSpPr/>
            <p:nvPr/>
          </p:nvSpPr>
          <p:spPr>
            <a:xfrm>
              <a:off x="4366260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2" name="椭圆 111"/>
            <p:cNvSpPr/>
            <p:nvPr/>
          </p:nvSpPr>
          <p:spPr>
            <a:xfrm>
              <a:off x="4570529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3" name="椭圆 112"/>
            <p:cNvSpPr/>
            <p:nvPr/>
          </p:nvSpPr>
          <p:spPr>
            <a:xfrm>
              <a:off x="4774798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4" name="椭圆 113"/>
            <p:cNvSpPr/>
            <p:nvPr/>
          </p:nvSpPr>
          <p:spPr>
            <a:xfrm>
              <a:off x="4979067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5" name="椭圆 114"/>
            <p:cNvSpPr/>
            <p:nvPr/>
          </p:nvSpPr>
          <p:spPr>
            <a:xfrm>
              <a:off x="5183335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6" name="椭圆 115"/>
            <p:cNvSpPr/>
            <p:nvPr/>
          </p:nvSpPr>
          <p:spPr>
            <a:xfrm>
              <a:off x="5387604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7" name="椭圆 116"/>
            <p:cNvSpPr/>
            <p:nvPr/>
          </p:nvSpPr>
          <p:spPr>
            <a:xfrm>
              <a:off x="5591873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8" name="椭圆 117"/>
            <p:cNvSpPr/>
            <p:nvPr/>
          </p:nvSpPr>
          <p:spPr>
            <a:xfrm>
              <a:off x="5796142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9" name="椭圆 118"/>
            <p:cNvSpPr/>
            <p:nvPr/>
          </p:nvSpPr>
          <p:spPr>
            <a:xfrm>
              <a:off x="4366260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0" name="椭圆 119"/>
            <p:cNvSpPr/>
            <p:nvPr/>
          </p:nvSpPr>
          <p:spPr>
            <a:xfrm>
              <a:off x="4570529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1" name="椭圆 120"/>
            <p:cNvSpPr/>
            <p:nvPr/>
          </p:nvSpPr>
          <p:spPr>
            <a:xfrm>
              <a:off x="4774798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2" name="椭圆 121"/>
            <p:cNvSpPr/>
            <p:nvPr/>
          </p:nvSpPr>
          <p:spPr>
            <a:xfrm>
              <a:off x="4979067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3" name="椭圆 122"/>
            <p:cNvSpPr/>
            <p:nvPr/>
          </p:nvSpPr>
          <p:spPr>
            <a:xfrm>
              <a:off x="5183335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4" name="椭圆 123"/>
            <p:cNvSpPr/>
            <p:nvPr/>
          </p:nvSpPr>
          <p:spPr>
            <a:xfrm>
              <a:off x="5387604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5" name="椭圆 124"/>
            <p:cNvSpPr/>
            <p:nvPr/>
          </p:nvSpPr>
          <p:spPr>
            <a:xfrm>
              <a:off x="5591873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6" name="椭圆 125"/>
            <p:cNvSpPr/>
            <p:nvPr/>
          </p:nvSpPr>
          <p:spPr>
            <a:xfrm>
              <a:off x="5796142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7" name="椭圆 126"/>
            <p:cNvSpPr/>
            <p:nvPr/>
          </p:nvSpPr>
          <p:spPr>
            <a:xfrm>
              <a:off x="4366260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8" name="椭圆 127"/>
            <p:cNvSpPr/>
            <p:nvPr/>
          </p:nvSpPr>
          <p:spPr>
            <a:xfrm>
              <a:off x="4570529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9" name="椭圆 128"/>
            <p:cNvSpPr/>
            <p:nvPr/>
          </p:nvSpPr>
          <p:spPr>
            <a:xfrm>
              <a:off x="4774798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0" name="椭圆 129"/>
            <p:cNvSpPr/>
            <p:nvPr/>
          </p:nvSpPr>
          <p:spPr>
            <a:xfrm>
              <a:off x="4979067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1" name="椭圆 130"/>
            <p:cNvSpPr/>
            <p:nvPr/>
          </p:nvSpPr>
          <p:spPr>
            <a:xfrm>
              <a:off x="5183335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2" name="椭圆 131"/>
            <p:cNvSpPr/>
            <p:nvPr/>
          </p:nvSpPr>
          <p:spPr>
            <a:xfrm>
              <a:off x="5387604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3" name="椭圆 132"/>
            <p:cNvSpPr/>
            <p:nvPr/>
          </p:nvSpPr>
          <p:spPr>
            <a:xfrm>
              <a:off x="5591873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4" name="椭圆 133"/>
            <p:cNvSpPr/>
            <p:nvPr/>
          </p:nvSpPr>
          <p:spPr>
            <a:xfrm>
              <a:off x="5796142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5" name="椭圆 134"/>
            <p:cNvSpPr/>
            <p:nvPr/>
          </p:nvSpPr>
          <p:spPr>
            <a:xfrm>
              <a:off x="4366260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6" name="椭圆 135"/>
            <p:cNvSpPr/>
            <p:nvPr/>
          </p:nvSpPr>
          <p:spPr>
            <a:xfrm>
              <a:off x="4570529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7" name="椭圆 136"/>
            <p:cNvSpPr/>
            <p:nvPr/>
          </p:nvSpPr>
          <p:spPr>
            <a:xfrm>
              <a:off x="4774798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8" name="椭圆 137"/>
            <p:cNvSpPr/>
            <p:nvPr/>
          </p:nvSpPr>
          <p:spPr>
            <a:xfrm>
              <a:off x="4979067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9" name="椭圆 138"/>
            <p:cNvSpPr/>
            <p:nvPr/>
          </p:nvSpPr>
          <p:spPr>
            <a:xfrm>
              <a:off x="5183335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0" name="椭圆 139"/>
            <p:cNvSpPr/>
            <p:nvPr/>
          </p:nvSpPr>
          <p:spPr>
            <a:xfrm>
              <a:off x="5387604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1" name="椭圆 140"/>
            <p:cNvSpPr/>
            <p:nvPr/>
          </p:nvSpPr>
          <p:spPr>
            <a:xfrm>
              <a:off x="5591873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2" name="椭圆 141"/>
            <p:cNvSpPr/>
            <p:nvPr/>
          </p:nvSpPr>
          <p:spPr>
            <a:xfrm>
              <a:off x="5796142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" name="椭圆 142"/>
            <p:cNvSpPr/>
            <p:nvPr/>
          </p:nvSpPr>
          <p:spPr>
            <a:xfrm>
              <a:off x="4366260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4" name="椭圆 143"/>
            <p:cNvSpPr/>
            <p:nvPr/>
          </p:nvSpPr>
          <p:spPr>
            <a:xfrm>
              <a:off x="4570529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5" name="椭圆 144"/>
            <p:cNvSpPr/>
            <p:nvPr/>
          </p:nvSpPr>
          <p:spPr>
            <a:xfrm>
              <a:off x="4774798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6" name="椭圆 145"/>
            <p:cNvSpPr/>
            <p:nvPr/>
          </p:nvSpPr>
          <p:spPr>
            <a:xfrm>
              <a:off x="4979067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7" name="椭圆 146"/>
            <p:cNvSpPr/>
            <p:nvPr/>
          </p:nvSpPr>
          <p:spPr>
            <a:xfrm>
              <a:off x="5183335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8" name="椭圆 147"/>
            <p:cNvSpPr/>
            <p:nvPr/>
          </p:nvSpPr>
          <p:spPr>
            <a:xfrm>
              <a:off x="5387604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9" name="椭圆 148"/>
            <p:cNvSpPr/>
            <p:nvPr/>
          </p:nvSpPr>
          <p:spPr>
            <a:xfrm>
              <a:off x="5591873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0" name="椭圆 149"/>
            <p:cNvSpPr/>
            <p:nvPr/>
          </p:nvSpPr>
          <p:spPr>
            <a:xfrm>
              <a:off x="5796142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1" name="椭圆 150"/>
            <p:cNvSpPr/>
            <p:nvPr/>
          </p:nvSpPr>
          <p:spPr>
            <a:xfrm>
              <a:off x="4366260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2" name="椭圆 151"/>
            <p:cNvSpPr/>
            <p:nvPr/>
          </p:nvSpPr>
          <p:spPr>
            <a:xfrm>
              <a:off x="4570529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3" name="椭圆 152"/>
            <p:cNvSpPr/>
            <p:nvPr/>
          </p:nvSpPr>
          <p:spPr>
            <a:xfrm>
              <a:off x="4774798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4" name="椭圆 153"/>
            <p:cNvSpPr/>
            <p:nvPr/>
          </p:nvSpPr>
          <p:spPr>
            <a:xfrm>
              <a:off x="4979067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5" name="椭圆 154"/>
            <p:cNvSpPr/>
            <p:nvPr/>
          </p:nvSpPr>
          <p:spPr>
            <a:xfrm>
              <a:off x="5183335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6" name="椭圆 155"/>
            <p:cNvSpPr/>
            <p:nvPr/>
          </p:nvSpPr>
          <p:spPr>
            <a:xfrm>
              <a:off x="5387604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7" name="椭圆 156"/>
            <p:cNvSpPr/>
            <p:nvPr/>
          </p:nvSpPr>
          <p:spPr>
            <a:xfrm>
              <a:off x="5591873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8" name="椭圆 157"/>
            <p:cNvSpPr/>
            <p:nvPr/>
          </p:nvSpPr>
          <p:spPr>
            <a:xfrm>
              <a:off x="5796142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9" name="椭圆 158"/>
            <p:cNvSpPr/>
            <p:nvPr/>
          </p:nvSpPr>
          <p:spPr>
            <a:xfrm>
              <a:off x="4366260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0" name="椭圆 159"/>
            <p:cNvSpPr/>
            <p:nvPr/>
          </p:nvSpPr>
          <p:spPr>
            <a:xfrm>
              <a:off x="4570529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1" name="椭圆 160"/>
            <p:cNvSpPr/>
            <p:nvPr/>
          </p:nvSpPr>
          <p:spPr>
            <a:xfrm>
              <a:off x="4774798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2" name="椭圆 161"/>
            <p:cNvSpPr/>
            <p:nvPr/>
          </p:nvSpPr>
          <p:spPr>
            <a:xfrm>
              <a:off x="4979067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3" name="椭圆 162"/>
            <p:cNvSpPr/>
            <p:nvPr/>
          </p:nvSpPr>
          <p:spPr>
            <a:xfrm>
              <a:off x="5183335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4" name="椭圆 163"/>
            <p:cNvSpPr/>
            <p:nvPr/>
          </p:nvSpPr>
          <p:spPr>
            <a:xfrm>
              <a:off x="5387604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5" name="椭圆 164"/>
            <p:cNvSpPr/>
            <p:nvPr/>
          </p:nvSpPr>
          <p:spPr>
            <a:xfrm>
              <a:off x="5591873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6" name="椭圆 165"/>
            <p:cNvSpPr/>
            <p:nvPr/>
          </p:nvSpPr>
          <p:spPr>
            <a:xfrm>
              <a:off x="5796142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7" name="椭圆 166"/>
            <p:cNvSpPr/>
            <p:nvPr/>
          </p:nvSpPr>
          <p:spPr>
            <a:xfrm>
              <a:off x="4366260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8" name="椭圆 167"/>
            <p:cNvSpPr/>
            <p:nvPr/>
          </p:nvSpPr>
          <p:spPr>
            <a:xfrm>
              <a:off x="4570529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9" name="椭圆 168"/>
            <p:cNvSpPr/>
            <p:nvPr/>
          </p:nvSpPr>
          <p:spPr>
            <a:xfrm>
              <a:off x="4774798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0" name="椭圆 169"/>
            <p:cNvSpPr/>
            <p:nvPr/>
          </p:nvSpPr>
          <p:spPr>
            <a:xfrm>
              <a:off x="4979067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1" name="椭圆 170"/>
            <p:cNvSpPr/>
            <p:nvPr/>
          </p:nvSpPr>
          <p:spPr>
            <a:xfrm>
              <a:off x="5183335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2" name="椭圆 171"/>
            <p:cNvSpPr/>
            <p:nvPr/>
          </p:nvSpPr>
          <p:spPr>
            <a:xfrm>
              <a:off x="5387604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3" name="椭圆 172"/>
            <p:cNvSpPr/>
            <p:nvPr/>
          </p:nvSpPr>
          <p:spPr>
            <a:xfrm>
              <a:off x="5591873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4" name="椭圆 173"/>
            <p:cNvSpPr/>
            <p:nvPr/>
          </p:nvSpPr>
          <p:spPr>
            <a:xfrm>
              <a:off x="5796142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192" name="直接连接符 191"/>
          <p:cNvCxnSpPr/>
          <p:nvPr/>
        </p:nvCxnSpPr>
        <p:spPr>
          <a:xfrm>
            <a:off x="3524330" y="2408429"/>
            <a:ext cx="0" cy="3264061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  <a:effectLst>
            <a:outerShdw blurRad="38100" dist="12700" sx="80000" sy="800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直接连接符 192"/>
          <p:cNvCxnSpPr/>
          <p:nvPr/>
        </p:nvCxnSpPr>
        <p:spPr>
          <a:xfrm>
            <a:off x="8656375" y="2408429"/>
            <a:ext cx="0" cy="3264061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  <a:effectLst>
            <a:outerShdw blurRad="38100" dist="12700" sx="80000" sy="800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直接连接符 176"/>
          <p:cNvCxnSpPr/>
          <p:nvPr/>
        </p:nvCxnSpPr>
        <p:spPr>
          <a:xfrm>
            <a:off x="6090352" y="2408429"/>
            <a:ext cx="0" cy="3264061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  <a:effectLst>
            <a:outerShdw blurRad="38100" dist="12700" sx="80000" sy="800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2" name="矩形 211"/>
          <p:cNvSpPr/>
          <p:nvPr/>
        </p:nvSpPr>
        <p:spPr>
          <a:xfrm>
            <a:off x="947739" y="1939505"/>
            <a:ext cx="10296524" cy="113818"/>
          </a:xfrm>
          <a:prstGeom prst="rect">
            <a:avLst/>
          </a:prstGeom>
          <a:solidFill>
            <a:srgbClr val="33D8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400" dirty="0">
              <a:latin typeface="Alibaba PuHuiTi Medium" panose="00020600040101010101" pitchFamily="18" charset="-122"/>
              <a:ea typeface="Alibaba PuHuiTi Medium" panose="00020600040101010101" pitchFamily="18" charset="-122"/>
              <a:cs typeface="Alibaba PuHuiTi Medium" panose="00020600040101010101" pitchFamily="18" charset="-122"/>
            </a:endParaRPr>
          </a:p>
        </p:txBody>
      </p:sp>
      <p:sp>
        <p:nvSpPr>
          <p:cNvPr id="197" name="文本框 196"/>
          <p:cNvSpPr txBox="1"/>
          <p:nvPr/>
        </p:nvSpPr>
        <p:spPr>
          <a:xfrm>
            <a:off x="1131615" y="3800883"/>
            <a:ext cx="2249181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2153F4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請在此處輸入標題</a:t>
            </a:r>
            <a:endParaRPr lang="zh-CN" altLang="en-US" sz="2000" dirty="0">
              <a:solidFill>
                <a:srgbClr val="2153F4"/>
              </a:soli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198" name="文本框 197"/>
          <p:cNvSpPr txBox="1"/>
          <p:nvPr/>
        </p:nvSpPr>
        <p:spPr>
          <a:xfrm>
            <a:off x="1140563" y="4246992"/>
            <a:ext cx="2249180" cy="902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1600" dirty="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這是一份藍色商務工作彙報通用簡約範本，請在此處輸入內容。</a:t>
            </a:r>
            <a:endParaRPr lang="zh-CN" altLang="en-US" sz="1600" dirty="0"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96" name="文本框 195"/>
          <p:cNvSpPr txBox="1"/>
          <p:nvPr/>
        </p:nvSpPr>
        <p:spPr>
          <a:xfrm>
            <a:off x="1114955" y="2705066"/>
            <a:ext cx="1780643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dirty="0">
                <a:latin typeface="OPPOSans M" panose="00020600040101010101" pitchFamily="18" charset="-122"/>
                <a:ea typeface="OPPOSans M" panose="00020600040101010101" pitchFamily="18" charset="-122"/>
                <a:cs typeface="OPPOSans M" panose="00020600040101010101" pitchFamily="18" charset="-122"/>
              </a:rPr>
              <a:t>PART. 01</a:t>
            </a:r>
            <a:endParaRPr lang="zh-CN" altLang="en-US" sz="2200" dirty="0">
              <a:latin typeface="OPPOSans M" panose="00020600040101010101" pitchFamily="18" charset="-122"/>
              <a:ea typeface="OPPOSans M" panose="00020600040101010101" pitchFamily="18" charset="-122"/>
              <a:cs typeface="OPPOSans M" panose="00020600040101010101" pitchFamily="18" charset="-122"/>
            </a:endParaRPr>
          </a:p>
        </p:txBody>
      </p:sp>
      <p:sp>
        <p:nvSpPr>
          <p:cNvPr id="183" name="文本框 182"/>
          <p:cNvSpPr txBox="1"/>
          <p:nvPr/>
        </p:nvSpPr>
        <p:spPr>
          <a:xfrm>
            <a:off x="3703552" y="3800883"/>
            <a:ext cx="2249181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2153F4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請在此處輸入標題</a:t>
            </a:r>
            <a:endParaRPr lang="zh-CN" altLang="en-US" sz="2000" dirty="0">
              <a:solidFill>
                <a:srgbClr val="2153F4"/>
              </a:soli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184" name="文本框 183"/>
          <p:cNvSpPr txBox="1"/>
          <p:nvPr/>
        </p:nvSpPr>
        <p:spPr>
          <a:xfrm>
            <a:off x="3712500" y="4246992"/>
            <a:ext cx="2249180" cy="902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1600" dirty="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這是一份藍色商務工作彙報通用簡約範本，請在此處輸入內容。</a:t>
            </a:r>
            <a:endParaRPr lang="zh-CN" altLang="en-US" sz="1600" dirty="0"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82" name="文本框 181"/>
          <p:cNvSpPr txBox="1"/>
          <p:nvPr/>
        </p:nvSpPr>
        <p:spPr>
          <a:xfrm>
            <a:off x="3686892" y="2705066"/>
            <a:ext cx="1703399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dirty="0">
                <a:latin typeface="OPPOSans M" panose="00020600040101010101" pitchFamily="18" charset="-122"/>
                <a:ea typeface="OPPOSans M" panose="00020600040101010101" pitchFamily="18" charset="-122"/>
                <a:cs typeface="OPPOSans M" panose="00020600040101010101" pitchFamily="18" charset="-122"/>
              </a:rPr>
              <a:t>PART. 02</a:t>
            </a:r>
            <a:endParaRPr lang="zh-CN" altLang="en-US" sz="2200" dirty="0">
              <a:latin typeface="OPPOSans M" panose="00020600040101010101" pitchFamily="18" charset="-122"/>
              <a:ea typeface="OPPOSans M" panose="00020600040101010101" pitchFamily="18" charset="-122"/>
              <a:cs typeface="OPPOSans M" panose="00020600040101010101" pitchFamily="18" charset="-122"/>
            </a:endParaRPr>
          </a:p>
        </p:txBody>
      </p:sp>
      <p:sp>
        <p:nvSpPr>
          <p:cNvPr id="188" name="文本框 187"/>
          <p:cNvSpPr txBox="1"/>
          <p:nvPr/>
        </p:nvSpPr>
        <p:spPr>
          <a:xfrm>
            <a:off x="6275489" y="3800883"/>
            <a:ext cx="2249181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2153F4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請在此處輸入標題</a:t>
            </a:r>
            <a:endParaRPr lang="zh-CN" altLang="en-US" sz="2000" dirty="0">
              <a:solidFill>
                <a:srgbClr val="2153F4"/>
              </a:soli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189" name="文本框 188"/>
          <p:cNvSpPr txBox="1"/>
          <p:nvPr/>
        </p:nvSpPr>
        <p:spPr>
          <a:xfrm>
            <a:off x="6284437" y="4246992"/>
            <a:ext cx="2249180" cy="902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1600" dirty="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這是一份藍色商務工作彙報通用簡約範本，請在此處輸入內容。</a:t>
            </a:r>
            <a:endParaRPr lang="zh-CN" altLang="en-US" sz="1600" dirty="0"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87" name="文本框 186"/>
          <p:cNvSpPr txBox="1"/>
          <p:nvPr/>
        </p:nvSpPr>
        <p:spPr>
          <a:xfrm>
            <a:off x="6258829" y="2705066"/>
            <a:ext cx="1703399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dirty="0">
                <a:latin typeface="OPPOSans M" panose="00020600040101010101" pitchFamily="18" charset="-122"/>
                <a:ea typeface="OPPOSans M" panose="00020600040101010101" pitchFamily="18" charset="-122"/>
                <a:cs typeface="OPPOSans M" panose="00020600040101010101" pitchFamily="18" charset="-122"/>
              </a:rPr>
              <a:t>PART. 03</a:t>
            </a:r>
            <a:endParaRPr lang="zh-CN" altLang="en-US" sz="2200" dirty="0">
              <a:latin typeface="OPPOSans M" panose="00020600040101010101" pitchFamily="18" charset="-122"/>
              <a:ea typeface="OPPOSans M" panose="00020600040101010101" pitchFamily="18" charset="-122"/>
              <a:cs typeface="OPPOSans M" panose="00020600040101010101" pitchFamily="18" charset="-122"/>
            </a:endParaRPr>
          </a:p>
        </p:txBody>
      </p:sp>
      <p:sp>
        <p:nvSpPr>
          <p:cNvPr id="210" name="文本框 209"/>
          <p:cNvSpPr txBox="1"/>
          <p:nvPr/>
        </p:nvSpPr>
        <p:spPr>
          <a:xfrm>
            <a:off x="8847427" y="3800883"/>
            <a:ext cx="2249181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2153F4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請在此處輸入標題</a:t>
            </a:r>
            <a:endParaRPr lang="zh-CN" altLang="en-US" sz="2000" dirty="0">
              <a:solidFill>
                <a:srgbClr val="2153F4"/>
              </a:soli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211" name="文本框 210"/>
          <p:cNvSpPr txBox="1"/>
          <p:nvPr/>
        </p:nvSpPr>
        <p:spPr>
          <a:xfrm>
            <a:off x="8856375" y="4246992"/>
            <a:ext cx="2249180" cy="902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1600" dirty="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這是一份藍色商務工作彙報通用簡約範本，請在此處輸入內容。</a:t>
            </a:r>
            <a:endParaRPr lang="zh-CN" altLang="en-US" sz="1600" dirty="0"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209" name="文本框 208"/>
          <p:cNvSpPr txBox="1"/>
          <p:nvPr/>
        </p:nvSpPr>
        <p:spPr>
          <a:xfrm>
            <a:off x="8830767" y="2705066"/>
            <a:ext cx="1703399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dirty="0">
                <a:latin typeface="OPPOSans M" panose="00020600040101010101" pitchFamily="18" charset="-122"/>
                <a:ea typeface="OPPOSans M" panose="00020600040101010101" pitchFamily="18" charset="-122"/>
                <a:cs typeface="OPPOSans M" panose="00020600040101010101" pitchFamily="18" charset="-122"/>
              </a:rPr>
              <a:t>PART. 04</a:t>
            </a:r>
            <a:endParaRPr lang="zh-CN" altLang="en-US" sz="2200" dirty="0">
              <a:latin typeface="OPPOSans M" panose="00020600040101010101" pitchFamily="18" charset="-122"/>
              <a:ea typeface="OPPOSans M" panose="00020600040101010101" pitchFamily="18" charset="-122"/>
              <a:cs typeface="OPPOSans M" panose="00020600040101010101" pitchFamily="18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232597" y="3478426"/>
            <a:ext cx="32784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直接连接符 177"/>
          <p:cNvCxnSpPr/>
          <p:nvPr/>
        </p:nvCxnSpPr>
        <p:spPr>
          <a:xfrm>
            <a:off x="3792538" y="3478426"/>
            <a:ext cx="332201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直接连接符 178"/>
          <p:cNvCxnSpPr/>
          <p:nvPr/>
        </p:nvCxnSpPr>
        <p:spPr>
          <a:xfrm>
            <a:off x="6382959" y="3478426"/>
            <a:ext cx="33589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直接连接符 198"/>
          <p:cNvCxnSpPr/>
          <p:nvPr/>
        </p:nvCxnSpPr>
        <p:spPr>
          <a:xfrm>
            <a:off x="8939090" y="3478426"/>
            <a:ext cx="35731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rcRect t="-304" b="16867"/>
          <a:stretch>
            <a:fillRect/>
          </a:stretch>
        </p:blipFill>
        <p:spPr>
          <a:xfrm>
            <a:off x="18131" y="-49073"/>
            <a:ext cx="12192000" cy="6908975"/>
          </a:xfrm>
          <a:prstGeom prst="rect">
            <a:avLst/>
          </a:prstGeom>
        </p:spPr>
      </p:pic>
      <p:sp>
        <p:nvSpPr>
          <p:cNvPr id="221" name="任意多边形: 形状 220"/>
          <p:cNvSpPr/>
          <p:nvPr/>
        </p:nvSpPr>
        <p:spPr>
          <a:xfrm>
            <a:off x="-11447" y="-25237"/>
            <a:ext cx="12214894" cy="6886000"/>
          </a:xfrm>
          <a:custGeom>
            <a:avLst/>
            <a:gdLst>
              <a:gd name="connsiteX0" fmla="*/ 12210175 w 12214894"/>
              <a:gd name="connsiteY0" fmla="*/ 0 h 6863525"/>
              <a:gd name="connsiteX1" fmla="*/ 12214894 w 12214894"/>
              <a:gd name="connsiteY1" fmla="*/ 0 h 6863525"/>
              <a:gd name="connsiteX2" fmla="*/ 12214894 w 12214894"/>
              <a:gd name="connsiteY2" fmla="*/ 6863525 h 6863525"/>
              <a:gd name="connsiteX3" fmla="*/ 12210175 w 12214894"/>
              <a:gd name="connsiteY3" fmla="*/ 6863525 h 6863525"/>
              <a:gd name="connsiteX4" fmla="*/ 0 w 12214894"/>
              <a:gd name="connsiteY4" fmla="*/ 0 h 6863525"/>
              <a:gd name="connsiteX5" fmla="*/ 9445044 w 12214894"/>
              <a:gd name="connsiteY5" fmla="*/ 0 h 6863525"/>
              <a:gd name="connsiteX6" fmla="*/ 9393274 w 12214894"/>
              <a:gd name="connsiteY6" fmla="*/ 24297 h 6863525"/>
              <a:gd name="connsiteX7" fmla="*/ 7407627 w 12214894"/>
              <a:gd name="connsiteY7" fmla="*/ 3274698 h 6863525"/>
              <a:gd name="connsiteX8" fmla="*/ 9789069 w 12214894"/>
              <a:gd name="connsiteY8" fmla="*/ 6706513 h 6863525"/>
              <a:gd name="connsiteX9" fmla="*/ 10064630 w 12214894"/>
              <a:gd name="connsiteY9" fmla="*/ 6801981 h 6863525"/>
              <a:gd name="connsiteX10" fmla="*/ 10168847 w 12214894"/>
              <a:gd name="connsiteY10" fmla="*/ 6843640 h 6863525"/>
              <a:gd name="connsiteX11" fmla="*/ 10229169 w 12214894"/>
              <a:gd name="connsiteY11" fmla="*/ 6863525 h 6863525"/>
              <a:gd name="connsiteX12" fmla="*/ 0 w 12214894"/>
              <a:gd name="connsiteY12" fmla="*/ 6863525 h 6863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214894" h="6863525">
                <a:moveTo>
                  <a:pt x="12210175" y="0"/>
                </a:moveTo>
                <a:lnTo>
                  <a:pt x="12214894" y="0"/>
                </a:lnTo>
                <a:lnTo>
                  <a:pt x="12214894" y="6863525"/>
                </a:lnTo>
                <a:lnTo>
                  <a:pt x="12210175" y="6863525"/>
                </a:lnTo>
                <a:close/>
                <a:moveTo>
                  <a:pt x="0" y="0"/>
                </a:moveTo>
                <a:lnTo>
                  <a:pt x="9445044" y="0"/>
                </a:lnTo>
                <a:lnTo>
                  <a:pt x="9393274" y="24297"/>
                </a:lnTo>
                <a:cubicBezTo>
                  <a:pt x="8210534" y="650270"/>
                  <a:pt x="7407627" y="1871132"/>
                  <a:pt x="7407627" y="3274698"/>
                </a:cubicBezTo>
                <a:cubicBezTo>
                  <a:pt x="7407627" y="4829787"/>
                  <a:pt x="8393246" y="6160594"/>
                  <a:pt x="9789069" y="6706513"/>
                </a:cubicBezTo>
                <a:lnTo>
                  <a:pt x="10064630" y="6801981"/>
                </a:lnTo>
                <a:lnTo>
                  <a:pt x="10168847" y="6843640"/>
                </a:lnTo>
                <a:lnTo>
                  <a:pt x="10229169" y="6863525"/>
                </a:lnTo>
                <a:lnTo>
                  <a:pt x="0" y="6863525"/>
                </a:lnTo>
                <a:close/>
              </a:path>
            </a:pathLst>
          </a:custGeom>
          <a:gradFill flip="none" rotWithShape="1">
            <a:gsLst>
              <a:gs pos="0">
                <a:srgbClr val="2153F4">
                  <a:alpha val="95000"/>
                </a:srgbClr>
              </a:gs>
              <a:gs pos="100000">
                <a:srgbClr val="2153F4">
                  <a:alpha val="9000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18" name="文本框 17"/>
          <p:cNvSpPr txBox="1"/>
          <p:nvPr/>
        </p:nvSpPr>
        <p:spPr>
          <a:xfrm>
            <a:off x="834538" y="1848871"/>
            <a:ext cx="6066755" cy="1586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zh-CN" altLang="en-US" sz="5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謝謝觀看</a:t>
            </a:r>
            <a:endParaRPr lang="zh-CN" altLang="en-US" sz="5400" dirty="0">
              <a:solidFill>
                <a:schemeClr val="bg1"/>
              </a:soli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  <a:p>
            <a:pPr>
              <a:lnSpc>
                <a:spcPct val="90000"/>
              </a:lnSpc>
            </a:pPr>
            <a:r>
              <a:rPr lang="en-US" altLang="zh-CN" sz="5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THANK YOU</a:t>
            </a:r>
            <a:endParaRPr lang="en-US" altLang="zh-CN" sz="5400" dirty="0">
              <a:solidFill>
                <a:schemeClr val="bg1"/>
              </a:soli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grpSp>
        <p:nvGrpSpPr>
          <p:cNvPr id="45" name="组合 44"/>
          <p:cNvGrpSpPr/>
          <p:nvPr/>
        </p:nvGrpSpPr>
        <p:grpSpPr>
          <a:xfrm>
            <a:off x="967915" y="753569"/>
            <a:ext cx="1478954" cy="397551"/>
            <a:chOff x="960120" y="548588"/>
            <a:chExt cx="1725207" cy="463745"/>
          </a:xfrm>
        </p:grpSpPr>
        <p:sp>
          <p:nvSpPr>
            <p:cNvPr id="19" name="矩形: 圆角 18"/>
            <p:cNvSpPr/>
            <p:nvPr/>
          </p:nvSpPr>
          <p:spPr>
            <a:xfrm>
              <a:off x="960120" y="555133"/>
              <a:ext cx="1725207" cy="457200"/>
            </a:xfrm>
            <a:prstGeom prst="roundRect">
              <a:avLst>
                <a:gd name="adj" fmla="val 0"/>
              </a:avLst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CN" sz="1600" dirty="0">
                  <a:solidFill>
                    <a:schemeClr val="bg1"/>
                  </a:solidFill>
                  <a:latin typeface="Alibaba PuHuiTi Medium" panose="00020600040101010101" pitchFamily="18" charset="-122"/>
                  <a:ea typeface="Alibaba PuHuiTi Medium" panose="00020600040101010101" pitchFamily="18" charset="-122"/>
                  <a:cs typeface="Alibaba PuHuiTi Medium" panose="00020600040101010101" pitchFamily="18" charset="-122"/>
                </a:rPr>
                <a:t>DEADLINE</a:t>
              </a:r>
              <a:endParaRPr lang="zh-CN" altLang="en-US" sz="1600" dirty="0">
                <a:solidFill>
                  <a:schemeClr val="bg1"/>
                </a:solidFill>
                <a:latin typeface="Alibaba PuHuiTi Medium" panose="00020600040101010101" pitchFamily="18" charset="-122"/>
                <a:ea typeface="Alibaba PuHuiTi Medium" panose="00020600040101010101" pitchFamily="18" charset="-122"/>
                <a:cs typeface="Alibaba PuHuiTi Medium" panose="00020600040101010101" pitchFamily="18" charset="-122"/>
              </a:endParaRPr>
            </a:p>
          </p:txBody>
        </p:sp>
        <p:cxnSp>
          <p:nvCxnSpPr>
            <p:cNvPr id="39" name="直接连接符 38"/>
            <p:cNvCxnSpPr/>
            <p:nvPr/>
          </p:nvCxnSpPr>
          <p:spPr>
            <a:xfrm>
              <a:off x="2291405" y="548588"/>
              <a:ext cx="0" cy="45720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连接符 41"/>
            <p:cNvCxnSpPr/>
            <p:nvPr/>
          </p:nvCxnSpPr>
          <p:spPr>
            <a:xfrm>
              <a:off x="2292809" y="563987"/>
              <a:ext cx="392518" cy="44834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文本框 47"/>
          <p:cNvSpPr txBox="1"/>
          <p:nvPr/>
        </p:nvSpPr>
        <p:spPr>
          <a:xfrm>
            <a:off x="854728" y="3425457"/>
            <a:ext cx="288212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200" dirty="0">
                <a:solidFill>
                  <a:schemeClr val="bg1">
                    <a:alpha val="65000"/>
                  </a:schemeClr>
                </a:solidFill>
                <a:latin typeface="OPPOSans L" panose="00020600040101010101" pitchFamily="18" charset="-122"/>
                <a:ea typeface="OPPOSans L" panose="00020600040101010101" pitchFamily="18" charset="-122"/>
                <a:cs typeface="OPPOSans L" panose="00020600040101010101" pitchFamily="18" charset="-122"/>
              </a:rPr>
              <a:t>UNIVERSAL MINIMALIST TEMPLATE</a:t>
            </a:r>
            <a:endParaRPr lang="zh-CN" altLang="en-US" sz="1200" dirty="0">
              <a:solidFill>
                <a:schemeClr val="bg1">
                  <a:alpha val="65000"/>
                </a:schemeClr>
              </a:solidFill>
              <a:latin typeface="OPPOSans L" panose="00020600040101010101" pitchFamily="18" charset="-122"/>
              <a:ea typeface="OPPOSans L" panose="00020600040101010101" pitchFamily="18" charset="-122"/>
              <a:cs typeface="OPPOSans L" panose="00020600040101010101" pitchFamily="18" charset="-122"/>
            </a:endParaRPr>
          </a:p>
        </p:txBody>
      </p:sp>
      <p:grpSp>
        <p:nvGrpSpPr>
          <p:cNvPr id="339" name="组合 338"/>
          <p:cNvGrpSpPr/>
          <p:nvPr/>
        </p:nvGrpSpPr>
        <p:grpSpPr>
          <a:xfrm rot="10800000">
            <a:off x="-108812" y="5886900"/>
            <a:ext cx="1068028" cy="1068039"/>
            <a:chOff x="4366260" y="4528820"/>
            <a:chExt cx="1532017" cy="1532033"/>
          </a:xfrm>
          <a:gradFill>
            <a:gsLst>
              <a:gs pos="0">
                <a:schemeClr val="bg1">
                  <a:alpha val="3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</p:grpSpPr>
        <p:sp>
          <p:nvSpPr>
            <p:cNvPr id="340" name="椭圆 339"/>
            <p:cNvSpPr/>
            <p:nvPr/>
          </p:nvSpPr>
          <p:spPr>
            <a:xfrm>
              <a:off x="4366260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1" name="椭圆 340"/>
            <p:cNvSpPr/>
            <p:nvPr/>
          </p:nvSpPr>
          <p:spPr>
            <a:xfrm>
              <a:off x="4570529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2" name="椭圆 341"/>
            <p:cNvSpPr/>
            <p:nvPr/>
          </p:nvSpPr>
          <p:spPr>
            <a:xfrm>
              <a:off x="4774798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3" name="椭圆 342"/>
            <p:cNvSpPr/>
            <p:nvPr/>
          </p:nvSpPr>
          <p:spPr>
            <a:xfrm>
              <a:off x="4979067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4" name="椭圆 343"/>
            <p:cNvSpPr/>
            <p:nvPr/>
          </p:nvSpPr>
          <p:spPr>
            <a:xfrm>
              <a:off x="5183335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5" name="椭圆 344"/>
            <p:cNvSpPr/>
            <p:nvPr/>
          </p:nvSpPr>
          <p:spPr>
            <a:xfrm>
              <a:off x="5387604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6" name="椭圆 345"/>
            <p:cNvSpPr/>
            <p:nvPr/>
          </p:nvSpPr>
          <p:spPr>
            <a:xfrm>
              <a:off x="5591873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7" name="椭圆 346"/>
            <p:cNvSpPr/>
            <p:nvPr/>
          </p:nvSpPr>
          <p:spPr>
            <a:xfrm>
              <a:off x="5796142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8" name="椭圆 347"/>
            <p:cNvSpPr/>
            <p:nvPr/>
          </p:nvSpPr>
          <p:spPr>
            <a:xfrm>
              <a:off x="4366260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9" name="椭圆 348"/>
            <p:cNvSpPr/>
            <p:nvPr/>
          </p:nvSpPr>
          <p:spPr>
            <a:xfrm>
              <a:off x="4570529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0" name="椭圆 349"/>
            <p:cNvSpPr/>
            <p:nvPr/>
          </p:nvSpPr>
          <p:spPr>
            <a:xfrm>
              <a:off x="4774798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1" name="椭圆 350"/>
            <p:cNvSpPr/>
            <p:nvPr/>
          </p:nvSpPr>
          <p:spPr>
            <a:xfrm>
              <a:off x="4979067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2" name="椭圆 351"/>
            <p:cNvSpPr/>
            <p:nvPr/>
          </p:nvSpPr>
          <p:spPr>
            <a:xfrm>
              <a:off x="5183335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3" name="椭圆 352"/>
            <p:cNvSpPr/>
            <p:nvPr/>
          </p:nvSpPr>
          <p:spPr>
            <a:xfrm>
              <a:off x="5387604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4" name="椭圆 353"/>
            <p:cNvSpPr/>
            <p:nvPr/>
          </p:nvSpPr>
          <p:spPr>
            <a:xfrm>
              <a:off x="5591873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5" name="椭圆 354"/>
            <p:cNvSpPr/>
            <p:nvPr/>
          </p:nvSpPr>
          <p:spPr>
            <a:xfrm>
              <a:off x="5796142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6" name="椭圆 355"/>
            <p:cNvSpPr/>
            <p:nvPr/>
          </p:nvSpPr>
          <p:spPr>
            <a:xfrm>
              <a:off x="4366260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7" name="椭圆 356"/>
            <p:cNvSpPr/>
            <p:nvPr/>
          </p:nvSpPr>
          <p:spPr>
            <a:xfrm>
              <a:off x="4570529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8" name="椭圆 357"/>
            <p:cNvSpPr/>
            <p:nvPr/>
          </p:nvSpPr>
          <p:spPr>
            <a:xfrm>
              <a:off x="4774798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9" name="椭圆 358"/>
            <p:cNvSpPr/>
            <p:nvPr/>
          </p:nvSpPr>
          <p:spPr>
            <a:xfrm>
              <a:off x="4979067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0" name="椭圆 359"/>
            <p:cNvSpPr/>
            <p:nvPr/>
          </p:nvSpPr>
          <p:spPr>
            <a:xfrm>
              <a:off x="5183335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1" name="椭圆 360"/>
            <p:cNvSpPr/>
            <p:nvPr/>
          </p:nvSpPr>
          <p:spPr>
            <a:xfrm>
              <a:off x="5387604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2" name="椭圆 361"/>
            <p:cNvSpPr/>
            <p:nvPr/>
          </p:nvSpPr>
          <p:spPr>
            <a:xfrm>
              <a:off x="5591873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3" name="椭圆 362"/>
            <p:cNvSpPr/>
            <p:nvPr/>
          </p:nvSpPr>
          <p:spPr>
            <a:xfrm>
              <a:off x="5796142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4" name="椭圆 363"/>
            <p:cNvSpPr/>
            <p:nvPr/>
          </p:nvSpPr>
          <p:spPr>
            <a:xfrm>
              <a:off x="4366260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5" name="椭圆 364"/>
            <p:cNvSpPr/>
            <p:nvPr/>
          </p:nvSpPr>
          <p:spPr>
            <a:xfrm>
              <a:off x="4570529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6" name="椭圆 365"/>
            <p:cNvSpPr/>
            <p:nvPr/>
          </p:nvSpPr>
          <p:spPr>
            <a:xfrm>
              <a:off x="4774798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7" name="椭圆 366"/>
            <p:cNvSpPr/>
            <p:nvPr/>
          </p:nvSpPr>
          <p:spPr>
            <a:xfrm>
              <a:off x="4979067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8" name="椭圆 367"/>
            <p:cNvSpPr/>
            <p:nvPr/>
          </p:nvSpPr>
          <p:spPr>
            <a:xfrm>
              <a:off x="5183335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9" name="椭圆 368"/>
            <p:cNvSpPr/>
            <p:nvPr/>
          </p:nvSpPr>
          <p:spPr>
            <a:xfrm>
              <a:off x="5387604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0" name="椭圆 369"/>
            <p:cNvSpPr/>
            <p:nvPr/>
          </p:nvSpPr>
          <p:spPr>
            <a:xfrm>
              <a:off x="5591873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1" name="椭圆 370"/>
            <p:cNvSpPr/>
            <p:nvPr/>
          </p:nvSpPr>
          <p:spPr>
            <a:xfrm>
              <a:off x="5796142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2" name="椭圆 371"/>
            <p:cNvSpPr/>
            <p:nvPr/>
          </p:nvSpPr>
          <p:spPr>
            <a:xfrm>
              <a:off x="4366260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3" name="椭圆 372"/>
            <p:cNvSpPr/>
            <p:nvPr/>
          </p:nvSpPr>
          <p:spPr>
            <a:xfrm>
              <a:off x="4570529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4" name="椭圆 373"/>
            <p:cNvSpPr/>
            <p:nvPr/>
          </p:nvSpPr>
          <p:spPr>
            <a:xfrm>
              <a:off x="4774798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5" name="椭圆 374"/>
            <p:cNvSpPr/>
            <p:nvPr/>
          </p:nvSpPr>
          <p:spPr>
            <a:xfrm>
              <a:off x="4979067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6" name="椭圆 375"/>
            <p:cNvSpPr/>
            <p:nvPr/>
          </p:nvSpPr>
          <p:spPr>
            <a:xfrm>
              <a:off x="5183335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7" name="椭圆 376"/>
            <p:cNvSpPr/>
            <p:nvPr/>
          </p:nvSpPr>
          <p:spPr>
            <a:xfrm>
              <a:off x="5387604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8" name="椭圆 377"/>
            <p:cNvSpPr/>
            <p:nvPr/>
          </p:nvSpPr>
          <p:spPr>
            <a:xfrm>
              <a:off x="5591873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9" name="椭圆 378"/>
            <p:cNvSpPr/>
            <p:nvPr/>
          </p:nvSpPr>
          <p:spPr>
            <a:xfrm>
              <a:off x="5796142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0" name="椭圆 379"/>
            <p:cNvSpPr/>
            <p:nvPr/>
          </p:nvSpPr>
          <p:spPr>
            <a:xfrm>
              <a:off x="4366260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1" name="椭圆 380"/>
            <p:cNvSpPr/>
            <p:nvPr/>
          </p:nvSpPr>
          <p:spPr>
            <a:xfrm>
              <a:off x="4570529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2" name="椭圆 381"/>
            <p:cNvSpPr/>
            <p:nvPr/>
          </p:nvSpPr>
          <p:spPr>
            <a:xfrm>
              <a:off x="4774798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3" name="椭圆 382"/>
            <p:cNvSpPr/>
            <p:nvPr/>
          </p:nvSpPr>
          <p:spPr>
            <a:xfrm>
              <a:off x="4979067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4" name="椭圆 383"/>
            <p:cNvSpPr/>
            <p:nvPr/>
          </p:nvSpPr>
          <p:spPr>
            <a:xfrm>
              <a:off x="5183335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5" name="椭圆 384"/>
            <p:cNvSpPr/>
            <p:nvPr/>
          </p:nvSpPr>
          <p:spPr>
            <a:xfrm>
              <a:off x="5387604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6" name="椭圆 385"/>
            <p:cNvSpPr/>
            <p:nvPr/>
          </p:nvSpPr>
          <p:spPr>
            <a:xfrm>
              <a:off x="5591873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7" name="椭圆 386"/>
            <p:cNvSpPr/>
            <p:nvPr/>
          </p:nvSpPr>
          <p:spPr>
            <a:xfrm>
              <a:off x="5796142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8" name="椭圆 387"/>
            <p:cNvSpPr/>
            <p:nvPr/>
          </p:nvSpPr>
          <p:spPr>
            <a:xfrm>
              <a:off x="4366260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9" name="椭圆 388"/>
            <p:cNvSpPr/>
            <p:nvPr/>
          </p:nvSpPr>
          <p:spPr>
            <a:xfrm>
              <a:off x="4570529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0" name="椭圆 389"/>
            <p:cNvSpPr/>
            <p:nvPr/>
          </p:nvSpPr>
          <p:spPr>
            <a:xfrm>
              <a:off x="4774798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1" name="椭圆 390"/>
            <p:cNvSpPr/>
            <p:nvPr/>
          </p:nvSpPr>
          <p:spPr>
            <a:xfrm>
              <a:off x="4979067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2" name="椭圆 391"/>
            <p:cNvSpPr/>
            <p:nvPr/>
          </p:nvSpPr>
          <p:spPr>
            <a:xfrm>
              <a:off x="5183335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3" name="椭圆 392"/>
            <p:cNvSpPr/>
            <p:nvPr/>
          </p:nvSpPr>
          <p:spPr>
            <a:xfrm>
              <a:off x="5387604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4" name="椭圆 393"/>
            <p:cNvSpPr/>
            <p:nvPr/>
          </p:nvSpPr>
          <p:spPr>
            <a:xfrm>
              <a:off x="5591873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5" name="椭圆 394"/>
            <p:cNvSpPr/>
            <p:nvPr/>
          </p:nvSpPr>
          <p:spPr>
            <a:xfrm>
              <a:off x="5796142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6" name="椭圆 395"/>
            <p:cNvSpPr/>
            <p:nvPr/>
          </p:nvSpPr>
          <p:spPr>
            <a:xfrm>
              <a:off x="4366260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7" name="椭圆 396"/>
            <p:cNvSpPr/>
            <p:nvPr/>
          </p:nvSpPr>
          <p:spPr>
            <a:xfrm>
              <a:off x="4570529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8" name="椭圆 397"/>
            <p:cNvSpPr/>
            <p:nvPr/>
          </p:nvSpPr>
          <p:spPr>
            <a:xfrm>
              <a:off x="4774798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9" name="椭圆 398"/>
            <p:cNvSpPr/>
            <p:nvPr/>
          </p:nvSpPr>
          <p:spPr>
            <a:xfrm>
              <a:off x="4979067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0" name="椭圆 399"/>
            <p:cNvSpPr/>
            <p:nvPr/>
          </p:nvSpPr>
          <p:spPr>
            <a:xfrm>
              <a:off x="5183335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1" name="椭圆 400"/>
            <p:cNvSpPr/>
            <p:nvPr/>
          </p:nvSpPr>
          <p:spPr>
            <a:xfrm>
              <a:off x="5387604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2" name="椭圆 401"/>
            <p:cNvSpPr/>
            <p:nvPr/>
          </p:nvSpPr>
          <p:spPr>
            <a:xfrm>
              <a:off x="5591873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3" name="椭圆 402"/>
            <p:cNvSpPr/>
            <p:nvPr/>
          </p:nvSpPr>
          <p:spPr>
            <a:xfrm>
              <a:off x="5796142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217" name="直接连接符 216"/>
          <p:cNvCxnSpPr/>
          <p:nvPr/>
        </p:nvCxnSpPr>
        <p:spPr>
          <a:xfrm>
            <a:off x="953342" y="4031570"/>
            <a:ext cx="50648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4" name="组合 273"/>
          <p:cNvGrpSpPr/>
          <p:nvPr/>
        </p:nvGrpSpPr>
        <p:grpSpPr>
          <a:xfrm>
            <a:off x="10997789" y="-141227"/>
            <a:ext cx="1306100" cy="1306114"/>
            <a:chOff x="4366260" y="4528820"/>
            <a:chExt cx="1532017" cy="1532033"/>
          </a:xfrm>
          <a:gradFill>
            <a:gsLst>
              <a:gs pos="0">
                <a:schemeClr val="bg1">
                  <a:alpha val="3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</p:grpSpPr>
        <p:sp>
          <p:nvSpPr>
            <p:cNvPr id="275" name="椭圆 274"/>
            <p:cNvSpPr/>
            <p:nvPr/>
          </p:nvSpPr>
          <p:spPr>
            <a:xfrm>
              <a:off x="4366260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6" name="椭圆 275"/>
            <p:cNvSpPr/>
            <p:nvPr/>
          </p:nvSpPr>
          <p:spPr>
            <a:xfrm>
              <a:off x="4570529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7" name="椭圆 276"/>
            <p:cNvSpPr/>
            <p:nvPr/>
          </p:nvSpPr>
          <p:spPr>
            <a:xfrm>
              <a:off x="4774798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8" name="椭圆 277"/>
            <p:cNvSpPr/>
            <p:nvPr/>
          </p:nvSpPr>
          <p:spPr>
            <a:xfrm>
              <a:off x="4979067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9" name="椭圆 278"/>
            <p:cNvSpPr/>
            <p:nvPr/>
          </p:nvSpPr>
          <p:spPr>
            <a:xfrm>
              <a:off x="5183335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0" name="椭圆 279"/>
            <p:cNvSpPr/>
            <p:nvPr/>
          </p:nvSpPr>
          <p:spPr>
            <a:xfrm>
              <a:off x="5387604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1" name="椭圆 280"/>
            <p:cNvSpPr/>
            <p:nvPr/>
          </p:nvSpPr>
          <p:spPr>
            <a:xfrm>
              <a:off x="5591873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2" name="椭圆 281"/>
            <p:cNvSpPr/>
            <p:nvPr/>
          </p:nvSpPr>
          <p:spPr>
            <a:xfrm>
              <a:off x="5796142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3" name="椭圆 282"/>
            <p:cNvSpPr/>
            <p:nvPr/>
          </p:nvSpPr>
          <p:spPr>
            <a:xfrm>
              <a:off x="4366260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4" name="椭圆 283"/>
            <p:cNvSpPr/>
            <p:nvPr/>
          </p:nvSpPr>
          <p:spPr>
            <a:xfrm>
              <a:off x="4570529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5" name="椭圆 284"/>
            <p:cNvSpPr/>
            <p:nvPr/>
          </p:nvSpPr>
          <p:spPr>
            <a:xfrm>
              <a:off x="4774798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6" name="椭圆 285"/>
            <p:cNvSpPr/>
            <p:nvPr/>
          </p:nvSpPr>
          <p:spPr>
            <a:xfrm>
              <a:off x="4979067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7" name="椭圆 286"/>
            <p:cNvSpPr/>
            <p:nvPr/>
          </p:nvSpPr>
          <p:spPr>
            <a:xfrm>
              <a:off x="5183335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8" name="椭圆 287"/>
            <p:cNvSpPr/>
            <p:nvPr/>
          </p:nvSpPr>
          <p:spPr>
            <a:xfrm>
              <a:off x="5387604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9" name="椭圆 288"/>
            <p:cNvSpPr/>
            <p:nvPr/>
          </p:nvSpPr>
          <p:spPr>
            <a:xfrm>
              <a:off x="5591873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0" name="椭圆 289"/>
            <p:cNvSpPr/>
            <p:nvPr/>
          </p:nvSpPr>
          <p:spPr>
            <a:xfrm>
              <a:off x="5796142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1" name="椭圆 290"/>
            <p:cNvSpPr/>
            <p:nvPr/>
          </p:nvSpPr>
          <p:spPr>
            <a:xfrm>
              <a:off x="4366260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2" name="椭圆 291"/>
            <p:cNvSpPr/>
            <p:nvPr/>
          </p:nvSpPr>
          <p:spPr>
            <a:xfrm>
              <a:off x="4570529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3" name="椭圆 292"/>
            <p:cNvSpPr/>
            <p:nvPr/>
          </p:nvSpPr>
          <p:spPr>
            <a:xfrm>
              <a:off x="4774798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4" name="椭圆 293"/>
            <p:cNvSpPr/>
            <p:nvPr/>
          </p:nvSpPr>
          <p:spPr>
            <a:xfrm>
              <a:off x="4979067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5" name="椭圆 294"/>
            <p:cNvSpPr/>
            <p:nvPr/>
          </p:nvSpPr>
          <p:spPr>
            <a:xfrm>
              <a:off x="5183335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6" name="椭圆 295"/>
            <p:cNvSpPr/>
            <p:nvPr/>
          </p:nvSpPr>
          <p:spPr>
            <a:xfrm>
              <a:off x="5387604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7" name="椭圆 296"/>
            <p:cNvSpPr/>
            <p:nvPr/>
          </p:nvSpPr>
          <p:spPr>
            <a:xfrm>
              <a:off x="5591873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8" name="椭圆 297"/>
            <p:cNvSpPr/>
            <p:nvPr/>
          </p:nvSpPr>
          <p:spPr>
            <a:xfrm>
              <a:off x="5796142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9" name="椭圆 298"/>
            <p:cNvSpPr/>
            <p:nvPr/>
          </p:nvSpPr>
          <p:spPr>
            <a:xfrm>
              <a:off x="4366260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0" name="椭圆 299"/>
            <p:cNvSpPr/>
            <p:nvPr/>
          </p:nvSpPr>
          <p:spPr>
            <a:xfrm>
              <a:off x="4570529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1" name="椭圆 300"/>
            <p:cNvSpPr/>
            <p:nvPr/>
          </p:nvSpPr>
          <p:spPr>
            <a:xfrm>
              <a:off x="4774798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2" name="椭圆 301"/>
            <p:cNvSpPr/>
            <p:nvPr/>
          </p:nvSpPr>
          <p:spPr>
            <a:xfrm>
              <a:off x="4979067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3" name="椭圆 302"/>
            <p:cNvSpPr/>
            <p:nvPr/>
          </p:nvSpPr>
          <p:spPr>
            <a:xfrm>
              <a:off x="5183335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4" name="椭圆 303"/>
            <p:cNvSpPr/>
            <p:nvPr/>
          </p:nvSpPr>
          <p:spPr>
            <a:xfrm>
              <a:off x="5387604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5" name="椭圆 304"/>
            <p:cNvSpPr/>
            <p:nvPr/>
          </p:nvSpPr>
          <p:spPr>
            <a:xfrm>
              <a:off x="5591873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6" name="椭圆 305"/>
            <p:cNvSpPr/>
            <p:nvPr/>
          </p:nvSpPr>
          <p:spPr>
            <a:xfrm>
              <a:off x="5796142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7" name="椭圆 306"/>
            <p:cNvSpPr/>
            <p:nvPr/>
          </p:nvSpPr>
          <p:spPr>
            <a:xfrm>
              <a:off x="4366260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8" name="椭圆 307"/>
            <p:cNvSpPr/>
            <p:nvPr/>
          </p:nvSpPr>
          <p:spPr>
            <a:xfrm>
              <a:off x="4570529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9" name="椭圆 308"/>
            <p:cNvSpPr/>
            <p:nvPr/>
          </p:nvSpPr>
          <p:spPr>
            <a:xfrm>
              <a:off x="4774798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0" name="椭圆 309"/>
            <p:cNvSpPr/>
            <p:nvPr/>
          </p:nvSpPr>
          <p:spPr>
            <a:xfrm>
              <a:off x="4979067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1" name="椭圆 310"/>
            <p:cNvSpPr/>
            <p:nvPr/>
          </p:nvSpPr>
          <p:spPr>
            <a:xfrm>
              <a:off x="5183335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2" name="椭圆 311"/>
            <p:cNvSpPr/>
            <p:nvPr/>
          </p:nvSpPr>
          <p:spPr>
            <a:xfrm>
              <a:off x="5387604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3" name="椭圆 312"/>
            <p:cNvSpPr/>
            <p:nvPr/>
          </p:nvSpPr>
          <p:spPr>
            <a:xfrm>
              <a:off x="5591873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4" name="椭圆 313"/>
            <p:cNvSpPr/>
            <p:nvPr/>
          </p:nvSpPr>
          <p:spPr>
            <a:xfrm>
              <a:off x="5796142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5" name="椭圆 314"/>
            <p:cNvSpPr/>
            <p:nvPr/>
          </p:nvSpPr>
          <p:spPr>
            <a:xfrm>
              <a:off x="4366260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6" name="椭圆 315"/>
            <p:cNvSpPr/>
            <p:nvPr/>
          </p:nvSpPr>
          <p:spPr>
            <a:xfrm>
              <a:off x="4570529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7" name="椭圆 316"/>
            <p:cNvSpPr/>
            <p:nvPr/>
          </p:nvSpPr>
          <p:spPr>
            <a:xfrm>
              <a:off x="4774798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8" name="椭圆 317"/>
            <p:cNvSpPr/>
            <p:nvPr/>
          </p:nvSpPr>
          <p:spPr>
            <a:xfrm>
              <a:off x="4979067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9" name="椭圆 318"/>
            <p:cNvSpPr/>
            <p:nvPr/>
          </p:nvSpPr>
          <p:spPr>
            <a:xfrm>
              <a:off x="5183335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0" name="椭圆 319"/>
            <p:cNvSpPr/>
            <p:nvPr/>
          </p:nvSpPr>
          <p:spPr>
            <a:xfrm>
              <a:off x="5387604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1" name="椭圆 320"/>
            <p:cNvSpPr/>
            <p:nvPr/>
          </p:nvSpPr>
          <p:spPr>
            <a:xfrm>
              <a:off x="5591873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2" name="椭圆 321"/>
            <p:cNvSpPr/>
            <p:nvPr/>
          </p:nvSpPr>
          <p:spPr>
            <a:xfrm>
              <a:off x="5796142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3" name="椭圆 322"/>
            <p:cNvSpPr/>
            <p:nvPr/>
          </p:nvSpPr>
          <p:spPr>
            <a:xfrm>
              <a:off x="4366260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4" name="椭圆 323"/>
            <p:cNvSpPr/>
            <p:nvPr/>
          </p:nvSpPr>
          <p:spPr>
            <a:xfrm>
              <a:off x="4570529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5" name="椭圆 324"/>
            <p:cNvSpPr/>
            <p:nvPr/>
          </p:nvSpPr>
          <p:spPr>
            <a:xfrm>
              <a:off x="4774798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6" name="椭圆 325"/>
            <p:cNvSpPr/>
            <p:nvPr/>
          </p:nvSpPr>
          <p:spPr>
            <a:xfrm>
              <a:off x="4979067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7" name="椭圆 326"/>
            <p:cNvSpPr/>
            <p:nvPr/>
          </p:nvSpPr>
          <p:spPr>
            <a:xfrm>
              <a:off x="5183335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8" name="椭圆 327"/>
            <p:cNvSpPr/>
            <p:nvPr/>
          </p:nvSpPr>
          <p:spPr>
            <a:xfrm>
              <a:off x="5387604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9" name="椭圆 328"/>
            <p:cNvSpPr/>
            <p:nvPr/>
          </p:nvSpPr>
          <p:spPr>
            <a:xfrm>
              <a:off x="5591873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0" name="椭圆 329"/>
            <p:cNvSpPr/>
            <p:nvPr/>
          </p:nvSpPr>
          <p:spPr>
            <a:xfrm>
              <a:off x="5796142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1" name="椭圆 330"/>
            <p:cNvSpPr/>
            <p:nvPr/>
          </p:nvSpPr>
          <p:spPr>
            <a:xfrm>
              <a:off x="4366260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2" name="椭圆 331"/>
            <p:cNvSpPr/>
            <p:nvPr/>
          </p:nvSpPr>
          <p:spPr>
            <a:xfrm>
              <a:off x="4570529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3" name="椭圆 332"/>
            <p:cNvSpPr/>
            <p:nvPr/>
          </p:nvSpPr>
          <p:spPr>
            <a:xfrm>
              <a:off x="4774798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4" name="椭圆 333"/>
            <p:cNvSpPr/>
            <p:nvPr/>
          </p:nvSpPr>
          <p:spPr>
            <a:xfrm>
              <a:off x="4979067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5" name="椭圆 334"/>
            <p:cNvSpPr/>
            <p:nvPr/>
          </p:nvSpPr>
          <p:spPr>
            <a:xfrm>
              <a:off x="5183335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6" name="椭圆 335"/>
            <p:cNvSpPr/>
            <p:nvPr/>
          </p:nvSpPr>
          <p:spPr>
            <a:xfrm>
              <a:off x="5387604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7" name="椭圆 336"/>
            <p:cNvSpPr/>
            <p:nvPr/>
          </p:nvSpPr>
          <p:spPr>
            <a:xfrm>
              <a:off x="5591873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8" name="椭圆 337"/>
            <p:cNvSpPr/>
            <p:nvPr/>
          </p:nvSpPr>
          <p:spPr>
            <a:xfrm>
              <a:off x="5796142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22" name="任意多边形: 形状 221"/>
          <p:cNvSpPr/>
          <p:nvPr/>
        </p:nvSpPr>
        <p:spPr>
          <a:xfrm>
            <a:off x="7396180" y="-100062"/>
            <a:ext cx="2689804" cy="6908975"/>
          </a:xfrm>
          <a:custGeom>
            <a:avLst/>
            <a:gdLst>
              <a:gd name="connsiteX0" fmla="*/ 2133748 w 2673309"/>
              <a:gd name="connsiteY0" fmla="*/ 0 h 6820978"/>
              <a:gd name="connsiteX1" fmla="*/ 2634812 w 2673309"/>
              <a:gd name="connsiteY1" fmla="*/ 0 h 6820978"/>
              <a:gd name="connsiteX2" fmla="*/ 2586425 w 2673309"/>
              <a:gd name="connsiteY2" fmla="*/ 17254 h 6820978"/>
              <a:gd name="connsiteX3" fmla="*/ 283323 w 2673309"/>
              <a:gd name="connsiteY3" fmla="*/ 3402428 h 6820978"/>
              <a:gd name="connsiteX4" fmla="*/ 2586425 w 2673309"/>
              <a:gd name="connsiteY4" fmla="*/ 6787602 h 6820978"/>
              <a:gd name="connsiteX5" fmla="*/ 2673309 w 2673309"/>
              <a:gd name="connsiteY5" fmla="*/ 6820978 h 6820978"/>
              <a:gd name="connsiteX6" fmla="*/ 2649557 w 2673309"/>
              <a:gd name="connsiteY6" fmla="*/ 6814407 h 6820978"/>
              <a:gd name="connsiteX7" fmla="*/ 0 w 2673309"/>
              <a:gd name="connsiteY7" fmla="*/ 3305691 h 6820978"/>
              <a:gd name="connsiteX8" fmla="*/ 1973470 w 2673309"/>
              <a:gd name="connsiteY8" fmla="*/ 75223 h 6820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73309" h="6820978">
                <a:moveTo>
                  <a:pt x="2133748" y="0"/>
                </a:moveTo>
                <a:lnTo>
                  <a:pt x="2634812" y="0"/>
                </a:lnTo>
                <a:lnTo>
                  <a:pt x="2586425" y="17254"/>
                </a:lnTo>
                <a:cubicBezTo>
                  <a:pt x="1232988" y="574981"/>
                  <a:pt x="283323" y="1880655"/>
                  <a:pt x="283323" y="3402428"/>
                </a:cubicBezTo>
                <a:cubicBezTo>
                  <a:pt x="283323" y="4924201"/>
                  <a:pt x="1232988" y="6229876"/>
                  <a:pt x="2586425" y="6787602"/>
                </a:cubicBezTo>
                <a:lnTo>
                  <a:pt x="2673309" y="6820978"/>
                </a:lnTo>
                <a:lnTo>
                  <a:pt x="2649557" y="6814407"/>
                </a:lnTo>
                <a:cubicBezTo>
                  <a:pt x="1114538" y="6349250"/>
                  <a:pt x="0" y="4954279"/>
                  <a:pt x="0" y="3305691"/>
                </a:cubicBezTo>
                <a:cubicBezTo>
                  <a:pt x="0" y="1910732"/>
                  <a:pt x="797983" y="697357"/>
                  <a:pt x="1973470" y="75223"/>
                </a:cubicBezTo>
                <a:close/>
              </a:path>
            </a:pathLst>
          </a:custGeom>
          <a:solidFill>
            <a:srgbClr val="33D8A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23" name="文本框 222"/>
          <p:cNvSpPr txBox="1"/>
          <p:nvPr/>
        </p:nvSpPr>
        <p:spPr>
          <a:xfrm>
            <a:off x="914738" y="5809917"/>
            <a:ext cx="9775938" cy="1568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9600" b="1" dirty="0">
                <a:gradFill flip="none" rotWithShape="1">
                  <a:gsLst>
                    <a:gs pos="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20000"/>
                      </a:schemeClr>
                    </a:gs>
                  </a:gsLst>
                  <a:lin ang="5400000" scaled="1"/>
                  <a:tileRect/>
                </a:gra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POWERPOINT</a:t>
            </a:r>
            <a:endParaRPr lang="zh-CN" altLang="en-US" sz="9600" b="1" dirty="0"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20000"/>
                    </a:schemeClr>
                  </a:gs>
                </a:gsLst>
                <a:lin ang="5400000" scaled="1"/>
                <a:tileRect/>
              </a:gra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2861829" y="952344"/>
            <a:ext cx="4807974" cy="0"/>
          </a:xfrm>
          <a:prstGeom prst="line">
            <a:avLst/>
          </a:prstGeom>
          <a:ln w="12700">
            <a:solidFill>
              <a:schemeClr val="bg1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文本框 147"/>
          <p:cNvSpPr txBox="1"/>
          <p:nvPr/>
        </p:nvSpPr>
        <p:spPr>
          <a:xfrm>
            <a:off x="988183" y="4489111"/>
            <a:ext cx="2200989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彙報人：</a:t>
            </a:r>
            <a:r>
              <a:rPr lang="en-US" altLang="zh-CN" sz="2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XXX</a:t>
            </a:r>
            <a:endParaRPr lang="zh-CN" altLang="en-US" sz="2000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49" name="矩形: 圆角 148"/>
          <p:cNvSpPr/>
          <p:nvPr/>
        </p:nvSpPr>
        <p:spPr>
          <a:xfrm>
            <a:off x="969226" y="4429555"/>
            <a:ext cx="2238902" cy="477061"/>
          </a:xfrm>
          <a:prstGeom prst="roundRect">
            <a:avLst>
              <a:gd name="adj" fmla="val 10916"/>
            </a:avLst>
          </a:prstGeom>
          <a:noFill/>
          <a:ln w="19050">
            <a:solidFill>
              <a:schemeClr val="bg1"/>
            </a:solidFill>
          </a:ln>
          <a:effectLst>
            <a:outerShdw blurRad="508000" dist="152400" dir="5400000" sx="97000" sy="97000" algn="t" rotWithShape="0">
              <a:srgbClr val="1541C4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custDataLst>
      <p:tags r:id="rId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0"/>
                    </a14:imgEffect>
                  </a14:imgLayer>
                </a14:imgProps>
              </a:ext>
            </a:extLst>
          </a:blip>
          <a:srcRect b="1717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6"/>
          <p:cNvSpPr/>
          <p:nvPr/>
        </p:nvSpPr>
        <p:spPr>
          <a:xfrm>
            <a:off x="-23092" y="-14054"/>
            <a:ext cx="12215088" cy="6872054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-23090" y="-21899"/>
            <a:ext cx="12215090" cy="1503518"/>
          </a:xfrm>
          <a:prstGeom prst="rect">
            <a:avLst/>
          </a:prstGeom>
          <a:gradFill>
            <a:gsLst>
              <a:gs pos="0">
                <a:srgbClr val="2153F4"/>
              </a:gs>
              <a:gs pos="100000">
                <a:srgbClr val="2153F4">
                  <a:alpha val="9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5" name="矩形 174"/>
          <p:cNvSpPr/>
          <p:nvPr/>
        </p:nvSpPr>
        <p:spPr>
          <a:xfrm>
            <a:off x="-23090" y="5601159"/>
            <a:ext cx="12215090" cy="1256841"/>
          </a:xfrm>
          <a:prstGeom prst="rect">
            <a:avLst/>
          </a:prstGeom>
          <a:gradFill>
            <a:gsLst>
              <a:gs pos="0">
                <a:srgbClr val="2153F4"/>
              </a:gs>
              <a:gs pos="100000">
                <a:srgbClr val="2153F4">
                  <a:alpha val="9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45" name="组合 44"/>
          <p:cNvGrpSpPr/>
          <p:nvPr/>
        </p:nvGrpSpPr>
        <p:grpSpPr>
          <a:xfrm rot="10800000">
            <a:off x="11022804" y="5725810"/>
            <a:ext cx="1276128" cy="1276141"/>
            <a:chOff x="4366260" y="4528820"/>
            <a:chExt cx="1532017" cy="1532033"/>
          </a:xfrm>
          <a:gradFill>
            <a:gsLst>
              <a:gs pos="0">
                <a:schemeClr val="bg1">
                  <a:alpha val="3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</p:grpSpPr>
        <p:sp>
          <p:nvSpPr>
            <p:cNvPr id="46" name="椭圆 45"/>
            <p:cNvSpPr/>
            <p:nvPr/>
          </p:nvSpPr>
          <p:spPr>
            <a:xfrm>
              <a:off x="4366260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椭圆 46"/>
            <p:cNvSpPr/>
            <p:nvPr/>
          </p:nvSpPr>
          <p:spPr>
            <a:xfrm>
              <a:off x="4570529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椭圆 47"/>
            <p:cNvSpPr/>
            <p:nvPr/>
          </p:nvSpPr>
          <p:spPr>
            <a:xfrm>
              <a:off x="4774798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椭圆 48"/>
            <p:cNvSpPr/>
            <p:nvPr/>
          </p:nvSpPr>
          <p:spPr>
            <a:xfrm>
              <a:off x="4979067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椭圆 49"/>
            <p:cNvSpPr/>
            <p:nvPr/>
          </p:nvSpPr>
          <p:spPr>
            <a:xfrm>
              <a:off x="5183335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椭圆 50"/>
            <p:cNvSpPr/>
            <p:nvPr/>
          </p:nvSpPr>
          <p:spPr>
            <a:xfrm>
              <a:off x="5387604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椭圆 51"/>
            <p:cNvSpPr/>
            <p:nvPr/>
          </p:nvSpPr>
          <p:spPr>
            <a:xfrm>
              <a:off x="5591873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椭圆 52"/>
            <p:cNvSpPr/>
            <p:nvPr/>
          </p:nvSpPr>
          <p:spPr>
            <a:xfrm>
              <a:off x="5796142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椭圆 53"/>
            <p:cNvSpPr/>
            <p:nvPr/>
          </p:nvSpPr>
          <p:spPr>
            <a:xfrm>
              <a:off x="4366260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椭圆 54"/>
            <p:cNvSpPr/>
            <p:nvPr/>
          </p:nvSpPr>
          <p:spPr>
            <a:xfrm>
              <a:off x="4570529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椭圆 55"/>
            <p:cNvSpPr/>
            <p:nvPr/>
          </p:nvSpPr>
          <p:spPr>
            <a:xfrm>
              <a:off x="4774798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" name="椭圆 56"/>
            <p:cNvSpPr/>
            <p:nvPr/>
          </p:nvSpPr>
          <p:spPr>
            <a:xfrm>
              <a:off x="4979067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椭圆 57"/>
            <p:cNvSpPr/>
            <p:nvPr/>
          </p:nvSpPr>
          <p:spPr>
            <a:xfrm>
              <a:off x="5183335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" name="椭圆 58"/>
            <p:cNvSpPr/>
            <p:nvPr/>
          </p:nvSpPr>
          <p:spPr>
            <a:xfrm>
              <a:off x="5387604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" name="椭圆 59"/>
            <p:cNvSpPr/>
            <p:nvPr/>
          </p:nvSpPr>
          <p:spPr>
            <a:xfrm>
              <a:off x="5591873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椭圆 60"/>
            <p:cNvSpPr/>
            <p:nvPr/>
          </p:nvSpPr>
          <p:spPr>
            <a:xfrm>
              <a:off x="5796142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椭圆 61"/>
            <p:cNvSpPr/>
            <p:nvPr/>
          </p:nvSpPr>
          <p:spPr>
            <a:xfrm>
              <a:off x="4366260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3" name="椭圆 62"/>
            <p:cNvSpPr/>
            <p:nvPr/>
          </p:nvSpPr>
          <p:spPr>
            <a:xfrm>
              <a:off x="4570529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" name="椭圆 63"/>
            <p:cNvSpPr/>
            <p:nvPr/>
          </p:nvSpPr>
          <p:spPr>
            <a:xfrm>
              <a:off x="4774798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" name="椭圆 64"/>
            <p:cNvSpPr/>
            <p:nvPr/>
          </p:nvSpPr>
          <p:spPr>
            <a:xfrm>
              <a:off x="4979067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" name="椭圆 65"/>
            <p:cNvSpPr/>
            <p:nvPr/>
          </p:nvSpPr>
          <p:spPr>
            <a:xfrm>
              <a:off x="5183335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椭圆 66"/>
            <p:cNvSpPr/>
            <p:nvPr/>
          </p:nvSpPr>
          <p:spPr>
            <a:xfrm>
              <a:off x="5387604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8" name="椭圆 67"/>
            <p:cNvSpPr/>
            <p:nvPr/>
          </p:nvSpPr>
          <p:spPr>
            <a:xfrm>
              <a:off x="5591873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9" name="椭圆 68"/>
            <p:cNvSpPr/>
            <p:nvPr/>
          </p:nvSpPr>
          <p:spPr>
            <a:xfrm>
              <a:off x="5796142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椭圆 69"/>
            <p:cNvSpPr/>
            <p:nvPr/>
          </p:nvSpPr>
          <p:spPr>
            <a:xfrm>
              <a:off x="4366260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" name="椭圆 70"/>
            <p:cNvSpPr/>
            <p:nvPr/>
          </p:nvSpPr>
          <p:spPr>
            <a:xfrm>
              <a:off x="4570529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椭圆 71"/>
            <p:cNvSpPr/>
            <p:nvPr/>
          </p:nvSpPr>
          <p:spPr>
            <a:xfrm>
              <a:off x="4774798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3" name="椭圆 72"/>
            <p:cNvSpPr/>
            <p:nvPr/>
          </p:nvSpPr>
          <p:spPr>
            <a:xfrm>
              <a:off x="4979067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4" name="椭圆 73"/>
            <p:cNvSpPr/>
            <p:nvPr/>
          </p:nvSpPr>
          <p:spPr>
            <a:xfrm>
              <a:off x="5183335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5" name="椭圆 74"/>
            <p:cNvSpPr/>
            <p:nvPr/>
          </p:nvSpPr>
          <p:spPr>
            <a:xfrm>
              <a:off x="5387604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6" name="椭圆 75"/>
            <p:cNvSpPr/>
            <p:nvPr/>
          </p:nvSpPr>
          <p:spPr>
            <a:xfrm>
              <a:off x="5591873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7" name="椭圆 76"/>
            <p:cNvSpPr/>
            <p:nvPr/>
          </p:nvSpPr>
          <p:spPr>
            <a:xfrm>
              <a:off x="5796142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8" name="椭圆 77"/>
            <p:cNvSpPr/>
            <p:nvPr/>
          </p:nvSpPr>
          <p:spPr>
            <a:xfrm>
              <a:off x="4366260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9" name="椭圆 78"/>
            <p:cNvSpPr/>
            <p:nvPr/>
          </p:nvSpPr>
          <p:spPr>
            <a:xfrm>
              <a:off x="4570529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0" name="椭圆 79"/>
            <p:cNvSpPr/>
            <p:nvPr/>
          </p:nvSpPr>
          <p:spPr>
            <a:xfrm>
              <a:off x="4774798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1" name="椭圆 80"/>
            <p:cNvSpPr/>
            <p:nvPr/>
          </p:nvSpPr>
          <p:spPr>
            <a:xfrm>
              <a:off x="4979067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2" name="椭圆 81"/>
            <p:cNvSpPr/>
            <p:nvPr/>
          </p:nvSpPr>
          <p:spPr>
            <a:xfrm>
              <a:off x="5183335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3" name="椭圆 82"/>
            <p:cNvSpPr/>
            <p:nvPr/>
          </p:nvSpPr>
          <p:spPr>
            <a:xfrm>
              <a:off x="5387604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4" name="椭圆 83"/>
            <p:cNvSpPr/>
            <p:nvPr/>
          </p:nvSpPr>
          <p:spPr>
            <a:xfrm>
              <a:off x="5591873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5" name="椭圆 84"/>
            <p:cNvSpPr/>
            <p:nvPr/>
          </p:nvSpPr>
          <p:spPr>
            <a:xfrm>
              <a:off x="5796142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6" name="椭圆 85"/>
            <p:cNvSpPr/>
            <p:nvPr/>
          </p:nvSpPr>
          <p:spPr>
            <a:xfrm>
              <a:off x="4366260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7" name="椭圆 86"/>
            <p:cNvSpPr/>
            <p:nvPr/>
          </p:nvSpPr>
          <p:spPr>
            <a:xfrm>
              <a:off x="4570529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88" name="椭圆 87"/>
            <p:cNvSpPr/>
            <p:nvPr/>
          </p:nvSpPr>
          <p:spPr>
            <a:xfrm>
              <a:off x="4774798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9" name="椭圆 88"/>
            <p:cNvSpPr/>
            <p:nvPr/>
          </p:nvSpPr>
          <p:spPr>
            <a:xfrm>
              <a:off x="4979067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0" name="椭圆 89"/>
            <p:cNvSpPr/>
            <p:nvPr/>
          </p:nvSpPr>
          <p:spPr>
            <a:xfrm>
              <a:off x="5183335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1" name="椭圆 90"/>
            <p:cNvSpPr/>
            <p:nvPr/>
          </p:nvSpPr>
          <p:spPr>
            <a:xfrm>
              <a:off x="5387604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2" name="椭圆 91"/>
            <p:cNvSpPr/>
            <p:nvPr/>
          </p:nvSpPr>
          <p:spPr>
            <a:xfrm>
              <a:off x="5591873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3" name="椭圆 92"/>
            <p:cNvSpPr/>
            <p:nvPr/>
          </p:nvSpPr>
          <p:spPr>
            <a:xfrm>
              <a:off x="5796142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4" name="椭圆 93"/>
            <p:cNvSpPr/>
            <p:nvPr/>
          </p:nvSpPr>
          <p:spPr>
            <a:xfrm>
              <a:off x="4366260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5" name="椭圆 94"/>
            <p:cNvSpPr/>
            <p:nvPr/>
          </p:nvSpPr>
          <p:spPr>
            <a:xfrm>
              <a:off x="4570529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6" name="椭圆 95"/>
            <p:cNvSpPr/>
            <p:nvPr/>
          </p:nvSpPr>
          <p:spPr>
            <a:xfrm>
              <a:off x="4774798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7" name="椭圆 96"/>
            <p:cNvSpPr/>
            <p:nvPr/>
          </p:nvSpPr>
          <p:spPr>
            <a:xfrm>
              <a:off x="4979067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8" name="椭圆 97"/>
            <p:cNvSpPr/>
            <p:nvPr/>
          </p:nvSpPr>
          <p:spPr>
            <a:xfrm>
              <a:off x="5183335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9" name="椭圆 98"/>
            <p:cNvSpPr/>
            <p:nvPr/>
          </p:nvSpPr>
          <p:spPr>
            <a:xfrm>
              <a:off x="5387604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0" name="椭圆 99"/>
            <p:cNvSpPr/>
            <p:nvPr/>
          </p:nvSpPr>
          <p:spPr>
            <a:xfrm>
              <a:off x="5591873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1" name="椭圆 100"/>
            <p:cNvSpPr/>
            <p:nvPr/>
          </p:nvSpPr>
          <p:spPr>
            <a:xfrm>
              <a:off x="5796142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2" name="椭圆 101"/>
            <p:cNvSpPr/>
            <p:nvPr/>
          </p:nvSpPr>
          <p:spPr>
            <a:xfrm>
              <a:off x="4366260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3" name="椭圆 102"/>
            <p:cNvSpPr/>
            <p:nvPr/>
          </p:nvSpPr>
          <p:spPr>
            <a:xfrm>
              <a:off x="4570529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" name="椭圆 103"/>
            <p:cNvSpPr/>
            <p:nvPr/>
          </p:nvSpPr>
          <p:spPr>
            <a:xfrm>
              <a:off x="4774798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5" name="椭圆 104"/>
            <p:cNvSpPr/>
            <p:nvPr/>
          </p:nvSpPr>
          <p:spPr>
            <a:xfrm>
              <a:off x="4979067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6" name="椭圆 105"/>
            <p:cNvSpPr/>
            <p:nvPr/>
          </p:nvSpPr>
          <p:spPr>
            <a:xfrm>
              <a:off x="5183335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7" name="椭圆 106"/>
            <p:cNvSpPr/>
            <p:nvPr/>
          </p:nvSpPr>
          <p:spPr>
            <a:xfrm>
              <a:off x="5387604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8" name="椭圆 107"/>
            <p:cNvSpPr/>
            <p:nvPr/>
          </p:nvSpPr>
          <p:spPr>
            <a:xfrm>
              <a:off x="5591873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9" name="椭圆 108"/>
            <p:cNvSpPr/>
            <p:nvPr/>
          </p:nvSpPr>
          <p:spPr>
            <a:xfrm>
              <a:off x="5796142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6" name="文本框 175"/>
          <p:cNvSpPr txBox="1"/>
          <p:nvPr/>
        </p:nvSpPr>
        <p:spPr>
          <a:xfrm>
            <a:off x="3858087" y="-2182196"/>
            <a:ext cx="3458961" cy="2553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0" dirty="0">
                <a:solidFill>
                  <a:srgbClr val="2153F4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01</a:t>
            </a:r>
            <a:endParaRPr lang="zh-CN" altLang="en-US" sz="16000" dirty="0">
              <a:solidFill>
                <a:srgbClr val="2153F4"/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grpSp>
        <p:nvGrpSpPr>
          <p:cNvPr id="182" name="组合 181"/>
          <p:cNvGrpSpPr/>
          <p:nvPr/>
        </p:nvGrpSpPr>
        <p:grpSpPr>
          <a:xfrm>
            <a:off x="10088074" y="554622"/>
            <a:ext cx="1478954" cy="397551"/>
            <a:chOff x="960120" y="548588"/>
            <a:chExt cx="1725207" cy="463745"/>
          </a:xfrm>
        </p:grpSpPr>
        <p:sp>
          <p:nvSpPr>
            <p:cNvPr id="183" name="矩形: 圆角 182"/>
            <p:cNvSpPr/>
            <p:nvPr/>
          </p:nvSpPr>
          <p:spPr>
            <a:xfrm>
              <a:off x="960120" y="555133"/>
              <a:ext cx="1725207" cy="457200"/>
            </a:xfrm>
            <a:prstGeom prst="roundRect">
              <a:avLst>
                <a:gd name="adj" fmla="val 0"/>
              </a:avLst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CN" sz="1600" dirty="0">
                  <a:solidFill>
                    <a:schemeClr val="bg1"/>
                  </a:solidFill>
                  <a:latin typeface="Alibaba PuHuiTi Medium" panose="00020600040101010101" pitchFamily="18" charset="-122"/>
                  <a:ea typeface="Alibaba PuHuiTi Medium" panose="00020600040101010101" pitchFamily="18" charset="-122"/>
                  <a:cs typeface="Alibaba PuHuiTi Medium" panose="00020600040101010101" pitchFamily="18" charset="-122"/>
                </a:rPr>
                <a:t>DEADLINE</a:t>
              </a:r>
              <a:endParaRPr lang="zh-CN" altLang="en-US" sz="1600" dirty="0">
                <a:solidFill>
                  <a:schemeClr val="bg1"/>
                </a:solidFill>
                <a:latin typeface="Alibaba PuHuiTi Medium" panose="00020600040101010101" pitchFamily="18" charset="-122"/>
                <a:ea typeface="Alibaba PuHuiTi Medium" panose="00020600040101010101" pitchFamily="18" charset="-122"/>
                <a:cs typeface="Alibaba PuHuiTi Medium" panose="00020600040101010101" pitchFamily="18" charset="-122"/>
              </a:endParaRPr>
            </a:p>
          </p:txBody>
        </p:sp>
        <p:cxnSp>
          <p:nvCxnSpPr>
            <p:cNvPr id="184" name="直接连接符 183"/>
            <p:cNvCxnSpPr/>
            <p:nvPr/>
          </p:nvCxnSpPr>
          <p:spPr>
            <a:xfrm>
              <a:off x="2291405" y="548588"/>
              <a:ext cx="0" cy="45720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直接连接符 184"/>
            <p:cNvCxnSpPr/>
            <p:nvPr/>
          </p:nvCxnSpPr>
          <p:spPr>
            <a:xfrm>
              <a:off x="2292809" y="563987"/>
              <a:ext cx="392518" cy="44834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7" name="矩形 186"/>
          <p:cNvSpPr/>
          <p:nvPr/>
        </p:nvSpPr>
        <p:spPr>
          <a:xfrm>
            <a:off x="-23091" y="5514996"/>
            <a:ext cx="12215090" cy="96657"/>
          </a:xfrm>
          <a:prstGeom prst="rect">
            <a:avLst/>
          </a:prstGeom>
          <a:solidFill>
            <a:srgbClr val="33D8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400" dirty="0">
              <a:latin typeface="Alibaba PuHuiTi Medium" panose="00020600040101010101" pitchFamily="18" charset="-122"/>
              <a:ea typeface="Alibaba PuHuiTi Medium" panose="00020600040101010101" pitchFamily="18" charset="-122"/>
              <a:cs typeface="Alibaba PuHuiTi Medium" panose="00020600040101010101" pitchFamily="18" charset="-122"/>
            </a:endParaRPr>
          </a:p>
        </p:txBody>
      </p:sp>
      <p:grpSp>
        <p:nvGrpSpPr>
          <p:cNvPr id="319" name="组合 318"/>
          <p:cNvGrpSpPr/>
          <p:nvPr/>
        </p:nvGrpSpPr>
        <p:grpSpPr>
          <a:xfrm>
            <a:off x="-110108" y="-110212"/>
            <a:ext cx="1276128" cy="1276141"/>
            <a:chOff x="4366260" y="4528820"/>
            <a:chExt cx="1532017" cy="1532033"/>
          </a:xfrm>
          <a:gradFill>
            <a:gsLst>
              <a:gs pos="0">
                <a:schemeClr val="bg1">
                  <a:alpha val="3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</p:grpSpPr>
        <p:sp>
          <p:nvSpPr>
            <p:cNvPr id="320" name="椭圆 319"/>
            <p:cNvSpPr/>
            <p:nvPr/>
          </p:nvSpPr>
          <p:spPr>
            <a:xfrm>
              <a:off x="4366260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1" name="椭圆 320"/>
            <p:cNvSpPr/>
            <p:nvPr/>
          </p:nvSpPr>
          <p:spPr>
            <a:xfrm>
              <a:off x="4570529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2" name="椭圆 321"/>
            <p:cNvSpPr/>
            <p:nvPr/>
          </p:nvSpPr>
          <p:spPr>
            <a:xfrm>
              <a:off x="4774798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3" name="椭圆 322"/>
            <p:cNvSpPr/>
            <p:nvPr/>
          </p:nvSpPr>
          <p:spPr>
            <a:xfrm>
              <a:off x="4979067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4" name="椭圆 323"/>
            <p:cNvSpPr/>
            <p:nvPr/>
          </p:nvSpPr>
          <p:spPr>
            <a:xfrm>
              <a:off x="5183335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5" name="椭圆 324"/>
            <p:cNvSpPr/>
            <p:nvPr/>
          </p:nvSpPr>
          <p:spPr>
            <a:xfrm>
              <a:off x="5387604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6" name="椭圆 325"/>
            <p:cNvSpPr/>
            <p:nvPr/>
          </p:nvSpPr>
          <p:spPr>
            <a:xfrm>
              <a:off x="5591873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7" name="椭圆 326"/>
            <p:cNvSpPr/>
            <p:nvPr/>
          </p:nvSpPr>
          <p:spPr>
            <a:xfrm>
              <a:off x="5796142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8" name="椭圆 327"/>
            <p:cNvSpPr/>
            <p:nvPr/>
          </p:nvSpPr>
          <p:spPr>
            <a:xfrm>
              <a:off x="4366260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9" name="椭圆 328"/>
            <p:cNvSpPr/>
            <p:nvPr/>
          </p:nvSpPr>
          <p:spPr>
            <a:xfrm>
              <a:off x="4570529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0" name="椭圆 329"/>
            <p:cNvSpPr/>
            <p:nvPr/>
          </p:nvSpPr>
          <p:spPr>
            <a:xfrm>
              <a:off x="4774798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1" name="椭圆 330"/>
            <p:cNvSpPr/>
            <p:nvPr/>
          </p:nvSpPr>
          <p:spPr>
            <a:xfrm>
              <a:off x="4979067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2" name="椭圆 331"/>
            <p:cNvSpPr/>
            <p:nvPr/>
          </p:nvSpPr>
          <p:spPr>
            <a:xfrm>
              <a:off x="5183335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3" name="椭圆 332"/>
            <p:cNvSpPr/>
            <p:nvPr/>
          </p:nvSpPr>
          <p:spPr>
            <a:xfrm>
              <a:off x="5387604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4" name="椭圆 333"/>
            <p:cNvSpPr/>
            <p:nvPr/>
          </p:nvSpPr>
          <p:spPr>
            <a:xfrm>
              <a:off x="5591873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5" name="椭圆 334"/>
            <p:cNvSpPr/>
            <p:nvPr/>
          </p:nvSpPr>
          <p:spPr>
            <a:xfrm>
              <a:off x="5796142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6" name="椭圆 335"/>
            <p:cNvSpPr/>
            <p:nvPr/>
          </p:nvSpPr>
          <p:spPr>
            <a:xfrm>
              <a:off x="4366260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7" name="椭圆 336"/>
            <p:cNvSpPr/>
            <p:nvPr/>
          </p:nvSpPr>
          <p:spPr>
            <a:xfrm>
              <a:off x="4570529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8" name="椭圆 337"/>
            <p:cNvSpPr/>
            <p:nvPr/>
          </p:nvSpPr>
          <p:spPr>
            <a:xfrm>
              <a:off x="4774798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9" name="椭圆 338"/>
            <p:cNvSpPr/>
            <p:nvPr/>
          </p:nvSpPr>
          <p:spPr>
            <a:xfrm>
              <a:off x="4979067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0" name="椭圆 339"/>
            <p:cNvSpPr/>
            <p:nvPr/>
          </p:nvSpPr>
          <p:spPr>
            <a:xfrm>
              <a:off x="5183335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1" name="椭圆 340"/>
            <p:cNvSpPr/>
            <p:nvPr/>
          </p:nvSpPr>
          <p:spPr>
            <a:xfrm>
              <a:off x="5387604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2" name="椭圆 341"/>
            <p:cNvSpPr/>
            <p:nvPr/>
          </p:nvSpPr>
          <p:spPr>
            <a:xfrm>
              <a:off x="5591873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3" name="椭圆 342"/>
            <p:cNvSpPr/>
            <p:nvPr/>
          </p:nvSpPr>
          <p:spPr>
            <a:xfrm>
              <a:off x="5796142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4" name="椭圆 343"/>
            <p:cNvSpPr/>
            <p:nvPr/>
          </p:nvSpPr>
          <p:spPr>
            <a:xfrm>
              <a:off x="4366260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5" name="椭圆 344"/>
            <p:cNvSpPr/>
            <p:nvPr/>
          </p:nvSpPr>
          <p:spPr>
            <a:xfrm>
              <a:off x="4570529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6" name="椭圆 345"/>
            <p:cNvSpPr/>
            <p:nvPr/>
          </p:nvSpPr>
          <p:spPr>
            <a:xfrm>
              <a:off x="4774798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7" name="椭圆 346"/>
            <p:cNvSpPr/>
            <p:nvPr/>
          </p:nvSpPr>
          <p:spPr>
            <a:xfrm>
              <a:off x="4979067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8" name="椭圆 347"/>
            <p:cNvSpPr/>
            <p:nvPr/>
          </p:nvSpPr>
          <p:spPr>
            <a:xfrm>
              <a:off x="5183335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9" name="椭圆 348"/>
            <p:cNvSpPr/>
            <p:nvPr/>
          </p:nvSpPr>
          <p:spPr>
            <a:xfrm>
              <a:off x="5387604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0" name="椭圆 349"/>
            <p:cNvSpPr/>
            <p:nvPr/>
          </p:nvSpPr>
          <p:spPr>
            <a:xfrm>
              <a:off x="5591873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1" name="椭圆 350"/>
            <p:cNvSpPr/>
            <p:nvPr/>
          </p:nvSpPr>
          <p:spPr>
            <a:xfrm>
              <a:off x="5796142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2" name="椭圆 351"/>
            <p:cNvSpPr/>
            <p:nvPr/>
          </p:nvSpPr>
          <p:spPr>
            <a:xfrm>
              <a:off x="4366260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3" name="椭圆 352"/>
            <p:cNvSpPr/>
            <p:nvPr/>
          </p:nvSpPr>
          <p:spPr>
            <a:xfrm>
              <a:off x="4570529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4" name="椭圆 353"/>
            <p:cNvSpPr/>
            <p:nvPr/>
          </p:nvSpPr>
          <p:spPr>
            <a:xfrm>
              <a:off x="4774798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5" name="椭圆 354"/>
            <p:cNvSpPr/>
            <p:nvPr/>
          </p:nvSpPr>
          <p:spPr>
            <a:xfrm>
              <a:off x="4979067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6" name="椭圆 355"/>
            <p:cNvSpPr/>
            <p:nvPr/>
          </p:nvSpPr>
          <p:spPr>
            <a:xfrm>
              <a:off x="5183335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7" name="椭圆 356"/>
            <p:cNvSpPr/>
            <p:nvPr/>
          </p:nvSpPr>
          <p:spPr>
            <a:xfrm>
              <a:off x="5387604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8" name="椭圆 357"/>
            <p:cNvSpPr/>
            <p:nvPr/>
          </p:nvSpPr>
          <p:spPr>
            <a:xfrm>
              <a:off x="5591873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9" name="椭圆 358"/>
            <p:cNvSpPr/>
            <p:nvPr/>
          </p:nvSpPr>
          <p:spPr>
            <a:xfrm>
              <a:off x="5796142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0" name="椭圆 359"/>
            <p:cNvSpPr/>
            <p:nvPr/>
          </p:nvSpPr>
          <p:spPr>
            <a:xfrm>
              <a:off x="4366260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1" name="椭圆 360"/>
            <p:cNvSpPr/>
            <p:nvPr/>
          </p:nvSpPr>
          <p:spPr>
            <a:xfrm>
              <a:off x="4570529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2" name="椭圆 361"/>
            <p:cNvSpPr/>
            <p:nvPr/>
          </p:nvSpPr>
          <p:spPr>
            <a:xfrm>
              <a:off x="4774798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3" name="椭圆 362"/>
            <p:cNvSpPr/>
            <p:nvPr/>
          </p:nvSpPr>
          <p:spPr>
            <a:xfrm>
              <a:off x="4979067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4" name="椭圆 363"/>
            <p:cNvSpPr/>
            <p:nvPr/>
          </p:nvSpPr>
          <p:spPr>
            <a:xfrm>
              <a:off x="5183335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5" name="椭圆 364"/>
            <p:cNvSpPr/>
            <p:nvPr/>
          </p:nvSpPr>
          <p:spPr>
            <a:xfrm>
              <a:off x="5387604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6" name="椭圆 365"/>
            <p:cNvSpPr/>
            <p:nvPr/>
          </p:nvSpPr>
          <p:spPr>
            <a:xfrm>
              <a:off x="5591873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7" name="椭圆 366"/>
            <p:cNvSpPr/>
            <p:nvPr/>
          </p:nvSpPr>
          <p:spPr>
            <a:xfrm>
              <a:off x="5796142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8" name="椭圆 367"/>
            <p:cNvSpPr/>
            <p:nvPr/>
          </p:nvSpPr>
          <p:spPr>
            <a:xfrm>
              <a:off x="4366260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9" name="椭圆 368"/>
            <p:cNvSpPr/>
            <p:nvPr/>
          </p:nvSpPr>
          <p:spPr>
            <a:xfrm>
              <a:off x="4570529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0" name="椭圆 369"/>
            <p:cNvSpPr/>
            <p:nvPr/>
          </p:nvSpPr>
          <p:spPr>
            <a:xfrm>
              <a:off x="4774798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1" name="椭圆 370"/>
            <p:cNvSpPr/>
            <p:nvPr/>
          </p:nvSpPr>
          <p:spPr>
            <a:xfrm>
              <a:off x="4979067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2" name="椭圆 371"/>
            <p:cNvSpPr/>
            <p:nvPr/>
          </p:nvSpPr>
          <p:spPr>
            <a:xfrm>
              <a:off x="5183335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3" name="椭圆 372"/>
            <p:cNvSpPr/>
            <p:nvPr/>
          </p:nvSpPr>
          <p:spPr>
            <a:xfrm>
              <a:off x="5387604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4" name="椭圆 373"/>
            <p:cNvSpPr/>
            <p:nvPr/>
          </p:nvSpPr>
          <p:spPr>
            <a:xfrm>
              <a:off x="5591873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5" name="椭圆 374"/>
            <p:cNvSpPr/>
            <p:nvPr/>
          </p:nvSpPr>
          <p:spPr>
            <a:xfrm>
              <a:off x="5796142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6" name="椭圆 375"/>
            <p:cNvSpPr/>
            <p:nvPr/>
          </p:nvSpPr>
          <p:spPr>
            <a:xfrm>
              <a:off x="4366260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7" name="椭圆 376"/>
            <p:cNvSpPr/>
            <p:nvPr/>
          </p:nvSpPr>
          <p:spPr>
            <a:xfrm>
              <a:off x="4570529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8" name="椭圆 377"/>
            <p:cNvSpPr/>
            <p:nvPr/>
          </p:nvSpPr>
          <p:spPr>
            <a:xfrm>
              <a:off x="4774798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9" name="椭圆 378"/>
            <p:cNvSpPr/>
            <p:nvPr/>
          </p:nvSpPr>
          <p:spPr>
            <a:xfrm>
              <a:off x="4979067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0" name="椭圆 379"/>
            <p:cNvSpPr/>
            <p:nvPr/>
          </p:nvSpPr>
          <p:spPr>
            <a:xfrm>
              <a:off x="5183335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1" name="椭圆 380"/>
            <p:cNvSpPr/>
            <p:nvPr/>
          </p:nvSpPr>
          <p:spPr>
            <a:xfrm>
              <a:off x="5387604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2" name="椭圆 381"/>
            <p:cNvSpPr/>
            <p:nvPr/>
          </p:nvSpPr>
          <p:spPr>
            <a:xfrm>
              <a:off x="5591873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3" name="椭圆 382"/>
            <p:cNvSpPr/>
            <p:nvPr/>
          </p:nvSpPr>
          <p:spPr>
            <a:xfrm>
              <a:off x="5796142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47" name="文本框 146"/>
          <p:cNvSpPr txBox="1"/>
          <p:nvPr/>
        </p:nvSpPr>
        <p:spPr>
          <a:xfrm>
            <a:off x="12213856" y="4355073"/>
            <a:ext cx="2926080" cy="2646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600" b="1" dirty="0">
                <a:latin typeface="Accidental Presidency" panose="00000400000000000000" pitchFamily="2" charset="0"/>
                <a:ea typeface="OPPOSans H" panose="00020600040101010101" pitchFamily="18" charset="-122"/>
                <a:cs typeface="OPPOSans H" panose="00020600040101010101" pitchFamily="18" charset="-122"/>
              </a:rPr>
              <a:t>01</a:t>
            </a:r>
            <a:endParaRPr lang="zh-CN" altLang="en-US" sz="16600" b="1" dirty="0"/>
          </a:p>
        </p:txBody>
      </p:sp>
      <p:grpSp>
        <p:nvGrpSpPr>
          <p:cNvPr id="17" name="组合 16"/>
          <p:cNvGrpSpPr/>
          <p:nvPr/>
        </p:nvGrpSpPr>
        <p:grpSpPr>
          <a:xfrm>
            <a:off x="2201247" y="2224166"/>
            <a:ext cx="7789507" cy="2248714"/>
            <a:chOff x="2716746" y="2224166"/>
            <a:chExt cx="7789507" cy="2248714"/>
          </a:xfrm>
        </p:grpSpPr>
        <p:grpSp>
          <p:nvGrpSpPr>
            <p:cNvPr id="19" name="组合 18"/>
            <p:cNvGrpSpPr/>
            <p:nvPr/>
          </p:nvGrpSpPr>
          <p:grpSpPr>
            <a:xfrm>
              <a:off x="4788271" y="2502894"/>
              <a:ext cx="5717982" cy="1863902"/>
              <a:chOff x="603326" y="2532147"/>
              <a:chExt cx="4418029" cy="1863902"/>
            </a:xfrm>
          </p:grpSpPr>
          <p:sp>
            <p:nvSpPr>
              <p:cNvPr id="20" name="文本框 19"/>
              <p:cNvSpPr txBox="1"/>
              <p:nvPr/>
            </p:nvSpPr>
            <p:spPr>
              <a:xfrm>
                <a:off x="603326" y="2532147"/>
                <a:ext cx="3202008" cy="583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200" dirty="0">
                    <a:solidFill>
                      <a:srgbClr val="2153F4"/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rPr>
                  <a:t>請在此處輸入標題</a:t>
                </a:r>
                <a:endParaRPr lang="zh-CN" altLang="en-US" sz="3200" dirty="0">
                  <a:solidFill>
                    <a:srgbClr val="2153F4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endParaRPr>
              </a:p>
            </p:txBody>
          </p:sp>
          <p:sp>
            <p:nvSpPr>
              <p:cNvPr id="21" name="文本框 20"/>
              <p:cNvSpPr txBox="1"/>
              <p:nvPr/>
            </p:nvSpPr>
            <p:spPr>
              <a:xfrm>
                <a:off x="603326" y="3073979"/>
                <a:ext cx="4418029" cy="13220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dirty="0"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這是一份藍色商務工作彙報通用簡約範本，請在此處輸入內容。這是一份藍色商務工作彙報通用簡約範本，請在此處輸入內容。</a:t>
                </a:r>
                <a:endParaRPr lang="zh-CN" altLang="en-US" sz="2000" dirty="0"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  <a:p>
                <a:endParaRPr lang="zh-CN" altLang="en-US" sz="2000" dirty="0"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</p:grpSp>
        <p:sp>
          <p:nvSpPr>
            <p:cNvPr id="22" name="文本框 21"/>
            <p:cNvSpPr txBox="1"/>
            <p:nvPr/>
          </p:nvSpPr>
          <p:spPr>
            <a:xfrm>
              <a:off x="2716746" y="2549146"/>
              <a:ext cx="542823" cy="1863725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zh-CN" sz="3600" dirty="0">
                  <a:solidFill>
                    <a:srgbClr val="2153F4"/>
                  </a:solidFill>
                  <a:latin typeface="OPPOSans H" panose="00020600040101010101" pitchFamily="18" charset="-122"/>
                  <a:ea typeface="OPPOSans H" panose="00020600040101010101" pitchFamily="18" charset="-122"/>
                  <a:cs typeface="OPPOSans H" panose="00020600040101010101" pitchFamily="18" charset="-122"/>
                </a:rPr>
                <a:t>PART</a:t>
              </a:r>
              <a:endParaRPr lang="zh-CN" altLang="en-US" sz="3600" dirty="0">
                <a:solidFill>
                  <a:srgbClr val="2153F4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endParaRPr>
            </a:p>
          </p:txBody>
        </p:sp>
        <p:pic>
          <p:nvPicPr>
            <p:cNvPr id="15" name="图片 14"/>
            <p:cNvPicPr>
              <a:picLocks noChangeAspect="1"/>
            </p:cNvPicPr>
            <p:nvPr/>
          </p:nvPicPr>
          <p:blipFill rotWithShape="1">
            <a:blip r:embed="rId3"/>
            <a:srcRect l="38574" t="13030" r="23407" b="33023"/>
            <a:stretch>
              <a:fillRect/>
            </a:stretch>
          </p:blipFill>
          <p:spPr>
            <a:xfrm>
              <a:off x="3171888" y="2224166"/>
              <a:ext cx="1801291" cy="2248714"/>
            </a:xfrm>
            <a:prstGeom prst="rect">
              <a:avLst/>
            </a:prstGeom>
            <a:effectLst/>
          </p:spPr>
        </p:pic>
        <p:sp>
          <p:nvSpPr>
            <p:cNvPr id="16" name="矩形 15"/>
            <p:cNvSpPr/>
            <p:nvPr/>
          </p:nvSpPr>
          <p:spPr>
            <a:xfrm>
              <a:off x="4373586" y="4108944"/>
              <a:ext cx="5881583" cy="123711"/>
            </a:xfrm>
            <a:prstGeom prst="rect">
              <a:avLst/>
            </a:prstGeom>
            <a:solidFill>
              <a:srgbClr val="2153F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0" name="文本框 159"/>
          <p:cNvSpPr txBox="1"/>
          <p:nvPr/>
        </p:nvSpPr>
        <p:spPr>
          <a:xfrm>
            <a:off x="-192969" y="6056880"/>
            <a:ext cx="9775938" cy="1568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9600" b="1" dirty="0">
                <a:solidFill>
                  <a:schemeClr val="bg1">
                    <a:alpha val="10000"/>
                  </a:schemeClr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POWERPOINT</a:t>
            </a:r>
            <a:endParaRPr lang="zh-CN" altLang="en-US" sz="9600" b="1" dirty="0">
              <a:solidFill>
                <a:schemeClr val="bg1">
                  <a:alpha val="10000"/>
                </a:schemeClr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1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0"/>
                    </a14:imgEffect>
                  </a14:imgLayer>
                </a14:imgProps>
              </a:ext>
            </a:extLst>
          </a:blip>
          <a:srcRect b="1717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6"/>
          <p:cNvSpPr/>
          <p:nvPr/>
        </p:nvSpPr>
        <p:spPr>
          <a:xfrm>
            <a:off x="-23092" y="-14054"/>
            <a:ext cx="12215088" cy="6872054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-23090" y="6705600"/>
            <a:ext cx="10111164" cy="152400"/>
          </a:xfrm>
          <a:prstGeom prst="rect">
            <a:avLst/>
          </a:prstGeom>
          <a:solidFill>
            <a:srgbClr val="2153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10088074" y="6705600"/>
            <a:ext cx="2103927" cy="152400"/>
          </a:xfrm>
          <a:prstGeom prst="rect">
            <a:avLst/>
          </a:prstGeom>
          <a:solidFill>
            <a:srgbClr val="33D8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400" dirty="0">
              <a:latin typeface="Alibaba PuHuiTi Medium" panose="00020600040101010101" pitchFamily="18" charset="-122"/>
              <a:ea typeface="Alibaba PuHuiTi Medium" panose="00020600040101010101" pitchFamily="18" charset="-122"/>
              <a:cs typeface="Alibaba PuHuiTi Medium" panose="00020600040101010101" pitchFamily="18" charset="-122"/>
            </a:endParaRPr>
          </a:p>
        </p:txBody>
      </p:sp>
      <p:sp>
        <p:nvSpPr>
          <p:cNvPr id="10" name="矩形: 圆角 9"/>
          <p:cNvSpPr/>
          <p:nvPr/>
        </p:nvSpPr>
        <p:spPr>
          <a:xfrm>
            <a:off x="-613458" y="314682"/>
            <a:ext cx="12500658" cy="742236"/>
          </a:xfrm>
          <a:prstGeom prst="roundRect">
            <a:avLst>
              <a:gd name="adj" fmla="val 10916"/>
            </a:avLst>
          </a:prstGeom>
          <a:solidFill>
            <a:srgbClr val="2153F4"/>
          </a:solidFill>
          <a:ln>
            <a:noFill/>
          </a:ln>
          <a:effectLst>
            <a:outerShdw blurRad="508000" dist="152400" dir="5400000" sx="97000" sy="97000" algn="t" rotWithShape="0">
              <a:srgbClr val="1541C4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11" name="组合 10"/>
          <p:cNvGrpSpPr/>
          <p:nvPr/>
        </p:nvGrpSpPr>
        <p:grpSpPr>
          <a:xfrm>
            <a:off x="9973566" y="487024"/>
            <a:ext cx="1478954" cy="397551"/>
            <a:chOff x="960120" y="548588"/>
            <a:chExt cx="1725207" cy="463745"/>
          </a:xfrm>
        </p:grpSpPr>
        <p:sp>
          <p:nvSpPr>
            <p:cNvPr id="12" name="矩形: 圆角 11"/>
            <p:cNvSpPr/>
            <p:nvPr/>
          </p:nvSpPr>
          <p:spPr>
            <a:xfrm>
              <a:off x="960120" y="555133"/>
              <a:ext cx="1725207" cy="457200"/>
            </a:xfrm>
            <a:prstGeom prst="roundRect">
              <a:avLst>
                <a:gd name="adj" fmla="val 0"/>
              </a:avLst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CN" sz="1600" dirty="0">
                  <a:solidFill>
                    <a:schemeClr val="bg1"/>
                  </a:solidFill>
                  <a:latin typeface="Alibaba PuHuiTi Medium" panose="00020600040101010101" pitchFamily="18" charset="-122"/>
                  <a:ea typeface="Alibaba PuHuiTi Medium" panose="00020600040101010101" pitchFamily="18" charset="-122"/>
                  <a:cs typeface="Alibaba PuHuiTi Medium" panose="00020600040101010101" pitchFamily="18" charset="-122"/>
                </a:rPr>
                <a:t>DEADLINE</a:t>
              </a:r>
              <a:endParaRPr lang="zh-CN" altLang="en-US" sz="1600" dirty="0">
                <a:solidFill>
                  <a:schemeClr val="bg1"/>
                </a:solidFill>
                <a:latin typeface="Alibaba PuHuiTi Medium" panose="00020600040101010101" pitchFamily="18" charset="-122"/>
                <a:ea typeface="Alibaba PuHuiTi Medium" panose="00020600040101010101" pitchFamily="18" charset="-122"/>
                <a:cs typeface="Alibaba PuHuiTi Medium" panose="00020600040101010101" pitchFamily="18" charset="-122"/>
              </a:endParaRPr>
            </a:p>
          </p:txBody>
        </p:sp>
        <p:cxnSp>
          <p:nvCxnSpPr>
            <p:cNvPr id="13" name="直接连接符 12"/>
            <p:cNvCxnSpPr/>
            <p:nvPr/>
          </p:nvCxnSpPr>
          <p:spPr>
            <a:xfrm>
              <a:off x="2291405" y="548588"/>
              <a:ext cx="0" cy="45720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2292809" y="563987"/>
              <a:ext cx="392518" cy="44834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文本框 15"/>
          <p:cNvSpPr txBox="1"/>
          <p:nvPr/>
        </p:nvSpPr>
        <p:spPr>
          <a:xfrm>
            <a:off x="944586" y="430790"/>
            <a:ext cx="3251208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請在此處輸入標題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cxnSp>
        <p:nvCxnSpPr>
          <p:cNvPr id="18" name="直接连接符 17"/>
          <p:cNvCxnSpPr/>
          <p:nvPr/>
        </p:nvCxnSpPr>
        <p:spPr>
          <a:xfrm flipV="1">
            <a:off x="4490977" y="682994"/>
            <a:ext cx="4930815" cy="2806"/>
          </a:xfrm>
          <a:prstGeom prst="line">
            <a:avLst/>
          </a:prstGeom>
          <a:ln w="12700">
            <a:solidFill>
              <a:schemeClr val="bg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ound-left-button_61791"/>
          <p:cNvSpPr/>
          <p:nvPr/>
        </p:nvSpPr>
        <p:spPr>
          <a:xfrm rot="10800000">
            <a:off x="447519" y="500225"/>
            <a:ext cx="379310" cy="378739"/>
          </a:xfrm>
          <a:custGeom>
            <a:avLst/>
            <a:gdLst>
              <a:gd name="connsiteX0" fmla="*/ 353699 w 609120"/>
              <a:gd name="connsiteY0" fmla="*/ 161162 h 608203"/>
              <a:gd name="connsiteX1" fmla="*/ 367856 w 609120"/>
              <a:gd name="connsiteY1" fmla="*/ 167064 h 608203"/>
              <a:gd name="connsiteX2" fmla="*/ 367856 w 609120"/>
              <a:gd name="connsiteY2" fmla="*/ 195232 h 608203"/>
              <a:gd name="connsiteX3" fmla="*/ 258820 w 609120"/>
              <a:gd name="connsiteY3" fmla="*/ 304139 h 608203"/>
              <a:gd name="connsiteX4" fmla="*/ 367856 w 609120"/>
              <a:gd name="connsiteY4" fmla="*/ 412933 h 608203"/>
              <a:gd name="connsiteX5" fmla="*/ 367856 w 609120"/>
              <a:gd name="connsiteY5" fmla="*/ 441215 h 608203"/>
              <a:gd name="connsiteX6" fmla="*/ 353699 w 609120"/>
              <a:gd name="connsiteY6" fmla="*/ 447031 h 608203"/>
              <a:gd name="connsiteX7" fmla="*/ 339541 w 609120"/>
              <a:gd name="connsiteY7" fmla="*/ 441215 h 608203"/>
              <a:gd name="connsiteX8" fmla="*/ 216461 w 609120"/>
              <a:gd name="connsiteY8" fmla="*/ 318166 h 608203"/>
              <a:gd name="connsiteX9" fmla="*/ 210638 w 609120"/>
              <a:gd name="connsiteY9" fmla="*/ 304139 h 608203"/>
              <a:gd name="connsiteX10" fmla="*/ 216461 w 609120"/>
              <a:gd name="connsiteY10" fmla="*/ 289998 h 608203"/>
              <a:gd name="connsiteX11" fmla="*/ 339541 w 609120"/>
              <a:gd name="connsiteY11" fmla="*/ 167064 h 608203"/>
              <a:gd name="connsiteX12" fmla="*/ 353699 w 609120"/>
              <a:gd name="connsiteY12" fmla="*/ 161162 h 608203"/>
              <a:gd name="connsiteX13" fmla="*/ 304617 w 609120"/>
              <a:gd name="connsiteY13" fmla="*/ 39916 h 608203"/>
              <a:gd name="connsiteX14" fmla="*/ 39976 w 609120"/>
              <a:gd name="connsiteY14" fmla="*/ 304159 h 608203"/>
              <a:gd name="connsiteX15" fmla="*/ 304617 w 609120"/>
              <a:gd name="connsiteY15" fmla="*/ 568401 h 608203"/>
              <a:gd name="connsiteX16" fmla="*/ 569258 w 609120"/>
              <a:gd name="connsiteY16" fmla="*/ 304159 h 608203"/>
              <a:gd name="connsiteX17" fmla="*/ 304617 w 609120"/>
              <a:gd name="connsiteY17" fmla="*/ 39916 h 608203"/>
              <a:gd name="connsiteX18" fmla="*/ 304617 w 609120"/>
              <a:gd name="connsiteY18" fmla="*/ 0 h 608203"/>
              <a:gd name="connsiteX19" fmla="*/ 609120 w 609120"/>
              <a:gd name="connsiteY19" fmla="*/ 304159 h 608203"/>
              <a:gd name="connsiteX20" fmla="*/ 304617 w 609120"/>
              <a:gd name="connsiteY20" fmla="*/ 608203 h 608203"/>
              <a:gd name="connsiteX21" fmla="*/ 0 w 609120"/>
              <a:gd name="connsiteY21" fmla="*/ 304159 h 608203"/>
              <a:gd name="connsiteX22" fmla="*/ 304617 w 609120"/>
              <a:gd name="connsiteY22" fmla="*/ 0 h 608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09120" h="608203">
                <a:moveTo>
                  <a:pt x="353699" y="161162"/>
                </a:moveTo>
                <a:cubicBezTo>
                  <a:pt x="358808" y="161162"/>
                  <a:pt x="363917" y="163129"/>
                  <a:pt x="367856" y="167064"/>
                </a:cubicBezTo>
                <a:cubicBezTo>
                  <a:pt x="375620" y="174818"/>
                  <a:pt x="375620" y="187477"/>
                  <a:pt x="367856" y="195232"/>
                </a:cubicBezTo>
                <a:lnTo>
                  <a:pt x="258820" y="304139"/>
                </a:lnTo>
                <a:lnTo>
                  <a:pt x="367856" y="412933"/>
                </a:lnTo>
                <a:cubicBezTo>
                  <a:pt x="375620" y="420802"/>
                  <a:pt x="375620" y="433346"/>
                  <a:pt x="367856" y="441215"/>
                </a:cubicBezTo>
                <a:cubicBezTo>
                  <a:pt x="363974" y="445092"/>
                  <a:pt x="358837" y="447031"/>
                  <a:pt x="353699" y="447031"/>
                </a:cubicBezTo>
                <a:cubicBezTo>
                  <a:pt x="348561" y="447031"/>
                  <a:pt x="343537" y="445092"/>
                  <a:pt x="339541" y="441215"/>
                </a:cubicBezTo>
                <a:lnTo>
                  <a:pt x="216461" y="318166"/>
                </a:lnTo>
                <a:cubicBezTo>
                  <a:pt x="212693" y="314403"/>
                  <a:pt x="210638" y="309385"/>
                  <a:pt x="210638" y="304139"/>
                </a:cubicBezTo>
                <a:cubicBezTo>
                  <a:pt x="210638" y="298780"/>
                  <a:pt x="212693" y="293762"/>
                  <a:pt x="216461" y="289998"/>
                </a:cubicBezTo>
                <a:lnTo>
                  <a:pt x="339541" y="167064"/>
                </a:lnTo>
                <a:cubicBezTo>
                  <a:pt x="343480" y="163129"/>
                  <a:pt x="348590" y="161162"/>
                  <a:pt x="353699" y="161162"/>
                </a:cubicBezTo>
                <a:close/>
                <a:moveTo>
                  <a:pt x="304617" y="39916"/>
                </a:moveTo>
                <a:cubicBezTo>
                  <a:pt x="158647" y="39916"/>
                  <a:pt x="39976" y="158409"/>
                  <a:pt x="39976" y="304159"/>
                </a:cubicBezTo>
                <a:cubicBezTo>
                  <a:pt x="39976" y="449794"/>
                  <a:pt x="158647" y="568401"/>
                  <a:pt x="304617" y="568401"/>
                </a:cubicBezTo>
                <a:cubicBezTo>
                  <a:pt x="450473" y="568401"/>
                  <a:pt x="569258" y="449794"/>
                  <a:pt x="569258" y="304159"/>
                </a:cubicBezTo>
                <a:cubicBezTo>
                  <a:pt x="569258" y="158409"/>
                  <a:pt x="450473" y="39916"/>
                  <a:pt x="304617" y="39916"/>
                </a:cubicBezTo>
                <a:close/>
                <a:moveTo>
                  <a:pt x="304617" y="0"/>
                </a:moveTo>
                <a:cubicBezTo>
                  <a:pt x="472517" y="0"/>
                  <a:pt x="609120" y="136398"/>
                  <a:pt x="609120" y="304159"/>
                </a:cubicBezTo>
                <a:cubicBezTo>
                  <a:pt x="609120" y="471805"/>
                  <a:pt x="472517" y="608203"/>
                  <a:pt x="304617" y="608203"/>
                </a:cubicBezTo>
                <a:cubicBezTo>
                  <a:pt x="136603" y="608203"/>
                  <a:pt x="0" y="471805"/>
                  <a:pt x="0" y="304159"/>
                </a:cubicBezTo>
                <a:cubicBezTo>
                  <a:pt x="0" y="136398"/>
                  <a:pt x="136603" y="0"/>
                  <a:pt x="30461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组合 3"/>
          <p:cNvGrpSpPr/>
          <p:nvPr/>
        </p:nvGrpSpPr>
        <p:grpSpPr>
          <a:xfrm>
            <a:off x="281710" y="424697"/>
            <a:ext cx="11628580" cy="6528760"/>
            <a:chOff x="281710" y="180857"/>
            <a:chExt cx="11628580" cy="6528760"/>
          </a:xfrm>
        </p:grpSpPr>
        <p:sp>
          <p:nvSpPr>
            <p:cNvPr id="17" name="任意多边形: 形状 16"/>
            <p:cNvSpPr/>
            <p:nvPr/>
          </p:nvSpPr>
          <p:spPr>
            <a:xfrm>
              <a:off x="281710" y="180857"/>
              <a:ext cx="11628580" cy="6528760"/>
            </a:xfrm>
            <a:custGeom>
              <a:avLst/>
              <a:gdLst>
                <a:gd name="connsiteX0" fmla="*/ 8839200 w 8839200"/>
                <a:gd name="connsiteY0" fmla="*/ 0 h 4962689"/>
                <a:gd name="connsiteX1" fmla="*/ 8839200 w 8839200"/>
                <a:gd name="connsiteY1" fmla="*/ 4962689 h 4962689"/>
                <a:gd name="connsiteX2" fmla="*/ 8805059 w 8839200"/>
                <a:gd name="connsiteY2" fmla="*/ 4924139 h 4962689"/>
                <a:gd name="connsiteX3" fmla="*/ 4419600 w 8839200"/>
                <a:gd name="connsiteY3" fmla="*/ 3414671 h 4962689"/>
                <a:gd name="connsiteX4" fmla="*/ 34141 w 8839200"/>
                <a:gd name="connsiteY4" fmla="*/ 4924139 h 4962689"/>
                <a:gd name="connsiteX5" fmla="*/ 0 w 8839200"/>
                <a:gd name="connsiteY5" fmla="*/ 4962689 h 4962689"/>
                <a:gd name="connsiteX6" fmla="*/ 0 w 8839200"/>
                <a:gd name="connsiteY6" fmla="*/ 0 h 4962689"/>
                <a:gd name="connsiteX7" fmla="*/ 34141 w 8839200"/>
                <a:gd name="connsiteY7" fmla="*/ 38550 h 4962689"/>
                <a:gd name="connsiteX8" fmla="*/ 4419600 w 8839200"/>
                <a:gd name="connsiteY8" fmla="*/ 1548017 h 4962689"/>
                <a:gd name="connsiteX9" fmla="*/ 8805059 w 8839200"/>
                <a:gd name="connsiteY9" fmla="*/ 38550 h 4962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39200" h="4962689">
                  <a:moveTo>
                    <a:pt x="8839200" y="0"/>
                  </a:moveTo>
                  <a:lnTo>
                    <a:pt x="8839200" y="4962689"/>
                  </a:lnTo>
                  <a:lnTo>
                    <a:pt x="8805059" y="4924139"/>
                  </a:lnTo>
                  <a:cubicBezTo>
                    <a:pt x="7960494" y="4025032"/>
                    <a:pt x="6313300" y="3414671"/>
                    <a:pt x="4419600" y="3414671"/>
                  </a:cubicBezTo>
                  <a:cubicBezTo>
                    <a:pt x="2525901" y="3414671"/>
                    <a:pt x="878706" y="4025032"/>
                    <a:pt x="34141" y="4924139"/>
                  </a:cubicBezTo>
                  <a:lnTo>
                    <a:pt x="0" y="4962689"/>
                  </a:lnTo>
                  <a:lnTo>
                    <a:pt x="0" y="0"/>
                  </a:lnTo>
                  <a:lnTo>
                    <a:pt x="34141" y="38550"/>
                  </a:lnTo>
                  <a:cubicBezTo>
                    <a:pt x="878706" y="937656"/>
                    <a:pt x="2525901" y="1548017"/>
                    <a:pt x="4419600" y="1548017"/>
                  </a:cubicBezTo>
                  <a:cubicBezTo>
                    <a:pt x="6313300" y="1548017"/>
                    <a:pt x="7960494" y="937656"/>
                    <a:pt x="8805059" y="38550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chemeClr val="bg1">
                    <a:alpha val="0"/>
                  </a:schemeClr>
                </a:gs>
                <a:gs pos="0">
                  <a:srgbClr val="2153F4">
                    <a:alpha val="24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38100" dir="5400000" algn="t" rotWithShape="0">
                <a:schemeClr val="bg1">
                  <a:lumMod val="8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62" name="椭圆 61"/>
            <p:cNvSpPr/>
            <p:nvPr/>
          </p:nvSpPr>
          <p:spPr>
            <a:xfrm>
              <a:off x="3301044" y="2366388"/>
              <a:ext cx="2125224" cy="2125224"/>
            </a:xfrm>
            <a:prstGeom prst="ellipse">
              <a:avLst/>
            </a:prstGeom>
            <a:solidFill>
              <a:srgbClr val="2153F4"/>
            </a:solidFill>
            <a:ln>
              <a:noFill/>
            </a:ln>
            <a:effectLst>
              <a:outerShdw blurRad="317500" dist="38100" dir="5400000" algn="t" rotWithShape="0">
                <a:schemeClr val="bg1">
                  <a:lumMod val="8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0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請輸入</a:t>
              </a:r>
              <a:endPara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  <a:p>
              <a:pPr algn="ctr"/>
              <a:r>
                <a:rPr lang="zh-CN" altLang="en-US" sz="28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關鍵字</a:t>
              </a: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6765734" y="2384413"/>
              <a:ext cx="2125224" cy="2125224"/>
            </a:xfrm>
            <a:prstGeom prst="ellipse">
              <a:avLst/>
            </a:prstGeom>
            <a:solidFill>
              <a:srgbClr val="2153F4"/>
            </a:solidFill>
            <a:ln>
              <a:noFill/>
            </a:ln>
            <a:effectLst>
              <a:outerShdw blurRad="317500" dist="38100" dir="5400000" algn="t" rotWithShape="0">
                <a:schemeClr val="bg1">
                  <a:lumMod val="8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0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請輸入</a:t>
              </a:r>
              <a:endPara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  <a:p>
              <a:pPr algn="ctr"/>
              <a:r>
                <a:rPr kumimoji="0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關鍵字</a:t>
              </a: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712344" y="1735496"/>
            <a:ext cx="1977751" cy="3909928"/>
            <a:chOff x="712344" y="1738281"/>
            <a:chExt cx="1977751" cy="3909928"/>
          </a:xfrm>
        </p:grpSpPr>
        <p:sp>
          <p:nvSpPr>
            <p:cNvPr id="20" name="椭圆 19"/>
            <p:cNvSpPr/>
            <p:nvPr/>
          </p:nvSpPr>
          <p:spPr>
            <a:xfrm>
              <a:off x="1401310" y="1738281"/>
              <a:ext cx="1288785" cy="1288785"/>
            </a:xfrm>
            <a:prstGeom prst="ellipse">
              <a:avLst/>
            </a:prstGeom>
            <a:gradFill flip="none" rotWithShape="1">
              <a:gsLst>
                <a:gs pos="0">
                  <a:srgbClr val="2153F4">
                    <a:alpha val="95000"/>
                  </a:srgbClr>
                </a:gs>
                <a:gs pos="100000">
                  <a:srgbClr val="2153F4">
                    <a:alpha val="9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zh-CN" altLang="en-US" dirty="0"/>
                <a:t>請輸入</a:t>
              </a:r>
              <a:endParaRPr lang="en-US" altLang="zh-CN" dirty="0"/>
            </a:p>
            <a:p>
              <a:pPr algn="ctr"/>
              <a:r>
                <a:rPr lang="zh-CN" altLang="en-US" dirty="0"/>
                <a:t>關鍵字</a:t>
              </a:r>
              <a:endParaRPr lang="zh-CN" altLang="en-US" dirty="0"/>
            </a:p>
          </p:txBody>
        </p:sp>
        <p:sp>
          <p:nvSpPr>
            <p:cNvPr id="21" name="椭圆 20"/>
            <p:cNvSpPr/>
            <p:nvPr/>
          </p:nvSpPr>
          <p:spPr>
            <a:xfrm>
              <a:off x="712344" y="3048853"/>
              <a:ext cx="1288785" cy="1288785"/>
            </a:xfrm>
            <a:prstGeom prst="ellipse">
              <a:avLst/>
            </a:prstGeom>
            <a:gradFill flip="none" rotWithShape="1">
              <a:gsLst>
                <a:gs pos="0">
                  <a:srgbClr val="2153F4">
                    <a:alpha val="95000"/>
                  </a:srgbClr>
                </a:gs>
                <a:gs pos="100000">
                  <a:srgbClr val="2153F4">
                    <a:alpha val="9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zh-CN" altLang="en-US"/>
                <a:t>請輸入</a:t>
              </a:r>
              <a:endParaRPr lang="en-US" altLang="zh-CN" dirty="0"/>
            </a:p>
            <a:p>
              <a:pPr algn="ctr"/>
              <a:r>
                <a:rPr lang="zh-CN" altLang="en-US" dirty="0"/>
                <a:t>關鍵字</a:t>
              </a:r>
              <a:endParaRPr lang="zh-CN" altLang="en-US" dirty="0"/>
            </a:p>
          </p:txBody>
        </p:sp>
        <p:sp>
          <p:nvSpPr>
            <p:cNvPr id="22" name="椭圆 21"/>
            <p:cNvSpPr/>
            <p:nvPr/>
          </p:nvSpPr>
          <p:spPr>
            <a:xfrm>
              <a:off x="1401310" y="4359424"/>
              <a:ext cx="1288785" cy="1288785"/>
            </a:xfrm>
            <a:prstGeom prst="ellipse">
              <a:avLst/>
            </a:prstGeom>
            <a:gradFill flip="none" rotWithShape="1">
              <a:gsLst>
                <a:gs pos="0">
                  <a:srgbClr val="2153F4">
                    <a:alpha val="95000"/>
                  </a:srgbClr>
                </a:gs>
                <a:gs pos="100000">
                  <a:srgbClr val="2153F4">
                    <a:alpha val="9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zh-CN" altLang="en-US"/>
                <a:t>請輸入</a:t>
              </a:r>
              <a:endParaRPr lang="en-US" altLang="zh-CN" dirty="0"/>
            </a:p>
            <a:p>
              <a:pPr algn="ctr"/>
              <a:r>
                <a:rPr lang="zh-CN" altLang="en-US" dirty="0"/>
                <a:t>關鍵字</a:t>
              </a:r>
              <a:endParaRPr lang="zh-CN" altLang="en-US" dirty="0"/>
            </a:p>
          </p:txBody>
        </p:sp>
      </p:grpSp>
      <p:grpSp>
        <p:nvGrpSpPr>
          <p:cNvPr id="5" name="组合 4"/>
          <p:cNvGrpSpPr/>
          <p:nvPr/>
        </p:nvGrpSpPr>
        <p:grpSpPr>
          <a:xfrm flipH="1">
            <a:off x="9454838" y="1735496"/>
            <a:ext cx="1977751" cy="3909928"/>
            <a:chOff x="8890958" y="1720256"/>
            <a:chExt cx="1977751" cy="3909928"/>
          </a:xfrm>
        </p:grpSpPr>
        <p:sp>
          <p:nvSpPr>
            <p:cNvPr id="23" name="椭圆 22"/>
            <p:cNvSpPr/>
            <p:nvPr/>
          </p:nvSpPr>
          <p:spPr>
            <a:xfrm>
              <a:off x="9579924" y="1720256"/>
              <a:ext cx="1288785" cy="1288785"/>
            </a:xfrm>
            <a:prstGeom prst="ellipse">
              <a:avLst/>
            </a:prstGeom>
            <a:gradFill flip="none" rotWithShape="1">
              <a:gsLst>
                <a:gs pos="0">
                  <a:srgbClr val="2153F4">
                    <a:alpha val="95000"/>
                  </a:srgbClr>
                </a:gs>
                <a:gs pos="100000">
                  <a:srgbClr val="2153F4">
                    <a:alpha val="9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zh-CN" altLang="en-US"/>
                <a:t>請輸入</a:t>
              </a:r>
              <a:endParaRPr lang="en-US" altLang="zh-CN" dirty="0"/>
            </a:p>
            <a:p>
              <a:pPr algn="ctr"/>
              <a:r>
                <a:rPr lang="zh-CN" altLang="en-US" dirty="0"/>
                <a:t>關鍵字</a:t>
              </a:r>
              <a:endParaRPr lang="zh-CN" altLang="en-US" dirty="0"/>
            </a:p>
          </p:txBody>
        </p:sp>
        <p:sp>
          <p:nvSpPr>
            <p:cNvPr id="25" name="椭圆 24"/>
            <p:cNvSpPr/>
            <p:nvPr/>
          </p:nvSpPr>
          <p:spPr>
            <a:xfrm>
              <a:off x="8890958" y="3030828"/>
              <a:ext cx="1288785" cy="1288785"/>
            </a:xfrm>
            <a:prstGeom prst="ellipse">
              <a:avLst/>
            </a:prstGeom>
            <a:gradFill flip="none" rotWithShape="1">
              <a:gsLst>
                <a:gs pos="0">
                  <a:srgbClr val="2153F4">
                    <a:alpha val="95000"/>
                  </a:srgbClr>
                </a:gs>
                <a:gs pos="100000">
                  <a:srgbClr val="2153F4">
                    <a:alpha val="9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zh-CN" altLang="en-US"/>
                <a:t>請輸入</a:t>
              </a:r>
              <a:endParaRPr lang="en-US" altLang="zh-CN" dirty="0"/>
            </a:p>
            <a:p>
              <a:pPr algn="ctr"/>
              <a:r>
                <a:rPr lang="zh-CN" altLang="en-US" dirty="0"/>
                <a:t>關鍵字</a:t>
              </a:r>
              <a:endParaRPr lang="zh-CN" altLang="en-US" dirty="0"/>
            </a:p>
          </p:txBody>
        </p:sp>
        <p:sp>
          <p:nvSpPr>
            <p:cNvPr id="26" name="椭圆 25"/>
            <p:cNvSpPr/>
            <p:nvPr/>
          </p:nvSpPr>
          <p:spPr>
            <a:xfrm>
              <a:off x="9579924" y="4341399"/>
              <a:ext cx="1288785" cy="1288785"/>
            </a:xfrm>
            <a:prstGeom prst="ellipse">
              <a:avLst/>
            </a:prstGeom>
            <a:gradFill flip="none" rotWithShape="1">
              <a:gsLst>
                <a:gs pos="0">
                  <a:srgbClr val="2153F4">
                    <a:alpha val="95000"/>
                  </a:srgbClr>
                </a:gs>
                <a:gs pos="100000">
                  <a:srgbClr val="2153F4">
                    <a:alpha val="9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zh-CN" altLang="en-US"/>
                <a:t>請輸入</a:t>
              </a:r>
              <a:endParaRPr lang="en-US" altLang="zh-CN" dirty="0"/>
            </a:p>
            <a:p>
              <a:pPr algn="ctr"/>
              <a:r>
                <a:rPr lang="zh-CN" altLang="en-US" dirty="0"/>
                <a:t>關鍵字</a:t>
              </a:r>
              <a:endParaRPr lang="zh-CN" altLang="en-US" dirty="0"/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2700387" y="2741694"/>
            <a:ext cx="610949" cy="1835897"/>
            <a:chOff x="2700387" y="2741694"/>
            <a:chExt cx="610949" cy="1835897"/>
          </a:xfrm>
        </p:grpSpPr>
        <p:cxnSp>
          <p:nvCxnSpPr>
            <p:cNvPr id="15" name="直接连接符 14"/>
            <p:cNvCxnSpPr/>
            <p:nvPr/>
          </p:nvCxnSpPr>
          <p:spPr>
            <a:xfrm>
              <a:off x="2700387" y="2741694"/>
              <a:ext cx="610949" cy="282587"/>
            </a:xfrm>
            <a:prstGeom prst="line">
              <a:avLst/>
            </a:prstGeom>
            <a:ln>
              <a:solidFill>
                <a:srgbClr val="2153F4">
                  <a:alpha val="8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/>
          </p:nvCxnSpPr>
          <p:spPr>
            <a:xfrm flipH="1">
              <a:off x="2700387" y="4295004"/>
              <a:ext cx="610949" cy="282587"/>
            </a:xfrm>
            <a:prstGeom prst="line">
              <a:avLst/>
            </a:prstGeom>
            <a:ln>
              <a:solidFill>
                <a:srgbClr val="2153F4">
                  <a:alpha val="8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组合 34"/>
          <p:cNvGrpSpPr/>
          <p:nvPr/>
        </p:nvGrpSpPr>
        <p:grpSpPr>
          <a:xfrm flipH="1">
            <a:off x="8843885" y="2741694"/>
            <a:ext cx="610949" cy="1835897"/>
            <a:chOff x="2700387" y="2741694"/>
            <a:chExt cx="610949" cy="1835897"/>
          </a:xfrm>
        </p:grpSpPr>
        <p:cxnSp>
          <p:nvCxnSpPr>
            <p:cNvPr id="36" name="直接连接符 35"/>
            <p:cNvCxnSpPr/>
            <p:nvPr/>
          </p:nvCxnSpPr>
          <p:spPr>
            <a:xfrm>
              <a:off x="2700387" y="2741694"/>
              <a:ext cx="610949" cy="282587"/>
            </a:xfrm>
            <a:prstGeom prst="line">
              <a:avLst/>
            </a:prstGeom>
            <a:ln>
              <a:solidFill>
                <a:srgbClr val="2153F4">
                  <a:alpha val="8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/>
            <p:nvPr/>
          </p:nvCxnSpPr>
          <p:spPr>
            <a:xfrm flipH="1">
              <a:off x="2700387" y="4295004"/>
              <a:ext cx="610949" cy="282587"/>
            </a:xfrm>
            <a:prstGeom prst="line">
              <a:avLst/>
            </a:prstGeom>
            <a:ln>
              <a:solidFill>
                <a:srgbClr val="2153F4">
                  <a:alpha val="8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直接连接符 32"/>
          <p:cNvCxnSpPr/>
          <p:nvPr/>
        </p:nvCxnSpPr>
        <p:spPr>
          <a:xfrm>
            <a:off x="2240280" y="3672840"/>
            <a:ext cx="826541" cy="16237"/>
          </a:xfrm>
          <a:prstGeom prst="line">
            <a:avLst/>
          </a:prstGeom>
          <a:ln>
            <a:solidFill>
              <a:srgbClr val="2153F4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/>
          <p:cNvCxnSpPr/>
          <p:nvPr/>
        </p:nvCxnSpPr>
        <p:spPr>
          <a:xfrm>
            <a:off x="9040345" y="3672840"/>
            <a:ext cx="826541" cy="16237"/>
          </a:xfrm>
          <a:prstGeom prst="line">
            <a:avLst/>
          </a:prstGeom>
          <a:ln>
            <a:solidFill>
              <a:srgbClr val="2153F4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" name="组合 45"/>
          <p:cNvGrpSpPr/>
          <p:nvPr/>
        </p:nvGrpSpPr>
        <p:grpSpPr>
          <a:xfrm>
            <a:off x="5615915" y="3533158"/>
            <a:ext cx="901089" cy="311837"/>
            <a:chOff x="5636871" y="3485943"/>
            <a:chExt cx="901089" cy="311837"/>
          </a:xfrm>
        </p:grpSpPr>
        <p:grpSp>
          <p:nvGrpSpPr>
            <p:cNvPr id="45" name="组合 44"/>
            <p:cNvGrpSpPr/>
            <p:nvPr/>
          </p:nvGrpSpPr>
          <p:grpSpPr>
            <a:xfrm>
              <a:off x="5636871" y="3485943"/>
              <a:ext cx="901089" cy="95457"/>
              <a:chOff x="5636871" y="3333543"/>
              <a:chExt cx="901089" cy="95457"/>
            </a:xfrm>
          </p:grpSpPr>
          <p:cxnSp>
            <p:nvCxnSpPr>
              <p:cNvPr id="39" name="直接连接符 38"/>
              <p:cNvCxnSpPr/>
              <p:nvPr/>
            </p:nvCxnSpPr>
            <p:spPr>
              <a:xfrm>
                <a:off x="5636871" y="3429000"/>
                <a:ext cx="901089" cy="0"/>
              </a:xfrm>
              <a:prstGeom prst="line">
                <a:avLst/>
              </a:prstGeom>
              <a:ln w="25400">
                <a:solidFill>
                  <a:srgbClr val="2153F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 flipV="1">
                <a:off x="5636871" y="3333543"/>
                <a:ext cx="93142" cy="95457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组合 48"/>
            <p:cNvGrpSpPr/>
            <p:nvPr/>
          </p:nvGrpSpPr>
          <p:grpSpPr>
            <a:xfrm flipH="1" flipV="1">
              <a:off x="5636871" y="3702323"/>
              <a:ext cx="901089" cy="95457"/>
              <a:chOff x="5636871" y="3333543"/>
              <a:chExt cx="901089" cy="95457"/>
            </a:xfrm>
          </p:grpSpPr>
          <p:cxnSp>
            <p:nvCxnSpPr>
              <p:cNvPr id="50" name="直接连接符 49"/>
              <p:cNvCxnSpPr/>
              <p:nvPr/>
            </p:nvCxnSpPr>
            <p:spPr>
              <a:xfrm>
                <a:off x="5636871" y="3429000"/>
                <a:ext cx="901089" cy="0"/>
              </a:xfrm>
              <a:prstGeom prst="line">
                <a:avLst/>
              </a:prstGeom>
              <a:ln w="25400">
                <a:solidFill>
                  <a:srgbClr val="2153F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 flipV="1">
                <a:off x="5636871" y="3333543"/>
                <a:ext cx="93142" cy="95457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4" name="矩形: 圆角 53"/>
          <p:cNvSpPr/>
          <p:nvPr/>
        </p:nvSpPr>
        <p:spPr>
          <a:xfrm>
            <a:off x="3301044" y="5519502"/>
            <a:ext cx="5542841" cy="742236"/>
          </a:xfrm>
          <a:prstGeom prst="roundRect">
            <a:avLst>
              <a:gd name="adj" fmla="val 10916"/>
            </a:avLst>
          </a:prstGeom>
          <a:noFill/>
          <a:ln w="25400">
            <a:solidFill>
              <a:srgbClr val="2153F4"/>
            </a:solidFill>
          </a:ln>
          <a:effectLst>
            <a:outerShdw blurRad="508000" dist="152400" dir="5400000" sx="97000" sy="97000" algn="t" rotWithShape="0">
              <a:srgbClr val="1541C4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7" name="文本框 46"/>
          <p:cNvSpPr txBox="1"/>
          <p:nvPr/>
        </p:nvSpPr>
        <p:spPr>
          <a:xfrm>
            <a:off x="3816274" y="5705954"/>
            <a:ext cx="4559451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solidFill>
                  <a:srgbClr val="2153F4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這裏可以輸入一段總結性的文字</a:t>
            </a:r>
            <a:endParaRPr lang="zh-CN" altLang="en-US" dirty="0">
              <a:solidFill>
                <a:srgbClr val="2153F4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4148229" y="1783080"/>
            <a:ext cx="4078422" cy="4078422"/>
            <a:chOff x="1561077" y="1545096"/>
            <a:chExt cx="4622158" cy="4622158"/>
          </a:xfrm>
        </p:grpSpPr>
        <p:sp>
          <p:nvSpPr>
            <p:cNvPr id="8" name="椭圆 7"/>
            <p:cNvSpPr/>
            <p:nvPr/>
          </p:nvSpPr>
          <p:spPr>
            <a:xfrm>
              <a:off x="1561077" y="1545096"/>
              <a:ext cx="4622158" cy="4622158"/>
            </a:xfrm>
            <a:prstGeom prst="ellipse">
              <a:avLst/>
            </a:prstGeom>
            <a:gradFill flip="none" rotWithShape="1">
              <a:gsLst>
                <a:gs pos="59000">
                  <a:srgbClr val="C6D3FC">
                    <a:alpha val="0"/>
                  </a:srgbClr>
                </a:gs>
                <a:gs pos="100000">
                  <a:srgbClr val="4871F6"/>
                </a:gs>
                <a:gs pos="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grpSp>
          <p:nvGrpSpPr>
            <p:cNvPr id="9" name="组合 8"/>
            <p:cNvGrpSpPr/>
            <p:nvPr/>
          </p:nvGrpSpPr>
          <p:grpSpPr>
            <a:xfrm>
              <a:off x="1962457" y="1946476"/>
              <a:ext cx="3819398" cy="3819398"/>
              <a:chOff x="2623595" y="1967572"/>
              <a:chExt cx="3472406" cy="3472406"/>
            </a:xfrm>
            <a:effectLst>
              <a:outerShdw blurRad="317500" dist="88900" dir="2700000" algn="tl" rotWithShape="0">
                <a:srgbClr val="2153F4">
                  <a:alpha val="30000"/>
                </a:srgbClr>
              </a:outerShdw>
            </a:effectLst>
          </p:grpSpPr>
          <p:pic>
            <p:nvPicPr>
              <p:cNvPr id="6" name="图片 5"/>
              <p:cNvPicPr>
                <a:picLocks noChangeAspect="1"/>
              </p:cNvPicPr>
              <p:nvPr/>
            </p:nvPicPr>
            <p:blipFill>
              <a:blip r:embed="rId1"/>
              <a:srcRect l="14645" r="22440" b="5673"/>
              <a:stretch>
                <a:fillRect/>
              </a:stretch>
            </p:blipFill>
            <p:spPr>
              <a:xfrm>
                <a:off x="2623595" y="1967572"/>
                <a:ext cx="3472406" cy="3472406"/>
              </a:xfrm>
              <a:custGeom>
                <a:avLst/>
                <a:gdLst>
                  <a:gd name="connsiteX0" fmla="*/ 1736203 w 3472406"/>
                  <a:gd name="connsiteY0" fmla="*/ 0 h 3472406"/>
                  <a:gd name="connsiteX1" fmla="*/ 3472406 w 3472406"/>
                  <a:gd name="connsiteY1" fmla="*/ 1736203 h 3472406"/>
                  <a:gd name="connsiteX2" fmla="*/ 1736203 w 3472406"/>
                  <a:gd name="connsiteY2" fmla="*/ 3472406 h 3472406"/>
                  <a:gd name="connsiteX3" fmla="*/ 0 w 3472406"/>
                  <a:gd name="connsiteY3" fmla="*/ 1736203 h 3472406"/>
                  <a:gd name="connsiteX4" fmla="*/ 1736203 w 3472406"/>
                  <a:gd name="connsiteY4" fmla="*/ 0 h 3472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72406" h="3472406">
                    <a:moveTo>
                      <a:pt x="1736203" y="0"/>
                    </a:moveTo>
                    <a:cubicBezTo>
                      <a:pt x="2695081" y="0"/>
                      <a:pt x="3472406" y="777325"/>
                      <a:pt x="3472406" y="1736203"/>
                    </a:cubicBezTo>
                    <a:cubicBezTo>
                      <a:pt x="3472406" y="2695081"/>
                      <a:pt x="2695081" y="3472406"/>
                      <a:pt x="1736203" y="3472406"/>
                    </a:cubicBezTo>
                    <a:cubicBezTo>
                      <a:pt x="777325" y="3472406"/>
                      <a:pt x="0" y="2695081"/>
                      <a:pt x="0" y="1736203"/>
                    </a:cubicBezTo>
                    <a:cubicBezTo>
                      <a:pt x="0" y="777325"/>
                      <a:pt x="777325" y="0"/>
                      <a:pt x="1736203" y="0"/>
                    </a:cubicBezTo>
                    <a:close/>
                  </a:path>
                </a:pathLst>
              </a:custGeom>
            </p:spPr>
          </p:pic>
          <p:sp>
            <p:nvSpPr>
              <p:cNvPr id="7" name="椭圆 6"/>
              <p:cNvSpPr/>
              <p:nvPr/>
            </p:nvSpPr>
            <p:spPr>
              <a:xfrm>
                <a:off x="2623595" y="1967572"/>
                <a:ext cx="3472406" cy="3472406"/>
              </a:xfrm>
              <a:prstGeom prst="ellipse">
                <a:avLst/>
              </a:prstGeom>
              <a:gradFill flip="none" rotWithShape="1">
                <a:gsLst>
                  <a:gs pos="98000">
                    <a:srgbClr val="2153F4">
                      <a:alpha val="80000"/>
                    </a:srgbClr>
                  </a:gs>
                  <a:gs pos="0">
                    <a:srgbClr val="2153F4">
                      <a:alpha val="95000"/>
                    </a:srgb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outerShdw blurRad="317500" dist="38100" dir="5400000" algn="t" rotWithShape="0">
                  <a:schemeClr val="bg1">
                    <a:lumMod val="8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0" name="文本框 9"/>
            <p:cNvSpPr txBox="1"/>
            <p:nvPr/>
          </p:nvSpPr>
          <p:spPr>
            <a:xfrm>
              <a:off x="2246552" y="3713210"/>
              <a:ext cx="3251208" cy="10802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請在此處</a:t>
              </a:r>
              <a:endPara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輸入標題</a:t>
              </a: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43" name="iconfont-11841-5650494"/>
            <p:cNvSpPr/>
            <p:nvPr/>
          </p:nvSpPr>
          <p:spPr>
            <a:xfrm>
              <a:off x="3587025" y="2847259"/>
              <a:ext cx="570262" cy="667236"/>
            </a:xfrm>
            <a:custGeom>
              <a:avLst/>
              <a:gdLst>
                <a:gd name="connsiteX0" fmla="*/ 86384 w 459099"/>
                <a:gd name="connsiteY0" fmla="*/ 373934 h 537170"/>
                <a:gd name="connsiteX1" fmla="*/ 78765 w 459099"/>
                <a:gd name="connsiteY1" fmla="*/ 381553 h 537170"/>
                <a:gd name="connsiteX2" fmla="*/ 86384 w 459099"/>
                <a:gd name="connsiteY2" fmla="*/ 389171 h 537170"/>
                <a:gd name="connsiteX3" fmla="*/ 186661 w 459099"/>
                <a:gd name="connsiteY3" fmla="*/ 389171 h 537170"/>
                <a:gd name="connsiteX4" fmla="*/ 194279 w 459099"/>
                <a:gd name="connsiteY4" fmla="*/ 381553 h 537170"/>
                <a:gd name="connsiteX5" fmla="*/ 186661 w 459099"/>
                <a:gd name="connsiteY5" fmla="*/ 373934 h 537170"/>
                <a:gd name="connsiteX6" fmla="*/ 325078 w 459099"/>
                <a:gd name="connsiteY6" fmla="*/ 362507 h 537170"/>
                <a:gd name="connsiteX7" fmla="*/ 314936 w 459099"/>
                <a:gd name="connsiteY7" fmla="*/ 383457 h 537170"/>
                <a:gd name="connsiteX8" fmla="*/ 307936 w 459099"/>
                <a:gd name="connsiteY8" fmla="*/ 388552 h 537170"/>
                <a:gd name="connsiteX9" fmla="*/ 285081 w 459099"/>
                <a:gd name="connsiteY9" fmla="*/ 391742 h 537170"/>
                <a:gd name="connsiteX10" fmla="*/ 301604 w 459099"/>
                <a:gd name="connsiteY10" fmla="*/ 407598 h 537170"/>
                <a:gd name="connsiteX11" fmla="*/ 304127 w 459099"/>
                <a:gd name="connsiteY11" fmla="*/ 415835 h 537170"/>
                <a:gd name="connsiteX12" fmla="*/ 300318 w 459099"/>
                <a:gd name="connsiteY12" fmla="*/ 438690 h 537170"/>
                <a:gd name="connsiteX13" fmla="*/ 320650 w 459099"/>
                <a:gd name="connsiteY13" fmla="*/ 427929 h 537170"/>
                <a:gd name="connsiteX14" fmla="*/ 325078 w 459099"/>
                <a:gd name="connsiteY14" fmla="*/ 427262 h 537170"/>
                <a:gd name="connsiteX15" fmla="*/ 329506 w 459099"/>
                <a:gd name="connsiteY15" fmla="*/ 428548 h 537170"/>
                <a:gd name="connsiteX16" fmla="*/ 349838 w 459099"/>
                <a:gd name="connsiteY16" fmla="*/ 439356 h 537170"/>
                <a:gd name="connsiteX17" fmla="*/ 346028 w 459099"/>
                <a:gd name="connsiteY17" fmla="*/ 416501 h 537170"/>
                <a:gd name="connsiteX18" fmla="*/ 348552 w 459099"/>
                <a:gd name="connsiteY18" fmla="*/ 408217 h 537170"/>
                <a:gd name="connsiteX19" fmla="*/ 365074 w 459099"/>
                <a:gd name="connsiteY19" fmla="*/ 392361 h 537170"/>
                <a:gd name="connsiteX20" fmla="*/ 342219 w 459099"/>
                <a:gd name="connsiteY20" fmla="*/ 389171 h 537170"/>
                <a:gd name="connsiteX21" fmla="*/ 335220 w 459099"/>
                <a:gd name="connsiteY21" fmla="*/ 384124 h 537170"/>
                <a:gd name="connsiteX22" fmla="*/ 86384 w 459099"/>
                <a:gd name="connsiteY22" fmla="*/ 355555 h 537170"/>
                <a:gd name="connsiteX23" fmla="*/ 186661 w 459099"/>
                <a:gd name="connsiteY23" fmla="*/ 355555 h 537170"/>
                <a:gd name="connsiteX24" fmla="*/ 213325 w 459099"/>
                <a:gd name="connsiteY24" fmla="*/ 382219 h 537170"/>
                <a:gd name="connsiteX25" fmla="*/ 187328 w 459099"/>
                <a:gd name="connsiteY25" fmla="*/ 408883 h 537170"/>
                <a:gd name="connsiteX26" fmla="*/ 86384 w 459099"/>
                <a:gd name="connsiteY26" fmla="*/ 408883 h 537170"/>
                <a:gd name="connsiteX27" fmla="*/ 59719 w 459099"/>
                <a:gd name="connsiteY27" fmla="*/ 382219 h 537170"/>
                <a:gd name="connsiteX28" fmla="*/ 86384 w 459099"/>
                <a:gd name="connsiteY28" fmla="*/ 355555 h 537170"/>
                <a:gd name="connsiteX29" fmla="*/ 324459 w 459099"/>
                <a:gd name="connsiteY29" fmla="*/ 331415 h 537170"/>
                <a:gd name="connsiteX30" fmla="*/ 332696 w 459099"/>
                <a:gd name="connsiteY30" fmla="*/ 336510 h 537170"/>
                <a:gd name="connsiteX31" fmla="*/ 349219 w 459099"/>
                <a:gd name="connsiteY31" fmla="*/ 370125 h 537170"/>
                <a:gd name="connsiteX32" fmla="*/ 386025 w 459099"/>
                <a:gd name="connsiteY32" fmla="*/ 375220 h 537170"/>
                <a:gd name="connsiteX33" fmla="*/ 393643 w 459099"/>
                <a:gd name="connsiteY33" fmla="*/ 381553 h 537170"/>
                <a:gd name="connsiteX34" fmla="*/ 391120 w 459099"/>
                <a:gd name="connsiteY34" fmla="*/ 391075 h 537170"/>
                <a:gd name="connsiteX35" fmla="*/ 364455 w 459099"/>
                <a:gd name="connsiteY35" fmla="*/ 417120 h 537170"/>
                <a:gd name="connsiteX36" fmla="*/ 370788 w 459099"/>
                <a:gd name="connsiteY36" fmla="*/ 453926 h 537170"/>
                <a:gd name="connsiteX37" fmla="*/ 366979 w 459099"/>
                <a:gd name="connsiteY37" fmla="*/ 463449 h 537170"/>
                <a:gd name="connsiteX38" fmla="*/ 362551 w 459099"/>
                <a:gd name="connsiteY38" fmla="*/ 466020 h 537170"/>
                <a:gd name="connsiteX39" fmla="*/ 358075 w 459099"/>
                <a:gd name="connsiteY39" fmla="*/ 464735 h 537170"/>
                <a:gd name="connsiteX40" fmla="*/ 325078 w 459099"/>
                <a:gd name="connsiteY40" fmla="*/ 447594 h 537170"/>
                <a:gd name="connsiteX41" fmla="*/ 292081 w 459099"/>
                <a:gd name="connsiteY41" fmla="*/ 464735 h 537170"/>
                <a:gd name="connsiteX42" fmla="*/ 281891 w 459099"/>
                <a:gd name="connsiteY42" fmla="*/ 464116 h 537170"/>
                <a:gd name="connsiteX43" fmla="*/ 278082 w 459099"/>
                <a:gd name="connsiteY43" fmla="*/ 454593 h 537170"/>
                <a:gd name="connsiteX44" fmla="*/ 284462 w 459099"/>
                <a:gd name="connsiteY44" fmla="*/ 417739 h 537170"/>
                <a:gd name="connsiteX45" fmla="*/ 257798 w 459099"/>
                <a:gd name="connsiteY45" fmla="*/ 391742 h 537170"/>
                <a:gd name="connsiteX46" fmla="*/ 255227 w 459099"/>
                <a:gd name="connsiteY46" fmla="*/ 382219 h 537170"/>
                <a:gd name="connsiteX47" fmla="*/ 262845 w 459099"/>
                <a:gd name="connsiteY47" fmla="*/ 375839 h 537170"/>
                <a:gd name="connsiteX48" fmla="*/ 299699 w 459099"/>
                <a:gd name="connsiteY48" fmla="*/ 370125 h 537170"/>
                <a:gd name="connsiteX49" fmla="*/ 316174 w 459099"/>
                <a:gd name="connsiteY49" fmla="*/ 336510 h 537170"/>
                <a:gd name="connsiteX50" fmla="*/ 324459 w 459099"/>
                <a:gd name="connsiteY50" fmla="*/ 331415 h 537170"/>
                <a:gd name="connsiteX51" fmla="*/ 86384 w 459099"/>
                <a:gd name="connsiteY51" fmla="*/ 260946 h 537170"/>
                <a:gd name="connsiteX52" fmla="*/ 78765 w 459099"/>
                <a:gd name="connsiteY52" fmla="*/ 268564 h 537170"/>
                <a:gd name="connsiteX53" fmla="*/ 86384 w 459099"/>
                <a:gd name="connsiteY53" fmla="*/ 276182 h 537170"/>
                <a:gd name="connsiteX54" fmla="*/ 372693 w 459099"/>
                <a:gd name="connsiteY54" fmla="*/ 276182 h 537170"/>
                <a:gd name="connsiteX55" fmla="*/ 380311 w 459099"/>
                <a:gd name="connsiteY55" fmla="*/ 268564 h 537170"/>
                <a:gd name="connsiteX56" fmla="*/ 372693 w 459099"/>
                <a:gd name="connsiteY56" fmla="*/ 260946 h 537170"/>
                <a:gd name="connsiteX57" fmla="*/ 86384 w 459099"/>
                <a:gd name="connsiteY57" fmla="*/ 241900 h 537170"/>
                <a:gd name="connsiteX58" fmla="*/ 372693 w 459099"/>
                <a:gd name="connsiteY58" fmla="*/ 241900 h 537170"/>
                <a:gd name="connsiteX59" fmla="*/ 399357 w 459099"/>
                <a:gd name="connsiteY59" fmla="*/ 268564 h 537170"/>
                <a:gd name="connsiteX60" fmla="*/ 373312 w 459099"/>
                <a:gd name="connsiteY60" fmla="*/ 295228 h 537170"/>
                <a:gd name="connsiteX61" fmla="*/ 86384 w 459099"/>
                <a:gd name="connsiteY61" fmla="*/ 295228 h 537170"/>
                <a:gd name="connsiteX62" fmla="*/ 59719 w 459099"/>
                <a:gd name="connsiteY62" fmla="*/ 268564 h 537170"/>
                <a:gd name="connsiteX63" fmla="*/ 86384 w 459099"/>
                <a:gd name="connsiteY63" fmla="*/ 241900 h 537170"/>
                <a:gd name="connsiteX64" fmla="*/ 86384 w 459099"/>
                <a:gd name="connsiteY64" fmla="*/ 111104 h 537170"/>
                <a:gd name="connsiteX65" fmla="*/ 78765 w 459099"/>
                <a:gd name="connsiteY65" fmla="*/ 118722 h 537170"/>
                <a:gd name="connsiteX66" fmla="*/ 86384 w 459099"/>
                <a:gd name="connsiteY66" fmla="*/ 126340 h 537170"/>
                <a:gd name="connsiteX67" fmla="*/ 372693 w 459099"/>
                <a:gd name="connsiteY67" fmla="*/ 126340 h 537170"/>
                <a:gd name="connsiteX68" fmla="*/ 380311 w 459099"/>
                <a:gd name="connsiteY68" fmla="*/ 118722 h 537170"/>
                <a:gd name="connsiteX69" fmla="*/ 372693 w 459099"/>
                <a:gd name="connsiteY69" fmla="*/ 111104 h 537170"/>
                <a:gd name="connsiteX70" fmla="*/ 86384 w 459099"/>
                <a:gd name="connsiteY70" fmla="*/ 92058 h 537170"/>
                <a:gd name="connsiteX71" fmla="*/ 372693 w 459099"/>
                <a:gd name="connsiteY71" fmla="*/ 92058 h 537170"/>
                <a:gd name="connsiteX72" fmla="*/ 399357 w 459099"/>
                <a:gd name="connsiteY72" fmla="*/ 118722 h 537170"/>
                <a:gd name="connsiteX73" fmla="*/ 373312 w 459099"/>
                <a:gd name="connsiteY73" fmla="*/ 145386 h 537170"/>
                <a:gd name="connsiteX74" fmla="*/ 86384 w 459099"/>
                <a:gd name="connsiteY74" fmla="*/ 145386 h 537170"/>
                <a:gd name="connsiteX75" fmla="*/ 59719 w 459099"/>
                <a:gd name="connsiteY75" fmla="*/ 118722 h 537170"/>
                <a:gd name="connsiteX76" fmla="*/ 86384 w 459099"/>
                <a:gd name="connsiteY76" fmla="*/ 92058 h 537170"/>
                <a:gd name="connsiteX77" fmla="*/ 59721 w 459099"/>
                <a:gd name="connsiteY77" fmla="*/ 29858 h 537170"/>
                <a:gd name="connsiteX78" fmla="*/ 29860 w 459099"/>
                <a:gd name="connsiteY78" fmla="*/ 59669 h 537170"/>
                <a:gd name="connsiteX79" fmla="*/ 29860 w 459099"/>
                <a:gd name="connsiteY79" fmla="*/ 477501 h 537170"/>
                <a:gd name="connsiteX80" fmla="*/ 59721 w 459099"/>
                <a:gd name="connsiteY80" fmla="*/ 507312 h 537170"/>
                <a:gd name="connsiteX81" fmla="*/ 399426 w 459099"/>
                <a:gd name="connsiteY81" fmla="*/ 507312 h 537170"/>
                <a:gd name="connsiteX82" fmla="*/ 429286 w 459099"/>
                <a:gd name="connsiteY82" fmla="*/ 477501 h 537170"/>
                <a:gd name="connsiteX83" fmla="*/ 429286 w 459099"/>
                <a:gd name="connsiteY83" fmla="*/ 59669 h 537170"/>
                <a:gd name="connsiteX84" fmla="*/ 399426 w 459099"/>
                <a:gd name="connsiteY84" fmla="*/ 29858 h 537170"/>
                <a:gd name="connsiteX85" fmla="*/ 59721 w 459099"/>
                <a:gd name="connsiteY85" fmla="*/ 0 h 537170"/>
                <a:gd name="connsiteX86" fmla="*/ 399426 w 459099"/>
                <a:gd name="connsiteY86" fmla="*/ 0 h 537170"/>
                <a:gd name="connsiteX87" fmla="*/ 459099 w 459099"/>
                <a:gd name="connsiteY87" fmla="*/ 59669 h 537170"/>
                <a:gd name="connsiteX88" fmla="*/ 459099 w 459099"/>
                <a:gd name="connsiteY88" fmla="*/ 477501 h 537170"/>
                <a:gd name="connsiteX89" fmla="*/ 400045 w 459099"/>
                <a:gd name="connsiteY89" fmla="*/ 537170 h 537170"/>
                <a:gd name="connsiteX90" fmla="*/ 59721 w 459099"/>
                <a:gd name="connsiteY90" fmla="*/ 537170 h 537170"/>
                <a:gd name="connsiteX91" fmla="*/ 0 w 459099"/>
                <a:gd name="connsiteY91" fmla="*/ 477501 h 537170"/>
                <a:gd name="connsiteX92" fmla="*/ 0 w 459099"/>
                <a:gd name="connsiteY92" fmla="*/ 59669 h 537170"/>
                <a:gd name="connsiteX93" fmla="*/ 59721 w 459099"/>
                <a:gd name="connsiteY93" fmla="*/ 0 h 53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459099" h="537170">
                  <a:moveTo>
                    <a:pt x="86384" y="373934"/>
                  </a:moveTo>
                  <a:cubicBezTo>
                    <a:pt x="81908" y="373934"/>
                    <a:pt x="78765" y="377744"/>
                    <a:pt x="78765" y="381553"/>
                  </a:cubicBezTo>
                  <a:cubicBezTo>
                    <a:pt x="78765" y="386028"/>
                    <a:pt x="82574" y="389171"/>
                    <a:pt x="86384" y="389171"/>
                  </a:cubicBezTo>
                  <a:lnTo>
                    <a:pt x="186661" y="389171"/>
                  </a:lnTo>
                  <a:cubicBezTo>
                    <a:pt x="191137" y="389171"/>
                    <a:pt x="194279" y="385362"/>
                    <a:pt x="194279" y="381553"/>
                  </a:cubicBezTo>
                  <a:cubicBezTo>
                    <a:pt x="194279" y="377125"/>
                    <a:pt x="190470" y="373934"/>
                    <a:pt x="186661" y="373934"/>
                  </a:cubicBezTo>
                  <a:close/>
                  <a:moveTo>
                    <a:pt x="325078" y="362507"/>
                  </a:moveTo>
                  <a:lnTo>
                    <a:pt x="314936" y="383457"/>
                  </a:lnTo>
                  <a:cubicBezTo>
                    <a:pt x="313650" y="386028"/>
                    <a:pt x="311127" y="387933"/>
                    <a:pt x="307936" y="388552"/>
                  </a:cubicBezTo>
                  <a:lnTo>
                    <a:pt x="285081" y="391742"/>
                  </a:lnTo>
                  <a:lnTo>
                    <a:pt x="301604" y="407598"/>
                  </a:lnTo>
                  <a:cubicBezTo>
                    <a:pt x="304127" y="409502"/>
                    <a:pt x="304746" y="412692"/>
                    <a:pt x="304127" y="415835"/>
                  </a:cubicBezTo>
                  <a:lnTo>
                    <a:pt x="300318" y="438690"/>
                  </a:lnTo>
                  <a:lnTo>
                    <a:pt x="320650" y="427929"/>
                  </a:lnTo>
                  <a:cubicBezTo>
                    <a:pt x="321888" y="427262"/>
                    <a:pt x="323173" y="427262"/>
                    <a:pt x="325078" y="427262"/>
                  </a:cubicBezTo>
                  <a:cubicBezTo>
                    <a:pt x="326363" y="427262"/>
                    <a:pt x="328268" y="427929"/>
                    <a:pt x="329506" y="428548"/>
                  </a:cubicBezTo>
                  <a:lnTo>
                    <a:pt x="349838" y="439356"/>
                  </a:lnTo>
                  <a:lnTo>
                    <a:pt x="346028" y="416501"/>
                  </a:lnTo>
                  <a:cubicBezTo>
                    <a:pt x="345409" y="413311"/>
                    <a:pt x="346647" y="410121"/>
                    <a:pt x="348552" y="408217"/>
                  </a:cubicBezTo>
                  <a:lnTo>
                    <a:pt x="365074" y="392361"/>
                  </a:lnTo>
                  <a:lnTo>
                    <a:pt x="342219" y="389171"/>
                  </a:lnTo>
                  <a:cubicBezTo>
                    <a:pt x="339029" y="388552"/>
                    <a:pt x="336505" y="386647"/>
                    <a:pt x="335220" y="384124"/>
                  </a:cubicBezTo>
                  <a:close/>
                  <a:moveTo>
                    <a:pt x="86384" y="355555"/>
                  </a:moveTo>
                  <a:lnTo>
                    <a:pt x="186661" y="355555"/>
                  </a:lnTo>
                  <a:cubicBezTo>
                    <a:pt x="201279" y="355555"/>
                    <a:pt x="213325" y="367602"/>
                    <a:pt x="213325" y="382219"/>
                  </a:cubicBezTo>
                  <a:cubicBezTo>
                    <a:pt x="213992" y="396789"/>
                    <a:pt x="201898" y="408883"/>
                    <a:pt x="187328" y="408883"/>
                  </a:cubicBezTo>
                  <a:lnTo>
                    <a:pt x="86384" y="408883"/>
                  </a:lnTo>
                  <a:cubicBezTo>
                    <a:pt x="71766" y="408883"/>
                    <a:pt x="59719" y="396789"/>
                    <a:pt x="59719" y="382219"/>
                  </a:cubicBezTo>
                  <a:cubicBezTo>
                    <a:pt x="59719" y="367602"/>
                    <a:pt x="71766" y="355555"/>
                    <a:pt x="86384" y="355555"/>
                  </a:cubicBezTo>
                  <a:close/>
                  <a:moveTo>
                    <a:pt x="324459" y="331415"/>
                  </a:moveTo>
                  <a:cubicBezTo>
                    <a:pt x="328268" y="331415"/>
                    <a:pt x="331411" y="333319"/>
                    <a:pt x="332696" y="336510"/>
                  </a:cubicBezTo>
                  <a:lnTo>
                    <a:pt x="349219" y="370125"/>
                  </a:lnTo>
                  <a:lnTo>
                    <a:pt x="386025" y="375220"/>
                  </a:lnTo>
                  <a:cubicBezTo>
                    <a:pt x="389834" y="375839"/>
                    <a:pt x="392358" y="378410"/>
                    <a:pt x="393643" y="381553"/>
                  </a:cubicBezTo>
                  <a:cubicBezTo>
                    <a:pt x="394929" y="384743"/>
                    <a:pt x="393643" y="388552"/>
                    <a:pt x="391120" y="391075"/>
                  </a:cubicBezTo>
                  <a:lnTo>
                    <a:pt x="364455" y="417120"/>
                  </a:lnTo>
                  <a:lnTo>
                    <a:pt x="370788" y="453926"/>
                  </a:lnTo>
                  <a:cubicBezTo>
                    <a:pt x="371407" y="457735"/>
                    <a:pt x="370169" y="460926"/>
                    <a:pt x="366979" y="463449"/>
                  </a:cubicBezTo>
                  <a:cubicBezTo>
                    <a:pt x="366360" y="465354"/>
                    <a:pt x="364455" y="466020"/>
                    <a:pt x="362551" y="466020"/>
                  </a:cubicBezTo>
                  <a:cubicBezTo>
                    <a:pt x="361265" y="466020"/>
                    <a:pt x="359361" y="465354"/>
                    <a:pt x="358075" y="464735"/>
                  </a:cubicBezTo>
                  <a:lnTo>
                    <a:pt x="325078" y="447594"/>
                  </a:lnTo>
                  <a:lnTo>
                    <a:pt x="292081" y="464735"/>
                  </a:lnTo>
                  <a:cubicBezTo>
                    <a:pt x="288890" y="466639"/>
                    <a:pt x="285081" y="466020"/>
                    <a:pt x="281891" y="464116"/>
                  </a:cubicBezTo>
                  <a:cubicBezTo>
                    <a:pt x="278748" y="462211"/>
                    <a:pt x="277463" y="458402"/>
                    <a:pt x="278082" y="454593"/>
                  </a:cubicBezTo>
                  <a:lnTo>
                    <a:pt x="284462" y="417739"/>
                  </a:lnTo>
                  <a:lnTo>
                    <a:pt x="257798" y="391742"/>
                  </a:lnTo>
                  <a:cubicBezTo>
                    <a:pt x="255227" y="389171"/>
                    <a:pt x="253989" y="385362"/>
                    <a:pt x="255227" y="382219"/>
                  </a:cubicBezTo>
                  <a:cubicBezTo>
                    <a:pt x="256512" y="379029"/>
                    <a:pt x="259036" y="376506"/>
                    <a:pt x="262845" y="375839"/>
                  </a:cubicBezTo>
                  <a:lnTo>
                    <a:pt x="299699" y="370125"/>
                  </a:lnTo>
                  <a:lnTo>
                    <a:pt x="316174" y="336510"/>
                  </a:lnTo>
                  <a:cubicBezTo>
                    <a:pt x="318078" y="333319"/>
                    <a:pt x="321269" y="331415"/>
                    <a:pt x="324459" y="331415"/>
                  </a:cubicBezTo>
                  <a:close/>
                  <a:moveTo>
                    <a:pt x="86384" y="260946"/>
                  </a:moveTo>
                  <a:cubicBezTo>
                    <a:pt x="81908" y="260946"/>
                    <a:pt x="78765" y="264755"/>
                    <a:pt x="78765" y="268564"/>
                  </a:cubicBezTo>
                  <a:cubicBezTo>
                    <a:pt x="78765" y="272373"/>
                    <a:pt x="82574" y="276182"/>
                    <a:pt x="86384" y="276182"/>
                  </a:cubicBezTo>
                  <a:lnTo>
                    <a:pt x="372693" y="276182"/>
                  </a:lnTo>
                  <a:cubicBezTo>
                    <a:pt x="377121" y="276182"/>
                    <a:pt x="380311" y="272373"/>
                    <a:pt x="380311" y="268564"/>
                  </a:cubicBezTo>
                  <a:cubicBezTo>
                    <a:pt x="380311" y="264755"/>
                    <a:pt x="376502" y="260946"/>
                    <a:pt x="372693" y="260946"/>
                  </a:cubicBezTo>
                  <a:close/>
                  <a:moveTo>
                    <a:pt x="86384" y="241900"/>
                  </a:moveTo>
                  <a:lnTo>
                    <a:pt x="372693" y="241900"/>
                  </a:lnTo>
                  <a:cubicBezTo>
                    <a:pt x="387311" y="241900"/>
                    <a:pt x="399357" y="253947"/>
                    <a:pt x="399357" y="268564"/>
                  </a:cubicBezTo>
                  <a:cubicBezTo>
                    <a:pt x="399976" y="283182"/>
                    <a:pt x="387930" y="295228"/>
                    <a:pt x="373312" y="295228"/>
                  </a:cubicBezTo>
                  <a:lnTo>
                    <a:pt x="86384" y="295228"/>
                  </a:lnTo>
                  <a:cubicBezTo>
                    <a:pt x="71766" y="295228"/>
                    <a:pt x="59719" y="283182"/>
                    <a:pt x="59719" y="268564"/>
                  </a:cubicBezTo>
                  <a:cubicBezTo>
                    <a:pt x="59719" y="253947"/>
                    <a:pt x="71766" y="241900"/>
                    <a:pt x="86384" y="241900"/>
                  </a:cubicBezTo>
                  <a:close/>
                  <a:moveTo>
                    <a:pt x="86384" y="111104"/>
                  </a:moveTo>
                  <a:cubicBezTo>
                    <a:pt x="81908" y="111104"/>
                    <a:pt x="78765" y="114913"/>
                    <a:pt x="78765" y="118722"/>
                  </a:cubicBezTo>
                  <a:cubicBezTo>
                    <a:pt x="78765" y="122531"/>
                    <a:pt x="82574" y="126340"/>
                    <a:pt x="86384" y="126340"/>
                  </a:cubicBezTo>
                  <a:lnTo>
                    <a:pt x="372693" y="126340"/>
                  </a:lnTo>
                  <a:cubicBezTo>
                    <a:pt x="377121" y="126340"/>
                    <a:pt x="380311" y="122531"/>
                    <a:pt x="380311" y="118722"/>
                  </a:cubicBezTo>
                  <a:cubicBezTo>
                    <a:pt x="380311" y="114913"/>
                    <a:pt x="376502" y="111104"/>
                    <a:pt x="372693" y="111104"/>
                  </a:cubicBezTo>
                  <a:close/>
                  <a:moveTo>
                    <a:pt x="86384" y="92058"/>
                  </a:moveTo>
                  <a:lnTo>
                    <a:pt x="372693" y="92058"/>
                  </a:lnTo>
                  <a:cubicBezTo>
                    <a:pt x="387311" y="92058"/>
                    <a:pt x="399357" y="104152"/>
                    <a:pt x="399357" y="118722"/>
                  </a:cubicBezTo>
                  <a:cubicBezTo>
                    <a:pt x="399357" y="133340"/>
                    <a:pt x="387930" y="145386"/>
                    <a:pt x="373312" y="145386"/>
                  </a:cubicBezTo>
                  <a:lnTo>
                    <a:pt x="86384" y="145386"/>
                  </a:lnTo>
                  <a:cubicBezTo>
                    <a:pt x="71766" y="145386"/>
                    <a:pt x="59719" y="133340"/>
                    <a:pt x="59719" y="118722"/>
                  </a:cubicBezTo>
                  <a:cubicBezTo>
                    <a:pt x="59719" y="104152"/>
                    <a:pt x="71766" y="92058"/>
                    <a:pt x="86384" y="92058"/>
                  </a:cubicBezTo>
                  <a:close/>
                  <a:moveTo>
                    <a:pt x="59721" y="29858"/>
                  </a:moveTo>
                  <a:cubicBezTo>
                    <a:pt x="43195" y="29858"/>
                    <a:pt x="29860" y="43192"/>
                    <a:pt x="29860" y="59669"/>
                  </a:cubicBezTo>
                  <a:lnTo>
                    <a:pt x="29860" y="477501"/>
                  </a:lnTo>
                  <a:cubicBezTo>
                    <a:pt x="29860" y="493978"/>
                    <a:pt x="43195" y="507312"/>
                    <a:pt x="59721" y="507312"/>
                  </a:cubicBezTo>
                  <a:lnTo>
                    <a:pt x="399426" y="507312"/>
                  </a:lnTo>
                  <a:cubicBezTo>
                    <a:pt x="415952" y="507312"/>
                    <a:pt x="429286" y="493978"/>
                    <a:pt x="429286" y="477501"/>
                  </a:cubicBezTo>
                  <a:lnTo>
                    <a:pt x="429286" y="59669"/>
                  </a:lnTo>
                  <a:cubicBezTo>
                    <a:pt x="429286" y="43192"/>
                    <a:pt x="415952" y="29858"/>
                    <a:pt x="399426" y="29858"/>
                  </a:cubicBezTo>
                  <a:close/>
                  <a:moveTo>
                    <a:pt x="59721" y="0"/>
                  </a:moveTo>
                  <a:lnTo>
                    <a:pt x="399426" y="0"/>
                  </a:lnTo>
                  <a:cubicBezTo>
                    <a:pt x="432430" y="0"/>
                    <a:pt x="459099" y="26668"/>
                    <a:pt x="459099" y="59669"/>
                  </a:cubicBezTo>
                  <a:lnTo>
                    <a:pt x="459099" y="477501"/>
                  </a:lnTo>
                  <a:cubicBezTo>
                    <a:pt x="459099" y="509883"/>
                    <a:pt x="432430" y="537170"/>
                    <a:pt x="400045" y="537170"/>
                  </a:cubicBezTo>
                  <a:lnTo>
                    <a:pt x="59721" y="537170"/>
                  </a:lnTo>
                  <a:cubicBezTo>
                    <a:pt x="26669" y="537170"/>
                    <a:pt x="0" y="510502"/>
                    <a:pt x="0" y="477501"/>
                  </a:cubicBezTo>
                  <a:lnTo>
                    <a:pt x="0" y="59669"/>
                  </a:lnTo>
                  <a:cubicBezTo>
                    <a:pt x="0" y="26668"/>
                    <a:pt x="26669" y="0"/>
                    <a:pt x="597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pic>
        <p:nvPicPr>
          <p:cNvPr id="24" name="图形 23" descr="徽章 1 纯色填充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86773" y="2063565"/>
            <a:ext cx="609357" cy="609357"/>
          </a:xfrm>
          <a:prstGeom prst="rect">
            <a:avLst/>
          </a:prstGeom>
        </p:spPr>
      </p:pic>
      <p:pic>
        <p:nvPicPr>
          <p:cNvPr id="26" name="图形 25" descr="徽章 纯色填充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42447" y="3409892"/>
            <a:ext cx="609357" cy="609357"/>
          </a:xfrm>
          <a:prstGeom prst="rect">
            <a:avLst/>
          </a:prstGeom>
        </p:spPr>
      </p:pic>
      <p:pic>
        <p:nvPicPr>
          <p:cNvPr id="28" name="图形 27" descr="徽章 3 纯色填充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29013" y="4849106"/>
            <a:ext cx="609357" cy="609357"/>
          </a:xfrm>
          <a:prstGeom prst="rect">
            <a:avLst/>
          </a:prstGeom>
        </p:spPr>
      </p:pic>
      <p:pic>
        <p:nvPicPr>
          <p:cNvPr id="12" name="图形 11" descr="徽章 4 纯色填充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39909" y="2063565"/>
            <a:ext cx="609357" cy="609357"/>
          </a:xfrm>
          <a:prstGeom prst="rect">
            <a:avLst/>
          </a:prstGeom>
        </p:spPr>
      </p:pic>
      <p:pic>
        <p:nvPicPr>
          <p:cNvPr id="14" name="图形 13" descr="徽章 5 纯色填充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971457" y="3409892"/>
            <a:ext cx="609357" cy="609357"/>
          </a:xfrm>
          <a:prstGeom prst="rect">
            <a:avLst/>
          </a:prstGeom>
        </p:spPr>
      </p:pic>
      <p:pic>
        <p:nvPicPr>
          <p:cNvPr id="16" name="图形 15" descr="徽章 6 纯色填充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548289" y="4849105"/>
            <a:ext cx="609357" cy="609357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662414" y="1599389"/>
            <a:ext cx="3622041" cy="1188229"/>
            <a:chOff x="544859" y="1812827"/>
            <a:chExt cx="3622041" cy="1188229"/>
          </a:xfrm>
        </p:grpSpPr>
        <p:grpSp>
          <p:nvGrpSpPr>
            <p:cNvPr id="25" name="组合 24"/>
            <p:cNvGrpSpPr/>
            <p:nvPr/>
          </p:nvGrpSpPr>
          <p:grpSpPr>
            <a:xfrm>
              <a:off x="603653" y="1946476"/>
              <a:ext cx="3563247" cy="928192"/>
              <a:chOff x="6470562" y="1503521"/>
              <a:chExt cx="3563247" cy="928192"/>
            </a:xfrm>
          </p:grpSpPr>
          <p:sp>
            <p:nvSpPr>
              <p:cNvPr id="29" name="文本框 28"/>
              <p:cNvSpPr txBox="1"/>
              <p:nvPr/>
            </p:nvSpPr>
            <p:spPr>
              <a:xfrm>
                <a:off x="6470562" y="1503521"/>
                <a:ext cx="3563247" cy="398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dirty="0">
                    <a:solidFill>
                      <a:srgbClr val="2153F4"/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rPr>
                  <a:t>請在此處輸入標題</a:t>
                </a:r>
                <a:endParaRPr lang="zh-CN" altLang="en-US" sz="2000" dirty="0">
                  <a:solidFill>
                    <a:srgbClr val="2153F4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endParaRPr>
              </a:p>
            </p:txBody>
          </p:sp>
          <p:sp>
            <p:nvSpPr>
              <p:cNvPr id="33" name="文本框 32"/>
              <p:cNvSpPr txBox="1"/>
              <p:nvPr/>
            </p:nvSpPr>
            <p:spPr>
              <a:xfrm>
                <a:off x="6470562" y="1848148"/>
                <a:ext cx="3145878" cy="5835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1600" dirty="0"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這是一份藍色商務工作彙報通用簡約範本，請在此處輸入內容。</a:t>
                </a:r>
                <a:endParaRPr lang="zh-CN" altLang="en-US" sz="1600" dirty="0"/>
              </a:p>
            </p:txBody>
          </p:sp>
        </p:grpSp>
        <p:sp>
          <p:nvSpPr>
            <p:cNvPr id="48" name="矩形: 圆角 47"/>
            <p:cNvSpPr/>
            <p:nvPr/>
          </p:nvSpPr>
          <p:spPr>
            <a:xfrm>
              <a:off x="544859" y="1812827"/>
              <a:ext cx="3157767" cy="1188229"/>
            </a:xfrm>
            <a:prstGeom prst="roundRect">
              <a:avLst>
                <a:gd name="adj" fmla="val 10916"/>
              </a:avLst>
            </a:prstGeom>
            <a:noFill/>
            <a:ln w="25400">
              <a:solidFill>
                <a:srgbClr val="2153F4"/>
              </a:solidFill>
            </a:ln>
            <a:effectLst>
              <a:outerShdw blurRad="508000" dist="152400" dir="5400000" sx="97000" sy="97000" algn="t" rotWithShape="0">
                <a:srgbClr val="1541C4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377219" y="3171704"/>
            <a:ext cx="3622041" cy="1188229"/>
            <a:chOff x="544859" y="3164452"/>
            <a:chExt cx="3622041" cy="1188229"/>
          </a:xfrm>
        </p:grpSpPr>
        <p:grpSp>
          <p:nvGrpSpPr>
            <p:cNvPr id="18" name="组合 17"/>
            <p:cNvGrpSpPr/>
            <p:nvPr/>
          </p:nvGrpSpPr>
          <p:grpSpPr>
            <a:xfrm>
              <a:off x="603653" y="3314461"/>
              <a:ext cx="3563247" cy="925743"/>
              <a:chOff x="603653" y="3314461"/>
              <a:chExt cx="3563247" cy="925743"/>
            </a:xfrm>
          </p:grpSpPr>
          <p:sp>
            <p:nvSpPr>
              <p:cNvPr id="36" name="文本框 35"/>
              <p:cNvSpPr txBox="1"/>
              <p:nvPr/>
            </p:nvSpPr>
            <p:spPr>
              <a:xfrm>
                <a:off x="603653" y="3314461"/>
                <a:ext cx="3563247" cy="398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dirty="0">
                    <a:solidFill>
                      <a:srgbClr val="2153F4"/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rPr>
                  <a:t>請在此處輸入標題</a:t>
                </a:r>
                <a:endParaRPr lang="zh-CN" altLang="en-US" sz="2000" dirty="0">
                  <a:solidFill>
                    <a:srgbClr val="2153F4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endParaRPr>
              </a:p>
            </p:txBody>
          </p:sp>
          <p:sp>
            <p:nvSpPr>
              <p:cNvPr id="42" name="文本框 41"/>
              <p:cNvSpPr txBox="1"/>
              <p:nvPr/>
            </p:nvSpPr>
            <p:spPr>
              <a:xfrm>
                <a:off x="607753" y="3656639"/>
                <a:ext cx="3157767" cy="5835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1600" dirty="0"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這是一份藍色商務工作彙報通用簡約範本，請在此處輸入內容。</a:t>
                </a:r>
                <a:endParaRPr lang="zh-CN" altLang="en-US" sz="1600" dirty="0"/>
              </a:p>
            </p:txBody>
          </p:sp>
        </p:grpSp>
        <p:sp>
          <p:nvSpPr>
            <p:cNvPr id="49" name="矩形: 圆角 48"/>
            <p:cNvSpPr/>
            <p:nvPr/>
          </p:nvSpPr>
          <p:spPr>
            <a:xfrm>
              <a:off x="544859" y="3164452"/>
              <a:ext cx="3157767" cy="1188229"/>
            </a:xfrm>
            <a:prstGeom prst="roundRect">
              <a:avLst>
                <a:gd name="adj" fmla="val 10916"/>
              </a:avLst>
            </a:prstGeom>
            <a:noFill/>
            <a:ln w="25400">
              <a:solidFill>
                <a:srgbClr val="2153F4"/>
              </a:solidFill>
            </a:ln>
            <a:effectLst>
              <a:outerShdw blurRad="508000" dist="152400" dir="5400000" sx="97000" sy="97000" algn="t" rotWithShape="0">
                <a:srgbClr val="1541C4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77155" y="4744018"/>
            <a:ext cx="3648156" cy="1188229"/>
            <a:chOff x="544859" y="4516077"/>
            <a:chExt cx="3648156" cy="1188229"/>
          </a:xfrm>
        </p:grpSpPr>
        <p:sp>
          <p:nvSpPr>
            <p:cNvPr id="46" name="文本框 45"/>
            <p:cNvSpPr txBox="1"/>
            <p:nvPr/>
          </p:nvSpPr>
          <p:spPr>
            <a:xfrm>
              <a:off x="629768" y="4673901"/>
              <a:ext cx="3563247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rgbClr val="2153F4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請在此處輸入標題</a:t>
              </a:r>
              <a:endParaRPr lang="zh-CN" altLang="en-US" sz="2000" dirty="0">
                <a:solidFill>
                  <a:srgbClr val="2153F4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47" name="文本框 46"/>
            <p:cNvSpPr txBox="1"/>
            <p:nvPr/>
          </p:nvSpPr>
          <p:spPr>
            <a:xfrm>
              <a:off x="633869" y="5009203"/>
              <a:ext cx="3157767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1600" dirty="0"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這是一份藍色商務工作彙報通用簡約範本，請在此處輸入內容。</a:t>
              </a:r>
              <a:endParaRPr lang="zh-CN" altLang="en-US" sz="1600" dirty="0"/>
            </a:p>
          </p:txBody>
        </p:sp>
        <p:sp>
          <p:nvSpPr>
            <p:cNvPr id="50" name="矩形: 圆角 49"/>
            <p:cNvSpPr/>
            <p:nvPr/>
          </p:nvSpPr>
          <p:spPr>
            <a:xfrm>
              <a:off x="544859" y="4516077"/>
              <a:ext cx="3157767" cy="1188229"/>
            </a:xfrm>
            <a:prstGeom prst="roundRect">
              <a:avLst>
                <a:gd name="adj" fmla="val 10916"/>
              </a:avLst>
            </a:prstGeom>
            <a:noFill/>
            <a:ln w="25400">
              <a:solidFill>
                <a:srgbClr val="2153F4"/>
              </a:solidFill>
            </a:ln>
            <a:effectLst>
              <a:outerShdw blurRad="508000" dist="152400" dir="5400000" sx="97000" sy="97000" algn="t" rotWithShape="0">
                <a:srgbClr val="1541C4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8323250" y="1599389"/>
            <a:ext cx="3640632" cy="1188229"/>
            <a:chOff x="8231810" y="1783080"/>
            <a:chExt cx="3640632" cy="1188229"/>
          </a:xfrm>
        </p:grpSpPr>
        <p:sp>
          <p:nvSpPr>
            <p:cNvPr id="31" name="文本框 30"/>
            <p:cNvSpPr txBox="1"/>
            <p:nvPr/>
          </p:nvSpPr>
          <p:spPr>
            <a:xfrm>
              <a:off x="8309195" y="1938856"/>
              <a:ext cx="3563247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rgbClr val="2153F4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請在此處輸入標題</a:t>
              </a:r>
              <a:endParaRPr lang="zh-CN" altLang="en-US" sz="2000" dirty="0">
                <a:solidFill>
                  <a:srgbClr val="2153F4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8309195" y="2283483"/>
              <a:ext cx="3145878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1600" dirty="0"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這是一份藍色商務工作彙報通用簡約範本，請在此處輸入內容。</a:t>
              </a:r>
              <a:endParaRPr lang="zh-CN" altLang="en-US" sz="1600" dirty="0"/>
            </a:p>
          </p:txBody>
        </p:sp>
        <p:sp>
          <p:nvSpPr>
            <p:cNvPr id="51" name="矩形: 圆角 50"/>
            <p:cNvSpPr/>
            <p:nvPr/>
          </p:nvSpPr>
          <p:spPr>
            <a:xfrm>
              <a:off x="8231810" y="1783080"/>
              <a:ext cx="3157767" cy="1188229"/>
            </a:xfrm>
            <a:prstGeom prst="roundRect">
              <a:avLst>
                <a:gd name="adj" fmla="val 10916"/>
              </a:avLst>
            </a:prstGeom>
            <a:noFill/>
            <a:ln w="25400">
              <a:solidFill>
                <a:srgbClr val="2153F4"/>
              </a:solidFill>
            </a:ln>
            <a:effectLst>
              <a:outerShdw blurRad="508000" dist="152400" dir="5400000" sx="97000" sy="97000" algn="t" rotWithShape="0">
                <a:srgbClr val="1541C4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54" name="组合 53"/>
          <p:cNvGrpSpPr/>
          <p:nvPr/>
        </p:nvGrpSpPr>
        <p:grpSpPr>
          <a:xfrm>
            <a:off x="8679783" y="3171704"/>
            <a:ext cx="3628226" cy="1188229"/>
            <a:chOff x="8588343" y="3148092"/>
            <a:chExt cx="3628226" cy="1188229"/>
          </a:xfrm>
        </p:grpSpPr>
        <p:sp>
          <p:nvSpPr>
            <p:cNvPr id="22" name="文本框 21"/>
            <p:cNvSpPr txBox="1"/>
            <p:nvPr/>
          </p:nvSpPr>
          <p:spPr>
            <a:xfrm>
              <a:off x="8653322" y="3306841"/>
              <a:ext cx="3563247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rgbClr val="2153F4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請在此處輸入標題</a:t>
              </a:r>
              <a:endParaRPr lang="zh-CN" altLang="en-US" sz="2000" dirty="0">
                <a:solidFill>
                  <a:srgbClr val="2153F4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8657422" y="3649019"/>
              <a:ext cx="3157767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1600" dirty="0"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這是一份藍色商務工作彙報通用簡約範本，請在此處輸入內容。</a:t>
              </a:r>
              <a:endParaRPr lang="zh-CN" altLang="en-US" sz="1600" dirty="0"/>
            </a:p>
          </p:txBody>
        </p:sp>
        <p:sp>
          <p:nvSpPr>
            <p:cNvPr id="52" name="矩形: 圆角 51"/>
            <p:cNvSpPr/>
            <p:nvPr/>
          </p:nvSpPr>
          <p:spPr>
            <a:xfrm>
              <a:off x="8588343" y="3148092"/>
              <a:ext cx="3157767" cy="1188229"/>
            </a:xfrm>
            <a:prstGeom prst="roundRect">
              <a:avLst>
                <a:gd name="adj" fmla="val 10916"/>
              </a:avLst>
            </a:prstGeom>
            <a:noFill/>
            <a:ln w="25400">
              <a:solidFill>
                <a:srgbClr val="2153F4"/>
              </a:solidFill>
            </a:ln>
            <a:effectLst>
              <a:outerShdw blurRad="508000" dist="152400" dir="5400000" sx="97000" sy="97000" algn="t" rotWithShape="0">
                <a:srgbClr val="1541C4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8425139" y="4744018"/>
            <a:ext cx="3647794" cy="1188229"/>
            <a:chOff x="8333699" y="4531317"/>
            <a:chExt cx="3647794" cy="1188229"/>
          </a:xfrm>
        </p:grpSpPr>
        <p:sp>
          <p:nvSpPr>
            <p:cNvPr id="32" name="文本框 31"/>
            <p:cNvSpPr txBox="1"/>
            <p:nvPr/>
          </p:nvSpPr>
          <p:spPr>
            <a:xfrm>
              <a:off x="8418246" y="4679997"/>
              <a:ext cx="3563247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rgbClr val="2153F4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請在此處輸入標題</a:t>
              </a:r>
              <a:endParaRPr lang="zh-CN" altLang="en-US" sz="2000" dirty="0">
                <a:solidFill>
                  <a:srgbClr val="2153F4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8422347" y="5015299"/>
              <a:ext cx="3157767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1600" dirty="0"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這是一份藍色商務工作彙報通用簡約範本，請在此處輸入內容。</a:t>
              </a:r>
              <a:endParaRPr lang="zh-CN" altLang="en-US" sz="1600" dirty="0"/>
            </a:p>
          </p:txBody>
        </p:sp>
        <p:sp>
          <p:nvSpPr>
            <p:cNvPr id="53" name="矩形: 圆角 52"/>
            <p:cNvSpPr/>
            <p:nvPr/>
          </p:nvSpPr>
          <p:spPr>
            <a:xfrm>
              <a:off x="8333699" y="4531317"/>
              <a:ext cx="3157767" cy="1188229"/>
            </a:xfrm>
            <a:prstGeom prst="roundRect">
              <a:avLst>
                <a:gd name="adj" fmla="val 10916"/>
              </a:avLst>
            </a:prstGeom>
            <a:noFill/>
            <a:ln w="25400">
              <a:solidFill>
                <a:srgbClr val="2153F4"/>
              </a:solidFill>
            </a:ln>
            <a:effectLst>
              <a:outerShdw blurRad="508000" dist="152400" dir="5400000" sx="97000" sy="97000" algn="t" rotWithShape="0">
                <a:srgbClr val="1541C4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0"/>
                    </a14:imgEffect>
                  </a14:imgLayer>
                </a14:imgProps>
              </a:ext>
            </a:extLst>
          </a:blip>
          <a:srcRect b="1717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6"/>
          <p:cNvSpPr/>
          <p:nvPr/>
        </p:nvSpPr>
        <p:spPr>
          <a:xfrm>
            <a:off x="-23092" y="-14054"/>
            <a:ext cx="12215088" cy="6872054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-23090" y="-21899"/>
            <a:ext cx="12215090" cy="1503518"/>
          </a:xfrm>
          <a:prstGeom prst="rect">
            <a:avLst/>
          </a:prstGeom>
          <a:gradFill>
            <a:gsLst>
              <a:gs pos="0">
                <a:srgbClr val="2153F4"/>
              </a:gs>
              <a:gs pos="100000">
                <a:srgbClr val="2153F4">
                  <a:alpha val="9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5" name="矩形 174"/>
          <p:cNvSpPr/>
          <p:nvPr/>
        </p:nvSpPr>
        <p:spPr>
          <a:xfrm>
            <a:off x="-23090" y="5601159"/>
            <a:ext cx="12215090" cy="1256841"/>
          </a:xfrm>
          <a:prstGeom prst="rect">
            <a:avLst/>
          </a:prstGeom>
          <a:gradFill>
            <a:gsLst>
              <a:gs pos="0">
                <a:srgbClr val="2153F4"/>
              </a:gs>
              <a:gs pos="100000">
                <a:srgbClr val="2153F4">
                  <a:alpha val="9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45" name="组合 44"/>
          <p:cNvGrpSpPr/>
          <p:nvPr/>
        </p:nvGrpSpPr>
        <p:grpSpPr>
          <a:xfrm rot="10800000">
            <a:off x="11022804" y="5725810"/>
            <a:ext cx="1276128" cy="1276141"/>
            <a:chOff x="4366260" y="4528820"/>
            <a:chExt cx="1532017" cy="1532033"/>
          </a:xfrm>
          <a:gradFill>
            <a:gsLst>
              <a:gs pos="0">
                <a:schemeClr val="bg1">
                  <a:alpha val="3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</p:grpSpPr>
        <p:sp>
          <p:nvSpPr>
            <p:cNvPr id="46" name="椭圆 45"/>
            <p:cNvSpPr/>
            <p:nvPr/>
          </p:nvSpPr>
          <p:spPr>
            <a:xfrm>
              <a:off x="4366260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椭圆 46"/>
            <p:cNvSpPr/>
            <p:nvPr/>
          </p:nvSpPr>
          <p:spPr>
            <a:xfrm>
              <a:off x="4570529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椭圆 47"/>
            <p:cNvSpPr/>
            <p:nvPr/>
          </p:nvSpPr>
          <p:spPr>
            <a:xfrm>
              <a:off x="4774798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椭圆 48"/>
            <p:cNvSpPr/>
            <p:nvPr/>
          </p:nvSpPr>
          <p:spPr>
            <a:xfrm>
              <a:off x="4979067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椭圆 49"/>
            <p:cNvSpPr/>
            <p:nvPr/>
          </p:nvSpPr>
          <p:spPr>
            <a:xfrm>
              <a:off x="5183335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椭圆 50"/>
            <p:cNvSpPr/>
            <p:nvPr/>
          </p:nvSpPr>
          <p:spPr>
            <a:xfrm>
              <a:off x="5387604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椭圆 51"/>
            <p:cNvSpPr/>
            <p:nvPr/>
          </p:nvSpPr>
          <p:spPr>
            <a:xfrm>
              <a:off x="5591873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椭圆 52"/>
            <p:cNvSpPr/>
            <p:nvPr/>
          </p:nvSpPr>
          <p:spPr>
            <a:xfrm>
              <a:off x="5796142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椭圆 53"/>
            <p:cNvSpPr/>
            <p:nvPr/>
          </p:nvSpPr>
          <p:spPr>
            <a:xfrm>
              <a:off x="4366260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椭圆 54"/>
            <p:cNvSpPr/>
            <p:nvPr/>
          </p:nvSpPr>
          <p:spPr>
            <a:xfrm>
              <a:off x="4570529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椭圆 55"/>
            <p:cNvSpPr/>
            <p:nvPr/>
          </p:nvSpPr>
          <p:spPr>
            <a:xfrm>
              <a:off x="4774798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" name="椭圆 56"/>
            <p:cNvSpPr/>
            <p:nvPr/>
          </p:nvSpPr>
          <p:spPr>
            <a:xfrm>
              <a:off x="4979067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椭圆 57"/>
            <p:cNvSpPr/>
            <p:nvPr/>
          </p:nvSpPr>
          <p:spPr>
            <a:xfrm>
              <a:off x="5183335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" name="椭圆 58"/>
            <p:cNvSpPr/>
            <p:nvPr/>
          </p:nvSpPr>
          <p:spPr>
            <a:xfrm>
              <a:off x="5387604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" name="椭圆 59"/>
            <p:cNvSpPr/>
            <p:nvPr/>
          </p:nvSpPr>
          <p:spPr>
            <a:xfrm>
              <a:off x="5591873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椭圆 60"/>
            <p:cNvSpPr/>
            <p:nvPr/>
          </p:nvSpPr>
          <p:spPr>
            <a:xfrm>
              <a:off x="5796142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椭圆 61"/>
            <p:cNvSpPr/>
            <p:nvPr/>
          </p:nvSpPr>
          <p:spPr>
            <a:xfrm>
              <a:off x="4366260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3" name="椭圆 62"/>
            <p:cNvSpPr/>
            <p:nvPr/>
          </p:nvSpPr>
          <p:spPr>
            <a:xfrm>
              <a:off x="4570529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" name="椭圆 63"/>
            <p:cNvSpPr/>
            <p:nvPr/>
          </p:nvSpPr>
          <p:spPr>
            <a:xfrm>
              <a:off x="4774798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" name="椭圆 64"/>
            <p:cNvSpPr/>
            <p:nvPr/>
          </p:nvSpPr>
          <p:spPr>
            <a:xfrm>
              <a:off x="4979067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" name="椭圆 65"/>
            <p:cNvSpPr/>
            <p:nvPr/>
          </p:nvSpPr>
          <p:spPr>
            <a:xfrm>
              <a:off x="5183335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椭圆 66"/>
            <p:cNvSpPr/>
            <p:nvPr/>
          </p:nvSpPr>
          <p:spPr>
            <a:xfrm>
              <a:off x="5387604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8" name="椭圆 67"/>
            <p:cNvSpPr/>
            <p:nvPr/>
          </p:nvSpPr>
          <p:spPr>
            <a:xfrm>
              <a:off x="5591873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9" name="椭圆 68"/>
            <p:cNvSpPr/>
            <p:nvPr/>
          </p:nvSpPr>
          <p:spPr>
            <a:xfrm>
              <a:off x="5796142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椭圆 69"/>
            <p:cNvSpPr/>
            <p:nvPr/>
          </p:nvSpPr>
          <p:spPr>
            <a:xfrm>
              <a:off x="4366260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" name="椭圆 70"/>
            <p:cNvSpPr/>
            <p:nvPr/>
          </p:nvSpPr>
          <p:spPr>
            <a:xfrm>
              <a:off x="4570529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椭圆 71"/>
            <p:cNvSpPr/>
            <p:nvPr/>
          </p:nvSpPr>
          <p:spPr>
            <a:xfrm>
              <a:off x="4774798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3" name="椭圆 72"/>
            <p:cNvSpPr/>
            <p:nvPr/>
          </p:nvSpPr>
          <p:spPr>
            <a:xfrm>
              <a:off x="4979067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4" name="椭圆 73"/>
            <p:cNvSpPr/>
            <p:nvPr/>
          </p:nvSpPr>
          <p:spPr>
            <a:xfrm>
              <a:off x="5183335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5" name="椭圆 74"/>
            <p:cNvSpPr/>
            <p:nvPr/>
          </p:nvSpPr>
          <p:spPr>
            <a:xfrm>
              <a:off x="5387604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6" name="椭圆 75"/>
            <p:cNvSpPr/>
            <p:nvPr/>
          </p:nvSpPr>
          <p:spPr>
            <a:xfrm>
              <a:off x="5591873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7" name="椭圆 76"/>
            <p:cNvSpPr/>
            <p:nvPr/>
          </p:nvSpPr>
          <p:spPr>
            <a:xfrm>
              <a:off x="5796142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8" name="椭圆 77"/>
            <p:cNvSpPr/>
            <p:nvPr/>
          </p:nvSpPr>
          <p:spPr>
            <a:xfrm>
              <a:off x="4366260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9" name="椭圆 78"/>
            <p:cNvSpPr/>
            <p:nvPr/>
          </p:nvSpPr>
          <p:spPr>
            <a:xfrm>
              <a:off x="4570529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0" name="椭圆 79"/>
            <p:cNvSpPr/>
            <p:nvPr/>
          </p:nvSpPr>
          <p:spPr>
            <a:xfrm>
              <a:off x="4774798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1" name="椭圆 80"/>
            <p:cNvSpPr/>
            <p:nvPr/>
          </p:nvSpPr>
          <p:spPr>
            <a:xfrm>
              <a:off x="4979067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2" name="椭圆 81"/>
            <p:cNvSpPr/>
            <p:nvPr/>
          </p:nvSpPr>
          <p:spPr>
            <a:xfrm>
              <a:off x="5183335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3" name="椭圆 82"/>
            <p:cNvSpPr/>
            <p:nvPr/>
          </p:nvSpPr>
          <p:spPr>
            <a:xfrm>
              <a:off x="5387604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4" name="椭圆 83"/>
            <p:cNvSpPr/>
            <p:nvPr/>
          </p:nvSpPr>
          <p:spPr>
            <a:xfrm>
              <a:off x="5591873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5" name="椭圆 84"/>
            <p:cNvSpPr/>
            <p:nvPr/>
          </p:nvSpPr>
          <p:spPr>
            <a:xfrm>
              <a:off x="5796142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6" name="椭圆 85"/>
            <p:cNvSpPr/>
            <p:nvPr/>
          </p:nvSpPr>
          <p:spPr>
            <a:xfrm>
              <a:off x="4366260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7" name="椭圆 86"/>
            <p:cNvSpPr/>
            <p:nvPr/>
          </p:nvSpPr>
          <p:spPr>
            <a:xfrm>
              <a:off x="4570529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88" name="椭圆 87"/>
            <p:cNvSpPr/>
            <p:nvPr/>
          </p:nvSpPr>
          <p:spPr>
            <a:xfrm>
              <a:off x="4774798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9" name="椭圆 88"/>
            <p:cNvSpPr/>
            <p:nvPr/>
          </p:nvSpPr>
          <p:spPr>
            <a:xfrm>
              <a:off x="4979067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0" name="椭圆 89"/>
            <p:cNvSpPr/>
            <p:nvPr/>
          </p:nvSpPr>
          <p:spPr>
            <a:xfrm>
              <a:off x="5183335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1" name="椭圆 90"/>
            <p:cNvSpPr/>
            <p:nvPr/>
          </p:nvSpPr>
          <p:spPr>
            <a:xfrm>
              <a:off x="5387604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2" name="椭圆 91"/>
            <p:cNvSpPr/>
            <p:nvPr/>
          </p:nvSpPr>
          <p:spPr>
            <a:xfrm>
              <a:off x="5591873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3" name="椭圆 92"/>
            <p:cNvSpPr/>
            <p:nvPr/>
          </p:nvSpPr>
          <p:spPr>
            <a:xfrm>
              <a:off x="5796142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4" name="椭圆 93"/>
            <p:cNvSpPr/>
            <p:nvPr/>
          </p:nvSpPr>
          <p:spPr>
            <a:xfrm>
              <a:off x="4366260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5" name="椭圆 94"/>
            <p:cNvSpPr/>
            <p:nvPr/>
          </p:nvSpPr>
          <p:spPr>
            <a:xfrm>
              <a:off x="4570529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6" name="椭圆 95"/>
            <p:cNvSpPr/>
            <p:nvPr/>
          </p:nvSpPr>
          <p:spPr>
            <a:xfrm>
              <a:off x="4774798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7" name="椭圆 96"/>
            <p:cNvSpPr/>
            <p:nvPr/>
          </p:nvSpPr>
          <p:spPr>
            <a:xfrm>
              <a:off x="4979067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8" name="椭圆 97"/>
            <p:cNvSpPr/>
            <p:nvPr/>
          </p:nvSpPr>
          <p:spPr>
            <a:xfrm>
              <a:off x="5183335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9" name="椭圆 98"/>
            <p:cNvSpPr/>
            <p:nvPr/>
          </p:nvSpPr>
          <p:spPr>
            <a:xfrm>
              <a:off x="5387604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0" name="椭圆 99"/>
            <p:cNvSpPr/>
            <p:nvPr/>
          </p:nvSpPr>
          <p:spPr>
            <a:xfrm>
              <a:off x="5591873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1" name="椭圆 100"/>
            <p:cNvSpPr/>
            <p:nvPr/>
          </p:nvSpPr>
          <p:spPr>
            <a:xfrm>
              <a:off x="5796142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2" name="椭圆 101"/>
            <p:cNvSpPr/>
            <p:nvPr/>
          </p:nvSpPr>
          <p:spPr>
            <a:xfrm>
              <a:off x="4366260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3" name="椭圆 102"/>
            <p:cNvSpPr/>
            <p:nvPr/>
          </p:nvSpPr>
          <p:spPr>
            <a:xfrm>
              <a:off x="4570529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" name="椭圆 103"/>
            <p:cNvSpPr/>
            <p:nvPr/>
          </p:nvSpPr>
          <p:spPr>
            <a:xfrm>
              <a:off x="4774798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5" name="椭圆 104"/>
            <p:cNvSpPr/>
            <p:nvPr/>
          </p:nvSpPr>
          <p:spPr>
            <a:xfrm>
              <a:off x="4979067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6" name="椭圆 105"/>
            <p:cNvSpPr/>
            <p:nvPr/>
          </p:nvSpPr>
          <p:spPr>
            <a:xfrm>
              <a:off x="5183335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7" name="椭圆 106"/>
            <p:cNvSpPr/>
            <p:nvPr/>
          </p:nvSpPr>
          <p:spPr>
            <a:xfrm>
              <a:off x="5387604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8" name="椭圆 107"/>
            <p:cNvSpPr/>
            <p:nvPr/>
          </p:nvSpPr>
          <p:spPr>
            <a:xfrm>
              <a:off x="5591873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9" name="椭圆 108"/>
            <p:cNvSpPr/>
            <p:nvPr/>
          </p:nvSpPr>
          <p:spPr>
            <a:xfrm>
              <a:off x="5796142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6" name="文本框 175"/>
          <p:cNvSpPr txBox="1"/>
          <p:nvPr/>
        </p:nvSpPr>
        <p:spPr>
          <a:xfrm>
            <a:off x="2539445" y="-2177031"/>
            <a:ext cx="3458961" cy="2399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5000" dirty="0">
                <a:solidFill>
                  <a:srgbClr val="2153F4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02</a:t>
            </a:r>
            <a:endParaRPr lang="zh-CN" altLang="en-US" sz="15000" dirty="0">
              <a:solidFill>
                <a:srgbClr val="2153F4"/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grpSp>
        <p:nvGrpSpPr>
          <p:cNvPr id="182" name="组合 181"/>
          <p:cNvGrpSpPr/>
          <p:nvPr/>
        </p:nvGrpSpPr>
        <p:grpSpPr>
          <a:xfrm>
            <a:off x="10088074" y="554622"/>
            <a:ext cx="1478954" cy="397551"/>
            <a:chOff x="960120" y="548588"/>
            <a:chExt cx="1725207" cy="463745"/>
          </a:xfrm>
        </p:grpSpPr>
        <p:sp>
          <p:nvSpPr>
            <p:cNvPr id="183" name="矩形: 圆角 182"/>
            <p:cNvSpPr/>
            <p:nvPr/>
          </p:nvSpPr>
          <p:spPr>
            <a:xfrm>
              <a:off x="960120" y="555133"/>
              <a:ext cx="1725207" cy="457200"/>
            </a:xfrm>
            <a:prstGeom prst="roundRect">
              <a:avLst>
                <a:gd name="adj" fmla="val 0"/>
              </a:avLst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CN" sz="1600" dirty="0">
                  <a:solidFill>
                    <a:schemeClr val="bg1"/>
                  </a:solidFill>
                  <a:latin typeface="Alibaba PuHuiTi Medium" panose="00020600040101010101" pitchFamily="18" charset="-122"/>
                  <a:ea typeface="Alibaba PuHuiTi Medium" panose="00020600040101010101" pitchFamily="18" charset="-122"/>
                  <a:cs typeface="Alibaba PuHuiTi Medium" panose="00020600040101010101" pitchFamily="18" charset="-122"/>
                </a:rPr>
                <a:t>DEADLINE</a:t>
              </a:r>
              <a:endParaRPr lang="zh-CN" altLang="en-US" sz="1600" dirty="0">
                <a:solidFill>
                  <a:schemeClr val="bg1"/>
                </a:solidFill>
                <a:latin typeface="Alibaba PuHuiTi Medium" panose="00020600040101010101" pitchFamily="18" charset="-122"/>
                <a:ea typeface="Alibaba PuHuiTi Medium" panose="00020600040101010101" pitchFamily="18" charset="-122"/>
                <a:cs typeface="Alibaba PuHuiTi Medium" panose="00020600040101010101" pitchFamily="18" charset="-122"/>
              </a:endParaRPr>
            </a:p>
          </p:txBody>
        </p:sp>
        <p:cxnSp>
          <p:nvCxnSpPr>
            <p:cNvPr id="184" name="直接连接符 183"/>
            <p:cNvCxnSpPr/>
            <p:nvPr/>
          </p:nvCxnSpPr>
          <p:spPr>
            <a:xfrm>
              <a:off x="2291405" y="548588"/>
              <a:ext cx="0" cy="45720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直接连接符 184"/>
            <p:cNvCxnSpPr/>
            <p:nvPr/>
          </p:nvCxnSpPr>
          <p:spPr>
            <a:xfrm>
              <a:off x="2292809" y="563987"/>
              <a:ext cx="392518" cy="44834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7" name="矩形 186"/>
          <p:cNvSpPr/>
          <p:nvPr/>
        </p:nvSpPr>
        <p:spPr>
          <a:xfrm>
            <a:off x="-23091" y="5514996"/>
            <a:ext cx="12215090" cy="96657"/>
          </a:xfrm>
          <a:prstGeom prst="rect">
            <a:avLst/>
          </a:prstGeom>
          <a:solidFill>
            <a:srgbClr val="33D8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400" dirty="0">
              <a:latin typeface="Alibaba PuHuiTi Medium" panose="00020600040101010101" pitchFamily="18" charset="-122"/>
              <a:ea typeface="Alibaba PuHuiTi Medium" panose="00020600040101010101" pitchFamily="18" charset="-122"/>
              <a:cs typeface="Alibaba PuHuiTi Medium" panose="00020600040101010101" pitchFamily="18" charset="-122"/>
            </a:endParaRPr>
          </a:p>
        </p:txBody>
      </p:sp>
      <p:grpSp>
        <p:nvGrpSpPr>
          <p:cNvPr id="319" name="组合 318"/>
          <p:cNvGrpSpPr/>
          <p:nvPr/>
        </p:nvGrpSpPr>
        <p:grpSpPr>
          <a:xfrm>
            <a:off x="-110108" y="-110212"/>
            <a:ext cx="1276128" cy="1276141"/>
            <a:chOff x="4366260" y="4528820"/>
            <a:chExt cx="1532017" cy="1532033"/>
          </a:xfrm>
          <a:gradFill>
            <a:gsLst>
              <a:gs pos="0">
                <a:schemeClr val="bg1">
                  <a:alpha val="3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</p:grpSpPr>
        <p:sp>
          <p:nvSpPr>
            <p:cNvPr id="320" name="椭圆 319"/>
            <p:cNvSpPr/>
            <p:nvPr/>
          </p:nvSpPr>
          <p:spPr>
            <a:xfrm>
              <a:off x="4366260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1" name="椭圆 320"/>
            <p:cNvSpPr/>
            <p:nvPr/>
          </p:nvSpPr>
          <p:spPr>
            <a:xfrm>
              <a:off x="4570529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2" name="椭圆 321"/>
            <p:cNvSpPr/>
            <p:nvPr/>
          </p:nvSpPr>
          <p:spPr>
            <a:xfrm>
              <a:off x="4774798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3" name="椭圆 322"/>
            <p:cNvSpPr/>
            <p:nvPr/>
          </p:nvSpPr>
          <p:spPr>
            <a:xfrm>
              <a:off x="4979067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4" name="椭圆 323"/>
            <p:cNvSpPr/>
            <p:nvPr/>
          </p:nvSpPr>
          <p:spPr>
            <a:xfrm>
              <a:off x="5183335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5" name="椭圆 324"/>
            <p:cNvSpPr/>
            <p:nvPr/>
          </p:nvSpPr>
          <p:spPr>
            <a:xfrm>
              <a:off x="5387604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6" name="椭圆 325"/>
            <p:cNvSpPr/>
            <p:nvPr/>
          </p:nvSpPr>
          <p:spPr>
            <a:xfrm>
              <a:off x="5591873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7" name="椭圆 326"/>
            <p:cNvSpPr/>
            <p:nvPr/>
          </p:nvSpPr>
          <p:spPr>
            <a:xfrm>
              <a:off x="5796142" y="4528820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8" name="椭圆 327"/>
            <p:cNvSpPr/>
            <p:nvPr/>
          </p:nvSpPr>
          <p:spPr>
            <a:xfrm>
              <a:off x="4366260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9" name="椭圆 328"/>
            <p:cNvSpPr/>
            <p:nvPr/>
          </p:nvSpPr>
          <p:spPr>
            <a:xfrm>
              <a:off x="4570529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0" name="椭圆 329"/>
            <p:cNvSpPr/>
            <p:nvPr/>
          </p:nvSpPr>
          <p:spPr>
            <a:xfrm>
              <a:off x="4774798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1" name="椭圆 330"/>
            <p:cNvSpPr/>
            <p:nvPr/>
          </p:nvSpPr>
          <p:spPr>
            <a:xfrm>
              <a:off x="4979067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2" name="椭圆 331"/>
            <p:cNvSpPr/>
            <p:nvPr/>
          </p:nvSpPr>
          <p:spPr>
            <a:xfrm>
              <a:off x="5183335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3" name="椭圆 332"/>
            <p:cNvSpPr/>
            <p:nvPr/>
          </p:nvSpPr>
          <p:spPr>
            <a:xfrm>
              <a:off x="5387604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4" name="椭圆 333"/>
            <p:cNvSpPr/>
            <p:nvPr/>
          </p:nvSpPr>
          <p:spPr>
            <a:xfrm>
              <a:off x="5591873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5" name="椭圆 334"/>
            <p:cNvSpPr/>
            <p:nvPr/>
          </p:nvSpPr>
          <p:spPr>
            <a:xfrm>
              <a:off x="5796142" y="4733091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6" name="椭圆 335"/>
            <p:cNvSpPr/>
            <p:nvPr/>
          </p:nvSpPr>
          <p:spPr>
            <a:xfrm>
              <a:off x="4366260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7" name="椭圆 336"/>
            <p:cNvSpPr/>
            <p:nvPr/>
          </p:nvSpPr>
          <p:spPr>
            <a:xfrm>
              <a:off x="4570529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8" name="椭圆 337"/>
            <p:cNvSpPr/>
            <p:nvPr/>
          </p:nvSpPr>
          <p:spPr>
            <a:xfrm>
              <a:off x="4774798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9" name="椭圆 338"/>
            <p:cNvSpPr/>
            <p:nvPr/>
          </p:nvSpPr>
          <p:spPr>
            <a:xfrm>
              <a:off x="4979067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0" name="椭圆 339"/>
            <p:cNvSpPr/>
            <p:nvPr/>
          </p:nvSpPr>
          <p:spPr>
            <a:xfrm>
              <a:off x="5183335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1" name="椭圆 340"/>
            <p:cNvSpPr/>
            <p:nvPr/>
          </p:nvSpPr>
          <p:spPr>
            <a:xfrm>
              <a:off x="5387604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2" name="椭圆 341"/>
            <p:cNvSpPr/>
            <p:nvPr/>
          </p:nvSpPr>
          <p:spPr>
            <a:xfrm>
              <a:off x="5591873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3" name="椭圆 342"/>
            <p:cNvSpPr/>
            <p:nvPr/>
          </p:nvSpPr>
          <p:spPr>
            <a:xfrm>
              <a:off x="5796142" y="4937362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4" name="椭圆 343"/>
            <p:cNvSpPr/>
            <p:nvPr/>
          </p:nvSpPr>
          <p:spPr>
            <a:xfrm>
              <a:off x="4366260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5" name="椭圆 344"/>
            <p:cNvSpPr/>
            <p:nvPr/>
          </p:nvSpPr>
          <p:spPr>
            <a:xfrm>
              <a:off x="4570529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6" name="椭圆 345"/>
            <p:cNvSpPr/>
            <p:nvPr/>
          </p:nvSpPr>
          <p:spPr>
            <a:xfrm>
              <a:off x="4774798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7" name="椭圆 346"/>
            <p:cNvSpPr/>
            <p:nvPr/>
          </p:nvSpPr>
          <p:spPr>
            <a:xfrm>
              <a:off x="4979067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8" name="椭圆 347"/>
            <p:cNvSpPr/>
            <p:nvPr/>
          </p:nvSpPr>
          <p:spPr>
            <a:xfrm>
              <a:off x="5183335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9" name="椭圆 348"/>
            <p:cNvSpPr/>
            <p:nvPr/>
          </p:nvSpPr>
          <p:spPr>
            <a:xfrm>
              <a:off x="5387604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0" name="椭圆 349"/>
            <p:cNvSpPr/>
            <p:nvPr/>
          </p:nvSpPr>
          <p:spPr>
            <a:xfrm>
              <a:off x="5591873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1" name="椭圆 350"/>
            <p:cNvSpPr/>
            <p:nvPr/>
          </p:nvSpPr>
          <p:spPr>
            <a:xfrm>
              <a:off x="5796142" y="5141633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2" name="椭圆 351"/>
            <p:cNvSpPr/>
            <p:nvPr/>
          </p:nvSpPr>
          <p:spPr>
            <a:xfrm>
              <a:off x="4366260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3" name="椭圆 352"/>
            <p:cNvSpPr/>
            <p:nvPr/>
          </p:nvSpPr>
          <p:spPr>
            <a:xfrm>
              <a:off x="4570529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4" name="椭圆 353"/>
            <p:cNvSpPr/>
            <p:nvPr/>
          </p:nvSpPr>
          <p:spPr>
            <a:xfrm>
              <a:off x="4774798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5" name="椭圆 354"/>
            <p:cNvSpPr/>
            <p:nvPr/>
          </p:nvSpPr>
          <p:spPr>
            <a:xfrm>
              <a:off x="4979067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6" name="椭圆 355"/>
            <p:cNvSpPr/>
            <p:nvPr/>
          </p:nvSpPr>
          <p:spPr>
            <a:xfrm>
              <a:off x="5183335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7" name="椭圆 356"/>
            <p:cNvSpPr/>
            <p:nvPr/>
          </p:nvSpPr>
          <p:spPr>
            <a:xfrm>
              <a:off x="5387604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8" name="椭圆 357"/>
            <p:cNvSpPr/>
            <p:nvPr/>
          </p:nvSpPr>
          <p:spPr>
            <a:xfrm>
              <a:off x="5591873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9" name="椭圆 358"/>
            <p:cNvSpPr/>
            <p:nvPr/>
          </p:nvSpPr>
          <p:spPr>
            <a:xfrm>
              <a:off x="5796142" y="5345905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0" name="椭圆 359"/>
            <p:cNvSpPr/>
            <p:nvPr/>
          </p:nvSpPr>
          <p:spPr>
            <a:xfrm>
              <a:off x="4366260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1" name="椭圆 360"/>
            <p:cNvSpPr/>
            <p:nvPr/>
          </p:nvSpPr>
          <p:spPr>
            <a:xfrm>
              <a:off x="4570529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2" name="椭圆 361"/>
            <p:cNvSpPr/>
            <p:nvPr/>
          </p:nvSpPr>
          <p:spPr>
            <a:xfrm>
              <a:off x="4774798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3" name="椭圆 362"/>
            <p:cNvSpPr/>
            <p:nvPr/>
          </p:nvSpPr>
          <p:spPr>
            <a:xfrm>
              <a:off x="4979067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4" name="椭圆 363"/>
            <p:cNvSpPr/>
            <p:nvPr/>
          </p:nvSpPr>
          <p:spPr>
            <a:xfrm>
              <a:off x="5183335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5" name="椭圆 364"/>
            <p:cNvSpPr/>
            <p:nvPr/>
          </p:nvSpPr>
          <p:spPr>
            <a:xfrm>
              <a:off x="5387604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6" name="椭圆 365"/>
            <p:cNvSpPr/>
            <p:nvPr/>
          </p:nvSpPr>
          <p:spPr>
            <a:xfrm>
              <a:off x="5591873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7" name="椭圆 366"/>
            <p:cNvSpPr/>
            <p:nvPr/>
          </p:nvSpPr>
          <p:spPr>
            <a:xfrm>
              <a:off x="5796142" y="5550176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8" name="椭圆 367"/>
            <p:cNvSpPr/>
            <p:nvPr/>
          </p:nvSpPr>
          <p:spPr>
            <a:xfrm>
              <a:off x="4366260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9" name="椭圆 368"/>
            <p:cNvSpPr/>
            <p:nvPr/>
          </p:nvSpPr>
          <p:spPr>
            <a:xfrm>
              <a:off x="4570529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0" name="椭圆 369"/>
            <p:cNvSpPr/>
            <p:nvPr/>
          </p:nvSpPr>
          <p:spPr>
            <a:xfrm>
              <a:off x="4774798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1" name="椭圆 370"/>
            <p:cNvSpPr/>
            <p:nvPr/>
          </p:nvSpPr>
          <p:spPr>
            <a:xfrm>
              <a:off x="4979067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2" name="椭圆 371"/>
            <p:cNvSpPr/>
            <p:nvPr/>
          </p:nvSpPr>
          <p:spPr>
            <a:xfrm>
              <a:off x="5183335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3" name="椭圆 372"/>
            <p:cNvSpPr/>
            <p:nvPr/>
          </p:nvSpPr>
          <p:spPr>
            <a:xfrm>
              <a:off x="5387604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4" name="椭圆 373"/>
            <p:cNvSpPr/>
            <p:nvPr/>
          </p:nvSpPr>
          <p:spPr>
            <a:xfrm>
              <a:off x="5591873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5" name="椭圆 374"/>
            <p:cNvSpPr/>
            <p:nvPr/>
          </p:nvSpPr>
          <p:spPr>
            <a:xfrm>
              <a:off x="5796142" y="5754447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6" name="椭圆 375"/>
            <p:cNvSpPr/>
            <p:nvPr/>
          </p:nvSpPr>
          <p:spPr>
            <a:xfrm>
              <a:off x="4366260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7" name="椭圆 376"/>
            <p:cNvSpPr/>
            <p:nvPr/>
          </p:nvSpPr>
          <p:spPr>
            <a:xfrm>
              <a:off x="4570529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8" name="椭圆 377"/>
            <p:cNvSpPr/>
            <p:nvPr/>
          </p:nvSpPr>
          <p:spPr>
            <a:xfrm>
              <a:off x="4774798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9" name="椭圆 378"/>
            <p:cNvSpPr/>
            <p:nvPr/>
          </p:nvSpPr>
          <p:spPr>
            <a:xfrm>
              <a:off x="4979067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0" name="椭圆 379"/>
            <p:cNvSpPr/>
            <p:nvPr/>
          </p:nvSpPr>
          <p:spPr>
            <a:xfrm>
              <a:off x="5183335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1" name="椭圆 380"/>
            <p:cNvSpPr/>
            <p:nvPr/>
          </p:nvSpPr>
          <p:spPr>
            <a:xfrm>
              <a:off x="5387604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2" name="椭圆 381"/>
            <p:cNvSpPr/>
            <p:nvPr/>
          </p:nvSpPr>
          <p:spPr>
            <a:xfrm>
              <a:off x="5591873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3" name="椭圆 382"/>
            <p:cNvSpPr/>
            <p:nvPr/>
          </p:nvSpPr>
          <p:spPr>
            <a:xfrm>
              <a:off x="5796142" y="5958718"/>
              <a:ext cx="102135" cy="102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47" name="文本框 146"/>
          <p:cNvSpPr txBox="1"/>
          <p:nvPr/>
        </p:nvSpPr>
        <p:spPr>
          <a:xfrm>
            <a:off x="12213856" y="4355073"/>
            <a:ext cx="2926080" cy="2646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600" b="1" dirty="0">
                <a:latin typeface="Accidental Presidency" panose="00000400000000000000" pitchFamily="2" charset="0"/>
                <a:ea typeface="OPPOSans H" panose="00020600040101010101" pitchFamily="18" charset="-122"/>
                <a:cs typeface="OPPOSans H" panose="00020600040101010101" pitchFamily="18" charset="-122"/>
              </a:rPr>
              <a:t>01</a:t>
            </a:r>
            <a:endParaRPr lang="zh-CN" altLang="en-US" sz="16600" b="1" dirty="0"/>
          </a:p>
        </p:txBody>
      </p:sp>
      <p:sp>
        <p:nvSpPr>
          <p:cNvPr id="160" name="文本框 159"/>
          <p:cNvSpPr txBox="1"/>
          <p:nvPr/>
        </p:nvSpPr>
        <p:spPr>
          <a:xfrm>
            <a:off x="-192969" y="6056880"/>
            <a:ext cx="9775938" cy="1568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9600" b="1" dirty="0">
                <a:solidFill>
                  <a:schemeClr val="bg1">
                    <a:alpha val="10000"/>
                  </a:schemeClr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POWERPOINT</a:t>
            </a:r>
            <a:endParaRPr lang="zh-CN" altLang="en-US" sz="9600" b="1" dirty="0">
              <a:solidFill>
                <a:schemeClr val="bg1">
                  <a:alpha val="10000"/>
                </a:schemeClr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2025987" y="2225040"/>
            <a:ext cx="8140027" cy="2325038"/>
            <a:chOff x="2201247" y="2225040"/>
            <a:chExt cx="8140027" cy="2325038"/>
          </a:xfrm>
        </p:grpSpPr>
        <p:grpSp>
          <p:nvGrpSpPr>
            <p:cNvPr id="19" name="组合 18"/>
            <p:cNvGrpSpPr/>
            <p:nvPr/>
          </p:nvGrpSpPr>
          <p:grpSpPr>
            <a:xfrm>
              <a:off x="4623292" y="2502894"/>
              <a:ext cx="5717982" cy="1863902"/>
              <a:chOff x="603326" y="2532147"/>
              <a:chExt cx="4418029" cy="1863902"/>
            </a:xfrm>
          </p:grpSpPr>
          <p:sp>
            <p:nvSpPr>
              <p:cNvPr id="20" name="文本框 19"/>
              <p:cNvSpPr txBox="1"/>
              <p:nvPr/>
            </p:nvSpPr>
            <p:spPr>
              <a:xfrm>
                <a:off x="603326" y="2532147"/>
                <a:ext cx="3202008" cy="583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200" dirty="0">
                    <a:solidFill>
                      <a:srgbClr val="2153F4"/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rPr>
                  <a:t>請在此處輸入標題</a:t>
                </a:r>
                <a:endParaRPr lang="zh-CN" altLang="en-US" sz="3200" dirty="0">
                  <a:solidFill>
                    <a:srgbClr val="2153F4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endParaRPr>
              </a:p>
            </p:txBody>
          </p:sp>
          <p:sp>
            <p:nvSpPr>
              <p:cNvPr id="21" name="文本框 20"/>
              <p:cNvSpPr txBox="1"/>
              <p:nvPr/>
            </p:nvSpPr>
            <p:spPr>
              <a:xfrm>
                <a:off x="603326" y="3073979"/>
                <a:ext cx="4418029" cy="13220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dirty="0"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這是一份藍色商務工作彙報通用簡約範本，請在此處輸入內容。這是一份藍色商務工作彙報通用簡約範本，請在此處輸入內容。</a:t>
                </a:r>
                <a:endParaRPr lang="zh-CN" altLang="en-US" sz="2000" dirty="0"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  <a:p>
                <a:endParaRPr lang="zh-CN" altLang="en-US" sz="2000" dirty="0"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</p:grpSp>
        <p:sp>
          <p:nvSpPr>
            <p:cNvPr id="22" name="文本框 21"/>
            <p:cNvSpPr txBox="1"/>
            <p:nvPr/>
          </p:nvSpPr>
          <p:spPr>
            <a:xfrm>
              <a:off x="2201247" y="2549146"/>
              <a:ext cx="542823" cy="1863725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zh-CN" sz="3600" dirty="0">
                  <a:solidFill>
                    <a:srgbClr val="2153F4"/>
                  </a:solidFill>
                  <a:latin typeface="OPPOSans H" panose="00020600040101010101" pitchFamily="18" charset="-122"/>
                  <a:ea typeface="OPPOSans H" panose="00020600040101010101" pitchFamily="18" charset="-122"/>
                  <a:cs typeface="OPPOSans H" panose="00020600040101010101" pitchFamily="18" charset="-122"/>
                </a:rPr>
                <a:t>PART</a:t>
              </a:r>
              <a:endParaRPr lang="zh-CN" altLang="en-US" sz="3600" dirty="0">
                <a:solidFill>
                  <a:srgbClr val="2153F4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3886158" y="4010547"/>
              <a:ext cx="6134142" cy="222429"/>
            </a:xfrm>
            <a:prstGeom prst="rect">
              <a:avLst/>
            </a:prstGeom>
            <a:solidFill>
              <a:srgbClr val="2153F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/>
            <a:srcRect l="37317" t="11226" b="30814"/>
            <a:stretch>
              <a:fillRect/>
            </a:stretch>
          </p:blipFill>
          <p:spPr>
            <a:xfrm>
              <a:off x="2684795" y="2225040"/>
              <a:ext cx="3057223" cy="232503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>
            <a:off x="484314" y="1284790"/>
            <a:ext cx="3179223" cy="6858000"/>
            <a:chOff x="443674" y="1284790"/>
            <a:chExt cx="3179223" cy="6858000"/>
          </a:xfrm>
          <a:effectLst>
            <a:outerShdw blurRad="317500" dist="76200" dir="2700000" algn="tl" rotWithShape="0">
              <a:schemeClr val="tx1">
                <a:alpha val="12000"/>
              </a:schemeClr>
            </a:outerShdw>
          </a:effectLst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1"/>
            <a:srcRect l="-1" r="590" b="73978"/>
            <a:stretch>
              <a:fillRect/>
            </a:stretch>
          </p:blipFill>
          <p:spPr>
            <a:xfrm>
              <a:off x="518919" y="1377387"/>
              <a:ext cx="3011361" cy="6547413"/>
            </a:xfrm>
            <a:prstGeom prst="roundRect">
              <a:avLst>
                <a:gd name="adj" fmla="val 7113"/>
              </a:avLst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3674" y="1284790"/>
              <a:ext cx="3179223" cy="6858000"/>
            </a:xfrm>
            <a:prstGeom prst="rect">
              <a:avLst/>
            </a:prstGeom>
          </p:spPr>
        </p:pic>
      </p:grpSp>
      <p:sp>
        <p:nvSpPr>
          <p:cNvPr id="9" name="矩形: 圆角 8"/>
          <p:cNvSpPr/>
          <p:nvPr/>
        </p:nvSpPr>
        <p:spPr>
          <a:xfrm>
            <a:off x="4104640" y="1284790"/>
            <a:ext cx="7679373" cy="1692090"/>
          </a:xfrm>
          <a:prstGeom prst="roundRect">
            <a:avLst>
              <a:gd name="adj" fmla="val 8054"/>
            </a:avLst>
          </a:prstGeom>
          <a:solidFill>
            <a:srgbClr val="2153F4"/>
          </a:solidFill>
          <a:ln>
            <a:noFill/>
          </a:ln>
          <a:effectLst>
            <a:outerShdw blurRad="317500" dist="76200" dir="2700000" algn="tl" rotWithShape="0">
              <a:srgbClr val="2153F4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這是一份藍色商務工作彙報通用簡約範本，請在此處輸入內容。</a:t>
            </a:r>
            <a:endParaRPr lang="en-US" altLang="zh-CN" dirty="0"/>
          </a:p>
          <a:p>
            <a:pPr algn="ctr"/>
            <a:r>
              <a:rPr lang="zh-CN" altLang="en-US" dirty="0"/>
              <a:t>這是一份藍色商務工作彙報通用簡約範本，請在此處輸入內容。</a:t>
            </a:r>
            <a:endParaRPr lang="en-US" altLang="zh-CN" dirty="0"/>
          </a:p>
        </p:txBody>
      </p:sp>
      <p:grpSp>
        <p:nvGrpSpPr>
          <p:cNvPr id="4" name="组合 3"/>
          <p:cNvGrpSpPr/>
          <p:nvPr/>
        </p:nvGrpSpPr>
        <p:grpSpPr>
          <a:xfrm>
            <a:off x="4104640" y="3159889"/>
            <a:ext cx="2504507" cy="3355211"/>
            <a:chOff x="4104640" y="3159889"/>
            <a:chExt cx="2504507" cy="3355211"/>
          </a:xfrm>
        </p:grpSpPr>
        <p:sp>
          <p:nvSpPr>
            <p:cNvPr id="11" name="矩形: 圆角 10"/>
            <p:cNvSpPr/>
            <p:nvPr/>
          </p:nvSpPr>
          <p:spPr>
            <a:xfrm>
              <a:off x="4104640" y="3159889"/>
              <a:ext cx="2476982" cy="3355211"/>
            </a:xfrm>
            <a:prstGeom prst="roundRect">
              <a:avLst>
                <a:gd name="adj" fmla="val 6185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76200" dir="2700000" algn="tl" rotWithShape="0">
                <a:srgbClr val="2153F4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5" name="空心弧 14"/>
            <p:cNvSpPr/>
            <p:nvPr/>
          </p:nvSpPr>
          <p:spPr>
            <a:xfrm>
              <a:off x="4679000" y="3444160"/>
              <a:ext cx="1328262" cy="1328262"/>
            </a:xfrm>
            <a:prstGeom prst="blockArc">
              <a:avLst>
                <a:gd name="adj1" fmla="val 10800000"/>
                <a:gd name="adj2" fmla="val 8138620"/>
                <a:gd name="adj3" fmla="val 16523"/>
              </a:avLst>
            </a:prstGeom>
            <a:solidFill>
              <a:srgbClr val="2153F4"/>
            </a:solidFill>
            <a:ln>
              <a:noFill/>
            </a:ln>
            <a:effectLst>
              <a:outerShdw blurRad="317500" dist="38100" dir="5400000" algn="t" rotWithShape="0">
                <a:schemeClr val="bg1">
                  <a:lumMod val="8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grpSp>
          <p:nvGrpSpPr>
            <p:cNvPr id="20" name="组合 19"/>
            <p:cNvGrpSpPr/>
            <p:nvPr/>
          </p:nvGrpSpPr>
          <p:grpSpPr>
            <a:xfrm>
              <a:off x="4243539" y="5034731"/>
              <a:ext cx="2365608" cy="1172123"/>
              <a:chOff x="4104640" y="5231499"/>
              <a:chExt cx="2365608" cy="1172123"/>
            </a:xfrm>
          </p:grpSpPr>
          <p:sp>
            <p:nvSpPr>
              <p:cNvPr id="18" name="文本框 17"/>
              <p:cNvSpPr txBox="1"/>
              <p:nvPr/>
            </p:nvSpPr>
            <p:spPr>
              <a:xfrm>
                <a:off x="4104640" y="5231499"/>
                <a:ext cx="2215137" cy="398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dirty="0"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rPr>
                  <a:t>請在此處輸入標題</a:t>
                </a:r>
                <a:endParaRPr lang="zh-CN" altLang="en-US" sz="2000" dirty="0"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endParaRPr>
              </a:p>
            </p:txBody>
          </p:sp>
          <p:sp>
            <p:nvSpPr>
              <p:cNvPr id="19" name="文本框 18"/>
              <p:cNvSpPr txBox="1"/>
              <p:nvPr/>
            </p:nvSpPr>
            <p:spPr>
              <a:xfrm>
                <a:off x="4108741" y="5573677"/>
                <a:ext cx="2361507" cy="8299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1600" dirty="0"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這是一份藍色商務工作彙報通用簡約範本，請在此處輸入內容。</a:t>
                </a:r>
                <a:endParaRPr lang="zh-CN" altLang="en-US" sz="1600" dirty="0"/>
              </a:p>
            </p:txBody>
          </p:sp>
        </p:grpSp>
      </p:grpSp>
      <p:grpSp>
        <p:nvGrpSpPr>
          <p:cNvPr id="3" name="组合 2"/>
          <p:cNvGrpSpPr/>
          <p:nvPr/>
        </p:nvGrpSpPr>
        <p:grpSpPr>
          <a:xfrm>
            <a:off x="6719598" y="3159889"/>
            <a:ext cx="2476982" cy="3355211"/>
            <a:chOff x="6757429" y="3159889"/>
            <a:chExt cx="2476982" cy="3355211"/>
          </a:xfrm>
        </p:grpSpPr>
        <p:sp>
          <p:nvSpPr>
            <p:cNvPr id="12" name="矩形: 圆角 11"/>
            <p:cNvSpPr/>
            <p:nvPr/>
          </p:nvSpPr>
          <p:spPr>
            <a:xfrm>
              <a:off x="6757429" y="3159889"/>
              <a:ext cx="2476982" cy="3355211"/>
            </a:xfrm>
            <a:prstGeom prst="roundRect">
              <a:avLst>
                <a:gd name="adj" fmla="val 5718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76200" dir="2700000" algn="tl" rotWithShape="0">
                <a:srgbClr val="2153F4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6" name="空心弧 15"/>
            <p:cNvSpPr/>
            <p:nvPr/>
          </p:nvSpPr>
          <p:spPr>
            <a:xfrm>
              <a:off x="7331788" y="3444159"/>
              <a:ext cx="1328264" cy="1328264"/>
            </a:xfrm>
            <a:prstGeom prst="blockArc">
              <a:avLst>
                <a:gd name="adj1" fmla="val 11074434"/>
                <a:gd name="adj2" fmla="val 5235554"/>
                <a:gd name="adj3" fmla="val 16629"/>
              </a:avLst>
            </a:prstGeom>
            <a:solidFill>
              <a:srgbClr val="33D8A8"/>
            </a:solidFill>
            <a:ln>
              <a:noFill/>
            </a:ln>
            <a:effectLst>
              <a:outerShdw blurRad="317500" dist="38100" dir="5400000" algn="t" rotWithShape="0">
                <a:schemeClr val="bg1">
                  <a:lumMod val="8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grpSp>
          <p:nvGrpSpPr>
            <p:cNvPr id="21" name="组合 20"/>
            <p:cNvGrpSpPr/>
            <p:nvPr/>
          </p:nvGrpSpPr>
          <p:grpSpPr>
            <a:xfrm>
              <a:off x="6868803" y="5034731"/>
              <a:ext cx="2365608" cy="1172123"/>
              <a:chOff x="4104640" y="5231499"/>
              <a:chExt cx="2365608" cy="1172123"/>
            </a:xfrm>
          </p:grpSpPr>
          <p:sp>
            <p:nvSpPr>
              <p:cNvPr id="22" name="文本框 21"/>
              <p:cNvSpPr txBox="1"/>
              <p:nvPr/>
            </p:nvSpPr>
            <p:spPr>
              <a:xfrm>
                <a:off x="4104640" y="5231499"/>
                <a:ext cx="2215137" cy="398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dirty="0"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rPr>
                  <a:t>請在此處輸入標題</a:t>
                </a:r>
                <a:endParaRPr lang="zh-CN" altLang="en-US" sz="2000" dirty="0"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endParaRPr>
              </a:p>
            </p:txBody>
          </p:sp>
          <p:sp>
            <p:nvSpPr>
              <p:cNvPr id="23" name="文本框 22"/>
              <p:cNvSpPr txBox="1"/>
              <p:nvPr/>
            </p:nvSpPr>
            <p:spPr>
              <a:xfrm>
                <a:off x="4108741" y="5573677"/>
                <a:ext cx="2361507" cy="8299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1600" dirty="0"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這是一份藍色商務工作彙報通用簡約範本，請在此處輸入內容。</a:t>
                </a:r>
                <a:endParaRPr lang="zh-CN" altLang="en-US" sz="1600" dirty="0"/>
              </a:p>
            </p:txBody>
          </p:sp>
        </p:grpSp>
      </p:grpSp>
      <p:grpSp>
        <p:nvGrpSpPr>
          <p:cNvPr id="2" name="组合 1"/>
          <p:cNvGrpSpPr/>
          <p:nvPr/>
        </p:nvGrpSpPr>
        <p:grpSpPr>
          <a:xfrm>
            <a:off x="9307032" y="3159889"/>
            <a:ext cx="2488018" cy="3355211"/>
            <a:chOff x="9307032" y="3159889"/>
            <a:chExt cx="2488018" cy="3355211"/>
          </a:xfrm>
        </p:grpSpPr>
        <p:sp>
          <p:nvSpPr>
            <p:cNvPr id="13" name="矩形: 圆角 12"/>
            <p:cNvSpPr/>
            <p:nvPr/>
          </p:nvSpPr>
          <p:spPr>
            <a:xfrm>
              <a:off x="9307032" y="3159889"/>
              <a:ext cx="2476981" cy="3355211"/>
            </a:xfrm>
            <a:prstGeom prst="roundRect">
              <a:avLst>
                <a:gd name="adj" fmla="val 5607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76200" dir="2700000" algn="tl" rotWithShape="0">
                <a:srgbClr val="2153F4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7" name="空心弧 16"/>
            <p:cNvSpPr/>
            <p:nvPr/>
          </p:nvSpPr>
          <p:spPr>
            <a:xfrm>
              <a:off x="9908376" y="3444157"/>
              <a:ext cx="1328266" cy="1328266"/>
            </a:xfrm>
            <a:prstGeom prst="blockArc">
              <a:avLst>
                <a:gd name="adj1" fmla="val 12332517"/>
                <a:gd name="adj2" fmla="val 8138620"/>
                <a:gd name="adj3" fmla="val 16523"/>
              </a:avLst>
            </a:prstGeom>
            <a:solidFill>
              <a:srgbClr val="2153F4"/>
            </a:solidFill>
            <a:ln>
              <a:noFill/>
            </a:ln>
            <a:effectLst>
              <a:outerShdw blurRad="317500" dist="38100" dir="5400000" algn="t" rotWithShape="0">
                <a:schemeClr val="bg1">
                  <a:lumMod val="8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CN" dirty="0">
                  <a:solidFill>
                    <a:schemeClr val="tx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    </a:t>
              </a:r>
              <a:endParaRPr lang="zh-CN" altLang="en-US" dirty="0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grpSp>
          <p:nvGrpSpPr>
            <p:cNvPr id="24" name="组合 23"/>
            <p:cNvGrpSpPr/>
            <p:nvPr/>
          </p:nvGrpSpPr>
          <p:grpSpPr>
            <a:xfrm>
              <a:off x="9429442" y="5034731"/>
              <a:ext cx="2365608" cy="1172123"/>
              <a:chOff x="4104640" y="5231499"/>
              <a:chExt cx="2365608" cy="1172123"/>
            </a:xfrm>
          </p:grpSpPr>
          <p:sp>
            <p:nvSpPr>
              <p:cNvPr id="25" name="文本框 24"/>
              <p:cNvSpPr txBox="1"/>
              <p:nvPr/>
            </p:nvSpPr>
            <p:spPr>
              <a:xfrm>
                <a:off x="4104640" y="5231499"/>
                <a:ext cx="2215137" cy="398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dirty="0"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rPr>
                  <a:t>請在此處輸入標題</a:t>
                </a:r>
                <a:endParaRPr lang="zh-CN" altLang="en-US" sz="2000" dirty="0"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endParaRPr>
              </a:p>
            </p:txBody>
          </p:sp>
          <p:sp>
            <p:nvSpPr>
              <p:cNvPr id="26" name="文本框 25"/>
              <p:cNvSpPr txBox="1"/>
              <p:nvPr/>
            </p:nvSpPr>
            <p:spPr>
              <a:xfrm>
                <a:off x="4108741" y="5573677"/>
                <a:ext cx="2361507" cy="8299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1600" dirty="0"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這是一份藍色商務工作彙報通用簡約範本，請在此處輸入內容。</a:t>
                </a:r>
                <a:endParaRPr lang="zh-CN" altLang="en-US" sz="1600" dirty="0"/>
              </a:p>
            </p:txBody>
          </p:sp>
        </p:grpSp>
      </p:grpSp>
      <p:sp>
        <p:nvSpPr>
          <p:cNvPr id="28" name="文本框 27"/>
          <p:cNvSpPr txBox="1"/>
          <p:nvPr/>
        </p:nvSpPr>
        <p:spPr>
          <a:xfrm>
            <a:off x="4874876" y="3954472"/>
            <a:ext cx="936509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90%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7466599" y="3954472"/>
            <a:ext cx="98298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75%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10168526" y="3954472"/>
            <a:ext cx="89154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85%</a:t>
            </a:r>
            <a:endParaRPr lang="zh-CN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任意多边形: 形状 13"/>
          <p:cNvSpPr/>
          <p:nvPr/>
        </p:nvSpPr>
        <p:spPr>
          <a:xfrm>
            <a:off x="844062" y="1966180"/>
            <a:ext cx="4996375" cy="3681046"/>
          </a:xfrm>
          <a:custGeom>
            <a:avLst/>
            <a:gdLst>
              <a:gd name="connsiteX0" fmla="*/ 168040 w 4996375"/>
              <a:gd name="connsiteY0" fmla="*/ 0 h 3681046"/>
              <a:gd name="connsiteX1" fmla="*/ 4828335 w 4996375"/>
              <a:gd name="connsiteY1" fmla="*/ 0 h 3681046"/>
              <a:gd name="connsiteX2" fmla="*/ 4996375 w 4996375"/>
              <a:gd name="connsiteY2" fmla="*/ 168040 h 3681046"/>
              <a:gd name="connsiteX3" fmla="*/ 4996375 w 4996375"/>
              <a:gd name="connsiteY3" fmla="*/ 714591 h 3681046"/>
              <a:gd name="connsiteX4" fmla="*/ 4918430 w 4996375"/>
              <a:gd name="connsiteY4" fmla="*/ 726487 h 3681046"/>
              <a:gd name="connsiteX5" fmla="*/ 4010464 w 4996375"/>
              <a:gd name="connsiteY5" fmla="*/ 1840523 h 3681046"/>
              <a:gd name="connsiteX6" fmla="*/ 4918430 w 4996375"/>
              <a:gd name="connsiteY6" fmla="*/ 2954559 h 3681046"/>
              <a:gd name="connsiteX7" fmla="*/ 4996375 w 4996375"/>
              <a:gd name="connsiteY7" fmla="*/ 2966455 h 3681046"/>
              <a:gd name="connsiteX8" fmla="*/ 4996375 w 4996375"/>
              <a:gd name="connsiteY8" fmla="*/ 3513006 h 3681046"/>
              <a:gd name="connsiteX9" fmla="*/ 4828335 w 4996375"/>
              <a:gd name="connsiteY9" fmla="*/ 3681046 h 3681046"/>
              <a:gd name="connsiteX10" fmla="*/ 168040 w 4996375"/>
              <a:gd name="connsiteY10" fmla="*/ 3681046 h 3681046"/>
              <a:gd name="connsiteX11" fmla="*/ 0 w 4996375"/>
              <a:gd name="connsiteY11" fmla="*/ 3513006 h 3681046"/>
              <a:gd name="connsiteX12" fmla="*/ 0 w 4996375"/>
              <a:gd name="connsiteY12" fmla="*/ 168040 h 3681046"/>
              <a:gd name="connsiteX13" fmla="*/ 168040 w 4996375"/>
              <a:gd name="connsiteY13" fmla="*/ 0 h 3681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996375" h="3681046">
                <a:moveTo>
                  <a:pt x="168040" y="0"/>
                </a:moveTo>
                <a:lnTo>
                  <a:pt x="4828335" y="0"/>
                </a:lnTo>
                <a:cubicBezTo>
                  <a:pt x="4921141" y="0"/>
                  <a:pt x="4996375" y="75234"/>
                  <a:pt x="4996375" y="168040"/>
                </a:cubicBezTo>
                <a:lnTo>
                  <a:pt x="4996375" y="714591"/>
                </a:lnTo>
                <a:lnTo>
                  <a:pt x="4918430" y="726487"/>
                </a:lnTo>
                <a:cubicBezTo>
                  <a:pt x="4400255" y="832521"/>
                  <a:pt x="4010464" y="1291001"/>
                  <a:pt x="4010464" y="1840523"/>
                </a:cubicBezTo>
                <a:cubicBezTo>
                  <a:pt x="4010464" y="2390045"/>
                  <a:pt x="4400255" y="2848526"/>
                  <a:pt x="4918430" y="2954559"/>
                </a:cubicBezTo>
                <a:lnTo>
                  <a:pt x="4996375" y="2966455"/>
                </a:lnTo>
                <a:lnTo>
                  <a:pt x="4996375" y="3513006"/>
                </a:lnTo>
                <a:cubicBezTo>
                  <a:pt x="4996375" y="3605812"/>
                  <a:pt x="4921141" y="3681046"/>
                  <a:pt x="4828335" y="3681046"/>
                </a:cubicBezTo>
                <a:lnTo>
                  <a:pt x="168040" y="3681046"/>
                </a:lnTo>
                <a:cubicBezTo>
                  <a:pt x="75234" y="3681046"/>
                  <a:pt x="0" y="3605812"/>
                  <a:pt x="0" y="3513006"/>
                </a:cubicBezTo>
                <a:lnTo>
                  <a:pt x="0" y="168040"/>
                </a:lnTo>
                <a:cubicBezTo>
                  <a:pt x="0" y="75234"/>
                  <a:pt x="75234" y="0"/>
                  <a:pt x="168040" y="0"/>
                </a:cubicBezTo>
                <a:close/>
              </a:path>
            </a:pathLst>
          </a:custGeom>
          <a:gradFill>
            <a:gsLst>
              <a:gs pos="0">
                <a:srgbClr val="2153F4">
                  <a:alpha val="95000"/>
                </a:srgbClr>
              </a:gs>
              <a:gs pos="100000">
                <a:srgbClr val="2153F4">
                  <a:alpha val="80000"/>
                </a:srgbClr>
              </a:gs>
            </a:gsLst>
            <a:lin ang="0" scaled="0"/>
          </a:gradFill>
          <a:ln>
            <a:noFill/>
          </a:ln>
          <a:effectLst>
            <a:outerShdw blurRad="317500" dist="38100" dir="5400000" algn="t" rotWithShape="0">
              <a:schemeClr val="bg1">
                <a:lumMod val="8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3" name="任意多边形: 形状 12"/>
          <p:cNvSpPr/>
          <p:nvPr/>
        </p:nvSpPr>
        <p:spPr>
          <a:xfrm>
            <a:off x="6142893" y="1966180"/>
            <a:ext cx="4996375" cy="3681046"/>
          </a:xfrm>
          <a:custGeom>
            <a:avLst/>
            <a:gdLst>
              <a:gd name="connsiteX0" fmla="*/ 168040 w 4996375"/>
              <a:gd name="connsiteY0" fmla="*/ 0 h 3681046"/>
              <a:gd name="connsiteX1" fmla="*/ 4828335 w 4996375"/>
              <a:gd name="connsiteY1" fmla="*/ 0 h 3681046"/>
              <a:gd name="connsiteX2" fmla="*/ 4996375 w 4996375"/>
              <a:gd name="connsiteY2" fmla="*/ 168040 h 3681046"/>
              <a:gd name="connsiteX3" fmla="*/ 4996375 w 4996375"/>
              <a:gd name="connsiteY3" fmla="*/ 3513006 h 3681046"/>
              <a:gd name="connsiteX4" fmla="*/ 4828335 w 4996375"/>
              <a:gd name="connsiteY4" fmla="*/ 3681046 h 3681046"/>
              <a:gd name="connsiteX5" fmla="*/ 168040 w 4996375"/>
              <a:gd name="connsiteY5" fmla="*/ 3681046 h 3681046"/>
              <a:gd name="connsiteX6" fmla="*/ 0 w 4996375"/>
              <a:gd name="connsiteY6" fmla="*/ 3513006 h 3681046"/>
              <a:gd name="connsiteX7" fmla="*/ 0 w 4996375"/>
              <a:gd name="connsiteY7" fmla="*/ 2966455 h 3681046"/>
              <a:gd name="connsiteX8" fmla="*/ 77945 w 4996375"/>
              <a:gd name="connsiteY8" fmla="*/ 2954559 h 3681046"/>
              <a:gd name="connsiteX9" fmla="*/ 985911 w 4996375"/>
              <a:gd name="connsiteY9" fmla="*/ 1840523 h 3681046"/>
              <a:gd name="connsiteX10" fmla="*/ 77945 w 4996375"/>
              <a:gd name="connsiteY10" fmla="*/ 726487 h 3681046"/>
              <a:gd name="connsiteX11" fmla="*/ 0 w 4996375"/>
              <a:gd name="connsiteY11" fmla="*/ 714591 h 3681046"/>
              <a:gd name="connsiteX12" fmla="*/ 0 w 4996375"/>
              <a:gd name="connsiteY12" fmla="*/ 168040 h 3681046"/>
              <a:gd name="connsiteX13" fmla="*/ 168040 w 4996375"/>
              <a:gd name="connsiteY13" fmla="*/ 0 h 3681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996375" h="3681046">
                <a:moveTo>
                  <a:pt x="168040" y="0"/>
                </a:moveTo>
                <a:lnTo>
                  <a:pt x="4828335" y="0"/>
                </a:lnTo>
                <a:cubicBezTo>
                  <a:pt x="4921141" y="0"/>
                  <a:pt x="4996375" y="75234"/>
                  <a:pt x="4996375" y="168040"/>
                </a:cubicBezTo>
                <a:lnTo>
                  <a:pt x="4996375" y="3513006"/>
                </a:lnTo>
                <a:cubicBezTo>
                  <a:pt x="4996375" y="3605812"/>
                  <a:pt x="4921141" y="3681046"/>
                  <a:pt x="4828335" y="3681046"/>
                </a:cubicBezTo>
                <a:lnTo>
                  <a:pt x="168040" y="3681046"/>
                </a:lnTo>
                <a:cubicBezTo>
                  <a:pt x="75234" y="3681046"/>
                  <a:pt x="0" y="3605812"/>
                  <a:pt x="0" y="3513006"/>
                </a:cubicBezTo>
                <a:lnTo>
                  <a:pt x="0" y="2966455"/>
                </a:lnTo>
                <a:lnTo>
                  <a:pt x="77945" y="2954559"/>
                </a:lnTo>
                <a:cubicBezTo>
                  <a:pt x="596121" y="2848526"/>
                  <a:pt x="985911" y="2390045"/>
                  <a:pt x="985911" y="1840523"/>
                </a:cubicBezTo>
                <a:cubicBezTo>
                  <a:pt x="985911" y="1291001"/>
                  <a:pt x="596121" y="832521"/>
                  <a:pt x="77945" y="726487"/>
                </a:cubicBezTo>
                <a:lnTo>
                  <a:pt x="0" y="714591"/>
                </a:lnTo>
                <a:lnTo>
                  <a:pt x="0" y="168040"/>
                </a:lnTo>
                <a:cubicBezTo>
                  <a:pt x="0" y="75234"/>
                  <a:pt x="75234" y="0"/>
                  <a:pt x="16804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254000" dist="76200" sx="102000" sy="102000" algn="ctr" rotWithShape="0">
              <a:srgbClr val="2153F4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>
            <a:off x="5168705" y="2983743"/>
            <a:ext cx="1603497" cy="1603497"/>
          </a:xfrm>
          <a:prstGeom prst="ellipse">
            <a:avLst/>
          </a:prstGeom>
          <a:gradFill>
            <a:gsLst>
              <a:gs pos="0">
                <a:srgbClr val="2153F4">
                  <a:alpha val="95000"/>
                </a:srgbClr>
              </a:gs>
              <a:gs pos="100000">
                <a:srgbClr val="2153F4">
                  <a:alpha val="80000"/>
                </a:srgbClr>
              </a:gs>
            </a:gsLst>
            <a:lin ang="0" scaled="0"/>
          </a:gradFill>
          <a:ln>
            <a:noFill/>
          </a:ln>
          <a:effectLst>
            <a:outerShdw blurRad="317500" dist="127000" dir="2700000" algn="tl" rotWithShape="0">
              <a:srgbClr val="2153F4">
                <a:alpha val="1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800" dirty="0"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VS</a:t>
            </a:r>
            <a:endParaRPr lang="zh-CN" altLang="en-US" sz="4800" dirty="0"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1182512" y="2528888"/>
            <a:ext cx="3469123" cy="2159210"/>
            <a:chOff x="612852" y="2423666"/>
            <a:chExt cx="3693228" cy="2159210"/>
          </a:xfrm>
        </p:grpSpPr>
        <p:sp>
          <p:nvSpPr>
            <p:cNvPr id="22" name="文本框 21"/>
            <p:cNvSpPr txBox="1"/>
            <p:nvPr/>
          </p:nvSpPr>
          <p:spPr>
            <a:xfrm>
              <a:off x="612853" y="2423666"/>
              <a:ext cx="3693227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請在此輸入標題</a:t>
              </a:r>
              <a:endParaRPr lang="zh-CN" altLang="en-US" sz="28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612852" y="3163016"/>
              <a:ext cx="3693227" cy="14198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這是一份藍色商務工作彙報通用簡約範本，請在此處輸入內容。</a:t>
              </a:r>
              <a:endParaRPr lang="en-US" altLang="zh-CN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  <a:p>
              <a:pPr>
                <a:lnSpc>
                  <a:spcPct val="120000"/>
                </a:lnSpc>
              </a:pPr>
              <a:r>
                <a:rPr lang="zh-CN" altLang="en-US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這是一份藍色商務工作彙報通用簡約範本，請在此處輸入內容。</a:t>
              </a:r>
              <a:endParaRPr lang="zh-CN" altLang="en-US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372427" y="2528888"/>
            <a:ext cx="3471663" cy="2159210"/>
            <a:chOff x="610148" y="2423666"/>
            <a:chExt cx="3695932" cy="2159210"/>
          </a:xfrm>
        </p:grpSpPr>
        <p:sp>
          <p:nvSpPr>
            <p:cNvPr id="25" name="文本框 24"/>
            <p:cNvSpPr txBox="1"/>
            <p:nvPr/>
          </p:nvSpPr>
          <p:spPr>
            <a:xfrm>
              <a:off x="612853" y="2423666"/>
              <a:ext cx="3693227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2153F4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請在此輸入標題</a:t>
              </a:r>
              <a:endParaRPr lang="zh-CN" altLang="en-US" sz="2800" dirty="0">
                <a:solidFill>
                  <a:srgbClr val="2153F4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610148" y="3163016"/>
              <a:ext cx="3693227" cy="14198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dirty="0">
                  <a:solidFill>
                    <a:srgbClr val="2153F4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這是一份藍色商務工作彙報通用簡約範本，請在此處輸入內容。</a:t>
              </a:r>
              <a:endParaRPr lang="en-US" altLang="zh-CN" dirty="0">
                <a:solidFill>
                  <a:srgbClr val="2153F4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  <a:p>
              <a:pPr>
                <a:lnSpc>
                  <a:spcPct val="120000"/>
                </a:lnSpc>
              </a:pPr>
              <a:r>
                <a:rPr lang="zh-CN" altLang="en-US" dirty="0">
                  <a:solidFill>
                    <a:srgbClr val="2153F4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這是一份藍色商務工作彙報通用簡約範本，請在此處輸入內容。</a:t>
              </a:r>
              <a:endParaRPr lang="zh-CN" altLang="en-US" dirty="0">
                <a:solidFill>
                  <a:srgbClr val="2153F4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cxnSp>
        <p:nvCxnSpPr>
          <p:cNvPr id="29" name="直接连接符 28"/>
          <p:cNvCxnSpPr/>
          <p:nvPr/>
        </p:nvCxnSpPr>
        <p:spPr>
          <a:xfrm>
            <a:off x="1307939" y="3052108"/>
            <a:ext cx="317146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>
            <a:off x="7470092" y="3052108"/>
            <a:ext cx="3171464" cy="0"/>
          </a:xfrm>
          <a:prstGeom prst="line">
            <a:avLst/>
          </a:prstGeom>
          <a:ln>
            <a:solidFill>
              <a:srgbClr val="2153F4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7755037" y="1543986"/>
            <a:ext cx="4028976" cy="4698539"/>
            <a:chOff x="7755037" y="1393515"/>
            <a:chExt cx="4028976" cy="4698539"/>
          </a:xfrm>
        </p:grpSpPr>
        <p:sp>
          <p:nvSpPr>
            <p:cNvPr id="2" name="矩形: 圆角 1"/>
            <p:cNvSpPr/>
            <p:nvPr/>
          </p:nvSpPr>
          <p:spPr>
            <a:xfrm>
              <a:off x="8896698" y="1393515"/>
              <a:ext cx="2887315" cy="3240911"/>
            </a:xfrm>
            <a:prstGeom prst="roundRect">
              <a:avLst>
                <a:gd name="adj" fmla="val 0"/>
              </a:avLst>
            </a:prstGeom>
            <a:solidFill>
              <a:srgbClr val="2153F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pic>
          <p:nvPicPr>
            <p:cNvPr id="10" name="图片 9" descr="建筑的摆设布局&#10;&#10;描述已自动生成"/>
            <p:cNvPicPr>
              <a:picLocks noChangeAspect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1858"/>
            <a:stretch>
              <a:fillRect/>
            </a:stretch>
          </p:blipFill>
          <p:spPr>
            <a:xfrm>
              <a:off x="7755037" y="1682716"/>
              <a:ext cx="3761773" cy="4409338"/>
            </a:xfrm>
            <a:prstGeom prst="roundRect">
              <a:avLst>
                <a:gd name="adj" fmla="val 0"/>
              </a:avLst>
            </a:prstGeom>
            <a:effectLst>
              <a:outerShdw blurRad="317500" dist="127000" dir="2700000" algn="tl" rotWithShape="0">
                <a:srgbClr val="2153F4">
                  <a:alpha val="12000"/>
                </a:srgbClr>
              </a:outerShdw>
            </a:effectLst>
          </p:spPr>
        </p:pic>
      </p:grpSp>
      <p:sp>
        <p:nvSpPr>
          <p:cNvPr id="11" name="文本框 10"/>
          <p:cNvSpPr txBox="1"/>
          <p:nvPr/>
        </p:nvSpPr>
        <p:spPr>
          <a:xfrm>
            <a:off x="347360" y="1447317"/>
            <a:ext cx="408856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2153F4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請在此處輸入標題</a:t>
            </a:r>
            <a:endParaRPr lang="zh-CN" altLang="en-US" sz="2800" dirty="0">
              <a:solidFill>
                <a:srgbClr val="2153F4"/>
              </a:soli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57520" y="1949494"/>
            <a:ext cx="6171627" cy="361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1600" dirty="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這是一份藍色商務工作彙報通用簡約範本，請在此處輸入內容。</a:t>
            </a:r>
            <a:endParaRPr lang="zh-CN" altLang="en-US" sz="1600" dirty="0"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442914" y="2722635"/>
            <a:ext cx="3354275" cy="3519890"/>
            <a:chOff x="442914" y="2722635"/>
            <a:chExt cx="3354275" cy="3519890"/>
          </a:xfrm>
        </p:grpSpPr>
        <p:sp>
          <p:nvSpPr>
            <p:cNvPr id="16" name="矩形: 圆角 15"/>
            <p:cNvSpPr/>
            <p:nvPr/>
          </p:nvSpPr>
          <p:spPr>
            <a:xfrm>
              <a:off x="442914" y="2722635"/>
              <a:ext cx="3354275" cy="3519890"/>
            </a:xfrm>
            <a:prstGeom prst="roundRect">
              <a:avLst>
                <a:gd name="adj" fmla="val 5502"/>
              </a:avLst>
            </a:prstGeom>
            <a:noFill/>
            <a:ln w="19050">
              <a:solidFill>
                <a:srgbClr val="2153F4"/>
              </a:solidFill>
            </a:ln>
            <a:effectLst>
              <a:outerShdw blurRad="317500" dist="76200" dir="2700000" algn="tl" rotWithShape="0">
                <a:srgbClr val="2153F4">
                  <a:alpha val="1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indent="457200"/>
              <a:endParaRPr lang="en-US" altLang="zh-CN" dirty="0"/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956723" y="3945935"/>
              <a:ext cx="2215137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請在此處輸入標題</a:t>
              </a:r>
              <a:endParaRPr lang="zh-CN" altLang="en-US" sz="20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960824" y="4288113"/>
              <a:ext cx="2361507" cy="15684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1600" dirty="0"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這是一份藍色商務工作彙報通用簡約範本，請在此處輸入內容。這是一份藍色商務工作彙報通用簡約範本，請在此處輸入內容。</a:t>
              </a:r>
              <a:endParaRPr lang="zh-CN" altLang="en-US" sz="1600" dirty="0"/>
            </a:p>
          </p:txBody>
        </p:sp>
        <p:sp>
          <p:nvSpPr>
            <p:cNvPr id="17" name="iconfont-11841-5650494"/>
            <p:cNvSpPr/>
            <p:nvPr/>
          </p:nvSpPr>
          <p:spPr>
            <a:xfrm>
              <a:off x="1798085" y="3175722"/>
              <a:ext cx="532412" cy="622949"/>
            </a:xfrm>
            <a:custGeom>
              <a:avLst/>
              <a:gdLst>
                <a:gd name="connsiteX0" fmla="*/ 86384 w 459099"/>
                <a:gd name="connsiteY0" fmla="*/ 373934 h 537170"/>
                <a:gd name="connsiteX1" fmla="*/ 78765 w 459099"/>
                <a:gd name="connsiteY1" fmla="*/ 381553 h 537170"/>
                <a:gd name="connsiteX2" fmla="*/ 86384 w 459099"/>
                <a:gd name="connsiteY2" fmla="*/ 389171 h 537170"/>
                <a:gd name="connsiteX3" fmla="*/ 186661 w 459099"/>
                <a:gd name="connsiteY3" fmla="*/ 389171 h 537170"/>
                <a:gd name="connsiteX4" fmla="*/ 194279 w 459099"/>
                <a:gd name="connsiteY4" fmla="*/ 381553 h 537170"/>
                <a:gd name="connsiteX5" fmla="*/ 186661 w 459099"/>
                <a:gd name="connsiteY5" fmla="*/ 373934 h 537170"/>
                <a:gd name="connsiteX6" fmla="*/ 325078 w 459099"/>
                <a:gd name="connsiteY6" fmla="*/ 362507 h 537170"/>
                <a:gd name="connsiteX7" fmla="*/ 314936 w 459099"/>
                <a:gd name="connsiteY7" fmla="*/ 383457 h 537170"/>
                <a:gd name="connsiteX8" fmla="*/ 307936 w 459099"/>
                <a:gd name="connsiteY8" fmla="*/ 388552 h 537170"/>
                <a:gd name="connsiteX9" fmla="*/ 285081 w 459099"/>
                <a:gd name="connsiteY9" fmla="*/ 391742 h 537170"/>
                <a:gd name="connsiteX10" fmla="*/ 301604 w 459099"/>
                <a:gd name="connsiteY10" fmla="*/ 407598 h 537170"/>
                <a:gd name="connsiteX11" fmla="*/ 304127 w 459099"/>
                <a:gd name="connsiteY11" fmla="*/ 415835 h 537170"/>
                <a:gd name="connsiteX12" fmla="*/ 300318 w 459099"/>
                <a:gd name="connsiteY12" fmla="*/ 438690 h 537170"/>
                <a:gd name="connsiteX13" fmla="*/ 320650 w 459099"/>
                <a:gd name="connsiteY13" fmla="*/ 427929 h 537170"/>
                <a:gd name="connsiteX14" fmla="*/ 325078 w 459099"/>
                <a:gd name="connsiteY14" fmla="*/ 427262 h 537170"/>
                <a:gd name="connsiteX15" fmla="*/ 329506 w 459099"/>
                <a:gd name="connsiteY15" fmla="*/ 428548 h 537170"/>
                <a:gd name="connsiteX16" fmla="*/ 349838 w 459099"/>
                <a:gd name="connsiteY16" fmla="*/ 439356 h 537170"/>
                <a:gd name="connsiteX17" fmla="*/ 346028 w 459099"/>
                <a:gd name="connsiteY17" fmla="*/ 416501 h 537170"/>
                <a:gd name="connsiteX18" fmla="*/ 348552 w 459099"/>
                <a:gd name="connsiteY18" fmla="*/ 408217 h 537170"/>
                <a:gd name="connsiteX19" fmla="*/ 365074 w 459099"/>
                <a:gd name="connsiteY19" fmla="*/ 392361 h 537170"/>
                <a:gd name="connsiteX20" fmla="*/ 342219 w 459099"/>
                <a:gd name="connsiteY20" fmla="*/ 389171 h 537170"/>
                <a:gd name="connsiteX21" fmla="*/ 335220 w 459099"/>
                <a:gd name="connsiteY21" fmla="*/ 384124 h 537170"/>
                <a:gd name="connsiteX22" fmla="*/ 86384 w 459099"/>
                <a:gd name="connsiteY22" fmla="*/ 355555 h 537170"/>
                <a:gd name="connsiteX23" fmla="*/ 186661 w 459099"/>
                <a:gd name="connsiteY23" fmla="*/ 355555 h 537170"/>
                <a:gd name="connsiteX24" fmla="*/ 213325 w 459099"/>
                <a:gd name="connsiteY24" fmla="*/ 382219 h 537170"/>
                <a:gd name="connsiteX25" fmla="*/ 187328 w 459099"/>
                <a:gd name="connsiteY25" fmla="*/ 408883 h 537170"/>
                <a:gd name="connsiteX26" fmla="*/ 86384 w 459099"/>
                <a:gd name="connsiteY26" fmla="*/ 408883 h 537170"/>
                <a:gd name="connsiteX27" fmla="*/ 59719 w 459099"/>
                <a:gd name="connsiteY27" fmla="*/ 382219 h 537170"/>
                <a:gd name="connsiteX28" fmla="*/ 86384 w 459099"/>
                <a:gd name="connsiteY28" fmla="*/ 355555 h 537170"/>
                <a:gd name="connsiteX29" fmla="*/ 324459 w 459099"/>
                <a:gd name="connsiteY29" fmla="*/ 331415 h 537170"/>
                <a:gd name="connsiteX30" fmla="*/ 332696 w 459099"/>
                <a:gd name="connsiteY30" fmla="*/ 336510 h 537170"/>
                <a:gd name="connsiteX31" fmla="*/ 349219 w 459099"/>
                <a:gd name="connsiteY31" fmla="*/ 370125 h 537170"/>
                <a:gd name="connsiteX32" fmla="*/ 386025 w 459099"/>
                <a:gd name="connsiteY32" fmla="*/ 375220 h 537170"/>
                <a:gd name="connsiteX33" fmla="*/ 393643 w 459099"/>
                <a:gd name="connsiteY33" fmla="*/ 381553 h 537170"/>
                <a:gd name="connsiteX34" fmla="*/ 391120 w 459099"/>
                <a:gd name="connsiteY34" fmla="*/ 391075 h 537170"/>
                <a:gd name="connsiteX35" fmla="*/ 364455 w 459099"/>
                <a:gd name="connsiteY35" fmla="*/ 417120 h 537170"/>
                <a:gd name="connsiteX36" fmla="*/ 370788 w 459099"/>
                <a:gd name="connsiteY36" fmla="*/ 453926 h 537170"/>
                <a:gd name="connsiteX37" fmla="*/ 366979 w 459099"/>
                <a:gd name="connsiteY37" fmla="*/ 463449 h 537170"/>
                <a:gd name="connsiteX38" fmla="*/ 362551 w 459099"/>
                <a:gd name="connsiteY38" fmla="*/ 466020 h 537170"/>
                <a:gd name="connsiteX39" fmla="*/ 358075 w 459099"/>
                <a:gd name="connsiteY39" fmla="*/ 464735 h 537170"/>
                <a:gd name="connsiteX40" fmla="*/ 325078 w 459099"/>
                <a:gd name="connsiteY40" fmla="*/ 447594 h 537170"/>
                <a:gd name="connsiteX41" fmla="*/ 292081 w 459099"/>
                <a:gd name="connsiteY41" fmla="*/ 464735 h 537170"/>
                <a:gd name="connsiteX42" fmla="*/ 281891 w 459099"/>
                <a:gd name="connsiteY42" fmla="*/ 464116 h 537170"/>
                <a:gd name="connsiteX43" fmla="*/ 278082 w 459099"/>
                <a:gd name="connsiteY43" fmla="*/ 454593 h 537170"/>
                <a:gd name="connsiteX44" fmla="*/ 284462 w 459099"/>
                <a:gd name="connsiteY44" fmla="*/ 417739 h 537170"/>
                <a:gd name="connsiteX45" fmla="*/ 257798 w 459099"/>
                <a:gd name="connsiteY45" fmla="*/ 391742 h 537170"/>
                <a:gd name="connsiteX46" fmla="*/ 255227 w 459099"/>
                <a:gd name="connsiteY46" fmla="*/ 382219 h 537170"/>
                <a:gd name="connsiteX47" fmla="*/ 262845 w 459099"/>
                <a:gd name="connsiteY47" fmla="*/ 375839 h 537170"/>
                <a:gd name="connsiteX48" fmla="*/ 299699 w 459099"/>
                <a:gd name="connsiteY48" fmla="*/ 370125 h 537170"/>
                <a:gd name="connsiteX49" fmla="*/ 316174 w 459099"/>
                <a:gd name="connsiteY49" fmla="*/ 336510 h 537170"/>
                <a:gd name="connsiteX50" fmla="*/ 324459 w 459099"/>
                <a:gd name="connsiteY50" fmla="*/ 331415 h 537170"/>
                <a:gd name="connsiteX51" fmla="*/ 86384 w 459099"/>
                <a:gd name="connsiteY51" fmla="*/ 260946 h 537170"/>
                <a:gd name="connsiteX52" fmla="*/ 78765 w 459099"/>
                <a:gd name="connsiteY52" fmla="*/ 268564 h 537170"/>
                <a:gd name="connsiteX53" fmla="*/ 86384 w 459099"/>
                <a:gd name="connsiteY53" fmla="*/ 276182 h 537170"/>
                <a:gd name="connsiteX54" fmla="*/ 372693 w 459099"/>
                <a:gd name="connsiteY54" fmla="*/ 276182 h 537170"/>
                <a:gd name="connsiteX55" fmla="*/ 380311 w 459099"/>
                <a:gd name="connsiteY55" fmla="*/ 268564 h 537170"/>
                <a:gd name="connsiteX56" fmla="*/ 372693 w 459099"/>
                <a:gd name="connsiteY56" fmla="*/ 260946 h 537170"/>
                <a:gd name="connsiteX57" fmla="*/ 86384 w 459099"/>
                <a:gd name="connsiteY57" fmla="*/ 241900 h 537170"/>
                <a:gd name="connsiteX58" fmla="*/ 372693 w 459099"/>
                <a:gd name="connsiteY58" fmla="*/ 241900 h 537170"/>
                <a:gd name="connsiteX59" fmla="*/ 399357 w 459099"/>
                <a:gd name="connsiteY59" fmla="*/ 268564 h 537170"/>
                <a:gd name="connsiteX60" fmla="*/ 373312 w 459099"/>
                <a:gd name="connsiteY60" fmla="*/ 295228 h 537170"/>
                <a:gd name="connsiteX61" fmla="*/ 86384 w 459099"/>
                <a:gd name="connsiteY61" fmla="*/ 295228 h 537170"/>
                <a:gd name="connsiteX62" fmla="*/ 59719 w 459099"/>
                <a:gd name="connsiteY62" fmla="*/ 268564 h 537170"/>
                <a:gd name="connsiteX63" fmla="*/ 86384 w 459099"/>
                <a:gd name="connsiteY63" fmla="*/ 241900 h 537170"/>
                <a:gd name="connsiteX64" fmla="*/ 86384 w 459099"/>
                <a:gd name="connsiteY64" fmla="*/ 111104 h 537170"/>
                <a:gd name="connsiteX65" fmla="*/ 78765 w 459099"/>
                <a:gd name="connsiteY65" fmla="*/ 118722 h 537170"/>
                <a:gd name="connsiteX66" fmla="*/ 86384 w 459099"/>
                <a:gd name="connsiteY66" fmla="*/ 126340 h 537170"/>
                <a:gd name="connsiteX67" fmla="*/ 372693 w 459099"/>
                <a:gd name="connsiteY67" fmla="*/ 126340 h 537170"/>
                <a:gd name="connsiteX68" fmla="*/ 380311 w 459099"/>
                <a:gd name="connsiteY68" fmla="*/ 118722 h 537170"/>
                <a:gd name="connsiteX69" fmla="*/ 372693 w 459099"/>
                <a:gd name="connsiteY69" fmla="*/ 111104 h 537170"/>
                <a:gd name="connsiteX70" fmla="*/ 86384 w 459099"/>
                <a:gd name="connsiteY70" fmla="*/ 92058 h 537170"/>
                <a:gd name="connsiteX71" fmla="*/ 372693 w 459099"/>
                <a:gd name="connsiteY71" fmla="*/ 92058 h 537170"/>
                <a:gd name="connsiteX72" fmla="*/ 399357 w 459099"/>
                <a:gd name="connsiteY72" fmla="*/ 118722 h 537170"/>
                <a:gd name="connsiteX73" fmla="*/ 373312 w 459099"/>
                <a:gd name="connsiteY73" fmla="*/ 145386 h 537170"/>
                <a:gd name="connsiteX74" fmla="*/ 86384 w 459099"/>
                <a:gd name="connsiteY74" fmla="*/ 145386 h 537170"/>
                <a:gd name="connsiteX75" fmla="*/ 59719 w 459099"/>
                <a:gd name="connsiteY75" fmla="*/ 118722 h 537170"/>
                <a:gd name="connsiteX76" fmla="*/ 86384 w 459099"/>
                <a:gd name="connsiteY76" fmla="*/ 92058 h 537170"/>
                <a:gd name="connsiteX77" fmla="*/ 59721 w 459099"/>
                <a:gd name="connsiteY77" fmla="*/ 29858 h 537170"/>
                <a:gd name="connsiteX78" fmla="*/ 29860 w 459099"/>
                <a:gd name="connsiteY78" fmla="*/ 59669 h 537170"/>
                <a:gd name="connsiteX79" fmla="*/ 29860 w 459099"/>
                <a:gd name="connsiteY79" fmla="*/ 477501 h 537170"/>
                <a:gd name="connsiteX80" fmla="*/ 59721 w 459099"/>
                <a:gd name="connsiteY80" fmla="*/ 507312 h 537170"/>
                <a:gd name="connsiteX81" fmla="*/ 399426 w 459099"/>
                <a:gd name="connsiteY81" fmla="*/ 507312 h 537170"/>
                <a:gd name="connsiteX82" fmla="*/ 429286 w 459099"/>
                <a:gd name="connsiteY82" fmla="*/ 477501 h 537170"/>
                <a:gd name="connsiteX83" fmla="*/ 429286 w 459099"/>
                <a:gd name="connsiteY83" fmla="*/ 59669 h 537170"/>
                <a:gd name="connsiteX84" fmla="*/ 399426 w 459099"/>
                <a:gd name="connsiteY84" fmla="*/ 29858 h 537170"/>
                <a:gd name="connsiteX85" fmla="*/ 59721 w 459099"/>
                <a:gd name="connsiteY85" fmla="*/ 0 h 537170"/>
                <a:gd name="connsiteX86" fmla="*/ 399426 w 459099"/>
                <a:gd name="connsiteY86" fmla="*/ 0 h 537170"/>
                <a:gd name="connsiteX87" fmla="*/ 459099 w 459099"/>
                <a:gd name="connsiteY87" fmla="*/ 59669 h 537170"/>
                <a:gd name="connsiteX88" fmla="*/ 459099 w 459099"/>
                <a:gd name="connsiteY88" fmla="*/ 477501 h 537170"/>
                <a:gd name="connsiteX89" fmla="*/ 400045 w 459099"/>
                <a:gd name="connsiteY89" fmla="*/ 537170 h 537170"/>
                <a:gd name="connsiteX90" fmla="*/ 59721 w 459099"/>
                <a:gd name="connsiteY90" fmla="*/ 537170 h 537170"/>
                <a:gd name="connsiteX91" fmla="*/ 0 w 459099"/>
                <a:gd name="connsiteY91" fmla="*/ 477501 h 537170"/>
                <a:gd name="connsiteX92" fmla="*/ 0 w 459099"/>
                <a:gd name="connsiteY92" fmla="*/ 59669 h 537170"/>
                <a:gd name="connsiteX93" fmla="*/ 59721 w 459099"/>
                <a:gd name="connsiteY93" fmla="*/ 0 h 53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459099" h="537170">
                  <a:moveTo>
                    <a:pt x="86384" y="373934"/>
                  </a:moveTo>
                  <a:cubicBezTo>
                    <a:pt x="81908" y="373934"/>
                    <a:pt x="78765" y="377744"/>
                    <a:pt x="78765" y="381553"/>
                  </a:cubicBezTo>
                  <a:cubicBezTo>
                    <a:pt x="78765" y="386028"/>
                    <a:pt x="82574" y="389171"/>
                    <a:pt x="86384" y="389171"/>
                  </a:cubicBezTo>
                  <a:lnTo>
                    <a:pt x="186661" y="389171"/>
                  </a:lnTo>
                  <a:cubicBezTo>
                    <a:pt x="191137" y="389171"/>
                    <a:pt x="194279" y="385362"/>
                    <a:pt x="194279" y="381553"/>
                  </a:cubicBezTo>
                  <a:cubicBezTo>
                    <a:pt x="194279" y="377125"/>
                    <a:pt x="190470" y="373934"/>
                    <a:pt x="186661" y="373934"/>
                  </a:cubicBezTo>
                  <a:close/>
                  <a:moveTo>
                    <a:pt x="325078" y="362507"/>
                  </a:moveTo>
                  <a:lnTo>
                    <a:pt x="314936" y="383457"/>
                  </a:lnTo>
                  <a:cubicBezTo>
                    <a:pt x="313650" y="386028"/>
                    <a:pt x="311127" y="387933"/>
                    <a:pt x="307936" y="388552"/>
                  </a:cubicBezTo>
                  <a:lnTo>
                    <a:pt x="285081" y="391742"/>
                  </a:lnTo>
                  <a:lnTo>
                    <a:pt x="301604" y="407598"/>
                  </a:lnTo>
                  <a:cubicBezTo>
                    <a:pt x="304127" y="409502"/>
                    <a:pt x="304746" y="412692"/>
                    <a:pt x="304127" y="415835"/>
                  </a:cubicBezTo>
                  <a:lnTo>
                    <a:pt x="300318" y="438690"/>
                  </a:lnTo>
                  <a:lnTo>
                    <a:pt x="320650" y="427929"/>
                  </a:lnTo>
                  <a:cubicBezTo>
                    <a:pt x="321888" y="427262"/>
                    <a:pt x="323173" y="427262"/>
                    <a:pt x="325078" y="427262"/>
                  </a:cubicBezTo>
                  <a:cubicBezTo>
                    <a:pt x="326363" y="427262"/>
                    <a:pt x="328268" y="427929"/>
                    <a:pt x="329506" y="428548"/>
                  </a:cubicBezTo>
                  <a:lnTo>
                    <a:pt x="349838" y="439356"/>
                  </a:lnTo>
                  <a:lnTo>
                    <a:pt x="346028" y="416501"/>
                  </a:lnTo>
                  <a:cubicBezTo>
                    <a:pt x="345409" y="413311"/>
                    <a:pt x="346647" y="410121"/>
                    <a:pt x="348552" y="408217"/>
                  </a:cubicBezTo>
                  <a:lnTo>
                    <a:pt x="365074" y="392361"/>
                  </a:lnTo>
                  <a:lnTo>
                    <a:pt x="342219" y="389171"/>
                  </a:lnTo>
                  <a:cubicBezTo>
                    <a:pt x="339029" y="388552"/>
                    <a:pt x="336505" y="386647"/>
                    <a:pt x="335220" y="384124"/>
                  </a:cubicBezTo>
                  <a:close/>
                  <a:moveTo>
                    <a:pt x="86384" y="355555"/>
                  </a:moveTo>
                  <a:lnTo>
                    <a:pt x="186661" y="355555"/>
                  </a:lnTo>
                  <a:cubicBezTo>
                    <a:pt x="201279" y="355555"/>
                    <a:pt x="213325" y="367602"/>
                    <a:pt x="213325" y="382219"/>
                  </a:cubicBezTo>
                  <a:cubicBezTo>
                    <a:pt x="213992" y="396789"/>
                    <a:pt x="201898" y="408883"/>
                    <a:pt x="187328" y="408883"/>
                  </a:cubicBezTo>
                  <a:lnTo>
                    <a:pt x="86384" y="408883"/>
                  </a:lnTo>
                  <a:cubicBezTo>
                    <a:pt x="71766" y="408883"/>
                    <a:pt x="59719" y="396789"/>
                    <a:pt x="59719" y="382219"/>
                  </a:cubicBezTo>
                  <a:cubicBezTo>
                    <a:pt x="59719" y="367602"/>
                    <a:pt x="71766" y="355555"/>
                    <a:pt x="86384" y="355555"/>
                  </a:cubicBezTo>
                  <a:close/>
                  <a:moveTo>
                    <a:pt x="324459" y="331415"/>
                  </a:moveTo>
                  <a:cubicBezTo>
                    <a:pt x="328268" y="331415"/>
                    <a:pt x="331411" y="333319"/>
                    <a:pt x="332696" y="336510"/>
                  </a:cubicBezTo>
                  <a:lnTo>
                    <a:pt x="349219" y="370125"/>
                  </a:lnTo>
                  <a:lnTo>
                    <a:pt x="386025" y="375220"/>
                  </a:lnTo>
                  <a:cubicBezTo>
                    <a:pt x="389834" y="375839"/>
                    <a:pt x="392358" y="378410"/>
                    <a:pt x="393643" y="381553"/>
                  </a:cubicBezTo>
                  <a:cubicBezTo>
                    <a:pt x="394929" y="384743"/>
                    <a:pt x="393643" y="388552"/>
                    <a:pt x="391120" y="391075"/>
                  </a:cubicBezTo>
                  <a:lnTo>
                    <a:pt x="364455" y="417120"/>
                  </a:lnTo>
                  <a:lnTo>
                    <a:pt x="370788" y="453926"/>
                  </a:lnTo>
                  <a:cubicBezTo>
                    <a:pt x="371407" y="457735"/>
                    <a:pt x="370169" y="460926"/>
                    <a:pt x="366979" y="463449"/>
                  </a:cubicBezTo>
                  <a:cubicBezTo>
                    <a:pt x="366360" y="465354"/>
                    <a:pt x="364455" y="466020"/>
                    <a:pt x="362551" y="466020"/>
                  </a:cubicBezTo>
                  <a:cubicBezTo>
                    <a:pt x="361265" y="466020"/>
                    <a:pt x="359361" y="465354"/>
                    <a:pt x="358075" y="464735"/>
                  </a:cubicBezTo>
                  <a:lnTo>
                    <a:pt x="325078" y="447594"/>
                  </a:lnTo>
                  <a:lnTo>
                    <a:pt x="292081" y="464735"/>
                  </a:lnTo>
                  <a:cubicBezTo>
                    <a:pt x="288890" y="466639"/>
                    <a:pt x="285081" y="466020"/>
                    <a:pt x="281891" y="464116"/>
                  </a:cubicBezTo>
                  <a:cubicBezTo>
                    <a:pt x="278748" y="462211"/>
                    <a:pt x="277463" y="458402"/>
                    <a:pt x="278082" y="454593"/>
                  </a:cubicBezTo>
                  <a:lnTo>
                    <a:pt x="284462" y="417739"/>
                  </a:lnTo>
                  <a:lnTo>
                    <a:pt x="257798" y="391742"/>
                  </a:lnTo>
                  <a:cubicBezTo>
                    <a:pt x="255227" y="389171"/>
                    <a:pt x="253989" y="385362"/>
                    <a:pt x="255227" y="382219"/>
                  </a:cubicBezTo>
                  <a:cubicBezTo>
                    <a:pt x="256512" y="379029"/>
                    <a:pt x="259036" y="376506"/>
                    <a:pt x="262845" y="375839"/>
                  </a:cubicBezTo>
                  <a:lnTo>
                    <a:pt x="299699" y="370125"/>
                  </a:lnTo>
                  <a:lnTo>
                    <a:pt x="316174" y="336510"/>
                  </a:lnTo>
                  <a:cubicBezTo>
                    <a:pt x="318078" y="333319"/>
                    <a:pt x="321269" y="331415"/>
                    <a:pt x="324459" y="331415"/>
                  </a:cubicBezTo>
                  <a:close/>
                  <a:moveTo>
                    <a:pt x="86384" y="260946"/>
                  </a:moveTo>
                  <a:cubicBezTo>
                    <a:pt x="81908" y="260946"/>
                    <a:pt x="78765" y="264755"/>
                    <a:pt x="78765" y="268564"/>
                  </a:cubicBezTo>
                  <a:cubicBezTo>
                    <a:pt x="78765" y="272373"/>
                    <a:pt x="82574" y="276182"/>
                    <a:pt x="86384" y="276182"/>
                  </a:cubicBezTo>
                  <a:lnTo>
                    <a:pt x="372693" y="276182"/>
                  </a:lnTo>
                  <a:cubicBezTo>
                    <a:pt x="377121" y="276182"/>
                    <a:pt x="380311" y="272373"/>
                    <a:pt x="380311" y="268564"/>
                  </a:cubicBezTo>
                  <a:cubicBezTo>
                    <a:pt x="380311" y="264755"/>
                    <a:pt x="376502" y="260946"/>
                    <a:pt x="372693" y="260946"/>
                  </a:cubicBezTo>
                  <a:close/>
                  <a:moveTo>
                    <a:pt x="86384" y="241900"/>
                  </a:moveTo>
                  <a:lnTo>
                    <a:pt x="372693" y="241900"/>
                  </a:lnTo>
                  <a:cubicBezTo>
                    <a:pt x="387311" y="241900"/>
                    <a:pt x="399357" y="253947"/>
                    <a:pt x="399357" y="268564"/>
                  </a:cubicBezTo>
                  <a:cubicBezTo>
                    <a:pt x="399976" y="283182"/>
                    <a:pt x="387930" y="295228"/>
                    <a:pt x="373312" y="295228"/>
                  </a:cubicBezTo>
                  <a:lnTo>
                    <a:pt x="86384" y="295228"/>
                  </a:lnTo>
                  <a:cubicBezTo>
                    <a:pt x="71766" y="295228"/>
                    <a:pt x="59719" y="283182"/>
                    <a:pt x="59719" y="268564"/>
                  </a:cubicBezTo>
                  <a:cubicBezTo>
                    <a:pt x="59719" y="253947"/>
                    <a:pt x="71766" y="241900"/>
                    <a:pt x="86384" y="241900"/>
                  </a:cubicBezTo>
                  <a:close/>
                  <a:moveTo>
                    <a:pt x="86384" y="111104"/>
                  </a:moveTo>
                  <a:cubicBezTo>
                    <a:pt x="81908" y="111104"/>
                    <a:pt x="78765" y="114913"/>
                    <a:pt x="78765" y="118722"/>
                  </a:cubicBezTo>
                  <a:cubicBezTo>
                    <a:pt x="78765" y="122531"/>
                    <a:pt x="82574" y="126340"/>
                    <a:pt x="86384" y="126340"/>
                  </a:cubicBezTo>
                  <a:lnTo>
                    <a:pt x="372693" y="126340"/>
                  </a:lnTo>
                  <a:cubicBezTo>
                    <a:pt x="377121" y="126340"/>
                    <a:pt x="380311" y="122531"/>
                    <a:pt x="380311" y="118722"/>
                  </a:cubicBezTo>
                  <a:cubicBezTo>
                    <a:pt x="380311" y="114913"/>
                    <a:pt x="376502" y="111104"/>
                    <a:pt x="372693" y="111104"/>
                  </a:cubicBezTo>
                  <a:close/>
                  <a:moveTo>
                    <a:pt x="86384" y="92058"/>
                  </a:moveTo>
                  <a:lnTo>
                    <a:pt x="372693" y="92058"/>
                  </a:lnTo>
                  <a:cubicBezTo>
                    <a:pt x="387311" y="92058"/>
                    <a:pt x="399357" y="104152"/>
                    <a:pt x="399357" y="118722"/>
                  </a:cubicBezTo>
                  <a:cubicBezTo>
                    <a:pt x="399357" y="133340"/>
                    <a:pt x="387930" y="145386"/>
                    <a:pt x="373312" y="145386"/>
                  </a:cubicBezTo>
                  <a:lnTo>
                    <a:pt x="86384" y="145386"/>
                  </a:lnTo>
                  <a:cubicBezTo>
                    <a:pt x="71766" y="145386"/>
                    <a:pt x="59719" y="133340"/>
                    <a:pt x="59719" y="118722"/>
                  </a:cubicBezTo>
                  <a:cubicBezTo>
                    <a:pt x="59719" y="104152"/>
                    <a:pt x="71766" y="92058"/>
                    <a:pt x="86384" y="92058"/>
                  </a:cubicBezTo>
                  <a:close/>
                  <a:moveTo>
                    <a:pt x="59721" y="29858"/>
                  </a:moveTo>
                  <a:cubicBezTo>
                    <a:pt x="43195" y="29858"/>
                    <a:pt x="29860" y="43192"/>
                    <a:pt x="29860" y="59669"/>
                  </a:cubicBezTo>
                  <a:lnTo>
                    <a:pt x="29860" y="477501"/>
                  </a:lnTo>
                  <a:cubicBezTo>
                    <a:pt x="29860" y="493978"/>
                    <a:pt x="43195" y="507312"/>
                    <a:pt x="59721" y="507312"/>
                  </a:cubicBezTo>
                  <a:lnTo>
                    <a:pt x="399426" y="507312"/>
                  </a:lnTo>
                  <a:cubicBezTo>
                    <a:pt x="415952" y="507312"/>
                    <a:pt x="429286" y="493978"/>
                    <a:pt x="429286" y="477501"/>
                  </a:cubicBezTo>
                  <a:lnTo>
                    <a:pt x="429286" y="59669"/>
                  </a:lnTo>
                  <a:cubicBezTo>
                    <a:pt x="429286" y="43192"/>
                    <a:pt x="415952" y="29858"/>
                    <a:pt x="399426" y="29858"/>
                  </a:cubicBezTo>
                  <a:close/>
                  <a:moveTo>
                    <a:pt x="59721" y="0"/>
                  </a:moveTo>
                  <a:lnTo>
                    <a:pt x="399426" y="0"/>
                  </a:lnTo>
                  <a:cubicBezTo>
                    <a:pt x="432430" y="0"/>
                    <a:pt x="459099" y="26668"/>
                    <a:pt x="459099" y="59669"/>
                  </a:cubicBezTo>
                  <a:lnTo>
                    <a:pt x="459099" y="477501"/>
                  </a:lnTo>
                  <a:cubicBezTo>
                    <a:pt x="459099" y="509883"/>
                    <a:pt x="432430" y="537170"/>
                    <a:pt x="400045" y="537170"/>
                  </a:cubicBezTo>
                  <a:lnTo>
                    <a:pt x="59721" y="537170"/>
                  </a:lnTo>
                  <a:cubicBezTo>
                    <a:pt x="26669" y="537170"/>
                    <a:pt x="0" y="510502"/>
                    <a:pt x="0" y="477501"/>
                  </a:cubicBezTo>
                  <a:lnTo>
                    <a:pt x="0" y="59669"/>
                  </a:lnTo>
                  <a:cubicBezTo>
                    <a:pt x="0" y="26668"/>
                    <a:pt x="26669" y="0"/>
                    <a:pt x="597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4133559" y="2722635"/>
            <a:ext cx="3354275" cy="3519890"/>
            <a:chOff x="442914" y="2722635"/>
            <a:chExt cx="3354275" cy="3519890"/>
          </a:xfrm>
        </p:grpSpPr>
        <p:sp>
          <p:nvSpPr>
            <p:cNvPr id="20" name="矩形: 圆角 19"/>
            <p:cNvSpPr/>
            <p:nvPr/>
          </p:nvSpPr>
          <p:spPr>
            <a:xfrm>
              <a:off x="442914" y="2722635"/>
              <a:ext cx="3354275" cy="3519890"/>
            </a:xfrm>
            <a:prstGeom prst="roundRect">
              <a:avLst>
                <a:gd name="adj" fmla="val 5502"/>
              </a:avLst>
            </a:prstGeom>
            <a:noFill/>
            <a:ln w="19050">
              <a:solidFill>
                <a:srgbClr val="2153F4"/>
              </a:solidFill>
            </a:ln>
            <a:effectLst>
              <a:outerShdw blurRad="317500" dist="76200" dir="2700000" algn="tl" rotWithShape="0">
                <a:srgbClr val="2153F4">
                  <a:alpha val="1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indent="457200"/>
              <a:endParaRPr lang="en-US" altLang="zh-CN" dirty="0"/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956723" y="3945935"/>
              <a:ext cx="2215137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請在此處輸入標題</a:t>
              </a:r>
              <a:endParaRPr lang="zh-CN" altLang="en-US" sz="20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960824" y="4288113"/>
              <a:ext cx="2361507" cy="15684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1600" dirty="0"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這是一份藍色商務工作彙報通用簡約範本，請在此處輸入內容。這是一份藍色商務工作彙報通用簡約範本，請在此處輸入內容。</a:t>
              </a:r>
              <a:endParaRPr lang="zh-CN" altLang="en-US" sz="1600" dirty="0"/>
            </a:p>
          </p:txBody>
        </p:sp>
        <p:sp>
          <p:nvSpPr>
            <p:cNvPr id="23" name="iconfont-11841-5650494"/>
            <p:cNvSpPr/>
            <p:nvPr/>
          </p:nvSpPr>
          <p:spPr>
            <a:xfrm>
              <a:off x="1798085" y="3175722"/>
              <a:ext cx="532412" cy="622949"/>
            </a:xfrm>
            <a:custGeom>
              <a:avLst/>
              <a:gdLst>
                <a:gd name="connsiteX0" fmla="*/ 86384 w 459099"/>
                <a:gd name="connsiteY0" fmla="*/ 373934 h 537170"/>
                <a:gd name="connsiteX1" fmla="*/ 78765 w 459099"/>
                <a:gd name="connsiteY1" fmla="*/ 381553 h 537170"/>
                <a:gd name="connsiteX2" fmla="*/ 86384 w 459099"/>
                <a:gd name="connsiteY2" fmla="*/ 389171 h 537170"/>
                <a:gd name="connsiteX3" fmla="*/ 186661 w 459099"/>
                <a:gd name="connsiteY3" fmla="*/ 389171 h 537170"/>
                <a:gd name="connsiteX4" fmla="*/ 194279 w 459099"/>
                <a:gd name="connsiteY4" fmla="*/ 381553 h 537170"/>
                <a:gd name="connsiteX5" fmla="*/ 186661 w 459099"/>
                <a:gd name="connsiteY5" fmla="*/ 373934 h 537170"/>
                <a:gd name="connsiteX6" fmla="*/ 325078 w 459099"/>
                <a:gd name="connsiteY6" fmla="*/ 362507 h 537170"/>
                <a:gd name="connsiteX7" fmla="*/ 314936 w 459099"/>
                <a:gd name="connsiteY7" fmla="*/ 383457 h 537170"/>
                <a:gd name="connsiteX8" fmla="*/ 307936 w 459099"/>
                <a:gd name="connsiteY8" fmla="*/ 388552 h 537170"/>
                <a:gd name="connsiteX9" fmla="*/ 285081 w 459099"/>
                <a:gd name="connsiteY9" fmla="*/ 391742 h 537170"/>
                <a:gd name="connsiteX10" fmla="*/ 301604 w 459099"/>
                <a:gd name="connsiteY10" fmla="*/ 407598 h 537170"/>
                <a:gd name="connsiteX11" fmla="*/ 304127 w 459099"/>
                <a:gd name="connsiteY11" fmla="*/ 415835 h 537170"/>
                <a:gd name="connsiteX12" fmla="*/ 300318 w 459099"/>
                <a:gd name="connsiteY12" fmla="*/ 438690 h 537170"/>
                <a:gd name="connsiteX13" fmla="*/ 320650 w 459099"/>
                <a:gd name="connsiteY13" fmla="*/ 427929 h 537170"/>
                <a:gd name="connsiteX14" fmla="*/ 325078 w 459099"/>
                <a:gd name="connsiteY14" fmla="*/ 427262 h 537170"/>
                <a:gd name="connsiteX15" fmla="*/ 329506 w 459099"/>
                <a:gd name="connsiteY15" fmla="*/ 428548 h 537170"/>
                <a:gd name="connsiteX16" fmla="*/ 349838 w 459099"/>
                <a:gd name="connsiteY16" fmla="*/ 439356 h 537170"/>
                <a:gd name="connsiteX17" fmla="*/ 346028 w 459099"/>
                <a:gd name="connsiteY17" fmla="*/ 416501 h 537170"/>
                <a:gd name="connsiteX18" fmla="*/ 348552 w 459099"/>
                <a:gd name="connsiteY18" fmla="*/ 408217 h 537170"/>
                <a:gd name="connsiteX19" fmla="*/ 365074 w 459099"/>
                <a:gd name="connsiteY19" fmla="*/ 392361 h 537170"/>
                <a:gd name="connsiteX20" fmla="*/ 342219 w 459099"/>
                <a:gd name="connsiteY20" fmla="*/ 389171 h 537170"/>
                <a:gd name="connsiteX21" fmla="*/ 335220 w 459099"/>
                <a:gd name="connsiteY21" fmla="*/ 384124 h 537170"/>
                <a:gd name="connsiteX22" fmla="*/ 86384 w 459099"/>
                <a:gd name="connsiteY22" fmla="*/ 355555 h 537170"/>
                <a:gd name="connsiteX23" fmla="*/ 186661 w 459099"/>
                <a:gd name="connsiteY23" fmla="*/ 355555 h 537170"/>
                <a:gd name="connsiteX24" fmla="*/ 213325 w 459099"/>
                <a:gd name="connsiteY24" fmla="*/ 382219 h 537170"/>
                <a:gd name="connsiteX25" fmla="*/ 187328 w 459099"/>
                <a:gd name="connsiteY25" fmla="*/ 408883 h 537170"/>
                <a:gd name="connsiteX26" fmla="*/ 86384 w 459099"/>
                <a:gd name="connsiteY26" fmla="*/ 408883 h 537170"/>
                <a:gd name="connsiteX27" fmla="*/ 59719 w 459099"/>
                <a:gd name="connsiteY27" fmla="*/ 382219 h 537170"/>
                <a:gd name="connsiteX28" fmla="*/ 86384 w 459099"/>
                <a:gd name="connsiteY28" fmla="*/ 355555 h 537170"/>
                <a:gd name="connsiteX29" fmla="*/ 324459 w 459099"/>
                <a:gd name="connsiteY29" fmla="*/ 331415 h 537170"/>
                <a:gd name="connsiteX30" fmla="*/ 332696 w 459099"/>
                <a:gd name="connsiteY30" fmla="*/ 336510 h 537170"/>
                <a:gd name="connsiteX31" fmla="*/ 349219 w 459099"/>
                <a:gd name="connsiteY31" fmla="*/ 370125 h 537170"/>
                <a:gd name="connsiteX32" fmla="*/ 386025 w 459099"/>
                <a:gd name="connsiteY32" fmla="*/ 375220 h 537170"/>
                <a:gd name="connsiteX33" fmla="*/ 393643 w 459099"/>
                <a:gd name="connsiteY33" fmla="*/ 381553 h 537170"/>
                <a:gd name="connsiteX34" fmla="*/ 391120 w 459099"/>
                <a:gd name="connsiteY34" fmla="*/ 391075 h 537170"/>
                <a:gd name="connsiteX35" fmla="*/ 364455 w 459099"/>
                <a:gd name="connsiteY35" fmla="*/ 417120 h 537170"/>
                <a:gd name="connsiteX36" fmla="*/ 370788 w 459099"/>
                <a:gd name="connsiteY36" fmla="*/ 453926 h 537170"/>
                <a:gd name="connsiteX37" fmla="*/ 366979 w 459099"/>
                <a:gd name="connsiteY37" fmla="*/ 463449 h 537170"/>
                <a:gd name="connsiteX38" fmla="*/ 362551 w 459099"/>
                <a:gd name="connsiteY38" fmla="*/ 466020 h 537170"/>
                <a:gd name="connsiteX39" fmla="*/ 358075 w 459099"/>
                <a:gd name="connsiteY39" fmla="*/ 464735 h 537170"/>
                <a:gd name="connsiteX40" fmla="*/ 325078 w 459099"/>
                <a:gd name="connsiteY40" fmla="*/ 447594 h 537170"/>
                <a:gd name="connsiteX41" fmla="*/ 292081 w 459099"/>
                <a:gd name="connsiteY41" fmla="*/ 464735 h 537170"/>
                <a:gd name="connsiteX42" fmla="*/ 281891 w 459099"/>
                <a:gd name="connsiteY42" fmla="*/ 464116 h 537170"/>
                <a:gd name="connsiteX43" fmla="*/ 278082 w 459099"/>
                <a:gd name="connsiteY43" fmla="*/ 454593 h 537170"/>
                <a:gd name="connsiteX44" fmla="*/ 284462 w 459099"/>
                <a:gd name="connsiteY44" fmla="*/ 417739 h 537170"/>
                <a:gd name="connsiteX45" fmla="*/ 257798 w 459099"/>
                <a:gd name="connsiteY45" fmla="*/ 391742 h 537170"/>
                <a:gd name="connsiteX46" fmla="*/ 255227 w 459099"/>
                <a:gd name="connsiteY46" fmla="*/ 382219 h 537170"/>
                <a:gd name="connsiteX47" fmla="*/ 262845 w 459099"/>
                <a:gd name="connsiteY47" fmla="*/ 375839 h 537170"/>
                <a:gd name="connsiteX48" fmla="*/ 299699 w 459099"/>
                <a:gd name="connsiteY48" fmla="*/ 370125 h 537170"/>
                <a:gd name="connsiteX49" fmla="*/ 316174 w 459099"/>
                <a:gd name="connsiteY49" fmla="*/ 336510 h 537170"/>
                <a:gd name="connsiteX50" fmla="*/ 324459 w 459099"/>
                <a:gd name="connsiteY50" fmla="*/ 331415 h 537170"/>
                <a:gd name="connsiteX51" fmla="*/ 86384 w 459099"/>
                <a:gd name="connsiteY51" fmla="*/ 260946 h 537170"/>
                <a:gd name="connsiteX52" fmla="*/ 78765 w 459099"/>
                <a:gd name="connsiteY52" fmla="*/ 268564 h 537170"/>
                <a:gd name="connsiteX53" fmla="*/ 86384 w 459099"/>
                <a:gd name="connsiteY53" fmla="*/ 276182 h 537170"/>
                <a:gd name="connsiteX54" fmla="*/ 372693 w 459099"/>
                <a:gd name="connsiteY54" fmla="*/ 276182 h 537170"/>
                <a:gd name="connsiteX55" fmla="*/ 380311 w 459099"/>
                <a:gd name="connsiteY55" fmla="*/ 268564 h 537170"/>
                <a:gd name="connsiteX56" fmla="*/ 372693 w 459099"/>
                <a:gd name="connsiteY56" fmla="*/ 260946 h 537170"/>
                <a:gd name="connsiteX57" fmla="*/ 86384 w 459099"/>
                <a:gd name="connsiteY57" fmla="*/ 241900 h 537170"/>
                <a:gd name="connsiteX58" fmla="*/ 372693 w 459099"/>
                <a:gd name="connsiteY58" fmla="*/ 241900 h 537170"/>
                <a:gd name="connsiteX59" fmla="*/ 399357 w 459099"/>
                <a:gd name="connsiteY59" fmla="*/ 268564 h 537170"/>
                <a:gd name="connsiteX60" fmla="*/ 373312 w 459099"/>
                <a:gd name="connsiteY60" fmla="*/ 295228 h 537170"/>
                <a:gd name="connsiteX61" fmla="*/ 86384 w 459099"/>
                <a:gd name="connsiteY61" fmla="*/ 295228 h 537170"/>
                <a:gd name="connsiteX62" fmla="*/ 59719 w 459099"/>
                <a:gd name="connsiteY62" fmla="*/ 268564 h 537170"/>
                <a:gd name="connsiteX63" fmla="*/ 86384 w 459099"/>
                <a:gd name="connsiteY63" fmla="*/ 241900 h 537170"/>
                <a:gd name="connsiteX64" fmla="*/ 86384 w 459099"/>
                <a:gd name="connsiteY64" fmla="*/ 111104 h 537170"/>
                <a:gd name="connsiteX65" fmla="*/ 78765 w 459099"/>
                <a:gd name="connsiteY65" fmla="*/ 118722 h 537170"/>
                <a:gd name="connsiteX66" fmla="*/ 86384 w 459099"/>
                <a:gd name="connsiteY66" fmla="*/ 126340 h 537170"/>
                <a:gd name="connsiteX67" fmla="*/ 372693 w 459099"/>
                <a:gd name="connsiteY67" fmla="*/ 126340 h 537170"/>
                <a:gd name="connsiteX68" fmla="*/ 380311 w 459099"/>
                <a:gd name="connsiteY68" fmla="*/ 118722 h 537170"/>
                <a:gd name="connsiteX69" fmla="*/ 372693 w 459099"/>
                <a:gd name="connsiteY69" fmla="*/ 111104 h 537170"/>
                <a:gd name="connsiteX70" fmla="*/ 86384 w 459099"/>
                <a:gd name="connsiteY70" fmla="*/ 92058 h 537170"/>
                <a:gd name="connsiteX71" fmla="*/ 372693 w 459099"/>
                <a:gd name="connsiteY71" fmla="*/ 92058 h 537170"/>
                <a:gd name="connsiteX72" fmla="*/ 399357 w 459099"/>
                <a:gd name="connsiteY72" fmla="*/ 118722 h 537170"/>
                <a:gd name="connsiteX73" fmla="*/ 373312 w 459099"/>
                <a:gd name="connsiteY73" fmla="*/ 145386 h 537170"/>
                <a:gd name="connsiteX74" fmla="*/ 86384 w 459099"/>
                <a:gd name="connsiteY74" fmla="*/ 145386 h 537170"/>
                <a:gd name="connsiteX75" fmla="*/ 59719 w 459099"/>
                <a:gd name="connsiteY75" fmla="*/ 118722 h 537170"/>
                <a:gd name="connsiteX76" fmla="*/ 86384 w 459099"/>
                <a:gd name="connsiteY76" fmla="*/ 92058 h 537170"/>
                <a:gd name="connsiteX77" fmla="*/ 59721 w 459099"/>
                <a:gd name="connsiteY77" fmla="*/ 29858 h 537170"/>
                <a:gd name="connsiteX78" fmla="*/ 29860 w 459099"/>
                <a:gd name="connsiteY78" fmla="*/ 59669 h 537170"/>
                <a:gd name="connsiteX79" fmla="*/ 29860 w 459099"/>
                <a:gd name="connsiteY79" fmla="*/ 477501 h 537170"/>
                <a:gd name="connsiteX80" fmla="*/ 59721 w 459099"/>
                <a:gd name="connsiteY80" fmla="*/ 507312 h 537170"/>
                <a:gd name="connsiteX81" fmla="*/ 399426 w 459099"/>
                <a:gd name="connsiteY81" fmla="*/ 507312 h 537170"/>
                <a:gd name="connsiteX82" fmla="*/ 429286 w 459099"/>
                <a:gd name="connsiteY82" fmla="*/ 477501 h 537170"/>
                <a:gd name="connsiteX83" fmla="*/ 429286 w 459099"/>
                <a:gd name="connsiteY83" fmla="*/ 59669 h 537170"/>
                <a:gd name="connsiteX84" fmla="*/ 399426 w 459099"/>
                <a:gd name="connsiteY84" fmla="*/ 29858 h 537170"/>
                <a:gd name="connsiteX85" fmla="*/ 59721 w 459099"/>
                <a:gd name="connsiteY85" fmla="*/ 0 h 537170"/>
                <a:gd name="connsiteX86" fmla="*/ 399426 w 459099"/>
                <a:gd name="connsiteY86" fmla="*/ 0 h 537170"/>
                <a:gd name="connsiteX87" fmla="*/ 459099 w 459099"/>
                <a:gd name="connsiteY87" fmla="*/ 59669 h 537170"/>
                <a:gd name="connsiteX88" fmla="*/ 459099 w 459099"/>
                <a:gd name="connsiteY88" fmla="*/ 477501 h 537170"/>
                <a:gd name="connsiteX89" fmla="*/ 400045 w 459099"/>
                <a:gd name="connsiteY89" fmla="*/ 537170 h 537170"/>
                <a:gd name="connsiteX90" fmla="*/ 59721 w 459099"/>
                <a:gd name="connsiteY90" fmla="*/ 537170 h 537170"/>
                <a:gd name="connsiteX91" fmla="*/ 0 w 459099"/>
                <a:gd name="connsiteY91" fmla="*/ 477501 h 537170"/>
                <a:gd name="connsiteX92" fmla="*/ 0 w 459099"/>
                <a:gd name="connsiteY92" fmla="*/ 59669 h 537170"/>
                <a:gd name="connsiteX93" fmla="*/ 59721 w 459099"/>
                <a:gd name="connsiteY93" fmla="*/ 0 h 53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459099" h="537170">
                  <a:moveTo>
                    <a:pt x="86384" y="373934"/>
                  </a:moveTo>
                  <a:cubicBezTo>
                    <a:pt x="81908" y="373934"/>
                    <a:pt x="78765" y="377744"/>
                    <a:pt x="78765" y="381553"/>
                  </a:cubicBezTo>
                  <a:cubicBezTo>
                    <a:pt x="78765" y="386028"/>
                    <a:pt x="82574" y="389171"/>
                    <a:pt x="86384" y="389171"/>
                  </a:cubicBezTo>
                  <a:lnTo>
                    <a:pt x="186661" y="389171"/>
                  </a:lnTo>
                  <a:cubicBezTo>
                    <a:pt x="191137" y="389171"/>
                    <a:pt x="194279" y="385362"/>
                    <a:pt x="194279" y="381553"/>
                  </a:cubicBezTo>
                  <a:cubicBezTo>
                    <a:pt x="194279" y="377125"/>
                    <a:pt x="190470" y="373934"/>
                    <a:pt x="186661" y="373934"/>
                  </a:cubicBezTo>
                  <a:close/>
                  <a:moveTo>
                    <a:pt x="325078" y="362507"/>
                  </a:moveTo>
                  <a:lnTo>
                    <a:pt x="314936" y="383457"/>
                  </a:lnTo>
                  <a:cubicBezTo>
                    <a:pt x="313650" y="386028"/>
                    <a:pt x="311127" y="387933"/>
                    <a:pt x="307936" y="388552"/>
                  </a:cubicBezTo>
                  <a:lnTo>
                    <a:pt x="285081" y="391742"/>
                  </a:lnTo>
                  <a:lnTo>
                    <a:pt x="301604" y="407598"/>
                  </a:lnTo>
                  <a:cubicBezTo>
                    <a:pt x="304127" y="409502"/>
                    <a:pt x="304746" y="412692"/>
                    <a:pt x="304127" y="415835"/>
                  </a:cubicBezTo>
                  <a:lnTo>
                    <a:pt x="300318" y="438690"/>
                  </a:lnTo>
                  <a:lnTo>
                    <a:pt x="320650" y="427929"/>
                  </a:lnTo>
                  <a:cubicBezTo>
                    <a:pt x="321888" y="427262"/>
                    <a:pt x="323173" y="427262"/>
                    <a:pt x="325078" y="427262"/>
                  </a:cubicBezTo>
                  <a:cubicBezTo>
                    <a:pt x="326363" y="427262"/>
                    <a:pt x="328268" y="427929"/>
                    <a:pt x="329506" y="428548"/>
                  </a:cubicBezTo>
                  <a:lnTo>
                    <a:pt x="349838" y="439356"/>
                  </a:lnTo>
                  <a:lnTo>
                    <a:pt x="346028" y="416501"/>
                  </a:lnTo>
                  <a:cubicBezTo>
                    <a:pt x="345409" y="413311"/>
                    <a:pt x="346647" y="410121"/>
                    <a:pt x="348552" y="408217"/>
                  </a:cubicBezTo>
                  <a:lnTo>
                    <a:pt x="365074" y="392361"/>
                  </a:lnTo>
                  <a:lnTo>
                    <a:pt x="342219" y="389171"/>
                  </a:lnTo>
                  <a:cubicBezTo>
                    <a:pt x="339029" y="388552"/>
                    <a:pt x="336505" y="386647"/>
                    <a:pt x="335220" y="384124"/>
                  </a:cubicBezTo>
                  <a:close/>
                  <a:moveTo>
                    <a:pt x="86384" y="355555"/>
                  </a:moveTo>
                  <a:lnTo>
                    <a:pt x="186661" y="355555"/>
                  </a:lnTo>
                  <a:cubicBezTo>
                    <a:pt x="201279" y="355555"/>
                    <a:pt x="213325" y="367602"/>
                    <a:pt x="213325" y="382219"/>
                  </a:cubicBezTo>
                  <a:cubicBezTo>
                    <a:pt x="213992" y="396789"/>
                    <a:pt x="201898" y="408883"/>
                    <a:pt x="187328" y="408883"/>
                  </a:cubicBezTo>
                  <a:lnTo>
                    <a:pt x="86384" y="408883"/>
                  </a:lnTo>
                  <a:cubicBezTo>
                    <a:pt x="71766" y="408883"/>
                    <a:pt x="59719" y="396789"/>
                    <a:pt x="59719" y="382219"/>
                  </a:cubicBezTo>
                  <a:cubicBezTo>
                    <a:pt x="59719" y="367602"/>
                    <a:pt x="71766" y="355555"/>
                    <a:pt x="86384" y="355555"/>
                  </a:cubicBezTo>
                  <a:close/>
                  <a:moveTo>
                    <a:pt x="324459" y="331415"/>
                  </a:moveTo>
                  <a:cubicBezTo>
                    <a:pt x="328268" y="331415"/>
                    <a:pt x="331411" y="333319"/>
                    <a:pt x="332696" y="336510"/>
                  </a:cubicBezTo>
                  <a:lnTo>
                    <a:pt x="349219" y="370125"/>
                  </a:lnTo>
                  <a:lnTo>
                    <a:pt x="386025" y="375220"/>
                  </a:lnTo>
                  <a:cubicBezTo>
                    <a:pt x="389834" y="375839"/>
                    <a:pt x="392358" y="378410"/>
                    <a:pt x="393643" y="381553"/>
                  </a:cubicBezTo>
                  <a:cubicBezTo>
                    <a:pt x="394929" y="384743"/>
                    <a:pt x="393643" y="388552"/>
                    <a:pt x="391120" y="391075"/>
                  </a:cubicBezTo>
                  <a:lnTo>
                    <a:pt x="364455" y="417120"/>
                  </a:lnTo>
                  <a:lnTo>
                    <a:pt x="370788" y="453926"/>
                  </a:lnTo>
                  <a:cubicBezTo>
                    <a:pt x="371407" y="457735"/>
                    <a:pt x="370169" y="460926"/>
                    <a:pt x="366979" y="463449"/>
                  </a:cubicBezTo>
                  <a:cubicBezTo>
                    <a:pt x="366360" y="465354"/>
                    <a:pt x="364455" y="466020"/>
                    <a:pt x="362551" y="466020"/>
                  </a:cubicBezTo>
                  <a:cubicBezTo>
                    <a:pt x="361265" y="466020"/>
                    <a:pt x="359361" y="465354"/>
                    <a:pt x="358075" y="464735"/>
                  </a:cubicBezTo>
                  <a:lnTo>
                    <a:pt x="325078" y="447594"/>
                  </a:lnTo>
                  <a:lnTo>
                    <a:pt x="292081" y="464735"/>
                  </a:lnTo>
                  <a:cubicBezTo>
                    <a:pt x="288890" y="466639"/>
                    <a:pt x="285081" y="466020"/>
                    <a:pt x="281891" y="464116"/>
                  </a:cubicBezTo>
                  <a:cubicBezTo>
                    <a:pt x="278748" y="462211"/>
                    <a:pt x="277463" y="458402"/>
                    <a:pt x="278082" y="454593"/>
                  </a:cubicBezTo>
                  <a:lnTo>
                    <a:pt x="284462" y="417739"/>
                  </a:lnTo>
                  <a:lnTo>
                    <a:pt x="257798" y="391742"/>
                  </a:lnTo>
                  <a:cubicBezTo>
                    <a:pt x="255227" y="389171"/>
                    <a:pt x="253989" y="385362"/>
                    <a:pt x="255227" y="382219"/>
                  </a:cubicBezTo>
                  <a:cubicBezTo>
                    <a:pt x="256512" y="379029"/>
                    <a:pt x="259036" y="376506"/>
                    <a:pt x="262845" y="375839"/>
                  </a:cubicBezTo>
                  <a:lnTo>
                    <a:pt x="299699" y="370125"/>
                  </a:lnTo>
                  <a:lnTo>
                    <a:pt x="316174" y="336510"/>
                  </a:lnTo>
                  <a:cubicBezTo>
                    <a:pt x="318078" y="333319"/>
                    <a:pt x="321269" y="331415"/>
                    <a:pt x="324459" y="331415"/>
                  </a:cubicBezTo>
                  <a:close/>
                  <a:moveTo>
                    <a:pt x="86384" y="260946"/>
                  </a:moveTo>
                  <a:cubicBezTo>
                    <a:pt x="81908" y="260946"/>
                    <a:pt x="78765" y="264755"/>
                    <a:pt x="78765" y="268564"/>
                  </a:cubicBezTo>
                  <a:cubicBezTo>
                    <a:pt x="78765" y="272373"/>
                    <a:pt x="82574" y="276182"/>
                    <a:pt x="86384" y="276182"/>
                  </a:cubicBezTo>
                  <a:lnTo>
                    <a:pt x="372693" y="276182"/>
                  </a:lnTo>
                  <a:cubicBezTo>
                    <a:pt x="377121" y="276182"/>
                    <a:pt x="380311" y="272373"/>
                    <a:pt x="380311" y="268564"/>
                  </a:cubicBezTo>
                  <a:cubicBezTo>
                    <a:pt x="380311" y="264755"/>
                    <a:pt x="376502" y="260946"/>
                    <a:pt x="372693" y="260946"/>
                  </a:cubicBezTo>
                  <a:close/>
                  <a:moveTo>
                    <a:pt x="86384" y="241900"/>
                  </a:moveTo>
                  <a:lnTo>
                    <a:pt x="372693" y="241900"/>
                  </a:lnTo>
                  <a:cubicBezTo>
                    <a:pt x="387311" y="241900"/>
                    <a:pt x="399357" y="253947"/>
                    <a:pt x="399357" y="268564"/>
                  </a:cubicBezTo>
                  <a:cubicBezTo>
                    <a:pt x="399976" y="283182"/>
                    <a:pt x="387930" y="295228"/>
                    <a:pt x="373312" y="295228"/>
                  </a:cubicBezTo>
                  <a:lnTo>
                    <a:pt x="86384" y="295228"/>
                  </a:lnTo>
                  <a:cubicBezTo>
                    <a:pt x="71766" y="295228"/>
                    <a:pt x="59719" y="283182"/>
                    <a:pt x="59719" y="268564"/>
                  </a:cubicBezTo>
                  <a:cubicBezTo>
                    <a:pt x="59719" y="253947"/>
                    <a:pt x="71766" y="241900"/>
                    <a:pt x="86384" y="241900"/>
                  </a:cubicBezTo>
                  <a:close/>
                  <a:moveTo>
                    <a:pt x="86384" y="111104"/>
                  </a:moveTo>
                  <a:cubicBezTo>
                    <a:pt x="81908" y="111104"/>
                    <a:pt x="78765" y="114913"/>
                    <a:pt x="78765" y="118722"/>
                  </a:cubicBezTo>
                  <a:cubicBezTo>
                    <a:pt x="78765" y="122531"/>
                    <a:pt x="82574" y="126340"/>
                    <a:pt x="86384" y="126340"/>
                  </a:cubicBezTo>
                  <a:lnTo>
                    <a:pt x="372693" y="126340"/>
                  </a:lnTo>
                  <a:cubicBezTo>
                    <a:pt x="377121" y="126340"/>
                    <a:pt x="380311" y="122531"/>
                    <a:pt x="380311" y="118722"/>
                  </a:cubicBezTo>
                  <a:cubicBezTo>
                    <a:pt x="380311" y="114913"/>
                    <a:pt x="376502" y="111104"/>
                    <a:pt x="372693" y="111104"/>
                  </a:cubicBezTo>
                  <a:close/>
                  <a:moveTo>
                    <a:pt x="86384" y="92058"/>
                  </a:moveTo>
                  <a:lnTo>
                    <a:pt x="372693" y="92058"/>
                  </a:lnTo>
                  <a:cubicBezTo>
                    <a:pt x="387311" y="92058"/>
                    <a:pt x="399357" y="104152"/>
                    <a:pt x="399357" y="118722"/>
                  </a:cubicBezTo>
                  <a:cubicBezTo>
                    <a:pt x="399357" y="133340"/>
                    <a:pt x="387930" y="145386"/>
                    <a:pt x="373312" y="145386"/>
                  </a:cubicBezTo>
                  <a:lnTo>
                    <a:pt x="86384" y="145386"/>
                  </a:lnTo>
                  <a:cubicBezTo>
                    <a:pt x="71766" y="145386"/>
                    <a:pt x="59719" y="133340"/>
                    <a:pt x="59719" y="118722"/>
                  </a:cubicBezTo>
                  <a:cubicBezTo>
                    <a:pt x="59719" y="104152"/>
                    <a:pt x="71766" y="92058"/>
                    <a:pt x="86384" y="92058"/>
                  </a:cubicBezTo>
                  <a:close/>
                  <a:moveTo>
                    <a:pt x="59721" y="29858"/>
                  </a:moveTo>
                  <a:cubicBezTo>
                    <a:pt x="43195" y="29858"/>
                    <a:pt x="29860" y="43192"/>
                    <a:pt x="29860" y="59669"/>
                  </a:cubicBezTo>
                  <a:lnTo>
                    <a:pt x="29860" y="477501"/>
                  </a:lnTo>
                  <a:cubicBezTo>
                    <a:pt x="29860" y="493978"/>
                    <a:pt x="43195" y="507312"/>
                    <a:pt x="59721" y="507312"/>
                  </a:cubicBezTo>
                  <a:lnTo>
                    <a:pt x="399426" y="507312"/>
                  </a:lnTo>
                  <a:cubicBezTo>
                    <a:pt x="415952" y="507312"/>
                    <a:pt x="429286" y="493978"/>
                    <a:pt x="429286" y="477501"/>
                  </a:cubicBezTo>
                  <a:lnTo>
                    <a:pt x="429286" y="59669"/>
                  </a:lnTo>
                  <a:cubicBezTo>
                    <a:pt x="429286" y="43192"/>
                    <a:pt x="415952" y="29858"/>
                    <a:pt x="399426" y="29858"/>
                  </a:cubicBezTo>
                  <a:close/>
                  <a:moveTo>
                    <a:pt x="59721" y="0"/>
                  </a:moveTo>
                  <a:lnTo>
                    <a:pt x="399426" y="0"/>
                  </a:lnTo>
                  <a:cubicBezTo>
                    <a:pt x="432430" y="0"/>
                    <a:pt x="459099" y="26668"/>
                    <a:pt x="459099" y="59669"/>
                  </a:cubicBezTo>
                  <a:lnTo>
                    <a:pt x="459099" y="477501"/>
                  </a:lnTo>
                  <a:cubicBezTo>
                    <a:pt x="459099" y="509883"/>
                    <a:pt x="432430" y="537170"/>
                    <a:pt x="400045" y="537170"/>
                  </a:cubicBezTo>
                  <a:lnTo>
                    <a:pt x="59721" y="537170"/>
                  </a:lnTo>
                  <a:cubicBezTo>
                    <a:pt x="26669" y="537170"/>
                    <a:pt x="0" y="510502"/>
                    <a:pt x="0" y="477501"/>
                  </a:cubicBezTo>
                  <a:lnTo>
                    <a:pt x="0" y="59669"/>
                  </a:lnTo>
                  <a:cubicBezTo>
                    <a:pt x="0" y="26668"/>
                    <a:pt x="26669" y="0"/>
                    <a:pt x="597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</p:sld>
</file>

<file path=ppt/tags/tag1.xml><?xml version="1.0" encoding="utf-8"?>
<p:tagLst xmlns:p="http://schemas.openxmlformats.org/presentationml/2006/main">
  <p:tag name="ISLIDE.ICON" val="#90995;#401154;#83881;#5210;#90999;#145794;#82813;#149178;#133447;"/>
</p:tagLst>
</file>

<file path=ppt/tags/tag2.xml><?xml version="1.0" encoding="utf-8"?>
<p:tagLst xmlns:p="http://schemas.openxmlformats.org/presentationml/2006/main">
  <p:tag name="ISLIDE.ICON" val="#133447;#155544;#404775;#94779;#94598;"/>
</p:tagLst>
</file>

<file path=ppt/tags/tag3.xml><?xml version="1.0" encoding="utf-8"?>
<p:tagLst xmlns:p="http://schemas.openxmlformats.org/presentationml/2006/main">
  <p:tag name="ISLIDE.ICON" val="#10246;#10246;#45360;#392170;"/>
</p:tagLst>
</file>

<file path=ppt/tags/tag4.xml><?xml version="1.0" encoding="utf-8"?>
<p:tagLst xmlns:p="http://schemas.openxmlformats.org/presentationml/2006/main">
  <p:tag name="ISLIDE.ICON" val="#90995;#401154;#83881;#5210;#90999;#145794;#82813;#149178;#133447;"/>
</p:tagLst>
</file>

<file path=ppt/tags/tag5.xml><?xml version="1.0" encoding="utf-8"?>
<p:tagLst xmlns:p="http://schemas.openxmlformats.org/presentationml/2006/main">
  <p:tag name="ISLIDE.GUIDESSETTING" val="{&quot;Id&quot;:&quot;GuidesStyle_Narrow&quot;,&quot;Name&quot;:&quot;较窄&quot;,&quot;Kind&quot;:&quot;System&quot;,&quot;OldGuidesSetting&quot;:{&quot;HeaderHeight&quot;:10.0,&quot;FooterHeight&quot;:5.0,&quot;SideMargin&quot;:2.5,&quot;TopMargin&quot;:0.0,&quot;BottomMargin&quot;:0.0,&quot;IntervalMargin&quot;:1.0}}"/>
  <p:tag name="COMMONDATA" val="eyJoZGlkIjoiNDM4MDk4M2FhMDRmMmQyMDdjYzQ2N2EwNGM3YmI3NWY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2153F4"/>
        </a:solidFill>
        <a:ln>
          <a:noFill/>
        </a:ln>
      </a:spPr>
      <a:bodyPr rtlCol="0" anchor="ctr"/>
      <a:lstStyle>
        <a:defPPr algn="ctr">
          <a:defRPr kumimoji="0" sz="2800" b="0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OPPOSans B" panose="00020600040101010101" pitchFamily="18" charset="-122"/>
            <a:ea typeface="OPPOSans B" panose="00020600040101010101" pitchFamily="18" charset="-122"/>
            <a:cs typeface="OPPOSans B" panose="00020600040101010101" pitchFamily="18" charset="-122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2313</Words>
  <Application>WPS 演示</Application>
  <PresentationFormat>宽屏</PresentationFormat>
  <Paragraphs>334</Paragraphs>
  <Slides>20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6" baseType="lpstr">
      <vt:lpstr>Arial</vt:lpstr>
      <vt:lpstr>SimSun</vt:lpstr>
      <vt:lpstr>Wingdings</vt:lpstr>
      <vt:lpstr>OPPOSans B</vt:lpstr>
      <vt:lpstr>Alibaba PuHuiTi Medium</vt:lpstr>
      <vt:lpstr>OPPOSans L</vt:lpstr>
      <vt:lpstr>OPPOSans H</vt:lpstr>
      <vt:lpstr>OPPOSans R</vt:lpstr>
      <vt:lpstr>OPPOSans M</vt:lpstr>
      <vt:lpstr>Accidental Presidency</vt:lpstr>
      <vt:lpstr>DengXian</vt:lpstr>
      <vt:lpstr>Microsoft YaHei</vt:lpstr>
      <vt:lpstr>DengXian Light</vt:lpstr>
      <vt:lpstr>Calibri</vt:lpstr>
      <vt:lpstr>Arial Unicode MS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MKTGTOOL</dc:creator>
  <cp:lastModifiedBy>吴堃豪</cp:lastModifiedBy>
  <cp:revision>10</cp:revision>
  <dcterms:created xsi:type="dcterms:W3CDTF">2022-06-04T11:29:00Z</dcterms:created>
  <dcterms:modified xsi:type="dcterms:W3CDTF">2022-07-07T08:27:01Z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5262687F900F4AAE97C2E88B56C2328E</vt:lpwstr>
  </property>
  <property fmtid="{D5CDD505-2E9C-101B-9397-08002B2CF9AE}" pid="3" name="KSOProductBuildVer">
    <vt:lpwstr>2052-11.1.0.11830</vt:lpwstr>
  </property>
</Properties>
</file>