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26"/>
  </p:handoutMasterIdLst>
  <p:sldIdLst>
    <p:sldId id="320" r:id="rId3"/>
    <p:sldId id="277" r:id="rId4"/>
    <p:sldId id="335" r:id="rId5"/>
    <p:sldId id="302" r:id="rId6"/>
    <p:sldId id="288" r:id="rId7"/>
    <p:sldId id="331" r:id="rId8"/>
    <p:sldId id="324" r:id="rId9"/>
    <p:sldId id="339" r:id="rId10"/>
    <p:sldId id="321" r:id="rId11"/>
    <p:sldId id="306" r:id="rId12"/>
    <p:sldId id="327" r:id="rId13"/>
    <p:sldId id="334" r:id="rId14"/>
    <p:sldId id="332" r:id="rId15"/>
    <p:sldId id="322" r:id="rId16"/>
    <p:sldId id="305" r:id="rId17"/>
    <p:sldId id="329" r:id="rId18"/>
    <p:sldId id="336" r:id="rId19"/>
    <p:sldId id="323" r:id="rId20"/>
    <p:sldId id="309" r:id="rId21"/>
    <p:sldId id="338" r:id="rId22"/>
    <p:sldId id="326" r:id="rId23"/>
    <p:sldId id="295" r:id="rId24"/>
    <p:sldId id="313" r:id="rId25"/>
  </p:sldIdLst>
  <p:sldSz cx="12192000" cy="6858000"/>
  <p:notesSz cx="6858000" cy="9144000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 SHITONG" initials="L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DBAA"/>
    <a:srgbClr val="2564FD"/>
    <a:srgbClr val="2664FE"/>
    <a:srgbClr val="F9F9F9"/>
    <a:srgbClr val="FAFAFA"/>
    <a:srgbClr val="FBFBFB"/>
    <a:srgbClr val="E0E7F9"/>
    <a:srgbClr val="EBF5FF"/>
    <a:srgbClr val="FBFDFF"/>
    <a:srgbClr val="EFF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35" autoAdjust="0"/>
    <p:restoredTop sz="94723" autoAdjust="0"/>
  </p:normalViewPr>
  <p:slideViewPr>
    <p:cSldViewPr snapToGrid="0" showGuides="1">
      <p:cViewPr>
        <p:scale>
          <a:sx n="75" d="100"/>
          <a:sy n="75" d="100"/>
        </p:scale>
        <p:origin x="-878" y="-398"/>
      </p:cViewPr>
      <p:guideLst>
        <p:guide pos="4974"/>
        <p:guide pos="796"/>
        <p:guide orient="horz" pos="350"/>
        <p:guide orient="horz" pos="38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157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gs" Target="tags/tag20.xml"/><Relationship Id="rId30" Type="http://schemas.openxmlformats.org/officeDocument/2006/relationships/commentAuthors" Target="commentAuthors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rPr>
              <a:t>图表标题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08DBAA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2"/>
        <c:overlap val="-36"/>
        <c:axId val="289199783"/>
        <c:axId val="289195847"/>
      </c:barChart>
      <c:catAx>
        <c:axId val="289199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289195847"/>
        <c:crosses val="autoZero"/>
        <c:auto val="1"/>
        <c:lblAlgn val="ctr"/>
        <c:lblOffset val="100"/>
        <c:noMultiLvlLbl val="0"/>
      </c:catAx>
      <c:valAx>
        <c:axId val="2891958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alpha val="3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289199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rPr>
              <a:t>图表标题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28575" cap="rnd">
              <a:solidFill>
                <a:srgbClr val="08DBAA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289199783"/>
        <c:axId val="289195847"/>
      </c:lineChart>
      <c:catAx>
        <c:axId val="289199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289195847"/>
        <c:crosses val="autoZero"/>
        <c:auto val="1"/>
        <c:lblAlgn val="ctr"/>
        <c:lblOffset val="100"/>
        <c:noMultiLvlLbl val="0"/>
      </c:catAx>
      <c:valAx>
        <c:axId val="2891958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alpha val="3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289199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85C057-6C5E-46FE-9863-BA31C8F527F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5E83F-5C3F-4871-9419-19161ABD632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ea typeface="OPPOSans H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FA806D0B-64FB-415F-A30B-BA36AB48BA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EEAC8D26-6079-4CF8-916D-421A32D30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ea typeface="OPPOSans H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2pPr>
            <a:lvl3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3pPr>
            <a:lvl4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4pPr>
            <a:lvl5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FA806D0B-64FB-415F-A30B-BA36AB48BA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EEAC8D26-6079-4CF8-916D-421A32D30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ea typeface="OPPOSans H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2pPr>
            <a:lvl3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3pPr>
            <a:lvl4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4pPr>
            <a:lvl5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FA806D0B-64FB-415F-A30B-BA36AB48BA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EEAC8D26-6079-4CF8-916D-421A32D30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ea typeface="OPPOSans H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2pPr>
            <a:lvl3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3pPr>
            <a:lvl4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4pPr>
            <a:lvl5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FA806D0B-64FB-415F-A30B-BA36AB48BA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EEAC8D26-6079-4CF8-916D-421A32D30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ea typeface="OPPOSans H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FA806D0B-64FB-415F-A30B-BA36AB48BA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EEAC8D26-6079-4CF8-916D-421A32D30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ea typeface="OPPOSans H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2pPr>
            <a:lvl3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3pPr>
            <a:lvl4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4pPr>
            <a:lvl5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2pPr>
            <a:lvl3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3pPr>
            <a:lvl4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4pPr>
            <a:lvl5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FA806D0B-64FB-415F-A30B-BA36AB48BA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EEAC8D26-6079-4CF8-916D-421A32D30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ea typeface="OPPOSans H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2pPr>
            <a:lvl3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3pPr>
            <a:lvl4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4pPr>
            <a:lvl5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2pPr>
            <a:lvl3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3pPr>
            <a:lvl4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4pPr>
            <a:lvl5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FA806D0B-64FB-415F-A30B-BA36AB48BA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EEAC8D26-6079-4CF8-916D-421A32D30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ea typeface="OPPOSans H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FA806D0B-64FB-415F-A30B-BA36AB48BA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EEAC8D26-6079-4CF8-916D-421A32D30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FA806D0B-64FB-415F-A30B-BA36AB48BA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EEAC8D26-6079-4CF8-916D-421A32D30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ea typeface="OPPOSans H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>
              <a:defRPr sz="2800">
                <a:latin typeface="OPPOSans R" panose="00020600040101010101" pitchFamily="18" charset="-122"/>
                <a:ea typeface="OPPOSans R" panose="00020600040101010101" pitchFamily="18" charset="-122"/>
              </a:defRPr>
            </a:lvl2pPr>
            <a:lvl3pPr>
              <a:defRPr sz="2400">
                <a:latin typeface="OPPOSans R" panose="00020600040101010101" pitchFamily="18" charset="-122"/>
                <a:ea typeface="OPPOSans R" panose="00020600040101010101" pitchFamily="18" charset="-122"/>
              </a:defRPr>
            </a:lvl3pPr>
            <a:lvl4pPr>
              <a:defRPr sz="2000">
                <a:latin typeface="OPPOSans R" panose="00020600040101010101" pitchFamily="18" charset="-122"/>
                <a:ea typeface="OPPOSans R" panose="00020600040101010101" pitchFamily="18" charset="-122"/>
              </a:defRPr>
            </a:lvl4pPr>
            <a:lvl5pPr>
              <a:defRPr sz="2000">
                <a:latin typeface="OPPOSans R" panose="00020600040101010101" pitchFamily="18" charset="-122"/>
                <a:ea typeface="OPPOSans R" panose="00020600040101010101" pitchFamily="18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FA806D0B-64FB-415F-A30B-BA36AB48BA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EEAC8D26-6079-4CF8-916D-421A32D30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ea typeface="OPPOSans H" panose="00020600040101010101" pitchFamily="18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FA806D0B-64FB-415F-A30B-BA36AB48BA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OPPOSans R" panose="00020600040101010101" pitchFamily="18" charset="-122"/>
                <a:ea typeface="OPPOSans R" panose="00020600040101010101" pitchFamily="18" charset="-122"/>
              </a:defRPr>
            </a:lvl1pPr>
          </a:lstStyle>
          <a:p>
            <a:fld id="{EEAC8D26-6079-4CF8-916D-421A32D3010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9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.xml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.xml"/><Relationship Id="rId1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7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6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任意多边形: 形状 527"/>
          <p:cNvSpPr/>
          <p:nvPr/>
        </p:nvSpPr>
        <p:spPr>
          <a:xfrm>
            <a:off x="-1" y="5018438"/>
            <a:ext cx="12192001" cy="2504153"/>
          </a:xfrm>
          <a:custGeom>
            <a:avLst/>
            <a:gdLst>
              <a:gd name="connsiteX0" fmla="*/ 1067475 w 12192001"/>
              <a:gd name="connsiteY0" fmla="*/ 0 h 2504153"/>
              <a:gd name="connsiteX1" fmla="*/ 11124526 w 12192001"/>
              <a:gd name="connsiteY1" fmla="*/ 0 h 2504153"/>
              <a:gd name="connsiteX2" fmla="*/ 12192001 w 12192001"/>
              <a:gd name="connsiteY2" fmla="*/ 1067475 h 2504153"/>
              <a:gd name="connsiteX3" fmla="*/ 12192001 w 12192001"/>
              <a:gd name="connsiteY3" fmla="*/ 2504153 h 2504153"/>
              <a:gd name="connsiteX4" fmla="*/ 0 w 12192001"/>
              <a:gd name="connsiteY4" fmla="*/ 2504153 h 2504153"/>
              <a:gd name="connsiteX5" fmla="*/ 0 w 12192001"/>
              <a:gd name="connsiteY5" fmla="*/ 1067475 h 2504153"/>
              <a:gd name="connsiteX6" fmla="*/ 1067475 w 12192001"/>
              <a:gd name="connsiteY6" fmla="*/ 0 h 2504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2504153">
                <a:moveTo>
                  <a:pt x="1067475" y="0"/>
                </a:moveTo>
                <a:lnTo>
                  <a:pt x="11124526" y="0"/>
                </a:lnTo>
                <a:cubicBezTo>
                  <a:pt x="11714076" y="0"/>
                  <a:pt x="12192001" y="477925"/>
                  <a:pt x="12192001" y="1067475"/>
                </a:cubicBezTo>
                <a:lnTo>
                  <a:pt x="12192001" y="2504153"/>
                </a:lnTo>
                <a:lnTo>
                  <a:pt x="0" y="2504153"/>
                </a:lnTo>
                <a:lnTo>
                  <a:pt x="0" y="1067475"/>
                </a:lnTo>
                <a:cubicBezTo>
                  <a:pt x="0" y="477925"/>
                  <a:pt x="477925" y="0"/>
                  <a:pt x="1067475" y="0"/>
                </a:cubicBezTo>
                <a:close/>
              </a:path>
            </a:pathLst>
          </a:cu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3" name="圆: 空心 12"/>
          <p:cNvSpPr/>
          <p:nvPr/>
        </p:nvSpPr>
        <p:spPr>
          <a:xfrm>
            <a:off x="8490136" y="-3825698"/>
            <a:ext cx="7429130" cy="7429130"/>
          </a:xfrm>
          <a:prstGeom prst="donut">
            <a:avLst>
              <a:gd name="adj" fmla="val 17060"/>
            </a:avLst>
          </a:prstGeom>
          <a:solidFill>
            <a:srgbClr val="2664FE"/>
          </a:solidFill>
          <a:ln>
            <a:noFill/>
          </a:ln>
          <a:effectLst>
            <a:outerShdw blurRad="241300" dist="127000" dir="8100000" algn="tr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4" name="弧形 23"/>
          <p:cNvSpPr/>
          <p:nvPr/>
        </p:nvSpPr>
        <p:spPr>
          <a:xfrm>
            <a:off x="9216490" y="-3099344"/>
            <a:ext cx="5976422" cy="5976422"/>
          </a:xfrm>
          <a:prstGeom prst="arc">
            <a:avLst>
              <a:gd name="adj1" fmla="val 1736413"/>
              <a:gd name="adj2" fmla="val 18085771"/>
            </a:avLst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673100" y="822963"/>
            <a:ext cx="10858500" cy="5242554"/>
          </a:xfrm>
          <a:prstGeom prst="roundRect">
            <a:avLst>
              <a:gd name="adj" fmla="val 5177"/>
            </a:avLst>
          </a:prstGeom>
          <a:solidFill>
            <a:schemeClr val="bg1"/>
          </a:solidFill>
          <a:ln>
            <a:noFill/>
          </a:ln>
          <a:effectLst>
            <a:outerShdw blurRad="444500" dist="50800" dir="5400000" sx="98000" sy="98000" algn="t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71" name="组合 70"/>
          <p:cNvGrpSpPr/>
          <p:nvPr/>
        </p:nvGrpSpPr>
        <p:grpSpPr>
          <a:xfrm rot="12634311">
            <a:off x="10875823" y="6135865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3000"/>
                </a:schemeClr>
              </a:gs>
              <a:gs pos="100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72" name="组合 71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23" name="流程图: 接点 12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4" name="流程图: 接点 12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5" name="流程图: 接点 12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6" name="流程图: 接点 12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7" name="流程图: 接点 12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4" name="组合 93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8" name="流程图: 接点 117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9" name="流程图: 接点 118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0" name="流程图: 接点 119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1" name="流程图: 接点 120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2" name="流程图: 接点 121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6" name="组合 95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3" name="流程图: 接点 11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4" name="流程图: 接点 11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5" name="流程图: 接点 11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6" name="流程图: 接点 11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7" name="流程图: 接点 11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8" name="组合 97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8" name="流程图: 接点 107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9" name="流程图: 接点 108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0" name="流程图: 接点 109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1" name="流程图: 接点 110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2" name="流程图: 接点 111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2" name="组合 101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3" name="流程图: 接点 10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4" name="流程图: 接点 10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5" name="流程图: 接点 10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6" name="流程图: 接点 10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7" name="流程图: 接点 10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1206470" y="1451829"/>
            <a:ext cx="353568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CN" altLang="en-US" sz="6600">
                <a:solidFill>
                  <a:srgbClr val="2664FE"/>
                </a:solidFill>
                <a:effectLst>
                  <a:outerShdw blurRad="165100" dist="101600" dir="2700000" sx="96000" sy="96000" algn="tl" rotWithShape="0">
                    <a:srgbClr val="2664FE">
                      <a:alpha val="35000"/>
                    </a:srgbClr>
                  </a:outerShdw>
                </a:effectLst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rPr>
              <a:t>簡約日常</a:t>
            </a:r>
            <a:endParaRPr lang="zh-CN" altLang="en-US" sz="6600">
              <a:solidFill>
                <a:srgbClr val="2664FE"/>
              </a:solidFill>
              <a:effectLst>
                <a:outerShdw blurRad="165100" dist="101600" dir="2700000" sx="96000" sy="96000" algn="tl" rotWithShape="0">
                  <a:srgbClr val="2664FE">
                    <a:alpha val="35000"/>
                  </a:srgbClr>
                </a:outerShdw>
              </a:effectLst>
              <a:latin typeface="思源黑体 CN Bold" panose="020B0800000000000000" charset="-122"/>
              <a:ea typeface="思源黑体 CN Heavy" panose="020B0A00000000000000" charset="-122"/>
              <a:cs typeface="阿里巴巴普惠体 B" panose="00020600040101010101" pitchFamily="18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1322705" y="4559935"/>
            <a:ext cx="2517140" cy="438150"/>
          </a:xfrm>
          <a:prstGeom prst="roundRect">
            <a:avLst>
              <a:gd name="adj" fmla="val 50000"/>
            </a:avLst>
          </a:prstGeom>
          <a:solidFill>
            <a:srgbClr val="08DBAA"/>
          </a:solidFill>
          <a:ln>
            <a:noFill/>
          </a:ln>
          <a:effectLst>
            <a:outerShdw blurRad="203200" dist="127000" dir="5400000" sx="94000" sy="94000" algn="t" rotWithShape="0">
              <a:srgbClr val="08DBAA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446648" y="4594445"/>
            <a:ext cx="2317343" cy="368300"/>
            <a:chOff x="1932491" y="4342991"/>
            <a:chExt cx="2317343" cy="368300"/>
          </a:xfrm>
        </p:grpSpPr>
        <p:sp>
          <p:nvSpPr>
            <p:cNvPr id="15" name="文本框 14"/>
            <p:cNvSpPr txBox="1"/>
            <p:nvPr/>
          </p:nvSpPr>
          <p:spPr>
            <a:xfrm>
              <a:off x="1932491" y="4342991"/>
              <a:ext cx="8686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設計師</a:t>
              </a:r>
              <a:endPara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809654" y="4342991"/>
              <a:ext cx="14401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MKTGTOOL</a:t>
              </a:r>
              <a:endParaRPr lang="en-US" altLang="zh-CN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>
              <a:off x="2809654" y="4424787"/>
              <a:ext cx="0" cy="2057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矩形: 圆角 22"/>
          <p:cNvSpPr/>
          <p:nvPr/>
        </p:nvSpPr>
        <p:spPr>
          <a:xfrm>
            <a:off x="1328262" y="3591786"/>
            <a:ext cx="4992191" cy="31088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322418" y="3593341"/>
            <a:ext cx="4983239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BUSINESS DEMONSTRATION WORK REPORT</a:t>
            </a:r>
            <a:endParaRPr lang="en-US" altLang="zh-CN" sz="1400" dirty="0">
              <a:solidFill>
                <a:schemeClr val="bg1">
                  <a:lumMod val="7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9" name="圆: 空心 98"/>
          <p:cNvSpPr/>
          <p:nvPr/>
        </p:nvSpPr>
        <p:spPr>
          <a:xfrm>
            <a:off x="288561" y="5566060"/>
            <a:ext cx="958662" cy="958662"/>
          </a:xfrm>
          <a:prstGeom prst="donut">
            <a:avLst>
              <a:gd name="adj" fmla="val 27316"/>
            </a:avLst>
          </a:prstGeom>
          <a:solidFill>
            <a:srgbClr val="08DB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32" name="矩形: 圆角 531"/>
          <p:cNvSpPr/>
          <p:nvPr/>
        </p:nvSpPr>
        <p:spPr>
          <a:xfrm>
            <a:off x="700688" y="241824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33" name="文本框 532"/>
          <p:cNvSpPr txBox="1"/>
          <p:nvPr/>
        </p:nvSpPr>
        <p:spPr>
          <a:xfrm>
            <a:off x="790606" y="285326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34" name="文本框 533"/>
          <p:cNvSpPr txBox="1"/>
          <p:nvPr/>
        </p:nvSpPr>
        <p:spPr>
          <a:xfrm>
            <a:off x="5352782" y="6347320"/>
            <a:ext cx="1358265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000">
                <a:solidFill>
                  <a:schemeClr val="bg1">
                    <a:lumMod val="95000"/>
                    <a:alpha val="7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DESIGNER BY XXXX</a:t>
            </a:r>
            <a:endParaRPr lang="en-US" altLang="zh-CN" sz="1000">
              <a:solidFill>
                <a:schemeClr val="bg1">
                  <a:lumMod val="95000"/>
                  <a:alpha val="7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45" name="组合 344"/>
          <p:cNvGrpSpPr/>
          <p:nvPr/>
        </p:nvGrpSpPr>
        <p:grpSpPr>
          <a:xfrm>
            <a:off x="6320453" y="1555215"/>
            <a:ext cx="5211147" cy="4497451"/>
            <a:chOff x="-901341" y="697148"/>
            <a:chExt cx="5211147" cy="4497451"/>
          </a:xfrm>
        </p:grpSpPr>
        <p:sp>
          <p:nvSpPr>
            <p:cNvPr id="348" name="iş1ïďê"/>
            <p:cNvSpPr/>
            <p:nvPr/>
          </p:nvSpPr>
          <p:spPr bwMode="auto">
            <a:xfrm>
              <a:off x="-126507" y="4355955"/>
              <a:ext cx="690513" cy="296260"/>
            </a:xfrm>
            <a:custGeom>
              <a:avLst/>
              <a:gdLst>
                <a:gd name="T0" fmla="*/ 5 w 606"/>
                <a:gd name="T1" fmla="*/ 0 h 260"/>
                <a:gd name="T2" fmla="*/ 0 w 606"/>
                <a:gd name="T3" fmla="*/ 246 h 260"/>
                <a:gd name="T4" fmla="*/ 602 w 606"/>
                <a:gd name="T5" fmla="*/ 260 h 260"/>
                <a:gd name="T6" fmla="*/ 606 w 606"/>
                <a:gd name="T7" fmla="*/ 102 h 260"/>
                <a:gd name="T8" fmla="*/ 5 w 606"/>
                <a:gd name="T9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260">
                  <a:moveTo>
                    <a:pt x="5" y="0"/>
                  </a:moveTo>
                  <a:lnTo>
                    <a:pt x="0" y="246"/>
                  </a:lnTo>
                  <a:lnTo>
                    <a:pt x="602" y="260"/>
                  </a:lnTo>
                  <a:lnTo>
                    <a:pt x="606" y="10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53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49" name="îşľïḍé"/>
            <p:cNvSpPr/>
            <p:nvPr/>
          </p:nvSpPr>
          <p:spPr bwMode="auto">
            <a:xfrm>
              <a:off x="-126507" y="4355955"/>
              <a:ext cx="690513" cy="296260"/>
            </a:xfrm>
            <a:custGeom>
              <a:avLst/>
              <a:gdLst>
                <a:gd name="T0" fmla="*/ 5 w 606"/>
                <a:gd name="T1" fmla="*/ 0 h 260"/>
                <a:gd name="T2" fmla="*/ 0 w 606"/>
                <a:gd name="T3" fmla="*/ 246 h 260"/>
                <a:gd name="T4" fmla="*/ 602 w 606"/>
                <a:gd name="T5" fmla="*/ 260 h 260"/>
                <a:gd name="T6" fmla="*/ 606 w 606"/>
                <a:gd name="T7" fmla="*/ 102 h 260"/>
                <a:gd name="T8" fmla="*/ 5 w 606"/>
                <a:gd name="T9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260">
                  <a:moveTo>
                    <a:pt x="5" y="0"/>
                  </a:moveTo>
                  <a:lnTo>
                    <a:pt x="0" y="246"/>
                  </a:lnTo>
                  <a:lnTo>
                    <a:pt x="602" y="260"/>
                  </a:lnTo>
                  <a:lnTo>
                    <a:pt x="606" y="102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50" name="ïSļîḋè"/>
            <p:cNvSpPr/>
            <p:nvPr/>
          </p:nvSpPr>
          <p:spPr bwMode="auto">
            <a:xfrm>
              <a:off x="553750" y="4472181"/>
              <a:ext cx="553778" cy="174337"/>
            </a:xfrm>
            <a:custGeom>
              <a:avLst/>
              <a:gdLst>
                <a:gd name="T0" fmla="*/ 486 w 486"/>
                <a:gd name="T1" fmla="*/ 153 h 153"/>
                <a:gd name="T2" fmla="*/ 0 w 486"/>
                <a:gd name="T3" fmla="*/ 153 h 153"/>
                <a:gd name="T4" fmla="*/ 9 w 486"/>
                <a:gd name="T5" fmla="*/ 0 h 153"/>
                <a:gd name="T6" fmla="*/ 476 w 486"/>
                <a:gd name="T7" fmla="*/ 37 h 153"/>
                <a:gd name="T8" fmla="*/ 486 w 486"/>
                <a:gd name="T9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153">
                  <a:moveTo>
                    <a:pt x="486" y="153"/>
                  </a:moveTo>
                  <a:lnTo>
                    <a:pt x="0" y="153"/>
                  </a:lnTo>
                  <a:lnTo>
                    <a:pt x="9" y="0"/>
                  </a:lnTo>
                  <a:lnTo>
                    <a:pt x="476" y="37"/>
                  </a:lnTo>
                  <a:lnTo>
                    <a:pt x="486" y="153"/>
                  </a:lnTo>
                  <a:close/>
                </a:path>
              </a:pathLst>
            </a:custGeom>
            <a:solidFill>
              <a:srgbClr val="153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54" name="ïśļîḋé"/>
            <p:cNvSpPr/>
            <p:nvPr/>
          </p:nvSpPr>
          <p:spPr bwMode="auto">
            <a:xfrm>
              <a:off x="-201712" y="2359620"/>
              <a:ext cx="2394007" cy="2160417"/>
            </a:xfrm>
            <a:custGeom>
              <a:avLst/>
              <a:gdLst>
                <a:gd name="T0" fmla="*/ 131 w 1422"/>
                <a:gd name="T1" fmla="*/ 216 h 1282"/>
                <a:gd name="T2" fmla="*/ 676 w 1422"/>
                <a:gd name="T3" fmla="*/ 188 h 1282"/>
                <a:gd name="T4" fmla="*/ 1225 w 1422"/>
                <a:gd name="T5" fmla="*/ 132 h 1282"/>
                <a:gd name="T6" fmla="*/ 1357 w 1422"/>
                <a:gd name="T7" fmla="*/ 0 h 1282"/>
                <a:gd name="T8" fmla="*/ 1422 w 1422"/>
                <a:gd name="T9" fmla="*/ 14 h 1282"/>
                <a:gd name="T10" fmla="*/ 1052 w 1422"/>
                <a:gd name="T11" fmla="*/ 592 h 1282"/>
                <a:gd name="T12" fmla="*/ 821 w 1422"/>
                <a:gd name="T13" fmla="*/ 1282 h 1282"/>
                <a:gd name="T14" fmla="*/ 450 w 1422"/>
                <a:gd name="T15" fmla="*/ 1282 h 1282"/>
                <a:gd name="T16" fmla="*/ 4 w 1422"/>
                <a:gd name="T17" fmla="*/ 1202 h 1282"/>
                <a:gd name="T18" fmla="*/ 0 w 1422"/>
                <a:gd name="T19" fmla="*/ 991 h 1282"/>
                <a:gd name="T20" fmla="*/ 131 w 1422"/>
                <a:gd name="T21" fmla="*/ 216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2" h="1282">
                  <a:moveTo>
                    <a:pt x="131" y="216"/>
                  </a:moveTo>
                  <a:cubicBezTo>
                    <a:pt x="131" y="216"/>
                    <a:pt x="338" y="61"/>
                    <a:pt x="676" y="188"/>
                  </a:cubicBezTo>
                  <a:cubicBezTo>
                    <a:pt x="1014" y="315"/>
                    <a:pt x="1225" y="132"/>
                    <a:pt x="1225" y="132"/>
                  </a:cubicBezTo>
                  <a:cubicBezTo>
                    <a:pt x="1357" y="0"/>
                    <a:pt x="1357" y="0"/>
                    <a:pt x="1357" y="0"/>
                  </a:cubicBezTo>
                  <a:cubicBezTo>
                    <a:pt x="1422" y="14"/>
                    <a:pt x="1422" y="14"/>
                    <a:pt x="1422" y="14"/>
                  </a:cubicBezTo>
                  <a:cubicBezTo>
                    <a:pt x="1422" y="14"/>
                    <a:pt x="1418" y="371"/>
                    <a:pt x="1052" y="592"/>
                  </a:cubicBezTo>
                  <a:cubicBezTo>
                    <a:pt x="821" y="1282"/>
                    <a:pt x="821" y="1282"/>
                    <a:pt x="821" y="1282"/>
                  </a:cubicBezTo>
                  <a:cubicBezTo>
                    <a:pt x="450" y="1282"/>
                    <a:pt x="450" y="1282"/>
                    <a:pt x="450" y="1282"/>
                  </a:cubicBezTo>
                  <a:cubicBezTo>
                    <a:pt x="450" y="1282"/>
                    <a:pt x="51" y="1259"/>
                    <a:pt x="4" y="1202"/>
                  </a:cubicBezTo>
                  <a:cubicBezTo>
                    <a:pt x="0" y="991"/>
                    <a:pt x="0" y="991"/>
                    <a:pt x="0" y="991"/>
                  </a:cubicBezTo>
                  <a:cubicBezTo>
                    <a:pt x="131" y="216"/>
                    <a:pt x="131" y="216"/>
                    <a:pt x="131" y="216"/>
                  </a:cubicBezTo>
                </a:path>
              </a:pathLst>
            </a:custGeom>
            <a:solidFill>
              <a:srgbClr val="245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55" name="îṩḷîďê"/>
            <p:cNvSpPr/>
            <p:nvPr/>
          </p:nvSpPr>
          <p:spPr bwMode="auto">
            <a:xfrm>
              <a:off x="411318" y="2433686"/>
              <a:ext cx="329304" cy="386277"/>
            </a:xfrm>
            <a:custGeom>
              <a:avLst/>
              <a:gdLst>
                <a:gd name="T0" fmla="*/ 63 w 196"/>
                <a:gd name="T1" fmla="*/ 0 h 229"/>
                <a:gd name="T2" fmla="*/ 64 w 196"/>
                <a:gd name="T3" fmla="*/ 15 h 229"/>
                <a:gd name="T4" fmla="*/ 64 w 196"/>
                <a:gd name="T5" fmla="*/ 52 h 229"/>
                <a:gd name="T6" fmla="*/ 19 w 196"/>
                <a:gd name="T7" fmla="*/ 98 h 229"/>
                <a:gd name="T8" fmla="*/ 0 w 196"/>
                <a:gd name="T9" fmla="*/ 99 h 229"/>
                <a:gd name="T10" fmla="*/ 126 w 196"/>
                <a:gd name="T11" fmla="*/ 229 h 229"/>
                <a:gd name="T12" fmla="*/ 196 w 196"/>
                <a:gd name="T13" fmla="*/ 91 h 229"/>
                <a:gd name="T14" fmla="*/ 151 w 196"/>
                <a:gd name="T15" fmla="*/ 75 h 229"/>
                <a:gd name="T16" fmla="*/ 152 w 196"/>
                <a:gd name="T17" fmla="*/ 19 h 229"/>
                <a:gd name="T18" fmla="*/ 63 w 196"/>
                <a:gd name="T19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229">
                  <a:moveTo>
                    <a:pt x="63" y="0"/>
                  </a:moveTo>
                  <a:cubicBezTo>
                    <a:pt x="64" y="15"/>
                    <a:pt x="64" y="15"/>
                    <a:pt x="64" y="15"/>
                  </a:cubicBezTo>
                  <a:cubicBezTo>
                    <a:pt x="64" y="27"/>
                    <a:pt x="64" y="40"/>
                    <a:pt x="64" y="52"/>
                  </a:cubicBezTo>
                  <a:cubicBezTo>
                    <a:pt x="63" y="77"/>
                    <a:pt x="43" y="96"/>
                    <a:pt x="19" y="98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126" y="229"/>
                    <a:pt x="126" y="229"/>
                    <a:pt x="126" y="229"/>
                  </a:cubicBezTo>
                  <a:cubicBezTo>
                    <a:pt x="196" y="91"/>
                    <a:pt x="196" y="91"/>
                    <a:pt x="196" y="91"/>
                  </a:cubicBezTo>
                  <a:cubicBezTo>
                    <a:pt x="151" y="75"/>
                    <a:pt x="151" y="75"/>
                    <a:pt x="151" y="75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63" y="0"/>
                    <a:pt x="63" y="0"/>
                    <a:pt x="63" y="0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56" name="îŝļíḓê"/>
            <p:cNvSpPr/>
            <p:nvPr/>
          </p:nvSpPr>
          <p:spPr bwMode="auto">
            <a:xfrm>
              <a:off x="518428" y="2458753"/>
              <a:ext cx="148130" cy="71786"/>
            </a:xfrm>
            <a:custGeom>
              <a:avLst/>
              <a:gdLst>
                <a:gd name="T0" fmla="*/ 88 w 88"/>
                <a:gd name="T1" fmla="*/ 7 h 42"/>
                <a:gd name="T2" fmla="*/ 87 w 88"/>
                <a:gd name="T3" fmla="*/ 42 h 42"/>
                <a:gd name="T4" fmla="*/ 87 w 88"/>
                <a:gd name="T5" fmla="*/ 42 h 42"/>
                <a:gd name="T6" fmla="*/ 88 w 88"/>
                <a:gd name="T7" fmla="*/ 7 h 42"/>
                <a:gd name="T8" fmla="*/ 0 w 88"/>
                <a:gd name="T9" fmla="*/ 0 h 42"/>
                <a:gd name="T10" fmla="*/ 0 w 88"/>
                <a:gd name="T11" fmla="*/ 10 h 42"/>
                <a:gd name="T12" fmla="*/ 0 w 88"/>
                <a:gd name="T13" fmla="*/ 10 h 42"/>
                <a:gd name="T14" fmla="*/ 0 w 88"/>
                <a:gd name="T1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42">
                  <a:moveTo>
                    <a:pt x="88" y="7"/>
                  </a:moveTo>
                  <a:cubicBezTo>
                    <a:pt x="87" y="42"/>
                    <a:pt x="87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8" y="7"/>
                    <a:pt x="88" y="7"/>
                    <a:pt x="88" y="7"/>
                  </a:cubicBezTo>
                  <a:moveTo>
                    <a:pt x="0" y="0"/>
                  </a:moveTo>
                  <a:cubicBezTo>
                    <a:pt x="0" y="4"/>
                    <a:pt x="0" y="7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7"/>
                    <a:pt x="0" y="4"/>
                    <a:pt x="0" y="0"/>
                  </a:cubicBezTo>
                </a:path>
              </a:pathLst>
            </a:custGeom>
            <a:solidFill>
              <a:srgbClr val="F4D2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57" name="îṥ1iḍé"/>
            <p:cNvSpPr/>
            <p:nvPr/>
          </p:nvSpPr>
          <p:spPr bwMode="auto">
            <a:xfrm>
              <a:off x="517287" y="2433686"/>
              <a:ext cx="149270" cy="97994"/>
            </a:xfrm>
            <a:custGeom>
              <a:avLst/>
              <a:gdLst>
                <a:gd name="T0" fmla="*/ 0 w 89"/>
                <a:gd name="T1" fmla="*/ 0 h 58"/>
                <a:gd name="T2" fmla="*/ 1 w 89"/>
                <a:gd name="T3" fmla="*/ 15 h 58"/>
                <a:gd name="T4" fmla="*/ 1 w 89"/>
                <a:gd name="T5" fmla="*/ 15 h 58"/>
                <a:gd name="T6" fmla="*/ 1 w 89"/>
                <a:gd name="T7" fmla="*/ 25 h 58"/>
                <a:gd name="T8" fmla="*/ 76 w 89"/>
                <a:gd name="T9" fmla="*/ 58 h 58"/>
                <a:gd name="T10" fmla="*/ 88 w 89"/>
                <a:gd name="T11" fmla="*/ 57 h 58"/>
                <a:gd name="T12" fmla="*/ 89 w 89"/>
                <a:gd name="T13" fmla="*/ 22 h 58"/>
                <a:gd name="T14" fmla="*/ 89 w 89"/>
                <a:gd name="T15" fmla="*/ 22 h 58"/>
                <a:gd name="T16" fmla="*/ 75 w 89"/>
                <a:gd name="T17" fmla="*/ 16 h 58"/>
                <a:gd name="T18" fmla="*/ 0 w 89"/>
                <a:gd name="T1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58">
                  <a:moveTo>
                    <a:pt x="0" y="0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9"/>
                    <a:pt x="1" y="22"/>
                    <a:pt x="1" y="25"/>
                  </a:cubicBezTo>
                  <a:cubicBezTo>
                    <a:pt x="14" y="37"/>
                    <a:pt x="41" y="58"/>
                    <a:pt x="76" y="58"/>
                  </a:cubicBezTo>
                  <a:cubicBezTo>
                    <a:pt x="80" y="58"/>
                    <a:pt x="84" y="58"/>
                    <a:pt x="88" y="57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7B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58" name="ïSḻïḋe"/>
            <p:cNvSpPr/>
            <p:nvPr/>
          </p:nvSpPr>
          <p:spPr bwMode="auto">
            <a:xfrm>
              <a:off x="295093" y="2306066"/>
              <a:ext cx="135596" cy="136735"/>
            </a:xfrm>
            <a:custGeom>
              <a:avLst/>
              <a:gdLst>
                <a:gd name="T0" fmla="*/ 81 w 81"/>
                <a:gd name="T1" fmla="*/ 0 h 81"/>
                <a:gd name="T2" fmla="*/ 0 w 81"/>
                <a:gd name="T3" fmla="*/ 27 h 81"/>
                <a:gd name="T4" fmla="*/ 81 w 81"/>
                <a:gd name="T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81">
                  <a:moveTo>
                    <a:pt x="81" y="0"/>
                  </a:moveTo>
                  <a:cubicBezTo>
                    <a:pt x="81" y="0"/>
                    <a:pt x="55" y="60"/>
                    <a:pt x="0" y="27"/>
                  </a:cubicBezTo>
                  <a:cubicBezTo>
                    <a:pt x="3" y="31"/>
                    <a:pt x="56" y="81"/>
                    <a:pt x="81" y="0"/>
                  </a:cubicBezTo>
                  <a:close/>
                </a:path>
              </a:pathLst>
            </a:custGeom>
            <a:solidFill>
              <a:srgbClr val="311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59" name="îs1idè"/>
            <p:cNvSpPr/>
            <p:nvPr/>
          </p:nvSpPr>
          <p:spPr bwMode="auto">
            <a:xfrm>
              <a:off x="417015" y="2105521"/>
              <a:ext cx="377161" cy="391974"/>
            </a:xfrm>
            <a:custGeom>
              <a:avLst/>
              <a:gdLst>
                <a:gd name="T0" fmla="*/ 113 w 224"/>
                <a:gd name="T1" fmla="*/ 229 h 233"/>
                <a:gd name="T2" fmla="*/ 128 w 224"/>
                <a:gd name="T3" fmla="*/ 228 h 233"/>
                <a:gd name="T4" fmla="*/ 220 w 224"/>
                <a:gd name="T5" fmla="*/ 121 h 233"/>
                <a:gd name="T6" fmla="*/ 218 w 224"/>
                <a:gd name="T7" fmla="*/ 96 h 233"/>
                <a:gd name="T8" fmla="*/ 112 w 224"/>
                <a:gd name="T9" fmla="*/ 4 h 233"/>
                <a:gd name="T10" fmla="*/ 97 w 224"/>
                <a:gd name="T11" fmla="*/ 5 h 233"/>
                <a:gd name="T12" fmla="*/ 4 w 224"/>
                <a:gd name="T13" fmla="*/ 111 h 233"/>
                <a:gd name="T14" fmla="*/ 6 w 224"/>
                <a:gd name="T15" fmla="*/ 136 h 233"/>
                <a:gd name="T16" fmla="*/ 113 w 224"/>
                <a:gd name="T1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4" h="233">
                  <a:moveTo>
                    <a:pt x="113" y="229"/>
                  </a:moveTo>
                  <a:cubicBezTo>
                    <a:pt x="128" y="228"/>
                    <a:pt x="128" y="228"/>
                    <a:pt x="128" y="228"/>
                  </a:cubicBezTo>
                  <a:cubicBezTo>
                    <a:pt x="182" y="224"/>
                    <a:pt x="224" y="176"/>
                    <a:pt x="220" y="121"/>
                  </a:cubicBezTo>
                  <a:cubicBezTo>
                    <a:pt x="218" y="96"/>
                    <a:pt x="218" y="96"/>
                    <a:pt x="218" y="96"/>
                  </a:cubicBezTo>
                  <a:cubicBezTo>
                    <a:pt x="214" y="41"/>
                    <a:pt x="166" y="0"/>
                    <a:pt x="112" y="4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42" y="9"/>
                    <a:pt x="0" y="56"/>
                    <a:pt x="4" y="111"/>
                  </a:cubicBezTo>
                  <a:cubicBezTo>
                    <a:pt x="6" y="136"/>
                    <a:pt x="6" y="136"/>
                    <a:pt x="6" y="136"/>
                  </a:cubicBezTo>
                  <a:cubicBezTo>
                    <a:pt x="10" y="191"/>
                    <a:pt x="58" y="233"/>
                    <a:pt x="113" y="229"/>
                  </a:cubicBez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60" name="íṧḷîďé"/>
            <p:cNvSpPr/>
            <p:nvPr/>
          </p:nvSpPr>
          <p:spPr bwMode="auto">
            <a:xfrm>
              <a:off x="346369" y="2063361"/>
              <a:ext cx="450087" cy="267773"/>
            </a:xfrm>
            <a:custGeom>
              <a:avLst/>
              <a:gdLst>
                <a:gd name="T0" fmla="*/ 46 w 267"/>
                <a:gd name="T1" fmla="*/ 159 h 159"/>
                <a:gd name="T2" fmla="*/ 189 w 267"/>
                <a:gd name="T3" fmla="*/ 70 h 159"/>
                <a:gd name="T4" fmla="*/ 261 w 267"/>
                <a:gd name="T5" fmla="*/ 118 h 159"/>
                <a:gd name="T6" fmla="*/ 191 w 267"/>
                <a:gd name="T7" fmla="*/ 15 h 159"/>
                <a:gd name="T8" fmla="*/ 46 w 267"/>
                <a:gd name="T9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59">
                  <a:moveTo>
                    <a:pt x="46" y="159"/>
                  </a:moveTo>
                  <a:cubicBezTo>
                    <a:pt x="46" y="159"/>
                    <a:pt x="144" y="153"/>
                    <a:pt x="189" y="70"/>
                  </a:cubicBezTo>
                  <a:cubicBezTo>
                    <a:pt x="189" y="70"/>
                    <a:pt x="214" y="122"/>
                    <a:pt x="261" y="118"/>
                  </a:cubicBezTo>
                  <a:cubicBezTo>
                    <a:pt x="261" y="118"/>
                    <a:pt x="267" y="35"/>
                    <a:pt x="191" y="15"/>
                  </a:cubicBezTo>
                  <a:cubicBezTo>
                    <a:pt x="132" y="0"/>
                    <a:pt x="0" y="31"/>
                    <a:pt x="46" y="159"/>
                  </a:cubicBez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61" name="îś1íďê"/>
            <p:cNvSpPr/>
            <p:nvPr/>
          </p:nvSpPr>
          <p:spPr bwMode="auto">
            <a:xfrm>
              <a:off x="381692" y="2274161"/>
              <a:ext cx="68367" cy="136735"/>
            </a:xfrm>
            <a:custGeom>
              <a:avLst/>
              <a:gdLst>
                <a:gd name="T0" fmla="*/ 40 w 40"/>
                <a:gd name="T1" fmla="*/ 42 h 81"/>
                <a:gd name="T2" fmla="*/ 18 w 40"/>
                <a:gd name="T3" fmla="*/ 9 h 81"/>
                <a:gd name="T4" fmla="*/ 18 w 40"/>
                <a:gd name="T5" fmla="*/ 61 h 81"/>
                <a:gd name="T6" fmla="*/ 40 w 40"/>
                <a:gd name="T7" fmla="*/ 4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81">
                  <a:moveTo>
                    <a:pt x="40" y="42"/>
                  </a:moveTo>
                  <a:cubicBezTo>
                    <a:pt x="40" y="42"/>
                    <a:pt x="33" y="0"/>
                    <a:pt x="18" y="9"/>
                  </a:cubicBezTo>
                  <a:cubicBezTo>
                    <a:pt x="8" y="14"/>
                    <a:pt x="0" y="41"/>
                    <a:pt x="18" y="61"/>
                  </a:cubicBezTo>
                  <a:cubicBezTo>
                    <a:pt x="36" y="81"/>
                    <a:pt x="40" y="42"/>
                    <a:pt x="40" y="42"/>
                  </a:cubicBez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62" name="íṧḻïḓè"/>
            <p:cNvSpPr/>
            <p:nvPr/>
          </p:nvSpPr>
          <p:spPr bwMode="auto">
            <a:xfrm>
              <a:off x="691626" y="2292392"/>
              <a:ext cx="35323" cy="35323"/>
            </a:xfrm>
            <a:custGeom>
              <a:avLst/>
              <a:gdLst>
                <a:gd name="T0" fmla="*/ 0 w 21"/>
                <a:gd name="T1" fmla="*/ 10 h 21"/>
                <a:gd name="T2" fmla="*/ 10 w 21"/>
                <a:gd name="T3" fmla="*/ 21 h 21"/>
                <a:gd name="T4" fmla="*/ 21 w 21"/>
                <a:gd name="T5" fmla="*/ 10 h 21"/>
                <a:gd name="T6" fmla="*/ 11 w 21"/>
                <a:gd name="T7" fmla="*/ 0 h 21"/>
                <a:gd name="T8" fmla="*/ 0 w 21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0" y="10"/>
                  </a:moveTo>
                  <a:cubicBezTo>
                    <a:pt x="0" y="16"/>
                    <a:pt x="5" y="21"/>
                    <a:pt x="10" y="21"/>
                  </a:cubicBezTo>
                  <a:cubicBezTo>
                    <a:pt x="16" y="21"/>
                    <a:pt x="21" y="16"/>
                    <a:pt x="21" y="10"/>
                  </a:cubicBezTo>
                  <a:cubicBezTo>
                    <a:pt x="21" y="4"/>
                    <a:pt x="16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lose/>
                </a:path>
              </a:pathLst>
            </a:custGeom>
            <a:solidFill>
              <a:srgbClr val="311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63" name="îšlîdé"/>
            <p:cNvSpPr/>
            <p:nvPr/>
          </p:nvSpPr>
          <p:spPr bwMode="auto">
            <a:xfrm>
              <a:off x="591353" y="2288974"/>
              <a:ext cx="35323" cy="37603"/>
            </a:xfrm>
            <a:custGeom>
              <a:avLst/>
              <a:gdLst>
                <a:gd name="T0" fmla="*/ 0 w 21"/>
                <a:gd name="T1" fmla="*/ 11 h 22"/>
                <a:gd name="T2" fmla="*/ 10 w 21"/>
                <a:gd name="T3" fmla="*/ 21 h 22"/>
                <a:gd name="T4" fmla="*/ 21 w 21"/>
                <a:gd name="T5" fmla="*/ 11 h 22"/>
                <a:gd name="T6" fmla="*/ 10 w 21"/>
                <a:gd name="T7" fmla="*/ 0 h 22"/>
                <a:gd name="T8" fmla="*/ 0 w 21"/>
                <a:gd name="T9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0" y="11"/>
                  </a:moveTo>
                  <a:cubicBezTo>
                    <a:pt x="0" y="17"/>
                    <a:pt x="4" y="21"/>
                    <a:pt x="10" y="21"/>
                  </a:cubicBezTo>
                  <a:cubicBezTo>
                    <a:pt x="16" y="22"/>
                    <a:pt x="21" y="17"/>
                    <a:pt x="21" y="11"/>
                  </a:cubicBezTo>
                  <a:cubicBezTo>
                    <a:pt x="21" y="5"/>
                    <a:pt x="16" y="0"/>
                    <a:pt x="10" y="0"/>
                  </a:cubicBezTo>
                  <a:cubicBezTo>
                    <a:pt x="5" y="0"/>
                    <a:pt x="0" y="5"/>
                    <a:pt x="0" y="11"/>
                  </a:cubicBezTo>
                  <a:close/>
                </a:path>
              </a:pathLst>
            </a:custGeom>
            <a:solidFill>
              <a:srgbClr val="311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64" name="ïSľíďé"/>
            <p:cNvSpPr/>
            <p:nvPr/>
          </p:nvSpPr>
          <p:spPr bwMode="auto">
            <a:xfrm>
              <a:off x="624397" y="2373294"/>
              <a:ext cx="69507" cy="42160"/>
            </a:xfrm>
            <a:custGeom>
              <a:avLst/>
              <a:gdLst>
                <a:gd name="T0" fmla="*/ 20 w 41"/>
                <a:gd name="T1" fmla="*/ 25 h 25"/>
                <a:gd name="T2" fmla="*/ 0 w 41"/>
                <a:gd name="T3" fmla="*/ 0 h 25"/>
                <a:gd name="T4" fmla="*/ 41 w 41"/>
                <a:gd name="T5" fmla="*/ 1 h 25"/>
                <a:gd name="T6" fmla="*/ 20 w 41"/>
                <a:gd name="T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25">
                  <a:moveTo>
                    <a:pt x="20" y="25"/>
                  </a:moveTo>
                  <a:cubicBezTo>
                    <a:pt x="9" y="25"/>
                    <a:pt x="0" y="14"/>
                    <a:pt x="0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4"/>
                    <a:pt x="32" y="25"/>
                    <a:pt x="20" y="25"/>
                  </a:cubicBezTo>
                  <a:close/>
                </a:path>
              </a:pathLst>
            </a:custGeom>
            <a:solidFill>
              <a:srgbClr val="FF7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66" name="ïṡ1íḋê"/>
            <p:cNvSpPr/>
            <p:nvPr/>
          </p:nvSpPr>
          <p:spPr bwMode="auto">
            <a:xfrm>
              <a:off x="1493806" y="2590932"/>
              <a:ext cx="99133" cy="201685"/>
            </a:xfrm>
            <a:custGeom>
              <a:avLst/>
              <a:gdLst>
                <a:gd name="T0" fmla="*/ 0 w 59"/>
                <a:gd name="T1" fmla="*/ 0 h 120"/>
                <a:gd name="T2" fmla="*/ 0 w 59"/>
                <a:gd name="T3" fmla="*/ 120 h 120"/>
                <a:gd name="T4" fmla="*/ 59 w 59"/>
                <a:gd name="T5" fmla="*/ 120 h 120"/>
                <a:gd name="T6" fmla="*/ 0 w 59"/>
                <a:gd name="T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20">
                  <a:moveTo>
                    <a:pt x="0" y="0"/>
                  </a:moveTo>
                  <a:cubicBezTo>
                    <a:pt x="0" y="120"/>
                    <a:pt x="0" y="120"/>
                    <a:pt x="0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34" y="84"/>
                    <a:pt x="13" y="43"/>
                    <a:pt x="0" y="0"/>
                  </a:cubicBezTo>
                  <a:close/>
                </a:path>
              </a:pathLst>
            </a:custGeom>
            <a:solidFill>
              <a:srgbClr val="1D5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67" name="isľiḋé"/>
            <p:cNvSpPr/>
            <p:nvPr/>
          </p:nvSpPr>
          <p:spPr bwMode="auto">
            <a:xfrm>
              <a:off x="500196" y="2348226"/>
              <a:ext cx="84320" cy="82041"/>
            </a:xfrm>
            <a:custGeom>
              <a:avLst/>
              <a:gdLst>
                <a:gd name="T0" fmla="*/ 1 w 50"/>
                <a:gd name="T1" fmla="*/ 24 h 49"/>
                <a:gd name="T2" fmla="*/ 25 w 50"/>
                <a:gd name="T3" fmla="*/ 49 h 49"/>
                <a:gd name="T4" fmla="*/ 50 w 50"/>
                <a:gd name="T5" fmla="*/ 24 h 49"/>
                <a:gd name="T6" fmla="*/ 25 w 50"/>
                <a:gd name="T7" fmla="*/ 0 h 49"/>
                <a:gd name="T8" fmla="*/ 1 w 50"/>
                <a:gd name="T9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49">
                  <a:moveTo>
                    <a:pt x="1" y="24"/>
                  </a:moveTo>
                  <a:cubicBezTo>
                    <a:pt x="0" y="38"/>
                    <a:pt x="11" y="49"/>
                    <a:pt x="25" y="49"/>
                  </a:cubicBezTo>
                  <a:cubicBezTo>
                    <a:pt x="39" y="49"/>
                    <a:pt x="50" y="38"/>
                    <a:pt x="50" y="24"/>
                  </a:cubicBezTo>
                  <a:cubicBezTo>
                    <a:pt x="50" y="11"/>
                    <a:pt x="39" y="0"/>
                    <a:pt x="25" y="0"/>
                  </a:cubicBezTo>
                  <a:cubicBezTo>
                    <a:pt x="12" y="0"/>
                    <a:pt x="1" y="10"/>
                    <a:pt x="1" y="24"/>
                  </a:cubicBezTo>
                  <a:close/>
                </a:path>
              </a:pathLst>
            </a:custGeom>
            <a:solidFill>
              <a:srgbClr val="FF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68" name="iṥlïḑe"/>
            <p:cNvSpPr/>
            <p:nvPr/>
          </p:nvSpPr>
          <p:spPr bwMode="auto">
            <a:xfrm>
              <a:off x="720111" y="2348226"/>
              <a:ext cx="61531" cy="74066"/>
            </a:xfrm>
            <a:custGeom>
              <a:avLst/>
              <a:gdLst>
                <a:gd name="T0" fmla="*/ 22 w 36"/>
                <a:gd name="T1" fmla="*/ 0 h 44"/>
                <a:gd name="T2" fmla="*/ 0 w 36"/>
                <a:gd name="T3" fmla="*/ 22 h 44"/>
                <a:gd name="T4" fmla="*/ 16 w 36"/>
                <a:gd name="T5" fmla="*/ 44 h 44"/>
                <a:gd name="T6" fmla="*/ 36 w 36"/>
                <a:gd name="T7" fmla="*/ 5 h 44"/>
                <a:gd name="T8" fmla="*/ 22 w 36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4">
                  <a:moveTo>
                    <a:pt x="22" y="0"/>
                  </a:moveTo>
                  <a:cubicBezTo>
                    <a:pt x="10" y="0"/>
                    <a:pt x="0" y="10"/>
                    <a:pt x="0" y="22"/>
                  </a:cubicBezTo>
                  <a:cubicBezTo>
                    <a:pt x="0" y="32"/>
                    <a:pt x="7" y="41"/>
                    <a:pt x="16" y="44"/>
                  </a:cubicBezTo>
                  <a:cubicBezTo>
                    <a:pt x="25" y="32"/>
                    <a:pt x="32" y="19"/>
                    <a:pt x="36" y="5"/>
                  </a:cubicBezTo>
                  <a:cubicBezTo>
                    <a:pt x="32" y="2"/>
                    <a:pt x="28" y="0"/>
                    <a:pt x="22" y="0"/>
                  </a:cubicBezTo>
                  <a:close/>
                </a:path>
              </a:pathLst>
            </a:custGeom>
            <a:solidFill>
              <a:srgbClr val="FF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69" name="iṧḷiḑê"/>
            <p:cNvSpPr/>
            <p:nvPr/>
          </p:nvSpPr>
          <p:spPr bwMode="auto">
            <a:xfrm>
              <a:off x="472849" y="1947136"/>
              <a:ext cx="193708" cy="148130"/>
            </a:xfrm>
            <a:custGeom>
              <a:avLst/>
              <a:gdLst>
                <a:gd name="T0" fmla="*/ 3 w 115"/>
                <a:gd name="T1" fmla="*/ 53 h 88"/>
                <a:gd name="T2" fmla="*/ 53 w 115"/>
                <a:gd name="T3" fmla="*/ 85 h 88"/>
                <a:gd name="T4" fmla="*/ 113 w 115"/>
                <a:gd name="T5" fmla="*/ 41 h 88"/>
                <a:gd name="T6" fmla="*/ 47 w 115"/>
                <a:gd name="T7" fmla="*/ 3 h 88"/>
                <a:gd name="T8" fmla="*/ 3 w 115"/>
                <a:gd name="T9" fmla="*/ 5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88">
                  <a:moveTo>
                    <a:pt x="3" y="53"/>
                  </a:moveTo>
                  <a:cubicBezTo>
                    <a:pt x="5" y="82"/>
                    <a:pt x="14" y="88"/>
                    <a:pt x="53" y="85"/>
                  </a:cubicBezTo>
                  <a:cubicBezTo>
                    <a:pt x="93" y="82"/>
                    <a:pt x="115" y="71"/>
                    <a:pt x="113" y="41"/>
                  </a:cubicBezTo>
                  <a:cubicBezTo>
                    <a:pt x="111" y="12"/>
                    <a:pt x="86" y="0"/>
                    <a:pt x="47" y="3"/>
                  </a:cubicBezTo>
                  <a:cubicBezTo>
                    <a:pt x="8" y="6"/>
                    <a:pt x="0" y="23"/>
                    <a:pt x="3" y="53"/>
                  </a:cubicBez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70" name="i$ľíḑé"/>
            <p:cNvSpPr/>
            <p:nvPr/>
          </p:nvSpPr>
          <p:spPr bwMode="auto">
            <a:xfrm>
              <a:off x="453477" y="1982459"/>
              <a:ext cx="74066" cy="91157"/>
            </a:xfrm>
            <a:custGeom>
              <a:avLst/>
              <a:gdLst>
                <a:gd name="T0" fmla="*/ 44 w 44"/>
                <a:gd name="T1" fmla="*/ 0 h 54"/>
                <a:gd name="T2" fmla="*/ 43 w 44"/>
                <a:gd name="T3" fmla="*/ 0 h 54"/>
                <a:gd name="T4" fmla="*/ 18 w 44"/>
                <a:gd name="T5" fmla="*/ 54 h 54"/>
                <a:gd name="T6" fmla="*/ 17 w 44"/>
                <a:gd name="T7" fmla="*/ 16 h 54"/>
                <a:gd name="T8" fmla="*/ 34 w 44"/>
                <a:gd name="T9" fmla="*/ 5 h 54"/>
                <a:gd name="T10" fmla="*/ 44 w 44"/>
                <a:gd name="T1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54">
                  <a:moveTo>
                    <a:pt x="44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37" y="1"/>
                    <a:pt x="0" y="31"/>
                    <a:pt x="18" y="54"/>
                  </a:cubicBezTo>
                  <a:cubicBezTo>
                    <a:pt x="7" y="41"/>
                    <a:pt x="6" y="25"/>
                    <a:pt x="17" y="16"/>
                  </a:cubicBezTo>
                  <a:cubicBezTo>
                    <a:pt x="22" y="12"/>
                    <a:pt x="28" y="8"/>
                    <a:pt x="34" y="5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71" name="íŝ1idè"/>
            <p:cNvSpPr/>
            <p:nvPr/>
          </p:nvSpPr>
          <p:spPr bwMode="auto">
            <a:xfrm>
              <a:off x="775946" y="2239978"/>
              <a:ext cx="87739" cy="59252"/>
            </a:xfrm>
            <a:custGeom>
              <a:avLst/>
              <a:gdLst>
                <a:gd name="T0" fmla="*/ 52 w 52"/>
                <a:gd name="T1" fmla="*/ 34 h 35"/>
                <a:gd name="T2" fmla="*/ 51 w 52"/>
                <a:gd name="T3" fmla="*/ 34 h 35"/>
                <a:gd name="T4" fmla="*/ 2 w 52"/>
                <a:gd name="T5" fmla="*/ 0 h 35"/>
                <a:gd name="T6" fmla="*/ 22 w 52"/>
                <a:gd name="T7" fmla="*/ 31 h 35"/>
                <a:gd name="T8" fmla="*/ 41 w 52"/>
                <a:gd name="T9" fmla="*/ 33 h 35"/>
                <a:gd name="T10" fmla="*/ 52 w 52"/>
                <a:gd name="T11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35">
                  <a:moveTo>
                    <a:pt x="52" y="34"/>
                  </a:moveTo>
                  <a:cubicBezTo>
                    <a:pt x="51" y="34"/>
                    <a:pt x="51" y="34"/>
                    <a:pt x="51" y="34"/>
                  </a:cubicBezTo>
                  <a:cubicBezTo>
                    <a:pt x="46" y="35"/>
                    <a:pt x="1" y="25"/>
                    <a:pt x="2" y="0"/>
                  </a:cubicBezTo>
                  <a:cubicBezTo>
                    <a:pt x="0" y="14"/>
                    <a:pt x="8" y="28"/>
                    <a:pt x="22" y="31"/>
                  </a:cubicBezTo>
                  <a:cubicBezTo>
                    <a:pt x="28" y="32"/>
                    <a:pt x="35" y="33"/>
                    <a:pt x="41" y="33"/>
                  </a:cubicBezTo>
                  <a:lnTo>
                    <a:pt x="52" y="34"/>
                  </a:ln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72" name="i$ḷiḍê"/>
            <p:cNvSpPr/>
            <p:nvPr/>
          </p:nvSpPr>
          <p:spPr bwMode="auto">
            <a:xfrm>
              <a:off x="2041887" y="1106214"/>
              <a:ext cx="1684123" cy="868269"/>
            </a:xfrm>
            <a:custGeom>
              <a:avLst/>
              <a:gdLst>
                <a:gd name="T0" fmla="*/ 952 w 1000"/>
                <a:gd name="T1" fmla="*/ 515 h 515"/>
                <a:gd name="T2" fmla="*/ 48 w 1000"/>
                <a:gd name="T3" fmla="*/ 515 h 515"/>
                <a:gd name="T4" fmla="*/ 0 w 1000"/>
                <a:gd name="T5" fmla="*/ 467 h 515"/>
                <a:gd name="T6" fmla="*/ 0 w 1000"/>
                <a:gd name="T7" fmla="*/ 48 h 515"/>
                <a:gd name="T8" fmla="*/ 48 w 1000"/>
                <a:gd name="T9" fmla="*/ 0 h 515"/>
                <a:gd name="T10" fmla="*/ 952 w 1000"/>
                <a:gd name="T11" fmla="*/ 0 h 515"/>
                <a:gd name="T12" fmla="*/ 1000 w 1000"/>
                <a:gd name="T13" fmla="*/ 48 h 515"/>
                <a:gd name="T14" fmla="*/ 1000 w 1000"/>
                <a:gd name="T15" fmla="*/ 467 h 515"/>
                <a:gd name="T16" fmla="*/ 952 w 1000"/>
                <a:gd name="T17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0" h="515">
                  <a:moveTo>
                    <a:pt x="952" y="515"/>
                  </a:moveTo>
                  <a:cubicBezTo>
                    <a:pt x="48" y="515"/>
                    <a:pt x="48" y="515"/>
                    <a:pt x="48" y="515"/>
                  </a:cubicBezTo>
                  <a:cubicBezTo>
                    <a:pt x="21" y="515"/>
                    <a:pt x="0" y="494"/>
                    <a:pt x="0" y="46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979" y="0"/>
                    <a:pt x="1000" y="21"/>
                    <a:pt x="1000" y="48"/>
                  </a:cubicBezTo>
                  <a:cubicBezTo>
                    <a:pt x="1000" y="467"/>
                    <a:pt x="1000" y="467"/>
                    <a:pt x="1000" y="467"/>
                  </a:cubicBezTo>
                  <a:cubicBezTo>
                    <a:pt x="1000" y="494"/>
                    <a:pt x="979" y="515"/>
                    <a:pt x="952" y="515"/>
                  </a:cubicBezTo>
                </a:path>
              </a:pathLst>
            </a:custGeom>
            <a:solidFill>
              <a:srgbClr val="E0E7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73" name="iŝḷïḋè"/>
            <p:cNvSpPr/>
            <p:nvPr/>
          </p:nvSpPr>
          <p:spPr bwMode="auto">
            <a:xfrm>
              <a:off x="571982" y="2051966"/>
              <a:ext cx="79763" cy="36463"/>
            </a:xfrm>
            <a:custGeom>
              <a:avLst/>
              <a:gdLst>
                <a:gd name="T0" fmla="*/ 0 w 47"/>
                <a:gd name="T1" fmla="*/ 0 h 22"/>
                <a:gd name="T2" fmla="*/ 0 w 47"/>
                <a:gd name="T3" fmla="*/ 0 h 22"/>
                <a:gd name="T4" fmla="*/ 47 w 47"/>
                <a:gd name="T5" fmla="*/ 9 h 22"/>
                <a:gd name="T6" fmla="*/ 19 w 47"/>
                <a:gd name="T7" fmla="*/ 14 h 22"/>
                <a:gd name="T8" fmla="*/ 6 w 47"/>
                <a:gd name="T9" fmla="*/ 5 h 22"/>
                <a:gd name="T10" fmla="*/ 0 w 47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2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4"/>
                    <a:pt x="35" y="22"/>
                    <a:pt x="47" y="9"/>
                  </a:cubicBezTo>
                  <a:cubicBezTo>
                    <a:pt x="40" y="17"/>
                    <a:pt x="29" y="19"/>
                    <a:pt x="19" y="14"/>
                  </a:cubicBezTo>
                  <a:cubicBezTo>
                    <a:pt x="15" y="11"/>
                    <a:pt x="10" y="9"/>
                    <a:pt x="6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74" name="íşḷíḍê"/>
            <p:cNvSpPr/>
            <p:nvPr/>
          </p:nvSpPr>
          <p:spPr bwMode="auto">
            <a:xfrm>
              <a:off x="807850" y="2634230"/>
              <a:ext cx="5698" cy="2279"/>
            </a:xfrm>
            <a:custGeom>
              <a:avLst/>
              <a:gdLst>
                <a:gd name="T0" fmla="*/ 1 w 3"/>
                <a:gd name="T1" fmla="*/ 0 h 1"/>
                <a:gd name="T2" fmla="*/ 0 w 3"/>
                <a:gd name="T3" fmla="*/ 0 h 1"/>
                <a:gd name="T4" fmla="*/ 0 w 3"/>
                <a:gd name="T5" fmla="*/ 1 h 1"/>
                <a:gd name="T6" fmla="*/ 3 w 3"/>
                <a:gd name="T7" fmla="*/ 1 h 1"/>
                <a:gd name="T8" fmla="*/ 1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2" y="1"/>
                    <a:pt x="1" y="0"/>
                    <a:pt x="1" y="0"/>
                  </a:cubicBezTo>
                </a:path>
              </a:pathLst>
            </a:custGeom>
            <a:solidFill>
              <a:srgbClr val="0D3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75" name="ïŝḷíḋê"/>
            <p:cNvSpPr/>
            <p:nvPr/>
          </p:nvSpPr>
          <p:spPr bwMode="auto">
            <a:xfrm>
              <a:off x="630095" y="2636510"/>
              <a:ext cx="244984" cy="290563"/>
            </a:xfrm>
            <a:custGeom>
              <a:avLst/>
              <a:gdLst>
                <a:gd name="T0" fmla="*/ 106 w 146"/>
                <a:gd name="T1" fmla="*/ 0 h 173"/>
                <a:gd name="T2" fmla="*/ 125 w 146"/>
                <a:gd name="T3" fmla="*/ 158 h 173"/>
                <a:gd name="T4" fmla="*/ 1 w 146"/>
                <a:gd name="T5" fmla="*/ 117 h 173"/>
                <a:gd name="T6" fmla="*/ 0 w 146"/>
                <a:gd name="T7" fmla="*/ 118 h 173"/>
                <a:gd name="T8" fmla="*/ 4 w 146"/>
                <a:gd name="T9" fmla="*/ 119 h 173"/>
                <a:gd name="T10" fmla="*/ 4 w 146"/>
                <a:gd name="T11" fmla="*/ 120 h 173"/>
                <a:gd name="T12" fmla="*/ 129 w 146"/>
                <a:gd name="T13" fmla="*/ 173 h 173"/>
                <a:gd name="T14" fmla="*/ 109 w 146"/>
                <a:gd name="T15" fmla="*/ 0 h 173"/>
                <a:gd name="T16" fmla="*/ 106 w 146"/>
                <a:gd name="T1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173">
                  <a:moveTo>
                    <a:pt x="106" y="0"/>
                  </a:moveTo>
                  <a:cubicBezTo>
                    <a:pt x="125" y="51"/>
                    <a:pt x="125" y="158"/>
                    <a:pt x="125" y="158"/>
                  </a:cubicBezTo>
                  <a:cubicBezTo>
                    <a:pt x="116" y="121"/>
                    <a:pt x="20" y="117"/>
                    <a:pt x="1" y="117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20"/>
                    <a:pt x="4" y="120"/>
                    <a:pt x="4" y="120"/>
                  </a:cubicBezTo>
                  <a:cubicBezTo>
                    <a:pt x="27" y="124"/>
                    <a:pt x="117" y="143"/>
                    <a:pt x="129" y="173"/>
                  </a:cubicBezTo>
                  <a:cubicBezTo>
                    <a:pt x="129" y="173"/>
                    <a:pt x="146" y="36"/>
                    <a:pt x="109" y="0"/>
                  </a:cubicBezTo>
                  <a:cubicBezTo>
                    <a:pt x="108" y="0"/>
                    <a:pt x="107" y="0"/>
                    <a:pt x="106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76" name="îṣľïďé"/>
            <p:cNvSpPr/>
            <p:nvPr/>
          </p:nvSpPr>
          <p:spPr bwMode="auto">
            <a:xfrm>
              <a:off x="260909" y="2602326"/>
              <a:ext cx="362348" cy="324747"/>
            </a:xfrm>
            <a:custGeom>
              <a:avLst/>
              <a:gdLst>
                <a:gd name="T0" fmla="*/ 60 w 215"/>
                <a:gd name="T1" fmla="*/ 0 h 193"/>
                <a:gd name="T2" fmla="*/ 101 w 215"/>
                <a:gd name="T3" fmla="*/ 193 h 193"/>
                <a:gd name="T4" fmla="*/ 215 w 215"/>
                <a:gd name="T5" fmla="*/ 137 h 193"/>
                <a:gd name="T6" fmla="*/ 215 w 215"/>
                <a:gd name="T7" fmla="*/ 137 h 193"/>
                <a:gd name="T8" fmla="*/ 210 w 215"/>
                <a:gd name="T9" fmla="*/ 137 h 193"/>
                <a:gd name="T10" fmla="*/ 108 w 215"/>
                <a:gd name="T11" fmla="*/ 149 h 193"/>
                <a:gd name="T12" fmla="*/ 81 w 215"/>
                <a:gd name="T13" fmla="*/ 114 h 193"/>
                <a:gd name="T14" fmla="*/ 67 w 215"/>
                <a:gd name="T15" fmla="*/ 7 h 193"/>
                <a:gd name="T16" fmla="*/ 60 w 215"/>
                <a:gd name="T17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5" h="193">
                  <a:moveTo>
                    <a:pt x="60" y="0"/>
                  </a:moveTo>
                  <a:cubicBezTo>
                    <a:pt x="0" y="101"/>
                    <a:pt x="101" y="193"/>
                    <a:pt x="101" y="193"/>
                  </a:cubicBezTo>
                  <a:cubicBezTo>
                    <a:pt x="130" y="152"/>
                    <a:pt x="215" y="137"/>
                    <a:pt x="215" y="137"/>
                  </a:cubicBezTo>
                  <a:cubicBezTo>
                    <a:pt x="215" y="137"/>
                    <a:pt x="215" y="137"/>
                    <a:pt x="215" y="137"/>
                  </a:cubicBezTo>
                  <a:cubicBezTo>
                    <a:pt x="210" y="137"/>
                    <a:pt x="210" y="137"/>
                    <a:pt x="210" y="137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08" y="149"/>
                    <a:pt x="81" y="120"/>
                    <a:pt x="81" y="114"/>
                  </a:cubicBezTo>
                  <a:cubicBezTo>
                    <a:pt x="81" y="108"/>
                    <a:pt x="70" y="29"/>
                    <a:pt x="67" y="7"/>
                  </a:cubicBezTo>
                  <a:cubicBezTo>
                    <a:pt x="60" y="0"/>
                    <a:pt x="60" y="0"/>
                    <a:pt x="60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77" name="íSļïḑè"/>
            <p:cNvSpPr/>
            <p:nvPr/>
          </p:nvSpPr>
          <p:spPr bwMode="auto">
            <a:xfrm>
              <a:off x="459175" y="2065639"/>
              <a:ext cx="129898" cy="79763"/>
            </a:xfrm>
            <a:custGeom>
              <a:avLst/>
              <a:gdLst>
                <a:gd name="T0" fmla="*/ 77 w 77"/>
                <a:gd name="T1" fmla="*/ 0 h 48"/>
                <a:gd name="T2" fmla="*/ 0 w 77"/>
                <a:gd name="T3" fmla="*/ 0 h 48"/>
                <a:gd name="T4" fmla="*/ 77 w 77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48">
                  <a:moveTo>
                    <a:pt x="77" y="0"/>
                  </a:moveTo>
                  <a:cubicBezTo>
                    <a:pt x="77" y="0"/>
                    <a:pt x="19" y="48"/>
                    <a:pt x="0" y="0"/>
                  </a:cubicBezTo>
                  <a:cubicBezTo>
                    <a:pt x="0" y="0"/>
                    <a:pt x="14" y="36"/>
                    <a:pt x="77" y="0"/>
                  </a:cubicBez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78" name="îşlîdê"/>
            <p:cNvSpPr/>
            <p:nvPr/>
          </p:nvSpPr>
          <p:spPr bwMode="auto">
            <a:xfrm>
              <a:off x="397645" y="2314042"/>
              <a:ext cx="43300" cy="23929"/>
            </a:xfrm>
            <a:custGeom>
              <a:avLst/>
              <a:gdLst>
                <a:gd name="T0" fmla="*/ 24 w 26"/>
                <a:gd name="T1" fmla="*/ 2 h 14"/>
                <a:gd name="T2" fmla="*/ 10 w 26"/>
                <a:gd name="T3" fmla="*/ 2 h 14"/>
                <a:gd name="T4" fmla="*/ 4 w 26"/>
                <a:gd name="T5" fmla="*/ 6 h 14"/>
                <a:gd name="T6" fmla="*/ 1 w 26"/>
                <a:gd name="T7" fmla="*/ 11 h 14"/>
                <a:gd name="T8" fmla="*/ 5 w 26"/>
                <a:gd name="T9" fmla="*/ 12 h 14"/>
                <a:gd name="T10" fmla="*/ 5 w 26"/>
                <a:gd name="T11" fmla="*/ 12 h 14"/>
                <a:gd name="T12" fmla="*/ 5 w 26"/>
                <a:gd name="T13" fmla="*/ 12 h 14"/>
                <a:gd name="T14" fmla="*/ 6 w 26"/>
                <a:gd name="T15" fmla="*/ 10 h 14"/>
                <a:gd name="T16" fmla="*/ 7 w 26"/>
                <a:gd name="T17" fmla="*/ 8 h 14"/>
                <a:gd name="T18" fmla="*/ 7 w 26"/>
                <a:gd name="T19" fmla="*/ 8 h 14"/>
                <a:gd name="T20" fmla="*/ 8 w 26"/>
                <a:gd name="T21" fmla="*/ 8 h 14"/>
                <a:gd name="T22" fmla="*/ 9 w 26"/>
                <a:gd name="T23" fmla="*/ 7 h 14"/>
                <a:gd name="T24" fmla="*/ 11 w 26"/>
                <a:gd name="T25" fmla="*/ 5 h 14"/>
                <a:gd name="T26" fmla="*/ 23 w 26"/>
                <a:gd name="T27" fmla="*/ 6 h 14"/>
                <a:gd name="T28" fmla="*/ 24 w 26"/>
                <a:gd name="T2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4">
                  <a:moveTo>
                    <a:pt x="24" y="2"/>
                  </a:moveTo>
                  <a:cubicBezTo>
                    <a:pt x="19" y="1"/>
                    <a:pt x="14" y="0"/>
                    <a:pt x="10" y="2"/>
                  </a:cubicBezTo>
                  <a:cubicBezTo>
                    <a:pt x="7" y="3"/>
                    <a:pt x="5" y="4"/>
                    <a:pt x="4" y="6"/>
                  </a:cubicBezTo>
                  <a:cubicBezTo>
                    <a:pt x="3" y="7"/>
                    <a:pt x="2" y="9"/>
                    <a:pt x="1" y="11"/>
                  </a:cubicBezTo>
                  <a:cubicBezTo>
                    <a:pt x="0" y="13"/>
                    <a:pt x="4" y="14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1"/>
                    <a:pt x="6" y="11"/>
                    <a:pt x="6" y="10"/>
                  </a:cubicBezTo>
                  <a:cubicBezTo>
                    <a:pt x="6" y="10"/>
                    <a:pt x="7" y="9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8" y="8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6"/>
                    <a:pt x="10" y="6"/>
                    <a:pt x="11" y="5"/>
                  </a:cubicBezTo>
                  <a:cubicBezTo>
                    <a:pt x="15" y="4"/>
                    <a:pt x="19" y="5"/>
                    <a:pt x="23" y="6"/>
                  </a:cubicBezTo>
                  <a:cubicBezTo>
                    <a:pt x="25" y="6"/>
                    <a:pt x="26" y="3"/>
                    <a:pt x="24" y="2"/>
                  </a:cubicBezTo>
                  <a:close/>
                </a:path>
              </a:pathLst>
            </a:custGeom>
            <a:solidFill>
              <a:srgbClr val="FFA4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79" name="iś1idé"/>
            <p:cNvSpPr/>
            <p:nvPr/>
          </p:nvSpPr>
          <p:spPr bwMode="auto">
            <a:xfrm>
              <a:off x="405620" y="2316321"/>
              <a:ext cx="13673" cy="35323"/>
            </a:xfrm>
            <a:custGeom>
              <a:avLst/>
              <a:gdLst>
                <a:gd name="T0" fmla="*/ 5 w 8"/>
                <a:gd name="T1" fmla="*/ 1 h 21"/>
                <a:gd name="T2" fmla="*/ 1 w 8"/>
                <a:gd name="T3" fmla="*/ 10 h 21"/>
                <a:gd name="T4" fmla="*/ 4 w 8"/>
                <a:gd name="T5" fmla="*/ 21 h 21"/>
                <a:gd name="T6" fmla="*/ 7 w 8"/>
                <a:gd name="T7" fmla="*/ 21 h 21"/>
                <a:gd name="T8" fmla="*/ 7 w 8"/>
                <a:gd name="T9" fmla="*/ 18 h 21"/>
                <a:gd name="T10" fmla="*/ 5 w 8"/>
                <a:gd name="T11" fmla="*/ 10 h 21"/>
                <a:gd name="T12" fmla="*/ 5 w 8"/>
                <a:gd name="T13" fmla="*/ 10 h 21"/>
                <a:gd name="T14" fmla="*/ 5 w 8"/>
                <a:gd name="T15" fmla="*/ 10 h 21"/>
                <a:gd name="T16" fmla="*/ 5 w 8"/>
                <a:gd name="T17" fmla="*/ 9 h 21"/>
                <a:gd name="T18" fmla="*/ 5 w 8"/>
                <a:gd name="T19" fmla="*/ 7 h 21"/>
                <a:gd name="T20" fmla="*/ 6 w 8"/>
                <a:gd name="T21" fmla="*/ 5 h 21"/>
                <a:gd name="T22" fmla="*/ 6 w 8"/>
                <a:gd name="T23" fmla="*/ 5 h 21"/>
                <a:gd name="T24" fmla="*/ 7 w 8"/>
                <a:gd name="T25" fmla="*/ 5 h 21"/>
                <a:gd name="T26" fmla="*/ 7 w 8"/>
                <a:gd name="T27" fmla="*/ 5 h 21"/>
                <a:gd name="T28" fmla="*/ 7 w 8"/>
                <a:gd name="T29" fmla="*/ 2 h 21"/>
                <a:gd name="T30" fmla="*/ 5 w 8"/>
                <a:gd name="T3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21">
                  <a:moveTo>
                    <a:pt x="5" y="1"/>
                  </a:moveTo>
                  <a:cubicBezTo>
                    <a:pt x="2" y="3"/>
                    <a:pt x="1" y="7"/>
                    <a:pt x="1" y="10"/>
                  </a:cubicBezTo>
                  <a:cubicBezTo>
                    <a:pt x="0" y="14"/>
                    <a:pt x="1" y="18"/>
                    <a:pt x="4" y="21"/>
                  </a:cubicBezTo>
                  <a:cubicBezTo>
                    <a:pt x="5" y="21"/>
                    <a:pt x="6" y="21"/>
                    <a:pt x="7" y="21"/>
                  </a:cubicBezTo>
                  <a:cubicBezTo>
                    <a:pt x="8" y="20"/>
                    <a:pt x="7" y="19"/>
                    <a:pt x="7" y="18"/>
                  </a:cubicBezTo>
                  <a:cubicBezTo>
                    <a:pt x="5" y="16"/>
                    <a:pt x="4" y="13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5" y="8"/>
                    <a:pt x="5" y="7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7" y="2"/>
                  </a:cubicBezTo>
                  <a:cubicBezTo>
                    <a:pt x="7" y="1"/>
                    <a:pt x="6" y="0"/>
                    <a:pt x="5" y="1"/>
                  </a:cubicBezTo>
                  <a:close/>
                </a:path>
              </a:pathLst>
            </a:custGeom>
            <a:solidFill>
              <a:srgbClr val="FFA4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80" name="ïSliḋè"/>
            <p:cNvSpPr/>
            <p:nvPr/>
          </p:nvSpPr>
          <p:spPr bwMode="auto">
            <a:xfrm>
              <a:off x="2156972" y="1809261"/>
              <a:ext cx="594798" cy="13673"/>
            </a:xfrm>
            <a:prstGeom prst="rect">
              <a:avLst/>
            </a:prstGeom>
            <a:solidFill>
              <a:srgbClr val="B8C5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81" name="îšḻîḓê"/>
            <p:cNvSpPr/>
            <p:nvPr/>
          </p:nvSpPr>
          <p:spPr bwMode="auto">
            <a:xfrm>
              <a:off x="2148995" y="1425263"/>
              <a:ext cx="9116" cy="397673"/>
            </a:xfrm>
            <a:prstGeom prst="rect">
              <a:avLst/>
            </a:prstGeom>
            <a:solidFill>
              <a:srgbClr val="B8C5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82" name="í$ḷíḍe"/>
            <p:cNvSpPr/>
            <p:nvPr/>
          </p:nvSpPr>
          <p:spPr bwMode="auto">
            <a:xfrm>
              <a:off x="2213945" y="1584787"/>
              <a:ext cx="493387" cy="141293"/>
            </a:xfrm>
            <a:custGeom>
              <a:avLst/>
              <a:gdLst>
                <a:gd name="T0" fmla="*/ 77 w 293"/>
                <a:gd name="T1" fmla="*/ 0 h 84"/>
                <a:gd name="T2" fmla="*/ 61 w 293"/>
                <a:gd name="T3" fmla="*/ 5 h 84"/>
                <a:gd name="T4" fmla="*/ 6 w 293"/>
                <a:gd name="T5" fmla="*/ 41 h 84"/>
                <a:gd name="T6" fmla="*/ 3 w 293"/>
                <a:gd name="T7" fmla="*/ 57 h 84"/>
                <a:gd name="T8" fmla="*/ 12 w 293"/>
                <a:gd name="T9" fmla="*/ 62 h 84"/>
                <a:gd name="T10" fmla="*/ 19 w 293"/>
                <a:gd name="T11" fmla="*/ 60 h 84"/>
                <a:gd name="T12" fmla="*/ 19 w 293"/>
                <a:gd name="T13" fmla="*/ 60 h 84"/>
                <a:gd name="T14" fmla="*/ 74 w 293"/>
                <a:gd name="T15" fmla="*/ 24 h 84"/>
                <a:gd name="T16" fmla="*/ 77 w 293"/>
                <a:gd name="T17" fmla="*/ 23 h 84"/>
                <a:gd name="T18" fmla="*/ 77 w 293"/>
                <a:gd name="T19" fmla="*/ 23 h 84"/>
                <a:gd name="T20" fmla="*/ 77 w 293"/>
                <a:gd name="T21" fmla="*/ 23 h 84"/>
                <a:gd name="T22" fmla="*/ 81 w 293"/>
                <a:gd name="T23" fmla="*/ 24 h 84"/>
                <a:gd name="T24" fmla="*/ 144 w 293"/>
                <a:gd name="T25" fmla="*/ 77 h 84"/>
                <a:gd name="T26" fmla="*/ 162 w 293"/>
                <a:gd name="T27" fmla="*/ 84 h 84"/>
                <a:gd name="T28" fmla="*/ 174 w 293"/>
                <a:gd name="T29" fmla="*/ 81 h 84"/>
                <a:gd name="T30" fmla="*/ 185 w 293"/>
                <a:gd name="T31" fmla="*/ 73 h 84"/>
                <a:gd name="T32" fmla="*/ 185 w 293"/>
                <a:gd name="T33" fmla="*/ 73 h 84"/>
                <a:gd name="T34" fmla="*/ 205 w 293"/>
                <a:gd name="T35" fmla="*/ 44 h 84"/>
                <a:gd name="T36" fmla="*/ 205 w 293"/>
                <a:gd name="T37" fmla="*/ 44 h 84"/>
                <a:gd name="T38" fmla="*/ 207 w 293"/>
                <a:gd name="T39" fmla="*/ 43 h 84"/>
                <a:gd name="T40" fmla="*/ 209 w 293"/>
                <a:gd name="T41" fmla="*/ 42 h 84"/>
                <a:gd name="T42" fmla="*/ 209 w 293"/>
                <a:gd name="T43" fmla="*/ 42 h 84"/>
                <a:gd name="T44" fmla="*/ 211 w 293"/>
                <a:gd name="T45" fmla="*/ 43 h 84"/>
                <a:gd name="T46" fmla="*/ 211 w 293"/>
                <a:gd name="T47" fmla="*/ 43 h 84"/>
                <a:gd name="T48" fmla="*/ 278 w 293"/>
                <a:gd name="T49" fmla="*/ 59 h 84"/>
                <a:gd name="T50" fmla="*/ 281 w 293"/>
                <a:gd name="T51" fmla="*/ 59 h 84"/>
                <a:gd name="T52" fmla="*/ 292 w 293"/>
                <a:gd name="T53" fmla="*/ 51 h 84"/>
                <a:gd name="T54" fmla="*/ 284 w 293"/>
                <a:gd name="T55" fmla="*/ 37 h 84"/>
                <a:gd name="T56" fmla="*/ 217 w 293"/>
                <a:gd name="T57" fmla="*/ 21 h 84"/>
                <a:gd name="T58" fmla="*/ 217 w 293"/>
                <a:gd name="T59" fmla="*/ 21 h 84"/>
                <a:gd name="T60" fmla="*/ 209 w 293"/>
                <a:gd name="T61" fmla="*/ 20 h 84"/>
                <a:gd name="T62" fmla="*/ 197 w 293"/>
                <a:gd name="T63" fmla="*/ 23 h 84"/>
                <a:gd name="T64" fmla="*/ 187 w 293"/>
                <a:gd name="T65" fmla="*/ 31 h 84"/>
                <a:gd name="T66" fmla="*/ 187 w 293"/>
                <a:gd name="T67" fmla="*/ 31 h 84"/>
                <a:gd name="T68" fmla="*/ 166 w 293"/>
                <a:gd name="T69" fmla="*/ 60 h 84"/>
                <a:gd name="T70" fmla="*/ 166 w 293"/>
                <a:gd name="T71" fmla="*/ 60 h 84"/>
                <a:gd name="T72" fmla="*/ 165 w 293"/>
                <a:gd name="T73" fmla="*/ 61 h 84"/>
                <a:gd name="T74" fmla="*/ 162 w 293"/>
                <a:gd name="T75" fmla="*/ 61 h 84"/>
                <a:gd name="T76" fmla="*/ 162 w 293"/>
                <a:gd name="T77" fmla="*/ 61 h 84"/>
                <a:gd name="T78" fmla="*/ 162 w 293"/>
                <a:gd name="T79" fmla="*/ 61 h 84"/>
                <a:gd name="T80" fmla="*/ 158 w 293"/>
                <a:gd name="T81" fmla="*/ 60 h 84"/>
                <a:gd name="T82" fmla="*/ 96 w 293"/>
                <a:gd name="T83" fmla="*/ 7 h 84"/>
                <a:gd name="T84" fmla="*/ 77 w 293"/>
                <a:gd name="T8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3" h="84">
                  <a:moveTo>
                    <a:pt x="77" y="0"/>
                  </a:moveTo>
                  <a:cubicBezTo>
                    <a:pt x="72" y="0"/>
                    <a:pt x="66" y="2"/>
                    <a:pt x="61" y="5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1" y="44"/>
                    <a:pt x="0" y="51"/>
                    <a:pt x="3" y="57"/>
                  </a:cubicBezTo>
                  <a:cubicBezTo>
                    <a:pt x="5" y="60"/>
                    <a:pt x="9" y="62"/>
                    <a:pt x="12" y="62"/>
                  </a:cubicBezTo>
                  <a:cubicBezTo>
                    <a:pt x="15" y="62"/>
                    <a:pt x="17" y="61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4" y="23"/>
                    <a:pt x="76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9" y="23"/>
                    <a:pt x="80" y="23"/>
                    <a:pt x="81" y="24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9" y="82"/>
                    <a:pt x="156" y="84"/>
                    <a:pt x="162" y="84"/>
                  </a:cubicBezTo>
                  <a:cubicBezTo>
                    <a:pt x="166" y="84"/>
                    <a:pt x="171" y="83"/>
                    <a:pt x="174" y="81"/>
                  </a:cubicBezTo>
                  <a:cubicBezTo>
                    <a:pt x="178" y="80"/>
                    <a:pt x="182" y="77"/>
                    <a:pt x="185" y="73"/>
                  </a:cubicBezTo>
                  <a:cubicBezTo>
                    <a:pt x="185" y="73"/>
                    <a:pt x="185" y="73"/>
                    <a:pt x="185" y="73"/>
                  </a:cubicBezTo>
                  <a:cubicBezTo>
                    <a:pt x="205" y="44"/>
                    <a:pt x="205" y="44"/>
                    <a:pt x="205" y="44"/>
                  </a:cubicBezTo>
                  <a:cubicBezTo>
                    <a:pt x="205" y="44"/>
                    <a:pt x="205" y="44"/>
                    <a:pt x="205" y="44"/>
                  </a:cubicBezTo>
                  <a:cubicBezTo>
                    <a:pt x="205" y="44"/>
                    <a:pt x="206" y="43"/>
                    <a:pt x="207" y="43"/>
                  </a:cubicBezTo>
                  <a:cubicBezTo>
                    <a:pt x="207" y="43"/>
                    <a:pt x="208" y="42"/>
                    <a:pt x="209" y="42"/>
                  </a:cubicBezTo>
                  <a:cubicBezTo>
                    <a:pt x="209" y="42"/>
                    <a:pt x="209" y="42"/>
                    <a:pt x="209" y="42"/>
                  </a:cubicBezTo>
                  <a:cubicBezTo>
                    <a:pt x="210" y="42"/>
                    <a:pt x="211" y="42"/>
                    <a:pt x="211" y="43"/>
                  </a:cubicBezTo>
                  <a:cubicBezTo>
                    <a:pt x="211" y="43"/>
                    <a:pt x="211" y="43"/>
                    <a:pt x="211" y="43"/>
                  </a:cubicBezTo>
                  <a:cubicBezTo>
                    <a:pt x="278" y="59"/>
                    <a:pt x="278" y="59"/>
                    <a:pt x="278" y="59"/>
                  </a:cubicBezTo>
                  <a:cubicBezTo>
                    <a:pt x="279" y="59"/>
                    <a:pt x="280" y="59"/>
                    <a:pt x="281" y="59"/>
                  </a:cubicBezTo>
                  <a:cubicBezTo>
                    <a:pt x="286" y="59"/>
                    <a:pt x="291" y="56"/>
                    <a:pt x="292" y="51"/>
                  </a:cubicBezTo>
                  <a:cubicBezTo>
                    <a:pt x="293" y="45"/>
                    <a:pt x="290" y="39"/>
                    <a:pt x="284" y="37"/>
                  </a:cubicBezTo>
                  <a:cubicBezTo>
                    <a:pt x="217" y="21"/>
                    <a:pt x="217" y="21"/>
                    <a:pt x="217" y="21"/>
                  </a:cubicBezTo>
                  <a:cubicBezTo>
                    <a:pt x="217" y="21"/>
                    <a:pt x="217" y="21"/>
                    <a:pt x="217" y="21"/>
                  </a:cubicBezTo>
                  <a:cubicBezTo>
                    <a:pt x="214" y="20"/>
                    <a:pt x="212" y="20"/>
                    <a:pt x="209" y="20"/>
                  </a:cubicBezTo>
                  <a:cubicBezTo>
                    <a:pt x="205" y="20"/>
                    <a:pt x="201" y="21"/>
                    <a:pt x="197" y="23"/>
                  </a:cubicBezTo>
                  <a:cubicBezTo>
                    <a:pt x="193" y="24"/>
                    <a:pt x="189" y="27"/>
                    <a:pt x="187" y="31"/>
                  </a:cubicBezTo>
                  <a:cubicBezTo>
                    <a:pt x="187" y="31"/>
                    <a:pt x="187" y="31"/>
                    <a:pt x="187" y="31"/>
                  </a:cubicBezTo>
                  <a:cubicBezTo>
                    <a:pt x="166" y="60"/>
                    <a:pt x="166" y="60"/>
                    <a:pt x="166" y="60"/>
                  </a:cubicBezTo>
                  <a:cubicBezTo>
                    <a:pt x="166" y="60"/>
                    <a:pt x="166" y="60"/>
                    <a:pt x="166" y="60"/>
                  </a:cubicBezTo>
                  <a:cubicBezTo>
                    <a:pt x="166" y="60"/>
                    <a:pt x="166" y="60"/>
                    <a:pt x="165" y="61"/>
                  </a:cubicBezTo>
                  <a:cubicBezTo>
                    <a:pt x="164" y="61"/>
                    <a:pt x="163" y="61"/>
                    <a:pt x="162" y="61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0" y="61"/>
                    <a:pt x="159" y="61"/>
                    <a:pt x="158" y="60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0" y="2"/>
                    <a:pt x="84" y="0"/>
                    <a:pt x="77" y="0"/>
                  </a:cubicBezTo>
                </a:path>
              </a:pathLst>
            </a:custGeom>
            <a:solidFill>
              <a:srgbClr val="EBD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83" name="ïṩľíḓè"/>
            <p:cNvSpPr/>
            <p:nvPr/>
          </p:nvSpPr>
          <p:spPr bwMode="auto">
            <a:xfrm>
              <a:off x="1138294" y="2732224"/>
              <a:ext cx="4557" cy="3419"/>
            </a:xfrm>
            <a:custGeom>
              <a:avLst/>
              <a:gdLst>
                <a:gd name="T0" fmla="*/ 1 w 3"/>
                <a:gd name="T1" fmla="*/ 0 h 2"/>
                <a:gd name="T2" fmla="*/ 0 w 3"/>
                <a:gd name="T3" fmla="*/ 1 h 2"/>
                <a:gd name="T4" fmla="*/ 3 w 3"/>
                <a:gd name="T5" fmla="*/ 2 h 2"/>
                <a:gd name="T6" fmla="*/ 1 w 3"/>
                <a:gd name="T7" fmla="*/ 0 h 2"/>
                <a:gd name="T8" fmla="*/ 1 w 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1"/>
                    <a:pt x="2" y="1"/>
                    <a:pt x="3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2C18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84" name="î$ļïḋê"/>
            <p:cNvSpPr/>
            <p:nvPr/>
          </p:nvSpPr>
          <p:spPr bwMode="auto">
            <a:xfrm>
              <a:off x="1068787" y="2733364"/>
              <a:ext cx="160664" cy="583404"/>
            </a:xfrm>
            <a:custGeom>
              <a:avLst/>
              <a:gdLst>
                <a:gd name="T0" fmla="*/ 41 w 95"/>
                <a:gd name="T1" fmla="*/ 0 h 346"/>
                <a:gd name="T2" fmla="*/ 0 w 95"/>
                <a:gd name="T3" fmla="*/ 149 h 346"/>
                <a:gd name="T4" fmla="*/ 92 w 95"/>
                <a:gd name="T5" fmla="*/ 346 h 346"/>
                <a:gd name="T6" fmla="*/ 95 w 95"/>
                <a:gd name="T7" fmla="*/ 343 h 346"/>
                <a:gd name="T8" fmla="*/ 4 w 95"/>
                <a:gd name="T9" fmla="*/ 149 h 346"/>
                <a:gd name="T10" fmla="*/ 25 w 95"/>
                <a:gd name="T11" fmla="*/ 43 h 346"/>
                <a:gd name="T12" fmla="*/ 39 w 95"/>
                <a:gd name="T13" fmla="*/ 12 h 346"/>
                <a:gd name="T14" fmla="*/ 43 w 95"/>
                <a:gd name="T15" fmla="*/ 4 h 346"/>
                <a:gd name="T16" fmla="*/ 45 w 95"/>
                <a:gd name="T17" fmla="*/ 2 h 346"/>
                <a:gd name="T18" fmla="*/ 45 w 95"/>
                <a:gd name="T19" fmla="*/ 1 h 346"/>
                <a:gd name="T20" fmla="*/ 44 w 95"/>
                <a:gd name="T21" fmla="*/ 1 h 346"/>
                <a:gd name="T22" fmla="*/ 41 w 95"/>
                <a:gd name="T23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346">
                  <a:moveTo>
                    <a:pt x="41" y="0"/>
                  </a:moveTo>
                  <a:cubicBezTo>
                    <a:pt x="36" y="9"/>
                    <a:pt x="0" y="70"/>
                    <a:pt x="0" y="149"/>
                  </a:cubicBezTo>
                  <a:cubicBezTo>
                    <a:pt x="0" y="209"/>
                    <a:pt x="21" y="280"/>
                    <a:pt x="92" y="346"/>
                  </a:cubicBezTo>
                  <a:cubicBezTo>
                    <a:pt x="95" y="343"/>
                    <a:pt x="95" y="343"/>
                    <a:pt x="95" y="343"/>
                  </a:cubicBezTo>
                  <a:cubicBezTo>
                    <a:pt x="24" y="278"/>
                    <a:pt x="4" y="208"/>
                    <a:pt x="4" y="149"/>
                  </a:cubicBezTo>
                  <a:cubicBezTo>
                    <a:pt x="4" y="107"/>
                    <a:pt x="14" y="70"/>
                    <a:pt x="25" y="43"/>
                  </a:cubicBezTo>
                  <a:cubicBezTo>
                    <a:pt x="30" y="30"/>
                    <a:pt x="35" y="20"/>
                    <a:pt x="39" y="12"/>
                  </a:cubicBezTo>
                  <a:cubicBezTo>
                    <a:pt x="41" y="9"/>
                    <a:pt x="42" y="6"/>
                    <a:pt x="43" y="4"/>
                  </a:cubicBezTo>
                  <a:cubicBezTo>
                    <a:pt x="44" y="3"/>
                    <a:pt x="44" y="2"/>
                    <a:pt x="45" y="2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3" y="0"/>
                    <a:pt x="42" y="0"/>
                    <a:pt x="41" y="0"/>
                  </a:cubicBezTo>
                </a:path>
              </a:pathLst>
            </a:custGeom>
            <a:solidFill>
              <a:srgbClr val="060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85" name="ïṡľïďê"/>
            <p:cNvSpPr/>
            <p:nvPr/>
          </p:nvSpPr>
          <p:spPr bwMode="auto">
            <a:xfrm>
              <a:off x="372576" y="2569281"/>
              <a:ext cx="419321" cy="283726"/>
            </a:xfrm>
            <a:custGeom>
              <a:avLst/>
              <a:gdLst>
                <a:gd name="T0" fmla="*/ 72 w 249"/>
                <a:gd name="T1" fmla="*/ 4 h 169"/>
                <a:gd name="T2" fmla="*/ 138 w 249"/>
                <a:gd name="T3" fmla="*/ 94 h 169"/>
                <a:gd name="T4" fmla="*/ 189 w 249"/>
                <a:gd name="T5" fmla="*/ 0 h 169"/>
                <a:gd name="T6" fmla="*/ 218 w 249"/>
                <a:gd name="T7" fmla="*/ 9 h 169"/>
                <a:gd name="T8" fmla="*/ 249 w 249"/>
                <a:gd name="T9" fmla="*/ 157 h 169"/>
                <a:gd name="T10" fmla="*/ 149 w 249"/>
                <a:gd name="T11" fmla="*/ 156 h 169"/>
                <a:gd name="T12" fmla="*/ 42 w 249"/>
                <a:gd name="T13" fmla="*/ 169 h 169"/>
                <a:gd name="T14" fmla="*/ 15 w 249"/>
                <a:gd name="T15" fmla="*/ 134 h 169"/>
                <a:gd name="T16" fmla="*/ 0 w 249"/>
                <a:gd name="T17" fmla="*/ 21 h 169"/>
                <a:gd name="T18" fmla="*/ 72 w 249"/>
                <a:gd name="T19" fmla="*/ 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" h="169">
                  <a:moveTo>
                    <a:pt x="72" y="4"/>
                  </a:moveTo>
                  <a:cubicBezTo>
                    <a:pt x="72" y="4"/>
                    <a:pt x="113" y="98"/>
                    <a:pt x="138" y="94"/>
                  </a:cubicBezTo>
                  <a:cubicBezTo>
                    <a:pt x="163" y="90"/>
                    <a:pt x="189" y="10"/>
                    <a:pt x="189" y="0"/>
                  </a:cubicBezTo>
                  <a:cubicBezTo>
                    <a:pt x="218" y="9"/>
                    <a:pt x="218" y="9"/>
                    <a:pt x="218" y="9"/>
                  </a:cubicBezTo>
                  <a:cubicBezTo>
                    <a:pt x="249" y="157"/>
                    <a:pt x="249" y="157"/>
                    <a:pt x="249" y="157"/>
                  </a:cubicBezTo>
                  <a:cubicBezTo>
                    <a:pt x="149" y="156"/>
                    <a:pt x="149" y="156"/>
                    <a:pt x="149" y="156"/>
                  </a:cubicBezTo>
                  <a:cubicBezTo>
                    <a:pt x="42" y="169"/>
                    <a:pt x="42" y="169"/>
                    <a:pt x="42" y="169"/>
                  </a:cubicBezTo>
                  <a:cubicBezTo>
                    <a:pt x="42" y="169"/>
                    <a:pt x="15" y="140"/>
                    <a:pt x="15" y="134"/>
                  </a:cubicBezTo>
                  <a:cubicBezTo>
                    <a:pt x="15" y="127"/>
                    <a:pt x="0" y="21"/>
                    <a:pt x="0" y="21"/>
                  </a:cubicBezTo>
                  <a:cubicBezTo>
                    <a:pt x="72" y="4"/>
                    <a:pt x="72" y="4"/>
                    <a:pt x="72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86" name="iṡḷiḋé"/>
            <p:cNvSpPr/>
            <p:nvPr/>
          </p:nvSpPr>
          <p:spPr bwMode="auto">
            <a:xfrm>
              <a:off x="426130" y="2578397"/>
              <a:ext cx="299679" cy="13673"/>
            </a:xfrm>
            <a:custGeom>
              <a:avLst/>
              <a:gdLst>
                <a:gd name="T0" fmla="*/ 13 w 178"/>
                <a:gd name="T1" fmla="*/ 5 h 8"/>
                <a:gd name="T2" fmla="*/ 0 w 178"/>
                <a:gd name="T3" fmla="*/ 7 h 8"/>
                <a:gd name="T4" fmla="*/ 0 w 178"/>
                <a:gd name="T5" fmla="*/ 8 h 8"/>
                <a:gd name="T6" fmla="*/ 13 w 178"/>
                <a:gd name="T7" fmla="*/ 5 h 8"/>
                <a:gd name="T8" fmla="*/ 178 w 178"/>
                <a:gd name="T9" fmla="*/ 0 h 8"/>
                <a:gd name="T10" fmla="*/ 178 w 178"/>
                <a:gd name="T11" fmla="*/ 0 h 8"/>
                <a:gd name="T12" fmla="*/ 178 w 178"/>
                <a:gd name="T13" fmla="*/ 0 h 8"/>
                <a:gd name="T14" fmla="*/ 178 w 1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8" h="8">
                  <a:moveTo>
                    <a:pt x="13" y="5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3" y="5"/>
                    <a:pt x="13" y="5"/>
                    <a:pt x="13" y="5"/>
                  </a:cubicBezTo>
                  <a:moveTo>
                    <a:pt x="178" y="0"/>
                  </a:moveTo>
                  <a:cubicBezTo>
                    <a:pt x="178" y="0"/>
                    <a:pt x="178" y="0"/>
                    <a:pt x="178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78" y="0"/>
                    <a:pt x="178" y="0"/>
                    <a:pt x="178" y="0"/>
                  </a:cubicBezTo>
                </a:path>
              </a:pathLst>
            </a:custGeom>
            <a:solidFill>
              <a:srgbClr val="BDD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87" name="íṧlíḋê"/>
            <p:cNvSpPr/>
            <p:nvPr/>
          </p:nvSpPr>
          <p:spPr bwMode="auto">
            <a:xfrm>
              <a:off x="620979" y="2831357"/>
              <a:ext cx="9116" cy="2279"/>
            </a:xfrm>
            <a:custGeom>
              <a:avLst/>
              <a:gdLst>
                <a:gd name="T0" fmla="*/ 1 w 5"/>
                <a:gd name="T1" fmla="*/ 0 h 1"/>
                <a:gd name="T2" fmla="*/ 0 w 5"/>
                <a:gd name="T3" fmla="*/ 0 h 1"/>
                <a:gd name="T4" fmla="*/ 1 w 5"/>
                <a:gd name="T5" fmla="*/ 1 h 1"/>
                <a:gd name="T6" fmla="*/ 3 w 5"/>
                <a:gd name="T7" fmla="*/ 1 h 1"/>
                <a:gd name="T8" fmla="*/ 3 w 5"/>
                <a:gd name="T9" fmla="*/ 1 h 1"/>
                <a:gd name="T10" fmla="*/ 5 w 5"/>
                <a:gd name="T11" fmla="*/ 0 h 1"/>
                <a:gd name="T12" fmla="*/ 1 w 5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4" y="0"/>
                    <a:pt x="5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1B4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88" name="iṧḷïḍé"/>
            <p:cNvSpPr/>
            <p:nvPr/>
          </p:nvSpPr>
          <p:spPr bwMode="auto">
            <a:xfrm>
              <a:off x="614142" y="2831357"/>
              <a:ext cx="9116" cy="2279"/>
            </a:xfrm>
            <a:custGeom>
              <a:avLst/>
              <a:gdLst>
                <a:gd name="T0" fmla="*/ 6 w 8"/>
                <a:gd name="T1" fmla="*/ 0 h 2"/>
                <a:gd name="T2" fmla="*/ 0 w 8"/>
                <a:gd name="T3" fmla="*/ 2 h 2"/>
                <a:gd name="T4" fmla="*/ 8 w 8"/>
                <a:gd name="T5" fmla="*/ 2 h 2"/>
                <a:gd name="T6" fmla="*/ 6 w 8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">
                  <a:moveTo>
                    <a:pt x="6" y="0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21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89" name="íṩlïḍe"/>
            <p:cNvSpPr/>
            <p:nvPr/>
          </p:nvSpPr>
          <p:spPr bwMode="auto">
            <a:xfrm>
              <a:off x="614142" y="2831357"/>
              <a:ext cx="9116" cy="2279"/>
            </a:xfrm>
            <a:custGeom>
              <a:avLst/>
              <a:gdLst>
                <a:gd name="T0" fmla="*/ 6 w 8"/>
                <a:gd name="T1" fmla="*/ 0 h 2"/>
                <a:gd name="T2" fmla="*/ 0 w 8"/>
                <a:gd name="T3" fmla="*/ 2 h 2"/>
                <a:gd name="T4" fmla="*/ 8 w 8"/>
                <a:gd name="T5" fmla="*/ 2 h 2"/>
                <a:gd name="T6" fmla="*/ 6 w 8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">
                  <a:moveTo>
                    <a:pt x="6" y="0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90" name="ïŝḷïḓè"/>
            <p:cNvSpPr/>
            <p:nvPr/>
          </p:nvSpPr>
          <p:spPr bwMode="auto">
            <a:xfrm>
              <a:off x="426130" y="2578397"/>
              <a:ext cx="299679" cy="255240"/>
            </a:xfrm>
            <a:custGeom>
              <a:avLst/>
              <a:gdLst>
                <a:gd name="T0" fmla="*/ 178 w 178"/>
                <a:gd name="T1" fmla="*/ 0 h 151"/>
                <a:gd name="T2" fmla="*/ 117 w 178"/>
                <a:gd name="T3" fmla="*/ 148 h 151"/>
                <a:gd name="T4" fmla="*/ 117 w 178"/>
                <a:gd name="T5" fmla="*/ 148 h 151"/>
                <a:gd name="T6" fmla="*/ 15 w 178"/>
                <a:gd name="T7" fmla="*/ 4 h 151"/>
                <a:gd name="T8" fmla="*/ 13 w 178"/>
                <a:gd name="T9" fmla="*/ 5 h 151"/>
                <a:gd name="T10" fmla="*/ 0 w 178"/>
                <a:gd name="T11" fmla="*/ 8 h 151"/>
                <a:gd name="T12" fmla="*/ 1 w 178"/>
                <a:gd name="T13" fmla="*/ 30 h 151"/>
                <a:gd name="T14" fmla="*/ 27 w 178"/>
                <a:gd name="T15" fmla="*/ 97 h 151"/>
                <a:gd name="T16" fmla="*/ 44 w 178"/>
                <a:gd name="T17" fmla="*/ 150 h 151"/>
                <a:gd name="T18" fmla="*/ 74 w 178"/>
                <a:gd name="T19" fmla="*/ 151 h 151"/>
                <a:gd name="T20" fmla="*/ 112 w 178"/>
                <a:gd name="T21" fmla="*/ 151 h 151"/>
                <a:gd name="T22" fmla="*/ 116 w 178"/>
                <a:gd name="T23" fmla="*/ 150 h 151"/>
                <a:gd name="T24" fmla="*/ 117 w 178"/>
                <a:gd name="T25" fmla="*/ 150 h 151"/>
                <a:gd name="T26" fmla="*/ 121 w 178"/>
                <a:gd name="T27" fmla="*/ 150 h 151"/>
                <a:gd name="T28" fmla="*/ 178 w 178"/>
                <a:gd name="T29" fmla="*/ 0 h 151"/>
                <a:gd name="T30" fmla="*/ 178 w 178"/>
                <a:gd name="T31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" h="151">
                  <a:moveTo>
                    <a:pt x="178" y="0"/>
                  </a:moveTo>
                  <a:cubicBezTo>
                    <a:pt x="150" y="147"/>
                    <a:pt x="118" y="148"/>
                    <a:pt x="117" y="148"/>
                  </a:cubicBezTo>
                  <a:cubicBezTo>
                    <a:pt x="117" y="148"/>
                    <a:pt x="117" y="148"/>
                    <a:pt x="117" y="148"/>
                  </a:cubicBezTo>
                  <a:cubicBezTo>
                    <a:pt x="66" y="146"/>
                    <a:pt x="15" y="4"/>
                    <a:pt x="15" y="4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27" y="93"/>
                    <a:pt x="27" y="97"/>
                  </a:cubicBezTo>
                  <a:cubicBezTo>
                    <a:pt x="27" y="101"/>
                    <a:pt x="44" y="150"/>
                    <a:pt x="44" y="150"/>
                  </a:cubicBezTo>
                  <a:cubicBezTo>
                    <a:pt x="74" y="151"/>
                    <a:pt x="74" y="151"/>
                    <a:pt x="74" y="151"/>
                  </a:cubicBezTo>
                  <a:cubicBezTo>
                    <a:pt x="112" y="151"/>
                    <a:pt x="112" y="151"/>
                    <a:pt x="112" y="151"/>
                  </a:cubicBezTo>
                  <a:cubicBezTo>
                    <a:pt x="116" y="150"/>
                    <a:pt x="116" y="150"/>
                    <a:pt x="116" y="150"/>
                  </a:cubicBezTo>
                  <a:cubicBezTo>
                    <a:pt x="117" y="150"/>
                    <a:pt x="117" y="150"/>
                    <a:pt x="117" y="150"/>
                  </a:cubicBezTo>
                  <a:cubicBezTo>
                    <a:pt x="121" y="150"/>
                    <a:pt x="121" y="150"/>
                    <a:pt x="121" y="150"/>
                  </a:cubicBezTo>
                  <a:cubicBezTo>
                    <a:pt x="176" y="135"/>
                    <a:pt x="178" y="4"/>
                    <a:pt x="178" y="0"/>
                  </a:cubicBezTo>
                  <a:cubicBezTo>
                    <a:pt x="178" y="0"/>
                    <a:pt x="178" y="0"/>
                    <a:pt x="178" y="0"/>
                  </a:cubicBezTo>
                </a:path>
              </a:pathLst>
            </a:custGeom>
            <a:solidFill>
              <a:srgbClr val="C2D6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91" name="íṣlïde"/>
            <p:cNvSpPr/>
            <p:nvPr/>
          </p:nvSpPr>
          <p:spPr bwMode="auto">
            <a:xfrm>
              <a:off x="306488" y="2587513"/>
              <a:ext cx="320189" cy="321328"/>
            </a:xfrm>
            <a:custGeom>
              <a:avLst/>
              <a:gdLst>
                <a:gd name="T0" fmla="*/ 82 w 190"/>
                <a:gd name="T1" fmla="*/ 0 h 191"/>
                <a:gd name="T2" fmla="*/ 190 w 190"/>
                <a:gd name="T3" fmla="*/ 146 h 191"/>
                <a:gd name="T4" fmla="*/ 71 w 190"/>
                <a:gd name="T5" fmla="*/ 191 h 191"/>
                <a:gd name="T6" fmla="*/ 33 w 190"/>
                <a:gd name="T7" fmla="*/ 9 h 191"/>
                <a:gd name="T8" fmla="*/ 82 w 190"/>
                <a:gd name="T9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1">
                  <a:moveTo>
                    <a:pt x="82" y="0"/>
                  </a:moveTo>
                  <a:cubicBezTo>
                    <a:pt x="82" y="0"/>
                    <a:pt x="119" y="133"/>
                    <a:pt x="190" y="146"/>
                  </a:cubicBezTo>
                  <a:cubicBezTo>
                    <a:pt x="190" y="146"/>
                    <a:pt x="98" y="146"/>
                    <a:pt x="71" y="191"/>
                  </a:cubicBezTo>
                  <a:cubicBezTo>
                    <a:pt x="71" y="191"/>
                    <a:pt x="0" y="105"/>
                    <a:pt x="33" y="9"/>
                  </a:cubicBezTo>
                  <a:lnTo>
                    <a:pt x="82" y="0"/>
                  </a:lnTo>
                  <a:close/>
                </a:path>
              </a:pathLst>
            </a:custGeom>
            <a:solidFill>
              <a:srgbClr val="FFD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92" name="íṣ1îďê"/>
            <p:cNvSpPr/>
            <p:nvPr/>
          </p:nvSpPr>
          <p:spPr bwMode="auto">
            <a:xfrm>
              <a:off x="626676" y="2572700"/>
              <a:ext cx="215359" cy="329304"/>
            </a:xfrm>
            <a:custGeom>
              <a:avLst/>
              <a:gdLst>
                <a:gd name="T0" fmla="*/ 59 w 128"/>
                <a:gd name="T1" fmla="*/ 4 h 196"/>
                <a:gd name="T2" fmla="*/ 0 w 128"/>
                <a:gd name="T3" fmla="*/ 155 h 196"/>
                <a:gd name="T4" fmla="*/ 127 w 128"/>
                <a:gd name="T5" fmla="*/ 196 h 196"/>
                <a:gd name="T6" fmla="*/ 94 w 128"/>
                <a:gd name="T7" fmla="*/ 15 h 196"/>
                <a:gd name="T8" fmla="*/ 59 w 128"/>
                <a:gd name="T9" fmla="*/ 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96">
                  <a:moveTo>
                    <a:pt x="59" y="4"/>
                  </a:moveTo>
                  <a:cubicBezTo>
                    <a:pt x="59" y="4"/>
                    <a:pt x="58" y="142"/>
                    <a:pt x="0" y="155"/>
                  </a:cubicBezTo>
                  <a:cubicBezTo>
                    <a:pt x="0" y="155"/>
                    <a:pt x="117" y="155"/>
                    <a:pt x="127" y="196"/>
                  </a:cubicBezTo>
                  <a:cubicBezTo>
                    <a:pt x="127" y="196"/>
                    <a:pt x="128" y="38"/>
                    <a:pt x="94" y="15"/>
                  </a:cubicBezTo>
                  <a:cubicBezTo>
                    <a:pt x="73" y="0"/>
                    <a:pt x="59" y="4"/>
                    <a:pt x="59" y="4"/>
                  </a:cubicBezTo>
                </a:path>
              </a:pathLst>
            </a:custGeom>
            <a:solidFill>
              <a:srgbClr val="FFD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93" name="i$ḻîḓè"/>
            <p:cNvSpPr/>
            <p:nvPr/>
          </p:nvSpPr>
          <p:spPr bwMode="auto">
            <a:xfrm>
              <a:off x="2041887" y="2145402"/>
              <a:ext cx="252960" cy="249543"/>
            </a:xfrm>
            <a:custGeom>
              <a:avLst/>
              <a:gdLst>
                <a:gd name="T0" fmla="*/ 10 w 150"/>
                <a:gd name="T1" fmla="*/ 137 h 148"/>
                <a:gd name="T2" fmla="*/ 112 w 150"/>
                <a:gd name="T3" fmla="*/ 4 h 148"/>
                <a:gd name="T4" fmla="*/ 121 w 150"/>
                <a:gd name="T5" fmla="*/ 37 h 148"/>
                <a:gd name="T6" fmla="*/ 84 w 150"/>
                <a:gd name="T7" fmla="*/ 86 h 148"/>
                <a:gd name="T8" fmla="*/ 91 w 150"/>
                <a:gd name="T9" fmla="*/ 90 h 148"/>
                <a:gd name="T10" fmla="*/ 135 w 150"/>
                <a:gd name="T11" fmla="*/ 37 h 148"/>
                <a:gd name="T12" fmla="*/ 112 w 150"/>
                <a:gd name="T13" fmla="*/ 135 h 148"/>
                <a:gd name="T14" fmla="*/ 10 w 150"/>
                <a:gd name="T15" fmla="*/ 13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0" h="148">
                  <a:moveTo>
                    <a:pt x="10" y="137"/>
                  </a:moveTo>
                  <a:cubicBezTo>
                    <a:pt x="10" y="137"/>
                    <a:pt x="0" y="14"/>
                    <a:pt x="112" y="4"/>
                  </a:cubicBezTo>
                  <a:cubicBezTo>
                    <a:pt x="112" y="4"/>
                    <a:pt x="133" y="0"/>
                    <a:pt x="121" y="37"/>
                  </a:cubicBezTo>
                  <a:cubicBezTo>
                    <a:pt x="111" y="65"/>
                    <a:pt x="89" y="73"/>
                    <a:pt x="84" y="86"/>
                  </a:cubicBezTo>
                  <a:cubicBezTo>
                    <a:pt x="82" y="91"/>
                    <a:pt x="89" y="94"/>
                    <a:pt x="91" y="90"/>
                  </a:cubicBezTo>
                  <a:cubicBezTo>
                    <a:pt x="102" y="69"/>
                    <a:pt x="125" y="31"/>
                    <a:pt x="135" y="37"/>
                  </a:cubicBezTo>
                  <a:cubicBezTo>
                    <a:pt x="150" y="45"/>
                    <a:pt x="140" y="123"/>
                    <a:pt x="112" y="135"/>
                  </a:cubicBezTo>
                  <a:cubicBezTo>
                    <a:pt x="85" y="148"/>
                    <a:pt x="10" y="137"/>
                    <a:pt x="10" y="137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94" name="is1ïḑé"/>
            <p:cNvSpPr/>
            <p:nvPr/>
          </p:nvSpPr>
          <p:spPr bwMode="auto">
            <a:xfrm>
              <a:off x="2226479" y="1689618"/>
              <a:ext cx="234728" cy="552638"/>
            </a:xfrm>
            <a:custGeom>
              <a:avLst/>
              <a:gdLst>
                <a:gd name="T0" fmla="*/ 125 w 140"/>
                <a:gd name="T1" fmla="*/ 6 h 328"/>
                <a:gd name="T2" fmla="*/ 2 w 140"/>
                <a:gd name="T3" fmla="*/ 317 h 328"/>
                <a:gd name="T4" fmla="*/ 10 w 140"/>
                <a:gd name="T5" fmla="*/ 326 h 328"/>
                <a:gd name="T6" fmla="*/ 15 w 140"/>
                <a:gd name="T7" fmla="*/ 322 h 328"/>
                <a:gd name="T8" fmla="*/ 139 w 140"/>
                <a:gd name="T9" fmla="*/ 12 h 328"/>
                <a:gd name="T10" fmla="*/ 136 w 140"/>
                <a:gd name="T11" fmla="*/ 3 h 328"/>
                <a:gd name="T12" fmla="*/ 136 w 140"/>
                <a:gd name="T13" fmla="*/ 3 h 328"/>
                <a:gd name="T14" fmla="*/ 125 w 140"/>
                <a:gd name="T15" fmla="*/ 6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0" h="328">
                  <a:moveTo>
                    <a:pt x="125" y="6"/>
                  </a:moveTo>
                  <a:cubicBezTo>
                    <a:pt x="2" y="317"/>
                    <a:pt x="2" y="317"/>
                    <a:pt x="2" y="317"/>
                  </a:cubicBezTo>
                  <a:cubicBezTo>
                    <a:pt x="0" y="322"/>
                    <a:pt x="5" y="328"/>
                    <a:pt x="10" y="326"/>
                  </a:cubicBezTo>
                  <a:cubicBezTo>
                    <a:pt x="12" y="326"/>
                    <a:pt x="14" y="324"/>
                    <a:pt x="15" y="322"/>
                  </a:cubicBezTo>
                  <a:cubicBezTo>
                    <a:pt x="139" y="12"/>
                    <a:pt x="139" y="12"/>
                    <a:pt x="139" y="12"/>
                  </a:cubicBezTo>
                  <a:cubicBezTo>
                    <a:pt x="140" y="8"/>
                    <a:pt x="139" y="5"/>
                    <a:pt x="136" y="3"/>
                  </a:cubicBezTo>
                  <a:cubicBezTo>
                    <a:pt x="136" y="3"/>
                    <a:pt x="136" y="3"/>
                    <a:pt x="136" y="3"/>
                  </a:cubicBezTo>
                  <a:cubicBezTo>
                    <a:pt x="132" y="0"/>
                    <a:pt x="127" y="2"/>
                    <a:pt x="125" y="6"/>
                  </a:cubicBez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95" name="îśḻîḍé"/>
            <p:cNvSpPr/>
            <p:nvPr/>
          </p:nvSpPr>
          <p:spPr bwMode="auto">
            <a:xfrm>
              <a:off x="-194875" y="4384442"/>
              <a:ext cx="63810" cy="37603"/>
            </a:xfrm>
            <a:custGeom>
              <a:avLst/>
              <a:gdLst>
                <a:gd name="T0" fmla="*/ 38 w 38"/>
                <a:gd name="T1" fmla="*/ 22 h 22"/>
                <a:gd name="T2" fmla="*/ 38 w 38"/>
                <a:gd name="T3" fmla="*/ 22 h 22"/>
                <a:gd name="T4" fmla="*/ 38 w 38"/>
                <a:gd name="T5" fmla="*/ 22 h 22"/>
                <a:gd name="T6" fmla="*/ 37 w 38"/>
                <a:gd name="T7" fmla="*/ 21 h 22"/>
                <a:gd name="T8" fmla="*/ 37 w 38"/>
                <a:gd name="T9" fmla="*/ 22 h 22"/>
                <a:gd name="T10" fmla="*/ 37 w 38"/>
                <a:gd name="T11" fmla="*/ 21 h 22"/>
                <a:gd name="T12" fmla="*/ 36 w 38"/>
                <a:gd name="T13" fmla="*/ 21 h 22"/>
                <a:gd name="T14" fmla="*/ 37 w 38"/>
                <a:gd name="T15" fmla="*/ 21 h 22"/>
                <a:gd name="T16" fmla="*/ 36 w 38"/>
                <a:gd name="T17" fmla="*/ 21 h 22"/>
                <a:gd name="T18" fmla="*/ 36 w 38"/>
                <a:gd name="T19" fmla="*/ 21 h 22"/>
                <a:gd name="T20" fmla="*/ 36 w 38"/>
                <a:gd name="T21" fmla="*/ 21 h 22"/>
                <a:gd name="T22" fmla="*/ 36 w 38"/>
                <a:gd name="T23" fmla="*/ 21 h 22"/>
                <a:gd name="T24" fmla="*/ 36 w 38"/>
                <a:gd name="T25" fmla="*/ 21 h 22"/>
                <a:gd name="T26" fmla="*/ 36 w 38"/>
                <a:gd name="T27" fmla="*/ 21 h 22"/>
                <a:gd name="T28" fmla="*/ 36 w 38"/>
                <a:gd name="T29" fmla="*/ 21 h 22"/>
                <a:gd name="T30" fmla="*/ 35 w 38"/>
                <a:gd name="T31" fmla="*/ 21 h 22"/>
                <a:gd name="T32" fmla="*/ 36 w 38"/>
                <a:gd name="T33" fmla="*/ 21 h 22"/>
                <a:gd name="T34" fmla="*/ 35 w 38"/>
                <a:gd name="T35" fmla="*/ 21 h 22"/>
                <a:gd name="T36" fmla="*/ 35 w 38"/>
                <a:gd name="T37" fmla="*/ 21 h 22"/>
                <a:gd name="T38" fmla="*/ 35 w 38"/>
                <a:gd name="T39" fmla="*/ 21 h 22"/>
                <a:gd name="T40" fmla="*/ 35 w 38"/>
                <a:gd name="T41" fmla="*/ 21 h 22"/>
                <a:gd name="T42" fmla="*/ 1 w 38"/>
                <a:gd name="T43" fmla="*/ 1 h 22"/>
                <a:gd name="T44" fmla="*/ 34 w 38"/>
                <a:gd name="T45" fmla="*/ 21 h 22"/>
                <a:gd name="T46" fmla="*/ 1 w 38"/>
                <a:gd name="T47" fmla="*/ 1 h 22"/>
                <a:gd name="T48" fmla="*/ 1 w 38"/>
                <a:gd name="T49" fmla="*/ 1 h 22"/>
                <a:gd name="T50" fmla="*/ 1 w 38"/>
                <a:gd name="T51" fmla="*/ 1 h 22"/>
                <a:gd name="T52" fmla="*/ 1 w 38"/>
                <a:gd name="T53" fmla="*/ 1 h 22"/>
                <a:gd name="T54" fmla="*/ 1 w 38"/>
                <a:gd name="T55" fmla="*/ 1 h 22"/>
                <a:gd name="T56" fmla="*/ 1 w 38"/>
                <a:gd name="T57" fmla="*/ 1 h 22"/>
                <a:gd name="T58" fmla="*/ 1 w 38"/>
                <a:gd name="T59" fmla="*/ 1 h 22"/>
                <a:gd name="T60" fmla="*/ 0 w 38"/>
                <a:gd name="T61" fmla="*/ 0 h 22"/>
                <a:gd name="T62" fmla="*/ 1 w 38"/>
                <a:gd name="T63" fmla="*/ 1 h 22"/>
                <a:gd name="T64" fmla="*/ 0 w 38"/>
                <a:gd name="T6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" h="22">
                  <a:moveTo>
                    <a:pt x="38" y="22"/>
                  </a:moveTo>
                  <a:cubicBezTo>
                    <a:pt x="38" y="22"/>
                    <a:pt x="38" y="22"/>
                    <a:pt x="38" y="22"/>
                  </a:cubicBezTo>
                  <a:cubicBezTo>
                    <a:pt x="38" y="22"/>
                    <a:pt x="38" y="22"/>
                    <a:pt x="38" y="22"/>
                  </a:cubicBezTo>
                  <a:moveTo>
                    <a:pt x="37" y="21"/>
                  </a:move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1"/>
                  </a:cubicBezTo>
                  <a:moveTo>
                    <a:pt x="36" y="21"/>
                  </a:moveTo>
                  <a:cubicBezTo>
                    <a:pt x="36" y="21"/>
                    <a:pt x="37" y="21"/>
                    <a:pt x="37" y="21"/>
                  </a:cubicBezTo>
                  <a:cubicBezTo>
                    <a:pt x="37" y="21"/>
                    <a:pt x="37" y="21"/>
                    <a:pt x="36" y="21"/>
                  </a:cubicBezTo>
                  <a:moveTo>
                    <a:pt x="36" y="21"/>
                  </a:move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moveTo>
                    <a:pt x="36" y="21"/>
                  </a:move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moveTo>
                    <a:pt x="35" y="21"/>
                  </a:moveTo>
                  <a:cubicBezTo>
                    <a:pt x="35" y="21"/>
                    <a:pt x="35" y="21"/>
                    <a:pt x="36" y="21"/>
                  </a:cubicBezTo>
                  <a:cubicBezTo>
                    <a:pt x="35" y="21"/>
                    <a:pt x="35" y="21"/>
                    <a:pt x="35" y="21"/>
                  </a:cubicBezTo>
                  <a:moveTo>
                    <a:pt x="35" y="21"/>
                  </a:move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moveTo>
                    <a:pt x="1" y="1"/>
                  </a:moveTo>
                  <a:cubicBezTo>
                    <a:pt x="7" y="8"/>
                    <a:pt x="19" y="15"/>
                    <a:pt x="34" y="21"/>
                  </a:cubicBezTo>
                  <a:cubicBezTo>
                    <a:pt x="19" y="15"/>
                    <a:pt x="7" y="8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0D3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96" name="iṩ1idé"/>
            <p:cNvSpPr/>
            <p:nvPr/>
          </p:nvSpPr>
          <p:spPr bwMode="auto">
            <a:xfrm>
              <a:off x="-198293" y="3844338"/>
              <a:ext cx="740649" cy="623285"/>
            </a:xfrm>
            <a:custGeom>
              <a:avLst/>
              <a:gdLst>
                <a:gd name="T0" fmla="*/ 305 w 440"/>
                <a:gd name="T1" fmla="*/ 143 h 370"/>
                <a:gd name="T2" fmla="*/ 141 w 440"/>
                <a:gd name="T3" fmla="*/ 321 h 370"/>
                <a:gd name="T4" fmla="*/ 138 w 440"/>
                <a:gd name="T5" fmla="*/ 318 h 370"/>
                <a:gd name="T6" fmla="*/ 132 w 440"/>
                <a:gd name="T7" fmla="*/ 325 h 370"/>
                <a:gd name="T8" fmla="*/ 0 w 440"/>
                <a:gd name="T9" fmla="*/ 199 h 370"/>
                <a:gd name="T10" fmla="*/ 2 w 440"/>
                <a:gd name="T11" fmla="*/ 321 h 370"/>
                <a:gd name="T12" fmla="*/ 2 w 440"/>
                <a:gd name="T13" fmla="*/ 321 h 370"/>
                <a:gd name="T14" fmla="*/ 3 w 440"/>
                <a:gd name="T15" fmla="*/ 322 h 370"/>
                <a:gd name="T16" fmla="*/ 3 w 440"/>
                <a:gd name="T17" fmla="*/ 322 h 370"/>
                <a:gd name="T18" fmla="*/ 3 w 440"/>
                <a:gd name="T19" fmla="*/ 322 h 370"/>
                <a:gd name="T20" fmla="*/ 3 w 440"/>
                <a:gd name="T21" fmla="*/ 322 h 370"/>
                <a:gd name="T22" fmla="*/ 3 w 440"/>
                <a:gd name="T23" fmla="*/ 322 h 370"/>
                <a:gd name="T24" fmla="*/ 3 w 440"/>
                <a:gd name="T25" fmla="*/ 322 h 370"/>
                <a:gd name="T26" fmla="*/ 36 w 440"/>
                <a:gd name="T27" fmla="*/ 342 h 370"/>
                <a:gd name="T28" fmla="*/ 37 w 440"/>
                <a:gd name="T29" fmla="*/ 342 h 370"/>
                <a:gd name="T30" fmla="*/ 37 w 440"/>
                <a:gd name="T31" fmla="*/ 342 h 370"/>
                <a:gd name="T32" fmla="*/ 37 w 440"/>
                <a:gd name="T33" fmla="*/ 342 h 370"/>
                <a:gd name="T34" fmla="*/ 38 w 440"/>
                <a:gd name="T35" fmla="*/ 342 h 370"/>
                <a:gd name="T36" fmla="*/ 38 w 440"/>
                <a:gd name="T37" fmla="*/ 342 h 370"/>
                <a:gd name="T38" fmla="*/ 38 w 440"/>
                <a:gd name="T39" fmla="*/ 342 h 370"/>
                <a:gd name="T40" fmla="*/ 38 w 440"/>
                <a:gd name="T41" fmla="*/ 342 h 370"/>
                <a:gd name="T42" fmla="*/ 38 w 440"/>
                <a:gd name="T43" fmla="*/ 342 h 370"/>
                <a:gd name="T44" fmla="*/ 38 w 440"/>
                <a:gd name="T45" fmla="*/ 342 h 370"/>
                <a:gd name="T46" fmla="*/ 39 w 440"/>
                <a:gd name="T47" fmla="*/ 342 h 370"/>
                <a:gd name="T48" fmla="*/ 39 w 440"/>
                <a:gd name="T49" fmla="*/ 342 h 370"/>
                <a:gd name="T50" fmla="*/ 39 w 440"/>
                <a:gd name="T51" fmla="*/ 343 h 370"/>
                <a:gd name="T52" fmla="*/ 40 w 440"/>
                <a:gd name="T53" fmla="*/ 343 h 370"/>
                <a:gd name="T54" fmla="*/ 40 w 440"/>
                <a:gd name="T55" fmla="*/ 343 h 370"/>
                <a:gd name="T56" fmla="*/ 156 w 440"/>
                <a:gd name="T57" fmla="*/ 370 h 370"/>
                <a:gd name="T58" fmla="*/ 162 w 440"/>
                <a:gd name="T59" fmla="*/ 368 h 370"/>
                <a:gd name="T60" fmla="*/ 334 w 440"/>
                <a:gd name="T61" fmla="*/ 178 h 370"/>
                <a:gd name="T62" fmla="*/ 314 w 440"/>
                <a:gd name="T63" fmla="*/ 157 h 370"/>
                <a:gd name="T64" fmla="*/ 305 w 440"/>
                <a:gd name="T65" fmla="*/ 143 h 370"/>
                <a:gd name="T66" fmla="*/ 437 w 440"/>
                <a:gd name="T67" fmla="*/ 0 h 370"/>
                <a:gd name="T68" fmla="*/ 383 w 440"/>
                <a:gd name="T69" fmla="*/ 59 h 370"/>
                <a:gd name="T70" fmla="*/ 407 w 440"/>
                <a:gd name="T71" fmla="*/ 64 h 370"/>
                <a:gd name="T72" fmla="*/ 440 w 440"/>
                <a:gd name="T73" fmla="*/ 9 h 370"/>
                <a:gd name="T74" fmla="*/ 440 w 440"/>
                <a:gd name="T75" fmla="*/ 0 h 370"/>
                <a:gd name="T76" fmla="*/ 437 w 440"/>
                <a:gd name="T77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40" h="370">
                  <a:moveTo>
                    <a:pt x="305" y="143"/>
                  </a:moveTo>
                  <a:cubicBezTo>
                    <a:pt x="141" y="321"/>
                    <a:pt x="141" y="321"/>
                    <a:pt x="141" y="321"/>
                  </a:cubicBezTo>
                  <a:cubicBezTo>
                    <a:pt x="138" y="318"/>
                    <a:pt x="138" y="318"/>
                    <a:pt x="138" y="318"/>
                  </a:cubicBezTo>
                  <a:cubicBezTo>
                    <a:pt x="132" y="325"/>
                    <a:pt x="132" y="325"/>
                    <a:pt x="132" y="325"/>
                  </a:cubicBezTo>
                  <a:cubicBezTo>
                    <a:pt x="0" y="199"/>
                    <a:pt x="0" y="199"/>
                    <a:pt x="0" y="199"/>
                  </a:cubicBezTo>
                  <a:cubicBezTo>
                    <a:pt x="2" y="321"/>
                    <a:pt x="2" y="321"/>
                    <a:pt x="2" y="321"/>
                  </a:cubicBezTo>
                  <a:cubicBezTo>
                    <a:pt x="2" y="321"/>
                    <a:pt x="2" y="321"/>
                    <a:pt x="2" y="321"/>
                  </a:cubicBezTo>
                  <a:cubicBezTo>
                    <a:pt x="2" y="322"/>
                    <a:pt x="2" y="322"/>
                    <a:pt x="3" y="322"/>
                  </a:cubicBezTo>
                  <a:cubicBezTo>
                    <a:pt x="3" y="322"/>
                    <a:pt x="3" y="322"/>
                    <a:pt x="3" y="322"/>
                  </a:cubicBezTo>
                  <a:cubicBezTo>
                    <a:pt x="3" y="322"/>
                    <a:pt x="3" y="322"/>
                    <a:pt x="3" y="322"/>
                  </a:cubicBezTo>
                  <a:cubicBezTo>
                    <a:pt x="3" y="322"/>
                    <a:pt x="3" y="322"/>
                    <a:pt x="3" y="322"/>
                  </a:cubicBezTo>
                  <a:cubicBezTo>
                    <a:pt x="3" y="322"/>
                    <a:pt x="3" y="322"/>
                    <a:pt x="3" y="322"/>
                  </a:cubicBezTo>
                  <a:cubicBezTo>
                    <a:pt x="3" y="322"/>
                    <a:pt x="3" y="322"/>
                    <a:pt x="3" y="322"/>
                  </a:cubicBezTo>
                  <a:cubicBezTo>
                    <a:pt x="9" y="329"/>
                    <a:pt x="21" y="336"/>
                    <a:pt x="36" y="342"/>
                  </a:cubicBezTo>
                  <a:cubicBezTo>
                    <a:pt x="36" y="342"/>
                    <a:pt x="37" y="342"/>
                    <a:pt x="37" y="342"/>
                  </a:cubicBezTo>
                  <a:cubicBezTo>
                    <a:pt x="37" y="342"/>
                    <a:pt x="37" y="342"/>
                    <a:pt x="37" y="342"/>
                  </a:cubicBezTo>
                  <a:cubicBezTo>
                    <a:pt x="37" y="342"/>
                    <a:pt x="37" y="342"/>
                    <a:pt x="37" y="342"/>
                  </a:cubicBezTo>
                  <a:cubicBezTo>
                    <a:pt x="37" y="342"/>
                    <a:pt x="37" y="342"/>
                    <a:pt x="38" y="342"/>
                  </a:cubicBezTo>
                  <a:cubicBezTo>
                    <a:pt x="38" y="342"/>
                    <a:pt x="38" y="342"/>
                    <a:pt x="38" y="342"/>
                  </a:cubicBezTo>
                  <a:cubicBezTo>
                    <a:pt x="38" y="342"/>
                    <a:pt x="38" y="342"/>
                    <a:pt x="38" y="342"/>
                  </a:cubicBezTo>
                  <a:cubicBezTo>
                    <a:pt x="38" y="342"/>
                    <a:pt x="38" y="342"/>
                    <a:pt x="38" y="342"/>
                  </a:cubicBezTo>
                  <a:cubicBezTo>
                    <a:pt x="38" y="342"/>
                    <a:pt x="38" y="342"/>
                    <a:pt x="38" y="342"/>
                  </a:cubicBezTo>
                  <a:cubicBezTo>
                    <a:pt x="38" y="342"/>
                    <a:pt x="38" y="342"/>
                    <a:pt x="38" y="342"/>
                  </a:cubicBezTo>
                  <a:cubicBezTo>
                    <a:pt x="39" y="342"/>
                    <a:pt x="39" y="342"/>
                    <a:pt x="39" y="342"/>
                  </a:cubicBezTo>
                  <a:cubicBezTo>
                    <a:pt x="39" y="342"/>
                    <a:pt x="39" y="342"/>
                    <a:pt x="39" y="342"/>
                  </a:cubicBezTo>
                  <a:cubicBezTo>
                    <a:pt x="39" y="343"/>
                    <a:pt x="39" y="343"/>
                    <a:pt x="39" y="343"/>
                  </a:cubicBezTo>
                  <a:cubicBezTo>
                    <a:pt x="39" y="343"/>
                    <a:pt x="39" y="343"/>
                    <a:pt x="40" y="343"/>
                  </a:cubicBezTo>
                  <a:cubicBezTo>
                    <a:pt x="40" y="343"/>
                    <a:pt x="40" y="343"/>
                    <a:pt x="40" y="343"/>
                  </a:cubicBezTo>
                  <a:cubicBezTo>
                    <a:pt x="69" y="353"/>
                    <a:pt x="110" y="363"/>
                    <a:pt x="156" y="370"/>
                  </a:cubicBezTo>
                  <a:cubicBezTo>
                    <a:pt x="158" y="370"/>
                    <a:pt x="160" y="369"/>
                    <a:pt x="162" y="368"/>
                  </a:cubicBezTo>
                  <a:cubicBezTo>
                    <a:pt x="206" y="355"/>
                    <a:pt x="275" y="265"/>
                    <a:pt x="334" y="178"/>
                  </a:cubicBezTo>
                  <a:cubicBezTo>
                    <a:pt x="326" y="173"/>
                    <a:pt x="319" y="165"/>
                    <a:pt x="314" y="157"/>
                  </a:cubicBezTo>
                  <a:cubicBezTo>
                    <a:pt x="305" y="143"/>
                    <a:pt x="305" y="143"/>
                    <a:pt x="305" y="143"/>
                  </a:cubicBezTo>
                  <a:moveTo>
                    <a:pt x="437" y="0"/>
                  </a:moveTo>
                  <a:cubicBezTo>
                    <a:pt x="383" y="59"/>
                    <a:pt x="383" y="59"/>
                    <a:pt x="383" y="59"/>
                  </a:cubicBezTo>
                  <a:cubicBezTo>
                    <a:pt x="390" y="60"/>
                    <a:pt x="399" y="62"/>
                    <a:pt x="407" y="64"/>
                  </a:cubicBezTo>
                  <a:cubicBezTo>
                    <a:pt x="423" y="39"/>
                    <a:pt x="434" y="20"/>
                    <a:pt x="440" y="9"/>
                  </a:cubicBezTo>
                  <a:cubicBezTo>
                    <a:pt x="440" y="0"/>
                    <a:pt x="440" y="0"/>
                    <a:pt x="440" y="0"/>
                  </a:cubicBezTo>
                  <a:cubicBezTo>
                    <a:pt x="437" y="0"/>
                    <a:pt x="437" y="0"/>
                    <a:pt x="437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97" name="î$ḷîḍê"/>
            <p:cNvSpPr/>
            <p:nvPr/>
          </p:nvSpPr>
          <p:spPr bwMode="auto">
            <a:xfrm>
              <a:off x="626676" y="2834776"/>
              <a:ext cx="19372" cy="509340"/>
            </a:xfrm>
            <a:custGeom>
              <a:avLst/>
              <a:gdLst>
                <a:gd name="T0" fmla="*/ 0 w 12"/>
                <a:gd name="T1" fmla="*/ 0 h 302"/>
                <a:gd name="T2" fmla="*/ 5 w 12"/>
                <a:gd name="T3" fmla="*/ 302 h 302"/>
                <a:gd name="T4" fmla="*/ 12 w 12"/>
                <a:gd name="T5" fmla="*/ 302 h 302"/>
                <a:gd name="T6" fmla="*/ 6 w 12"/>
                <a:gd name="T7" fmla="*/ 2 h 302"/>
                <a:gd name="T8" fmla="*/ 1 w 12"/>
                <a:gd name="T9" fmla="*/ 1 h 302"/>
                <a:gd name="T10" fmla="*/ 2 w 12"/>
                <a:gd name="T11" fmla="*/ 0 h 302"/>
                <a:gd name="T12" fmla="*/ 0 w 12"/>
                <a:gd name="T1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02">
                  <a:moveTo>
                    <a:pt x="0" y="0"/>
                  </a:moveTo>
                  <a:cubicBezTo>
                    <a:pt x="5" y="302"/>
                    <a:pt x="5" y="302"/>
                    <a:pt x="5" y="302"/>
                  </a:cubicBezTo>
                  <a:cubicBezTo>
                    <a:pt x="12" y="302"/>
                    <a:pt x="12" y="302"/>
                    <a:pt x="12" y="30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3" y="1"/>
                    <a:pt x="1" y="1"/>
                    <a:pt x="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98" name="îṥľiḓe"/>
            <p:cNvSpPr/>
            <p:nvPr/>
          </p:nvSpPr>
          <p:spPr bwMode="auto">
            <a:xfrm>
              <a:off x="627816" y="2834776"/>
              <a:ext cx="9116" cy="3419"/>
            </a:xfrm>
            <a:custGeom>
              <a:avLst/>
              <a:gdLst>
                <a:gd name="T0" fmla="*/ 1 w 5"/>
                <a:gd name="T1" fmla="*/ 0 h 2"/>
                <a:gd name="T2" fmla="*/ 0 w 5"/>
                <a:gd name="T3" fmla="*/ 1 h 2"/>
                <a:gd name="T4" fmla="*/ 5 w 5"/>
                <a:gd name="T5" fmla="*/ 2 h 2"/>
                <a:gd name="T6" fmla="*/ 5 w 5"/>
                <a:gd name="T7" fmla="*/ 1 h 2"/>
                <a:gd name="T8" fmla="*/ 1 w 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1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0006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99" name="isḻíḓé"/>
            <p:cNvSpPr/>
            <p:nvPr/>
          </p:nvSpPr>
          <p:spPr bwMode="auto">
            <a:xfrm>
              <a:off x="42133" y="3150406"/>
              <a:ext cx="542384" cy="348675"/>
            </a:xfrm>
            <a:custGeom>
              <a:avLst/>
              <a:gdLst>
                <a:gd name="T0" fmla="*/ 172 w 322"/>
                <a:gd name="T1" fmla="*/ 0 h 207"/>
                <a:gd name="T2" fmla="*/ 0 w 322"/>
                <a:gd name="T3" fmla="*/ 181 h 207"/>
                <a:gd name="T4" fmla="*/ 4 w 322"/>
                <a:gd name="T5" fmla="*/ 207 h 207"/>
                <a:gd name="T6" fmla="*/ 179 w 322"/>
                <a:gd name="T7" fmla="*/ 21 h 207"/>
                <a:gd name="T8" fmla="*/ 185 w 322"/>
                <a:gd name="T9" fmla="*/ 26 h 207"/>
                <a:gd name="T10" fmla="*/ 186 w 322"/>
                <a:gd name="T11" fmla="*/ 25 h 207"/>
                <a:gd name="T12" fmla="*/ 303 w 322"/>
                <a:gd name="T13" fmla="*/ 123 h 207"/>
                <a:gd name="T14" fmla="*/ 322 w 322"/>
                <a:gd name="T15" fmla="*/ 116 h 207"/>
                <a:gd name="T16" fmla="*/ 172 w 322"/>
                <a:gd name="T17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2" h="207">
                  <a:moveTo>
                    <a:pt x="172" y="0"/>
                  </a:moveTo>
                  <a:cubicBezTo>
                    <a:pt x="0" y="181"/>
                    <a:pt x="0" y="181"/>
                    <a:pt x="0" y="181"/>
                  </a:cubicBezTo>
                  <a:cubicBezTo>
                    <a:pt x="1" y="189"/>
                    <a:pt x="2" y="198"/>
                    <a:pt x="4" y="207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85" y="26"/>
                    <a:pt x="185" y="26"/>
                    <a:pt x="185" y="26"/>
                  </a:cubicBezTo>
                  <a:cubicBezTo>
                    <a:pt x="186" y="25"/>
                    <a:pt x="186" y="25"/>
                    <a:pt x="186" y="25"/>
                  </a:cubicBezTo>
                  <a:cubicBezTo>
                    <a:pt x="303" y="123"/>
                    <a:pt x="303" y="123"/>
                    <a:pt x="303" y="123"/>
                  </a:cubicBezTo>
                  <a:cubicBezTo>
                    <a:pt x="309" y="120"/>
                    <a:pt x="315" y="118"/>
                    <a:pt x="322" y="116"/>
                  </a:cubicBezTo>
                  <a:cubicBezTo>
                    <a:pt x="172" y="0"/>
                    <a:pt x="172" y="0"/>
                    <a:pt x="172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00" name="iṣ1îḋê"/>
            <p:cNvSpPr/>
            <p:nvPr/>
          </p:nvSpPr>
          <p:spPr bwMode="auto">
            <a:xfrm>
              <a:off x="13646" y="2696901"/>
              <a:ext cx="190290" cy="774833"/>
            </a:xfrm>
            <a:custGeom>
              <a:avLst/>
              <a:gdLst>
                <a:gd name="T0" fmla="*/ 31 w 113"/>
                <a:gd name="T1" fmla="*/ 0 h 460"/>
                <a:gd name="T2" fmla="*/ 27 w 113"/>
                <a:gd name="T3" fmla="*/ 3 h 460"/>
                <a:gd name="T4" fmla="*/ 32 w 113"/>
                <a:gd name="T5" fmla="*/ 2 h 460"/>
                <a:gd name="T6" fmla="*/ 68 w 113"/>
                <a:gd name="T7" fmla="*/ 28 h 460"/>
                <a:gd name="T8" fmla="*/ 70 w 113"/>
                <a:gd name="T9" fmla="*/ 35 h 460"/>
                <a:gd name="T10" fmla="*/ 24 w 113"/>
                <a:gd name="T11" fmla="*/ 340 h 460"/>
                <a:gd name="T12" fmla="*/ 8 w 113"/>
                <a:gd name="T13" fmla="*/ 460 h 460"/>
                <a:gd name="T14" fmla="*/ 17 w 113"/>
                <a:gd name="T15" fmla="*/ 450 h 460"/>
                <a:gd name="T16" fmla="*/ 100 w 113"/>
                <a:gd name="T17" fmla="*/ 160 h 460"/>
                <a:gd name="T18" fmla="*/ 31 w 113"/>
                <a:gd name="T19" fmla="*/ 0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460">
                  <a:moveTo>
                    <a:pt x="31" y="0"/>
                  </a:moveTo>
                  <a:cubicBezTo>
                    <a:pt x="27" y="3"/>
                    <a:pt x="27" y="3"/>
                    <a:pt x="27" y="3"/>
                  </a:cubicBezTo>
                  <a:cubicBezTo>
                    <a:pt x="29" y="3"/>
                    <a:pt x="30" y="2"/>
                    <a:pt x="32" y="2"/>
                  </a:cubicBezTo>
                  <a:cubicBezTo>
                    <a:pt x="55" y="2"/>
                    <a:pt x="66" y="22"/>
                    <a:pt x="68" y="28"/>
                  </a:cubicBezTo>
                  <a:cubicBezTo>
                    <a:pt x="68" y="30"/>
                    <a:pt x="69" y="33"/>
                    <a:pt x="70" y="35"/>
                  </a:cubicBezTo>
                  <a:cubicBezTo>
                    <a:pt x="88" y="87"/>
                    <a:pt x="108" y="174"/>
                    <a:pt x="24" y="340"/>
                  </a:cubicBezTo>
                  <a:cubicBezTo>
                    <a:pt x="3" y="381"/>
                    <a:pt x="0" y="421"/>
                    <a:pt x="8" y="460"/>
                  </a:cubicBezTo>
                  <a:cubicBezTo>
                    <a:pt x="17" y="450"/>
                    <a:pt x="17" y="450"/>
                    <a:pt x="17" y="450"/>
                  </a:cubicBezTo>
                  <a:cubicBezTo>
                    <a:pt x="8" y="337"/>
                    <a:pt x="88" y="313"/>
                    <a:pt x="100" y="160"/>
                  </a:cubicBezTo>
                  <a:cubicBezTo>
                    <a:pt x="113" y="5"/>
                    <a:pt x="31" y="0"/>
                    <a:pt x="31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01" name="iṧlîḓé"/>
            <p:cNvSpPr/>
            <p:nvPr/>
          </p:nvSpPr>
          <p:spPr bwMode="auto">
            <a:xfrm>
              <a:off x="27319" y="3454642"/>
              <a:ext cx="21650" cy="55834"/>
            </a:xfrm>
            <a:custGeom>
              <a:avLst/>
              <a:gdLst>
                <a:gd name="T0" fmla="*/ 9 w 13"/>
                <a:gd name="T1" fmla="*/ 0 h 33"/>
                <a:gd name="T2" fmla="*/ 0 w 13"/>
                <a:gd name="T3" fmla="*/ 10 h 33"/>
                <a:gd name="T4" fmla="*/ 6 w 13"/>
                <a:gd name="T5" fmla="*/ 33 h 33"/>
                <a:gd name="T6" fmla="*/ 13 w 13"/>
                <a:gd name="T7" fmla="*/ 26 h 33"/>
                <a:gd name="T8" fmla="*/ 9 w 1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3">
                  <a:moveTo>
                    <a:pt x="9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1" y="18"/>
                    <a:pt x="3" y="25"/>
                    <a:pt x="6" y="33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17"/>
                    <a:pt x="10" y="8"/>
                    <a:pt x="9" y="0"/>
                  </a:cubicBezTo>
                </a:path>
              </a:pathLst>
            </a:custGeom>
            <a:solidFill>
              <a:srgbClr val="0006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02" name="ïS1íďé"/>
            <p:cNvSpPr/>
            <p:nvPr/>
          </p:nvSpPr>
          <p:spPr bwMode="auto">
            <a:xfrm>
              <a:off x="2294846" y="3205100"/>
              <a:ext cx="513897" cy="301957"/>
            </a:xfrm>
            <a:custGeom>
              <a:avLst/>
              <a:gdLst>
                <a:gd name="T0" fmla="*/ 211 w 305"/>
                <a:gd name="T1" fmla="*/ 0 h 179"/>
                <a:gd name="T2" fmla="*/ 305 w 305"/>
                <a:gd name="T3" fmla="*/ 142 h 179"/>
                <a:gd name="T4" fmla="*/ 42 w 305"/>
                <a:gd name="T5" fmla="*/ 179 h 179"/>
                <a:gd name="T6" fmla="*/ 15 w 305"/>
                <a:gd name="T7" fmla="*/ 14 h 179"/>
                <a:gd name="T8" fmla="*/ 211 w 305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179">
                  <a:moveTo>
                    <a:pt x="211" y="0"/>
                  </a:moveTo>
                  <a:cubicBezTo>
                    <a:pt x="211" y="0"/>
                    <a:pt x="269" y="133"/>
                    <a:pt x="305" y="142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0" y="52"/>
                    <a:pt x="15" y="14"/>
                  </a:cubicBezTo>
                  <a:cubicBezTo>
                    <a:pt x="211" y="0"/>
                    <a:pt x="211" y="0"/>
                    <a:pt x="211" y="0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03" name="îṩḷíḋê"/>
            <p:cNvSpPr/>
            <p:nvPr/>
          </p:nvSpPr>
          <p:spPr bwMode="auto">
            <a:xfrm>
              <a:off x="532101" y="2989743"/>
              <a:ext cx="59252" cy="592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04" name="iṩľîḑè"/>
            <p:cNvSpPr/>
            <p:nvPr/>
          </p:nvSpPr>
          <p:spPr bwMode="auto">
            <a:xfrm>
              <a:off x="2709610" y="3323604"/>
              <a:ext cx="1140" cy="3419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F4D2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05" name="îŝļíḓè"/>
            <p:cNvSpPr/>
            <p:nvPr/>
          </p:nvSpPr>
          <p:spPr bwMode="auto">
            <a:xfrm>
              <a:off x="2343844" y="3323604"/>
              <a:ext cx="366907" cy="161803"/>
            </a:xfrm>
            <a:custGeom>
              <a:avLst/>
              <a:gdLst>
                <a:gd name="T0" fmla="*/ 217 w 218"/>
                <a:gd name="T1" fmla="*/ 0 h 96"/>
                <a:gd name="T2" fmla="*/ 0 w 218"/>
                <a:gd name="T3" fmla="*/ 65 h 96"/>
                <a:gd name="T4" fmla="*/ 8 w 218"/>
                <a:gd name="T5" fmla="*/ 96 h 96"/>
                <a:gd name="T6" fmla="*/ 218 w 218"/>
                <a:gd name="T7" fmla="*/ 2 h 96"/>
                <a:gd name="T8" fmla="*/ 217 w 218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" h="96">
                  <a:moveTo>
                    <a:pt x="217" y="0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3" y="77"/>
                    <a:pt x="6" y="88"/>
                    <a:pt x="8" y="96"/>
                  </a:cubicBezTo>
                  <a:cubicBezTo>
                    <a:pt x="218" y="2"/>
                    <a:pt x="218" y="2"/>
                    <a:pt x="218" y="2"/>
                  </a:cubicBezTo>
                  <a:cubicBezTo>
                    <a:pt x="218" y="1"/>
                    <a:pt x="217" y="1"/>
                    <a:pt x="217" y="0"/>
                  </a:cubicBezTo>
                </a:path>
              </a:pathLst>
            </a:custGeom>
            <a:solidFill>
              <a:srgbClr val="F7B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06" name="îş1ïḑé"/>
            <p:cNvSpPr/>
            <p:nvPr/>
          </p:nvSpPr>
          <p:spPr bwMode="auto">
            <a:xfrm>
              <a:off x="533240" y="3203961"/>
              <a:ext cx="59252" cy="592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07" name="îşḻïḋê"/>
            <p:cNvSpPr/>
            <p:nvPr/>
          </p:nvSpPr>
          <p:spPr bwMode="auto">
            <a:xfrm>
              <a:off x="-407954" y="3185730"/>
              <a:ext cx="1199853" cy="1205549"/>
            </a:xfrm>
            <a:custGeom>
              <a:avLst/>
              <a:gdLst>
                <a:gd name="T0" fmla="*/ 659 w 1053"/>
                <a:gd name="T1" fmla="*/ 0 h 1058"/>
                <a:gd name="T2" fmla="*/ 0 w 1053"/>
                <a:gd name="T3" fmla="*/ 698 h 1058"/>
                <a:gd name="T4" fmla="*/ 379 w 1053"/>
                <a:gd name="T5" fmla="*/ 1058 h 1058"/>
                <a:gd name="T6" fmla="*/ 1053 w 1053"/>
                <a:gd name="T7" fmla="*/ 328 h 1058"/>
                <a:gd name="T8" fmla="*/ 659 w 1053"/>
                <a:gd name="T9" fmla="*/ 0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3" h="1058">
                  <a:moveTo>
                    <a:pt x="659" y="0"/>
                  </a:moveTo>
                  <a:lnTo>
                    <a:pt x="0" y="698"/>
                  </a:lnTo>
                  <a:lnTo>
                    <a:pt x="379" y="1058"/>
                  </a:lnTo>
                  <a:lnTo>
                    <a:pt x="1053" y="328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08" name="išlíḑè"/>
            <p:cNvSpPr/>
            <p:nvPr/>
          </p:nvSpPr>
          <p:spPr bwMode="auto">
            <a:xfrm>
              <a:off x="-407954" y="3185730"/>
              <a:ext cx="1199853" cy="1205549"/>
            </a:xfrm>
            <a:custGeom>
              <a:avLst/>
              <a:gdLst>
                <a:gd name="T0" fmla="*/ 659 w 1053"/>
                <a:gd name="T1" fmla="*/ 0 h 1058"/>
                <a:gd name="T2" fmla="*/ 0 w 1053"/>
                <a:gd name="T3" fmla="*/ 698 h 1058"/>
                <a:gd name="T4" fmla="*/ 379 w 1053"/>
                <a:gd name="T5" fmla="*/ 1058 h 1058"/>
                <a:gd name="T6" fmla="*/ 1053 w 1053"/>
                <a:gd name="T7" fmla="*/ 328 h 1058"/>
                <a:gd name="T8" fmla="*/ 659 w 1053"/>
                <a:gd name="T9" fmla="*/ 0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3" h="1058">
                  <a:moveTo>
                    <a:pt x="659" y="0"/>
                  </a:moveTo>
                  <a:lnTo>
                    <a:pt x="0" y="698"/>
                  </a:lnTo>
                  <a:lnTo>
                    <a:pt x="379" y="1058"/>
                  </a:lnTo>
                  <a:lnTo>
                    <a:pt x="1053" y="328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09" name="ïşľiḑé"/>
            <p:cNvSpPr/>
            <p:nvPr/>
          </p:nvSpPr>
          <p:spPr bwMode="auto">
            <a:xfrm>
              <a:off x="-388583" y="3192567"/>
              <a:ext cx="1186179" cy="1191876"/>
            </a:xfrm>
            <a:custGeom>
              <a:avLst/>
              <a:gdLst>
                <a:gd name="T0" fmla="*/ 653 w 1041"/>
                <a:gd name="T1" fmla="*/ 0 h 1046"/>
                <a:gd name="T2" fmla="*/ 0 w 1041"/>
                <a:gd name="T3" fmla="*/ 690 h 1046"/>
                <a:gd name="T4" fmla="*/ 375 w 1041"/>
                <a:gd name="T5" fmla="*/ 1046 h 1046"/>
                <a:gd name="T6" fmla="*/ 1041 w 1041"/>
                <a:gd name="T7" fmla="*/ 323 h 1046"/>
                <a:gd name="T8" fmla="*/ 653 w 1041"/>
                <a:gd name="T9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1" h="1046">
                  <a:moveTo>
                    <a:pt x="653" y="0"/>
                  </a:moveTo>
                  <a:lnTo>
                    <a:pt x="0" y="690"/>
                  </a:lnTo>
                  <a:lnTo>
                    <a:pt x="375" y="1046"/>
                  </a:lnTo>
                  <a:lnTo>
                    <a:pt x="1041" y="323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FFA4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10" name="íṩlïďê"/>
            <p:cNvSpPr/>
            <p:nvPr/>
          </p:nvSpPr>
          <p:spPr bwMode="auto">
            <a:xfrm>
              <a:off x="-388583" y="3192567"/>
              <a:ext cx="1186179" cy="1191876"/>
            </a:xfrm>
            <a:custGeom>
              <a:avLst/>
              <a:gdLst>
                <a:gd name="T0" fmla="*/ 653 w 1041"/>
                <a:gd name="T1" fmla="*/ 0 h 1046"/>
                <a:gd name="T2" fmla="*/ 0 w 1041"/>
                <a:gd name="T3" fmla="*/ 690 h 1046"/>
                <a:gd name="T4" fmla="*/ 375 w 1041"/>
                <a:gd name="T5" fmla="*/ 1046 h 1046"/>
                <a:gd name="T6" fmla="*/ 1041 w 1041"/>
                <a:gd name="T7" fmla="*/ 323 h 1046"/>
                <a:gd name="T8" fmla="*/ 653 w 1041"/>
                <a:gd name="T9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1" h="1046">
                  <a:moveTo>
                    <a:pt x="653" y="0"/>
                  </a:moveTo>
                  <a:lnTo>
                    <a:pt x="0" y="690"/>
                  </a:lnTo>
                  <a:lnTo>
                    <a:pt x="375" y="1046"/>
                  </a:lnTo>
                  <a:lnTo>
                    <a:pt x="1041" y="323"/>
                  </a:lnTo>
                  <a:lnTo>
                    <a:pt x="6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11" name="ïṥlîḓê"/>
            <p:cNvSpPr/>
            <p:nvPr/>
          </p:nvSpPr>
          <p:spPr bwMode="auto">
            <a:xfrm>
              <a:off x="1590660" y="3079759"/>
              <a:ext cx="309934" cy="264355"/>
            </a:xfrm>
            <a:custGeom>
              <a:avLst/>
              <a:gdLst>
                <a:gd name="T0" fmla="*/ 1 w 184"/>
                <a:gd name="T1" fmla="*/ 156 h 157"/>
                <a:gd name="T2" fmla="*/ 2 w 184"/>
                <a:gd name="T3" fmla="*/ 156 h 157"/>
                <a:gd name="T4" fmla="*/ 3 w 184"/>
                <a:gd name="T5" fmla="*/ 155 h 157"/>
                <a:gd name="T6" fmla="*/ 5 w 184"/>
                <a:gd name="T7" fmla="*/ 154 h 157"/>
                <a:gd name="T8" fmla="*/ 6 w 184"/>
                <a:gd name="T9" fmla="*/ 153 h 157"/>
                <a:gd name="T10" fmla="*/ 9 w 184"/>
                <a:gd name="T11" fmla="*/ 151 h 157"/>
                <a:gd name="T12" fmla="*/ 11 w 184"/>
                <a:gd name="T13" fmla="*/ 149 h 157"/>
                <a:gd name="T14" fmla="*/ 12 w 184"/>
                <a:gd name="T15" fmla="*/ 149 h 157"/>
                <a:gd name="T16" fmla="*/ 13 w 184"/>
                <a:gd name="T17" fmla="*/ 148 h 157"/>
                <a:gd name="T18" fmla="*/ 15 w 184"/>
                <a:gd name="T19" fmla="*/ 147 h 157"/>
                <a:gd name="T20" fmla="*/ 20 w 184"/>
                <a:gd name="T21" fmla="*/ 144 h 157"/>
                <a:gd name="T22" fmla="*/ 21 w 184"/>
                <a:gd name="T23" fmla="*/ 143 h 157"/>
                <a:gd name="T24" fmla="*/ 23 w 184"/>
                <a:gd name="T25" fmla="*/ 142 h 157"/>
                <a:gd name="T26" fmla="*/ 24 w 184"/>
                <a:gd name="T27" fmla="*/ 141 h 157"/>
                <a:gd name="T28" fmla="*/ 30 w 184"/>
                <a:gd name="T29" fmla="*/ 137 h 157"/>
                <a:gd name="T30" fmla="*/ 31 w 184"/>
                <a:gd name="T31" fmla="*/ 136 h 157"/>
                <a:gd name="T32" fmla="*/ 32 w 184"/>
                <a:gd name="T33" fmla="*/ 136 h 157"/>
                <a:gd name="T34" fmla="*/ 33 w 184"/>
                <a:gd name="T35" fmla="*/ 135 h 157"/>
                <a:gd name="T36" fmla="*/ 41 w 184"/>
                <a:gd name="T37" fmla="*/ 129 h 157"/>
                <a:gd name="T38" fmla="*/ 42 w 184"/>
                <a:gd name="T39" fmla="*/ 129 h 157"/>
                <a:gd name="T40" fmla="*/ 43 w 184"/>
                <a:gd name="T41" fmla="*/ 128 h 157"/>
                <a:gd name="T42" fmla="*/ 45 w 184"/>
                <a:gd name="T43" fmla="*/ 127 h 157"/>
                <a:gd name="T44" fmla="*/ 49 w 184"/>
                <a:gd name="T45" fmla="*/ 124 h 157"/>
                <a:gd name="T46" fmla="*/ 50 w 184"/>
                <a:gd name="T47" fmla="*/ 123 h 157"/>
                <a:gd name="T48" fmla="*/ 52 w 184"/>
                <a:gd name="T49" fmla="*/ 122 h 157"/>
                <a:gd name="T50" fmla="*/ 52 w 184"/>
                <a:gd name="T51" fmla="*/ 121 h 157"/>
                <a:gd name="T52" fmla="*/ 53 w 184"/>
                <a:gd name="T53" fmla="*/ 120 h 157"/>
                <a:gd name="T54" fmla="*/ 57 w 184"/>
                <a:gd name="T55" fmla="*/ 117 h 157"/>
                <a:gd name="T56" fmla="*/ 58 w 184"/>
                <a:gd name="T57" fmla="*/ 117 h 157"/>
                <a:gd name="T58" fmla="*/ 59 w 184"/>
                <a:gd name="T59" fmla="*/ 116 h 157"/>
                <a:gd name="T60" fmla="*/ 61 w 184"/>
                <a:gd name="T61" fmla="*/ 115 h 157"/>
                <a:gd name="T62" fmla="*/ 62 w 184"/>
                <a:gd name="T63" fmla="*/ 114 h 157"/>
                <a:gd name="T64" fmla="*/ 63 w 184"/>
                <a:gd name="T65" fmla="*/ 113 h 157"/>
                <a:gd name="T66" fmla="*/ 67 w 184"/>
                <a:gd name="T67" fmla="*/ 110 h 157"/>
                <a:gd name="T68" fmla="*/ 67 w 184"/>
                <a:gd name="T69" fmla="*/ 110 h 157"/>
                <a:gd name="T70" fmla="*/ 68 w 184"/>
                <a:gd name="T71" fmla="*/ 109 h 157"/>
                <a:gd name="T72" fmla="*/ 70 w 184"/>
                <a:gd name="T73" fmla="*/ 108 h 157"/>
                <a:gd name="T74" fmla="*/ 71 w 184"/>
                <a:gd name="T75" fmla="*/ 107 h 157"/>
                <a:gd name="T76" fmla="*/ 72 w 184"/>
                <a:gd name="T77" fmla="*/ 106 h 157"/>
                <a:gd name="T78" fmla="*/ 74 w 184"/>
                <a:gd name="T79" fmla="*/ 105 h 157"/>
                <a:gd name="T80" fmla="*/ 74 w 184"/>
                <a:gd name="T81" fmla="*/ 105 h 157"/>
                <a:gd name="T82" fmla="*/ 76 w 184"/>
                <a:gd name="T83" fmla="*/ 103 h 157"/>
                <a:gd name="T84" fmla="*/ 77 w 184"/>
                <a:gd name="T85" fmla="*/ 102 h 157"/>
                <a:gd name="T86" fmla="*/ 78 w 184"/>
                <a:gd name="T87" fmla="*/ 102 h 157"/>
                <a:gd name="T88" fmla="*/ 79 w 184"/>
                <a:gd name="T89" fmla="*/ 101 h 157"/>
                <a:gd name="T90" fmla="*/ 81 w 184"/>
                <a:gd name="T91" fmla="*/ 99 h 157"/>
                <a:gd name="T92" fmla="*/ 81 w 184"/>
                <a:gd name="T93" fmla="*/ 99 h 157"/>
                <a:gd name="T94" fmla="*/ 84 w 184"/>
                <a:gd name="T95" fmla="*/ 97 h 157"/>
                <a:gd name="T96" fmla="*/ 86 w 184"/>
                <a:gd name="T97" fmla="*/ 96 h 157"/>
                <a:gd name="T98" fmla="*/ 86 w 184"/>
                <a:gd name="T99" fmla="*/ 95 h 157"/>
                <a:gd name="T100" fmla="*/ 87 w 184"/>
                <a:gd name="T101" fmla="*/ 94 h 157"/>
                <a:gd name="T102" fmla="*/ 89 w 184"/>
                <a:gd name="T103" fmla="*/ 93 h 157"/>
                <a:gd name="T104" fmla="*/ 89 w 184"/>
                <a:gd name="T105" fmla="*/ 93 h 157"/>
                <a:gd name="T106" fmla="*/ 95 w 184"/>
                <a:gd name="T107" fmla="*/ 88 h 157"/>
                <a:gd name="T108" fmla="*/ 184 w 184"/>
                <a:gd name="T10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4" h="157">
                  <a:moveTo>
                    <a:pt x="0" y="157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0" y="157"/>
                    <a:pt x="0" y="157"/>
                  </a:cubicBezTo>
                  <a:moveTo>
                    <a:pt x="1" y="156"/>
                  </a:moveTo>
                  <a:cubicBezTo>
                    <a:pt x="1" y="156"/>
                    <a:pt x="1" y="156"/>
                    <a:pt x="1" y="156"/>
                  </a:cubicBezTo>
                  <a:cubicBezTo>
                    <a:pt x="1" y="156"/>
                    <a:pt x="1" y="156"/>
                    <a:pt x="1" y="156"/>
                  </a:cubicBezTo>
                  <a:moveTo>
                    <a:pt x="2" y="155"/>
                  </a:moveTo>
                  <a:cubicBezTo>
                    <a:pt x="2" y="156"/>
                    <a:pt x="2" y="156"/>
                    <a:pt x="2" y="156"/>
                  </a:cubicBezTo>
                  <a:cubicBezTo>
                    <a:pt x="2" y="156"/>
                    <a:pt x="2" y="156"/>
                    <a:pt x="2" y="155"/>
                  </a:cubicBezTo>
                  <a:moveTo>
                    <a:pt x="3" y="155"/>
                  </a:moveTo>
                  <a:cubicBezTo>
                    <a:pt x="3" y="155"/>
                    <a:pt x="3" y="155"/>
                    <a:pt x="3" y="155"/>
                  </a:cubicBezTo>
                  <a:cubicBezTo>
                    <a:pt x="3" y="155"/>
                    <a:pt x="3" y="155"/>
                    <a:pt x="3" y="155"/>
                  </a:cubicBezTo>
                  <a:moveTo>
                    <a:pt x="4" y="154"/>
                  </a:moveTo>
                  <a:cubicBezTo>
                    <a:pt x="4" y="154"/>
                    <a:pt x="4" y="154"/>
                    <a:pt x="4" y="154"/>
                  </a:cubicBezTo>
                  <a:cubicBezTo>
                    <a:pt x="4" y="154"/>
                    <a:pt x="4" y="154"/>
                    <a:pt x="4" y="154"/>
                  </a:cubicBezTo>
                  <a:moveTo>
                    <a:pt x="5" y="154"/>
                  </a:moveTo>
                  <a:cubicBezTo>
                    <a:pt x="5" y="154"/>
                    <a:pt x="5" y="154"/>
                    <a:pt x="5" y="154"/>
                  </a:cubicBezTo>
                  <a:cubicBezTo>
                    <a:pt x="5" y="154"/>
                    <a:pt x="5" y="154"/>
                    <a:pt x="5" y="154"/>
                  </a:cubicBezTo>
                  <a:moveTo>
                    <a:pt x="6" y="153"/>
                  </a:moveTo>
                  <a:cubicBezTo>
                    <a:pt x="6" y="153"/>
                    <a:pt x="6" y="153"/>
                    <a:pt x="6" y="153"/>
                  </a:cubicBezTo>
                  <a:cubicBezTo>
                    <a:pt x="6" y="153"/>
                    <a:pt x="6" y="153"/>
                    <a:pt x="6" y="153"/>
                  </a:cubicBezTo>
                  <a:moveTo>
                    <a:pt x="9" y="151"/>
                  </a:moveTo>
                  <a:cubicBezTo>
                    <a:pt x="9" y="151"/>
                    <a:pt x="9" y="151"/>
                    <a:pt x="9" y="151"/>
                  </a:cubicBezTo>
                  <a:cubicBezTo>
                    <a:pt x="9" y="151"/>
                    <a:pt x="9" y="151"/>
                    <a:pt x="9" y="151"/>
                  </a:cubicBezTo>
                  <a:moveTo>
                    <a:pt x="10" y="150"/>
                  </a:moveTo>
                  <a:cubicBezTo>
                    <a:pt x="10" y="150"/>
                    <a:pt x="10" y="150"/>
                    <a:pt x="10" y="150"/>
                  </a:cubicBezTo>
                  <a:cubicBezTo>
                    <a:pt x="10" y="150"/>
                    <a:pt x="10" y="150"/>
                    <a:pt x="10" y="150"/>
                  </a:cubicBezTo>
                  <a:moveTo>
                    <a:pt x="11" y="149"/>
                  </a:moveTo>
                  <a:cubicBezTo>
                    <a:pt x="11" y="150"/>
                    <a:pt x="11" y="150"/>
                    <a:pt x="11" y="150"/>
                  </a:cubicBezTo>
                  <a:cubicBezTo>
                    <a:pt x="11" y="150"/>
                    <a:pt x="11" y="150"/>
                    <a:pt x="11" y="149"/>
                  </a:cubicBezTo>
                  <a:moveTo>
                    <a:pt x="12" y="149"/>
                  </a:moveTo>
                  <a:cubicBezTo>
                    <a:pt x="12" y="149"/>
                    <a:pt x="12" y="149"/>
                    <a:pt x="12" y="149"/>
                  </a:cubicBezTo>
                  <a:cubicBezTo>
                    <a:pt x="12" y="149"/>
                    <a:pt x="12" y="149"/>
                    <a:pt x="12" y="149"/>
                  </a:cubicBezTo>
                  <a:moveTo>
                    <a:pt x="13" y="148"/>
                  </a:moveTo>
                  <a:cubicBezTo>
                    <a:pt x="13" y="148"/>
                    <a:pt x="13" y="148"/>
                    <a:pt x="13" y="148"/>
                  </a:cubicBezTo>
                  <a:cubicBezTo>
                    <a:pt x="13" y="148"/>
                    <a:pt x="13" y="148"/>
                    <a:pt x="13" y="148"/>
                  </a:cubicBezTo>
                  <a:moveTo>
                    <a:pt x="14" y="148"/>
                  </a:moveTo>
                  <a:cubicBezTo>
                    <a:pt x="14" y="148"/>
                    <a:pt x="14" y="148"/>
                    <a:pt x="14" y="148"/>
                  </a:cubicBezTo>
                  <a:cubicBezTo>
                    <a:pt x="14" y="148"/>
                    <a:pt x="14" y="148"/>
                    <a:pt x="14" y="148"/>
                  </a:cubicBezTo>
                  <a:moveTo>
                    <a:pt x="15" y="147"/>
                  </a:moveTo>
                  <a:cubicBezTo>
                    <a:pt x="15" y="147"/>
                    <a:pt x="15" y="147"/>
                    <a:pt x="15" y="147"/>
                  </a:cubicBezTo>
                  <a:cubicBezTo>
                    <a:pt x="15" y="147"/>
                    <a:pt x="15" y="147"/>
                    <a:pt x="15" y="147"/>
                  </a:cubicBezTo>
                  <a:moveTo>
                    <a:pt x="21" y="143"/>
                  </a:moveTo>
                  <a:cubicBezTo>
                    <a:pt x="20" y="143"/>
                    <a:pt x="20" y="143"/>
                    <a:pt x="20" y="144"/>
                  </a:cubicBezTo>
                  <a:cubicBezTo>
                    <a:pt x="20" y="144"/>
                    <a:pt x="21" y="143"/>
                    <a:pt x="21" y="143"/>
                  </a:cubicBezTo>
                  <a:moveTo>
                    <a:pt x="21" y="143"/>
                  </a:moveTo>
                  <a:cubicBezTo>
                    <a:pt x="21" y="143"/>
                    <a:pt x="21" y="143"/>
                    <a:pt x="21" y="143"/>
                  </a:cubicBezTo>
                  <a:cubicBezTo>
                    <a:pt x="21" y="143"/>
                    <a:pt x="21" y="143"/>
                    <a:pt x="21" y="143"/>
                  </a:cubicBezTo>
                  <a:moveTo>
                    <a:pt x="22" y="142"/>
                  </a:moveTo>
                  <a:cubicBezTo>
                    <a:pt x="22" y="142"/>
                    <a:pt x="22" y="142"/>
                    <a:pt x="22" y="142"/>
                  </a:cubicBezTo>
                  <a:cubicBezTo>
                    <a:pt x="22" y="142"/>
                    <a:pt x="22" y="142"/>
                    <a:pt x="22" y="142"/>
                  </a:cubicBezTo>
                  <a:moveTo>
                    <a:pt x="23" y="142"/>
                  </a:moveTo>
                  <a:cubicBezTo>
                    <a:pt x="23" y="142"/>
                    <a:pt x="23" y="142"/>
                    <a:pt x="23" y="142"/>
                  </a:cubicBezTo>
                  <a:cubicBezTo>
                    <a:pt x="23" y="142"/>
                    <a:pt x="23" y="142"/>
                    <a:pt x="23" y="142"/>
                  </a:cubicBezTo>
                  <a:moveTo>
                    <a:pt x="24" y="141"/>
                  </a:moveTo>
                  <a:cubicBezTo>
                    <a:pt x="24" y="141"/>
                    <a:pt x="24" y="141"/>
                    <a:pt x="24" y="141"/>
                  </a:cubicBezTo>
                  <a:cubicBezTo>
                    <a:pt x="24" y="141"/>
                    <a:pt x="24" y="141"/>
                    <a:pt x="24" y="141"/>
                  </a:cubicBezTo>
                  <a:moveTo>
                    <a:pt x="30" y="137"/>
                  </a:moveTo>
                  <a:cubicBezTo>
                    <a:pt x="30" y="137"/>
                    <a:pt x="30" y="137"/>
                    <a:pt x="30" y="137"/>
                  </a:cubicBezTo>
                  <a:cubicBezTo>
                    <a:pt x="30" y="137"/>
                    <a:pt x="30" y="137"/>
                    <a:pt x="30" y="137"/>
                  </a:cubicBezTo>
                  <a:moveTo>
                    <a:pt x="30" y="137"/>
                  </a:moveTo>
                  <a:cubicBezTo>
                    <a:pt x="30" y="137"/>
                    <a:pt x="30" y="137"/>
                    <a:pt x="30" y="137"/>
                  </a:cubicBezTo>
                  <a:cubicBezTo>
                    <a:pt x="30" y="137"/>
                    <a:pt x="30" y="137"/>
                    <a:pt x="30" y="137"/>
                  </a:cubicBezTo>
                  <a:moveTo>
                    <a:pt x="31" y="136"/>
                  </a:moveTo>
                  <a:cubicBezTo>
                    <a:pt x="31" y="136"/>
                    <a:pt x="31" y="136"/>
                    <a:pt x="31" y="136"/>
                  </a:cubicBezTo>
                  <a:cubicBezTo>
                    <a:pt x="31" y="136"/>
                    <a:pt x="31" y="136"/>
                    <a:pt x="31" y="136"/>
                  </a:cubicBezTo>
                  <a:moveTo>
                    <a:pt x="32" y="135"/>
                  </a:moveTo>
                  <a:cubicBezTo>
                    <a:pt x="32" y="135"/>
                    <a:pt x="32" y="136"/>
                    <a:pt x="32" y="136"/>
                  </a:cubicBezTo>
                  <a:cubicBezTo>
                    <a:pt x="32" y="136"/>
                    <a:pt x="32" y="135"/>
                    <a:pt x="32" y="135"/>
                  </a:cubicBezTo>
                  <a:moveTo>
                    <a:pt x="33" y="135"/>
                  </a:moveTo>
                  <a:cubicBezTo>
                    <a:pt x="33" y="135"/>
                    <a:pt x="33" y="135"/>
                    <a:pt x="33" y="135"/>
                  </a:cubicBezTo>
                  <a:cubicBezTo>
                    <a:pt x="33" y="135"/>
                    <a:pt x="33" y="135"/>
                    <a:pt x="33" y="135"/>
                  </a:cubicBezTo>
                  <a:moveTo>
                    <a:pt x="40" y="130"/>
                  </a:moveTo>
                  <a:cubicBezTo>
                    <a:pt x="40" y="130"/>
                    <a:pt x="40" y="130"/>
                    <a:pt x="40" y="130"/>
                  </a:cubicBezTo>
                  <a:cubicBezTo>
                    <a:pt x="40" y="130"/>
                    <a:pt x="40" y="130"/>
                    <a:pt x="40" y="130"/>
                  </a:cubicBezTo>
                  <a:moveTo>
                    <a:pt x="41" y="129"/>
                  </a:move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1" y="129"/>
                    <a:pt x="41" y="129"/>
                  </a:cubicBezTo>
                  <a:moveTo>
                    <a:pt x="42" y="129"/>
                  </a:move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2" y="129"/>
                    <a:pt x="42" y="129"/>
                  </a:cubicBezTo>
                  <a:moveTo>
                    <a:pt x="43" y="128"/>
                  </a:moveTo>
                  <a:cubicBezTo>
                    <a:pt x="43" y="128"/>
                    <a:pt x="43" y="128"/>
                    <a:pt x="43" y="128"/>
                  </a:cubicBezTo>
                  <a:cubicBezTo>
                    <a:pt x="43" y="128"/>
                    <a:pt x="43" y="128"/>
                    <a:pt x="43" y="128"/>
                  </a:cubicBezTo>
                  <a:moveTo>
                    <a:pt x="44" y="127"/>
                  </a:moveTo>
                  <a:cubicBezTo>
                    <a:pt x="44" y="127"/>
                    <a:pt x="44" y="127"/>
                    <a:pt x="44" y="127"/>
                  </a:cubicBezTo>
                  <a:cubicBezTo>
                    <a:pt x="44" y="127"/>
                    <a:pt x="44" y="127"/>
                    <a:pt x="44" y="127"/>
                  </a:cubicBezTo>
                  <a:moveTo>
                    <a:pt x="45" y="127"/>
                  </a:moveTo>
                  <a:cubicBezTo>
                    <a:pt x="45" y="127"/>
                    <a:pt x="45" y="127"/>
                    <a:pt x="45" y="127"/>
                  </a:cubicBezTo>
                  <a:cubicBezTo>
                    <a:pt x="45" y="127"/>
                    <a:pt x="45" y="127"/>
                    <a:pt x="45" y="127"/>
                  </a:cubicBezTo>
                  <a:moveTo>
                    <a:pt x="49" y="124"/>
                  </a:moveTo>
                  <a:cubicBezTo>
                    <a:pt x="49" y="124"/>
                    <a:pt x="49" y="124"/>
                    <a:pt x="49" y="124"/>
                  </a:cubicBezTo>
                  <a:cubicBezTo>
                    <a:pt x="49" y="124"/>
                    <a:pt x="49" y="124"/>
                    <a:pt x="49" y="124"/>
                  </a:cubicBezTo>
                  <a:moveTo>
                    <a:pt x="50" y="123"/>
                  </a:moveTo>
                  <a:cubicBezTo>
                    <a:pt x="50" y="123"/>
                    <a:pt x="50" y="123"/>
                    <a:pt x="50" y="123"/>
                  </a:cubicBezTo>
                  <a:cubicBezTo>
                    <a:pt x="50" y="123"/>
                    <a:pt x="50" y="123"/>
                    <a:pt x="50" y="123"/>
                  </a:cubicBezTo>
                  <a:moveTo>
                    <a:pt x="51" y="122"/>
                  </a:moveTo>
                  <a:cubicBezTo>
                    <a:pt x="51" y="122"/>
                    <a:pt x="51" y="122"/>
                    <a:pt x="51" y="123"/>
                  </a:cubicBezTo>
                  <a:cubicBezTo>
                    <a:pt x="51" y="122"/>
                    <a:pt x="51" y="122"/>
                    <a:pt x="51" y="122"/>
                  </a:cubicBezTo>
                  <a:moveTo>
                    <a:pt x="52" y="122"/>
                  </a:moveTo>
                  <a:cubicBezTo>
                    <a:pt x="52" y="122"/>
                    <a:pt x="51" y="122"/>
                    <a:pt x="51" y="122"/>
                  </a:cubicBezTo>
                  <a:cubicBezTo>
                    <a:pt x="51" y="122"/>
                    <a:pt x="52" y="122"/>
                    <a:pt x="52" y="122"/>
                  </a:cubicBezTo>
                  <a:moveTo>
                    <a:pt x="52" y="121"/>
                  </a:moveTo>
                  <a:cubicBezTo>
                    <a:pt x="52" y="121"/>
                    <a:pt x="52" y="121"/>
                    <a:pt x="52" y="121"/>
                  </a:cubicBezTo>
                  <a:cubicBezTo>
                    <a:pt x="52" y="121"/>
                    <a:pt x="52" y="121"/>
                    <a:pt x="52" y="121"/>
                  </a:cubicBezTo>
                  <a:moveTo>
                    <a:pt x="53" y="120"/>
                  </a:move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1"/>
                    <a:pt x="53" y="120"/>
                  </a:cubicBezTo>
                  <a:moveTo>
                    <a:pt x="54" y="120"/>
                  </a:moveTo>
                  <a:cubicBezTo>
                    <a:pt x="54" y="120"/>
                    <a:pt x="54" y="120"/>
                    <a:pt x="54" y="120"/>
                  </a:cubicBezTo>
                  <a:cubicBezTo>
                    <a:pt x="54" y="120"/>
                    <a:pt x="54" y="120"/>
                    <a:pt x="54" y="120"/>
                  </a:cubicBezTo>
                  <a:moveTo>
                    <a:pt x="57" y="117"/>
                  </a:moveTo>
                  <a:cubicBezTo>
                    <a:pt x="57" y="117"/>
                    <a:pt x="57" y="117"/>
                    <a:pt x="57" y="117"/>
                  </a:cubicBezTo>
                  <a:cubicBezTo>
                    <a:pt x="57" y="117"/>
                    <a:pt x="57" y="117"/>
                    <a:pt x="57" y="117"/>
                  </a:cubicBezTo>
                  <a:moveTo>
                    <a:pt x="58" y="117"/>
                  </a:moveTo>
                  <a:cubicBezTo>
                    <a:pt x="58" y="117"/>
                    <a:pt x="58" y="117"/>
                    <a:pt x="58" y="117"/>
                  </a:cubicBezTo>
                  <a:cubicBezTo>
                    <a:pt x="58" y="117"/>
                    <a:pt x="58" y="117"/>
                    <a:pt x="58" y="117"/>
                  </a:cubicBezTo>
                  <a:moveTo>
                    <a:pt x="59" y="116"/>
                  </a:moveTo>
                  <a:cubicBezTo>
                    <a:pt x="59" y="116"/>
                    <a:pt x="59" y="116"/>
                    <a:pt x="59" y="116"/>
                  </a:cubicBezTo>
                  <a:cubicBezTo>
                    <a:pt x="59" y="116"/>
                    <a:pt x="59" y="116"/>
                    <a:pt x="59" y="116"/>
                  </a:cubicBezTo>
                  <a:moveTo>
                    <a:pt x="60" y="115"/>
                  </a:moveTo>
                  <a:cubicBezTo>
                    <a:pt x="60" y="116"/>
                    <a:pt x="60" y="116"/>
                    <a:pt x="60" y="116"/>
                  </a:cubicBezTo>
                  <a:cubicBezTo>
                    <a:pt x="60" y="116"/>
                    <a:pt x="60" y="116"/>
                    <a:pt x="60" y="115"/>
                  </a:cubicBezTo>
                  <a:moveTo>
                    <a:pt x="61" y="115"/>
                  </a:moveTo>
                  <a:cubicBezTo>
                    <a:pt x="61" y="115"/>
                    <a:pt x="61" y="115"/>
                    <a:pt x="61" y="115"/>
                  </a:cubicBezTo>
                  <a:cubicBezTo>
                    <a:pt x="61" y="115"/>
                    <a:pt x="61" y="115"/>
                    <a:pt x="61" y="115"/>
                  </a:cubicBezTo>
                  <a:moveTo>
                    <a:pt x="62" y="114"/>
                  </a:move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moveTo>
                    <a:pt x="63" y="113"/>
                  </a:moveTo>
                  <a:cubicBezTo>
                    <a:pt x="63" y="114"/>
                    <a:pt x="63" y="114"/>
                    <a:pt x="62" y="114"/>
                  </a:cubicBezTo>
                  <a:cubicBezTo>
                    <a:pt x="63" y="114"/>
                    <a:pt x="63" y="114"/>
                    <a:pt x="63" y="113"/>
                  </a:cubicBezTo>
                  <a:moveTo>
                    <a:pt x="63" y="113"/>
                  </a:moveTo>
                  <a:cubicBezTo>
                    <a:pt x="63" y="113"/>
                    <a:pt x="63" y="113"/>
                    <a:pt x="63" y="113"/>
                  </a:cubicBezTo>
                  <a:cubicBezTo>
                    <a:pt x="63" y="113"/>
                    <a:pt x="63" y="113"/>
                    <a:pt x="63" y="113"/>
                  </a:cubicBezTo>
                  <a:moveTo>
                    <a:pt x="67" y="110"/>
                  </a:moveTo>
                  <a:cubicBezTo>
                    <a:pt x="67" y="110"/>
                    <a:pt x="67" y="111"/>
                    <a:pt x="66" y="111"/>
                  </a:cubicBezTo>
                  <a:cubicBezTo>
                    <a:pt x="67" y="111"/>
                    <a:pt x="67" y="110"/>
                    <a:pt x="67" y="110"/>
                  </a:cubicBezTo>
                  <a:moveTo>
                    <a:pt x="68" y="110"/>
                  </a:moveTo>
                  <a:cubicBezTo>
                    <a:pt x="67" y="110"/>
                    <a:pt x="67" y="110"/>
                    <a:pt x="67" y="110"/>
                  </a:cubicBezTo>
                  <a:cubicBezTo>
                    <a:pt x="67" y="110"/>
                    <a:pt x="67" y="110"/>
                    <a:pt x="68" y="110"/>
                  </a:cubicBezTo>
                  <a:moveTo>
                    <a:pt x="68" y="109"/>
                  </a:moveTo>
                  <a:cubicBezTo>
                    <a:pt x="68" y="109"/>
                    <a:pt x="68" y="109"/>
                    <a:pt x="68" y="109"/>
                  </a:cubicBezTo>
                  <a:cubicBezTo>
                    <a:pt x="68" y="109"/>
                    <a:pt x="68" y="109"/>
                    <a:pt x="68" y="109"/>
                  </a:cubicBezTo>
                  <a:moveTo>
                    <a:pt x="69" y="108"/>
                  </a:moveTo>
                  <a:cubicBezTo>
                    <a:pt x="69" y="109"/>
                    <a:pt x="69" y="109"/>
                    <a:pt x="69" y="109"/>
                  </a:cubicBezTo>
                  <a:cubicBezTo>
                    <a:pt x="69" y="109"/>
                    <a:pt x="69" y="109"/>
                    <a:pt x="69" y="108"/>
                  </a:cubicBezTo>
                  <a:moveTo>
                    <a:pt x="70" y="108"/>
                  </a:moveTo>
                  <a:cubicBezTo>
                    <a:pt x="70" y="108"/>
                    <a:pt x="70" y="108"/>
                    <a:pt x="70" y="108"/>
                  </a:cubicBezTo>
                  <a:cubicBezTo>
                    <a:pt x="70" y="108"/>
                    <a:pt x="70" y="108"/>
                    <a:pt x="70" y="108"/>
                  </a:cubicBezTo>
                  <a:moveTo>
                    <a:pt x="71" y="107"/>
                  </a:moveTo>
                  <a:cubicBezTo>
                    <a:pt x="71" y="107"/>
                    <a:pt x="71" y="107"/>
                    <a:pt x="71" y="107"/>
                  </a:cubicBezTo>
                  <a:cubicBezTo>
                    <a:pt x="71" y="107"/>
                    <a:pt x="71" y="107"/>
                    <a:pt x="71" y="107"/>
                  </a:cubicBezTo>
                  <a:moveTo>
                    <a:pt x="72" y="106"/>
                  </a:moveTo>
                  <a:cubicBezTo>
                    <a:pt x="72" y="106"/>
                    <a:pt x="72" y="107"/>
                    <a:pt x="71" y="107"/>
                  </a:cubicBezTo>
                  <a:cubicBezTo>
                    <a:pt x="72" y="107"/>
                    <a:pt x="72" y="106"/>
                    <a:pt x="72" y="106"/>
                  </a:cubicBezTo>
                  <a:moveTo>
                    <a:pt x="73" y="106"/>
                  </a:moveTo>
                  <a:cubicBezTo>
                    <a:pt x="73" y="106"/>
                    <a:pt x="72" y="106"/>
                    <a:pt x="72" y="106"/>
                  </a:cubicBezTo>
                  <a:cubicBezTo>
                    <a:pt x="72" y="106"/>
                    <a:pt x="73" y="106"/>
                    <a:pt x="73" y="106"/>
                  </a:cubicBezTo>
                  <a:moveTo>
                    <a:pt x="74" y="105"/>
                  </a:moveTo>
                  <a:cubicBezTo>
                    <a:pt x="74" y="105"/>
                    <a:pt x="73" y="105"/>
                    <a:pt x="73" y="105"/>
                  </a:cubicBezTo>
                  <a:cubicBezTo>
                    <a:pt x="73" y="105"/>
                    <a:pt x="74" y="105"/>
                    <a:pt x="74" y="105"/>
                  </a:cubicBezTo>
                  <a:moveTo>
                    <a:pt x="75" y="104"/>
                  </a:moveTo>
                  <a:cubicBezTo>
                    <a:pt x="75" y="104"/>
                    <a:pt x="74" y="104"/>
                    <a:pt x="74" y="105"/>
                  </a:cubicBezTo>
                  <a:cubicBezTo>
                    <a:pt x="74" y="104"/>
                    <a:pt x="75" y="104"/>
                    <a:pt x="75" y="104"/>
                  </a:cubicBezTo>
                  <a:moveTo>
                    <a:pt x="76" y="103"/>
                  </a:moveTo>
                  <a:cubicBezTo>
                    <a:pt x="76" y="104"/>
                    <a:pt x="75" y="104"/>
                    <a:pt x="75" y="104"/>
                  </a:cubicBezTo>
                  <a:cubicBezTo>
                    <a:pt x="75" y="104"/>
                    <a:pt x="76" y="103"/>
                    <a:pt x="76" y="103"/>
                  </a:cubicBezTo>
                  <a:moveTo>
                    <a:pt x="77" y="103"/>
                  </a:moveTo>
                  <a:cubicBezTo>
                    <a:pt x="76" y="103"/>
                    <a:pt x="76" y="103"/>
                    <a:pt x="76" y="103"/>
                  </a:cubicBezTo>
                  <a:cubicBezTo>
                    <a:pt x="76" y="103"/>
                    <a:pt x="76" y="103"/>
                    <a:pt x="77" y="103"/>
                  </a:cubicBezTo>
                  <a:moveTo>
                    <a:pt x="77" y="102"/>
                  </a:moveTo>
                  <a:cubicBezTo>
                    <a:pt x="77" y="102"/>
                    <a:pt x="77" y="102"/>
                    <a:pt x="77" y="102"/>
                  </a:cubicBezTo>
                  <a:cubicBezTo>
                    <a:pt x="77" y="102"/>
                    <a:pt x="77" y="102"/>
                    <a:pt x="77" y="102"/>
                  </a:cubicBezTo>
                  <a:moveTo>
                    <a:pt x="78" y="101"/>
                  </a:moveTo>
                  <a:cubicBezTo>
                    <a:pt x="78" y="101"/>
                    <a:pt x="78" y="102"/>
                    <a:pt x="78" y="102"/>
                  </a:cubicBezTo>
                  <a:cubicBezTo>
                    <a:pt x="78" y="102"/>
                    <a:pt x="78" y="101"/>
                    <a:pt x="78" y="101"/>
                  </a:cubicBezTo>
                  <a:moveTo>
                    <a:pt x="79" y="101"/>
                  </a:moveTo>
                  <a:cubicBezTo>
                    <a:pt x="79" y="101"/>
                    <a:pt x="79" y="101"/>
                    <a:pt x="79" y="101"/>
                  </a:cubicBezTo>
                  <a:cubicBezTo>
                    <a:pt x="79" y="101"/>
                    <a:pt x="79" y="101"/>
                    <a:pt x="79" y="101"/>
                  </a:cubicBezTo>
                  <a:moveTo>
                    <a:pt x="80" y="100"/>
                  </a:moveTo>
                  <a:cubicBezTo>
                    <a:pt x="80" y="100"/>
                    <a:pt x="80" y="100"/>
                    <a:pt x="80" y="100"/>
                  </a:cubicBezTo>
                  <a:cubicBezTo>
                    <a:pt x="80" y="100"/>
                    <a:pt x="80" y="100"/>
                    <a:pt x="80" y="100"/>
                  </a:cubicBezTo>
                  <a:moveTo>
                    <a:pt x="81" y="99"/>
                  </a:moveTo>
                  <a:cubicBezTo>
                    <a:pt x="81" y="99"/>
                    <a:pt x="81" y="100"/>
                    <a:pt x="80" y="100"/>
                  </a:cubicBezTo>
                  <a:cubicBezTo>
                    <a:pt x="81" y="100"/>
                    <a:pt x="81" y="99"/>
                    <a:pt x="81" y="99"/>
                  </a:cubicBezTo>
                  <a:moveTo>
                    <a:pt x="82" y="98"/>
                  </a:moveTo>
                  <a:cubicBezTo>
                    <a:pt x="82" y="99"/>
                    <a:pt x="81" y="99"/>
                    <a:pt x="81" y="99"/>
                  </a:cubicBezTo>
                  <a:cubicBezTo>
                    <a:pt x="81" y="99"/>
                    <a:pt x="82" y="99"/>
                    <a:pt x="82" y="98"/>
                  </a:cubicBezTo>
                  <a:moveTo>
                    <a:pt x="84" y="97"/>
                  </a:moveTo>
                  <a:cubicBezTo>
                    <a:pt x="83" y="97"/>
                    <a:pt x="83" y="98"/>
                    <a:pt x="82" y="98"/>
                  </a:cubicBezTo>
                  <a:cubicBezTo>
                    <a:pt x="83" y="98"/>
                    <a:pt x="83" y="97"/>
                    <a:pt x="84" y="97"/>
                  </a:cubicBezTo>
                  <a:moveTo>
                    <a:pt x="85" y="96"/>
                  </a:moveTo>
                  <a:cubicBezTo>
                    <a:pt x="84" y="96"/>
                    <a:pt x="84" y="97"/>
                    <a:pt x="84" y="97"/>
                  </a:cubicBezTo>
                  <a:cubicBezTo>
                    <a:pt x="84" y="97"/>
                    <a:pt x="84" y="96"/>
                    <a:pt x="85" y="96"/>
                  </a:cubicBezTo>
                  <a:moveTo>
                    <a:pt x="86" y="96"/>
                  </a:moveTo>
                  <a:cubicBezTo>
                    <a:pt x="85" y="96"/>
                    <a:pt x="85" y="96"/>
                    <a:pt x="85" y="96"/>
                  </a:cubicBezTo>
                  <a:cubicBezTo>
                    <a:pt x="85" y="96"/>
                    <a:pt x="85" y="96"/>
                    <a:pt x="86" y="96"/>
                  </a:cubicBezTo>
                  <a:moveTo>
                    <a:pt x="86" y="95"/>
                  </a:moveTo>
                  <a:cubicBezTo>
                    <a:pt x="86" y="95"/>
                    <a:pt x="86" y="95"/>
                    <a:pt x="86" y="95"/>
                  </a:cubicBezTo>
                  <a:cubicBezTo>
                    <a:pt x="86" y="95"/>
                    <a:pt x="86" y="95"/>
                    <a:pt x="86" y="95"/>
                  </a:cubicBezTo>
                  <a:moveTo>
                    <a:pt x="87" y="94"/>
                  </a:moveTo>
                  <a:cubicBezTo>
                    <a:pt x="87" y="94"/>
                    <a:pt x="87" y="95"/>
                    <a:pt x="87" y="95"/>
                  </a:cubicBezTo>
                  <a:cubicBezTo>
                    <a:pt x="87" y="95"/>
                    <a:pt x="87" y="94"/>
                    <a:pt x="87" y="94"/>
                  </a:cubicBezTo>
                  <a:moveTo>
                    <a:pt x="88" y="93"/>
                  </a:moveTo>
                  <a:cubicBezTo>
                    <a:pt x="88" y="94"/>
                    <a:pt x="88" y="94"/>
                    <a:pt x="87" y="94"/>
                  </a:cubicBezTo>
                  <a:cubicBezTo>
                    <a:pt x="88" y="94"/>
                    <a:pt x="88" y="94"/>
                    <a:pt x="88" y="93"/>
                  </a:cubicBezTo>
                  <a:moveTo>
                    <a:pt x="89" y="93"/>
                  </a:moveTo>
                  <a:cubicBezTo>
                    <a:pt x="89" y="93"/>
                    <a:pt x="88" y="93"/>
                    <a:pt x="88" y="93"/>
                  </a:cubicBezTo>
                  <a:cubicBezTo>
                    <a:pt x="88" y="93"/>
                    <a:pt x="89" y="93"/>
                    <a:pt x="89" y="93"/>
                  </a:cubicBezTo>
                  <a:moveTo>
                    <a:pt x="94" y="88"/>
                  </a:moveTo>
                  <a:cubicBezTo>
                    <a:pt x="92" y="90"/>
                    <a:pt x="91" y="91"/>
                    <a:pt x="89" y="93"/>
                  </a:cubicBezTo>
                  <a:cubicBezTo>
                    <a:pt x="91" y="91"/>
                    <a:pt x="92" y="90"/>
                    <a:pt x="94" y="88"/>
                  </a:cubicBezTo>
                  <a:moveTo>
                    <a:pt x="95" y="88"/>
                  </a:moveTo>
                  <a:cubicBezTo>
                    <a:pt x="95" y="88"/>
                    <a:pt x="94" y="88"/>
                    <a:pt x="94" y="88"/>
                  </a:cubicBezTo>
                  <a:cubicBezTo>
                    <a:pt x="94" y="88"/>
                    <a:pt x="95" y="88"/>
                    <a:pt x="95" y="88"/>
                  </a:cubicBezTo>
                  <a:moveTo>
                    <a:pt x="96" y="87"/>
                  </a:moveTo>
                  <a:cubicBezTo>
                    <a:pt x="96" y="87"/>
                    <a:pt x="95" y="87"/>
                    <a:pt x="95" y="88"/>
                  </a:cubicBezTo>
                  <a:cubicBezTo>
                    <a:pt x="95" y="87"/>
                    <a:pt x="96" y="87"/>
                    <a:pt x="96" y="87"/>
                  </a:cubicBezTo>
                  <a:moveTo>
                    <a:pt x="184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59" y="29"/>
                    <a:pt x="129" y="59"/>
                    <a:pt x="96" y="87"/>
                  </a:cubicBezTo>
                  <a:cubicBezTo>
                    <a:pt x="129" y="59"/>
                    <a:pt x="159" y="29"/>
                    <a:pt x="184" y="0"/>
                  </a:cubicBezTo>
                </a:path>
              </a:pathLst>
            </a:custGeom>
            <a:solidFill>
              <a:srgbClr val="0D3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pic>
          <p:nvPicPr>
            <p:cNvPr id="412" name="îšḻiḓe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2617" y="2788058"/>
              <a:ext cx="194849" cy="296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3" name="islîḑé"/>
            <p:cNvSpPr/>
            <p:nvPr/>
          </p:nvSpPr>
          <p:spPr bwMode="auto">
            <a:xfrm>
              <a:off x="2084047" y="2433686"/>
              <a:ext cx="104830" cy="358930"/>
            </a:xfrm>
            <a:custGeom>
              <a:avLst/>
              <a:gdLst>
                <a:gd name="T0" fmla="*/ 62 w 62"/>
                <a:gd name="T1" fmla="*/ 1 h 213"/>
                <a:gd name="T2" fmla="*/ 0 w 62"/>
                <a:gd name="T3" fmla="*/ 213 h 213"/>
                <a:gd name="T4" fmla="*/ 0 w 62"/>
                <a:gd name="T5" fmla="*/ 213 h 213"/>
                <a:gd name="T6" fmla="*/ 62 w 62"/>
                <a:gd name="T7" fmla="*/ 1 h 213"/>
                <a:gd name="T8" fmla="*/ 62 w 62"/>
                <a:gd name="T9" fmla="*/ 1 h 213"/>
                <a:gd name="T10" fmla="*/ 62 w 62"/>
                <a:gd name="T11" fmla="*/ 1 h 213"/>
                <a:gd name="T12" fmla="*/ 62 w 62"/>
                <a:gd name="T13" fmla="*/ 1 h 213"/>
                <a:gd name="T14" fmla="*/ 62 w 62"/>
                <a:gd name="T15" fmla="*/ 0 h 213"/>
                <a:gd name="T16" fmla="*/ 62 w 62"/>
                <a:gd name="T17" fmla="*/ 0 h 213"/>
                <a:gd name="T18" fmla="*/ 62 w 62"/>
                <a:gd name="T19" fmla="*/ 0 h 213"/>
                <a:gd name="T20" fmla="*/ 62 w 62"/>
                <a:gd name="T21" fmla="*/ 0 h 213"/>
                <a:gd name="T22" fmla="*/ 62 w 62"/>
                <a:gd name="T23" fmla="*/ 0 h 213"/>
                <a:gd name="T24" fmla="*/ 62 w 62"/>
                <a:gd name="T25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" h="213">
                  <a:moveTo>
                    <a:pt x="62" y="1"/>
                  </a:moveTo>
                  <a:cubicBezTo>
                    <a:pt x="57" y="42"/>
                    <a:pt x="43" y="122"/>
                    <a:pt x="0" y="213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43" y="122"/>
                    <a:pt x="57" y="42"/>
                    <a:pt x="62" y="1"/>
                  </a:cubicBezTo>
                  <a:moveTo>
                    <a:pt x="62" y="1"/>
                  </a:moveTo>
                  <a:cubicBezTo>
                    <a:pt x="62" y="1"/>
                    <a:pt x="62" y="1"/>
                    <a:pt x="62" y="1"/>
                  </a:cubicBezTo>
                  <a:cubicBezTo>
                    <a:pt x="62" y="1"/>
                    <a:pt x="62" y="1"/>
                    <a:pt x="62" y="1"/>
                  </a:cubicBezTo>
                  <a:moveTo>
                    <a:pt x="62" y="0"/>
                  </a:move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moveTo>
                    <a:pt x="62" y="0"/>
                  </a:move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</a:path>
              </a:pathLst>
            </a:custGeom>
            <a:solidFill>
              <a:srgbClr val="0D41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14" name="iśliḍê"/>
            <p:cNvSpPr/>
            <p:nvPr/>
          </p:nvSpPr>
          <p:spPr bwMode="auto">
            <a:xfrm>
              <a:off x="1264774" y="2383549"/>
              <a:ext cx="927521" cy="960565"/>
            </a:xfrm>
            <a:custGeom>
              <a:avLst/>
              <a:gdLst>
                <a:gd name="T0" fmla="*/ 176 w 551"/>
                <a:gd name="T1" fmla="*/ 357 h 570"/>
                <a:gd name="T2" fmla="*/ 193 w 551"/>
                <a:gd name="T3" fmla="*/ 570 h 570"/>
                <a:gd name="T4" fmla="*/ 195 w 551"/>
                <a:gd name="T5" fmla="*/ 569 h 570"/>
                <a:gd name="T6" fmla="*/ 196 w 551"/>
                <a:gd name="T7" fmla="*/ 568 h 570"/>
                <a:gd name="T8" fmla="*/ 198 w 551"/>
                <a:gd name="T9" fmla="*/ 567 h 570"/>
                <a:gd name="T10" fmla="*/ 199 w 551"/>
                <a:gd name="T11" fmla="*/ 567 h 570"/>
                <a:gd name="T12" fmla="*/ 203 w 551"/>
                <a:gd name="T13" fmla="*/ 564 h 570"/>
                <a:gd name="T14" fmla="*/ 204 w 551"/>
                <a:gd name="T15" fmla="*/ 563 h 570"/>
                <a:gd name="T16" fmla="*/ 206 w 551"/>
                <a:gd name="T17" fmla="*/ 562 h 570"/>
                <a:gd name="T18" fmla="*/ 207 w 551"/>
                <a:gd name="T19" fmla="*/ 561 h 570"/>
                <a:gd name="T20" fmla="*/ 209 w 551"/>
                <a:gd name="T21" fmla="*/ 560 h 570"/>
                <a:gd name="T22" fmla="*/ 215 w 551"/>
                <a:gd name="T23" fmla="*/ 556 h 570"/>
                <a:gd name="T24" fmla="*/ 216 w 551"/>
                <a:gd name="T25" fmla="*/ 555 h 570"/>
                <a:gd name="T26" fmla="*/ 217 w 551"/>
                <a:gd name="T27" fmla="*/ 555 h 570"/>
                <a:gd name="T28" fmla="*/ 224 w 551"/>
                <a:gd name="T29" fmla="*/ 550 h 570"/>
                <a:gd name="T30" fmla="*/ 224 w 551"/>
                <a:gd name="T31" fmla="*/ 550 h 570"/>
                <a:gd name="T32" fmla="*/ 226 w 551"/>
                <a:gd name="T33" fmla="*/ 549 h 570"/>
                <a:gd name="T34" fmla="*/ 227 w 551"/>
                <a:gd name="T35" fmla="*/ 548 h 570"/>
                <a:gd name="T36" fmla="*/ 235 w 551"/>
                <a:gd name="T37" fmla="*/ 542 h 570"/>
                <a:gd name="T38" fmla="*/ 236 w 551"/>
                <a:gd name="T39" fmla="*/ 542 h 570"/>
                <a:gd name="T40" fmla="*/ 238 w 551"/>
                <a:gd name="T41" fmla="*/ 540 h 570"/>
                <a:gd name="T42" fmla="*/ 239 w 551"/>
                <a:gd name="T43" fmla="*/ 540 h 570"/>
                <a:gd name="T44" fmla="*/ 244 w 551"/>
                <a:gd name="T45" fmla="*/ 536 h 570"/>
                <a:gd name="T46" fmla="*/ 245 w 551"/>
                <a:gd name="T47" fmla="*/ 535 h 570"/>
                <a:gd name="T48" fmla="*/ 246 w 551"/>
                <a:gd name="T49" fmla="*/ 534 h 570"/>
                <a:gd name="T50" fmla="*/ 247 w 551"/>
                <a:gd name="T51" fmla="*/ 533 h 570"/>
                <a:gd name="T52" fmla="*/ 251 w 551"/>
                <a:gd name="T53" fmla="*/ 530 h 570"/>
                <a:gd name="T54" fmla="*/ 252 w 551"/>
                <a:gd name="T55" fmla="*/ 530 h 570"/>
                <a:gd name="T56" fmla="*/ 254 w 551"/>
                <a:gd name="T57" fmla="*/ 529 h 570"/>
                <a:gd name="T58" fmla="*/ 255 w 551"/>
                <a:gd name="T59" fmla="*/ 528 h 570"/>
                <a:gd name="T60" fmla="*/ 256 w 551"/>
                <a:gd name="T61" fmla="*/ 527 h 570"/>
                <a:gd name="T62" fmla="*/ 257 w 551"/>
                <a:gd name="T63" fmla="*/ 526 h 570"/>
                <a:gd name="T64" fmla="*/ 261 w 551"/>
                <a:gd name="T65" fmla="*/ 523 h 570"/>
                <a:gd name="T66" fmla="*/ 262 w 551"/>
                <a:gd name="T67" fmla="*/ 522 h 570"/>
                <a:gd name="T68" fmla="*/ 264 w 551"/>
                <a:gd name="T69" fmla="*/ 521 h 570"/>
                <a:gd name="T70" fmla="*/ 265 w 551"/>
                <a:gd name="T71" fmla="*/ 520 h 570"/>
                <a:gd name="T72" fmla="*/ 266 w 551"/>
                <a:gd name="T73" fmla="*/ 519 h 570"/>
                <a:gd name="T74" fmla="*/ 268 w 551"/>
                <a:gd name="T75" fmla="*/ 518 h 570"/>
                <a:gd name="T76" fmla="*/ 269 w 551"/>
                <a:gd name="T77" fmla="*/ 517 h 570"/>
                <a:gd name="T78" fmla="*/ 271 w 551"/>
                <a:gd name="T79" fmla="*/ 516 h 570"/>
                <a:gd name="T80" fmla="*/ 272 w 551"/>
                <a:gd name="T81" fmla="*/ 515 h 570"/>
                <a:gd name="T82" fmla="*/ 273 w 551"/>
                <a:gd name="T83" fmla="*/ 514 h 570"/>
                <a:gd name="T84" fmla="*/ 274 w 551"/>
                <a:gd name="T85" fmla="*/ 513 h 570"/>
                <a:gd name="T86" fmla="*/ 276 w 551"/>
                <a:gd name="T87" fmla="*/ 511 h 570"/>
                <a:gd name="T88" fmla="*/ 278 w 551"/>
                <a:gd name="T89" fmla="*/ 510 h 570"/>
                <a:gd name="T90" fmla="*/ 280 w 551"/>
                <a:gd name="T91" fmla="*/ 509 h 570"/>
                <a:gd name="T92" fmla="*/ 281 w 551"/>
                <a:gd name="T93" fmla="*/ 508 h 570"/>
                <a:gd name="T94" fmla="*/ 282 w 551"/>
                <a:gd name="T95" fmla="*/ 506 h 570"/>
                <a:gd name="T96" fmla="*/ 283 w 551"/>
                <a:gd name="T97" fmla="*/ 506 h 570"/>
                <a:gd name="T98" fmla="*/ 289 w 551"/>
                <a:gd name="T99" fmla="*/ 501 h 570"/>
                <a:gd name="T100" fmla="*/ 290 w 551"/>
                <a:gd name="T101" fmla="*/ 500 h 570"/>
                <a:gd name="T102" fmla="*/ 549 w 551"/>
                <a:gd name="T103" fmla="*/ 31 h 570"/>
                <a:gd name="T104" fmla="*/ 549 w 551"/>
                <a:gd name="T105" fmla="*/ 30 h 570"/>
                <a:gd name="T106" fmla="*/ 549 w 551"/>
                <a:gd name="T107" fmla="*/ 30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1" h="570">
                  <a:moveTo>
                    <a:pt x="523" y="0"/>
                  </a:moveTo>
                  <a:cubicBezTo>
                    <a:pt x="523" y="0"/>
                    <a:pt x="348" y="359"/>
                    <a:pt x="193" y="359"/>
                  </a:cubicBezTo>
                  <a:cubicBezTo>
                    <a:pt x="187" y="359"/>
                    <a:pt x="181" y="358"/>
                    <a:pt x="176" y="357"/>
                  </a:cubicBezTo>
                  <a:cubicBezTo>
                    <a:pt x="168" y="356"/>
                    <a:pt x="160" y="355"/>
                    <a:pt x="153" y="355"/>
                  </a:cubicBezTo>
                  <a:cubicBezTo>
                    <a:pt x="40" y="355"/>
                    <a:pt x="8" y="512"/>
                    <a:pt x="0" y="570"/>
                  </a:cubicBezTo>
                  <a:cubicBezTo>
                    <a:pt x="193" y="570"/>
                    <a:pt x="193" y="570"/>
                    <a:pt x="193" y="570"/>
                  </a:cubicBezTo>
                  <a:cubicBezTo>
                    <a:pt x="193" y="570"/>
                    <a:pt x="194" y="570"/>
                    <a:pt x="194" y="570"/>
                  </a:cubicBezTo>
                  <a:cubicBezTo>
                    <a:pt x="194" y="570"/>
                    <a:pt x="194" y="570"/>
                    <a:pt x="194" y="570"/>
                  </a:cubicBezTo>
                  <a:cubicBezTo>
                    <a:pt x="194" y="570"/>
                    <a:pt x="195" y="569"/>
                    <a:pt x="195" y="569"/>
                  </a:cubicBezTo>
                  <a:cubicBezTo>
                    <a:pt x="195" y="569"/>
                    <a:pt x="195" y="569"/>
                    <a:pt x="195" y="569"/>
                  </a:cubicBezTo>
                  <a:cubicBezTo>
                    <a:pt x="195" y="569"/>
                    <a:pt x="195" y="569"/>
                    <a:pt x="196" y="569"/>
                  </a:cubicBezTo>
                  <a:cubicBezTo>
                    <a:pt x="196" y="569"/>
                    <a:pt x="196" y="569"/>
                    <a:pt x="196" y="568"/>
                  </a:cubicBezTo>
                  <a:cubicBezTo>
                    <a:pt x="196" y="568"/>
                    <a:pt x="196" y="568"/>
                    <a:pt x="197" y="568"/>
                  </a:cubicBezTo>
                  <a:cubicBezTo>
                    <a:pt x="197" y="568"/>
                    <a:pt x="197" y="568"/>
                    <a:pt x="197" y="568"/>
                  </a:cubicBezTo>
                  <a:cubicBezTo>
                    <a:pt x="197" y="568"/>
                    <a:pt x="197" y="568"/>
                    <a:pt x="198" y="567"/>
                  </a:cubicBezTo>
                  <a:cubicBezTo>
                    <a:pt x="198" y="567"/>
                    <a:pt x="198" y="567"/>
                    <a:pt x="198" y="567"/>
                  </a:cubicBezTo>
                  <a:cubicBezTo>
                    <a:pt x="198" y="567"/>
                    <a:pt x="198" y="567"/>
                    <a:pt x="199" y="567"/>
                  </a:cubicBezTo>
                  <a:cubicBezTo>
                    <a:pt x="199" y="567"/>
                    <a:pt x="199" y="567"/>
                    <a:pt x="199" y="567"/>
                  </a:cubicBezTo>
                  <a:cubicBezTo>
                    <a:pt x="199" y="566"/>
                    <a:pt x="199" y="566"/>
                    <a:pt x="200" y="566"/>
                  </a:cubicBezTo>
                  <a:cubicBezTo>
                    <a:pt x="200" y="566"/>
                    <a:pt x="200" y="566"/>
                    <a:pt x="200" y="566"/>
                  </a:cubicBezTo>
                  <a:cubicBezTo>
                    <a:pt x="201" y="565"/>
                    <a:pt x="202" y="565"/>
                    <a:pt x="203" y="564"/>
                  </a:cubicBezTo>
                  <a:cubicBezTo>
                    <a:pt x="203" y="564"/>
                    <a:pt x="203" y="564"/>
                    <a:pt x="203" y="564"/>
                  </a:cubicBezTo>
                  <a:cubicBezTo>
                    <a:pt x="204" y="564"/>
                    <a:pt x="204" y="563"/>
                    <a:pt x="204" y="563"/>
                  </a:cubicBezTo>
                  <a:cubicBezTo>
                    <a:pt x="204" y="563"/>
                    <a:pt x="204" y="563"/>
                    <a:pt x="204" y="563"/>
                  </a:cubicBezTo>
                  <a:cubicBezTo>
                    <a:pt x="205" y="563"/>
                    <a:pt x="205" y="563"/>
                    <a:pt x="205" y="563"/>
                  </a:cubicBezTo>
                  <a:cubicBezTo>
                    <a:pt x="205" y="563"/>
                    <a:pt x="205" y="563"/>
                    <a:pt x="205" y="562"/>
                  </a:cubicBezTo>
                  <a:cubicBezTo>
                    <a:pt x="206" y="562"/>
                    <a:pt x="206" y="562"/>
                    <a:pt x="206" y="562"/>
                  </a:cubicBezTo>
                  <a:cubicBezTo>
                    <a:pt x="206" y="562"/>
                    <a:pt x="206" y="562"/>
                    <a:pt x="206" y="562"/>
                  </a:cubicBezTo>
                  <a:cubicBezTo>
                    <a:pt x="207" y="562"/>
                    <a:pt x="207" y="562"/>
                    <a:pt x="207" y="561"/>
                  </a:cubicBezTo>
                  <a:cubicBezTo>
                    <a:pt x="207" y="561"/>
                    <a:pt x="207" y="561"/>
                    <a:pt x="207" y="561"/>
                  </a:cubicBezTo>
                  <a:cubicBezTo>
                    <a:pt x="208" y="561"/>
                    <a:pt x="208" y="561"/>
                    <a:pt x="208" y="561"/>
                  </a:cubicBezTo>
                  <a:cubicBezTo>
                    <a:pt x="208" y="561"/>
                    <a:pt x="208" y="561"/>
                    <a:pt x="208" y="561"/>
                  </a:cubicBezTo>
                  <a:cubicBezTo>
                    <a:pt x="208" y="560"/>
                    <a:pt x="209" y="560"/>
                    <a:pt x="209" y="560"/>
                  </a:cubicBezTo>
                  <a:cubicBezTo>
                    <a:pt x="209" y="560"/>
                    <a:pt x="209" y="560"/>
                    <a:pt x="209" y="560"/>
                  </a:cubicBezTo>
                  <a:cubicBezTo>
                    <a:pt x="211" y="559"/>
                    <a:pt x="213" y="558"/>
                    <a:pt x="214" y="557"/>
                  </a:cubicBezTo>
                  <a:cubicBezTo>
                    <a:pt x="214" y="556"/>
                    <a:pt x="214" y="556"/>
                    <a:pt x="215" y="556"/>
                  </a:cubicBezTo>
                  <a:cubicBezTo>
                    <a:pt x="215" y="556"/>
                    <a:pt x="215" y="556"/>
                    <a:pt x="215" y="556"/>
                  </a:cubicBezTo>
                  <a:cubicBezTo>
                    <a:pt x="215" y="556"/>
                    <a:pt x="215" y="556"/>
                    <a:pt x="215" y="556"/>
                  </a:cubicBezTo>
                  <a:cubicBezTo>
                    <a:pt x="216" y="556"/>
                    <a:pt x="216" y="555"/>
                    <a:pt x="216" y="555"/>
                  </a:cubicBezTo>
                  <a:cubicBezTo>
                    <a:pt x="216" y="555"/>
                    <a:pt x="216" y="555"/>
                    <a:pt x="216" y="555"/>
                  </a:cubicBezTo>
                  <a:cubicBezTo>
                    <a:pt x="217" y="555"/>
                    <a:pt x="217" y="555"/>
                    <a:pt x="217" y="555"/>
                  </a:cubicBezTo>
                  <a:cubicBezTo>
                    <a:pt x="217" y="555"/>
                    <a:pt x="217" y="555"/>
                    <a:pt x="217" y="555"/>
                  </a:cubicBezTo>
                  <a:cubicBezTo>
                    <a:pt x="218" y="554"/>
                    <a:pt x="218" y="554"/>
                    <a:pt x="218" y="554"/>
                  </a:cubicBezTo>
                  <a:cubicBezTo>
                    <a:pt x="218" y="554"/>
                    <a:pt x="218" y="554"/>
                    <a:pt x="218" y="554"/>
                  </a:cubicBezTo>
                  <a:cubicBezTo>
                    <a:pt x="220" y="553"/>
                    <a:pt x="222" y="552"/>
                    <a:pt x="224" y="550"/>
                  </a:cubicBezTo>
                  <a:cubicBezTo>
                    <a:pt x="224" y="550"/>
                    <a:pt x="224" y="550"/>
                    <a:pt x="224" y="550"/>
                  </a:cubicBezTo>
                  <a:cubicBezTo>
                    <a:pt x="224" y="550"/>
                    <a:pt x="224" y="550"/>
                    <a:pt x="224" y="550"/>
                  </a:cubicBezTo>
                  <a:cubicBezTo>
                    <a:pt x="224" y="550"/>
                    <a:pt x="224" y="550"/>
                    <a:pt x="224" y="550"/>
                  </a:cubicBezTo>
                  <a:cubicBezTo>
                    <a:pt x="225" y="550"/>
                    <a:pt x="225" y="549"/>
                    <a:pt x="225" y="549"/>
                  </a:cubicBezTo>
                  <a:cubicBezTo>
                    <a:pt x="225" y="549"/>
                    <a:pt x="225" y="549"/>
                    <a:pt x="225" y="549"/>
                  </a:cubicBezTo>
                  <a:cubicBezTo>
                    <a:pt x="226" y="549"/>
                    <a:pt x="226" y="549"/>
                    <a:pt x="226" y="549"/>
                  </a:cubicBezTo>
                  <a:cubicBezTo>
                    <a:pt x="226" y="549"/>
                    <a:pt x="226" y="548"/>
                    <a:pt x="226" y="548"/>
                  </a:cubicBezTo>
                  <a:cubicBezTo>
                    <a:pt x="227" y="548"/>
                    <a:pt x="227" y="548"/>
                    <a:pt x="227" y="548"/>
                  </a:cubicBezTo>
                  <a:cubicBezTo>
                    <a:pt x="227" y="548"/>
                    <a:pt x="227" y="548"/>
                    <a:pt x="227" y="548"/>
                  </a:cubicBezTo>
                  <a:cubicBezTo>
                    <a:pt x="230" y="546"/>
                    <a:pt x="232" y="545"/>
                    <a:pt x="234" y="543"/>
                  </a:cubicBezTo>
                  <a:cubicBezTo>
                    <a:pt x="234" y="543"/>
                    <a:pt x="234" y="543"/>
                    <a:pt x="234" y="543"/>
                  </a:cubicBezTo>
                  <a:cubicBezTo>
                    <a:pt x="234" y="543"/>
                    <a:pt x="235" y="543"/>
                    <a:pt x="235" y="542"/>
                  </a:cubicBezTo>
                  <a:cubicBezTo>
                    <a:pt x="235" y="542"/>
                    <a:pt x="235" y="542"/>
                    <a:pt x="235" y="542"/>
                  </a:cubicBezTo>
                  <a:cubicBezTo>
                    <a:pt x="235" y="542"/>
                    <a:pt x="236" y="542"/>
                    <a:pt x="236" y="542"/>
                  </a:cubicBezTo>
                  <a:cubicBezTo>
                    <a:pt x="236" y="542"/>
                    <a:pt x="236" y="542"/>
                    <a:pt x="236" y="542"/>
                  </a:cubicBezTo>
                  <a:cubicBezTo>
                    <a:pt x="236" y="541"/>
                    <a:pt x="237" y="541"/>
                    <a:pt x="237" y="541"/>
                  </a:cubicBezTo>
                  <a:cubicBezTo>
                    <a:pt x="237" y="541"/>
                    <a:pt x="237" y="541"/>
                    <a:pt x="237" y="541"/>
                  </a:cubicBezTo>
                  <a:cubicBezTo>
                    <a:pt x="237" y="541"/>
                    <a:pt x="237" y="541"/>
                    <a:pt x="238" y="540"/>
                  </a:cubicBezTo>
                  <a:cubicBezTo>
                    <a:pt x="238" y="540"/>
                    <a:pt x="238" y="540"/>
                    <a:pt x="238" y="540"/>
                  </a:cubicBezTo>
                  <a:cubicBezTo>
                    <a:pt x="238" y="540"/>
                    <a:pt x="238" y="540"/>
                    <a:pt x="239" y="540"/>
                  </a:cubicBezTo>
                  <a:cubicBezTo>
                    <a:pt x="239" y="540"/>
                    <a:pt x="239" y="540"/>
                    <a:pt x="239" y="540"/>
                  </a:cubicBezTo>
                  <a:cubicBezTo>
                    <a:pt x="240" y="539"/>
                    <a:pt x="241" y="538"/>
                    <a:pt x="243" y="537"/>
                  </a:cubicBezTo>
                  <a:cubicBezTo>
                    <a:pt x="243" y="537"/>
                    <a:pt x="243" y="537"/>
                    <a:pt x="243" y="537"/>
                  </a:cubicBezTo>
                  <a:cubicBezTo>
                    <a:pt x="243" y="537"/>
                    <a:pt x="243" y="536"/>
                    <a:pt x="244" y="536"/>
                  </a:cubicBezTo>
                  <a:cubicBezTo>
                    <a:pt x="244" y="536"/>
                    <a:pt x="244" y="536"/>
                    <a:pt x="244" y="536"/>
                  </a:cubicBezTo>
                  <a:cubicBezTo>
                    <a:pt x="244" y="536"/>
                    <a:pt x="244" y="536"/>
                    <a:pt x="245" y="536"/>
                  </a:cubicBezTo>
                  <a:cubicBezTo>
                    <a:pt x="245" y="535"/>
                    <a:pt x="245" y="535"/>
                    <a:pt x="245" y="535"/>
                  </a:cubicBezTo>
                  <a:cubicBezTo>
                    <a:pt x="245" y="535"/>
                    <a:pt x="245" y="535"/>
                    <a:pt x="245" y="535"/>
                  </a:cubicBezTo>
                  <a:cubicBezTo>
                    <a:pt x="245" y="535"/>
                    <a:pt x="246" y="535"/>
                    <a:pt x="246" y="535"/>
                  </a:cubicBezTo>
                  <a:cubicBezTo>
                    <a:pt x="246" y="535"/>
                    <a:pt x="246" y="534"/>
                    <a:pt x="246" y="534"/>
                  </a:cubicBezTo>
                  <a:cubicBezTo>
                    <a:pt x="246" y="534"/>
                    <a:pt x="246" y="534"/>
                    <a:pt x="246" y="534"/>
                  </a:cubicBezTo>
                  <a:cubicBezTo>
                    <a:pt x="247" y="534"/>
                    <a:pt x="247" y="534"/>
                    <a:pt x="247" y="534"/>
                  </a:cubicBezTo>
                  <a:cubicBezTo>
                    <a:pt x="247" y="534"/>
                    <a:pt x="247" y="534"/>
                    <a:pt x="247" y="533"/>
                  </a:cubicBezTo>
                  <a:cubicBezTo>
                    <a:pt x="248" y="533"/>
                    <a:pt x="248" y="533"/>
                    <a:pt x="248" y="533"/>
                  </a:cubicBezTo>
                  <a:cubicBezTo>
                    <a:pt x="248" y="533"/>
                    <a:pt x="248" y="533"/>
                    <a:pt x="248" y="533"/>
                  </a:cubicBezTo>
                  <a:cubicBezTo>
                    <a:pt x="249" y="532"/>
                    <a:pt x="250" y="531"/>
                    <a:pt x="251" y="530"/>
                  </a:cubicBezTo>
                  <a:cubicBezTo>
                    <a:pt x="251" y="530"/>
                    <a:pt x="251" y="530"/>
                    <a:pt x="251" y="530"/>
                  </a:cubicBezTo>
                  <a:cubicBezTo>
                    <a:pt x="252" y="530"/>
                    <a:pt x="252" y="530"/>
                    <a:pt x="252" y="530"/>
                  </a:cubicBezTo>
                  <a:cubicBezTo>
                    <a:pt x="252" y="530"/>
                    <a:pt x="252" y="530"/>
                    <a:pt x="252" y="530"/>
                  </a:cubicBezTo>
                  <a:cubicBezTo>
                    <a:pt x="253" y="530"/>
                    <a:pt x="253" y="529"/>
                    <a:pt x="253" y="529"/>
                  </a:cubicBezTo>
                  <a:cubicBezTo>
                    <a:pt x="253" y="529"/>
                    <a:pt x="253" y="529"/>
                    <a:pt x="253" y="529"/>
                  </a:cubicBezTo>
                  <a:cubicBezTo>
                    <a:pt x="253" y="529"/>
                    <a:pt x="254" y="529"/>
                    <a:pt x="254" y="529"/>
                  </a:cubicBezTo>
                  <a:cubicBezTo>
                    <a:pt x="254" y="529"/>
                    <a:pt x="254" y="529"/>
                    <a:pt x="254" y="528"/>
                  </a:cubicBezTo>
                  <a:cubicBezTo>
                    <a:pt x="254" y="528"/>
                    <a:pt x="254" y="528"/>
                    <a:pt x="255" y="528"/>
                  </a:cubicBezTo>
                  <a:cubicBezTo>
                    <a:pt x="255" y="528"/>
                    <a:pt x="255" y="528"/>
                    <a:pt x="255" y="528"/>
                  </a:cubicBezTo>
                  <a:cubicBezTo>
                    <a:pt x="255" y="528"/>
                    <a:pt x="255" y="527"/>
                    <a:pt x="256" y="527"/>
                  </a:cubicBezTo>
                  <a:cubicBezTo>
                    <a:pt x="256" y="527"/>
                    <a:pt x="256" y="527"/>
                    <a:pt x="256" y="527"/>
                  </a:cubicBezTo>
                  <a:cubicBezTo>
                    <a:pt x="256" y="527"/>
                    <a:pt x="256" y="527"/>
                    <a:pt x="256" y="527"/>
                  </a:cubicBezTo>
                  <a:cubicBezTo>
                    <a:pt x="257" y="527"/>
                    <a:pt x="257" y="527"/>
                    <a:pt x="257" y="526"/>
                  </a:cubicBezTo>
                  <a:cubicBezTo>
                    <a:pt x="257" y="526"/>
                    <a:pt x="257" y="526"/>
                    <a:pt x="257" y="526"/>
                  </a:cubicBezTo>
                  <a:cubicBezTo>
                    <a:pt x="257" y="526"/>
                    <a:pt x="257" y="526"/>
                    <a:pt x="257" y="526"/>
                  </a:cubicBezTo>
                  <a:cubicBezTo>
                    <a:pt x="258" y="525"/>
                    <a:pt x="259" y="524"/>
                    <a:pt x="260" y="524"/>
                  </a:cubicBezTo>
                  <a:cubicBezTo>
                    <a:pt x="261" y="524"/>
                    <a:pt x="261" y="523"/>
                    <a:pt x="261" y="523"/>
                  </a:cubicBezTo>
                  <a:cubicBezTo>
                    <a:pt x="261" y="523"/>
                    <a:pt x="261" y="523"/>
                    <a:pt x="261" y="523"/>
                  </a:cubicBezTo>
                  <a:cubicBezTo>
                    <a:pt x="261" y="523"/>
                    <a:pt x="261" y="523"/>
                    <a:pt x="262" y="523"/>
                  </a:cubicBezTo>
                  <a:cubicBezTo>
                    <a:pt x="262" y="523"/>
                    <a:pt x="262" y="522"/>
                    <a:pt x="262" y="522"/>
                  </a:cubicBezTo>
                  <a:cubicBezTo>
                    <a:pt x="262" y="522"/>
                    <a:pt x="262" y="522"/>
                    <a:pt x="262" y="522"/>
                  </a:cubicBezTo>
                  <a:cubicBezTo>
                    <a:pt x="263" y="522"/>
                    <a:pt x="263" y="522"/>
                    <a:pt x="263" y="522"/>
                  </a:cubicBezTo>
                  <a:cubicBezTo>
                    <a:pt x="263" y="522"/>
                    <a:pt x="263" y="522"/>
                    <a:pt x="263" y="521"/>
                  </a:cubicBezTo>
                  <a:cubicBezTo>
                    <a:pt x="263" y="521"/>
                    <a:pt x="264" y="521"/>
                    <a:pt x="264" y="521"/>
                  </a:cubicBezTo>
                  <a:cubicBezTo>
                    <a:pt x="264" y="521"/>
                    <a:pt x="264" y="521"/>
                    <a:pt x="264" y="521"/>
                  </a:cubicBezTo>
                  <a:cubicBezTo>
                    <a:pt x="264" y="521"/>
                    <a:pt x="264" y="521"/>
                    <a:pt x="265" y="520"/>
                  </a:cubicBezTo>
                  <a:cubicBezTo>
                    <a:pt x="265" y="520"/>
                    <a:pt x="265" y="520"/>
                    <a:pt x="265" y="520"/>
                  </a:cubicBezTo>
                  <a:cubicBezTo>
                    <a:pt x="265" y="520"/>
                    <a:pt x="265" y="520"/>
                    <a:pt x="265" y="520"/>
                  </a:cubicBezTo>
                  <a:cubicBezTo>
                    <a:pt x="266" y="520"/>
                    <a:pt x="266" y="519"/>
                    <a:pt x="266" y="519"/>
                  </a:cubicBezTo>
                  <a:cubicBezTo>
                    <a:pt x="266" y="519"/>
                    <a:pt x="266" y="519"/>
                    <a:pt x="266" y="519"/>
                  </a:cubicBezTo>
                  <a:cubicBezTo>
                    <a:pt x="266" y="519"/>
                    <a:pt x="267" y="519"/>
                    <a:pt x="267" y="519"/>
                  </a:cubicBezTo>
                  <a:cubicBezTo>
                    <a:pt x="267" y="519"/>
                    <a:pt x="267" y="518"/>
                    <a:pt x="267" y="518"/>
                  </a:cubicBezTo>
                  <a:cubicBezTo>
                    <a:pt x="267" y="518"/>
                    <a:pt x="268" y="518"/>
                    <a:pt x="268" y="518"/>
                  </a:cubicBezTo>
                  <a:cubicBezTo>
                    <a:pt x="268" y="518"/>
                    <a:pt x="268" y="518"/>
                    <a:pt x="268" y="518"/>
                  </a:cubicBezTo>
                  <a:cubicBezTo>
                    <a:pt x="268" y="517"/>
                    <a:pt x="269" y="517"/>
                    <a:pt x="269" y="517"/>
                  </a:cubicBezTo>
                  <a:cubicBezTo>
                    <a:pt x="269" y="517"/>
                    <a:pt x="269" y="517"/>
                    <a:pt x="269" y="517"/>
                  </a:cubicBezTo>
                  <a:cubicBezTo>
                    <a:pt x="269" y="517"/>
                    <a:pt x="270" y="517"/>
                    <a:pt x="270" y="516"/>
                  </a:cubicBezTo>
                  <a:cubicBezTo>
                    <a:pt x="270" y="516"/>
                    <a:pt x="270" y="516"/>
                    <a:pt x="270" y="516"/>
                  </a:cubicBezTo>
                  <a:cubicBezTo>
                    <a:pt x="270" y="516"/>
                    <a:pt x="270" y="516"/>
                    <a:pt x="271" y="516"/>
                  </a:cubicBezTo>
                  <a:cubicBezTo>
                    <a:pt x="271" y="516"/>
                    <a:pt x="271" y="515"/>
                    <a:pt x="271" y="515"/>
                  </a:cubicBezTo>
                  <a:cubicBezTo>
                    <a:pt x="271" y="515"/>
                    <a:pt x="271" y="515"/>
                    <a:pt x="271" y="515"/>
                  </a:cubicBezTo>
                  <a:cubicBezTo>
                    <a:pt x="272" y="515"/>
                    <a:pt x="272" y="515"/>
                    <a:pt x="272" y="515"/>
                  </a:cubicBezTo>
                  <a:cubicBezTo>
                    <a:pt x="272" y="515"/>
                    <a:pt x="272" y="514"/>
                    <a:pt x="272" y="514"/>
                  </a:cubicBezTo>
                  <a:cubicBezTo>
                    <a:pt x="272" y="514"/>
                    <a:pt x="273" y="514"/>
                    <a:pt x="273" y="514"/>
                  </a:cubicBezTo>
                  <a:cubicBezTo>
                    <a:pt x="273" y="514"/>
                    <a:pt x="273" y="514"/>
                    <a:pt x="273" y="514"/>
                  </a:cubicBezTo>
                  <a:cubicBezTo>
                    <a:pt x="273" y="514"/>
                    <a:pt x="273" y="513"/>
                    <a:pt x="274" y="513"/>
                  </a:cubicBezTo>
                  <a:cubicBezTo>
                    <a:pt x="274" y="513"/>
                    <a:pt x="274" y="513"/>
                    <a:pt x="274" y="513"/>
                  </a:cubicBezTo>
                  <a:cubicBezTo>
                    <a:pt x="274" y="513"/>
                    <a:pt x="274" y="513"/>
                    <a:pt x="274" y="513"/>
                  </a:cubicBezTo>
                  <a:cubicBezTo>
                    <a:pt x="275" y="513"/>
                    <a:pt x="275" y="512"/>
                    <a:pt x="275" y="512"/>
                  </a:cubicBezTo>
                  <a:cubicBezTo>
                    <a:pt x="275" y="512"/>
                    <a:pt x="275" y="512"/>
                    <a:pt x="275" y="512"/>
                  </a:cubicBezTo>
                  <a:cubicBezTo>
                    <a:pt x="275" y="512"/>
                    <a:pt x="276" y="512"/>
                    <a:pt x="276" y="511"/>
                  </a:cubicBezTo>
                  <a:cubicBezTo>
                    <a:pt x="276" y="511"/>
                    <a:pt x="276" y="511"/>
                    <a:pt x="276" y="511"/>
                  </a:cubicBezTo>
                  <a:cubicBezTo>
                    <a:pt x="277" y="511"/>
                    <a:pt x="277" y="510"/>
                    <a:pt x="278" y="510"/>
                  </a:cubicBezTo>
                  <a:cubicBezTo>
                    <a:pt x="278" y="510"/>
                    <a:pt x="278" y="510"/>
                    <a:pt x="278" y="510"/>
                  </a:cubicBezTo>
                  <a:cubicBezTo>
                    <a:pt x="278" y="510"/>
                    <a:pt x="278" y="509"/>
                    <a:pt x="279" y="509"/>
                  </a:cubicBezTo>
                  <a:cubicBezTo>
                    <a:pt x="279" y="509"/>
                    <a:pt x="279" y="509"/>
                    <a:pt x="279" y="509"/>
                  </a:cubicBezTo>
                  <a:cubicBezTo>
                    <a:pt x="279" y="509"/>
                    <a:pt x="279" y="509"/>
                    <a:pt x="280" y="509"/>
                  </a:cubicBezTo>
                  <a:cubicBezTo>
                    <a:pt x="280" y="508"/>
                    <a:pt x="280" y="508"/>
                    <a:pt x="280" y="508"/>
                  </a:cubicBezTo>
                  <a:cubicBezTo>
                    <a:pt x="280" y="508"/>
                    <a:pt x="280" y="508"/>
                    <a:pt x="280" y="508"/>
                  </a:cubicBezTo>
                  <a:cubicBezTo>
                    <a:pt x="280" y="508"/>
                    <a:pt x="280" y="508"/>
                    <a:pt x="281" y="508"/>
                  </a:cubicBezTo>
                  <a:cubicBezTo>
                    <a:pt x="281" y="508"/>
                    <a:pt x="281" y="507"/>
                    <a:pt x="281" y="507"/>
                  </a:cubicBezTo>
                  <a:cubicBezTo>
                    <a:pt x="281" y="507"/>
                    <a:pt x="281" y="507"/>
                    <a:pt x="281" y="507"/>
                  </a:cubicBezTo>
                  <a:cubicBezTo>
                    <a:pt x="282" y="507"/>
                    <a:pt x="282" y="507"/>
                    <a:pt x="282" y="506"/>
                  </a:cubicBezTo>
                  <a:cubicBezTo>
                    <a:pt x="282" y="506"/>
                    <a:pt x="282" y="506"/>
                    <a:pt x="282" y="506"/>
                  </a:cubicBezTo>
                  <a:cubicBezTo>
                    <a:pt x="282" y="506"/>
                    <a:pt x="283" y="506"/>
                    <a:pt x="283" y="506"/>
                  </a:cubicBezTo>
                  <a:cubicBezTo>
                    <a:pt x="283" y="506"/>
                    <a:pt x="283" y="506"/>
                    <a:pt x="283" y="506"/>
                  </a:cubicBezTo>
                  <a:cubicBezTo>
                    <a:pt x="285" y="504"/>
                    <a:pt x="286" y="503"/>
                    <a:pt x="288" y="501"/>
                  </a:cubicBezTo>
                  <a:cubicBezTo>
                    <a:pt x="288" y="501"/>
                    <a:pt x="288" y="501"/>
                    <a:pt x="288" y="501"/>
                  </a:cubicBezTo>
                  <a:cubicBezTo>
                    <a:pt x="288" y="501"/>
                    <a:pt x="289" y="501"/>
                    <a:pt x="289" y="501"/>
                  </a:cubicBezTo>
                  <a:cubicBezTo>
                    <a:pt x="289" y="501"/>
                    <a:pt x="289" y="501"/>
                    <a:pt x="289" y="501"/>
                  </a:cubicBezTo>
                  <a:cubicBezTo>
                    <a:pt x="289" y="500"/>
                    <a:pt x="290" y="500"/>
                    <a:pt x="290" y="500"/>
                  </a:cubicBezTo>
                  <a:cubicBezTo>
                    <a:pt x="290" y="500"/>
                    <a:pt x="290" y="500"/>
                    <a:pt x="290" y="500"/>
                  </a:cubicBezTo>
                  <a:cubicBezTo>
                    <a:pt x="323" y="472"/>
                    <a:pt x="353" y="442"/>
                    <a:pt x="378" y="413"/>
                  </a:cubicBezTo>
                  <a:cubicBezTo>
                    <a:pt x="427" y="356"/>
                    <a:pt x="462" y="297"/>
                    <a:pt x="487" y="243"/>
                  </a:cubicBezTo>
                  <a:cubicBezTo>
                    <a:pt x="530" y="152"/>
                    <a:pt x="544" y="72"/>
                    <a:pt x="549" y="31"/>
                  </a:cubicBezTo>
                  <a:cubicBezTo>
                    <a:pt x="549" y="31"/>
                    <a:pt x="549" y="31"/>
                    <a:pt x="549" y="31"/>
                  </a:cubicBezTo>
                  <a:cubicBezTo>
                    <a:pt x="549" y="31"/>
                    <a:pt x="549" y="31"/>
                    <a:pt x="549" y="31"/>
                  </a:cubicBezTo>
                  <a:cubicBezTo>
                    <a:pt x="549" y="31"/>
                    <a:pt x="549" y="31"/>
                    <a:pt x="549" y="30"/>
                  </a:cubicBezTo>
                  <a:cubicBezTo>
                    <a:pt x="549" y="30"/>
                    <a:pt x="549" y="30"/>
                    <a:pt x="549" y="30"/>
                  </a:cubicBezTo>
                  <a:cubicBezTo>
                    <a:pt x="549" y="30"/>
                    <a:pt x="549" y="30"/>
                    <a:pt x="549" y="30"/>
                  </a:cubicBezTo>
                  <a:cubicBezTo>
                    <a:pt x="549" y="30"/>
                    <a:pt x="549" y="30"/>
                    <a:pt x="549" y="30"/>
                  </a:cubicBezTo>
                  <a:cubicBezTo>
                    <a:pt x="550" y="21"/>
                    <a:pt x="551" y="14"/>
                    <a:pt x="551" y="9"/>
                  </a:cubicBezTo>
                  <a:cubicBezTo>
                    <a:pt x="523" y="0"/>
                    <a:pt x="523" y="0"/>
                    <a:pt x="523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15" name="iṩlíḍe"/>
            <p:cNvSpPr/>
            <p:nvPr/>
          </p:nvSpPr>
          <p:spPr bwMode="auto">
            <a:xfrm>
              <a:off x="263188" y="3935494"/>
              <a:ext cx="322467" cy="229032"/>
            </a:xfrm>
            <a:custGeom>
              <a:avLst/>
              <a:gdLst>
                <a:gd name="T0" fmla="*/ 76 w 192"/>
                <a:gd name="T1" fmla="*/ 0 h 136"/>
                <a:gd name="T2" fmla="*/ 192 w 192"/>
                <a:gd name="T3" fmla="*/ 47 h 136"/>
                <a:gd name="T4" fmla="*/ 132 w 192"/>
                <a:gd name="T5" fmla="*/ 62 h 136"/>
                <a:gd name="T6" fmla="*/ 151 w 192"/>
                <a:gd name="T7" fmla="*/ 119 h 136"/>
                <a:gd name="T8" fmla="*/ 121 w 192"/>
                <a:gd name="T9" fmla="*/ 130 h 136"/>
                <a:gd name="T10" fmla="*/ 86 w 192"/>
                <a:gd name="T11" fmla="*/ 134 h 136"/>
                <a:gd name="T12" fmla="*/ 40 w 192"/>
                <a:gd name="T13" fmla="*/ 103 h 136"/>
                <a:gd name="T14" fmla="*/ 0 w 192"/>
                <a:gd name="T15" fmla="*/ 39 h 136"/>
                <a:gd name="T16" fmla="*/ 76 w 192"/>
                <a:gd name="T17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2" h="136">
                  <a:moveTo>
                    <a:pt x="76" y="0"/>
                  </a:moveTo>
                  <a:cubicBezTo>
                    <a:pt x="76" y="0"/>
                    <a:pt x="192" y="12"/>
                    <a:pt x="192" y="47"/>
                  </a:cubicBezTo>
                  <a:cubicBezTo>
                    <a:pt x="192" y="81"/>
                    <a:pt x="132" y="62"/>
                    <a:pt x="132" y="62"/>
                  </a:cubicBezTo>
                  <a:cubicBezTo>
                    <a:pt x="132" y="62"/>
                    <a:pt x="179" y="109"/>
                    <a:pt x="151" y="119"/>
                  </a:cubicBezTo>
                  <a:cubicBezTo>
                    <a:pt x="142" y="122"/>
                    <a:pt x="131" y="126"/>
                    <a:pt x="121" y="130"/>
                  </a:cubicBezTo>
                  <a:cubicBezTo>
                    <a:pt x="109" y="134"/>
                    <a:pt x="97" y="136"/>
                    <a:pt x="86" y="134"/>
                  </a:cubicBezTo>
                  <a:cubicBezTo>
                    <a:pt x="67" y="131"/>
                    <a:pt x="50" y="119"/>
                    <a:pt x="40" y="103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76" y="0"/>
                    <a:pt x="76" y="0"/>
                    <a:pt x="76" y="0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16" name="íṣ1ïďê"/>
            <p:cNvSpPr/>
            <p:nvPr/>
          </p:nvSpPr>
          <p:spPr bwMode="auto">
            <a:xfrm>
              <a:off x="-229059" y="3366903"/>
              <a:ext cx="835225" cy="855735"/>
            </a:xfrm>
            <a:custGeom>
              <a:avLst/>
              <a:gdLst>
                <a:gd name="T0" fmla="*/ 470 w 733"/>
                <a:gd name="T1" fmla="*/ 0 h 751"/>
                <a:gd name="T2" fmla="*/ 733 w 733"/>
                <a:gd name="T3" fmla="*/ 237 h 751"/>
                <a:gd name="T4" fmla="*/ 234 w 733"/>
                <a:gd name="T5" fmla="*/ 751 h 751"/>
                <a:gd name="T6" fmla="*/ 0 w 733"/>
                <a:gd name="T7" fmla="*/ 496 h 751"/>
                <a:gd name="T8" fmla="*/ 470 w 733"/>
                <a:gd name="T9" fmla="*/ 0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3" h="751">
                  <a:moveTo>
                    <a:pt x="470" y="0"/>
                  </a:moveTo>
                  <a:lnTo>
                    <a:pt x="733" y="237"/>
                  </a:lnTo>
                  <a:lnTo>
                    <a:pt x="234" y="751"/>
                  </a:lnTo>
                  <a:lnTo>
                    <a:pt x="0" y="496"/>
                  </a:lnTo>
                  <a:lnTo>
                    <a:pt x="470" y="0"/>
                  </a:lnTo>
                  <a:close/>
                </a:path>
              </a:pathLst>
            </a:custGeom>
            <a:solidFill>
              <a:srgbClr val="FFD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17" name="îś1íḓé"/>
            <p:cNvSpPr/>
            <p:nvPr/>
          </p:nvSpPr>
          <p:spPr bwMode="auto">
            <a:xfrm>
              <a:off x="-229059" y="3366903"/>
              <a:ext cx="835225" cy="855735"/>
            </a:xfrm>
            <a:custGeom>
              <a:avLst/>
              <a:gdLst>
                <a:gd name="T0" fmla="*/ 470 w 733"/>
                <a:gd name="T1" fmla="*/ 0 h 751"/>
                <a:gd name="T2" fmla="*/ 733 w 733"/>
                <a:gd name="T3" fmla="*/ 237 h 751"/>
                <a:gd name="T4" fmla="*/ 234 w 733"/>
                <a:gd name="T5" fmla="*/ 751 h 751"/>
                <a:gd name="T6" fmla="*/ 0 w 733"/>
                <a:gd name="T7" fmla="*/ 496 h 751"/>
                <a:gd name="T8" fmla="*/ 470 w 733"/>
                <a:gd name="T9" fmla="*/ 0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3" h="751">
                  <a:moveTo>
                    <a:pt x="470" y="0"/>
                  </a:moveTo>
                  <a:lnTo>
                    <a:pt x="733" y="237"/>
                  </a:lnTo>
                  <a:lnTo>
                    <a:pt x="234" y="751"/>
                  </a:lnTo>
                  <a:lnTo>
                    <a:pt x="0" y="496"/>
                  </a:lnTo>
                  <a:lnTo>
                    <a:pt x="47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18" name="îṧliďé"/>
            <p:cNvSpPr/>
            <p:nvPr/>
          </p:nvSpPr>
          <p:spPr bwMode="auto">
            <a:xfrm>
              <a:off x="-437580" y="2688925"/>
              <a:ext cx="838643" cy="1325193"/>
            </a:xfrm>
            <a:custGeom>
              <a:avLst/>
              <a:gdLst>
                <a:gd name="T0" fmla="*/ 338 w 498"/>
                <a:gd name="T1" fmla="*/ 40 h 787"/>
                <a:gd name="T2" fmla="*/ 336 w 498"/>
                <a:gd name="T3" fmla="*/ 33 h 787"/>
                <a:gd name="T4" fmla="*/ 286 w 498"/>
                <a:gd name="T5" fmla="*/ 9 h 787"/>
                <a:gd name="T6" fmla="*/ 104 w 498"/>
                <a:gd name="T7" fmla="*/ 139 h 787"/>
                <a:gd name="T8" fmla="*/ 50 w 498"/>
                <a:gd name="T9" fmla="*/ 477 h 787"/>
                <a:gd name="T10" fmla="*/ 445 w 498"/>
                <a:gd name="T11" fmla="*/ 787 h 787"/>
                <a:gd name="T12" fmla="*/ 498 w 498"/>
                <a:gd name="T13" fmla="*/ 734 h 787"/>
                <a:gd name="T14" fmla="*/ 292 w 498"/>
                <a:gd name="T15" fmla="*/ 345 h 787"/>
                <a:gd name="T16" fmla="*/ 338 w 498"/>
                <a:gd name="T17" fmla="*/ 40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8" h="787">
                  <a:moveTo>
                    <a:pt x="338" y="40"/>
                  </a:moveTo>
                  <a:cubicBezTo>
                    <a:pt x="337" y="38"/>
                    <a:pt x="336" y="35"/>
                    <a:pt x="336" y="33"/>
                  </a:cubicBezTo>
                  <a:cubicBezTo>
                    <a:pt x="334" y="26"/>
                    <a:pt x="319" y="0"/>
                    <a:pt x="286" y="9"/>
                  </a:cubicBezTo>
                  <a:cubicBezTo>
                    <a:pt x="248" y="20"/>
                    <a:pt x="153" y="76"/>
                    <a:pt x="104" y="139"/>
                  </a:cubicBezTo>
                  <a:cubicBezTo>
                    <a:pt x="42" y="218"/>
                    <a:pt x="0" y="383"/>
                    <a:pt x="50" y="477"/>
                  </a:cubicBezTo>
                  <a:cubicBezTo>
                    <a:pt x="101" y="571"/>
                    <a:pt x="232" y="746"/>
                    <a:pt x="445" y="787"/>
                  </a:cubicBezTo>
                  <a:cubicBezTo>
                    <a:pt x="445" y="787"/>
                    <a:pt x="498" y="774"/>
                    <a:pt x="498" y="734"/>
                  </a:cubicBezTo>
                  <a:cubicBezTo>
                    <a:pt x="498" y="734"/>
                    <a:pt x="192" y="541"/>
                    <a:pt x="292" y="345"/>
                  </a:cubicBezTo>
                  <a:cubicBezTo>
                    <a:pt x="376" y="179"/>
                    <a:pt x="356" y="92"/>
                    <a:pt x="338" y="40"/>
                  </a:cubicBezTo>
                </a:path>
              </a:pathLst>
            </a:custGeom>
            <a:solidFill>
              <a:srgbClr val="245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19" name="îŝḻîďé"/>
            <p:cNvSpPr/>
            <p:nvPr/>
          </p:nvSpPr>
          <p:spPr bwMode="auto">
            <a:xfrm>
              <a:off x="-260964" y="2717411"/>
              <a:ext cx="585683" cy="1286452"/>
            </a:xfrm>
            <a:custGeom>
              <a:avLst/>
              <a:gdLst>
                <a:gd name="T0" fmla="*/ 175 w 348"/>
                <a:gd name="T1" fmla="*/ 0 h 764"/>
                <a:gd name="T2" fmla="*/ 90 w 348"/>
                <a:gd name="T3" fmla="*/ 73 h 764"/>
                <a:gd name="T4" fmla="*/ 1 w 348"/>
                <a:gd name="T5" fmla="*/ 250 h 764"/>
                <a:gd name="T6" fmla="*/ 0 w 348"/>
                <a:gd name="T7" fmla="*/ 295 h 764"/>
                <a:gd name="T8" fmla="*/ 58 w 348"/>
                <a:gd name="T9" fmla="*/ 536 h 764"/>
                <a:gd name="T10" fmla="*/ 347 w 348"/>
                <a:gd name="T11" fmla="*/ 764 h 764"/>
                <a:gd name="T12" fmla="*/ 348 w 348"/>
                <a:gd name="T13" fmla="*/ 760 h 764"/>
                <a:gd name="T14" fmla="*/ 61 w 348"/>
                <a:gd name="T15" fmla="*/ 534 h 764"/>
                <a:gd name="T16" fmla="*/ 4 w 348"/>
                <a:gd name="T17" fmla="*/ 295 h 764"/>
                <a:gd name="T18" fmla="*/ 5 w 348"/>
                <a:gd name="T19" fmla="*/ 250 h 764"/>
                <a:gd name="T20" fmla="*/ 93 w 348"/>
                <a:gd name="T21" fmla="*/ 76 h 764"/>
                <a:gd name="T22" fmla="*/ 151 w 348"/>
                <a:gd name="T23" fmla="*/ 23 h 764"/>
                <a:gd name="T24" fmla="*/ 170 w 348"/>
                <a:gd name="T25" fmla="*/ 8 h 764"/>
                <a:gd name="T26" fmla="*/ 175 w 348"/>
                <a:gd name="T27" fmla="*/ 5 h 764"/>
                <a:gd name="T28" fmla="*/ 177 w 348"/>
                <a:gd name="T29" fmla="*/ 3 h 764"/>
                <a:gd name="T30" fmla="*/ 175 w 348"/>
                <a:gd name="T31" fmla="*/ 0 h 764"/>
                <a:gd name="T32" fmla="*/ 175 w 348"/>
                <a:gd name="T33" fmla="*/ 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8" h="764">
                  <a:moveTo>
                    <a:pt x="175" y="0"/>
                  </a:moveTo>
                  <a:cubicBezTo>
                    <a:pt x="175" y="0"/>
                    <a:pt x="133" y="28"/>
                    <a:pt x="90" y="73"/>
                  </a:cubicBezTo>
                  <a:cubicBezTo>
                    <a:pt x="48" y="118"/>
                    <a:pt x="4" y="180"/>
                    <a:pt x="1" y="250"/>
                  </a:cubicBezTo>
                  <a:cubicBezTo>
                    <a:pt x="0" y="264"/>
                    <a:pt x="0" y="279"/>
                    <a:pt x="0" y="295"/>
                  </a:cubicBezTo>
                  <a:cubicBezTo>
                    <a:pt x="0" y="365"/>
                    <a:pt x="9" y="452"/>
                    <a:pt x="58" y="536"/>
                  </a:cubicBezTo>
                  <a:cubicBezTo>
                    <a:pt x="106" y="620"/>
                    <a:pt x="193" y="702"/>
                    <a:pt x="347" y="764"/>
                  </a:cubicBezTo>
                  <a:cubicBezTo>
                    <a:pt x="348" y="760"/>
                    <a:pt x="348" y="760"/>
                    <a:pt x="348" y="760"/>
                  </a:cubicBezTo>
                  <a:cubicBezTo>
                    <a:pt x="195" y="699"/>
                    <a:pt x="109" y="618"/>
                    <a:pt x="61" y="534"/>
                  </a:cubicBezTo>
                  <a:cubicBezTo>
                    <a:pt x="13" y="451"/>
                    <a:pt x="4" y="365"/>
                    <a:pt x="4" y="295"/>
                  </a:cubicBezTo>
                  <a:cubicBezTo>
                    <a:pt x="4" y="279"/>
                    <a:pt x="4" y="264"/>
                    <a:pt x="5" y="250"/>
                  </a:cubicBezTo>
                  <a:cubicBezTo>
                    <a:pt x="8" y="182"/>
                    <a:pt x="51" y="120"/>
                    <a:pt x="93" y="76"/>
                  </a:cubicBezTo>
                  <a:cubicBezTo>
                    <a:pt x="114" y="53"/>
                    <a:pt x="135" y="35"/>
                    <a:pt x="151" y="23"/>
                  </a:cubicBezTo>
                  <a:cubicBezTo>
                    <a:pt x="159" y="17"/>
                    <a:pt x="166" y="12"/>
                    <a:pt x="170" y="8"/>
                  </a:cubicBezTo>
                  <a:cubicBezTo>
                    <a:pt x="172" y="7"/>
                    <a:pt x="174" y="6"/>
                    <a:pt x="175" y="5"/>
                  </a:cubicBezTo>
                  <a:cubicBezTo>
                    <a:pt x="177" y="4"/>
                    <a:pt x="177" y="3"/>
                    <a:pt x="177" y="3"/>
                  </a:cubicBezTo>
                  <a:cubicBezTo>
                    <a:pt x="175" y="0"/>
                    <a:pt x="175" y="0"/>
                    <a:pt x="175" y="0"/>
                  </a:cubicBezTo>
                  <a:cubicBezTo>
                    <a:pt x="175" y="0"/>
                    <a:pt x="175" y="0"/>
                    <a:pt x="175" y="0"/>
                  </a:cubicBezTo>
                </a:path>
              </a:pathLst>
            </a:custGeom>
            <a:solidFill>
              <a:srgbClr val="060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20" name="îŝ1íḓe"/>
            <p:cNvSpPr/>
            <p:nvPr/>
          </p:nvSpPr>
          <p:spPr bwMode="auto">
            <a:xfrm>
              <a:off x="-901339" y="4587266"/>
              <a:ext cx="5211145" cy="149692"/>
            </a:xfrm>
            <a:custGeom>
              <a:avLst/>
              <a:gdLst>
                <a:gd name="T0" fmla="*/ 4674 w 4720"/>
                <a:gd name="T1" fmla="*/ 94 h 94"/>
                <a:gd name="T2" fmla="*/ 47 w 4720"/>
                <a:gd name="T3" fmla="*/ 94 h 94"/>
                <a:gd name="T4" fmla="*/ 0 w 4720"/>
                <a:gd name="T5" fmla="*/ 47 h 94"/>
                <a:gd name="T6" fmla="*/ 47 w 4720"/>
                <a:gd name="T7" fmla="*/ 0 h 94"/>
                <a:gd name="T8" fmla="*/ 4674 w 4720"/>
                <a:gd name="T9" fmla="*/ 0 h 94"/>
                <a:gd name="T10" fmla="*/ 4720 w 4720"/>
                <a:gd name="T11" fmla="*/ 47 h 94"/>
                <a:gd name="T12" fmla="*/ 4674 w 4720"/>
                <a:gd name="T13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0" h="94">
                  <a:moveTo>
                    <a:pt x="4674" y="94"/>
                  </a:moveTo>
                  <a:cubicBezTo>
                    <a:pt x="47" y="94"/>
                    <a:pt x="47" y="94"/>
                    <a:pt x="47" y="94"/>
                  </a:cubicBezTo>
                  <a:cubicBezTo>
                    <a:pt x="21" y="94"/>
                    <a:pt x="0" y="73"/>
                    <a:pt x="0" y="47"/>
                  </a:cubicBezTo>
                  <a:cubicBezTo>
                    <a:pt x="0" y="21"/>
                    <a:pt x="21" y="0"/>
                    <a:pt x="47" y="0"/>
                  </a:cubicBezTo>
                  <a:cubicBezTo>
                    <a:pt x="4674" y="0"/>
                    <a:pt x="4674" y="0"/>
                    <a:pt x="4674" y="0"/>
                  </a:cubicBezTo>
                  <a:cubicBezTo>
                    <a:pt x="4699" y="0"/>
                    <a:pt x="4720" y="21"/>
                    <a:pt x="4720" y="47"/>
                  </a:cubicBezTo>
                  <a:cubicBezTo>
                    <a:pt x="4720" y="73"/>
                    <a:pt x="4699" y="94"/>
                    <a:pt x="4674" y="94"/>
                  </a:cubicBezTo>
                </a:path>
              </a:pathLst>
            </a:custGeom>
            <a:solidFill>
              <a:srgbClr val="E0E7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21" name="î$ľïḑe"/>
            <p:cNvSpPr/>
            <p:nvPr/>
          </p:nvSpPr>
          <p:spPr bwMode="auto">
            <a:xfrm>
              <a:off x="2325612" y="3267771"/>
              <a:ext cx="597078" cy="250681"/>
            </a:xfrm>
            <a:custGeom>
              <a:avLst/>
              <a:gdLst>
                <a:gd name="T0" fmla="*/ 1 w 355"/>
                <a:gd name="T1" fmla="*/ 142 h 149"/>
                <a:gd name="T2" fmla="*/ 12 w 355"/>
                <a:gd name="T3" fmla="*/ 126 h 149"/>
                <a:gd name="T4" fmla="*/ 312 w 355"/>
                <a:gd name="T5" fmla="*/ 32 h 149"/>
                <a:gd name="T6" fmla="*/ 319 w 355"/>
                <a:gd name="T7" fmla="*/ 109 h 149"/>
                <a:gd name="T8" fmla="*/ 0 w 355"/>
                <a:gd name="T9" fmla="*/ 149 h 149"/>
                <a:gd name="T10" fmla="*/ 1 w 355"/>
                <a:gd name="T11" fmla="*/ 14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5" h="149">
                  <a:moveTo>
                    <a:pt x="1" y="142"/>
                  </a:moveTo>
                  <a:cubicBezTo>
                    <a:pt x="1" y="135"/>
                    <a:pt x="6" y="129"/>
                    <a:pt x="12" y="126"/>
                  </a:cubicBezTo>
                  <a:cubicBezTo>
                    <a:pt x="61" y="102"/>
                    <a:pt x="274" y="0"/>
                    <a:pt x="312" y="32"/>
                  </a:cubicBezTo>
                  <a:cubicBezTo>
                    <a:pt x="355" y="67"/>
                    <a:pt x="319" y="109"/>
                    <a:pt x="319" y="109"/>
                  </a:cubicBezTo>
                  <a:cubicBezTo>
                    <a:pt x="0" y="149"/>
                    <a:pt x="0" y="149"/>
                    <a:pt x="0" y="149"/>
                  </a:cubicBezTo>
                  <a:lnTo>
                    <a:pt x="1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22" name="islídè"/>
            <p:cNvSpPr/>
            <p:nvPr/>
          </p:nvSpPr>
          <p:spPr bwMode="auto">
            <a:xfrm>
              <a:off x="500196" y="3344115"/>
              <a:ext cx="1773001" cy="1039188"/>
            </a:xfrm>
            <a:custGeom>
              <a:avLst/>
              <a:gdLst>
                <a:gd name="T0" fmla="*/ 991 w 1053"/>
                <a:gd name="T1" fmla="*/ 617 h 617"/>
                <a:gd name="T2" fmla="*/ 118 w 1053"/>
                <a:gd name="T3" fmla="*/ 617 h 617"/>
                <a:gd name="T4" fmla="*/ 48 w 1053"/>
                <a:gd name="T5" fmla="*/ 553 h 617"/>
                <a:gd name="T6" fmla="*/ 3 w 1053"/>
                <a:gd name="T7" fmla="*/ 64 h 617"/>
                <a:gd name="T8" fmla="*/ 62 w 1053"/>
                <a:gd name="T9" fmla="*/ 0 h 617"/>
                <a:gd name="T10" fmla="*/ 935 w 1053"/>
                <a:gd name="T11" fmla="*/ 0 h 617"/>
                <a:gd name="T12" fmla="*/ 1005 w 1053"/>
                <a:gd name="T13" fmla="*/ 64 h 617"/>
                <a:gd name="T14" fmla="*/ 1050 w 1053"/>
                <a:gd name="T15" fmla="*/ 553 h 617"/>
                <a:gd name="T16" fmla="*/ 991 w 1053"/>
                <a:gd name="T17" fmla="*/ 617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3" h="617">
                  <a:moveTo>
                    <a:pt x="991" y="617"/>
                  </a:moveTo>
                  <a:cubicBezTo>
                    <a:pt x="118" y="617"/>
                    <a:pt x="118" y="617"/>
                    <a:pt x="118" y="617"/>
                  </a:cubicBezTo>
                  <a:cubicBezTo>
                    <a:pt x="83" y="617"/>
                    <a:pt x="51" y="588"/>
                    <a:pt x="48" y="553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0" y="29"/>
                    <a:pt x="26" y="0"/>
                    <a:pt x="62" y="0"/>
                  </a:cubicBezTo>
                  <a:cubicBezTo>
                    <a:pt x="935" y="0"/>
                    <a:pt x="935" y="0"/>
                    <a:pt x="935" y="0"/>
                  </a:cubicBezTo>
                  <a:cubicBezTo>
                    <a:pt x="970" y="0"/>
                    <a:pt x="1002" y="29"/>
                    <a:pt x="1005" y="64"/>
                  </a:cubicBezTo>
                  <a:cubicBezTo>
                    <a:pt x="1050" y="553"/>
                    <a:pt x="1050" y="553"/>
                    <a:pt x="1050" y="553"/>
                  </a:cubicBezTo>
                  <a:cubicBezTo>
                    <a:pt x="1053" y="588"/>
                    <a:pt x="1027" y="617"/>
                    <a:pt x="991" y="617"/>
                  </a:cubicBezTo>
                </a:path>
              </a:pathLst>
            </a:custGeom>
            <a:solidFill>
              <a:srgbClr val="F1F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23" name="îṧļîḓé"/>
            <p:cNvSpPr/>
            <p:nvPr/>
          </p:nvSpPr>
          <p:spPr bwMode="auto">
            <a:xfrm>
              <a:off x="2119369" y="2724248"/>
              <a:ext cx="576568" cy="600496"/>
            </a:xfrm>
            <a:custGeom>
              <a:avLst/>
              <a:gdLst>
                <a:gd name="T0" fmla="*/ 121 w 342"/>
                <a:gd name="T1" fmla="*/ 19 h 357"/>
                <a:gd name="T2" fmla="*/ 67 w 342"/>
                <a:gd name="T3" fmla="*/ 66 h 357"/>
                <a:gd name="T4" fmla="*/ 48 w 342"/>
                <a:gd name="T5" fmla="*/ 148 h 357"/>
                <a:gd name="T6" fmla="*/ 60 w 342"/>
                <a:gd name="T7" fmla="*/ 294 h 357"/>
                <a:gd name="T8" fmla="*/ 306 w 342"/>
                <a:gd name="T9" fmla="*/ 302 h 357"/>
                <a:gd name="T10" fmla="*/ 261 w 342"/>
                <a:gd name="T11" fmla="*/ 71 h 357"/>
                <a:gd name="T12" fmla="*/ 208 w 342"/>
                <a:gd name="T13" fmla="*/ 0 h 357"/>
                <a:gd name="T14" fmla="*/ 121 w 342"/>
                <a:gd name="T15" fmla="*/ 19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2" h="357">
                  <a:moveTo>
                    <a:pt x="121" y="19"/>
                  </a:moveTo>
                  <a:cubicBezTo>
                    <a:pt x="96" y="24"/>
                    <a:pt x="75" y="42"/>
                    <a:pt x="67" y="66"/>
                  </a:cubicBezTo>
                  <a:cubicBezTo>
                    <a:pt x="57" y="97"/>
                    <a:pt x="49" y="133"/>
                    <a:pt x="48" y="148"/>
                  </a:cubicBezTo>
                  <a:cubicBezTo>
                    <a:pt x="46" y="169"/>
                    <a:pt x="0" y="254"/>
                    <a:pt x="60" y="294"/>
                  </a:cubicBezTo>
                  <a:cubicBezTo>
                    <a:pt x="121" y="334"/>
                    <a:pt x="271" y="357"/>
                    <a:pt x="306" y="302"/>
                  </a:cubicBezTo>
                  <a:cubicBezTo>
                    <a:pt x="342" y="248"/>
                    <a:pt x="261" y="71"/>
                    <a:pt x="261" y="71"/>
                  </a:cubicBezTo>
                  <a:cubicBezTo>
                    <a:pt x="208" y="0"/>
                    <a:pt x="208" y="0"/>
                    <a:pt x="208" y="0"/>
                  </a:cubicBezTo>
                  <a:lnTo>
                    <a:pt x="121" y="19"/>
                  </a:ln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24" name="îšľïḓé"/>
            <p:cNvSpPr/>
            <p:nvPr/>
          </p:nvSpPr>
          <p:spPr bwMode="auto">
            <a:xfrm>
              <a:off x="1301236" y="4009560"/>
              <a:ext cx="328165" cy="193708"/>
            </a:xfrm>
            <a:custGeom>
              <a:avLst/>
              <a:gdLst>
                <a:gd name="T0" fmla="*/ 0 w 288"/>
                <a:gd name="T1" fmla="*/ 170 h 170"/>
                <a:gd name="T2" fmla="*/ 116 w 288"/>
                <a:gd name="T3" fmla="*/ 0 h 170"/>
                <a:gd name="T4" fmla="*/ 288 w 288"/>
                <a:gd name="T5" fmla="*/ 150 h 170"/>
                <a:gd name="T6" fmla="*/ 0 w 288"/>
                <a:gd name="T7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170">
                  <a:moveTo>
                    <a:pt x="0" y="170"/>
                  </a:moveTo>
                  <a:lnTo>
                    <a:pt x="116" y="0"/>
                  </a:lnTo>
                  <a:lnTo>
                    <a:pt x="288" y="15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A4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25" name="išḷîḋe"/>
            <p:cNvSpPr/>
            <p:nvPr/>
          </p:nvSpPr>
          <p:spPr bwMode="auto">
            <a:xfrm>
              <a:off x="2009981" y="2572700"/>
              <a:ext cx="872827" cy="723558"/>
            </a:xfrm>
            <a:custGeom>
              <a:avLst/>
              <a:gdLst>
                <a:gd name="T0" fmla="*/ 303 w 518"/>
                <a:gd name="T1" fmla="*/ 37 h 430"/>
                <a:gd name="T2" fmla="*/ 255 w 518"/>
                <a:gd name="T3" fmla="*/ 19 h 430"/>
                <a:gd name="T4" fmla="*/ 202 w 518"/>
                <a:gd name="T5" fmla="*/ 18 h 430"/>
                <a:gd name="T6" fmla="*/ 226 w 518"/>
                <a:gd name="T7" fmla="*/ 47 h 430"/>
                <a:gd name="T8" fmla="*/ 199 w 518"/>
                <a:gd name="T9" fmla="*/ 42 h 430"/>
                <a:gd name="T10" fmla="*/ 138 w 518"/>
                <a:gd name="T11" fmla="*/ 15 h 430"/>
                <a:gd name="T12" fmla="*/ 70 w 518"/>
                <a:gd name="T13" fmla="*/ 37 h 430"/>
                <a:gd name="T14" fmla="*/ 22 w 518"/>
                <a:gd name="T15" fmla="*/ 110 h 430"/>
                <a:gd name="T16" fmla="*/ 169 w 518"/>
                <a:gd name="T17" fmla="*/ 142 h 430"/>
                <a:gd name="T18" fmla="*/ 236 w 518"/>
                <a:gd name="T19" fmla="*/ 180 h 430"/>
                <a:gd name="T20" fmla="*/ 230 w 518"/>
                <a:gd name="T21" fmla="*/ 317 h 430"/>
                <a:gd name="T22" fmla="*/ 394 w 518"/>
                <a:gd name="T23" fmla="*/ 390 h 430"/>
                <a:gd name="T24" fmla="*/ 432 w 518"/>
                <a:gd name="T25" fmla="*/ 123 h 430"/>
                <a:gd name="T26" fmla="*/ 303 w 518"/>
                <a:gd name="T27" fmla="*/ 37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8" h="430">
                  <a:moveTo>
                    <a:pt x="303" y="37"/>
                  </a:moveTo>
                  <a:cubicBezTo>
                    <a:pt x="286" y="34"/>
                    <a:pt x="270" y="28"/>
                    <a:pt x="255" y="19"/>
                  </a:cubicBezTo>
                  <a:cubicBezTo>
                    <a:pt x="236" y="9"/>
                    <a:pt x="211" y="0"/>
                    <a:pt x="202" y="18"/>
                  </a:cubicBezTo>
                  <a:cubicBezTo>
                    <a:pt x="188" y="49"/>
                    <a:pt x="226" y="47"/>
                    <a:pt x="226" y="47"/>
                  </a:cubicBezTo>
                  <a:cubicBezTo>
                    <a:pt x="226" y="47"/>
                    <a:pt x="203" y="49"/>
                    <a:pt x="199" y="42"/>
                  </a:cubicBezTo>
                  <a:cubicBezTo>
                    <a:pt x="195" y="35"/>
                    <a:pt x="180" y="9"/>
                    <a:pt x="138" y="15"/>
                  </a:cubicBezTo>
                  <a:cubicBezTo>
                    <a:pt x="96" y="21"/>
                    <a:pt x="110" y="45"/>
                    <a:pt x="70" y="37"/>
                  </a:cubicBezTo>
                  <a:cubicBezTo>
                    <a:pt x="30" y="29"/>
                    <a:pt x="0" y="87"/>
                    <a:pt x="22" y="110"/>
                  </a:cubicBezTo>
                  <a:cubicBezTo>
                    <a:pt x="44" y="133"/>
                    <a:pt x="140" y="152"/>
                    <a:pt x="169" y="142"/>
                  </a:cubicBezTo>
                  <a:cubicBezTo>
                    <a:pt x="169" y="142"/>
                    <a:pt x="204" y="190"/>
                    <a:pt x="236" y="180"/>
                  </a:cubicBezTo>
                  <a:cubicBezTo>
                    <a:pt x="236" y="180"/>
                    <a:pt x="194" y="292"/>
                    <a:pt x="230" y="317"/>
                  </a:cubicBezTo>
                  <a:cubicBezTo>
                    <a:pt x="265" y="342"/>
                    <a:pt x="340" y="430"/>
                    <a:pt x="394" y="390"/>
                  </a:cubicBezTo>
                  <a:cubicBezTo>
                    <a:pt x="449" y="351"/>
                    <a:pt x="518" y="221"/>
                    <a:pt x="432" y="123"/>
                  </a:cubicBezTo>
                  <a:cubicBezTo>
                    <a:pt x="377" y="60"/>
                    <a:pt x="330" y="42"/>
                    <a:pt x="303" y="37"/>
                  </a:cubicBezTo>
                  <a:close/>
                </a:path>
              </a:pathLst>
            </a:custGeom>
            <a:solidFill>
              <a:srgbClr val="8930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26" name="îśļïḑé"/>
            <p:cNvSpPr/>
            <p:nvPr/>
          </p:nvSpPr>
          <p:spPr bwMode="auto">
            <a:xfrm>
              <a:off x="1248822" y="3741786"/>
              <a:ext cx="323607" cy="339560"/>
            </a:xfrm>
            <a:custGeom>
              <a:avLst/>
              <a:gdLst>
                <a:gd name="T0" fmla="*/ 180 w 192"/>
                <a:gd name="T1" fmla="*/ 91 h 202"/>
                <a:gd name="T2" fmla="*/ 117 w 192"/>
                <a:gd name="T3" fmla="*/ 196 h 202"/>
                <a:gd name="T4" fmla="*/ 12 w 192"/>
                <a:gd name="T5" fmla="*/ 112 h 202"/>
                <a:gd name="T6" fmla="*/ 75 w 192"/>
                <a:gd name="T7" fmla="*/ 6 h 202"/>
                <a:gd name="T8" fmla="*/ 180 w 192"/>
                <a:gd name="T9" fmla="*/ 9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202">
                  <a:moveTo>
                    <a:pt x="180" y="91"/>
                  </a:moveTo>
                  <a:cubicBezTo>
                    <a:pt x="192" y="143"/>
                    <a:pt x="164" y="191"/>
                    <a:pt x="117" y="196"/>
                  </a:cubicBezTo>
                  <a:cubicBezTo>
                    <a:pt x="70" y="202"/>
                    <a:pt x="23" y="164"/>
                    <a:pt x="12" y="112"/>
                  </a:cubicBezTo>
                  <a:cubicBezTo>
                    <a:pt x="0" y="59"/>
                    <a:pt x="28" y="12"/>
                    <a:pt x="75" y="6"/>
                  </a:cubicBezTo>
                  <a:cubicBezTo>
                    <a:pt x="122" y="0"/>
                    <a:pt x="169" y="38"/>
                    <a:pt x="180" y="91"/>
                  </a:cubicBezTo>
                  <a:close/>
                </a:path>
              </a:pathLst>
            </a:custGeom>
            <a:solidFill>
              <a:srgbClr val="1D5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27" name="iŝlidê"/>
            <p:cNvSpPr/>
            <p:nvPr/>
          </p:nvSpPr>
          <p:spPr bwMode="auto">
            <a:xfrm>
              <a:off x="614142" y="3434132"/>
              <a:ext cx="362348" cy="872826"/>
            </a:xfrm>
            <a:custGeom>
              <a:avLst/>
              <a:gdLst>
                <a:gd name="T0" fmla="*/ 188 w 215"/>
                <a:gd name="T1" fmla="*/ 517 h 518"/>
                <a:gd name="T2" fmla="*/ 74 w 215"/>
                <a:gd name="T3" fmla="*/ 514 h 518"/>
                <a:gd name="T4" fmla="*/ 42 w 215"/>
                <a:gd name="T5" fmla="*/ 482 h 518"/>
                <a:gd name="T6" fmla="*/ 2 w 215"/>
                <a:gd name="T7" fmla="*/ 31 h 518"/>
                <a:gd name="T8" fmla="*/ 28 w 215"/>
                <a:gd name="T9" fmla="*/ 0 h 518"/>
                <a:gd name="T10" fmla="*/ 142 w 215"/>
                <a:gd name="T11" fmla="*/ 3 h 518"/>
                <a:gd name="T12" fmla="*/ 174 w 215"/>
                <a:gd name="T13" fmla="*/ 36 h 518"/>
                <a:gd name="T14" fmla="*/ 214 w 215"/>
                <a:gd name="T15" fmla="*/ 486 h 518"/>
                <a:gd name="T16" fmla="*/ 188 w 215"/>
                <a:gd name="T17" fmla="*/ 517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5" h="518">
                  <a:moveTo>
                    <a:pt x="188" y="517"/>
                  </a:moveTo>
                  <a:cubicBezTo>
                    <a:pt x="74" y="514"/>
                    <a:pt x="74" y="514"/>
                    <a:pt x="74" y="514"/>
                  </a:cubicBezTo>
                  <a:cubicBezTo>
                    <a:pt x="58" y="514"/>
                    <a:pt x="43" y="499"/>
                    <a:pt x="42" y="48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14"/>
                    <a:pt x="12" y="0"/>
                    <a:pt x="28" y="0"/>
                  </a:cubicBezTo>
                  <a:cubicBezTo>
                    <a:pt x="142" y="3"/>
                    <a:pt x="142" y="3"/>
                    <a:pt x="142" y="3"/>
                  </a:cubicBezTo>
                  <a:cubicBezTo>
                    <a:pt x="158" y="3"/>
                    <a:pt x="172" y="18"/>
                    <a:pt x="174" y="36"/>
                  </a:cubicBezTo>
                  <a:cubicBezTo>
                    <a:pt x="214" y="486"/>
                    <a:pt x="214" y="486"/>
                    <a:pt x="214" y="486"/>
                  </a:cubicBezTo>
                  <a:cubicBezTo>
                    <a:pt x="215" y="504"/>
                    <a:pt x="204" y="518"/>
                    <a:pt x="188" y="5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28" name="íSļîďe"/>
            <p:cNvSpPr/>
            <p:nvPr/>
          </p:nvSpPr>
          <p:spPr bwMode="auto">
            <a:xfrm>
              <a:off x="2199132" y="2879214"/>
              <a:ext cx="92297" cy="36463"/>
            </a:xfrm>
            <a:custGeom>
              <a:avLst/>
              <a:gdLst>
                <a:gd name="T0" fmla="*/ 8 w 55"/>
                <a:gd name="T1" fmla="*/ 0 h 22"/>
                <a:gd name="T2" fmla="*/ 55 w 55"/>
                <a:gd name="T3" fmla="*/ 22 h 22"/>
                <a:gd name="T4" fmla="*/ 7 w 55"/>
                <a:gd name="T5" fmla="*/ 13 h 22"/>
                <a:gd name="T6" fmla="*/ 8 w 55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22">
                  <a:moveTo>
                    <a:pt x="8" y="0"/>
                  </a:moveTo>
                  <a:cubicBezTo>
                    <a:pt x="8" y="0"/>
                    <a:pt x="49" y="5"/>
                    <a:pt x="55" y="22"/>
                  </a:cubicBezTo>
                  <a:cubicBezTo>
                    <a:pt x="55" y="22"/>
                    <a:pt x="13" y="8"/>
                    <a:pt x="7" y="13"/>
                  </a:cubicBezTo>
                  <a:cubicBezTo>
                    <a:pt x="7" y="13"/>
                    <a:pt x="0" y="7"/>
                    <a:pt x="8" y="0"/>
                  </a:cubicBezTo>
                  <a:close/>
                </a:path>
              </a:pathLst>
            </a:custGeom>
            <a:solidFill>
              <a:srgbClr val="311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29" name="is1íḑê"/>
            <p:cNvSpPr/>
            <p:nvPr/>
          </p:nvSpPr>
          <p:spPr bwMode="auto">
            <a:xfrm>
              <a:off x="2227618" y="2929351"/>
              <a:ext cx="45578" cy="53555"/>
            </a:xfrm>
            <a:prstGeom prst="ellipse">
              <a:avLst/>
            </a:prstGeom>
            <a:solidFill>
              <a:srgbClr val="311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30" name="îšľïḑê"/>
            <p:cNvSpPr/>
            <p:nvPr/>
          </p:nvSpPr>
          <p:spPr bwMode="auto">
            <a:xfrm>
              <a:off x="2145577" y="2976069"/>
              <a:ext cx="80902" cy="93436"/>
            </a:xfrm>
            <a:custGeom>
              <a:avLst/>
              <a:gdLst>
                <a:gd name="T0" fmla="*/ 40 w 48"/>
                <a:gd name="T1" fmla="*/ 0 h 55"/>
                <a:gd name="T2" fmla="*/ 9 w 48"/>
                <a:gd name="T3" fmla="*/ 28 h 55"/>
                <a:gd name="T4" fmla="*/ 22 w 48"/>
                <a:gd name="T5" fmla="*/ 55 h 55"/>
                <a:gd name="T6" fmla="*/ 48 w 48"/>
                <a:gd name="T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55">
                  <a:moveTo>
                    <a:pt x="40" y="0"/>
                  </a:moveTo>
                  <a:cubicBezTo>
                    <a:pt x="9" y="28"/>
                    <a:pt x="9" y="28"/>
                    <a:pt x="9" y="28"/>
                  </a:cubicBezTo>
                  <a:cubicBezTo>
                    <a:pt x="0" y="39"/>
                    <a:pt x="7" y="55"/>
                    <a:pt x="22" y="55"/>
                  </a:cubicBezTo>
                  <a:cubicBezTo>
                    <a:pt x="48" y="55"/>
                    <a:pt x="48" y="55"/>
                    <a:pt x="48" y="55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31" name="íṣḻiḓê"/>
            <p:cNvSpPr/>
            <p:nvPr/>
          </p:nvSpPr>
          <p:spPr bwMode="auto">
            <a:xfrm>
              <a:off x="991304" y="4105274"/>
              <a:ext cx="1025514" cy="806738"/>
            </a:xfrm>
            <a:custGeom>
              <a:avLst/>
              <a:gdLst>
                <a:gd name="T0" fmla="*/ 609 w 609"/>
                <a:gd name="T1" fmla="*/ 232 h 479"/>
                <a:gd name="T2" fmla="*/ 390 w 609"/>
                <a:gd name="T3" fmla="*/ 416 h 479"/>
                <a:gd name="T4" fmla="*/ 147 w 609"/>
                <a:gd name="T5" fmla="*/ 389 h 479"/>
                <a:gd name="T6" fmla="*/ 0 w 609"/>
                <a:gd name="T7" fmla="*/ 65 h 479"/>
                <a:gd name="T8" fmla="*/ 102 w 609"/>
                <a:gd name="T9" fmla="*/ 0 h 479"/>
                <a:gd name="T10" fmla="*/ 238 w 609"/>
                <a:gd name="T11" fmla="*/ 182 h 479"/>
                <a:gd name="T12" fmla="*/ 318 w 609"/>
                <a:gd name="T13" fmla="*/ 196 h 479"/>
                <a:gd name="T14" fmla="*/ 425 w 609"/>
                <a:gd name="T15" fmla="*/ 123 h 479"/>
                <a:gd name="T16" fmla="*/ 609 w 609"/>
                <a:gd name="T17" fmla="*/ 232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9" h="479">
                  <a:moveTo>
                    <a:pt x="609" y="232"/>
                  </a:moveTo>
                  <a:cubicBezTo>
                    <a:pt x="390" y="416"/>
                    <a:pt x="390" y="416"/>
                    <a:pt x="390" y="416"/>
                  </a:cubicBezTo>
                  <a:cubicBezTo>
                    <a:pt x="316" y="479"/>
                    <a:pt x="205" y="466"/>
                    <a:pt x="147" y="389"/>
                  </a:cubicBezTo>
                  <a:cubicBezTo>
                    <a:pt x="83" y="304"/>
                    <a:pt x="14" y="187"/>
                    <a:pt x="0" y="6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238" y="182"/>
                    <a:pt x="238" y="182"/>
                    <a:pt x="238" y="182"/>
                  </a:cubicBezTo>
                  <a:cubicBezTo>
                    <a:pt x="256" y="208"/>
                    <a:pt x="292" y="214"/>
                    <a:pt x="318" y="196"/>
                  </a:cubicBezTo>
                  <a:cubicBezTo>
                    <a:pt x="425" y="123"/>
                    <a:pt x="425" y="123"/>
                    <a:pt x="425" y="123"/>
                  </a:cubicBezTo>
                  <a:cubicBezTo>
                    <a:pt x="609" y="232"/>
                    <a:pt x="609" y="232"/>
                    <a:pt x="609" y="232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32" name="îṣlïḍe"/>
            <p:cNvSpPr/>
            <p:nvPr/>
          </p:nvSpPr>
          <p:spPr bwMode="auto">
            <a:xfrm>
              <a:off x="1710303" y="4608915"/>
              <a:ext cx="174337" cy="144712"/>
            </a:xfrm>
            <a:custGeom>
              <a:avLst/>
              <a:gdLst>
                <a:gd name="T0" fmla="*/ 103 w 103"/>
                <a:gd name="T1" fmla="*/ 0 h 86"/>
                <a:gd name="T2" fmla="*/ 103 w 103"/>
                <a:gd name="T3" fmla="*/ 0 h 86"/>
                <a:gd name="T4" fmla="*/ 0 w 103"/>
                <a:gd name="T5" fmla="*/ 86 h 86"/>
                <a:gd name="T6" fmla="*/ 0 w 103"/>
                <a:gd name="T7" fmla="*/ 86 h 86"/>
                <a:gd name="T8" fmla="*/ 103 w 103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86">
                  <a:moveTo>
                    <a:pt x="103" y="0"/>
                  </a:moveTo>
                  <a:cubicBezTo>
                    <a:pt x="103" y="0"/>
                    <a:pt x="103" y="0"/>
                    <a:pt x="103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03" y="0"/>
                    <a:pt x="103" y="0"/>
                    <a:pt x="103" y="0"/>
                  </a:cubicBezTo>
                </a:path>
              </a:pathLst>
            </a:custGeom>
            <a:solidFill>
              <a:srgbClr val="525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33" name="íṣḷîḑé"/>
            <p:cNvSpPr/>
            <p:nvPr/>
          </p:nvSpPr>
          <p:spPr bwMode="auto">
            <a:xfrm>
              <a:off x="1529129" y="4393558"/>
              <a:ext cx="447808" cy="360070"/>
            </a:xfrm>
            <a:custGeom>
              <a:avLst/>
              <a:gdLst>
                <a:gd name="T0" fmla="*/ 36 w 266"/>
                <a:gd name="T1" fmla="*/ 0 h 214"/>
                <a:gd name="T2" fmla="*/ 0 w 266"/>
                <a:gd name="T3" fmla="*/ 24 h 214"/>
                <a:gd name="T4" fmla="*/ 108 w 266"/>
                <a:gd name="T5" fmla="*/ 214 h 214"/>
                <a:gd name="T6" fmla="*/ 211 w 266"/>
                <a:gd name="T7" fmla="*/ 128 h 214"/>
                <a:gd name="T8" fmla="*/ 266 w 266"/>
                <a:gd name="T9" fmla="*/ 81 h 214"/>
                <a:gd name="T10" fmla="*/ 266 w 266"/>
                <a:gd name="T11" fmla="*/ 75 h 214"/>
                <a:gd name="T12" fmla="*/ 266 w 266"/>
                <a:gd name="T13" fmla="*/ 75 h 214"/>
                <a:gd name="T14" fmla="*/ 266 w 266"/>
                <a:gd name="T15" fmla="*/ 75 h 214"/>
                <a:gd name="T16" fmla="*/ 266 w 266"/>
                <a:gd name="T17" fmla="*/ 75 h 214"/>
                <a:gd name="T18" fmla="*/ 266 w 266"/>
                <a:gd name="T19" fmla="*/ 75 h 214"/>
                <a:gd name="T20" fmla="*/ 266 w 266"/>
                <a:gd name="T21" fmla="*/ 75 h 214"/>
                <a:gd name="T22" fmla="*/ 266 w 266"/>
                <a:gd name="T23" fmla="*/ 75 h 214"/>
                <a:gd name="T24" fmla="*/ 36 w 266"/>
                <a:gd name="T2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6" h="214">
                  <a:moveTo>
                    <a:pt x="36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53" y="56"/>
                    <a:pt x="129" y="120"/>
                    <a:pt x="108" y="214"/>
                  </a:cubicBezTo>
                  <a:cubicBezTo>
                    <a:pt x="211" y="128"/>
                    <a:pt x="211" y="128"/>
                    <a:pt x="211" y="128"/>
                  </a:cubicBezTo>
                  <a:cubicBezTo>
                    <a:pt x="266" y="81"/>
                    <a:pt x="266" y="81"/>
                    <a:pt x="266" y="81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1" y="74"/>
                    <a:pt x="135" y="41"/>
                    <a:pt x="36" y="0"/>
                  </a:cubicBezTo>
                </a:path>
              </a:pathLst>
            </a:custGeom>
            <a:solidFill>
              <a:srgbClr val="F7B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34" name="iṣḻîḍe"/>
            <p:cNvSpPr/>
            <p:nvPr/>
          </p:nvSpPr>
          <p:spPr bwMode="auto">
            <a:xfrm>
              <a:off x="1402649" y="3360066"/>
              <a:ext cx="2192323" cy="1834531"/>
            </a:xfrm>
            <a:custGeom>
              <a:avLst/>
              <a:gdLst>
                <a:gd name="T0" fmla="*/ 0 w 1302"/>
                <a:gd name="T1" fmla="*/ 544 h 1089"/>
                <a:gd name="T2" fmla="*/ 695 w 1302"/>
                <a:gd name="T3" fmla="*/ 62 h 1089"/>
                <a:gd name="T4" fmla="*/ 1246 w 1302"/>
                <a:gd name="T5" fmla="*/ 275 h 1089"/>
                <a:gd name="T6" fmla="*/ 1302 w 1302"/>
                <a:gd name="T7" fmla="*/ 532 h 1089"/>
                <a:gd name="T8" fmla="*/ 1302 w 1302"/>
                <a:gd name="T9" fmla="*/ 1070 h 1089"/>
                <a:gd name="T10" fmla="*/ 357 w 1302"/>
                <a:gd name="T11" fmla="*/ 1089 h 1089"/>
                <a:gd name="T12" fmla="*/ 341 w 1302"/>
                <a:gd name="T13" fmla="*/ 688 h 1089"/>
                <a:gd name="T14" fmla="*/ 0 w 1302"/>
                <a:gd name="T15" fmla="*/ 544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02" h="1089">
                  <a:moveTo>
                    <a:pt x="0" y="544"/>
                  </a:moveTo>
                  <a:cubicBezTo>
                    <a:pt x="0" y="544"/>
                    <a:pt x="219" y="125"/>
                    <a:pt x="695" y="62"/>
                  </a:cubicBezTo>
                  <a:cubicBezTo>
                    <a:pt x="1171" y="0"/>
                    <a:pt x="1246" y="275"/>
                    <a:pt x="1246" y="275"/>
                  </a:cubicBezTo>
                  <a:cubicBezTo>
                    <a:pt x="1302" y="532"/>
                    <a:pt x="1302" y="532"/>
                    <a:pt x="1302" y="532"/>
                  </a:cubicBezTo>
                  <a:cubicBezTo>
                    <a:pt x="1302" y="1070"/>
                    <a:pt x="1302" y="1070"/>
                    <a:pt x="1302" y="1070"/>
                  </a:cubicBezTo>
                  <a:cubicBezTo>
                    <a:pt x="357" y="1089"/>
                    <a:pt x="357" y="1089"/>
                    <a:pt x="357" y="1089"/>
                  </a:cubicBezTo>
                  <a:cubicBezTo>
                    <a:pt x="341" y="688"/>
                    <a:pt x="341" y="688"/>
                    <a:pt x="341" y="688"/>
                  </a:cubicBezTo>
                  <a:cubicBezTo>
                    <a:pt x="341" y="688"/>
                    <a:pt x="50" y="613"/>
                    <a:pt x="0" y="544"/>
                  </a:cubicBezTo>
                </a:path>
              </a:pathLst>
            </a:custGeom>
            <a:solidFill>
              <a:srgbClr val="FCC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35" name="iṡḷïḋê"/>
            <p:cNvSpPr/>
            <p:nvPr/>
          </p:nvSpPr>
          <p:spPr bwMode="auto">
            <a:xfrm>
              <a:off x="836337" y="3872824"/>
              <a:ext cx="382859" cy="404509"/>
            </a:xfrm>
            <a:custGeom>
              <a:avLst/>
              <a:gdLst>
                <a:gd name="T0" fmla="*/ 207 w 227"/>
                <a:gd name="T1" fmla="*/ 86 h 240"/>
                <a:gd name="T2" fmla="*/ 151 w 227"/>
                <a:gd name="T3" fmla="*/ 221 h 240"/>
                <a:gd name="T4" fmla="*/ 21 w 227"/>
                <a:gd name="T5" fmla="*/ 155 h 240"/>
                <a:gd name="T6" fmla="*/ 76 w 227"/>
                <a:gd name="T7" fmla="*/ 19 h 240"/>
                <a:gd name="T8" fmla="*/ 207 w 227"/>
                <a:gd name="T9" fmla="*/ 8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40">
                  <a:moveTo>
                    <a:pt x="207" y="86"/>
                  </a:moveTo>
                  <a:cubicBezTo>
                    <a:pt x="227" y="142"/>
                    <a:pt x="202" y="202"/>
                    <a:pt x="151" y="221"/>
                  </a:cubicBezTo>
                  <a:cubicBezTo>
                    <a:pt x="100" y="240"/>
                    <a:pt x="41" y="210"/>
                    <a:pt x="21" y="155"/>
                  </a:cubicBezTo>
                  <a:cubicBezTo>
                    <a:pt x="0" y="99"/>
                    <a:pt x="25" y="38"/>
                    <a:pt x="76" y="19"/>
                  </a:cubicBezTo>
                  <a:cubicBezTo>
                    <a:pt x="128" y="0"/>
                    <a:pt x="186" y="30"/>
                    <a:pt x="207" y="86"/>
                  </a:cubicBez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36" name="iś1íḓè"/>
            <p:cNvSpPr/>
            <p:nvPr/>
          </p:nvSpPr>
          <p:spPr bwMode="auto">
            <a:xfrm>
              <a:off x="940028" y="3724694"/>
              <a:ext cx="180035" cy="313352"/>
            </a:xfrm>
            <a:custGeom>
              <a:avLst/>
              <a:gdLst>
                <a:gd name="T0" fmla="*/ 65 w 107"/>
                <a:gd name="T1" fmla="*/ 169 h 186"/>
                <a:gd name="T2" fmla="*/ 7 w 107"/>
                <a:gd name="T3" fmla="*/ 33 h 186"/>
                <a:gd name="T4" fmla="*/ 31 w 107"/>
                <a:gd name="T5" fmla="*/ 4 h 186"/>
                <a:gd name="T6" fmla="*/ 44 w 107"/>
                <a:gd name="T7" fmla="*/ 7 h 186"/>
                <a:gd name="T8" fmla="*/ 60 w 107"/>
                <a:gd name="T9" fmla="*/ 21 h 186"/>
                <a:gd name="T10" fmla="*/ 105 w 107"/>
                <a:gd name="T11" fmla="*/ 153 h 186"/>
                <a:gd name="T12" fmla="*/ 100 w 107"/>
                <a:gd name="T13" fmla="*/ 175 h 186"/>
                <a:gd name="T14" fmla="*/ 65 w 107"/>
                <a:gd name="T15" fmla="*/ 16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186">
                  <a:moveTo>
                    <a:pt x="65" y="169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0" y="17"/>
                    <a:pt x="14" y="0"/>
                    <a:pt x="31" y="4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52" y="8"/>
                    <a:pt x="57" y="14"/>
                    <a:pt x="60" y="21"/>
                  </a:cubicBezTo>
                  <a:cubicBezTo>
                    <a:pt x="105" y="153"/>
                    <a:pt x="105" y="153"/>
                    <a:pt x="105" y="153"/>
                  </a:cubicBezTo>
                  <a:cubicBezTo>
                    <a:pt x="107" y="161"/>
                    <a:pt x="106" y="170"/>
                    <a:pt x="100" y="175"/>
                  </a:cubicBezTo>
                  <a:cubicBezTo>
                    <a:pt x="89" y="186"/>
                    <a:pt x="71" y="183"/>
                    <a:pt x="65" y="169"/>
                  </a:cubicBez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38" name="íṥḻîḋè"/>
            <p:cNvSpPr/>
            <p:nvPr/>
          </p:nvSpPr>
          <p:spPr bwMode="auto">
            <a:xfrm>
              <a:off x="986745" y="3599353"/>
              <a:ext cx="975379" cy="66089"/>
            </a:xfrm>
            <a:custGeom>
              <a:avLst/>
              <a:gdLst>
                <a:gd name="T0" fmla="*/ 560 w 579"/>
                <a:gd name="T1" fmla="*/ 39 h 39"/>
                <a:gd name="T2" fmla="*/ 27 w 579"/>
                <a:gd name="T3" fmla="*/ 39 h 39"/>
                <a:gd name="T4" fmla="*/ 3 w 579"/>
                <a:gd name="T5" fmla="*/ 19 h 39"/>
                <a:gd name="T6" fmla="*/ 19 w 579"/>
                <a:gd name="T7" fmla="*/ 0 h 39"/>
                <a:gd name="T8" fmla="*/ 552 w 579"/>
                <a:gd name="T9" fmla="*/ 0 h 39"/>
                <a:gd name="T10" fmla="*/ 577 w 579"/>
                <a:gd name="T11" fmla="*/ 19 h 39"/>
                <a:gd name="T12" fmla="*/ 560 w 579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9" h="39">
                  <a:moveTo>
                    <a:pt x="560" y="39"/>
                  </a:moveTo>
                  <a:cubicBezTo>
                    <a:pt x="27" y="39"/>
                    <a:pt x="27" y="39"/>
                    <a:pt x="27" y="39"/>
                  </a:cubicBezTo>
                  <a:cubicBezTo>
                    <a:pt x="16" y="39"/>
                    <a:pt x="5" y="30"/>
                    <a:pt x="3" y="19"/>
                  </a:cubicBezTo>
                  <a:cubicBezTo>
                    <a:pt x="0" y="9"/>
                    <a:pt x="8" y="0"/>
                    <a:pt x="19" y="0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563" y="0"/>
                    <a:pt x="574" y="9"/>
                    <a:pt x="577" y="19"/>
                  </a:cubicBezTo>
                  <a:cubicBezTo>
                    <a:pt x="579" y="30"/>
                    <a:pt x="572" y="39"/>
                    <a:pt x="560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39" name="îṥľiďè"/>
            <p:cNvSpPr/>
            <p:nvPr/>
          </p:nvSpPr>
          <p:spPr bwMode="auto">
            <a:xfrm>
              <a:off x="962817" y="3483129"/>
              <a:ext cx="973100" cy="66089"/>
            </a:xfrm>
            <a:custGeom>
              <a:avLst/>
              <a:gdLst>
                <a:gd name="T0" fmla="*/ 560 w 578"/>
                <a:gd name="T1" fmla="*/ 39 h 39"/>
                <a:gd name="T2" fmla="*/ 27 w 578"/>
                <a:gd name="T3" fmla="*/ 39 h 39"/>
                <a:gd name="T4" fmla="*/ 2 w 578"/>
                <a:gd name="T5" fmla="*/ 19 h 39"/>
                <a:gd name="T6" fmla="*/ 18 w 578"/>
                <a:gd name="T7" fmla="*/ 0 h 39"/>
                <a:gd name="T8" fmla="*/ 551 w 578"/>
                <a:gd name="T9" fmla="*/ 0 h 39"/>
                <a:gd name="T10" fmla="*/ 576 w 578"/>
                <a:gd name="T11" fmla="*/ 19 h 39"/>
                <a:gd name="T12" fmla="*/ 560 w 578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8" h="39">
                  <a:moveTo>
                    <a:pt x="560" y="39"/>
                  </a:moveTo>
                  <a:cubicBezTo>
                    <a:pt x="27" y="39"/>
                    <a:pt x="27" y="39"/>
                    <a:pt x="27" y="39"/>
                  </a:cubicBezTo>
                  <a:cubicBezTo>
                    <a:pt x="15" y="39"/>
                    <a:pt x="4" y="30"/>
                    <a:pt x="2" y="19"/>
                  </a:cubicBezTo>
                  <a:cubicBezTo>
                    <a:pt x="0" y="8"/>
                    <a:pt x="7" y="0"/>
                    <a:pt x="18" y="0"/>
                  </a:cubicBezTo>
                  <a:cubicBezTo>
                    <a:pt x="551" y="0"/>
                    <a:pt x="551" y="0"/>
                    <a:pt x="551" y="0"/>
                  </a:cubicBezTo>
                  <a:cubicBezTo>
                    <a:pt x="563" y="0"/>
                    <a:pt x="574" y="8"/>
                    <a:pt x="576" y="19"/>
                  </a:cubicBezTo>
                  <a:cubicBezTo>
                    <a:pt x="578" y="30"/>
                    <a:pt x="571" y="39"/>
                    <a:pt x="560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40" name="íṩḻide"/>
            <p:cNvSpPr/>
            <p:nvPr/>
          </p:nvSpPr>
          <p:spPr bwMode="auto">
            <a:xfrm>
              <a:off x="2350681" y="4046022"/>
              <a:ext cx="1720586" cy="1148576"/>
            </a:xfrm>
            <a:custGeom>
              <a:avLst/>
              <a:gdLst>
                <a:gd name="T0" fmla="*/ 889 w 1022"/>
                <a:gd name="T1" fmla="*/ 682 h 682"/>
                <a:gd name="T2" fmla="*/ 969 w 1022"/>
                <a:gd name="T3" fmla="*/ 376 h 682"/>
                <a:gd name="T4" fmla="*/ 647 w 1022"/>
                <a:gd name="T5" fmla="*/ 0 h 682"/>
                <a:gd name="T6" fmla="*/ 597 w 1022"/>
                <a:gd name="T7" fmla="*/ 0 h 682"/>
                <a:gd name="T8" fmla="*/ 80 w 1022"/>
                <a:gd name="T9" fmla="*/ 376 h 682"/>
                <a:gd name="T10" fmla="*/ 0 w 1022"/>
                <a:gd name="T11" fmla="*/ 682 h 682"/>
                <a:gd name="T12" fmla="*/ 889 w 1022"/>
                <a:gd name="T13" fmla="*/ 682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2" h="682">
                  <a:moveTo>
                    <a:pt x="889" y="682"/>
                  </a:moveTo>
                  <a:cubicBezTo>
                    <a:pt x="969" y="376"/>
                    <a:pt x="969" y="376"/>
                    <a:pt x="969" y="376"/>
                  </a:cubicBezTo>
                  <a:cubicBezTo>
                    <a:pt x="1022" y="169"/>
                    <a:pt x="878" y="0"/>
                    <a:pt x="647" y="0"/>
                  </a:cubicBezTo>
                  <a:cubicBezTo>
                    <a:pt x="597" y="0"/>
                    <a:pt x="597" y="0"/>
                    <a:pt x="597" y="0"/>
                  </a:cubicBezTo>
                  <a:cubicBezTo>
                    <a:pt x="366" y="0"/>
                    <a:pt x="133" y="169"/>
                    <a:pt x="80" y="376"/>
                  </a:cubicBezTo>
                  <a:cubicBezTo>
                    <a:pt x="0" y="682"/>
                    <a:pt x="0" y="682"/>
                    <a:pt x="0" y="682"/>
                  </a:cubicBezTo>
                  <a:lnTo>
                    <a:pt x="889" y="682"/>
                  </a:ln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41" name="ïṡḷíďè"/>
            <p:cNvSpPr/>
            <p:nvPr/>
          </p:nvSpPr>
          <p:spPr bwMode="auto">
            <a:xfrm>
              <a:off x="2397398" y="4046022"/>
              <a:ext cx="1720586" cy="1148576"/>
            </a:xfrm>
            <a:custGeom>
              <a:avLst/>
              <a:gdLst>
                <a:gd name="T0" fmla="*/ 889 w 1022"/>
                <a:gd name="T1" fmla="*/ 682 h 682"/>
                <a:gd name="T2" fmla="*/ 968 w 1022"/>
                <a:gd name="T3" fmla="*/ 376 h 682"/>
                <a:gd name="T4" fmla="*/ 646 w 1022"/>
                <a:gd name="T5" fmla="*/ 0 h 682"/>
                <a:gd name="T6" fmla="*/ 596 w 1022"/>
                <a:gd name="T7" fmla="*/ 0 h 682"/>
                <a:gd name="T8" fmla="*/ 79 w 1022"/>
                <a:gd name="T9" fmla="*/ 376 h 682"/>
                <a:gd name="T10" fmla="*/ 0 w 1022"/>
                <a:gd name="T11" fmla="*/ 682 h 682"/>
                <a:gd name="T12" fmla="*/ 889 w 1022"/>
                <a:gd name="T13" fmla="*/ 682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2" h="682">
                  <a:moveTo>
                    <a:pt x="889" y="682"/>
                  </a:moveTo>
                  <a:cubicBezTo>
                    <a:pt x="968" y="376"/>
                    <a:pt x="968" y="376"/>
                    <a:pt x="968" y="376"/>
                  </a:cubicBezTo>
                  <a:cubicBezTo>
                    <a:pt x="1022" y="169"/>
                    <a:pt x="877" y="0"/>
                    <a:pt x="646" y="0"/>
                  </a:cubicBezTo>
                  <a:cubicBezTo>
                    <a:pt x="596" y="0"/>
                    <a:pt x="596" y="0"/>
                    <a:pt x="596" y="0"/>
                  </a:cubicBezTo>
                  <a:cubicBezTo>
                    <a:pt x="365" y="0"/>
                    <a:pt x="133" y="169"/>
                    <a:pt x="79" y="376"/>
                  </a:cubicBezTo>
                  <a:cubicBezTo>
                    <a:pt x="0" y="682"/>
                    <a:pt x="0" y="682"/>
                    <a:pt x="0" y="682"/>
                  </a:cubicBezTo>
                  <a:lnTo>
                    <a:pt x="889" y="682"/>
                  </a:lnTo>
                  <a:close/>
                </a:path>
              </a:pathLst>
            </a:custGeom>
            <a:solidFill>
              <a:srgbClr val="C2C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42" name="ï$ḷíďé"/>
            <p:cNvSpPr/>
            <p:nvPr/>
          </p:nvSpPr>
          <p:spPr bwMode="auto">
            <a:xfrm>
              <a:off x="1976937" y="45200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492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43" name="íṥḷiḋè"/>
            <p:cNvSpPr/>
            <p:nvPr/>
          </p:nvSpPr>
          <p:spPr bwMode="auto">
            <a:xfrm>
              <a:off x="1967821" y="4169084"/>
              <a:ext cx="403369" cy="1025515"/>
            </a:xfrm>
            <a:custGeom>
              <a:avLst/>
              <a:gdLst>
                <a:gd name="T0" fmla="*/ 151 w 239"/>
                <a:gd name="T1" fmla="*/ 0 h 609"/>
                <a:gd name="T2" fmla="*/ 5 w 239"/>
                <a:gd name="T3" fmla="*/ 194 h 609"/>
                <a:gd name="T4" fmla="*/ 0 w 239"/>
                <a:gd name="T5" fmla="*/ 207 h 609"/>
                <a:gd name="T6" fmla="*/ 5 w 239"/>
                <a:gd name="T7" fmla="*/ 208 h 609"/>
                <a:gd name="T8" fmla="*/ 5 w 239"/>
                <a:gd name="T9" fmla="*/ 208 h 609"/>
                <a:gd name="T10" fmla="*/ 5 w 239"/>
                <a:gd name="T11" fmla="*/ 208 h 609"/>
                <a:gd name="T12" fmla="*/ 5 w 239"/>
                <a:gd name="T13" fmla="*/ 208 h 609"/>
                <a:gd name="T14" fmla="*/ 5 w 239"/>
                <a:gd name="T15" fmla="*/ 208 h 609"/>
                <a:gd name="T16" fmla="*/ 5 w 239"/>
                <a:gd name="T17" fmla="*/ 208 h 609"/>
                <a:gd name="T18" fmla="*/ 5 w 239"/>
                <a:gd name="T19" fmla="*/ 208 h 609"/>
                <a:gd name="T20" fmla="*/ 21 w 239"/>
                <a:gd name="T21" fmla="*/ 609 h 609"/>
                <a:gd name="T22" fmla="*/ 167 w 239"/>
                <a:gd name="T23" fmla="*/ 606 h 609"/>
                <a:gd name="T24" fmla="*/ 180 w 239"/>
                <a:gd name="T25" fmla="*/ 236 h 609"/>
                <a:gd name="T26" fmla="*/ 139 w 239"/>
                <a:gd name="T27" fmla="*/ 31 h 609"/>
                <a:gd name="T28" fmla="*/ 7 w 239"/>
                <a:gd name="T29" fmla="*/ 222 h 609"/>
                <a:gd name="T30" fmla="*/ 5 w 239"/>
                <a:gd name="T31" fmla="*/ 208 h 609"/>
                <a:gd name="T32" fmla="*/ 140 w 239"/>
                <a:gd name="T33" fmla="*/ 29 h 609"/>
                <a:gd name="T34" fmla="*/ 151 w 239"/>
                <a:gd name="T35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609">
                  <a:moveTo>
                    <a:pt x="151" y="0"/>
                  </a:moveTo>
                  <a:cubicBezTo>
                    <a:pt x="5" y="194"/>
                    <a:pt x="5" y="194"/>
                    <a:pt x="5" y="194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3" y="208"/>
                    <a:pt x="4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21" y="609"/>
                    <a:pt x="21" y="609"/>
                    <a:pt x="21" y="609"/>
                  </a:cubicBezTo>
                  <a:cubicBezTo>
                    <a:pt x="167" y="606"/>
                    <a:pt x="167" y="606"/>
                    <a:pt x="167" y="606"/>
                  </a:cubicBezTo>
                  <a:cubicBezTo>
                    <a:pt x="208" y="451"/>
                    <a:pt x="239" y="272"/>
                    <a:pt x="180" y="236"/>
                  </a:cubicBezTo>
                  <a:cubicBezTo>
                    <a:pt x="101" y="188"/>
                    <a:pt x="122" y="83"/>
                    <a:pt x="139" y="31"/>
                  </a:cubicBezTo>
                  <a:cubicBezTo>
                    <a:pt x="7" y="222"/>
                    <a:pt x="7" y="222"/>
                    <a:pt x="7" y="222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140" y="29"/>
                    <a:pt x="140" y="29"/>
                    <a:pt x="140" y="29"/>
                  </a:cubicBezTo>
                  <a:cubicBezTo>
                    <a:pt x="146" y="11"/>
                    <a:pt x="151" y="0"/>
                    <a:pt x="151" y="0"/>
                  </a:cubicBezTo>
                </a:path>
              </a:pathLst>
            </a:custGeom>
            <a:solidFill>
              <a:srgbClr val="F9A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45" name="îsļîďê"/>
            <p:cNvSpPr/>
            <p:nvPr/>
          </p:nvSpPr>
          <p:spPr bwMode="auto">
            <a:xfrm>
              <a:off x="1587242" y="697148"/>
              <a:ext cx="91157" cy="92296"/>
            </a:xfrm>
            <a:prstGeom prst="ellipse">
              <a:avLst/>
            </a:prstGeom>
            <a:solidFill>
              <a:srgbClr val="245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46" name="îśḷïḓè"/>
            <p:cNvSpPr/>
            <p:nvPr/>
          </p:nvSpPr>
          <p:spPr bwMode="auto">
            <a:xfrm>
              <a:off x="1787787" y="697148"/>
              <a:ext cx="91157" cy="92296"/>
            </a:xfrm>
            <a:prstGeom prst="ellipse">
              <a:avLst/>
            </a:prstGeom>
            <a:solidFill>
              <a:srgbClr val="FFD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47" name="îslíḑê"/>
            <p:cNvSpPr/>
            <p:nvPr/>
          </p:nvSpPr>
          <p:spPr bwMode="auto">
            <a:xfrm>
              <a:off x="1983774" y="697148"/>
              <a:ext cx="91157" cy="92296"/>
            </a:xfrm>
            <a:prstGeom prst="ellipse">
              <a:avLst/>
            </a:prstGeom>
            <a:solidFill>
              <a:srgbClr val="FFA4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48" name="ïṧlîḍê"/>
            <p:cNvSpPr/>
            <p:nvPr/>
          </p:nvSpPr>
          <p:spPr bwMode="auto">
            <a:xfrm>
              <a:off x="2640103" y="3350951"/>
              <a:ext cx="62670" cy="107110"/>
            </a:xfrm>
            <a:custGeom>
              <a:avLst/>
              <a:gdLst>
                <a:gd name="T0" fmla="*/ 18 w 37"/>
                <a:gd name="T1" fmla="*/ 62 h 64"/>
                <a:gd name="T2" fmla="*/ 18 w 37"/>
                <a:gd name="T3" fmla="*/ 64 h 64"/>
                <a:gd name="T4" fmla="*/ 19 w 37"/>
                <a:gd name="T5" fmla="*/ 64 h 64"/>
                <a:gd name="T6" fmla="*/ 21 w 37"/>
                <a:gd name="T7" fmla="*/ 63 h 64"/>
                <a:gd name="T8" fmla="*/ 4 w 37"/>
                <a:gd name="T9" fmla="*/ 0 h 64"/>
                <a:gd name="T10" fmla="*/ 0 w 37"/>
                <a:gd name="T11" fmla="*/ 1 h 64"/>
                <a:gd name="T12" fmla="*/ 18 w 37"/>
                <a:gd name="T13" fmla="*/ 6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64">
                  <a:moveTo>
                    <a:pt x="18" y="62"/>
                  </a:moveTo>
                  <a:cubicBezTo>
                    <a:pt x="17" y="63"/>
                    <a:pt x="17" y="64"/>
                    <a:pt x="18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20" y="64"/>
                    <a:pt x="21" y="64"/>
                    <a:pt x="21" y="63"/>
                  </a:cubicBezTo>
                  <a:cubicBezTo>
                    <a:pt x="37" y="32"/>
                    <a:pt x="12" y="7"/>
                    <a:pt x="4" y="0"/>
                  </a:cubicBezTo>
                  <a:cubicBezTo>
                    <a:pt x="3" y="0"/>
                    <a:pt x="2" y="1"/>
                    <a:pt x="0" y="1"/>
                  </a:cubicBezTo>
                  <a:cubicBezTo>
                    <a:pt x="3" y="4"/>
                    <a:pt x="34" y="30"/>
                    <a:pt x="18" y="62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49" name="í$ḻîḍè"/>
            <p:cNvSpPr/>
            <p:nvPr/>
          </p:nvSpPr>
          <p:spPr bwMode="auto">
            <a:xfrm>
              <a:off x="2202551" y="4193013"/>
              <a:ext cx="20510" cy="28487"/>
            </a:xfrm>
            <a:custGeom>
              <a:avLst/>
              <a:gdLst>
                <a:gd name="T0" fmla="*/ 12 w 12"/>
                <a:gd name="T1" fmla="*/ 0 h 17"/>
                <a:gd name="T2" fmla="*/ 1 w 12"/>
                <a:gd name="T3" fmla="*/ 15 h 17"/>
                <a:gd name="T4" fmla="*/ 0 w 12"/>
                <a:gd name="T5" fmla="*/ 17 h 17"/>
                <a:gd name="T6" fmla="*/ 12 w 12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7">
                  <a:moveTo>
                    <a:pt x="12" y="0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0" y="16"/>
                    <a:pt x="0" y="17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9A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50" name="íśľiḑe"/>
            <p:cNvSpPr/>
            <p:nvPr/>
          </p:nvSpPr>
          <p:spPr bwMode="auto">
            <a:xfrm>
              <a:off x="1976937" y="4218081"/>
              <a:ext cx="226753" cy="324747"/>
            </a:xfrm>
            <a:custGeom>
              <a:avLst/>
              <a:gdLst>
                <a:gd name="T0" fmla="*/ 135 w 135"/>
                <a:gd name="T1" fmla="*/ 0 h 193"/>
                <a:gd name="T2" fmla="*/ 0 w 135"/>
                <a:gd name="T3" fmla="*/ 179 h 193"/>
                <a:gd name="T4" fmla="*/ 2 w 135"/>
                <a:gd name="T5" fmla="*/ 193 h 193"/>
                <a:gd name="T6" fmla="*/ 134 w 135"/>
                <a:gd name="T7" fmla="*/ 2 h 193"/>
                <a:gd name="T8" fmla="*/ 135 w 135"/>
                <a:gd name="T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93">
                  <a:moveTo>
                    <a:pt x="135" y="0"/>
                  </a:moveTo>
                  <a:cubicBezTo>
                    <a:pt x="0" y="179"/>
                    <a:pt x="0" y="179"/>
                    <a:pt x="0" y="179"/>
                  </a:cubicBezTo>
                  <a:cubicBezTo>
                    <a:pt x="2" y="193"/>
                    <a:pt x="2" y="193"/>
                    <a:pt x="2" y="193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134" y="1"/>
                    <a:pt x="135" y="0"/>
                    <a:pt x="135" y="0"/>
                  </a:cubicBezTo>
                </a:path>
              </a:pathLst>
            </a:custGeom>
            <a:solidFill>
              <a:srgbClr val="F685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51" name="ïSľiḑê"/>
            <p:cNvSpPr/>
            <p:nvPr/>
          </p:nvSpPr>
          <p:spPr bwMode="auto">
            <a:xfrm>
              <a:off x="723530" y="2572700"/>
              <a:ext cx="94576" cy="93436"/>
            </a:xfrm>
            <a:custGeom>
              <a:avLst/>
              <a:gdLst>
                <a:gd name="T0" fmla="*/ 56 w 56"/>
                <a:gd name="T1" fmla="*/ 56 h 56"/>
                <a:gd name="T2" fmla="*/ 36 w 56"/>
                <a:gd name="T3" fmla="*/ 15 h 56"/>
                <a:gd name="T4" fmla="*/ 1 w 56"/>
                <a:gd name="T5" fmla="*/ 4 h 56"/>
                <a:gd name="T6" fmla="*/ 0 w 56"/>
                <a:gd name="T7" fmla="*/ 24 h 56"/>
                <a:gd name="T8" fmla="*/ 56 w 56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cubicBezTo>
                    <a:pt x="51" y="36"/>
                    <a:pt x="44" y="21"/>
                    <a:pt x="36" y="15"/>
                  </a:cubicBezTo>
                  <a:cubicBezTo>
                    <a:pt x="15" y="0"/>
                    <a:pt x="1" y="4"/>
                    <a:pt x="1" y="4"/>
                  </a:cubicBezTo>
                  <a:cubicBezTo>
                    <a:pt x="1" y="4"/>
                    <a:pt x="1" y="12"/>
                    <a:pt x="0" y="24"/>
                  </a:cubicBezTo>
                  <a:cubicBezTo>
                    <a:pt x="14" y="26"/>
                    <a:pt x="44" y="34"/>
                    <a:pt x="56" y="56"/>
                  </a:cubicBezTo>
                  <a:close/>
                </a:path>
              </a:pathLst>
            </a:custGeom>
            <a:solidFill>
              <a:srgbClr val="FFAA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52" name="íslîďe"/>
            <p:cNvSpPr/>
            <p:nvPr/>
          </p:nvSpPr>
          <p:spPr bwMode="auto">
            <a:xfrm>
              <a:off x="306488" y="2602326"/>
              <a:ext cx="144712" cy="306516"/>
            </a:xfrm>
            <a:custGeom>
              <a:avLst/>
              <a:gdLst>
                <a:gd name="T0" fmla="*/ 71 w 86"/>
                <a:gd name="T1" fmla="*/ 182 h 182"/>
                <a:gd name="T2" fmla="*/ 86 w 86"/>
                <a:gd name="T3" fmla="*/ 166 h 182"/>
                <a:gd name="T4" fmla="*/ 33 w 86"/>
                <a:gd name="T5" fmla="*/ 0 h 182"/>
                <a:gd name="T6" fmla="*/ 71 w 86"/>
                <a:gd name="T7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82">
                  <a:moveTo>
                    <a:pt x="71" y="182"/>
                  </a:moveTo>
                  <a:cubicBezTo>
                    <a:pt x="75" y="176"/>
                    <a:pt x="80" y="171"/>
                    <a:pt x="86" y="166"/>
                  </a:cubicBezTo>
                  <a:cubicBezTo>
                    <a:pt x="20" y="137"/>
                    <a:pt x="33" y="0"/>
                    <a:pt x="33" y="0"/>
                  </a:cubicBezTo>
                  <a:cubicBezTo>
                    <a:pt x="0" y="96"/>
                    <a:pt x="71" y="182"/>
                    <a:pt x="71" y="182"/>
                  </a:cubicBezTo>
                  <a:close/>
                </a:path>
              </a:pathLst>
            </a:custGeom>
            <a:solidFill>
              <a:srgbClr val="FF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53" name="ïṣḻídè"/>
            <p:cNvSpPr/>
            <p:nvPr/>
          </p:nvSpPr>
          <p:spPr bwMode="auto">
            <a:xfrm>
              <a:off x="538938" y="4517759"/>
              <a:ext cx="35323" cy="95714"/>
            </a:xfrm>
            <a:prstGeom prst="rect">
              <a:avLst/>
            </a:prstGeom>
            <a:solidFill>
              <a:srgbClr val="0E2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54" name="íṧḷîdé"/>
            <p:cNvSpPr/>
            <p:nvPr/>
          </p:nvSpPr>
          <p:spPr bwMode="auto">
            <a:xfrm>
              <a:off x="2721005" y="3323604"/>
              <a:ext cx="67229" cy="127620"/>
            </a:xfrm>
            <a:custGeom>
              <a:avLst/>
              <a:gdLst>
                <a:gd name="T0" fmla="*/ 26 w 40"/>
                <a:gd name="T1" fmla="*/ 74 h 76"/>
                <a:gd name="T2" fmla="*/ 28 w 40"/>
                <a:gd name="T3" fmla="*/ 76 h 76"/>
                <a:gd name="T4" fmla="*/ 28 w 40"/>
                <a:gd name="T5" fmla="*/ 76 h 76"/>
                <a:gd name="T6" fmla="*/ 30 w 40"/>
                <a:gd name="T7" fmla="*/ 75 h 76"/>
                <a:gd name="T8" fmla="*/ 5 w 40"/>
                <a:gd name="T9" fmla="*/ 0 h 76"/>
                <a:gd name="T10" fmla="*/ 0 w 40"/>
                <a:gd name="T11" fmla="*/ 2 h 76"/>
                <a:gd name="T12" fmla="*/ 26 w 40"/>
                <a:gd name="T13" fmla="*/ 7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76">
                  <a:moveTo>
                    <a:pt x="26" y="74"/>
                  </a:moveTo>
                  <a:cubicBezTo>
                    <a:pt x="26" y="75"/>
                    <a:pt x="27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9" y="76"/>
                    <a:pt x="30" y="76"/>
                    <a:pt x="30" y="75"/>
                  </a:cubicBezTo>
                  <a:cubicBezTo>
                    <a:pt x="40" y="32"/>
                    <a:pt x="15" y="8"/>
                    <a:pt x="5" y="0"/>
                  </a:cubicBezTo>
                  <a:cubicBezTo>
                    <a:pt x="3" y="1"/>
                    <a:pt x="2" y="1"/>
                    <a:pt x="0" y="2"/>
                  </a:cubicBezTo>
                  <a:cubicBezTo>
                    <a:pt x="5" y="5"/>
                    <a:pt x="37" y="28"/>
                    <a:pt x="26" y="74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55" name="iSḻíḑè"/>
            <p:cNvSpPr/>
            <p:nvPr/>
          </p:nvSpPr>
          <p:spPr bwMode="auto">
            <a:xfrm>
              <a:off x="2798488" y="3312209"/>
              <a:ext cx="70647" cy="137875"/>
            </a:xfrm>
            <a:custGeom>
              <a:avLst/>
              <a:gdLst>
                <a:gd name="T0" fmla="*/ 6 w 42"/>
                <a:gd name="T1" fmla="*/ 0 h 82"/>
                <a:gd name="T2" fmla="*/ 0 w 42"/>
                <a:gd name="T3" fmla="*/ 0 h 82"/>
                <a:gd name="T4" fmla="*/ 15 w 42"/>
                <a:gd name="T5" fmla="*/ 81 h 82"/>
                <a:gd name="T6" fmla="*/ 15 w 42"/>
                <a:gd name="T7" fmla="*/ 82 h 82"/>
                <a:gd name="T8" fmla="*/ 20 w 42"/>
                <a:gd name="T9" fmla="*/ 82 h 82"/>
                <a:gd name="T10" fmla="*/ 6 w 42"/>
                <a:gd name="T11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82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7" y="7"/>
                    <a:pt x="41" y="42"/>
                    <a:pt x="15" y="81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42" y="45"/>
                    <a:pt x="16" y="11"/>
                    <a:pt x="6" y="0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56" name="ïṥļiḑé"/>
            <p:cNvSpPr/>
            <p:nvPr/>
          </p:nvSpPr>
          <p:spPr bwMode="auto">
            <a:xfrm>
              <a:off x="2593385" y="3366903"/>
              <a:ext cx="48997" cy="104830"/>
            </a:xfrm>
            <a:custGeom>
              <a:avLst/>
              <a:gdLst>
                <a:gd name="T0" fmla="*/ 8 w 29"/>
                <a:gd name="T1" fmla="*/ 59 h 62"/>
                <a:gd name="T2" fmla="*/ 9 w 29"/>
                <a:gd name="T3" fmla="*/ 62 h 62"/>
                <a:gd name="T4" fmla="*/ 10 w 29"/>
                <a:gd name="T5" fmla="*/ 62 h 62"/>
                <a:gd name="T6" fmla="*/ 12 w 29"/>
                <a:gd name="T7" fmla="*/ 61 h 62"/>
                <a:gd name="T8" fmla="*/ 4 w 29"/>
                <a:gd name="T9" fmla="*/ 0 h 62"/>
                <a:gd name="T10" fmla="*/ 4 w 29"/>
                <a:gd name="T11" fmla="*/ 0 h 62"/>
                <a:gd name="T12" fmla="*/ 1 w 29"/>
                <a:gd name="T13" fmla="*/ 1 h 62"/>
                <a:gd name="T14" fmla="*/ 1 w 29"/>
                <a:gd name="T15" fmla="*/ 3 h 62"/>
                <a:gd name="T16" fmla="*/ 8 w 29"/>
                <a:gd name="T17" fmla="*/ 5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62">
                  <a:moveTo>
                    <a:pt x="8" y="59"/>
                  </a:moveTo>
                  <a:cubicBezTo>
                    <a:pt x="7" y="60"/>
                    <a:pt x="8" y="62"/>
                    <a:pt x="9" y="62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1" y="62"/>
                    <a:pt x="11" y="62"/>
                    <a:pt x="12" y="61"/>
                  </a:cubicBezTo>
                  <a:cubicBezTo>
                    <a:pt x="29" y="25"/>
                    <a:pt x="4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4"/>
                    <a:pt x="24" y="26"/>
                    <a:pt x="8" y="59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57" name="îŝ1íḍe"/>
            <p:cNvSpPr/>
            <p:nvPr/>
          </p:nvSpPr>
          <p:spPr bwMode="auto">
            <a:xfrm>
              <a:off x="2529575" y="3393111"/>
              <a:ext cx="36463" cy="95714"/>
            </a:xfrm>
            <a:custGeom>
              <a:avLst/>
              <a:gdLst>
                <a:gd name="T0" fmla="*/ 9 w 22"/>
                <a:gd name="T1" fmla="*/ 57 h 57"/>
                <a:gd name="T2" fmla="*/ 10 w 22"/>
                <a:gd name="T3" fmla="*/ 57 h 57"/>
                <a:gd name="T4" fmla="*/ 12 w 22"/>
                <a:gd name="T5" fmla="*/ 55 h 57"/>
                <a:gd name="T6" fmla="*/ 4 w 22"/>
                <a:gd name="T7" fmla="*/ 0 h 57"/>
                <a:gd name="T8" fmla="*/ 0 w 22"/>
                <a:gd name="T9" fmla="*/ 2 h 57"/>
                <a:gd name="T10" fmla="*/ 8 w 22"/>
                <a:gd name="T11" fmla="*/ 54 h 57"/>
                <a:gd name="T12" fmla="*/ 9 w 22"/>
                <a:gd name="T1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57">
                  <a:moveTo>
                    <a:pt x="9" y="57"/>
                  </a:moveTo>
                  <a:cubicBezTo>
                    <a:pt x="10" y="57"/>
                    <a:pt x="10" y="57"/>
                    <a:pt x="10" y="57"/>
                  </a:cubicBezTo>
                  <a:cubicBezTo>
                    <a:pt x="11" y="57"/>
                    <a:pt x="12" y="56"/>
                    <a:pt x="12" y="55"/>
                  </a:cubicBezTo>
                  <a:cubicBezTo>
                    <a:pt x="22" y="30"/>
                    <a:pt x="10" y="8"/>
                    <a:pt x="4" y="0"/>
                  </a:cubicBezTo>
                  <a:cubicBezTo>
                    <a:pt x="3" y="1"/>
                    <a:pt x="2" y="1"/>
                    <a:pt x="0" y="2"/>
                  </a:cubicBezTo>
                  <a:cubicBezTo>
                    <a:pt x="5" y="9"/>
                    <a:pt x="18" y="30"/>
                    <a:pt x="8" y="54"/>
                  </a:cubicBezTo>
                  <a:cubicBezTo>
                    <a:pt x="8" y="55"/>
                    <a:pt x="8" y="56"/>
                    <a:pt x="9" y="57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58" name="îşlîḑê"/>
            <p:cNvSpPr/>
            <p:nvPr/>
          </p:nvSpPr>
          <p:spPr bwMode="auto">
            <a:xfrm>
              <a:off x="2461208" y="3422738"/>
              <a:ext cx="31904" cy="72926"/>
            </a:xfrm>
            <a:custGeom>
              <a:avLst/>
              <a:gdLst>
                <a:gd name="T0" fmla="*/ 8 w 19"/>
                <a:gd name="T1" fmla="*/ 43 h 43"/>
                <a:gd name="T2" fmla="*/ 9 w 19"/>
                <a:gd name="T3" fmla="*/ 43 h 43"/>
                <a:gd name="T4" fmla="*/ 11 w 19"/>
                <a:gd name="T5" fmla="*/ 42 h 43"/>
                <a:gd name="T6" fmla="*/ 4 w 19"/>
                <a:gd name="T7" fmla="*/ 0 h 43"/>
                <a:gd name="T8" fmla="*/ 0 w 19"/>
                <a:gd name="T9" fmla="*/ 1 h 43"/>
                <a:gd name="T10" fmla="*/ 7 w 19"/>
                <a:gd name="T11" fmla="*/ 41 h 43"/>
                <a:gd name="T12" fmla="*/ 8 w 19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43">
                  <a:moveTo>
                    <a:pt x="8" y="43"/>
                  </a:moveTo>
                  <a:cubicBezTo>
                    <a:pt x="9" y="43"/>
                    <a:pt x="9" y="43"/>
                    <a:pt x="9" y="43"/>
                  </a:cubicBezTo>
                  <a:cubicBezTo>
                    <a:pt x="10" y="43"/>
                    <a:pt x="11" y="43"/>
                    <a:pt x="11" y="42"/>
                  </a:cubicBezTo>
                  <a:cubicBezTo>
                    <a:pt x="19" y="21"/>
                    <a:pt x="10" y="6"/>
                    <a:pt x="4" y="0"/>
                  </a:cubicBezTo>
                  <a:cubicBezTo>
                    <a:pt x="3" y="0"/>
                    <a:pt x="2" y="1"/>
                    <a:pt x="0" y="1"/>
                  </a:cubicBezTo>
                  <a:cubicBezTo>
                    <a:pt x="6" y="7"/>
                    <a:pt x="15" y="20"/>
                    <a:pt x="7" y="41"/>
                  </a:cubicBezTo>
                  <a:cubicBezTo>
                    <a:pt x="7" y="42"/>
                    <a:pt x="7" y="43"/>
                    <a:pt x="8" y="43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59" name="îş1iďê"/>
            <p:cNvSpPr/>
            <p:nvPr/>
          </p:nvSpPr>
          <p:spPr bwMode="auto">
            <a:xfrm>
              <a:off x="2403095" y="3450085"/>
              <a:ext cx="25068" cy="56973"/>
            </a:xfrm>
            <a:custGeom>
              <a:avLst/>
              <a:gdLst>
                <a:gd name="T0" fmla="*/ 7 w 15"/>
                <a:gd name="T1" fmla="*/ 34 h 34"/>
                <a:gd name="T2" fmla="*/ 12 w 15"/>
                <a:gd name="T3" fmla="*/ 33 h 34"/>
                <a:gd name="T4" fmla="*/ 4 w 15"/>
                <a:gd name="T5" fmla="*/ 0 h 34"/>
                <a:gd name="T6" fmla="*/ 0 w 15"/>
                <a:gd name="T7" fmla="*/ 1 h 34"/>
                <a:gd name="T8" fmla="*/ 7 w 1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4">
                  <a:moveTo>
                    <a:pt x="7" y="34"/>
                  </a:moveTo>
                  <a:cubicBezTo>
                    <a:pt x="12" y="33"/>
                    <a:pt x="12" y="33"/>
                    <a:pt x="12" y="33"/>
                  </a:cubicBezTo>
                  <a:cubicBezTo>
                    <a:pt x="15" y="20"/>
                    <a:pt x="8" y="7"/>
                    <a:pt x="4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4" y="9"/>
                    <a:pt x="11" y="22"/>
                    <a:pt x="7" y="34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60" name="í$ḻîdé"/>
            <p:cNvSpPr/>
            <p:nvPr/>
          </p:nvSpPr>
          <p:spPr bwMode="auto">
            <a:xfrm>
              <a:off x="2223061" y="3389693"/>
              <a:ext cx="1237454" cy="423879"/>
            </a:xfrm>
            <a:custGeom>
              <a:avLst/>
              <a:gdLst>
                <a:gd name="T0" fmla="*/ 208 w 735"/>
                <a:gd name="T1" fmla="*/ 45 h 252"/>
                <a:gd name="T2" fmla="*/ 0 w 735"/>
                <a:gd name="T3" fmla="*/ 99 h 252"/>
                <a:gd name="T4" fmla="*/ 139 w 735"/>
                <a:gd name="T5" fmla="*/ 252 h 252"/>
                <a:gd name="T6" fmla="*/ 735 w 735"/>
                <a:gd name="T7" fmla="*/ 209 h 252"/>
                <a:gd name="T8" fmla="*/ 208 w 735"/>
                <a:gd name="T9" fmla="*/ 45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5" h="252">
                  <a:moveTo>
                    <a:pt x="208" y="45"/>
                  </a:moveTo>
                  <a:cubicBezTo>
                    <a:pt x="132" y="55"/>
                    <a:pt x="63" y="74"/>
                    <a:pt x="0" y="99"/>
                  </a:cubicBezTo>
                  <a:cubicBezTo>
                    <a:pt x="40" y="116"/>
                    <a:pt x="132" y="164"/>
                    <a:pt x="139" y="252"/>
                  </a:cubicBezTo>
                  <a:cubicBezTo>
                    <a:pt x="735" y="209"/>
                    <a:pt x="735" y="209"/>
                    <a:pt x="735" y="209"/>
                  </a:cubicBezTo>
                  <a:cubicBezTo>
                    <a:pt x="687" y="132"/>
                    <a:pt x="553" y="0"/>
                    <a:pt x="208" y="45"/>
                  </a:cubicBezTo>
                  <a:close/>
                </a:path>
              </a:pathLst>
            </a:custGeom>
            <a:solidFill>
              <a:srgbClr val="FFE3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61" name="ïşļïḑè"/>
            <p:cNvSpPr/>
            <p:nvPr/>
          </p:nvSpPr>
          <p:spPr bwMode="auto">
            <a:xfrm>
              <a:off x="620979" y="2831357"/>
              <a:ext cx="20510" cy="512757"/>
            </a:xfrm>
            <a:custGeom>
              <a:avLst/>
              <a:gdLst>
                <a:gd name="T0" fmla="*/ 8 w 18"/>
                <a:gd name="T1" fmla="*/ 448 h 450"/>
                <a:gd name="T2" fmla="*/ 18 w 18"/>
                <a:gd name="T3" fmla="*/ 450 h 450"/>
                <a:gd name="T4" fmla="*/ 8 w 18"/>
                <a:gd name="T5" fmla="*/ 2 h 450"/>
                <a:gd name="T6" fmla="*/ 0 w 18"/>
                <a:gd name="T7" fmla="*/ 0 h 450"/>
                <a:gd name="T8" fmla="*/ 8 w 18"/>
                <a:gd name="T9" fmla="*/ 448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50">
                  <a:moveTo>
                    <a:pt x="8" y="448"/>
                  </a:moveTo>
                  <a:lnTo>
                    <a:pt x="18" y="450"/>
                  </a:lnTo>
                  <a:lnTo>
                    <a:pt x="8" y="2"/>
                  </a:lnTo>
                  <a:lnTo>
                    <a:pt x="0" y="0"/>
                  </a:lnTo>
                  <a:lnTo>
                    <a:pt x="8" y="448"/>
                  </a:ln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62" name="îṩlîḋé"/>
            <p:cNvSpPr/>
            <p:nvPr/>
          </p:nvSpPr>
          <p:spPr bwMode="auto">
            <a:xfrm>
              <a:off x="1361628" y="4439137"/>
              <a:ext cx="182314" cy="440971"/>
            </a:xfrm>
            <a:custGeom>
              <a:avLst/>
              <a:gdLst>
                <a:gd name="T0" fmla="*/ 70 w 108"/>
                <a:gd name="T1" fmla="*/ 0 h 262"/>
                <a:gd name="T2" fmla="*/ 58 w 108"/>
                <a:gd name="T3" fmla="*/ 10 h 262"/>
                <a:gd name="T4" fmla="*/ 0 w 108"/>
                <a:gd name="T5" fmla="*/ 141 h 262"/>
                <a:gd name="T6" fmla="*/ 4 w 108"/>
                <a:gd name="T7" fmla="*/ 178 h 262"/>
                <a:gd name="T8" fmla="*/ 35 w 108"/>
                <a:gd name="T9" fmla="*/ 236 h 262"/>
                <a:gd name="T10" fmla="*/ 108 w 108"/>
                <a:gd name="T11" fmla="*/ 262 h 262"/>
                <a:gd name="T12" fmla="*/ 108 w 108"/>
                <a:gd name="T13" fmla="*/ 258 h 262"/>
                <a:gd name="T14" fmla="*/ 38 w 108"/>
                <a:gd name="T15" fmla="*/ 233 h 262"/>
                <a:gd name="T16" fmla="*/ 8 w 108"/>
                <a:gd name="T17" fmla="*/ 177 h 262"/>
                <a:gd name="T18" fmla="*/ 4 w 108"/>
                <a:gd name="T19" fmla="*/ 141 h 262"/>
                <a:gd name="T20" fmla="*/ 61 w 108"/>
                <a:gd name="T21" fmla="*/ 13 h 262"/>
                <a:gd name="T22" fmla="*/ 72 w 108"/>
                <a:gd name="T23" fmla="*/ 3 h 262"/>
                <a:gd name="T24" fmla="*/ 70 w 108"/>
                <a:gd name="T25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262">
                  <a:moveTo>
                    <a:pt x="70" y="0"/>
                  </a:moveTo>
                  <a:cubicBezTo>
                    <a:pt x="58" y="10"/>
                    <a:pt x="58" y="10"/>
                    <a:pt x="58" y="10"/>
                  </a:cubicBezTo>
                  <a:cubicBezTo>
                    <a:pt x="21" y="44"/>
                    <a:pt x="0" y="92"/>
                    <a:pt x="0" y="141"/>
                  </a:cubicBezTo>
                  <a:cubicBezTo>
                    <a:pt x="0" y="153"/>
                    <a:pt x="1" y="166"/>
                    <a:pt x="4" y="178"/>
                  </a:cubicBezTo>
                  <a:cubicBezTo>
                    <a:pt x="9" y="200"/>
                    <a:pt x="18" y="221"/>
                    <a:pt x="35" y="236"/>
                  </a:cubicBezTo>
                  <a:cubicBezTo>
                    <a:pt x="51" y="252"/>
                    <a:pt x="75" y="262"/>
                    <a:pt x="108" y="262"/>
                  </a:cubicBezTo>
                  <a:cubicBezTo>
                    <a:pt x="108" y="258"/>
                    <a:pt x="108" y="258"/>
                    <a:pt x="108" y="258"/>
                  </a:cubicBezTo>
                  <a:cubicBezTo>
                    <a:pt x="76" y="258"/>
                    <a:pt x="53" y="248"/>
                    <a:pt x="38" y="233"/>
                  </a:cubicBezTo>
                  <a:cubicBezTo>
                    <a:pt x="22" y="219"/>
                    <a:pt x="13" y="199"/>
                    <a:pt x="8" y="177"/>
                  </a:cubicBezTo>
                  <a:cubicBezTo>
                    <a:pt x="5" y="165"/>
                    <a:pt x="4" y="153"/>
                    <a:pt x="4" y="141"/>
                  </a:cubicBezTo>
                  <a:cubicBezTo>
                    <a:pt x="4" y="93"/>
                    <a:pt x="25" y="47"/>
                    <a:pt x="61" y="1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0" y="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FB7B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64" name="îsḷíďé"/>
            <p:cNvSpPr/>
            <p:nvPr/>
          </p:nvSpPr>
          <p:spPr bwMode="auto">
            <a:xfrm>
              <a:off x="1001559" y="1777357"/>
              <a:ext cx="401091" cy="401090"/>
            </a:xfrm>
            <a:custGeom>
              <a:avLst/>
              <a:gdLst>
                <a:gd name="T0" fmla="*/ 119 w 238"/>
                <a:gd name="T1" fmla="*/ 0 h 238"/>
                <a:gd name="T2" fmla="*/ 0 w 238"/>
                <a:gd name="T3" fmla="*/ 119 h 238"/>
                <a:gd name="T4" fmla="*/ 119 w 238"/>
                <a:gd name="T5" fmla="*/ 238 h 238"/>
                <a:gd name="T6" fmla="*/ 238 w 238"/>
                <a:gd name="T7" fmla="*/ 119 h 238"/>
                <a:gd name="T8" fmla="*/ 119 w 238"/>
                <a:gd name="T9" fmla="*/ 0 h 238"/>
                <a:gd name="T10" fmla="*/ 119 w 238"/>
                <a:gd name="T11" fmla="*/ 203 h 238"/>
                <a:gd name="T12" fmla="*/ 36 w 238"/>
                <a:gd name="T13" fmla="*/ 119 h 238"/>
                <a:gd name="T14" fmla="*/ 119 w 238"/>
                <a:gd name="T15" fmla="*/ 36 h 238"/>
                <a:gd name="T16" fmla="*/ 202 w 238"/>
                <a:gd name="T17" fmla="*/ 119 h 238"/>
                <a:gd name="T18" fmla="*/ 119 w 238"/>
                <a:gd name="T19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238">
                  <a:moveTo>
                    <a:pt x="119" y="0"/>
                  </a:moveTo>
                  <a:cubicBezTo>
                    <a:pt x="53" y="0"/>
                    <a:pt x="0" y="54"/>
                    <a:pt x="0" y="119"/>
                  </a:cubicBezTo>
                  <a:cubicBezTo>
                    <a:pt x="0" y="185"/>
                    <a:pt x="53" y="238"/>
                    <a:pt x="119" y="238"/>
                  </a:cubicBezTo>
                  <a:cubicBezTo>
                    <a:pt x="185" y="238"/>
                    <a:pt x="238" y="185"/>
                    <a:pt x="238" y="119"/>
                  </a:cubicBezTo>
                  <a:cubicBezTo>
                    <a:pt x="238" y="54"/>
                    <a:pt x="185" y="0"/>
                    <a:pt x="119" y="0"/>
                  </a:cubicBezTo>
                  <a:close/>
                  <a:moveTo>
                    <a:pt x="119" y="203"/>
                  </a:moveTo>
                  <a:cubicBezTo>
                    <a:pt x="73" y="203"/>
                    <a:pt x="36" y="165"/>
                    <a:pt x="36" y="119"/>
                  </a:cubicBezTo>
                  <a:cubicBezTo>
                    <a:pt x="36" y="73"/>
                    <a:pt x="73" y="36"/>
                    <a:pt x="119" y="36"/>
                  </a:cubicBezTo>
                  <a:cubicBezTo>
                    <a:pt x="165" y="36"/>
                    <a:pt x="202" y="73"/>
                    <a:pt x="202" y="119"/>
                  </a:cubicBezTo>
                  <a:cubicBezTo>
                    <a:pt x="202" y="165"/>
                    <a:pt x="165" y="203"/>
                    <a:pt x="119" y="203"/>
                  </a:cubicBezTo>
                  <a:close/>
                </a:path>
              </a:pathLst>
            </a:custGeom>
            <a:solidFill>
              <a:srgbClr val="F5F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65" name="ïš1íďê"/>
            <p:cNvSpPr/>
            <p:nvPr/>
          </p:nvSpPr>
          <p:spPr bwMode="auto">
            <a:xfrm>
              <a:off x="-691680" y="4027791"/>
              <a:ext cx="194849" cy="338420"/>
            </a:xfrm>
            <a:custGeom>
              <a:avLst/>
              <a:gdLst>
                <a:gd name="T0" fmla="*/ 71 w 116"/>
                <a:gd name="T1" fmla="*/ 0 h 201"/>
                <a:gd name="T2" fmla="*/ 37 w 116"/>
                <a:gd name="T3" fmla="*/ 21 h 201"/>
                <a:gd name="T4" fmla="*/ 34 w 116"/>
                <a:gd name="T5" fmla="*/ 47 h 201"/>
                <a:gd name="T6" fmla="*/ 4 w 116"/>
                <a:gd name="T7" fmla="*/ 87 h 201"/>
                <a:gd name="T8" fmla="*/ 4 w 116"/>
                <a:gd name="T9" fmla="*/ 103 h 201"/>
                <a:gd name="T10" fmla="*/ 0 w 116"/>
                <a:gd name="T11" fmla="*/ 113 h 201"/>
                <a:gd name="T12" fmla="*/ 28 w 116"/>
                <a:gd name="T13" fmla="*/ 154 h 201"/>
                <a:gd name="T14" fmla="*/ 4 w 116"/>
                <a:gd name="T15" fmla="*/ 196 h 201"/>
                <a:gd name="T16" fmla="*/ 58 w 116"/>
                <a:gd name="T17" fmla="*/ 201 h 201"/>
                <a:gd name="T18" fmla="*/ 86 w 116"/>
                <a:gd name="T19" fmla="*/ 117 h 201"/>
                <a:gd name="T20" fmla="*/ 109 w 116"/>
                <a:gd name="T21" fmla="*/ 62 h 201"/>
                <a:gd name="T22" fmla="*/ 98 w 116"/>
                <a:gd name="T23" fmla="*/ 7 h 201"/>
                <a:gd name="T24" fmla="*/ 79 w 116"/>
                <a:gd name="T25" fmla="*/ 1 h 201"/>
                <a:gd name="T26" fmla="*/ 71 w 116"/>
                <a:gd name="T27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" h="201">
                  <a:moveTo>
                    <a:pt x="71" y="0"/>
                  </a:moveTo>
                  <a:cubicBezTo>
                    <a:pt x="57" y="0"/>
                    <a:pt x="43" y="8"/>
                    <a:pt x="37" y="21"/>
                  </a:cubicBezTo>
                  <a:cubicBezTo>
                    <a:pt x="33" y="28"/>
                    <a:pt x="31" y="37"/>
                    <a:pt x="34" y="47"/>
                  </a:cubicBezTo>
                  <a:cubicBezTo>
                    <a:pt x="41" y="75"/>
                    <a:pt x="19" y="72"/>
                    <a:pt x="4" y="87"/>
                  </a:cubicBezTo>
                  <a:cubicBezTo>
                    <a:pt x="7" y="92"/>
                    <a:pt x="7" y="97"/>
                    <a:pt x="4" y="103"/>
                  </a:cubicBezTo>
                  <a:cubicBezTo>
                    <a:pt x="2" y="106"/>
                    <a:pt x="1" y="109"/>
                    <a:pt x="0" y="113"/>
                  </a:cubicBezTo>
                  <a:cubicBezTo>
                    <a:pt x="12" y="127"/>
                    <a:pt x="31" y="143"/>
                    <a:pt x="28" y="154"/>
                  </a:cubicBezTo>
                  <a:cubicBezTo>
                    <a:pt x="25" y="167"/>
                    <a:pt x="12" y="186"/>
                    <a:pt x="4" y="196"/>
                  </a:cubicBezTo>
                  <a:cubicBezTo>
                    <a:pt x="58" y="201"/>
                    <a:pt x="58" y="201"/>
                    <a:pt x="58" y="201"/>
                  </a:cubicBezTo>
                  <a:cubicBezTo>
                    <a:pt x="58" y="201"/>
                    <a:pt x="100" y="157"/>
                    <a:pt x="86" y="117"/>
                  </a:cubicBezTo>
                  <a:cubicBezTo>
                    <a:pt x="72" y="78"/>
                    <a:pt x="103" y="84"/>
                    <a:pt x="109" y="62"/>
                  </a:cubicBezTo>
                  <a:cubicBezTo>
                    <a:pt x="116" y="41"/>
                    <a:pt x="110" y="13"/>
                    <a:pt x="98" y="7"/>
                  </a:cubicBezTo>
                  <a:cubicBezTo>
                    <a:pt x="92" y="4"/>
                    <a:pt x="85" y="2"/>
                    <a:pt x="79" y="1"/>
                  </a:cubicBezTo>
                  <a:cubicBezTo>
                    <a:pt x="76" y="0"/>
                    <a:pt x="74" y="0"/>
                    <a:pt x="71" y="0"/>
                  </a:cubicBezTo>
                </a:path>
              </a:pathLst>
            </a:custGeom>
            <a:solidFill>
              <a:srgbClr val="7BBA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66" name="îṥľîḍé"/>
            <p:cNvSpPr/>
            <p:nvPr/>
          </p:nvSpPr>
          <p:spPr bwMode="auto">
            <a:xfrm>
              <a:off x="-636985" y="4077927"/>
              <a:ext cx="76344" cy="323607"/>
            </a:xfrm>
            <a:custGeom>
              <a:avLst/>
              <a:gdLst>
                <a:gd name="T0" fmla="*/ 41 w 45"/>
                <a:gd name="T1" fmla="*/ 2 h 192"/>
                <a:gd name="T2" fmla="*/ 3 w 45"/>
                <a:gd name="T3" fmla="*/ 147 h 192"/>
                <a:gd name="T4" fmla="*/ 0 w 45"/>
                <a:gd name="T5" fmla="*/ 189 h 192"/>
                <a:gd name="T6" fmla="*/ 4 w 45"/>
                <a:gd name="T7" fmla="*/ 189 h 192"/>
                <a:gd name="T8" fmla="*/ 29 w 45"/>
                <a:gd name="T9" fmla="*/ 44 h 192"/>
                <a:gd name="T10" fmla="*/ 44 w 45"/>
                <a:gd name="T11" fmla="*/ 4 h 192"/>
                <a:gd name="T12" fmla="*/ 41 w 45"/>
                <a:gd name="T13" fmla="*/ 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192">
                  <a:moveTo>
                    <a:pt x="41" y="2"/>
                  </a:moveTo>
                  <a:cubicBezTo>
                    <a:pt x="21" y="48"/>
                    <a:pt x="8" y="97"/>
                    <a:pt x="3" y="147"/>
                  </a:cubicBezTo>
                  <a:cubicBezTo>
                    <a:pt x="1" y="161"/>
                    <a:pt x="1" y="175"/>
                    <a:pt x="0" y="189"/>
                  </a:cubicBezTo>
                  <a:cubicBezTo>
                    <a:pt x="0" y="192"/>
                    <a:pt x="4" y="192"/>
                    <a:pt x="4" y="189"/>
                  </a:cubicBezTo>
                  <a:cubicBezTo>
                    <a:pt x="5" y="140"/>
                    <a:pt x="14" y="90"/>
                    <a:pt x="29" y="44"/>
                  </a:cubicBezTo>
                  <a:cubicBezTo>
                    <a:pt x="34" y="30"/>
                    <a:pt x="39" y="17"/>
                    <a:pt x="44" y="4"/>
                  </a:cubicBezTo>
                  <a:cubicBezTo>
                    <a:pt x="45" y="2"/>
                    <a:pt x="42" y="0"/>
                    <a:pt x="41" y="2"/>
                  </a:cubicBez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67" name="is1íḍè"/>
            <p:cNvSpPr/>
            <p:nvPr/>
          </p:nvSpPr>
          <p:spPr bwMode="auto">
            <a:xfrm>
              <a:off x="-591407" y="4115530"/>
              <a:ext cx="42160" cy="25068"/>
            </a:xfrm>
            <a:custGeom>
              <a:avLst/>
              <a:gdLst>
                <a:gd name="T0" fmla="*/ 3 w 25"/>
                <a:gd name="T1" fmla="*/ 14 h 15"/>
                <a:gd name="T2" fmla="*/ 23 w 25"/>
                <a:gd name="T3" fmla="*/ 4 h 15"/>
                <a:gd name="T4" fmla="*/ 24 w 25"/>
                <a:gd name="T5" fmla="*/ 2 h 15"/>
                <a:gd name="T6" fmla="*/ 21 w 25"/>
                <a:gd name="T7" fmla="*/ 1 h 15"/>
                <a:gd name="T8" fmla="*/ 1 w 25"/>
                <a:gd name="T9" fmla="*/ 11 h 15"/>
                <a:gd name="T10" fmla="*/ 0 w 25"/>
                <a:gd name="T11" fmla="*/ 13 h 15"/>
                <a:gd name="T12" fmla="*/ 3 w 25"/>
                <a:gd name="T13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15">
                  <a:moveTo>
                    <a:pt x="3" y="14"/>
                  </a:moveTo>
                  <a:cubicBezTo>
                    <a:pt x="10" y="11"/>
                    <a:pt x="17" y="8"/>
                    <a:pt x="23" y="4"/>
                  </a:cubicBezTo>
                  <a:cubicBezTo>
                    <a:pt x="24" y="4"/>
                    <a:pt x="25" y="3"/>
                    <a:pt x="24" y="2"/>
                  </a:cubicBezTo>
                  <a:cubicBezTo>
                    <a:pt x="24" y="1"/>
                    <a:pt x="22" y="0"/>
                    <a:pt x="21" y="1"/>
                  </a:cubicBezTo>
                  <a:cubicBezTo>
                    <a:pt x="15" y="4"/>
                    <a:pt x="8" y="7"/>
                    <a:pt x="1" y="11"/>
                  </a:cubicBezTo>
                  <a:cubicBezTo>
                    <a:pt x="0" y="11"/>
                    <a:pt x="0" y="13"/>
                    <a:pt x="0" y="13"/>
                  </a:cubicBezTo>
                  <a:cubicBezTo>
                    <a:pt x="1" y="14"/>
                    <a:pt x="2" y="15"/>
                    <a:pt x="3" y="14"/>
                  </a:cubicBez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68" name="ï$ļíďê"/>
            <p:cNvSpPr/>
            <p:nvPr/>
          </p:nvSpPr>
          <p:spPr bwMode="auto">
            <a:xfrm>
              <a:off x="-630149" y="4164525"/>
              <a:ext cx="31904" cy="60392"/>
            </a:xfrm>
            <a:custGeom>
              <a:avLst/>
              <a:gdLst>
                <a:gd name="T0" fmla="*/ 0 w 19"/>
                <a:gd name="T1" fmla="*/ 2 h 36"/>
                <a:gd name="T2" fmla="*/ 14 w 19"/>
                <a:gd name="T3" fmla="*/ 34 h 36"/>
                <a:gd name="T4" fmla="*/ 17 w 19"/>
                <a:gd name="T5" fmla="*/ 31 h 36"/>
                <a:gd name="T6" fmla="*/ 4 w 19"/>
                <a:gd name="T7" fmla="*/ 2 h 36"/>
                <a:gd name="T8" fmla="*/ 0 w 19"/>
                <a:gd name="T9" fmla="*/ 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36">
                  <a:moveTo>
                    <a:pt x="0" y="2"/>
                  </a:moveTo>
                  <a:cubicBezTo>
                    <a:pt x="1" y="14"/>
                    <a:pt x="6" y="25"/>
                    <a:pt x="14" y="34"/>
                  </a:cubicBezTo>
                  <a:cubicBezTo>
                    <a:pt x="16" y="36"/>
                    <a:pt x="19" y="33"/>
                    <a:pt x="17" y="31"/>
                  </a:cubicBezTo>
                  <a:cubicBezTo>
                    <a:pt x="10" y="23"/>
                    <a:pt x="5" y="13"/>
                    <a:pt x="4" y="2"/>
                  </a:cubicBezTo>
                  <a:cubicBezTo>
                    <a:pt x="4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69" name="îŝḻidê"/>
            <p:cNvSpPr/>
            <p:nvPr/>
          </p:nvSpPr>
          <p:spPr bwMode="auto">
            <a:xfrm>
              <a:off x="-630149" y="4242009"/>
              <a:ext cx="84320" cy="48997"/>
            </a:xfrm>
            <a:custGeom>
              <a:avLst/>
              <a:gdLst>
                <a:gd name="T0" fmla="*/ 5 w 50"/>
                <a:gd name="T1" fmla="*/ 26 h 29"/>
                <a:gd name="T2" fmla="*/ 10 w 50"/>
                <a:gd name="T3" fmla="*/ 24 h 29"/>
                <a:gd name="T4" fmla="*/ 16 w 50"/>
                <a:gd name="T5" fmla="*/ 22 h 29"/>
                <a:gd name="T6" fmla="*/ 27 w 50"/>
                <a:gd name="T7" fmla="*/ 17 h 29"/>
                <a:gd name="T8" fmla="*/ 48 w 50"/>
                <a:gd name="T9" fmla="*/ 5 h 29"/>
                <a:gd name="T10" fmla="*/ 46 w 50"/>
                <a:gd name="T11" fmla="*/ 2 h 29"/>
                <a:gd name="T12" fmla="*/ 23 w 50"/>
                <a:gd name="T13" fmla="*/ 15 h 29"/>
                <a:gd name="T14" fmla="*/ 10 w 50"/>
                <a:gd name="T15" fmla="*/ 20 h 29"/>
                <a:gd name="T16" fmla="*/ 1 w 50"/>
                <a:gd name="T17" fmla="*/ 25 h 29"/>
                <a:gd name="T18" fmla="*/ 5 w 50"/>
                <a:gd name="T1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29">
                  <a:moveTo>
                    <a:pt x="5" y="26"/>
                  </a:moveTo>
                  <a:cubicBezTo>
                    <a:pt x="5" y="25"/>
                    <a:pt x="9" y="24"/>
                    <a:pt x="10" y="24"/>
                  </a:cubicBezTo>
                  <a:cubicBezTo>
                    <a:pt x="12" y="23"/>
                    <a:pt x="14" y="23"/>
                    <a:pt x="16" y="22"/>
                  </a:cubicBezTo>
                  <a:cubicBezTo>
                    <a:pt x="20" y="21"/>
                    <a:pt x="23" y="19"/>
                    <a:pt x="27" y="17"/>
                  </a:cubicBezTo>
                  <a:cubicBezTo>
                    <a:pt x="34" y="14"/>
                    <a:pt x="41" y="10"/>
                    <a:pt x="48" y="5"/>
                  </a:cubicBezTo>
                  <a:cubicBezTo>
                    <a:pt x="50" y="4"/>
                    <a:pt x="48" y="0"/>
                    <a:pt x="46" y="2"/>
                  </a:cubicBezTo>
                  <a:cubicBezTo>
                    <a:pt x="39" y="7"/>
                    <a:pt x="31" y="11"/>
                    <a:pt x="23" y="15"/>
                  </a:cubicBezTo>
                  <a:cubicBezTo>
                    <a:pt x="19" y="17"/>
                    <a:pt x="15" y="18"/>
                    <a:pt x="10" y="20"/>
                  </a:cubicBezTo>
                  <a:cubicBezTo>
                    <a:pt x="7" y="21"/>
                    <a:pt x="2" y="21"/>
                    <a:pt x="1" y="25"/>
                  </a:cubicBezTo>
                  <a:cubicBezTo>
                    <a:pt x="0" y="28"/>
                    <a:pt x="4" y="29"/>
                    <a:pt x="5" y="26"/>
                  </a:cubicBez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70" name="îṧḻîḍè"/>
            <p:cNvSpPr/>
            <p:nvPr/>
          </p:nvSpPr>
          <p:spPr bwMode="auto">
            <a:xfrm>
              <a:off x="-642682" y="4310377"/>
              <a:ext cx="15953" cy="13673"/>
            </a:xfrm>
            <a:custGeom>
              <a:avLst/>
              <a:gdLst>
                <a:gd name="T0" fmla="*/ 1 w 10"/>
                <a:gd name="T1" fmla="*/ 3 h 8"/>
                <a:gd name="T2" fmla="*/ 7 w 10"/>
                <a:gd name="T3" fmla="*/ 8 h 8"/>
                <a:gd name="T4" fmla="*/ 7 w 10"/>
                <a:gd name="T5" fmla="*/ 8 h 8"/>
                <a:gd name="T6" fmla="*/ 8 w 10"/>
                <a:gd name="T7" fmla="*/ 8 h 8"/>
                <a:gd name="T8" fmla="*/ 9 w 10"/>
                <a:gd name="T9" fmla="*/ 7 h 8"/>
                <a:gd name="T10" fmla="*/ 10 w 10"/>
                <a:gd name="T11" fmla="*/ 6 h 8"/>
                <a:gd name="T12" fmla="*/ 9 w 10"/>
                <a:gd name="T13" fmla="*/ 4 h 8"/>
                <a:gd name="T14" fmla="*/ 6 w 10"/>
                <a:gd name="T15" fmla="*/ 3 h 8"/>
                <a:gd name="T16" fmla="*/ 7 w 10"/>
                <a:gd name="T17" fmla="*/ 3 h 8"/>
                <a:gd name="T18" fmla="*/ 5 w 10"/>
                <a:gd name="T19" fmla="*/ 1 h 8"/>
                <a:gd name="T20" fmla="*/ 5 w 10"/>
                <a:gd name="T21" fmla="*/ 2 h 8"/>
                <a:gd name="T22" fmla="*/ 4 w 10"/>
                <a:gd name="T23" fmla="*/ 1 h 8"/>
                <a:gd name="T24" fmla="*/ 3 w 10"/>
                <a:gd name="T25" fmla="*/ 0 h 8"/>
                <a:gd name="T26" fmla="*/ 2 w 10"/>
                <a:gd name="T27" fmla="*/ 0 h 8"/>
                <a:gd name="T28" fmla="*/ 1 w 10"/>
                <a:gd name="T2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" h="8">
                  <a:moveTo>
                    <a:pt x="1" y="3"/>
                  </a:moveTo>
                  <a:cubicBezTo>
                    <a:pt x="2" y="5"/>
                    <a:pt x="4" y="7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9" y="8"/>
                    <a:pt x="9" y="7"/>
                  </a:cubicBezTo>
                  <a:cubicBezTo>
                    <a:pt x="10" y="7"/>
                    <a:pt x="10" y="6"/>
                    <a:pt x="10" y="6"/>
                  </a:cubicBezTo>
                  <a:cubicBezTo>
                    <a:pt x="9" y="5"/>
                    <a:pt x="9" y="5"/>
                    <a:pt x="9" y="4"/>
                  </a:cubicBezTo>
                  <a:cubicBezTo>
                    <a:pt x="8" y="4"/>
                    <a:pt x="7" y="4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5" y="2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71" name="ïṣļîḍè"/>
            <p:cNvSpPr/>
            <p:nvPr/>
          </p:nvSpPr>
          <p:spPr bwMode="auto">
            <a:xfrm>
              <a:off x="-870575" y="4125784"/>
              <a:ext cx="119643" cy="255240"/>
            </a:xfrm>
            <a:custGeom>
              <a:avLst/>
              <a:gdLst>
                <a:gd name="T0" fmla="*/ 32 w 71"/>
                <a:gd name="T1" fmla="*/ 73 h 152"/>
                <a:gd name="T2" fmla="*/ 4 w 71"/>
                <a:gd name="T3" fmla="*/ 46 h 152"/>
                <a:gd name="T4" fmla="*/ 57 w 71"/>
                <a:gd name="T5" fmla="*/ 151 h 152"/>
                <a:gd name="T6" fmla="*/ 55 w 71"/>
                <a:gd name="T7" fmla="*/ 111 h 152"/>
                <a:gd name="T8" fmla="*/ 32 w 71"/>
                <a:gd name="T9" fmla="*/ 7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52">
                  <a:moveTo>
                    <a:pt x="32" y="73"/>
                  </a:moveTo>
                  <a:cubicBezTo>
                    <a:pt x="32" y="73"/>
                    <a:pt x="8" y="0"/>
                    <a:pt x="4" y="46"/>
                  </a:cubicBezTo>
                  <a:cubicBezTo>
                    <a:pt x="0" y="93"/>
                    <a:pt x="43" y="152"/>
                    <a:pt x="57" y="151"/>
                  </a:cubicBezTo>
                  <a:cubicBezTo>
                    <a:pt x="71" y="150"/>
                    <a:pt x="55" y="111"/>
                    <a:pt x="55" y="111"/>
                  </a:cubicBezTo>
                  <a:cubicBezTo>
                    <a:pt x="32" y="73"/>
                    <a:pt x="32" y="73"/>
                    <a:pt x="32" y="73"/>
                  </a:cubicBezTo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72" name="íšḷiḋê"/>
            <p:cNvSpPr/>
            <p:nvPr/>
          </p:nvSpPr>
          <p:spPr bwMode="auto">
            <a:xfrm>
              <a:off x="-853483" y="4203268"/>
              <a:ext cx="56973" cy="109388"/>
            </a:xfrm>
            <a:custGeom>
              <a:avLst/>
              <a:gdLst>
                <a:gd name="T0" fmla="*/ 0 w 34"/>
                <a:gd name="T1" fmla="*/ 2 h 65"/>
                <a:gd name="T2" fmla="*/ 5 w 34"/>
                <a:gd name="T3" fmla="*/ 18 h 65"/>
                <a:gd name="T4" fmla="*/ 12 w 34"/>
                <a:gd name="T5" fmla="*/ 33 h 65"/>
                <a:gd name="T6" fmla="*/ 29 w 34"/>
                <a:gd name="T7" fmla="*/ 63 h 65"/>
                <a:gd name="T8" fmla="*/ 32 w 34"/>
                <a:gd name="T9" fmla="*/ 61 h 65"/>
                <a:gd name="T10" fmla="*/ 16 w 34"/>
                <a:gd name="T11" fmla="*/ 33 h 65"/>
                <a:gd name="T12" fmla="*/ 10 w 34"/>
                <a:gd name="T13" fmla="*/ 19 h 65"/>
                <a:gd name="T14" fmla="*/ 4 w 34"/>
                <a:gd name="T15" fmla="*/ 2 h 65"/>
                <a:gd name="T16" fmla="*/ 0 w 34"/>
                <a:gd name="T1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65">
                  <a:moveTo>
                    <a:pt x="0" y="2"/>
                  </a:moveTo>
                  <a:cubicBezTo>
                    <a:pt x="0" y="8"/>
                    <a:pt x="3" y="13"/>
                    <a:pt x="5" y="18"/>
                  </a:cubicBezTo>
                  <a:cubicBezTo>
                    <a:pt x="7" y="23"/>
                    <a:pt x="10" y="28"/>
                    <a:pt x="12" y="33"/>
                  </a:cubicBezTo>
                  <a:cubicBezTo>
                    <a:pt x="17" y="44"/>
                    <a:pt x="22" y="54"/>
                    <a:pt x="29" y="63"/>
                  </a:cubicBezTo>
                  <a:cubicBezTo>
                    <a:pt x="30" y="65"/>
                    <a:pt x="34" y="63"/>
                    <a:pt x="32" y="61"/>
                  </a:cubicBezTo>
                  <a:cubicBezTo>
                    <a:pt x="26" y="52"/>
                    <a:pt x="21" y="43"/>
                    <a:pt x="16" y="33"/>
                  </a:cubicBezTo>
                  <a:cubicBezTo>
                    <a:pt x="14" y="28"/>
                    <a:pt x="12" y="23"/>
                    <a:pt x="10" y="19"/>
                  </a:cubicBezTo>
                  <a:cubicBezTo>
                    <a:pt x="7" y="13"/>
                    <a:pt x="4" y="8"/>
                    <a:pt x="4" y="2"/>
                  </a:cubicBezTo>
                  <a:cubicBezTo>
                    <a:pt x="4" y="0"/>
                    <a:pt x="0" y="0"/>
                    <a:pt x="0" y="2"/>
                  </a:cubicBezTo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73" name="îṩļîḍé"/>
            <p:cNvSpPr/>
            <p:nvPr/>
          </p:nvSpPr>
          <p:spPr bwMode="auto">
            <a:xfrm>
              <a:off x="-582291" y="4232894"/>
              <a:ext cx="103692" cy="135596"/>
            </a:xfrm>
            <a:custGeom>
              <a:avLst/>
              <a:gdLst>
                <a:gd name="T0" fmla="*/ 2 w 62"/>
                <a:gd name="T1" fmla="*/ 27 h 80"/>
                <a:gd name="T2" fmla="*/ 55 w 62"/>
                <a:gd name="T3" fmla="*/ 23 h 80"/>
                <a:gd name="T4" fmla="*/ 0 w 62"/>
                <a:gd name="T5" fmla="*/ 80 h 80"/>
                <a:gd name="T6" fmla="*/ 2 w 62"/>
                <a:gd name="T7" fmla="*/ 2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" h="80">
                  <a:moveTo>
                    <a:pt x="2" y="27"/>
                  </a:moveTo>
                  <a:cubicBezTo>
                    <a:pt x="2" y="27"/>
                    <a:pt x="48" y="0"/>
                    <a:pt x="55" y="23"/>
                  </a:cubicBezTo>
                  <a:cubicBezTo>
                    <a:pt x="62" y="47"/>
                    <a:pt x="0" y="80"/>
                    <a:pt x="0" y="80"/>
                  </a:cubicBezTo>
                  <a:lnTo>
                    <a:pt x="2" y="27"/>
                  </a:ln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74" name="íṧ1ïḍé"/>
            <p:cNvSpPr/>
            <p:nvPr/>
          </p:nvSpPr>
          <p:spPr bwMode="auto">
            <a:xfrm>
              <a:off x="-814742" y="3893334"/>
              <a:ext cx="181174" cy="476295"/>
            </a:xfrm>
            <a:custGeom>
              <a:avLst/>
              <a:gdLst>
                <a:gd name="T0" fmla="*/ 38 w 108"/>
                <a:gd name="T1" fmla="*/ 22 h 283"/>
                <a:gd name="T2" fmla="*/ 85 w 108"/>
                <a:gd name="T3" fmla="*/ 15 h 283"/>
                <a:gd name="T4" fmla="*/ 90 w 108"/>
                <a:gd name="T5" fmla="*/ 43 h 283"/>
                <a:gd name="T6" fmla="*/ 97 w 108"/>
                <a:gd name="T7" fmla="*/ 100 h 283"/>
                <a:gd name="T8" fmla="*/ 72 w 108"/>
                <a:gd name="T9" fmla="*/ 168 h 283"/>
                <a:gd name="T10" fmla="*/ 101 w 108"/>
                <a:gd name="T11" fmla="*/ 234 h 283"/>
                <a:gd name="T12" fmla="*/ 72 w 108"/>
                <a:gd name="T13" fmla="*/ 283 h 283"/>
                <a:gd name="T14" fmla="*/ 37 w 108"/>
                <a:gd name="T15" fmla="*/ 283 h 283"/>
                <a:gd name="T16" fmla="*/ 28 w 108"/>
                <a:gd name="T17" fmla="*/ 153 h 283"/>
                <a:gd name="T18" fmla="*/ 38 w 108"/>
                <a:gd name="T19" fmla="*/ 100 h 283"/>
                <a:gd name="T20" fmla="*/ 37 w 108"/>
                <a:gd name="T21" fmla="*/ 24 h 283"/>
                <a:gd name="T22" fmla="*/ 38 w 108"/>
                <a:gd name="T23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8" h="283">
                  <a:moveTo>
                    <a:pt x="38" y="22"/>
                  </a:moveTo>
                  <a:cubicBezTo>
                    <a:pt x="46" y="4"/>
                    <a:pt x="71" y="0"/>
                    <a:pt x="85" y="15"/>
                  </a:cubicBezTo>
                  <a:cubicBezTo>
                    <a:pt x="90" y="21"/>
                    <a:pt x="94" y="30"/>
                    <a:pt x="90" y="43"/>
                  </a:cubicBezTo>
                  <a:cubicBezTo>
                    <a:pt x="81" y="76"/>
                    <a:pt x="86" y="86"/>
                    <a:pt x="97" y="100"/>
                  </a:cubicBezTo>
                  <a:cubicBezTo>
                    <a:pt x="108" y="114"/>
                    <a:pt x="95" y="153"/>
                    <a:pt x="72" y="168"/>
                  </a:cubicBezTo>
                  <a:cubicBezTo>
                    <a:pt x="49" y="184"/>
                    <a:pt x="106" y="216"/>
                    <a:pt x="101" y="234"/>
                  </a:cubicBezTo>
                  <a:cubicBezTo>
                    <a:pt x="97" y="253"/>
                    <a:pt x="72" y="283"/>
                    <a:pt x="72" y="283"/>
                  </a:cubicBezTo>
                  <a:cubicBezTo>
                    <a:pt x="37" y="283"/>
                    <a:pt x="37" y="283"/>
                    <a:pt x="37" y="283"/>
                  </a:cubicBezTo>
                  <a:cubicBezTo>
                    <a:pt x="37" y="283"/>
                    <a:pt x="0" y="209"/>
                    <a:pt x="28" y="153"/>
                  </a:cubicBezTo>
                  <a:cubicBezTo>
                    <a:pt x="28" y="153"/>
                    <a:pt x="50" y="140"/>
                    <a:pt x="38" y="100"/>
                  </a:cubicBezTo>
                  <a:cubicBezTo>
                    <a:pt x="26" y="60"/>
                    <a:pt x="35" y="31"/>
                    <a:pt x="37" y="24"/>
                  </a:cubicBezTo>
                  <a:cubicBezTo>
                    <a:pt x="38" y="24"/>
                    <a:pt x="38" y="23"/>
                    <a:pt x="38" y="22"/>
                  </a:cubicBezTo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75" name="îṥļîdé"/>
            <p:cNvSpPr/>
            <p:nvPr/>
          </p:nvSpPr>
          <p:spPr bwMode="auto">
            <a:xfrm>
              <a:off x="-901341" y="3974236"/>
              <a:ext cx="216497" cy="385138"/>
            </a:xfrm>
            <a:custGeom>
              <a:avLst/>
              <a:gdLst>
                <a:gd name="T0" fmla="*/ 127 w 128"/>
                <a:gd name="T1" fmla="*/ 117 h 229"/>
                <a:gd name="T2" fmla="*/ 123 w 128"/>
                <a:gd name="T3" fmla="*/ 120 h 229"/>
                <a:gd name="T4" fmla="*/ 119 w 128"/>
                <a:gd name="T5" fmla="*/ 136 h 229"/>
                <a:gd name="T6" fmla="*/ 121 w 128"/>
                <a:gd name="T7" fmla="*/ 130 h 229"/>
                <a:gd name="T8" fmla="*/ 128 w 128"/>
                <a:gd name="T9" fmla="*/ 119 h 229"/>
                <a:gd name="T10" fmla="*/ 127 w 128"/>
                <a:gd name="T11" fmla="*/ 117 h 229"/>
                <a:gd name="T12" fmla="*/ 61 w 128"/>
                <a:gd name="T13" fmla="*/ 0 h 229"/>
                <a:gd name="T14" fmla="*/ 47 w 128"/>
                <a:gd name="T15" fmla="*/ 5 h 229"/>
                <a:gd name="T16" fmla="*/ 35 w 128"/>
                <a:gd name="T17" fmla="*/ 20 h 229"/>
                <a:gd name="T18" fmla="*/ 23 w 128"/>
                <a:gd name="T19" fmla="*/ 95 h 229"/>
                <a:gd name="T20" fmla="*/ 50 w 128"/>
                <a:gd name="T21" fmla="*/ 157 h 229"/>
                <a:gd name="T22" fmla="*/ 49 w 128"/>
                <a:gd name="T23" fmla="*/ 159 h 229"/>
                <a:gd name="T24" fmla="*/ 50 w 128"/>
                <a:gd name="T25" fmla="*/ 163 h 229"/>
                <a:gd name="T26" fmla="*/ 73 w 128"/>
                <a:gd name="T27" fmla="*/ 201 h 229"/>
                <a:gd name="T28" fmla="*/ 80 w 128"/>
                <a:gd name="T29" fmla="*/ 227 h 229"/>
                <a:gd name="T30" fmla="*/ 86 w 128"/>
                <a:gd name="T31" fmla="*/ 229 h 229"/>
                <a:gd name="T32" fmla="*/ 79 w 128"/>
                <a:gd name="T33" fmla="*/ 105 h 229"/>
                <a:gd name="T34" fmla="*/ 89 w 128"/>
                <a:gd name="T35" fmla="*/ 94 h 229"/>
                <a:gd name="T36" fmla="*/ 80 w 128"/>
                <a:gd name="T37" fmla="*/ 87 h 229"/>
                <a:gd name="T38" fmla="*/ 90 w 128"/>
                <a:gd name="T39" fmla="*/ 53 h 229"/>
                <a:gd name="T40" fmla="*/ 89 w 128"/>
                <a:gd name="T41" fmla="*/ 52 h 229"/>
                <a:gd name="T42" fmla="*/ 83 w 128"/>
                <a:gd name="T43" fmla="*/ 17 h 229"/>
                <a:gd name="T44" fmla="*/ 61 w 128"/>
                <a:gd name="T4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8" h="229">
                  <a:moveTo>
                    <a:pt x="127" y="117"/>
                  </a:moveTo>
                  <a:cubicBezTo>
                    <a:pt x="125" y="118"/>
                    <a:pt x="124" y="119"/>
                    <a:pt x="123" y="120"/>
                  </a:cubicBezTo>
                  <a:cubicBezTo>
                    <a:pt x="117" y="125"/>
                    <a:pt x="116" y="130"/>
                    <a:pt x="119" y="136"/>
                  </a:cubicBezTo>
                  <a:cubicBezTo>
                    <a:pt x="119" y="134"/>
                    <a:pt x="120" y="132"/>
                    <a:pt x="121" y="130"/>
                  </a:cubicBezTo>
                  <a:cubicBezTo>
                    <a:pt x="123" y="126"/>
                    <a:pt x="125" y="122"/>
                    <a:pt x="128" y="119"/>
                  </a:cubicBezTo>
                  <a:cubicBezTo>
                    <a:pt x="127" y="119"/>
                    <a:pt x="127" y="118"/>
                    <a:pt x="127" y="117"/>
                  </a:cubicBezTo>
                  <a:moveTo>
                    <a:pt x="61" y="0"/>
                  </a:moveTo>
                  <a:cubicBezTo>
                    <a:pt x="56" y="0"/>
                    <a:pt x="51" y="3"/>
                    <a:pt x="47" y="5"/>
                  </a:cubicBezTo>
                  <a:cubicBezTo>
                    <a:pt x="42" y="9"/>
                    <a:pt x="38" y="14"/>
                    <a:pt x="35" y="20"/>
                  </a:cubicBezTo>
                  <a:cubicBezTo>
                    <a:pt x="26" y="37"/>
                    <a:pt x="0" y="91"/>
                    <a:pt x="23" y="95"/>
                  </a:cubicBezTo>
                  <a:cubicBezTo>
                    <a:pt x="50" y="99"/>
                    <a:pt x="64" y="122"/>
                    <a:pt x="50" y="157"/>
                  </a:cubicBezTo>
                  <a:cubicBezTo>
                    <a:pt x="49" y="157"/>
                    <a:pt x="49" y="158"/>
                    <a:pt x="49" y="159"/>
                  </a:cubicBezTo>
                  <a:cubicBezTo>
                    <a:pt x="50" y="161"/>
                    <a:pt x="50" y="163"/>
                    <a:pt x="50" y="163"/>
                  </a:cubicBezTo>
                  <a:cubicBezTo>
                    <a:pt x="73" y="201"/>
                    <a:pt x="73" y="201"/>
                    <a:pt x="73" y="201"/>
                  </a:cubicBezTo>
                  <a:cubicBezTo>
                    <a:pt x="73" y="201"/>
                    <a:pt x="79" y="216"/>
                    <a:pt x="80" y="227"/>
                  </a:cubicBezTo>
                  <a:cubicBezTo>
                    <a:pt x="82" y="228"/>
                    <a:pt x="84" y="229"/>
                    <a:pt x="86" y="229"/>
                  </a:cubicBezTo>
                  <a:cubicBezTo>
                    <a:pt x="77" y="210"/>
                    <a:pt x="55" y="151"/>
                    <a:pt x="79" y="105"/>
                  </a:cubicBezTo>
                  <a:cubicBezTo>
                    <a:pt x="79" y="105"/>
                    <a:pt x="85" y="102"/>
                    <a:pt x="89" y="94"/>
                  </a:cubicBezTo>
                  <a:cubicBezTo>
                    <a:pt x="85" y="91"/>
                    <a:pt x="82" y="89"/>
                    <a:pt x="80" y="87"/>
                  </a:cubicBezTo>
                  <a:cubicBezTo>
                    <a:pt x="74" y="80"/>
                    <a:pt x="86" y="69"/>
                    <a:pt x="90" y="53"/>
                  </a:cubicBezTo>
                  <a:cubicBezTo>
                    <a:pt x="90" y="53"/>
                    <a:pt x="90" y="52"/>
                    <a:pt x="89" y="52"/>
                  </a:cubicBezTo>
                  <a:cubicBezTo>
                    <a:pt x="85" y="39"/>
                    <a:pt x="84" y="27"/>
                    <a:pt x="83" y="17"/>
                  </a:cubicBezTo>
                  <a:cubicBezTo>
                    <a:pt x="76" y="4"/>
                    <a:pt x="68" y="0"/>
                    <a:pt x="61" y="0"/>
                  </a:cubicBezTo>
                </a:path>
              </a:pathLst>
            </a:custGeom>
            <a:solidFill>
              <a:srgbClr val="FFC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76" name="îṩḷîḑé"/>
            <p:cNvSpPr/>
            <p:nvPr/>
          </p:nvSpPr>
          <p:spPr bwMode="auto">
            <a:xfrm>
              <a:off x="-700795" y="4174781"/>
              <a:ext cx="20510" cy="43300"/>
            </a:xfrm>
            <a:custGeom>
              <a:avLst/>
              <a:gdLst>
                <a:gd name="T0" fmla="*/ 9 w 12"/>
                <a:gd name="T1" fmla="*/ 0 h 26"/>
                <a:gd name="T2" fmla="*/ 2 w 12"/>
                <a:gd name="T3" fmla="*/ 11 h 26"/>
                <a:gd name="T4" fmla="*/ 0 w 12"/>
                <a:gd name="T5" fmla="*/ 17 h 26"/>
                <a:gd name="T6" fmla="*/ 5 w 12"/>
                <a:gd name="T7" fmla="*/ 26 h 26"/>
                <a:gd name="T8" fmla="*/ 9 w 12"/>
                <a:gd name="T9" fmla="*/ 16 h 26"/>
                <a:gd name="T10" fmla="*/ 9 w 12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6">
                  <a:moveTo>
                    <a:pt x="9" y="0"/>
                  </a:moveTo>
                  <a:cubicBezTo>
                    <a:pt x="6" y="3"/>
                    <a:pt x="4" y="7"/>
                    <a:pt x="2" y="11"/>
                  </a:cubicBezTo>
                  <a:cubicBezTo>
                    <a:pt x="1" y="13"/>
                    <a:pt x="0" y="15"/>
                    <a:pt x="0" y="17"/>
                  </a:cubicBezTo>
                  <a:cubicBezTo>
                    <a:pt x="1" y="20"/>
                    <a:pt x="3" y="23"/>
                    <a:pt x="5" y="26"/>
                  </a:cubicBezTo>
                  <a:cubicBezTo>
                    <a:pt x="6" y="22"/>
                    <a:pt x="7" y="19"/>
                    <a:pt x="9" y="16"/>
                  </a:cubicBezTo>
                  <a:cubicBezTo>
                    <a:pt x="12" y="10"/>
                    <a:pt x="12" y="5"/>
                    <a:pt x="9" y="0"/>
                  </a:cubicBezTo>
                </a:path>
              </a:pathLst>
            </a:custGeom>
            <a:solidFill>
              <a:srgbClr val="FCC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77" name="ïsḷíḓe"/>
            <p:cNvSpPr/>
            <p:nvPr/>
          </p:nvSpPr>
          <p:spPr bwMode="auto">
            <a:xfrm>
              <a:off x="-821578" y="4242009"/>
              <a:ext cx="55834" cy="113946"/>
            </a:xfrm>
            <a:custGeom>
              <a:avLst/>
              <a:gdLst>
                <a:gd name="T0" fmla="*/ 2 w 33"/>
                <a:gd name="T1" fmla="*/ 0 h 68"/>
                <a:gd name="T2" fmla="*/ 0 w 33"/>
                <a:gd name="T3" fmla="*/ 16 h 68"/>
                <a:gd name="T4" fmla="*/ 13 w 33"/>
                <a:gd name="T5" fmla="*/ 38 h 68"/>
                <a:gd name="T6" fmla="*/ 12 w 33"/>
                <a:gd name="T7" fmla="*/ 41 h 68"/>
                <a:gd name="T8" fmla="*/ 10 w 33"/>
                <a:gd name="T9" fmla="*/ 40 h 68"/>
                <a:gd name="T10" fmla="*/ 5 w 33"/>
                <a:gd name="T11" fmla="*/ 33 h 68"/>
                <a:gd name="T12" fmla="*/ 22 w 33"/>
                <a:gd name="T13" fmla="*/ 60 h 68"/>
                <a:gd name="T14" fmla="*/ 33 w 33"/>
                <a:gd name="T15" fmla="*/ 68 h 68"/>
                <a:gd name="T16" fmla="*/ 26 w 33"/>
                <a:gd name="T17" fmla="*/ 42 h 68"/>
                <a:gd name="T18" fmla="*/ 3 w 33"/>
                <a:gd name="T19" fmla="*/ 4 h 68"/>
                <a:gd name="T20" fmla="*/ 2 w 33"/>
                <a:gd name="T2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68">
                  <a:moveTo>
                    <a:pt x="2" y="0"/>
                  </a:moveTo>
                  <a:cubicBezTo>
                    <a:pt x="0" y="5"/>
                    <a:pt x="0" y="11"/>
                    <a:pt x="0" y="16"/>
                  </a:cubicBezTo>
                  <a:cubicBezTo>
                    <a:pt x="4" y="24"/>
                    <a:pt x="8" y="31"/>
                    <a:pt x="13" y="38"/>
                  </a:cubicBezTo>
                  <a:cubicBezTo>
                    <a:pt x="14" y="40"/>
                    <a:pt x="13" y="41"/>
                    <a:pt x="12" y="41"/>
                  </a:cubicBezTo>
                  <a:cubicBezTo>
                    <a:pt x="11" y="41"/>
                    <a:pt x="10" y="41"/>
                    <a:pt x="10" y="40"/>
                  </a:cubicBezTo>
                  <a:cubicBezTo>
                    <a:pt x="8" y="38"/>
                    <a:pt x="7" y="35"/>
                    <a:pt x="5" y="33"/>
                  </a:cubicBezTo>
                  <a:cubicBezTo>
                    <a:pt x="9" y="43"/>
                    <a:pt x="16" y="52"/>
                    <a:pt x="22" y="60"/>
                  </a:cubicBezTo>
                  <a:cubicBezTo>
                    <a:pt x="25" y="64"/>
                    <a:pt x="29" y="66"/>
                    <a:pt x="33" y="68"/>
                  </a:cubicBezTo>
                  <a:cubicBezTo>
                    <a:pt x="32" y="57"/>
                    <a:pt x="26" y="42"/>
                    <a:pt x="26" y="4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2"/>
                    <a:pt x="2" y="0"/>
                  </a:cubicBezTo>
                </a:path>
              </a:pathLst>
            </a:custGeom>
            <a:solidFill>
              <a:srgbClr val="FCC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78" name="iṥļiḍé"/>
            <p:cNvSpPr/>
            <p:nvPr/>
          </p:nvSpPr>
          <p:spPr bwMode="auto">
            <a:xfrm>
              <a:off x="-821578" y="4268217"/>
              <a:ext cx="23929" cy="42160"/>
            </a:xfrm>
            <a:custGeom>
              <a:avLst/>
              <a:gdLst>
                <a:gd name="T0" fmla="*/ 0 w 14"/>
                <a:gd name="T1" fmla="*/ 0 h 25"/>
                <a:gd name="T2" fmla="*/ 5 w 14"/>
                <a:gd name="T3" fmla="*/ 17 h 25"/>
                <a:gd name="T4" fmla="*/ 10 w 14"/>
                <a:gd name="T5" fmla="*/ 24 h 25"/>
                <a:gd name="T6" fmla="*/ 12 w 14"/>
                <a:gd name="T7" fmla="*/ 25 h 25"/>
                <a:gd name="T8" fmla="*/ 13 w 14"/>
                <a:gd name="T9" fmla="*/ 22 h 25"/>
                <a:gd name="T10" fmla="*/ 0 w 14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5">
                  <a:moveTo>
                    <a:pt x="0" y="0"/>
                  </a:moveTo>
                  <a:cubicBezTo>
                    <a:pt x="1" y="6"/>
                    <a:pt x="3" y="11"/>
                    <a:pt x="5" y="17"/>
                  </a:cubicBezTo>
                  <a:cubicBezTo>
                    <a:pt x="7" y="19"/>
                    <a:pt x="8" y="22"/>
                    <a:pt x="10" y="24"/>
                  </a:cubicBezTo>
                  <a:cubicBezTo>
                    <a:pt x="10" y="25"/>
                    <a:pt x="11" y="25"/>
                    <a:pt x="12" y="25"/>
                  </a:cubicBezTo>
                  <a:cubicBezTo>
                    <a:pt x="13" y="25"/>
                    <a:pt x="14" y="24"/>
                    <a:pt x="13" y="22"/>
                  </a:cubicBezTo>
                  <a:cubicBezTo>
                    <a:pt x="8" y="15"/>
                    <a:pt x="4" y="8"/>
                    <a:pt x="0" y="0"/>
                  </a:cubicBezTo>
                </a:path>
              </a:pathLst>
            </a:custGeom>
            <a:solidFill>
              <a:srgbClr val="FEC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79" name="íşliḋé"/>
            <p:cNvSpPr/>
            <p:nvPr/>
          </p:nvSpPr>
          <p:spPr bwMode="auto">
            <a:xfrm>
              <a:off x="-807905" y="4002723"/>
              <a:ext cx="126480" cy="358930"/>
            </a:xfrm>
            <a:custGeom>
              <a:avLst/>
              <a:gdLst>
                <a:gd name="T0" fmla="*/ 34 w 75"/>
                <a:gd name="T1" fmla="*/ 77 h 213"/>
                <a:gd name="T2" fmla="*/ 24 w 75"/>
                <a:gd name="T3" fmla="*/ 88 h 213"/>
                <a:gd name="T4" fmla="*/ 31 w 75"/>
                <a:gd name="T5" fmla="*/ 212 h 213"/>
                <a:gd name="T6" fmla="*/ 37 w 75"/>
                <a:gd name="T7" fmla="*/ 213 h 213"/>
                <a:gd name="T8" fmla="*/ 49 w 75"/>
                <a:gd name="T9" fmla="*/ 210 h 213"/>
                <a:gd name="T10" fmla="*/ 59 w 75"/>
                <a:gd name="T11" fmla="*/ 206 h 213"/>
                <a:gd name="T12" fmla="*/ 73 w 75"/>
                <a:gd name="T13" fmla="*/ 182 h 213"/>
                <a:gd name="T14" fmla="*/ 69 w 75"/>
                <a:gd name="T15" fmla="*/ 128 h 213"/>
                <a:gd name="T16" fmla="*/ 64 w 75"/>
                <a:gd name="T17" fmla="*/ 119 h 213"/>
                <a:gd name="T18" fmla="*/ 68 w 75"/>
                <a:gd name="T19" fmla="*/ 103 h 213"/>
                <a:gd name="T20" fmla="*/ 72 w 75"/>
                <a:gd name="T21" fmla="*/ 100 h 213"/>
                <a:gd name="T22" fmla="*/ 34 w 75"/>
                <a:gd name="T23" fmla="*/ 77 h 213"/>
                <a:gd name="T24" fmla="*/ 28 w 75"/>
                <a:gd name="T25" fmla="*/ 0 h 213"/>
                <a:gd name="T26" fmla="*/ 34 w 75"/>
                <a:gd name="T27" fmla="*/ 35 h 213"/>
                <a:gd name="T28" fmla="*/ 35 w 75"/>
                <a:gd name="T29" fmla="*/ 36 h 213"/>
                <a:gd name="T30" fmla="*/ 29 w 75"/>
                <a:gd name="T31" fmla="*/ 1 h 213"/>
                <a:gd name="T32" fmla="*/ 28 w 75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" h="213">
                  <a:moveTo>
                    <a:pt x="34" y="77"/>
                  </a:moveTo>
                  <a:cubicBezTo>
                    <a:pt x="30" y="85"/>
                    <a:pt x="24" y="88"/>
                    <a:pt x="24" y="88"/>
                  </a:cubicBezTo>
                  <a:cubicBezTo>
                    <a:pt x="0" y="134"/>
                    <a:pt x="22" y="193"/>
                    <a:pt x="31" y="212"/>
                  </a:cubicBezTo>
                  <a:cubicBezTo>
                    <a:pt x="33" y="212"/>
                    <a:pt x="35" y="213"/>
                    <a:pt x="37" y="213"/>
                  </a:cubicBezTo>
                  <a:cubicBezTo>
                    <a:pt x="41" y="213"/>
                    <a:pt x="45" y="212"/>
                    <a:pt x="49" y="210"/>
                  </a:cubicBezTo>
                  <a:cubicBezTo>
                    <a:pt x="59" y="206"/>
                    <a:pt x="59" y="206"/>
                    <a:pt x="59" y="206"/>
                  </a:cubicBezTo>
                  <a:cubicBezTo>
                    <a:pt x="69" y="203"/>
                    <a:pt x="75" y="192"/>
                    <a:pt x="73" y="182"/>
                  </a:cubicBezTo>
                  <a:cubicBezTo>
                    <a:pt x="69" y="166"/>
                    <a:pt x="66" y="144"/>
                    <a:pt x="69" y="128"/>
                  </a:cubicBezTo>
                  <a:cubicBezTo>
                    <a:pt x="67" y="125"/>
                    <a:pt x="65" y="122"/>
                    <a:pt x="64" y="119"/>
                  </a:cubicBezTo>
                  <a:cubicBezTo>
                    <a:pt x="61" y="113"/>
                    <a:pt x="62" y="108"/>
                    <a:pt x="68" y="103"/>
                  </a:cubicBezTo>
                  <a:cubicBezTo>
                    <a:pt x="69" y="102"/>
                    <a:pt x="70" y="101"/>
                    <a:pt x="72" y="100"/>
                  </a:cubicBezTo>
                  <a:cubicBezTo>
                    <a:pt x="64" y="90"/>
                    <a:pt x="45" y="83"/>
                    <a:pt x="34" y="77"/>
                  </a:cubicBezTo>
                  <a:moveTo>
                    <a:pt x="28" y="0"/>
                  </a:moveTo>
                  <a:cubicBezTo>
                    <a:pt x="29" y="10"/>
                    <a:pt x="30" y="22"/>
                    <a:pt x="34" y="35"/>
                  </a:cubicBezTo>
                  <a:cubicBezTo>
                    <a:pt x="35" y="35"/>
                    <a:pt x="35" y="36"/>
                    <a:pt x="35" y="36"/>
                  </a:cubicBezTo>
                  <a:cubicBezTo>
                    <a:pt x="37" y="27"/>
                    <a:pt x="37" y="15"/>
                    <a:pt x="29" y="1"/>
                  </a:cubicBezTo>
                  <a:cubicBezTo>
                    <a:pt x="29" y="1"/>
                    <a:pt x="29" y="0"/>
                    <a:pt x="28" y="0"/>
                  </a:cubicBezTo>
                </a:path>
              </a:pathLst>
            </a:custGeom>
            <a:solidFill>
              <a:srgbClr val="FEC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80" name="íšlidê"/>
            <p:cNvSpPr/>
            <p:nvPr/>
          </p:nvSpPr>
          <p:spPr bwMode="auto">
            <a:xfrm>
              <a:off x="-831833" y="4366211"/>
              <a:ext cx="391975" cy="266634"/>
            </a:xfrm>
            <a:custGeom>
              <a:avLst/>
              <a:gdLst>
                <a:gd name="T0" fmla="*/ 182 w 233"/>
                <a:gd name="T1" fmla="*/ 158 h 158"/>
                <a:gd name="T2" fmla="*/ 49 w 233"/>
                <a:gd name="T3" fmla="*/ 158 h 158"/>
                <a:gd name="T4" fmla="*/ 35 w 233"/>
                <a:gd name="T5" fmla="*/ 144 h 158"/>
                <a:gd name="T6" fmla="*/ 0 w 233"/>
                <a:gd name="T7" fmla="*/ 14 h 158"/>
                <a:gd name="T8" fmla="*/ 15 w 233"/>
                <a:gd name="T9" fmla="*/ 0 h 158"/>
                <a:gd name="T10" fmla="*/ 219 w 233"/>
                <a:gd name="T11" fmla="*/ 0 h 158"/>
                <a:gd name="T12" fmla="*/ 233 w 233"/>
                <a:gd name="T13" fmla="*/ 14 h 158"/>
                <a:gd name="T14" fmla="*/ 197 w 233"/>
                <a:gd name="T15" fmla="*/ 144 h 158"/>
                <a:gd name="T16" fmla="*/ 182 w 233"/>
                <a:gd name="T1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158">
                  <a:moveTo>
                    <a:pt x="182" y="158"/>
                  </a:moveTo>
                  <a:cubicBezTo>
                    <a:pt x="49" y="158"/>
                    <a:pt x="49" y="158"/>
                    <a:pt x="49" y="158"/>
                  </a:cubicBezTo>
                  <a:cubicBezTo>
                    <a:pt x="41" y="158"/>
                    <a:pt x="35" y="152"/>
                    <a:pt x="35" y="14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27" y="0"/>
                    <a:pt x="233" y="6"/>
                    <a:pt x="233" y="14"/>
                  </a:cubicBezTo>
                  <a:cubicBezTo>
                    <a:pt x="197" y="144"/>
                    <a:pt x="197" y="144"/>
                    <a:pt x="197" y="144"/>
                  </a:cubicBezTo>
                  <a:cubicBezTo>
                    <a:pt x="197" y="152"/>
                    <a:pt x="190" y="158"/>
                    <a:pt x="182" y="158"/>
                  </a:cubicBezTo>
                </a:path>
              </a:pathLst>
            </a:custGeom>
            <a:solidFill>
              <a:srgbClr val="779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81" name="ïşḻiḍé"/>
            <p:cNvSpPr/>
            <p:nvPr/>
          </p:nvSpPr>
          <p:spPr bwMode="auto">
            <a:xfrm>
              <a:off x="-813602" y="4003863"/>
              <a:ext cx="84320" cy="335001"/>
            </a:xfrm>
            <a:custGeom>
              <a:avLst/>
              <a:gdLst>
                <a:gd name="T0" fmla="*/ 1 w 50"/>
                <a:gd name="T1" fmla="*/ 4 h 199"/>
                <a:gd name="T2" fmla="*/ 16 w 50"/>
                <a:gd name="T3" fmla="*/ 41 h 199"/>
                <a:gd name="T4" fmla="*/ 20 w 50"/>
                <a:gd name="T5" fmla="*/ 60 h 199"/>
                <a:gd name="T6" fmla="*/ 19 w 50"/>
                <a:gd name="T7" fmla="*/ 81 h 199"/>
                <a:gd name="T8" fmla="*/ 14 w 50"/>
                <a:gd name="T9" fmla="*/ 99 h 199"/>
                <a:gd name="T10" fmla="*/ 15 w 50"/>
                <a:gd name="T11" fmla="*/ 119 h 199"/>
                <a:gd name="T12" fmla="*/ 26 w 50"/>
                <a:gd name="T13" fmla="*/ 157 h 199"/>
                <a:gd name="T14" fmla="*/ 46 w 50"/>
                <a:gd name="T15" fmla="*/ 196 h 199"/>
                <a:gd name="T16" fmla="*/ 49 w 50"/>
                <a:gd name="T17" fmla="*/ 194 h 199"/>
                <a:gd name="T18" fmla="*/ 31 w 50"/>
                <a:gd name="T19" fmla="*/ 159 h 199"/>
                <a:gd name="T20" fmla="*/ 19 w 50"/>
                <a:gd name="T21" fmla="*/ 121 h 199"/>
                <a:gd name="T22" fmla="*/ 18 w 50"/>
                <a:gd name="T23" fmla="*/ 101 h 199"/>
                <a:gd name="T24" fmla="*/ 23 w 50"/>
                <a:gd name="T25" fmla="*/ 81 h 199"/>
                <a:gd name="T26" fmla="*/ 24 w 50"/>
                <a:gd name="T27" fmla="*/ 62 h 199"/>
                <a:gd name="T28" fmla="*/ 20 w 50"/>
                <a:gd name="T29" fmla="*/ 43 h 199"/>
                <a:gd name="T30" fmla="*/ 4 w 50"/>
                <a:gd name="T31" fmla="*/ 2 h 199"/>
                <a:gd name="T32" fmla="*/ 1 w 50"/>
                <a:gd name="T33" fmla="*/ 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199">
                  <a:moveTo>
                    <a:pt x="1" y="4"/>
                  </a:moveTo>
                  <a:cubicBezTo>
                    <a:pt x="7" y="16"/>
                    <a:pt x="12" y="28"/>
                    <a:pt x="16" y="41"/>
                  </a:cubicBezTo>
                  <a:cubicBezTo>
                    <a:pt x="17" y="47"/>
                    <a:pt x="19" y="54"/>
                    <a:pt x="20" y="60"/>
                  </a:cubicBezTo>
                  <a:cubicBezTo>
                    <a:pt x="21" y="67"/>
                    <a:pt x="20" y="74"/>
                    <a:pt x="19" y="81"/>
                  </a:cubicBezTo>
                  <a:cubicBezTo>
                    <a:pt x="17" y="87"/>
                    <a:pt x="15" y="93"/>
                    <a:pt x="14" y="99"/>
                  </a:cubicBezTo>
                  <a:cubicBezTo>
                    <a:pt x="13" y="106"/>
                    <a:pt x="14" y="113"/>
                    <a:pt x="15" y="119"/>
                  </a:cubicBezTo>
                  <a:cubicBezTo>
                    <a:pt x="17" y="132"/>
                    <a:pt x="21" y="145"/>
                    <a:pt x="26" y="157"/>
                  </a:cubicBezTo>
                  <a:cubicBezTo>
                    <a:pt x="32" y="170"/>
                    <a:pt x="38" y="184"/>
                    <a:pt x="46" y="196"/>
                  </a:cubicBezTo>
                  <a:cubicBezTo>
                    <a:pt x="47" y="199"/>
                    <a:pt x="50" y="197"/>
                    <a:pt x="49" y="194"/>
                  </a:cubicBezTo>
                  <a:cubicBezTo>
                    <a:pt x="42" y="183"/>
                    <a:pt x="36" y="171"/>
                    <a:pt x="31" y="159"/>
                  </a:cubicBezTo>
                  <a:cubicBezTo>
                    <a:pt x="26" y="146"/>
                    <a:pt x="21" y="134"/>
                    <a:pt x="19" y="121"/>
                  </a:cubicBezTo>
                  <a:cubicBezTo>
                    <a:pt x="18" y="114"/>
                    <a:pt x="17" y="108"/>
                    <a:pt x="18" y="101"/>
                  </a:cubicBezTo>
                  <a:cubicBezTo>
                    <a:pt x="19" y="94"/>
                    <a:pt x="21" y="88"/>
                    <a:pt x="23" y="81"/>
                  </a:cubicBezTo>
                  <a:cubicBezTo>
                    <a:pt x="24" y="75"/>
                    <a:pt x="25" y="68"/>
                    <a:pt x="24" y="62"/>
                  </a:cubicBezTo>
                  <a:cubicBezTo>
                    <a:pt x="23" y="55"/>
                    <a:pt x="22" y="49"/>
                    <a:pt x="20" y="43"/>
                  </a:cubicBezTo>
                  <a:cubicBezTo>
                    <a:pt x="16" y="29"/>
                    <a:pt x="11" y="15"/>
                    <a:pt x="4" y="2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E2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82" name="isḻïďè"/>
            <p:cNvSpPr/>
            <p:nvPr/>
          </p:nvSpPr>
          <p:spPr bwMode="auto">
            <a:xfrm>
              <a:off x="-838670" y="4052858"/>
              <a:ext cx="66089" cy="45578"/>
            </a:xfrm>
            <a:custGeom>
              <a:avLst/>
              <a:gdLst>
                <a:gd name="T0" fmla="*/ 2 w 39"/>
                <a:gd name="T1" fmla="*/ 4 h 27"/>
                <a:gd name="T2" fmla="*/ 34 w 39"/>
                <a:gd name="T3" fmla="*/ 26 h 27"/>
                <a:gd name="T4" fmla="*/ 36 w 39"/>
                <a:gd name="T5" fmla="*/ 23 h 27"/>
                <a:gd name="T6" fmla="*/ 5 w 39"/>
                <a:gd name="T7" fmla="*/ 1 h 27"/>
                <a:gd name="T8" fmla="*/ 2 w 39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7">
                  <a:moveTo>
                    <a:pt x="2" y="4"/>
                  </a:moveTo>
                  <a:cubicBezTo>
                    <a:pt x="12" y="13"/>
                    <a:pt x="23" y="20"/>
                    <a:pt x="34" y="26"/>
                  </a:cubicBezTo>
                  <a:cubicBezTo>
                    <a:pt x="37" y="27"/>
                    <a:pt x="39" y="24"/>
                    <a:pt x="36" y="23"/>
                  </a:cubicBezTo>
                  <a:cubicBezTo>
                    <a:pt x="25" y="17"/>
                    <a:pt x="14" y="10"/>
                    <a:pt x="5" y="1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E2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83" name="ïS1iḓê"/>
            <p:cNvSpPr/>
            <p:nvPr/>
          </p:nvSpPr>
          <p:spPr bwMode="auto">
            <a:xfrm>
              <a:off x="-791952" y="4027791"/>
              <a:ext cx="17092" cy="38741"/>
            </a:xfrm>
            <a:custGeom>
              <a:avLst/>
              <a:gdLst>
                <a:gd name="T0" fmla="*/ 4 w 10"/>
                <a:gd name="T1" fmla="*/ 3 h 23"/>
                <a:gd name="T2" fmla="*/ 1 w 10"/>
                <a:gd name="T3" fmla="*/ 19 h 23"/>
                <a:gd name="T4" fmla="*/ 2 w 10"/>
                <a:gd name="T5" fmla="*/ 22 h 23"/>
                <a:gd name="T6" fmla="*/ 4 w 10"/>
                <a:gd name="T7" fmla="*/ 21 h 23"/>
                <a:gd name="T8" fmla="*/ 7 w 10"/>
                <a:gd name="T9" fmla="*/ 2 h 23"/>
                <a:gd name="T10" fmla="*/ 5 w 10"/>
                <a:gd name="T11" fmla="*/ 1 h 23"/>
                <a:gd name="T12" fmla="*/ 4 w 10"/>
                <a:gd name="T13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23">
                  <a:moveTo>
                    <a:pt x="4" y="3"/>
                  </a:moveTo>
                  <a:cubicBezTo>
                    <a:pt x="5" y="9"/>
                    <a:pt x="4" y="15"/>
                    <a:pt x="1" y="19"/>
                  </a:cubicBezTo>
                  <a:cubicBezTo>
                    <a:pt x="0" y="20"/>
                    <a:pt x="1" y="21"/>
                    <a:pt x="2" y="22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8" y="16"/>
                    <a:pt x="10" y="9"/>
                    <a:pt x="7" y="2"/>
                  </a:cubicBezTo>
                  <a:cubicBezTo>
                    <a:pt x="7" y="1"/>
                    <a:pt x="6" y="0"/>
                    <a:pt x="5" y="1"/>
                  </a:cubicBezTo>
                  <a:cubicBezTo>
                    <a:pt x="4" y="1"/>
                    <a:pt x="3" y="2"/>
                    <a:pt x="4" y="3"/>
                  </a:cubicBezTo>
                  <a:close/>
                </a:path>
              </a:pathLst>
            </a:custGeom>
            <a:solidFill>
              <a:srgbClr val="E2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84" name="iṩ1ïḋe"/>
            <p:cNvSpPr/>
            <p:nvPr/>
          </p:nvSpPr>
          <p:spPr bwMode="auto">
            <a:xfrm>
              <a:off x="-761186" y="4199850"/>
              <a:ext cx="13673" cy="42160"/>
            </a:xfrm>
            <a:custGeom>
              <a:avLst/>
              <a:gdLst>
                <a:gd name="T0" fmla="*/ 4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8 w 8"/>
                <a:gd name="T7" fmla="*/ 3 h 25"/>
                <a:gd name="T8" fmla="*/ 4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4" y="3"/>
                  </a:moveTo>
                  <a:cubicBezTo>
                    <a:pt x="4" y="9"/>
                    <a:pt x="3" y="15"/>
                    <a:pt x="1" y="21"/>
                  </a:cubicBezTo>
                  <a:cubicBezTo>
                    <a:pt x="0" y="23"/>
                    <a:pt x="4" y="25"/>
                    <a:pt x="5" y="22"/>
                  </a:cubicBezTo>
                  <a:cubicBezTo>
                    <a:pt x="7" y="16"/>
                    <a:pt x="8" y="9"/>
                    <a:pt x="8" y="3"/>
                  </a:cubicBezTo>
                  <a:cubicBezTo>
                    <a:pt x="8" y="0"/>
                    <a:pt x="4" y="0"/>
                    <a:pt x="4" y="3"/>
                  </a:cubicBezTo>
                  <a:close/>
                </a:path>
              </a:pathLst>
            </a:custGeom>
            <a:solidFill>
              <a:srgbClr val="E2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85" name="íṣ1idé"/>
            <p:cNvSpPr/>
            <p:nvPr/>
          </p:nvSpPr>
          <p:spPr bwMode="auto">
            <a:xfrm>
              <a:off x="-807905" y="4231754"/>
              <a:ext cx="46719" cy="42160"/>
            </a:xfrm>
            <a:custGeom>
              <a:avLst/>
              <a:gdLst>
                <a:gd name="T0" fmla="*/ 2 w 28"/>
                <a:gd name="T1" fmla="*/ 5 h 25"/>
                <a:gd name="T2" fmla="*/ 24 w 28"/>
                <a:gd name="T3" fmla="*/ 23 h 25"/>
                <a:gd name="T4" fmla="*/ 26 w 28"/>
                <a:gd name="T5" fmla="*/ 20 h 25"/>
                <a:gd name="T6" fmla="*/ 5 w 28"/>
                <a:gd name="T7" fmla="*/ 2 h 25"/>
                <a:gd name="T8" fmla="*/ 2 w 28"/>
                <a:gd name="T9" fmla="*/ 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5">
                  <a:moveTo>
                    <a:pt x="2" y="5"/>
                  </a:moveTo>
                  <a:cubicBezTo>
                    <a:pt x="8" y="12"/>
                    <a:pt x="15" y="18"/>
                    <a:pt x="24" y="23"/>
                  </a:cubicBezTo>
                  <a:cubicBezTo>
                    <a:pt x="26" y="25"/>
                    <a:pt x="28" y="21"/>
                    <a:pt x="26" y="20"/>
                  </a:cubicBezTo>
                  <a:cubicBezTo>
                    <a:pt x="18" y="15"/>
                    <a:pt x="11" y="9"/>
                    <a:pt x="5" y="2"/>
                  </a:cubicBezTo>
                  <a:cubicBezTo>
                    <a:pt x="3" y="0"/>
                    <a:pt x="0" y="3"/>
                    <a:pt x="2" y="5"/>
                  </a:cubicBezTo>
                  <a:close/>
                </a:path>
              </a:pathLst>
            </a:custGeom>
            <a:solidFill>
              <a:srgbClr val="E2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86" name="íŝ1ïḑê"/>
            <p:cNvSpPr/>
            <p:nvPr/>
          </p:nvSpPr>
          <p:spPr bwMode="auto">
            <a:xfrm>
              <a:off x="-723585" y="3942332"/>
              <a:ext cx="28487" cy="232450"/>
            </a:xfrm>
            <a:custGeom>
              <a:avLst/>
              <a:gdLst>
                <a:gd name="T0" fmla="*/ 8 w 17"/>
                <a:gd name="T1" fmla="*/ 3 h 138"/>
                <a:gd name="T2" fmla="*/ 5 w 17"/>
                <a:gd name="T3" fmla="*/ 31 h 138"/>
                <a:gd name="T4" fmla="*/ 5 w 17"/>
                <a:gd name="T5" fmla="*/ 58 h 138"/>
                <a:gd name="T6" fmla="*/ 11 w 17"/>
                <a:gd name="T7" fmla="*/ 83 h 138"/>
                <a:gd name="T8" fmla="*/ 11 w 17"/>
                <a:gd name="T9" fmla="*/ 108 h 138"/>
                <a:gd name="T10" fmla="*/ 2 w 17"/>
                <a:gd name="T11" fmla="*/ 134 h 138"/>
                <a:gd name="T12" fmla="*/ 5 w 17"/>
                <a:gd name="T13" fmla="*/ 136 h 138"/>
                <a:gd name="T14" fmla="*/ 16 w 17"/>
                <a:gd name="T15" fmla="*/ 89 h 138"/>
                <a:gd name="T16" fmla="*/ 10 w 17"/>
                <a:gd name="T17" fmla="*/ 64 h 138"/>
                <a:gd name="T18" fmla="*/ 8 w 17"/>
                <a:gd name="T19" fmla="*/ 50 h 138"/>
                <a:gd name="T20" fmla="*/ 8 w 17"/>
                <a:gd name="T21" fmla="*/ 36 h 138"/>
                <a:gd name="T22" fmla="*/ 12 w 17"/>
                <a:gd name="T23" fmla="*/ 3 h 138"/>
                <a:gd name="T24" fmla="*/ 8 w 17"/>
                <a:gd name="T25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138">
                  <a:moveTo>
                    <a:pt x="8" y="3"/>
                  </a:moveTo>
                  <a:cubicBezTo>
                    <a:pt x="7" y="12"/>
                    <a:pt x="6" y="21"/>
                    <a:pt x="5" y="31"/>
                  </a:cubicBezTo>
                  <a:cubicBezTo>
                    <a:pt x="3" y="40"/>
                    <a:pt x="3" y="49"/>
                    <a:pt x="5" y="58"/>
                  </a:cubicBezTo>
                  <a:cubicBezTo>
                    <a:pt x="7" y="67"/>
                    <a:pt x="10" y="75"/>
                    <a:pt x="11" y="83"/>
                  </a:cubicBezTo>
                  <a:cubicBezTo>
                    <a:pt x="13" y="91"/>
                    <a:pt x="13" y="100"/>
                    <a:pt x="11" y="108"/>
                  </a:cubicBezTo>
                  <a:cubicBezTo>
                    <a:pt x="10" y="117"/>
                    <a:pt x="6" y="126"/>
                    <a:pt x="2" y="134"/>
                  </a:cubicBezTo>
                  <a:cubicBezTo>
                    <a:pt x="0" y="136"/>
                    <a:pt x="4" y="138"/>
                    <a:pt x="5" y="136"/>
                  </a:cubicBezTo>
                  <a:cubicBezTo>
                    <a:pt x="13" y="122"/>
                    <a:pt x="17" y="105"/>
                    <a:pt x="16" y="89"/>
                  </a:cubicBezTo>
                  <a:cubicBezTo>
                    <a:pt x="15" y="80"/>
                    <a:pt x="13" y="72"/>
                    <a:pt x="10" y="64"/>
                  </a:cubicBezTo>
                  <a:cubicBezTo>
                    <a:pt x="9" y="59"/>
                    <a:pt x="8" y="55"/>
                    <a:pt x="8" y="50"/>
                  </a:cubicBezTo>
                  <a:cubicBezTo>
                    <a:pt x="7" y="45"/>
                    <a:pt x="8" y="40"/>
                    <a:pt x="8" y="36"/>
                  </a:cubicBezTo>
                  <a:cubicBezTo>
                    <a:pt x="9" y="25"/>
                    <a:pt x="11" y="14"/>
                    <a:pt x="12" y="3"/>
                  </a:cubicBezTo>
                  <a:cubicBezTo>
                    <a:pt x="13" y="0"/>
                    <a:pt x="9" y="0"/>
                    <a:pt x="8" y="3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87" name="işlïďè"/>
            <p:cNvSpPr/>
            <p:nvPr/>
          </p:nvSpPr>
          <p:spPr bwMode="auto">
            <a:xfrm>
              <a:off x="-716748" y="3970817"/>
              <a:ext cx="29626" cy="35323"/>
            </a:xfrm>
            <a:custGeom>
              <a:avLst/>
              <a:gdLst>
                <a:gd name="T0" fmla="*/ 5 w 18"/>
                <a:gd name="T1" fmla="*/ 19 h 21"/>
                <a:gd name="T2" fmla="*/ 18 w 18"/>
                <a:gd name="T3" fmla="*/ 3 h 21"/>
                <a:gd name="T4" fmla="*/ 17 w 18"/>
                <a:gd name="T5" fmla="*/ 1 h 21"/>
                <a:gd name="T6" fmla="*/ 14 w 18"/>
                <a:gd name="T7" fmla="*/ 1 h 21"/>
                <a:gd name="T8" fmla="*/ 2 w 18"/>
                <a:gd name="T9" fmla="*/ 17 h 21"/>
                <a:gd name="T10" fmla="*/ 5 w 18"/>
                <a:gd name="T11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5" y="19"/>
                  </a:moveTo>
                  <a:cubicBezTo>
                    <a:pt x="10" y="14"/>
                    <a:pt x="14" y="9"/>
                    <a:pt x="18" y="3"/>
                  </a:cubicBezTo>
                  <a:cubicBezTo>
                    <a:pt x="18" y="2"/>
                    <a:pt x="18" y="1"/>
                    <a:pt x="17" y="1"/>
                  </a:cubicBezTo>
                  <a:cubicBezTo>
                    <a:pt x="16" y="0"/>
                    <a:pt x="15" y="0"/>
                    <a:pt x="14" y="1"/>
                  </a:cubicBezTo>
                  <a:cubicBezTo>
                    <a:pt x="11" y="7"/>
                    <a:pt x="6" y="12"/>
                    <a:pt x="2" y="17"/>
                  </a:cubicBezTo>
                  <a:cubicBezTo>
                    <a:pt x="0" y="18"/>
                    <a:pt x="3" y="21"/>
                    <a:pt x="5" y="19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88" name="îṥ1iḋè"/>
            <p:cNvSpPr/>
            <p:nvPr/>
          </p:nvSpPr>
          <p:spPr bwMode="auto">
            <a:xfrm>
              <a:off x="-749792" y="3982212"/>
              <a:ext cx="47857" cy="60392"/>
            </a:xfrm>
            <a:custGeom>
              <a:avLst/>
              <a:gdLst>
                <a:gd name="T0" fmla="*/ 2 w 28"/>
                <a:gd name="T1" fmla="*/ 5 h 36"/>
                <a:gd name="T2" fmla="*/ 13 w 28"/>
                <a:gd name="T3" fmla="*/ 22 h 36"/>
                <a:gd name="T4" fmla="*/ 24 w 28"/>
                <a:gd name="T5" fmla="*/ 35 h 36"/>
                <a:gd name="T6" fmla="*/ 26 w 28"/>
                <a:gd name="T7" fmla="*/ 32 h 36"/>
                <a:gd name="T8" fmla="*/ 16 w 28"/>
                <a:gd name="T9" fmla="*/ 19 h 36"/>
                <a:gd name="T10" fmla="*/ 5 w 28"/>
                <a:gd name="T11" fmla="*/ 3 h 36"/>
                <a:gd name="T12" fmla="*/ 2 w 28"/>
                <a:gd name="T13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6">
                  <a:moveTo>
                    <a:pt x="2" y="5"/>
                  </a:moveTo>
                  <a:cubicBezTo>
                    <a:pt x="5" y="11"/>
                    <a:pt x="9" y="17"/>
                    <a:pt x="13" y="22"/>
                  </a:cubicBezTo>
                  <a:cubicBezTo>
                    <a:pt x="16" y="27"/>
                    <a:pt x="19" y="32"/>
                    <a:pt x="24" y="35"/>
                  </a:cubicBezTo>
                  <a:cubicBezTo>
                    <a:pt x="26" y="36"/>
                    <a:pt x="28" y="33"/>
                    <a:pt x="26" y="32"/>
                  </a:cubicBezTo>
                  <a:cubicBezTo>
                    <a:pt x="21" y="29"/>
                    <a:pt x="18" y="24"/>
                    <a:pt x="16" y="19"/>
                  </a:cubicBezTo>
                  <a:cubicBezTo>
                    <a:pt x="12" y="14"/>
                    <a:pt x="9" y="8"/>
                    <a:pt x="5" y="3"/>
                  </a:cubicBezTo>
                  <a:cubicBezTo>
                    <a:pt x="4" y="0"/>
                    <a:pt x="0" y="2"/>
                    <a:pt x="2" y="5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89" name="îṡ1ídé"/>
            <p:cNvSpPr/>
            <p:nvPr/>
          </p:nvSpPr>
          <p:spPr bwMode="auto">
            <a:xfrm>
              <a:off x="-737258" y="4074509"/>
              <a:ext cx="35323" cy="41020"/>
            </a:xfrm>
            <a:custGeom>
              <a:avLst/>
              <a:gdLst>
                <a:gd name="T0" fmla="*/ 1 w 21"/>
                <a:gd name="T1" fmla="*/ 4 h 24"/>
                <a:gd name="T2" fmla="*/ 16 w 21"/>
                <a:gd name="T3" fmla="*/ 22 h 24"/>
                <a:gd name="T4" fmla="*/ 19 w 21"/>
                <a:gd name="T5" fmla="*/ 19 h 24"/>
                <a:gd name="T6" fmla="*/ 5 w 21"/>
                <a:gd name="T7" fmla="*/ 2 h 24"/>
                <a:gd name="T8" fmla="*/ 1 w 21"/>
                <a:gd name="T9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4">
                  <a:moveTo>
                    <a:pt x="1" y="4"/>
                  </a:moveTo>
                  <a:cubicBezTo>
                    <a:pt x="5" y="11"/>
                    <a:pt x="10" y="17"/>
                    <a:pt x="16" y="22"/>
                  </a:cubicBezTo>
                  <a:cubicBezTo>
                    <a:pt x="18" y="24"/>
                    <a:pt x="21" y="21"/>
                    <a:pt x="19" y="19"/>
                  </a:cubicBezTo>
                  <a:cubicBezTo>
                    <a:pt x="13" y="14"/>
                    <a:pt x="9" y="8"/>
                    <a:pt x="5" y="2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90" name="îšḷîďé"/>
            <p:cNvSpPr/>
            <p:nvPr/>
          </p:nvSpPr>
          <p:spPr bwMode="auto">
            <a:xfrm>
              <a:off x="-705354" y="4105274"/>
              <a:ext cx="35323" cy="35323"/>
            </a:xfrm>
            <a:custGeom>
              <a:avLst/>
              <a:gdLst>
                <a:gd name="T0" fmla="*/ 3 w 21"/>
                <a:gd name="T1" fmla="*/ 20 h 21"/>
                <a:gd name="T2" fmla="*/ 20 w 21"/>
                <a:gd name="T3" fmla="*/ 4 h 21"/>
                <a:gd name="T4" fmla="*/ 20 w 21"/>
                <a:gd name="T5" fmla="*/ 1 h 21"/>
                <a:gd name="T6" fmla="*/ 17 w 21"/>
                <a:gd name="T7" fmla="*/ 1 h 21"/>
                <a:gd name="T8" fmla="*/ 1 w 21"/>
                <a:gd name="T9" fmla="*/ 17 h 21"/>
                <a:gd name="T10" fmla="*/ 1 w 21"/>
                <a:gd name="T11" fmla="*/ 20 h 21"/>
                <a:gd name="T12" fmla="*/ 3 w 21"/>
                <a:gd name="T13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1">
                  <a:moveTo>
                    <a:pt x="3" y="20"/>
                  </a:moveTo>
                  <a:cubicBezTo>
                    <a:pt x="10" y="15"/>
                    <a:pt x="15" y="10"/>
                    <a:pt x="20" y="4"/>
                  </a:cubicBezTo>
                  <a:cubicBezTo>
                    <a:pt x="21" y="3"/>
                    <a:pt x="21" y="2"/>
                    <a:pt x="20" y="1"/>
                  </a:cubicBezTo>
                  <a:cubicBezTo>
                    <a:pt x="19" y="0"/>
                    <a:pt x="18" y="0"/>
                    <a:pt x="17" y="1"/>
                  </a:cubicBezTo>
                  <a:cubicBezTo>
                    <a:pt x="12" y="7"/>
                    <a:pt x="7" y="13"/>
                    <a:pt x="1" y="17"/>
                  </a:cubicBezTo>
                  <a:cubicBezTo>
                    <a:pt x="0" y="18"/>
                    <a:pt x="0" y="20"/>
                    <a:pt x="1" y="20"/>
                  </a:cubicBezTo>
                  <a:cubicBezTo>
                    <a:pt x="1" y="21"/>
                    <a:pt x="3" y="21"/>
                    <a:pt x="3" y="20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91" name="îSḻiḋe"/>
            <p:cNvSpPr/>
            <p:nvPr/>
          </p:nvSpPr>
          <p:spPr bwMode="auto">
            <a:xfrm>
              <a:off x="-578873" y="4292145"/>
              <a:ext cx="63810" cy="50136"/>
            </a:xfrm>
            <a:custGeom>
              <a:avLst/>
              <a:gdLst>
                <a:gd name="T0" fmla="*/ 5 w 38"/>
                <a:gd name="T1" fmla="*/ 28 h 30"/>
                <a:gd name="T2" fmla="*/ 36 w 38"/>
                <a:gd name="T3" fmla="*/ 5 h 30"/>
                <a:gd name="T4" fmla="*/ 34 w 38"/>
                <a:gd name="T5" fmla="*/ 2 h 30"/>
                <a:gd name="T6" fmla="*/ 2 w 38"/>
                <a:gd name="T7" fmla="*/ 25 h 30"/>
                <a:gd name="T8" fmla="*/ 5 w 38"/>
                <a:gd name="T9" fmla="*/ 2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0">
                  <a:moveTo>
                    <a:pt x="5" y="28"/>
                  </a:moveTo>
                  <a:cubicBezTo>
                    <a:pt x="15" y="20"/>
                    <a:pt x="25" y="12"/>
                    <a:pt x="36" y="5"/>
                  </a:cubicBezTo>
                  <a:cubicBezTo>
                    <a:pt x="38" y="4"/>
                    <a:pt x="36" y="0"/>
                    <a:pt x="34" y="2"/>
                  </a:cubicBezTo>
                  <a:cubicBezTo>
                    <a:pt x="23" y="9"/>
                    <a:pt x="12" y="17"/>
                    <a:pt x="2" y="25"/>
                  </a:cubicBezTo>
                  <a:cubicBezTo>
                    <a:pt x="0" y="27"/>
                    <a:pt x="3" y="30"/>
                    <a:pt x="5" y="28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92" name="íşľiďê"/>
            <p:cNvSpPr/>
            <p:nvPr/>
          </p:nvSpPr>
          <p:spPr bwMode="auto">
            <a:xfrm>
              <a:off x="-550387" y="4288727"/>
              <a:ext cx="10256" cy="23929"/>
            </a:xfrm>
            <a:custGeom>
              <a:avLst/>
              <a:gdLst>
                <a:gd name="T0" fmla="*/ 5 w 6"/>
                <a:gd name="T1" fmla="*/ 11 h 14"/>
                <a:gd name="T2" fmla="*/ 4 w 6"/>
                <a:gd name="T3" fmla="*/ 10 h 14"/>
                <a:gd name="T4" fmla="*/ 4 w 6"/>
                <a:gd name="T5" fmla="*/ 10 h 14"/>
                <a:gd name="T6" fmla="*/ 4 w 6"/>
                <a:gd name="T7" fmla="*/ 9 h 14"/>
                <a:gd name="T8" fmla="*/ 4 w 6"/>
                <a:gd name="T9" fmla="*/ 9 h 14"/>
                <a:gd name="T10" fmla="*/ 4 w 6"/>
                <a:gd name="T11" fmla="*/ 7 h 14"/>
                <a:gd name="T12" fmla="*/ 4 w 6"/>
                <a:gd name="T13" fmla="*/ 7 h 14"/>
                <a:gd name="T14" fmla="*/ 4 w 6"/>
                <a:gd name="T15" fmla="*/ 6 h 14"/>
                <a:gd name="T16" fmla="*/ 4 w 6"/>
                <a:gd name="T17" fmla="*/ 5 h 14"/>
                <a:gd name="T18" fmla="*/ 5 w 6"/>
                <a:gd name="T19" fmla="*/ 4 h 14"/>
                <a:gd name="T20" fmla="*/ 5 w 6"/>
                <a:gd name="T21" fmla="*/ 4 h 14"/>
                <a:gd name="T22" fmla="*/ 5 w 6"/>
                <a:gd name="T23" fmla="*/ 4 h 14"/>
                <a:gd name="T24" fmla="*/ 5 w 6"/>
                <a:gd name="T25" fmla="*/ 4 h 14"/>
                <a:gd name="T26" fmla="*/ 4 w 6"/>
                <a:gd name="T27" fmla="*/ 1 h 14"/>
                <a:gd name="T28" fmla="*/ 2 w 6"/>
                <a:gd name="T29" fmla="*/ 2 h 14"/>
                <a:gd name="T30" fmla="*/ 1 w 6"/>
                <a:gd name="T31" fmla="*/ 12 h 14"/>
                <a:gd name="T32" fmla="*/ 3 w 6"/>
                <a:gd name="T33" fmla="*/ 14 h 14"/>
                <a:gd name="T34" fmla="*/ 5 w 6"/>
                <a:gd name="T35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" h="14">
                  <a:moveTo>
                    <a:pt x="5" y="11"/>
                  </a:moveTo>
                  <a:cubicBezTo>
                    <a:pt x="4" y="11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8"/>
                    <a:pt x="4" y="7"/>
                  </a:cubicBezTo>
                  <a:cubicBezTo>
                    <a:pt x="4" y="7"/>
                    <a:pt x="4" y="6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3"/>
                    <a:pt x="5" y="1"/>
                    <a:pt x="4" y="1"/>
                  </a:cubicBezTo>
                  <a:cubicBezTo>
                    <a:pt x="3" y="0"/>
                    <a:pt x="2" y="1"/>
                    <a:pt x="2" y="2"/>
                  </a:cubicBezTo>
                  <a:cubicBezTo>
                    <a:pt x="0" y="5"/>
                    <a:pt x="0" y="9"/>
                    <a:pt x="1" y="12"/>
                  </a:cubicBezTo>
                  <a:cubicBezTo>
                    <a:pt x="1" y="13"/>
                    <a:pt x="2" y="14"/>
                    <a:pt x="3" y="14"/>
                  </a:cubicBezTo>
                  <a:cubicBezTo>
                    <a:pt x="4" y="13"/>
                    <a:pt x="5" y="12"/>
                    <a:pt x="5" y="11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93" name="î$ļïḋé"/>
            <p:cNvSpPr/>
            <p:nvPr/>
          </p:nvSpPr>
          <p:spPr bwMode="auto">
            <a:xfrm>
              <a:off x="-562921" y="4324051"/>
              <a:ext cx="33045" cy="11394"/>
            </a:xfrm>
            <a:custGeom>
              <a:avLst/>
              <a:gdLst>
                <a:gd name="T0" fmla="*/ 2 w 19"/>
                <a:gd name="T1" fmla="*/ 4 h 7"/>
                <a:gd name="T2" fmla="*/ 16 w 19"/>
                <a:gd name="T3" fmla="*/ 7 h 7"/>
                <a:gd name="T4" fmla="*/ 18 w 19"/>
                <a:gd name="T5" fmla="*/ 5 h 7"/>
                <a:gd name="T6" fmla="*/ 17 w 19"/>
                <a:gd name="T7" fmla="*/ 3 h 7"/>
                <a:gd name="T8" fmla="*/ 3 w 19"/>
                <a:gd name="T9" fmla="*/ 1 h 7"/>
                <a:gd name="T10" fmla="*/ 0 w 19"/>
                <a:gd name="T11" fmla="*/ 2 h 7"/>
                <a:gd name="T12" fmla="*/ 2 w 19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7">
                  <a:moveTo>
                    <a:pt x="2" y="4"/>
                  </a:moveTo>
                  <a:cubicBezTo>
                    <a:pt x="6" y="5"/>
                    <a:pt x="11" y="6"/>
                    <a:pt x="16" y="7"/>
                  </a:cubicBezTo>
                  <a:cubicBezTo>
                    <a:pt x="17" y="7"/>
                    <a:pt x="18" y="6"/>
                    <a:pt x="18" y="5"/>
                  </a:cubicBezTo>
                  <a:cubicBezTo>
                    <a:pt x="19" y="4"/>
                    <a:pt x="18" y="3"/>
                    <a:pt x="17" y="3"/>
                  </a:cubicBezTo>
                  <a:cubicBezTo>
                    <a:pt x="12" y="2"/>
                    <a:pt x="7" y="1"/>
                    <a:pt x="3" y="1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94" name="iśľïḍê"/>
            <p:cNvSpPr/>
            <p:nvPr/>
          </p:nvSpPr>
          <p:spPr bwMode="auto">
            <a:xfrm>
              <a:off x="-831833" y="4387861"/>
              <a:ext cx="0" cy="2279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1 h 1"/>
                <a:gd name="T9" fmla="*/ 0 h 1"/>
                <a:gd name="T10" fmla="*/ 0 h 1"/>
                <a:gd name="T11" fmla="*/ 0 h 1"/>
                <a:gd name="T1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48E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95" name="îSḷíḋé"/>
            <p:cNvSpPr/>
            <p:nvPr/>
          </p:nvSpPr>
          <p:spPr bwMode="auto">
            <a:xfrm>
              <a:off x="-831833" y="4374186"/>
              <a:ext cx="337281" cy="258657"/>
            </a:xfrm>
            <a:custGeom>
              <a:avLst/>
              <a:gdLst>
                <a:gd name="T0" fmla="*/ 13 w 200"/>
                <a:gd name="T1" fmla="*/ 0 h 153"/>
                <a:gd name="T2" fmla="*/ 3 w 200"/>
                <a:gd name="T3" fmla="*/ 1 h 153"/>
                <a:gd name="T4" fmla="*/ 0 w 200"/>
                <a:gd name="T5" fmla="*/ 8 h 153"/>
                <a:gd name="T6" fmla="*/ 0 w 200"/>
                <a:gd name="T7" fmla="*/ 8 h 153"/>
                <a:gd name="T8" fmla="*/ 0 w 200"/>
                <a:gd name="T9" fmla="*/ 8 h 153"/>
                <a:gd name="T10" fmla="*/ 0 w 200"/>
                <a:gd name="T11" fmla="*/ 9 h 153"/>
                <a:gd name="T12" fmla="*/ 0 w 200"/>
                <a:gd name="T13" fmla="*/ 9 h 153"/>
                <a:gd name="T14" fmla="*/ 0 w 200"/>
                <a:gd name="T15" fmla="*/ 9 h 153"/>
                <a:gd name="T16" fmla="*/ 0 w 200"/>
                <a:gd name="T17" fmla="*/ 9 h 153"/>
                <a:gd name="T18" fmla="*/ 0 w 200"/>
                <a:gd name="T19" fmla="*/ 9 h 153"/>
                <a:gd name="T20" fmla="*/ 35 w 200"/>
                <a:gd name="T21" fmla="*/ 139 h 153"/>
                <a:gd name="T22" fmla="*/ 49 w 200"/>
                <a:gd name="T23" fmla="*/ 153 h 153"/>
                <a:gd name="T24" fmla="*/ 182 w 200"/>
                <a:gd name="T25" fmla="*/ 153 h 153"/>
                <a:gd name="T26" fmla="*/ 197 w 200"/>
                <a:gd name="T27" fmla="*/ 139 h 153"/>
                <a:gd name="T28" fmla="*/ 200 w 200"/>
                <a:gd name="T29" fmla="*/ 125 h 153"/>
                <a:gd name="T30" fmla="*/ 184 w 200"/>
                <a:gd name="T31" fmla="*/ 127 h 153"/>
                <a:gd name="T32" fmla="*/ 13 w 200"/>
                <a:gd name="T33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0" h="153">
                  <a:moveTo>
                    <a:pt x="13" y="0"/>
                  </a:moveTo>
                  <a:cubicBezTo>
                    <a:pt x="13" y="0"/>
                    <a:pt x="8" y="1"/>
                    <a:pt x="3" y="1"/>
                  </a:cubicBezTo>
                  <a:cubicBezTo>
                    <a:pt x="1" y="3"/>
                    <a:pt x="1" y="6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5" y="139"/>
                    <a:pt x="35" y="139"/>
                    <a:pt x="35" y="139"/>
                  </a:cubicBezTo>
                  <a:cubicBezTo>
                    <a:pt x="35" y="147"/>
                    <a:pt x="41" y="153"/>
                    <a:pt x="49" y="153"/>
                  </a:cubicBezTo>
                  <a:cubicBezTo>
                    <a:pt x="182" y="153"/>
                    <a:pt x="182" y="153"/>
                    <a:pt x="182" y="153"/>
                  </a:cubicBezTo>
                  <a:cubicBezTo>
                    <a:pt x="190" y="153"/>
                    <a:pt x="197" y="147"/>
                    <a:pt x="197" y="139"/>
                  </a:cubicBezTo>
                  <a:cubicBezTo>
                    <a:pt x="200" y="125"/>
                    <a:pt x="200" y="125"/>
                    <a:pt x="200" y="125"/>
                  </a:cubicBezTo>
                  <a:cubicBezTo>
                    <a:pt x="195" y="127"/>
                    <a:pt x="190" y="127"/>
                    <a:pt x="184" y="127"/>
                  </a:cubicBezTo>
                  <a:cubicBezTo>
                    <a:pt x="98" y="127"/>
                    <a:pt x="13" y="0"/>
                    <a:pt x="13" y="0"/>
                  </a:cubicBezTo>
                </a:path>
              </a:pathLst>
            </a:custGeom>
            <a:solidFill>
              <a:srgbClr val="385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96" name="iṡ1íḋê"/>
            <p:cNvSpPr/>
            <p:nvPr/>
          </p:nvSpPr>
          <p:spPr bwMode="auto">
            <a:xfrm>
              <a:off x="-848925" y="4338864"/>
              <a:ext cx="428437" cy="52416"/>
            </a:xfrm>
            <a:custGeom>
              <a:avLst/>
              <a:gdLst>
                <a:gd name="T0" fmla="*/ 239 w 254"/>
                <a:gd name="T1" fmla="*/ 31 h 31"/>
                <a:gd name="T2" fmla="*/ 15 w 254"/>
                <a:gd name="T3" fmla="*/ 31 h 31"/>
                <a:gd name="T4" fmla="*/ 0 w 254"/>
                <a:gd name="T5" fmla="*/ 16 h 31"/>
                <a:gd name="T6" fmla="*/ 15 w 254"/>
                <a:gd name="T7" fmla="*/ 0 h 31"/>
                <a:gd name="T8" fmla="*/ 239 w 254"/>
                <a:gd name="T9" fmla="*/ 0 h 31"/>
                <a:gd name="T10" fmla="*/ 254 w 254"/>
                <a:gd name="T11" fmla="*/ 16 h 31"/>
                <a:gd name="T12" fmla="*/ 239 w 254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4" h="31">
                  <a:moveTo>
                    <a:pt x="239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7" y="31"/>
                    <a:pt x="0" y="24"/>
                    <a:pt x="0" y="16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47" y="0"/>
                    <a:pt x="254" y="7"/>
                    <a:pt x="254" y="16"/>
                  </a:cubicBezTo>
                  <a:cubicBezTo>
                    <a:pt x="254" y="24"/>
                    <a:pt x="247" y="31"/>
                    <a:pt x="239" y="31"/>
                  </a:cubicBez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97" name="íślïḋè"/>
            <p:cNvSpPr/>
            <p:nvPr/>
          </p:nvSpPr>
          <p:spPr bwMode="auto">
            <a:xfrm>
              <a:off x="2119370" y="1150653"/>
              <a:ext cx="158386" cy="80902"/>
            </a:xfrm>
            <a:custGeom>
              <a:avLst/>
              <a:gdLst>
                <a:gd name="T0" fmla="*/ 78 w 94"/>
                <a:gd name="T1" fmla="*/ 48 h 48"/>
                <a:gd name="T2" fmla="*/ 17 w 94"/>
                <a:gd name="T3" fmla="*/ 48 h 48"/>
                <a:gd name="T4" fmla="*/ 0 w 94"/>
                <a:gd name="T5" fmla="*/ 32 h 48"/>
                <a:gd name="T6" fmla="*/ 0 w 94"/>
                <a:gd name="T7" fmla="*/ 16 h 48"/>
                <a:gd name="T8" fmla="*/ 17 w 94"/>
                <a:gd name="T9" fmla="*/ 0 h 48"/>
                <a:gd name="T10" fmla="*/ 78 w 94"/>
                <a:gd name="T11" fmla="*/ 0 h 48"/>
                <a:gd name="T12" fmla="*/ 94 w 94"/>
                <a:gd name="T13" fmla="*/ 16 h 48"/>
                <a:gd name="T14" fmla="*/ 94 w 94"/>
                <a:gd name="T15" fmla="*/ 32 h 48"/>
                <a:gd name="T16" fmla="*/ 78 w 94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8">
                  <a:moveTo>
                    <a:pt x="7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8" y="48"/>
                    <a:pt x="0" y="41"/>
                    <a:pt x="0" y="3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7" y="0"/>
                    <a:pt x="94" y="7"/>
                    <a:pt x="94" y="16"/>
                  </a:cubicBezTo>
                  <a:cubicBezTo>
                    <a:pt x="94" y="32"/>
                    <a:pt x="94" y="32"/>
                    <a:pt x="94" y="32"/>
                  </a:cubicBezTo>
                  <a:cubicBezTo>
                    <a:pt x="94" y="41"/>
                    <a:pt x="87" y="48"/>
                    <a:pt x="78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98" name="iSḷídé"/>
            <p:cNvSpPr/>
            <p:nvPr/>
          </p:nvSpPr>
          <p:spPr bwMode="auto">
            <a:xfrm>
              <a:off x="2337007" y="1150653"/>
              <a:ext cx="1139461" cy="80902"/>
            </a:xfrm>
            <a:custGeom>
              <a:avLst/>
              <a:gdLst>
                <a:gd name="T0" fmla="*/ 661 w 677"/>
                <a:gd name="T1" fmla="*/ 48 h 48"/>
                <a:gd name="T2" fmla="*/ 16 w 677"/>
                <a:gd name="T3" fmla="*/ 48 h 48"/>
                <a:gd name="T4" fmla="*/ 0 w 677"/>
                <a:gd name="T5" fmla="*/ 32 h 48"/>
                <a:gd name="T6" fmla="*/ 0 w 677"/>
                <a:gd name="T7" fmla="*/ 16 h 48"/>
                <a:gd name="T8" fmla="*/ 16 w 677"/>
                <a:gd name="T9" fmla="*/ 0 h 48"/>
                <a:gd name="T10" fmla="*/ 661 w 677"/>
                <a:gd name="T11" fmla="*/ 0 h 48"/>
                <a:gd name="T12" fmla="*/ 677 w 677"/>
                <a:gd name="T13" fmla="*/ 16 h 48"/>
                <a:gd name="T14" fmla="*/ 677 w 677"/>
                <a:gd name="T15" fmla="*/ 32 h 48"/>
                <a:gd name="T16" fmla="*/ 661 w 677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7" h="48">
                  <a:moveTo>
                    <a:pt x="661" y="48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7" y="48"/>
                    <a:pt x="0" y="41"/>
                    <a:pt x="0" y="3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661" y="0"/>
                    <a:pt x="661" y="0"/>
                    <a:pt x="661" y="0"/>
                  </a:cubicBezTo>
                  <a:cubicBezTo>
                    <a:pt x="670" y="0"/>
                    <a:pt x="677" y="7"/>
                    <a:pt x="677" y="16"/>
                  </a:cubicBezTo>
                  <a:cubicBezTo>
                    <a:pt x="677" y="32"/>
                    <a:pt x="677" y="32"/>
                    <a:pt x="677" y="32"/>
                  </a:cubicBezTo>
                  <a:cubicBezTo>
                    <a:pt x="677" y="41"/>
                    <a:pt x="670" y="48"/>
                    <a:pt x="661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99" name="í$ḻïḋê"/>
            <p:cNvSpPr/>
            <p:nvPr/>
          </p:nvSpPr>
          <p:spPr bwMode="auto">
            <a:xfrm>
              <a:off x="2951176" y="1379684"/>
              <a:ext cx="464900" cy="488829"/>
            </a:xfrm>
            <a:custGeom>
              <a:avLst/>
              <a:gdLst>
                <a:gd name="T0" fmla="*/ 276 w 276"/>
                <a:gd name="T1" fmla="*/ 162 h 290"/>
                <a:gd name="T2" fmla="*/ 145 w 276"/>
                <a:gd name="T3" fmla="*/ 145 h 290"/>
                <a:gd name="T4" fmla="*/ 239 w 276"/>
                <a:gd name="T5" fmla="*/ 51 h 290"/>
                <a:gd name="T6" fmla="*/ 52 w 276"/>
                <a:gd name="T7" fmla="*/ 51 h 290"/>
                <a:gd name="T8" fmla="*/ 52 w 276"/>
                <a:gd name="T9" fmla="*/ 238 h 290"/>
                <a:gd name="T10" fmla="*/ 239 w 276"/>
                <a:gd name="T11" fmla="*/ 238 h 290"/>
                <a:gd name="T12" fmla="*/ 276 w 276"/>
                <a:gd name="T13" fmla="*/ 162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290">
                  <a:moveTo>
                    <a:pt x="276" y="162"/>
                  </a:moveTo>
                  <a:cubicBezTo>
                    <a:pt x="145" y="145"/>
                    <a:pt x="145" y="145"/>
                    <a:pt x="145" y="145"/>
                  </a:cubicBezTo>
                  <a:cubicBezTo>
                    <a:pt x="239" y="51"/>
                    <a:pt x="239" y="51"/>
                    <a:pt x="239" y="51"/>
                  </a:cubicBezTo>
                  <a:cubicBezTo>
                    <a:pt x="187" y="0"/>
                    <a:pt x="103" y="0"/>
                    <a:pt x="52" y="51"/>
                  </a:cubicBezTo>
                  <a:cubicBezTo>
                    <a:pt x="0" y="103"/>
                    <a:pt x="0" y="187"/>
                    <a:pt x="52" y="238"/>
                  </a:cubicBezTo>
                  <a:cubicBezTo>
                    <a:pt x="103" y="290"/>
                    <a:pt x="187" y="290"/>
                    <a:pt x="239" y="238"/>
                  </a:cubicBezTo>
                  <a:cubicBezTo>
                    <a:pt x="260" y="217"/>
                    <a:pt x="273" y="190"/>
                    <a:pt x="276" y="162"/>
                  </a:cubicBezTo>
                  <a:close/>
                </a:path>
              </a:pathLst>
            </a:custGeom>
            <a:solidFill>
              <a:srgbClr val="B8C5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00" name="iśḷîḓè"/>
            <p:cNvSpPr/>
            <p:nvPr/>
          </p:nvSpPr>
          <p:spPr bwMode="auto">
            <a:xfrm>
              <a:off x="-168658" y="882165"/>
              <a:ext cx="680257" cy="680258"/>
            </a:xfrm>
            <a:custGeom>
              <a:avLst/>
              <a:gdLst>
                <a:gd name="T0" fmla="*/ 202 w 404"/>
                <a:gd name="T1" fmla="*/ 0 h 404"/>
                <a:gd name="T2" fmla="*/ 0 w 404"/>
                <a:gd name="T3" fmla="*/ 202 h 404"/>
                <a:gd name="T4" fmla="*/ 202 w 404"/>
                <a:gd name="T5" fmla="*/ 404 h 404"/>
                <a:gd name="T6" fmla="*/ 404 w 404"/>
                <a:gd name="T7" fmla="*/ 202 h 404"/>
                <a:gd name="T8" fmla="*/ 202 w 404"/>
                <a:gd name="T9" fmla="*/ 0 h 404"/>
                <a:gd name="T10" fmla="*/ 202 w 404"/>
                <a:gd name="T11" fmla="*/ 338 h 404"/>
                <a:gd name="T12" fmla="*/ 66 w 404"/>
                <a:gd name="T13" fmla="*/ 202 h 404"/>
                <a:gd name="T14" fmla="*/ 202 w 404"/>
                <a:gd name="T15" fmla="*/ 66 h 404"/>
                <a:gd name="T16" fmla="*/ 338 w 404"/>
                <a:gd name="T17" fmla="*/ 202 h 404"/>
                <a:gd name="T18" fmla="*/ 202 w 404"/>
                <a:gd name="T19" fmla="*/ 33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4" h="404">
                  <a:moveTo>
                    <a:pt x="202" y="0"/>
                  </a:moveTo>
                  <a:cubicBezTo>
                    <a:pt x="90" y="0"/>
                    <a:pt x="0" y="90"/>
                    <a:pt x="0" y="202"/>
                  </a:cubicBezTo>
                  <a:cubicBezTo>
                    <a:pt x="0" y="313"/>
                    <a:pt x="90" y="404"/>
                    <a:pt x="202" y="404"/>
                  </a:cubicBezTo>
                  <a:cubicBezTo>
                    <a:pt x="313" y="404"/>
                    <a:pt x="404" y="313"/>
                    <a:pt x="404" y="202"/>
                  </a:cubicBezTo>
                  <a:cubicBezTo>
                    <a:pt x="404" y="90"/>
                    <a:pt x="313" y="0"/>
                    <a:pt x="202" y="0"/>
                  </a:cubicBezTo>
                  <a:close/>
                  <a:moveTo>
                    <a:pt x="202" y="338"/>
                  </a:moveTo>
                  <a:cubicBezTo>
                    <a:pt x="127" y="338"/>
                    <a:pt x="66" y="277"/>
                    <a:pt x="66" y="202"/>
                  </a:cubicBezTo>
                  <a:cubicBezTo>
                    <a:pt x="66" y="127"/>
                    <a:pt x="127" y="66"/>
                    <a:pt x="202" y="66"/>
                  </a:cubicBezTo>
                  <a:cubicBezTo>
                    <a:pt x="277" y="66"/>
                    <a:pt x="338" y="127"/>
                    <a:pt x="338" y="202"/>
                  </a:cubicBezTo>
                  <a:cubicBezTo>
                    <a:pt x="338" y="277"/>
                    <a:pt x="277" y="338"/>
                    <a:pt x="202" y="338"/>
                  </a:cubicBezTo>
                  <a:close/>
                </a:path>
              </a:pathLst>
            </a:custGeom>
            <a:solidFill>
              <a:srgbClr val="E0E7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502" name="îšliďê"/>
          <p:cNvSpPr/>
          <p:nvPr/>
        </p:nvSpPr>
        <p:spPr bwMode="auto">
          <a:xfrm>
            <a:off x="4972158" y="1740232"/>
            <a:ext cx="489968" cy="488829"/>
          </a:xfrm>
          <a:custGeom>
            <a:avLst/>
            <a:gdLst>
              <a:gd name="T0" fmla="*/ 288 w 291"/>
              <a:gd name="T1" fmla="*/ 273 h 290"/>
              <a:gd name="T2" fmla="*/ 238 w 291"/>
              <a:gd name="T3" fmla="*/ 220 h 290"/>
              <a:gd name="T4" fmla="*/ 269 w 291"/>
              <a:gd name="T5" fmla="*/ 134 h 290"/>
              <a:gd name="T6" fmla="*/ 135 w 291"/>
              <a:gd name="T7" fmla="*/ 0 h 290"/>
              <a:gd name="T8" fmla="*/ 0 w 291"/>
              <a:gd name="T9" fmla="*/ 134 h 290"/>
              <a:gd name="T10" fmla="*/ 135 w 291"/>
              <a:gd name="T11" fmla="*/ 269 h 290"/>
              <a:gd name="T12" fmla="*/ 190 w 291"/>
              <a:gd name="T13" fmla="*/ 257 h 290"/>
              <a:gd name="T14" fmla="*/ 195 w 291"/>
              <a:gd name="T15" fmla="*/ 243 h 290"/>
              <a:gd name="T16" fmla="*/ 182 w 291"/>
              <a:gd name="T17" fmla="*/ 238 h 290"/>
              <a:gd name="T18" fmla="*/ 135 w 291"/>
              <a:gd name="T19" fmla="*/ 248 h 290"/>
              <a:gd name="T20" fmla="*/ 21 w 291"/>
              <a:gd name="T21" fmla="*/ 134 h 290"/>
              <a:gd name="T22" fmla="*/ 135 w 291"/>
              <a:gd name="T23" fmla="*/ 20 h 290"/>
              <a:gd name="T24" fmla="*/ 248 w 291"/>
              <a:gd name="T25" fmla="*/ 134 h 290"/>
              <a:gd name="T26" fmla="*/ 217 w 291"/>
              <a:gd name="T27" fmla="*/ 213 h 290"/>
              <a:gd name="T28" fmla="*/ 217 w 291"/>
              <a:gd name="T29" fmla="*/ 228 h 290"/>
              <a:gd name="T30" fmla="*/ 218 w 291"/>
              <a:gd name="T31" fmla="*/ 228 h 290"/>
              <a:gd name="T32" fmla="*/ 219 w 291"/>
              <a:gd name="T33" fmla="*/ 230 h 290"/>
              <a:gd name="T34" fmla="*/ 272 w 291"/>
              <a:gd name="T35" fmla="*/ 287 h 290"/>
              <a:gd name="T36" fmla="*/ 280 w 291"/>
              <a:gd name="T37" fmla="*/ 290 h 290"/>
              <a:gd name="T38" fmla="*/ 287 w 291"/>
              <a:gd name="T39" fmla="*/ 287 h 290"/>
              <a:gd name="T40" fmla="*/ 288 w 291"/>
              <a:gd name="T41" fmla="*/ 273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91" h="290">
                <a:moveTo>
                  <a:pt x="288" y="273"/>
                </a:moveTo>
                <a:cubicBezTo>
                  <a:pt x="238" y="220"/>
                  <a:pt x="238" y="220"/>
                  <a:pt x="238" y="220"/>
                </a:cubicBezTo>
                <a:cubicBezTo>
                  <a:pt x="258" y="196"/>
                  <a:pt x="269" y="166"/>
                  <a:pt x="269" y="134"/>
                </a:cubicBezTo>
                <a:cubicBezTo>
                  <a:pt x="269" y="60"/>
                  <a:pt x="209" y="0"/>
                  <a:pt x="135" y="0"/>
                </a:cubicBezTo>
                <a:cubicBezTo>
                  <a:pt x="60" y="0"/>
                  <a:pt x="0" y="60"/>
                  <a:pt x="0" y="134"/>
                </a:cubicBezTo>
                <a:cubicBezTo>
                  <a:pt x="0" y="208"/>
                  <a:pt x="60" y="269"/>
                  <a:pt x="135" y="269"/>
                </a:cubicBezTo>
                <a:cubicBezTo>
                  <a:pt x="154" y="269"/>
                  <a:pt x="173" y="265"/>
                  <a:pt x="190" y="257"/>
                </a:cubicBezTo>
                <a:cubicBezTo>
                  <a:pt x="196" y="254"/>
                  <a:pt x="198" y="248"/>
                  <a:pt x="195" y="243"/>
                </a:cubicBezTo>
                <a:cubicBezTo>
                  <a:pt x="193" y="238"/>
                  <a:pt x="187" y="235"/>
                  <a:pt x="182" y="238"/>
                </a:cubicBezTo>
                <a:cubicBezTo>
                  <a:pt x="167" y="245"/>
                  <a:pt x="151" y="248"/>
                  <a:pt x="135" y="248"/>
                </a:cubicBezTo>
                <a:cubicBezTo>
                  <a:pt x="72" y="248"/>
                  <a:pt x="21" y="197"/>
                  <a:pt x="21" y="134"/>
                </a:cubicBezTo>
                <a:cubicBezTo>
                  <a:pt x="21" y="71"/>
                  <a:pt x="72" y="20"/>
                  <a:pt x="135" y="20"/>
                </a:cubicBezTo>
                <a:cubicBezTo>
                  <a:pt x="197" y="20"/>
                  <a:pt x="248" y="71"/>
                  <a:pt x="248" y="134"/>
                </a:cubicBezTo>
                <a:cubicBezTo>
                  <a:pt x="248" y="164"/>
                  <a:pt x="237" y="192"/>
                  <a:pt x="217" y="213"/>
                </a:cubicBezTo>
                <a:cubicBezTo>
                  <a:pt x="213" y="217"/>
                  <a:pt x="213" y="224"/>
                  <a:pt x="217" y="228"/>
                </a:cubicBezTo>
                <a:cubicBezTo>
                  <a:pt x="218" y="228"/>
                  <a:pt x="218" y="228"/>
                  <a:pt x="218" y="228"/>
                </a:cubicBezTo>
                <a:cubicBezTo>
                  <a:pt x="218" y="229"/>
                  <a:pt x="219" y="229"/>
                  <a:pt x="219" y="230"/>
                </a:cubicBezTo>
                <a:cubicBezTo>
                  <a:pt x="272" y="287"/>
                  <a:pt x="272" y="287"/>
                  <a:pt x="272" y="287"/>
                </a:cubicBezTo>
                <a:cubicBezTo>
                  <a:pt x="274" y="289"/>
                  <a:pt x="277" y="290"/>
                  <a:pt x="280" y="290"/>
                </a:cubicBezTo>
                <a:cubicBezTo>
                  <a:pt x="283" y="290"/>
                  <a:pt x="285" y="289"/>
                  <a:pt x="287" y="287"/>
                </a:cubicBezTo>
                <a:cubicBezTo>
                  <a:pt x="291" y="284"/>
                  <a:pt x="291" y="277"/>
                  <a:pt x="288" y="273"/>
                </a:cubicBezTo>
                <a:close/>
              </a:path>
            </a:pathLst>
          </a:custGeom>
          <a:solidFill>
            <a:schemeClr val="bg1">
              <a:lumMod val="85000"/>
              <a:alpha val="78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97" name="文本框 196"/>
          <p:cNvSpPr txBox="1"/>
          <p:nvPr/>
        </p:nvSpPr>
        <p:spPr>
          <a:xfrm>
            <a:off x="1206470" y="2480235"/>
            <a:ext cx="521208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CN" altLang="en-US" sz="6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65100" dist="101600" dir="2700000" sx="96000" sy="96000" algn="tl" rotWithShape="0">
                    <a:prstClr val="black">
                      <a:alpha val="28000"/>
                    </a:prstClr>
                  </a:outerShdw>
                </a:effectLst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工作彙報範本</a:t>
            </a:r>
            <a:endParaRPr lang="zh-CN" altLang="en-US" sz="660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165100" dist="101600" dir="2700000" sx="96000" sy="96000" algn="tl" rotWithShape="0">
                  <a:prstClr val="black">
                    <a:alpha val="28000"/>
                  </a:prstClr>
                </a:outerShdw>
              </a:effectLst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矩形: 圆角 241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13" name="矩形: 圆角 112"/>
          <p:cNvSpPr/>
          <p:nvPr/>
        </p:nvSpPr>
        <p:spPr>
          <a:xfrm>
            <a:off x="518160" y="1871854"/>
            <a:ext cx="11155680" cy="5468745"/>
          </a:xfrm>
          <a:prstGeom prst="roundRect">
            <a:avLst>
              <a:gd name="adj" fmla="val 5458"/>
            </a:avLst>
          </a:prstGeom>
          <a:solidFill>
            <a:schemeClr val="bg1"/>
          </a:solidFill>
          <a:ln>
            <a:noFill/>
          </a:ln>
          <a:effectLst>
            <a:outerShdw blurRad="254000" dist="190500" dir="5400000" sx="99000" sy="99000" algn="t" rotWithShape="0">
              <a:srgbClr val="2664FE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33" name="矩形: 圆角 132"/>
          <p:cNvSpPr/>
          <p:nvPr/>
        </p:nvSpPr>
        <p:spPr>
          <a:xfrm>
            <a:off x="4116000" y="1280160"/>
            <a:ext cx="3960000" cy="5855484"/>
          </a:xfrm>
          <a:prstGeom prst="roundRect">
            <a:avLst>
              <a:gd name="adj" fmla="val 8665"/>
            </a:avLst>
          </a:prstGeom>
          <a:solidFill>
            <a:srgbClr val="2664FE"/>
          </a:solidFill>
          <a:ln w="139700">
            <a:solidFill>
              <a:schemeClr val="bg1"/>
            </a:solidFill>
          </a:ln>
          <a:effectLst>
            <a:outerShdw blurRad="546100" dist="139700" dir="2700000" sx="98000" sy="98000" algn="tl" rotWithShape="0">
              <a:srgbClr val="2664FE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47" name="文本框 146"/>
          <p:cNvSpPr txBox="1"/>
          <p:nvPr/>
        </p:nvSpPr>
        <p:spPr>
          <a:xfrm>
            <a:off x="4237595" y="4170825"/>
            <a:ext cx="37168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</a:t>
            </a:r>
            <a:r>
              <a:rPr lang="en-US" altLang="zh-CN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14TP</a:t>
            </a:r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186777" y="1746839"/>
            <a:ext cx="2001756" cy="1198880"/>
            <a:chOff x="4769852" y="1623060"/>
            <a:chExt cx="2001756" cy="1198880"/>
          </a:xfrm>
        </p:grpSpPr>
        <p:sp>
          <p:nvSpPr>
            <p:cNvPr id="3" name="文本框 2"/>
            <p:cNvSpPr txBox="1"/>
            <p:nvPr/>
          </p:nvSpPr>
          <p:spPr>
            <a:xfrm>
              <a:off x="4769852" y="1623060"/>
              <a:ext cx="1798320" cy="11988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20000"/>
                      </a:srgbClr>
                    </a:outerShdw>
                  </a:effectLst>
                  <a:latin typeface="思源黑体 CN Bold" panose="020B0800000000000000" charset="-122"/>
                  <a:ea typeface="思源黑体 CN Heavy" panose="020B0A00000000000000" charset="-122"/>
                </a:rPr>
                <a:t>200</a:t>
              </a:r>
              <a:endParaRPr lang="en-US" altLang="zh-CN" sz="7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0" name="文本框 149"/>
            <p:cNvSpPr txBox="1"/>
            <p:nvPr/>
          </p:nvSpPr>
          <p:spPr>
            <a:xfrm>
              <a:off x="6299168" y="2144421"/>
              <a:ext cx="47244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23000"/>
                      </a:srgbClr>
                    </a:outerShdw>
                  </a:effectLst>
                  <a:latin typeface="Bebas" pitchFamily="50" charset="0"/>
                  <a:ea typeface="OPPOSans R" panose="00020600040101010101" pitchFamily="18" charset="-122"/>
                </a:rPr>
                <a:t>%</a:t>
              </a:r>
              <a:endPara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23000"/>
                    </a:srgbClr>
                  </a:outerShdw>
                </a:effectLst>
                <a:latin typeface="Bebas" pitchFamily="50" charset="0"/>
                <a:ea typeface="OPPOSans R" panose="00020600040101010101" pitchFamily="18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480583" y="1670135"/>
            <a:ext cx="875628" cy="1101322"/>
            <a:chOff x="4859257" y="1674273"/>
            <a:chExt cx="668219" cy="840454"/>
          </a:xfrm>
        </p:grpSpPr>
        <p:sp>
          <p:nvSpPr>
            <p:cNvPr id="5" name="箭头: 上 4"/>
            <p:cNvSpPr/>
            <p:nvPr/>
          </p:nvSpPr>
          <p:spPr>
            <a:xfrm rot="2313219">
              <a:off x="5158689" y="1674273"/>
              <a:ext cx="325314" cy="536371"/>
            </a:xfrm>
            <a:prstGeom prst="upArrow">
              <a:avLst/>
            </a:prstGeom>
            <a:gradFill>
              <a:gsLst>
                <a:gs pos="1000">
                  <a:schemeClr val="bg1">
                    <a:alpha val="58000"/>
                  </a:schemeClr>
                </a:gs>
                <a:gs pos="95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53" name="箭头: 上 152"/>
            <p:cNvSpPr/>
            <p:nvPr/>
          </p:nvSpPr>
          <p:spPr>
            <a:xfrm rot="2313219">
              <a:off x="4859257" y="1898914"/>
              <a:ext cx="325314" cy="536371"/>
            </a:xfrm>
            <a:prstGeom prst="upArrow">
              <a:avLst/>
            </a:prstGeom>
            <a:gradFill>
              <a:gsLst>
                <a:gs pos="1000">
                  <a:schemeClr val="bg1">
                    <a:alpha val="58000"/>
                  </a:schemeClr>
                </a:gs>
                <a:gs pos="95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56" name="箭头: 上 155"/>
            <p:cNvSpPr/>
            <p:nvPr/>
          </p:nvSpPr>
          <p:spPr>
            <a:xfrm rot="2313219">
              <a:off x="5248317" y="2054459"/>
              <a:ext cx="279159" cy="460268"/>
            </a:xfrm>
            <a:prstGeom prst="upArrow">
              <a:avLst/>
            </a:prstGeom>
            <a:gradFill>
              <a:gsLst>
                <a:gs pos="1000">
                  <a:schemeClr val="bg1">
                    <a:alpha val="58000"/>
                  </a:schemeClr>
                </a:gs>
                <a:gs pos="95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158" name="矩形: 圆角 157"/>
          <p:cNvSpPr/>
          <p:nvPr/>
        </p:nvSpPr>
        <p:spPr>
          <a:xfrm>
            <a:off x="5039242" y="3333441"/>
            <a:ext cx="2035928" cy="451794"/>
          </a:xfrm>
          <a:prstGeom prst="roundRect">
            <a:avLst>
              <a:gd name="adj" fmla="val 17054"/>
            </a:avLst>
          </a:prstGeom>
          <a:solidFill>
            <a:srgbClr val="08DBAA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48" name="文本框 147"/>
          <p:cNvSpPr txBox="1"/>
          <p:nvPr/>
        </p:nvSpPr>
        <p:spPr>
          <a:xfrm>
            <a:off x="5203766" y="335928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59" name="文本框 158"/>
          <p:cNvSpPr txBox="1"/>
          <p:nvPr/>
        </p:nvSpPr>
        <p:spPr>
          <a:xfrm>
            <a:off x="4237595" y="4606136"/>
            <a:ext cx="37168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</a:t>
            </a:r>
            <a:r>
              <a:rPr lang="en-US" altLang="zh-CN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14TP</a:t>
            </a:r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60" name="文本框 159"/>
          <p:cNvSpPr txBox="1"/>
          <p:nvPr/>
        </p:nvSpPr>
        <p:spPr>
          <a:xfrm>
            <a:off x="4237595" y="5041447"/>
            <a:ext cx="37168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</a:t>
            </a:r>
            <a:r>
              <a:rPr lang="en-US" altLang="zh-CN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14TP</a:t>
            </a:r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61" name="文本框 160"/>
          <p:cNvSpPr txBox="1"/>
          <p:nvPr/>
        </p:nvSpPr>
        <p:spPr>
          <a:xfrm>
            <a:off x="4237595" y="5476759"/>
            <a:ext cx="37168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</a:t>
            </a:r>
            <a:r>
              <a:rPr lang="en-US" altLang="zh-CN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14TP</a:t>
            </a:r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49" name="矩形: 圆角 148"/>
          <p:cNvSpPr/>
          <p:nvPr/>
        </p:nvSpPr>
        <p:spPr>
          <a:xfrm>
            <a:off x="1722305" y="2572856"/>
            <a:ext cx="1097181" cy="1097181"/>
          </a:xfrm>
          <a:prstGeom prst="roundRect">
            <a:avLst/>
          </a:prstGeom>
          <a:solidFill>
            <a:srgbClr val="08DBAA"/>
          </a:solidFill>
          <a:ln w="44450">
            <a:solidFill>
              <a:schemeClr val="bg1"/>
            </a:solidFill>
          </a:ln>
          <a:effectLst>
            <a:outerShdw blurRad="317500" dist="127000" dir="5400000" sx="96000" sy="96000" algn="t" rotWithShape="0">
              <a:srgbClr val="08DBA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62" name="文本框 161"/>
          <p:cNvSpPr txBox="1"/>
          <p:nvPr/>
        </p:nvSpPr>
        <p:spPr>
          <a:xfrm>
            <a:off x="1493655" y="4199224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SzPct val="70000"/>
            </a:pPr>
            <a:r>
              <a:rPr lang="zh-CN" altLang="en-US">
                <a:solidFill>
                  <a:srgbClr val="08DBAA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rgbClr val="08DBAA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63" name="文本框 162"/>
          <p:cNvSpPr txBox="1"/>
          <p:nvPr/>
        </p:nvSpPr>
        <p:spPr>
          <a:xfrm>
            <a:off x="1170646" y="4601126"/>
            <a:ext cx="2200498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最適合過大過小都會影響展示效果，內容儘量保持精簡。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70" name="组合 169"/>
          <p:cNvGrpSpPr/>
          <p:nvPr/>
        </p:nvGrpSpPr>
        <p:grpSpPr>
          <a:xfrm>
            <a:off x="1938419" y="2789472"/>
            <a:ext cx="664952" cy="663948"/>
            <a:chOff x="5153025" y="1624013"/>
            <a:chExt cx="1050925" cy="1049337"/>
          </a:xfrm>
          <a:solidFill>
            <a:schemeClr val="bg1"/>
          </a:solidFill>
        </p:grpSpPr>
        <p:sp>
          <p:nvSpPr>
            <p:cNvPr id="171" name="矩形 170"/>
            <p:cNvSpPr/>
            <p:nvPr/>
          </p:nvSpPr>
          <p:spPr>
            <a:xfrm rot="2700000" flipH="1">
              <a:off x="5901497" y="2126504"/>
              <a:ext cx="4572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72" name="Freeform 14"/>
            <p:cNvSpPr>
              <a:spLocks noEditPoints="1"/>
            </p:cNvSpPr>
            <p:nvPr/>
          </p:nvSpPr>
          <p:spPr bwMode="auto">
            <a:xfrm>
              <a:off x="5153025" y="1624013"/>
              <a:ext cx="806450" cy="1049337"/>
            </a:xfrm>
            <a:custGeom>
              <a:avLst/>
              <a:gdLst>
                <a:gd name="T0" fmla="*/ 1440 w 1472"/>
                <a:gd name="T1" fmla="*/ 128 h 1920"/>
                <a:gd name="T2" fmla="*/ 1152 w 1472"/>
                <a:gd name="T3" fmla="*/ 128 h 1920"/>
                <a:gd name="T4" fmla="*/ 1152 w 1472"/>
                <a:gd name="T5" fmla="*/ 32 h 1920"/>
                <a:gd name="T6" fmla="*/ 1120 w 1472"/>
                <a:gd name="T7" fmla="*/ 0 h 1920"/>
                <a:gd name="T8" fmla="*/ 352 w 1472"/>
                <a:gd name="T9" fmla="*/ 0 h 1920"/>
                <a:gd name="T10" fmla="*/ 320 w 1472"/>
                <a:gd name="T11" fmla="*/ 32 h 1920"/>
                <a:gd name="T12" fmla="*/ 320 w 1472"/>
                <a:gd name="T13" fmla="*/ 128 h 1920"/>
                <a:gd name="T14" fmla="*/ 32 w 1472"/>
                <a:gd name="T15" fmla="*/ 128 h 1920"/>
                <a:gd name="T16" fmla="*/ 0 w 1472"/>
                <a:gd name="T17" fmla="*/ 160 h 1920"/>
                <a:gd name="T18" fmla="*/ 0 w 1472"/>
                <a:gd name="T19" fmla="*/ 1888 h 1920"/>
                <a:gd name="T20" fmla="*/ 32 w 1472"/>
                <a:gd name="T21" fmla="*/ 1920 h 1920"/>
                <a:gd name="T22" fmla="*/ 1440 w 1472"/>
                <a:gd name="T23" fmla="*/ 1920 h 1920"/>
                <a:gd name="T24" fmla="*/ 1472 w 1472"/>
                <a:gd name="T25" fmla="*/ 1888 h 1920"/>
                <a:gd name="T26" fmla="*/ 1472 w 1472"/>
                <a:gd name="T27" fmla="*/ 160 h 1920"/>
                <a:gd name="T28" fmla="*/ 1440 w 1472"/>
                <a:gd name="T29" fmla="*/ 128 h 1920"/>
                <a:gd name="T30" fmla="*/ 384 w 1472"/>
                <a:gd name="T31" fmla="*/ 64 h 1920"/>
                <a:gd name="T32" fmla="*/ 1088 w 1472"/>
                <a:gd name="T33" fmla="*/ 64 h 1920"/>
                <a:gd name="T34" fmla="*/ 1088 w 1472"/>
                <a:gd name="T35" fmla="*/ 128 h 1920"/>
                <a:gd name="T36" fmla="*/ 384 w 1472"/>
                <a:gd name="T37" fmla="*/ 128 h 1920"/>
                <a:gd name="T38" fmla="*/ 384 w 1472"/>
                <a:gd name="T39" fmla="*/ 64 h 1920"/>
                <a:gd name="T40" fmla="*/ 384 w 1472"/>
                <a:gd name="T41" fmla="*/ 192 h 1920"/>
                <a:gd name="T42" fmla="*/ 1088 w 1472"/>
                <a:gd name="T43" fmla="*/ 192 h 1920"/>
                <a:gd name="T44" fmla="*/ 1088 w 1472"/>
                <a:gd name="T45" fmla="*/ 320 h 1920"/>
                <a:gd name="T46" fmla="*/ 827 w 1472"/>
                <a:gd name="T47" fmla="*/ 320 h 1920"/>
                <a:gd name="T48" fmla="*/ 704 w 1472"/>
                <a:gd name="T49" fmla="*/ 261 h 1920"/>
                <a:gd name="T50" fmla="*/ 645 w 1472"/>
                <a:gd name="T51" fmla="*/ 320 h 1920"/>
                <a:gd name="T52" fmla="*/ 384 w 1472"/>
                <a:gd name="T53" fmla="*/ 320 h 1920"/>
                <a:gd name="T54" fmla="*/ 384 w 1472"/>
                <a:gd name="T55" fmla="*/ 192 h 1920"/>
                <a:gd name="T56" fmla="*/ 1408 w 1472"/>
                <a:gd name="T57" fmla="*/ 1856 h 1920"/>
                <a:gd name="T58" fmla="*/ 64 w 1472"/>
                <a:gd name="T59" fmla="*/ 1856 h 1920"/>
                <a:gd name="T60" fmla="*/ 64 w 1472"/>
                <a:gd name="T61" fmla="*/ 192 h 1920"/>
                <a:gd name="T62" fmla="*/ 320 w 1472"/>
                <a:gd name="T63" fmla="*/ 192 h 1920"/>
                <a:gd name="T64" fmla="*/ 320 w 1472"/>
                <a:gd name="T65" fmla="*/ 352 h 1920"/>
                <a:gd name="T66" fmla="*/ 352 w 1472"/>
                <a:gd name="T67" fmla="*/ 384 h 1920"/>
                <a:gd name="T68" fmla="*/ 672 w 1472"/>
                <a:gd name="T69" fmla="*/ 384 h 1920"/>
                <a:gd name="T70" fmla="*/ 704 w 1472"/>
                <a:gd name="T71" fmla="*/ 352 h 1920"/>
                <a:gd name="T72" fmla="*/ 736 w 1472"/>
                <a:gd name="T73" fmla="*/ 320 h 1920"/>
                <a:gd name="T74" fmla="*/ 768 w 1472"/>
                <a:gd name="T75" fmla="*/ 352 h 1920"/>
                <a:gd name="T76" fmla="*/ 800 w 1472"/>
                <a:gd name="T77" fmla="*/ 384 h 1920"/>
                <a:gd name="T78" fmla="*/ 1120 w 1472"/>
                <a:gd name="T79" fmla="*/ 384 h 1920"/>
                <a:gd name="T80" fmla="*/ 1152 w 1472"/>
                <a:gd name="T81" fmla="*/ 352 h 1920"/>
                <a:gd name="T82" fmla="*/ 1152 w 1472"/>
                <a:gd name="T83" fmla="*/ 192 h 1920"/>
                <a:gd name="T84" fmla="*/ 1408 w 1472"/>
                <a:gd name="T85" fmla="*/ 192 h 1920"/>
                <a:gd name="T86" fmla="*/ 1408 w 1472"/>
                <a:gd name="T87" fmla="*/ 1856 h 1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72" h="1920">
                  <a:moveTo>
                    <a:pt x="1440" y="128"/>
                  </a:moveTo>
                  <a:cubicBezTo>
                    <a:pt x="1152" y="128"/>
                    <a:pt x="1152" y="128"/>
                    <a:pt x="1152" y="128"/>
                  </a:cubicBezTo>
                  <a:cubicBezTo>
                    <a:pt x="1152" y="32"/>
                    <a:pt x="1152" y="32"/>
                    <a:pt x="1152" y="32"/>
                  </a:cubicBezTo>
                  <a:cubicBezTo>
                    <a:pt x="1152" y="14"/>
                    <a:pt x="1138" y="0"/>
                    <a:pt x="1120" y="0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34" y="0"/>
                    <a:pt x="320" y="14"/>
                    <a:pt x="320" y="32"/>
                  </a:cubicBezTo>
                  <a:cubicBezTo>
                    <a:pt x="320" y="128"/>
                    <a:pt x="320" y="128"/>
                    <a:pt x="320" y="128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14" y="128"/>
                    <a:pt x="0" y="142"/>
                    <a:pt x="0" y="160"/>
                  </a:cubicBezTo>
                  <a:cubicBezTo>
                    <a:pt x="0" y="1888"/>
                    <a:pt x="0" y="1888"/>
                    <a:pt x="0" y="1888"/>
                  </a:cubicBezTo>
                  <a:cubicBezTo>
                    <a:pt x="0" y="1906"/>
                    <a:pt x="14" y="1920"/>
                    <a:pt x="32" y="1920"/>
                  </a:cubicBezTo>
                  <a:cubicBezTo>
                    <a:pt x="1440" y="1920"/>
                    <a:pt x="1440" y="1920"/>
                    <a:pt x="1440" y="1920"/>
                  </a:cubicBezTo>
                  <a:cubicBezTo>
                    <a:pt x="1458" y="1920"/>
                    <a:pt x="1472" y="1906"/>
                    <a:pt x="1472" y="1888"/>
                  </a:cubicBezTo>
                  <a:cubicBezTo>
                    <a:pt x="1472" y="160"/>
                    <a:pt x="1472" y="160"/>
                    <a:pt x="1472" y="160"/>
                  </a:cubicBezTo>
                  <a:cubicBezTo>
                    <a:pt x="1472" y="142"/>
                    <a:pt x="1458" y="128"/>
                    <a:pt x="1440" y="128"/>
                  </a:cubicBezTo>
                  <a:close/>
                  <a:moveTo>
                    <a:pt x="384" y="64"/>
                  </a:moveTo>
                  <a:cubicBezTo>
                    <a:pt x="1088" y="64"/>
                    <a:pt x="1088" y="64"/>
                    <a:pt x="1088" y="64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384" y="128"/>
                    <a:pt x="384" y="128"/>
                    <a:pt x="384" y="128"/>
                  </a:cubicBezTo>
                  <a:lnTo>
                    <a:pt x="384" y="64"/>
                  </a:lnTo>
                  <a:close/>
                  <a:moveTo>
                    <a:pt x="384" y="192"/>
                  </a:moveTo>
                  <a:cubicBezTo>
                    <a:pt x="1088" y="192"/>
                    <a:pt x="1088" y="192"/>
                    <a:pt x="1088" y="192"/>
                  </a:cubicBezTo>
                  <a:cubicBezTo>
                    <a:pt x="1088" y="320"/>
                    <a:pt x="1088" y="320"/>
                    <a:pt x="1088" y="320"/>
                  </a:cubicBezTo>
                  <a:cubicBezTo>
                    <a:pt x="827" y="320"/>
                    <a:pt x="827" y="320"/>
                    <a:pt x="827" y="320"/>
                  </a:cubicBezTo>
                  <a:cubicBezTo>
                    <a:pt x="809" y="270"/>
                    <a:pt x="754" y="244"/>
                    <a:pt x="704" y="261"/>
                  </a:cubicBezTo>
                  <a:cubicBezTo>
                    <a:pt x="677" y="271"/>
                    <a:pt x="655" y="293"/>
                    <a:pt x="645" y="320"/>
                  </a:cubicBezTo>
                  <a:cubicBezTo>
                    <a:pt x="384" y="320"/>
                    <a:pt x="384" y="320"/>
                    <a:pt x="384" y="320"/>
                  </a:cubicBezTo>
                  <a:lnTo>
                    <a:pt x="384" y="192"/>
                  </a:lnTo>
                  <a:close/>
                  <a:moveTo>
                    <a:pt x="1408" y="1856"/>
                  </a:moveTo>
                  <a:cubicBezTo>
                    <a:pt x="64" y="1856"/>
                    <a:pt x="64" y="1856"/>
                    <a:pt x="64" y="1856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320" y="192"/>
                    <a:pt x="320" y="192"/>
                    <a:pt x="320" y="192"/>
                  </a:cubicBezTo>
                  <a:cubicBezTo>
                    <a:pt x="320" y="352"/>
                    <a:pt x="320" y="352"/>
                    <a:pt x="320" y="352"/>
                  </a:cubicBezTo>
                  <a:cubicBezTo>
                    <a:pt x="320" y="370"/>
                    <a:pt x="334" y="384"/>
                    <a:pt x="352" y="384"/>
                  </a:cubicBezTo>
                  <a:cubicBezTo>
                    <a:pt x="672" y="384"/>
                    <a:pt x="672" y="384"/>
                    <a:pt x="672" y="384"/>
                  </a:cubicBezTo>
                  <a:cubicBezTo>
                    <a:pt x="690" y="384"/>
                    <a:pt x="704" y="370"/>
                    <a:pt x="704" y="352"/>
                  </a:cubicBezTo>
                  <a:cubicBezTo>
                    <a:pt x="704" y="334"/>
                    <a:pt x="718" y="320"/>
                    <a:pt x="736" y="320"/>
                  </a:cubicBezTo>
                  <a:cubicBezTo>
                    <a:pt x="754" y="320"/>
                    <a:pt x="768" y="334"/>
                    <a:pt x="768" y="352"/>
                  </a:cubicBezTo>
                  <a:cubicBezTo>
                    <a:pt x="768" y="370"/>
                    <a:pt x="782" y="384"/>
                    <a:pt x="800" y="384"/>
                  </a:cubicBezTo>
                  <a:cubicBezTo>
                    <a:pt x="1120" y="384"/>
                    <a:pt x="1120" y="384"/>
                    <a:pt x="1120" y="384"/>
                  </a:cubicBezTo>
                  <a:cubicBezTo>
                    <a:pt x="1138" y="384"/>
                    <a:pt x="1152" y="370"/>
                    <a:pt x="1152" y="352"/>
                  </a:cubicBezTo>
                  <a:cubicBezTo>
                    <a:pt x="1152" y="192"/>
                    <a:pt x="1152" y="192"/>
                    <a:pt x="1152" y="192"/>
                  </a:cubicBezTo>
                  <a:cubicBezTo>
                    <a:pt x="1408" y="192"/>
                    <a:pt x="1408" y="192"/>
                    <a:pt x="1408" y="192"/>
                  </a:cubicBezTo>
                  <a:lnTo>
                    <a:pt x="1408" y="18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73" name="Freeform 15"/>
            <p:cNvSpPr>
              <a:spLocks noEditPoints="1"/>
            </p:cNvSpPr>
            <p:nvPr/>
          </p:nvSpPr>
          <p:spPr bwMode="auto">
            <a:xfrm>
              <a:off x="5257800" y="1868488"/>
              <a:ext cx="139700" cy="139700"/>
            </a:xfrm>
            <a:custGeom>
              <a:avLst/>
              <a:gdLst>
                <a:gd name="T0" fmla="*/ 128 w 256"/>
                <a:gd name="T1" fmla="*/ 0 h 256"/>
                <a:gd name="T2" fmla="*/ 0 w 256"/>
                <a:gd name="T3" fmla="*/ 128 h 256"/>
                <a:gd name="T4" fmla="*/ 128 w 256"/>
                <a:gd name="T5" fmla="*/ 256 h 256"/>
                <a:gd name="T6" fmla="*/ 256 w 256"/>
                <a:gd name="T7" fmla="*/ 128 h 256"/>
                <a:gd name="T8" fmla="*/ 128 w 256"/>
                <a:gd name="T9" fmla="*/ 0 h 256"/>
                <a:gd name="T10" fmla="*/ 128 w 256"/>
                <a:gd name="T11" fmla="*/ 192 h 256"/>
                <a:gd name="T12" fmla="*/ 64 w 256"/>
                <a:gd name="T13" fmla="*/ 128 h 256"/>
                <a:gd name="T14" fmla="*/ 128 w 256"/>
                <a:gd name="T15" fmla="*/ 64 h 256"/>
                <a:gd name="T16" fmla="*/ 192 w 256"/>
                <a:gd name="T17" fmla="*/ 128 h 256"/>
                <a:gd name="T18" fmla="*/ 128 w 256"/>
                <a:gd name="T19" fmla="*/ 19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cubicBezTo>
                    <a:pt x="57" y="0"/>
                    <a:pt x="0" y="57"/>
                    <a:pt x="0" y="128"/>
                  </a:cubicBezTo>
                  <a:cubicBezTo>
                    <a:pt x="0" y="199"/>
                    <a:pt x="57" y="256"/>
                    <a:pt x="128" y="256"/>
                  </a:cubicBezTo>
                  <a:cubicBezTo>
                    <a:pt x="199" y="256"/>
                    <a:pt x="256" y="199"/>
                    <a:pt x="256" y="128"/>
                  </a:cubicBezTo>
                  <a:cubicBezTo>
                    <a:pt x="256" y="57"/>
                    <a:pt x="199" y="0"/>
                    <a:pt x="128" y="0"/>
                  </a:cubicBezTo>
                  <a:close/>
                  <a:moveTo>
                    <a:pt x="128" y="192"/>
                  </a:moveTo>
                  <a:cubicBezTo>
                    <a:pt x="93" y="192"/>
                    <a:pt x="64" y="163"/>
                    <a:pt x="64" y="128"/>
                  </a:cubicBezTo>
                  <a:cubicBezTo>
                    <a:pt x="64" y="93"/>
                    <a:pt x="93" y="64"/>
                    <a:pt x="128" y="64"/>
                  </a:cubicBezTo>
                  <a:cubicBezTo>
                    <a:pt x="163" y="64"/>
                    <a:pt x="192" y="93"/>
                    <a:pt x="192" y="128"/>
                  </a:cubicBezTo>
                  <a:cubicBezTo>
                    <a:pt x="192" y="163"/>
                    <a:pt x="163" y="192"/>
                    <a:pt x="128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74" name="Freeform 16"/>
            <p:cNvSpPr>
              <a:spLocks noEditPoints="1"/>
            </p:cNvSpPr>
            <p:nvPr/>
          </p:nvSpPr>
          <p:spPr bwMode="auto">
            <a:xfrm>
              <a:off x="5257800" y="2043113"/>
              <a:ext cx="139700" cy="141287"/>
            </a:xfrm>
            <a:custGeom>
              <a:avLst/>
              <a:gdLst>
                <a:gd name="T0" fmla="*/ 128 w 256"/>
                <a:gd name="T1" fmla="*/ 0 h 256"/>
                <a:gd name="T2" fmla="*/ 0 w 256"/>
                <a:gd name="T3" fmla="*/ 128 h 256"/>
                <a:gd name="T4" fmla="*/ 128 w 256"/>
                <a:gd name="T5" fmla="*/ 256 h 256"/>
                <a:gd name="T6" fmla="*/ 256 w 256"/>
                <a:gd name="T7" fmla="*/ 128 h 256"/>
                <a:gd name="T8" fmla="*/ 128 w 256"/>
                <a:gd name="T9" fmla="*/ 0 h 256"/>
                <a:gd name="T10" fmla="*/ 128 w 256"/>
                <a:gd name="T11" fmla="*/ 192 h 256"/>
                <a:gd name="T12" fmla="*/ 64 w 256"/>
                <a:gd name="T13" fmla="*/ 128 h 256"/>
                <a:gd name="T14" fmla="*/ 128 w 256"/>
                <a:gd name="T15" fmla="*/ 64 h 256"/>
                <a:gd name="T16" fmla="*/ 192 w 256"/>
                <a:gd name="T17" fmla="*/ 128 h 256"/>
                <a:gd name="T18" fmla="*/ 128 w 256"/>
                <a:gd name="T19" fmla="*/ 19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cubicBezTo>
                    <a:pt x="57" y="0"/>
                    <a:pt x="0" y="57"/>
                    <a:pt x="0" y="128"/>
                  </a:cubicBezTo>
                  <a:cubicBezTo>
                    <a:pt x="0" y="199"/>
                    <a:pt x="57" y="256"/>
                    <a:pt x="128" y="256"/>
                  </a:cubicBezTo>
                  <a:cubicBezTo>
                    <a:pt x="199" y="256"/>
                    <a:pt x="256" y="199"/>
                    <a:pt x="256" y="128"/>
                  </a:cubicBezTo>
                  <a:cubicBezTo>
                    <a:pt x="256" y="57"/>
                    <a:pt x="199" y="0"/>
                    <a:pt x="128" y="0"/>
                  </a:cubicBezTo>
                  <a:close/>
                  <a:moveTo>
                    <a:pt x="128" y="192"/>
                  </a:moveTo>
                  <a:cubicBezTo>
                    <a:pt x="93" y="192"/>
                    <a:pt x="64" y="163"/>
                    <a:pt x="64" y="128"/>
                  </a:cubicBezTo>
                  <a:cubicBezTo>
                    <a:pt x="64" y="93"/>
                    <a:pt x="93" y="64"/>
                    <a:pt x="128" y="64"/>
                  </a:cubicBezTo>
                  <a:cubicBezTo>
                    <a:pt x="163" y="64"/>
                    <a:pt x="192" y="93"/>
                    <a:pt x="192" y="128"/>
                  </a:cubicBezTo>
                  <a:cubicBezTo>
                    <a:pt x="192" y="163"/>
                    <a:pt x="163" y="192"/>
                    <a:pt x="128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75" name="Freeform 17"/>
            <p:cNvSpPr/>
            <p:nvPr/>
          </p:nvSpPr>
          <p:spPr bwMode="auto">
            <a:xfrm>
              <a:off x="5573713" y="1885950"/>
              <a:ext cx="279400" cy="34925"/>
            </a:xfrm>
            <a:custGeom>
              <a:avLst/>
              <a:gdLst>
                <a:gd name="T0" fmla="*/ 480 w 512"/>
                <a:gd name="T1" fmla="*/ 0 h 64"/>
                <a:gd name="T2" fmla="*/ 32 w 512"/>
                <a:gd name="T3" fmla="*/ 0 h 64"/>
                <a:gd name="T4" fmla="*/ 0 w 512"/>
                <a:gd name="T5" fmla="*/ 32 h 64"/>
                <a:gd name="T6" fmla="*/ 32 w 512"/>
                <a:gd name="T7" fmla="*/ 64 h 64"/>
                <a:gd name="T8" fmla="*/ 480 w 512"/>
                <a:gd name="T9" fmla="*/ 64 h 64"/>
                <a:gd name="T10" fmla="*/ 512 w 512"/>
                <a:gd name="T11" fmla="*/ 32 h 64"/>
                <a:gd name="T12" fmla="*/ 480 w 512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2" h="64">
                  <a:moveTo>
                    <a:pt x="48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480" y="64"/>
                    <a:pt x="480" y="64"/>
                    <a:pt x="480" y="64"/>
                  </a:cubicBezTo>
                  <a:cubicBezTo>
                    <a:pt x="498" y="64"/>
                    <a:pt x="512" y="50"/>
                    <a:pt x="512" y="32"/>
                  </a:cubicBezTo>
                  <a:cubicBezTo>
                    <a:pt x="512" y="14"/>
                    <a:pt x="498" y="0"/>
                    <a:pt x="48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76" name="Freeform 18"/>
            <p:cNvSpPr/>
            <p:nvPr/>
          </p:nvSpPr>
          <p:spPr bwMode="auto">
            <a:xfrm>
              <a:off x="5434013" y="1885950"/>
              <a:ext cx="104775" cy="34925"/>
            </a:xfrm>
            <a:custGeom>
              <a:avLst/>
              <a:gdLst>
                <a:gd name="T0" fmla="*/ 160 w 192"/>
                <a:gd name="T1" fmla="*/ 0 h 64"/>
                <a:gd name="T2" fmla="*/ 32 w 192"/>
                <a:gd name="T3" fmla="*/ 0 h 64"/>
                <a:gd name="T4" fmla="*/ 0 w 192"/>
                <a:gd name="T5" fmla="*/ 32 h 64"/>
                <a:gd name="T6" fmla="*/ 32 w 192"/>
                <a:gd name="T7" fmla="*/ 64 h 64"/>
                <a:gd name="T8" fmla="*/ 160 w 192"/>
                <a:gd name="T9" fmla="*/ 64 h 64"/>
                <a:gd name="T10" fmla="*/ 192 w 192"/>
                <a:gd name="T11" fmla="*/ 32 h 64"/>
                <a:gd name="T12" fmla="*/ 160 w 192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64">
                  <a:moveTo>
                    <a:pt x="16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78" y="64"/>
                    <a:pt x="192" y="50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77" name="Freeform 19"/>
            <p:cNvSpPr/>
            <p:nvPr/>
          </p:nvSpPr>
          <p:spPr bwMode="auto">
            <a:xfrm>
              <a:off x="5678488" y="1955800"/>
              <a:ext cx="174625" cy="34925"/>
            </a:xfrm>
            <a:custGeom>
              <a:avLst/>
              <a:gdLst>
                <a:gd name="T0" fmla="*/ 288 w 320"/>
                <a:gd name="T1" fmla="*/ 0 h 64"/>
                <a:gd name="T2" fmla="*/ 32 w 320"/>
                <a:gd name="T3" fmla="*/ 0 h 64"/>
                <a:gd name="T4" fmla="*/ 0 w 320"/>
                <a:gd name="T5" fmla="*/ 32 h 64"/>
                <a:gd name="T6" fmla="*/ 32 w 320"/>
                <a:gd name="T7" fmla="*/ 64 h 64"/>
                <a:gd name="T8" fmla="*/ 288 w 320"/>
                <a:gd name="T9" fmla="*/ 64 h 64"/>
                <a:gd name="T10" fmla="*/ 320 w 320"/>
                <a:gd name="T11" fmla="*/ 32 h 64"/>
                <a:gd name="T12" fmla="*/ 288 w 320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64">
                  <a:moveTo>
                    <a:pt x="288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288" y="64"/>
                    <a:pt x="288" y="64"/>
                    <a:pt x="288" y="64"/>
                  </a:cubicBezTo>
                  <a:cubicBezTo>
                    <a:pt x="306" y="64"/>
                    <a:pt x="320" y="50"/>
                    <a:pt x="320" y="32"/>
                  </a:cubicBezTo>
                  <a:cubicBezTo>
                    <a:pt x="320" y="14"/>
                    <a:pt x="306" y="0"/>
                    <a:pt x="28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78" name="Freeform 20"/>
            <p:cNvSpPr/>
            <p:nvPr/>
          </p:nvSpPr>
          <p:spPr bwMode="auto">
            <a:xfrm>
              <a:off x="5434013" y="1955800"/>
              <a:ext cx="209550" cy="34925"/>
            </a:xfrm>
            <a:custGeom>
              <a:avLst/>
              <a:gdLst>
                <a:gd name="T0" fmla="*/ 352 w 384"/>
                <a:gd name="T1" fmla="*/ 0 h 64"/>
                <a:gd name="T2" fmla="*/ 32 w 384"/>
                <a:gd name="T3" fmla="*/ 0 h 64"/>
                <a:gd name="T4" fmla="*/ 0 w 384"/>
                <a:gd name="T5" fmla="*/ 32 h 64"/>
                <a:gd name="T6" fmla="*/ 32 w 384"/>
                <a:gd name="T7" fmla="*/ 64 h 64"/>
                <a:gd name="T8" fmla="*/ 352 w 384"/>
                <a:gd name="T9" fmla="*/ 64 h 64"/>
                <a:gd name="T10" fmla="*/ 384 w 384"/>
                <a:gd name="T11" fmla="*/ 32 h 64"/>
                <a:gd name="T12" fmla="*/ 352 w 384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" h="64">
                  <a:moveTo>
                    <a:pt x="352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352" y="64"/>
                    <a:pt x="352" y="64"/>
                    <a:pt x="352" y="64"/>
                  </a:cubicBezTo>
                  <a:cubicBezTo>
                    <a:pt x="370" y="64"/>
                    <a:pt x="384" y="50"/>
                    <a:pt x="384" y="32"/>
                  </a:cubicBezTo>
                  <a:cubicBezTo>
                    <a:pt x="384" y="14"/>
                    <a:pt x="370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79" name="Freeform 21"/>
            <p:cNvSpPr/>
            <p:nvPr/>
          </p:nvSpPr>
          <p:spPr bwMode="auto">
            <a:xfrm>
              <a:off x="5748338" y="2060575"/>
              <a:ext cx="104775" cy="36512"/>
            </a:xfrm>
            <a:custGeom>
              <a:avLst/>
              <a:gdLst>
                <a:gd name="T0" fmla="*/ 160 w 192"/>
                <a:gd name="T1" fmla="*/ 0 h 64"/>
                <a:gd name="T2" fmla="*/ 32 w 192"/>
                <a:gd name="T3" fmla="*/ 0 h 64"/>
                <a:gd name="T4" fmla="*/ 0 w 192"/>
                <a:gd name="T5" fmla="*/ 32 h 64"/>
                <a:gd name="T6" fmla="*/ 32 w 192"/>
                <a:gd name="T7" fmla="*/ 64 h 64"/>
                <a:gd name="T8" fmla="*/ 160 w 192"/>
                <a:gd name="T9" fmla="*/ 64 h 64"/>
                <a:gd name="T10" fmla="*/ 192 w 192"/>
                <a:gd name="T11" fmla="*/ 32 h 64"/>
                <a:gd name="T12" fmla="*/ 160 w 192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64">
                  <a:moveTo>
                    <a:pt x="16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78" y="64"/>
                    <a:pt x="192" y="50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80" name="Freeform 22"/>
            <p:cNvSpPr/>
            <p:nvPr/>
          </p:nvSpPr>
          <p:spPr bwMode="auto">
            <a:xfrm>
              <a:off x="5434013" y="2060575"/>
              <a:ext cx="279400" cy="36512"/>
            </a:xfrm>
            <a:custGeom>
              <a:avLst/>
              <a:gdLst>
                <a:gd name="T0" fmla="*/ 480 w 512"/>
                <a:gd name="T1" fmla="*/ 0 h 64"/>
                <a:gd name="T2" fmla="*/ 32 w 512"/>
                <a:gd name="T3" fmla="*/ 0 h 64"/>
                <a:gd name="T4" fmla="*/ 0 w 512"/>
                <a:gd name="T5" fmla="*/ 32 h 64"/>
                <a:gd name="T6" fmla="*/ 32 w 512"/>
                <a:gd name="T7" fmla="*/ 64 h 64"/>
                <a:gd name="T8" fmla="*/ 480 w 512"/>
                <a:gd name="T9" fmla="*/ 64 h 64"/>
                <a:gd name="T10" fmla="*/ 512 w 512"/>
                <a:gd name="T11" fmla="*/ 32 h 64"/>
                <a:gd name="T12" fmla="*/ 480 w 512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2" h="64">
                  <a:moveTo>
                    <a:pt x="48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480" y="64"/>
                    <a:pt x="480" y="64"/>
                    <a:pt x="480" y="64"/>
                  </a:cubicBezTo>
                  <a:cubicBezTo>
                    <a:pt x="498" y="64"/>
                    <a:pt x="512" y="50"/>
                    <a:pt x="512" y="32"/>
                  </a:cubicBezTo>
                  <a:cubicBezTo>
                    <a:pt x="512" y="14"/>
                    <a:pt x="498" y="0"/>
                    <a:pt x="48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81" name="Freeform 23"/>
            <p:cNvSpPr/>
            <p:nvPr/>
          </p:nvSpPr>
          <p:spPr bwMode="auto">
            <a:xfrm>
              <a:off x="5626100" y="2132013"/>
              <a:ext cx="227013" cy="34925"/>
            </a:xfrm>
            <a:custGeom>
              <a:avLst/>
              <a:gdLst>
                <a:gd name="T0" fmla="*/ 384 w 416"/>
                <a:gd name="T1" fmla="*/ 0 h 64"/>
                <a:gd name="T2" fmla="*/ 32 w 416"/>
                <a:gd name="T3" fmla="*/ 0 h 64"/>
                <a:gd name="T4" fmla="*/ 0 w 416"/>
                <a:gd name="T5" fmla="*/ 32 h 64"/>
                <a:gd name="T6" fmla="*/ 32 w 416"/>
                <a:gd name="T7" fmla="*/ 64 h 64"/>
                <a:gd name="T8" fmla="*/ 384 w 416"/>
                <a:gd name="T9" fmla="*/ 64 h 64"/>
                <a:gd name="T10" fmla="*/ 416 w 416"/>
                <a:gd name="T11" fmla="*/ 32 h 64"/>
                <a:gd name="T12" fmla="*/ 384 w 416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6" h="64">
                  <a:moveTo>
                    <a:pt x="384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384" y="64"/>
                    <a:pt x="384" y="64"/>
                    <a:pt x="384" y="64"/>
                  </a:cubicBezTo>
                  <a:cubicBezTo>
                    <a:pt x="402" y="64"/>
                    <a:pt x="416" y="50"/>
                    <a:pt x="416" y="32"/>
                  </a:cubicBezTo>
                  <a:cubicBezTo>
                    <a:pt x="416" y="14"/>
                    <a:pt x="402" y="0"/>
                    <a:pt x="38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82" name="Freeform 24"/>
            <p:cNvSpPr/>
            <p:nvPr/>
          </p:nvSpPr>
          <p:spPr bwMode="auto">
            <a:xfrm>
              <a:off x="5434013" y="2132013"/>
              <a:ext cx="157163" cy="34925"/>
            </a:xfrm>
            <a:custGeom>
              <a:avLst/>
              <a:gdLst>
                <a:gd name="T0" fmla="*/ 256 w 288"/>
                <a:gd name="T1" fmla="*/ 0 h 64"/>
                <a:gd name="T2" fmla="*/ 32 w 288"/>
                <a:gd name="T3" fmla="*/ 0 h 64"/>
                <a:gd name="T4" fmla="*/ 0 w 288"/>
                <a:gd name="T5" fmla="*/ 32 h 64"/>
                <a:gd name="T6" fmla="*/ 32 w 288"/>
                <a:gd name="T7" fmla="*/ 64 h 64"/>
                <a:gd name="T8" fmla="*/ 256 w 288"/>
                <a:gd name="T9" fmla="*/ 64 h 64"/>
                <a:gd name="T10" fmla="*/ 288 w 288"/>
                <a:gd name="T11" fmla="*/ 32 h 64"/>
                <a:gd name="T12" fmla="*/ 256 w 288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64">
                  <a:moveTo>
                    <a:pt x="256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256" y="64"/>
                    <a:pt x="256" y="64"/>
                    <a:pt x="256" y="64"/>
                  </a:cubicBezTo>
                  <a:cubicBezTo>
                    <a:pt x="274" y="64"/>
                    <a:pt x="288" y="50"/>
                    <a:pt x="288" y="32"/>
                  </a:cubicBezTo>
                  <a:cubicBezTo>
                    <a:pt x="288" y="14"/>
                    <a:pt x="274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83" name="Freeform 25"/>
            <p:cNvSpPr>
              <a:spLocks noEditPoints="1"/>
            </p:cNvSpPr>
            <p:nvPr/>
          </p:nvSpPr>
          <p:spPr bwMode="auto">
            <a:xfrm>
              <a:off x="5994400" y="1624013"/>
              <a:ext cx="209550" cy="1049337"/>
            </a:xfrm>
            <a:custGeom>
              <a:avLst/>
              <a:gdLst>
                <a:gd name="T0" fmla="*/ 256 w 384"/>
                <a:gd name="T1" fmla="*/ 131 h 1920"/>
                <a:gd name="T2" fmla="*/ 256 w 384"/>
                <a:gd name="T3" fmla="*/ 128 h 1920"/>
                <a:gd name="T4" fmla="*/ 128 w 384"/>
                <a:gd name="T5" fmla="*/ 0 h 1920"/>
                <a:gd name="T6" fmla="*/ 0 w 384"/>
                <a:gd name="T7" fmla="*/ 128 h 1920"/>
                <a:gd name="T8" fmla="*/ 0 w 384"/>
                <a:gd name="T9" fmla="*/ 1664 h 1920"/>
                <a:gd name="T10" fmla="*/ 0 w 384"/>
                <a:gd name="T11" fmla="*/ 1665 h 1920"/>
                <a:gd name="T12" fmla="*/ 2 w 384"/>
                <a:gd name="T13" fmla="*/ 1675 h 1920"/>
                <a:gd name="T14" fmla="*/ 3 w 384"/>
                <a:gd name="T15" fmla="*/ 1677 h 1920"/>
                <a:gd name="T16" fmla="*/ 3 w 384"/>
                <a:gd name="T17" fmla="*/ 1678 h 1920"/>
                <a:gd name="T18" fmla="*/ 96 w 384"/>
                <a:gd name="T19" fmla="*/ 1864 h 1920"/>
                <a:gd name="T20" fmla="*/ 96 w 384"/>
                <a:gd name="T21" fmla="*/ 1888 h 1920"/>
                <a:gd name="T22" fmla="*/ 128 w 384"/>
                <a:gd name="T23" fmla="*/ 1920 h 1920"/>
                <a:gd name="T24" fmla="*/ 160 w 384"/>
                <a:gd name="T25" fmla="*/ 1888 h 1920"/>
                <a:gd name="T26" fmla="*/ 160 w 384"/>
                <a:gd name="T27" fmla="*/ 1864 h 1920"/>
                <a:gd name="T28" fmla="*/ 253 w 384"/>
                <a:gd name="T29" fmla="*/ 1678 h 1920"/>
                <a:gd name="T30" fmla="*/ 253 w 384"/>
                <a:gd name="T31" fmla="*/ 1677 h 1920"/>
                <a:gd name="T32" fmla="*/ 254 w 384"/>
                <a:gd name="T33" fmla="*/ 1675 h 1920"/>
                <a:gd name="T34" fmla="*/ 256 w 384"/>
                <a:gd name="T35" fmla="*/ 1665 h 1920"/>
                <a:gd name="T36" fmla="*/ 256 w 384"/>
                <a:gd name="T37" fmla="*/ 1664 h 1920"/>
                <a:gd name="T38" fmla="*/ 256 w 384"/>
                <a:gd name="T39" fmla="*/ 198 h 1920"/>
                <a:gd name="T40" fmla="*/ 320 w 384"/>
                <a:gd name="T41" fmla="*/ 288 h 1920"/>
                <a:gd name="T42" fmla="*/ 320 w 384"/>
                <a:gd name="T43" fmla="*/ 576 h 1920"/>
                <a:gd name="T44" fmla="*/ 352 w 384"/>
                <a:gd name="T45" fmla="*/ 608 h 1920"/>
                <a:gd name="T46" fmla="*/ 384 w 384"/>
                <a:gd name="T47" fmla="*/ 576 h 1920"/>
                <a:gd name="T48" fmla="*/ 384 w 384"/>
                <a:gd name="T49" fmla="*/ 288 h 1920"/>
                <a:gd name="T50" fmla="*/ 256 w 384"/>
                <a:gd name="T51" fmla="*/ 131 h 1920"/>
                <a:gd name="T52" fmla="*/ 128 w 384"/>
                <a:gd name="T53" fmla="*/ 1784 h 1920"/>
                <a:gd name="T54" fmla="*/ 84 w 384"/>
                <a:gd name="T55" fmla="*/ 1696 h 1920"/>
                <a:gd name="T56" fmla="*/ 172 w 384"/>
                <a:gd name="T57" fmla="*/ 1696 h 1920"/>
                <a:gd name="T58" fmla="*/ 128 w 384"/>
                <a:gd name="T59" fmla="*/ 1784 h 1920"/>
                <a:gd name="T60" fmla="*/ 192 w 384"/>
                <a:gd name="T61" fmla="*/ 1632 h 1920"/>
                <a:gd name="T62" fmla="*/ 64 w 384"/>
                <a:gd name="T63" fmla="*/ 1632 h 1920"/>
                <a:gd name="T64" fmla="*/ 64 w 384"/>
                <a:gd name="T65" fmla="*/ 736 h 1920"/>
                <a:gd name="T66" fmla="*/ 192 w 384"/>
                <a:gd name="T67" fmla="*/ 736 h 1920"/>
                <a:gd name="T68" fmla="*/ 192 w 384"/>
                <a:gd name="T69" fmla="*/ 1632 h 1920"/>
                <a:gd name="T70" fmla="*/ 192 w 384"/>
                <a:gd name="T71" fmla="*/ 672 h 1920"/>
                <a:gd name="T72" fmla="*/ 64 w 384"/>
                <a:gd name="T73" fmla="*/ 672 h 1920"/>
                <a:gd name="T74" fmla="*/ 64 w 384"/>
                <a:gd name="T75" fmla="*/ 192 h 1920"/>
                <a:gd name="T76" fmla="*/ 192 w 384"/>
                <a:gd name="T77" fmla="*/ 192 h 1920"/>
                <a:gd name="T78" fmla="*/ 192 w 384"/>
                <a:gd name="T79" fmla="*/ 672 h 1920"/>
                <a:gd name="T80" fmla="*/ 64 w 384"/>
                <a:gd name="T81" fmla="*/ 128 h 1920"/>
                <a:gd name="T82" fmla="*/ 128 w 384"/>
                <a:gd name="T83" fmla="*/ 64 h 1920"/>
                <a:gd name="T84" fmla="*/ 192 w 384"/>
                <a:gd name="T85" fmla="*/ 128 h 1920"/>
                <a:gd name="T86" fmla="*/ 64 w 384"/>
                <a:gd name="T87" fmla="*/ 128 h 1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84" h="1920">
                  <a:moveTo>
                    <a:pt x="256" y="131"/>
                  </a:moveTo>
                  <a:cubicBezTo>
                    <a:pt x="256" y="128"/>
                    <a:pt x="256" y="128"/>
                    <a:pt x="256" y="128"/>
                  </a:cubicBezTo>
                  <a:cubicBezTo>
                    <a:pt x="256" y="57"/>
                    <a:pt x="199" y="0"/>
                    <a:pt x="128" y="0"/>
                  </a:cubicBezTo>
                  <a:cubicBezTo>
                    <a:pt x="57" y="0"/>
                    <a:pt x="0" y="57"/>
                    <a:pt x="0" y="128"/>
                  </a:cubicBezTo>
                  <a:cubicBezTo>
                    <a:pt x="0" y="1664"/>
                    <a:pt x="0" y="1664"/>
                    <a:pt x="0" y="1664"/>
                  </a:cubicBezTo>
                  <a:cubicBezTo>
                    <a:pt x="0" y="1664"/>
                    <a:pt x="0" y="1665"/>
                    <a:pt x="0" y="1665"/>
                  </a:cubicBezTo>
                  <a:cubicBezTo>
                    <a:pt x="0" y="1669"/>
                    <a:pt x="1" y="1672"/>
                    <a:pt x="2" y="1675"/>
                  </a:cubicBezTo>
                  <a:cubicBezTo>
                    <a:pt x="2" y="1676"/>
                    <a:pt x="3" y="1676"/>
                    <a:pt x="3" y="1677"/>
                  </a:cubicBezTo>
                  <a:cubicBezTo>
                    <a:pt x="3" y="1678"/>
                    <a:pt x="3" y="1678"/>
                    <a:pt x="3" y="1678"/>
                  </a:cubicBezTo>
                  <a:cubicBezTo>
                    <a:pt x="96" y="1864"/>
                    <a:pt x="96" y="1864"/>
                    <a:pt x="96" y="1864"/>
                  </a:cubicBezTo>
                  <a:cubicBezTo>
                    <a:pt x="96" y="1888"/>
                    <a:pt x="96" y="1888"/>
                    <a:pt x="96" y="1888"/>
                  </a:cubicBezTo>
                  <a:cubicBezTo>
                    <a:pt x="96" y="1906"/>
                    <a:pt x="110" y="1920"/>
                    <a:pt x="128" y="1920"/>
                  </a:cubicBezTo>
                  <a:cubicBezTo>
                    <a:pt x="146" y="1920"/>
                    <a:pt x="160" y="1906"/>
                    <a:pt x="160" y="1888"/>
                  </a:cubicBezTo>
                  <a:cubicBezTo>
                    <a:pt x="160" y="1864"/>
                    <a:pt x="160" y="1864"/>
                    <a:pt x="160" y="1864"/>
                  </a:cubicBezTo>
                  <a:cubicBezTo>
                    <a:pt x="253" y="1678"/>
                    <a:pt x="253" y="1678"/>
                    <a:pt x="253" y="1678"/>
                  </a:cubicBezTo>
                  <a:cubicBezTo>
                    <a:pt x="253" y="1678"/>
                    <a:pt x="253" y="1678"/>
                    <a:pt x="253" y="1677"/>
                  </a:cubicBezTo>
                  <a:cubicBezTo>
                    <a:pt x="253" y="1677"/>
                    <a:pt x="254" y="1676"/>
                    <a:pt x="254" y="1675"/>
                  </a:cubicBezTo>
                  <a:cubicBezTo>
                    <a:pt x="255" y="1672"/>
                    <a:pt x="256" y="1669"/>
                    <a:pt x="256" y="1665"/>
                  </a:cubicBezTo>
                  <a:cubicBezTo>
                    <a:pt x="256" y="1665"/>
                    <a:pt x="256" y="1664"/>
                    <a:pt x="256" y="1664"/>
                  </a:cubicBezTo>
                  <a:cubicBezTo>
                    <a:pt x="256" y="198"/>
                    <a:pt x="256" y="198"/>
                    <a:pt x="256" y="198"/>
                  </a:cubicBezTo>
                  <a:cubicBezTo>
                    <a:pt x="294" y="211"/>
                    <a:pt x="320" y="248"/>
                    <a:pt x="320" y="288"/>
                  </a:cubicBezTo>
                  <a:cubicBezTo>
                    <a:pt x="320" y="576"/>
                    <a:pt x="320" y="576"/>
                    <a:pt x="320" y="576"/>
                  </a:cubicBezTo>
                  <a:cubicBezTo>
                    <a:pt x="320" y="594"/>
                    <a:pt x="334" y="608"/>
                    <a:pt x="352" y="608"/>
                  </a:cubicBezTo>
                  <a:cubicBezTo>
                    <a:pt x="370" y="608"/>
                    <a:pt x="384" y="594"/>
                    <a:pt x="384" y="576"/>
                  </a:cubicBezTo>
                  <a:cubicBezTo>
                    <a:pt x="384" y="288"/>
                    <a:pt x="384" y="288"/>
                    <a:pt x="384" y="288"/>
                  </a:cubicBezTo>
                  <a:cubicBezTo>
                    <a:pt x="384" y="212"/>
                    <a:pt x="330" y="147"/>
                    <a:pt x="256" y="131"/>
                  </a:cubicBezTo>
                  <a:close/>
                  <a:moveTo>
                    <a:pt x="128" y="1784"/>
                  </a:moveTo>
                  <a:cubicBezTo>
                    <a:pt x="84" y="1696"/>
                    <a:pt x="84" y="1696"/>
                    <a:pt x="84" y="1696"/>
                  </a:cubicBezTo>
                  <a:cubicBezTo>
                    <a:pt x="172" y="1696"/>
                    <a:pt x="172" y="1696"/>
                    <a:pt x="172" y="1696"/>
                  </a:cubicBezTo>
                  <a:lnTo>
                    <a:pt x="128" y="1784"/>
                  </a:lnTo>
                  <a:close/>
                  <a:moveTo>
                    <a:pt x="192" y="1632"/>
                  </a:moveTo>
                  <a:cubicBezTo>
                    <a:pt x="64" y="1632"/>
                    <a:pt x="64" y="1632"/>
                    <a:pt x="64" y="1632"/>
                  </a:cubicBezTo>
                  <a:cubicBezTo>
                    <a:pt x="64" y="736"/>
                    <a:pt x="64" y="736"/>
                    <a:pt x="64" y="736"/>
                  </a:cubicBezTo>
                  <a:cubicBezTo>
                    <a:pt x="192" y="736"/>
                    <a:pt x="192" y="736"/>
                    <a:pt x="192" y="736"/>
                  </a:cubicBezTo>
                  <a:lnTo>
                    <a:pt x="192" y="1632"/>
                  </a:lnTo>
                  <a:close/>
                  <a:moveTo>
                    <a:pt x="192" y="672"/>
                  </a:moveTo>
                  <a:cubicBezTo>
                    <a:pt x="64" y="672"/>
                    <a:pt x="64" y="672"/>
                    <a:pt x="64" y="67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192" y="192"/>
                    <a:pt x="192" y="192"/>
                    <a:pt x="192" y="192"/>
                  </a:cubicBezTo>
                  <a:lnTo>
                    <a:pt x="192" y="672"/>
                  </a:lnTo>
                  <a:close/>
                  <a:moveTo>
                    <a:pt x="64" y="128"/>
                  </a:moveTo>
                  <a:cubicBezTo>
                    <a:pt x="64" y="93"/>
                    <a:pt x="93" y="64"/>
                    <a:pt x="128" y="64"/>
                  </a:cubicBezTo>
                  <a:cubicBezTo>
                    <a:pt x="163" y="64"/>
                    <a:pt x="192" y="93"/>
                    <a:pt x="192" y="128"/>
                  </a:cubicBezTo>
                  <a:lnTo>
                    <a:pt x="64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84" name="Freeform 26"/>
            <p:cNvSpPr>
              <a:spLocks noEditPoints="1"/>
            </p:cNvSpPr>
            <p:nvPr/>
          </p:nvSpPr>
          <p:spPr bwMode="auto">
            <a:xfrm>
              <a:off x="5233988" y="2193925"/>
              <a:ext cx="444500" cy="433387"/>
            </a:xfrm>
            <a:custGeom>
              <a:avLst/>
              <a:gdLst>
                <a:gd name="T0" fmla="*/ 812 w 812"/>
                <a:gd name="T1" fmla="*/ 204 h 792"/>
                <a:gd name="T2" fmla="*/ 812 w 812"/>
                <a:gd name="T3" fmla="*/ 140 h 792"/>
                <a:gd name="T4" fmla="*/ 716 w 812"/>
                <a:gd name="T5" fmla="*/ 140 h 792"/>
                <a:gd name="T6" fmla="*/ 693 w 812"/>
                <a:gd name="T7" fmla="*/ 149 h 792"/>
                <a:gd name="T8" fmla="*/ 669 w 812"/>
                <a:gd name="T9" fmla="*/ 174 h 792"/>
                <a:gd name="T10" fmla="*/ 174 w 812"/>
                <a:gd name="T11" fmla="*/ 123 h 792"/>
                <a:gd name="T12" fmla="*/ 122 w 812"/>
                <a:gd name="T13" fmla="*/ 618 h 792"/>
                <a:gd name="T14" fmla="*/ 617 w 812"/>
                <a:gd name="T15" fmla="*/ 669 h 792"/>
                <a:gd name="T16" fmla="*/ 626 w 812"/>
                <a:gd name="T17" fmla="*/ 662 h 792"/>
                <a:gd name="T18" fmla="*/ 668 w 812"/>
                <a:gd name="T19" fmla="*/ 618 h 792"/>
                <a:gd name="T20" fmla="*/ 693 w 812"/>
                <a:gd name="T21" fmla="*/ 643 h 792"/>
                <a:gd name="T22" fmla="*/ 716 w 812"/>
                <a:gd name="T23" fmla="*/ 652 h 792"/>
                <a:gd name="T24" fmla="*/ 812 w 812"/>
                <a:gd name="T25" fmla="*/ 652 h 792"/>
                <a:gd name="T26" fmla="*/ 812 w 812"/>
                <a:gd name="T27" fmla="*/ 588 h 792"/>
                <a:gd name="T28" fmla="*/ 729 w 812"/>
                <a:gd name="T29" fmla="*/ 588 h 792"/>
                <a:gd name="T30" fmla="*/ 705 w 812"/>
                <a:gd name="T31" fmla="*/ 564 h 792"/>
                <a:gd name="T32" fmla="*/ 705 w 812"/>
                <a:gd name="T33" fmla="*/ 228 h 792"/>
                <a:gd name="T34" fmla="*/ 729 w 812"/>
                <a:gd name="T35" fmla="*/ 204 h 792"/>
                <a:gd name="T36" fmla="*/ 812 w 812"/>
                <a:gd name="T37" fmla="*/ 204 h 792"/>
                <a:gd name="T38" fmla="*/ 658 w 812"/>
                <a:gd name="T39" fmla="*/ 516 h 792"/>
                <a:gd name="T40" fmla="*/ 611 w 812"/>
                <a:gd name="T41" fmla="*/ 469 h 792"/>
                <a:gd name="T42" fmla="*/ 565 w 812"/>
                <a:gd name="T43" fmla="*/ 515 h 792"/>
                <a:gd name="T44" fmla="*/ 623 w 812"/>
                <a:gd name="T45" fmla="*/ 572 h 792"/>
                <a:gd name="T46" fmla="*/ 606 w 812"/>
                <a:gd name="T47" fmla="*/ 593 h 792"/>
                <a:gd name="T48" fmla="*/ 441 w 812"/>
                <a:gd name="T49" fmla="*/ 428 h 792"/>
                <a:gd name="T50" fmla="*/ 682 w 812"/>
                <a:gd name="T51" fmla="*/ 428 h 792"/>
                <a:gd name="T52" fmla="*/ 658 w 812"/>
                <a:gd name="T53" fmla="*/ 516 h 792"/>
                <a:gd name="T54" fmla="*/ 364 w 812"/>
                <a:gd name="T55" fmla="*/ 364 h 792"/>
                <a:gd name="T56" fmla="*/ 332 w 812"/>
                <a:gd name="T57" fmla="*/ 396 h 792"/>
                <a:gd name="T58" fmla="*/ 341 w 812"/>
                <a:gd name="T59" fmla="*/ 419 h 792"/>
                <a:gd name="T60" fmla="*/ 557 w 812"/>
                <a:gd name="T61" fmla="*/ 634 h 792"/>
                <a:gd name="T62" fmla="*/ 157 w 812"/>
                <a:gd name="T63" fmla="*/ 557 h 792"/>
                <a:gd name="T64" fmla="*/ 234 w 812"/>
                <a:gd name="T65" fmla="*/ 157 h 792"/>
                <a:gd name="T66" fmla="*/ 623 w 812"/>
                <a:gd name="T67" fmla="*/ 219 h 792"/>
                <a:gd name="T68" fmla="*/ 565 w 812"/>
                <a:gd name="T69" fmla="*/ 277 h 792"/>
                <a:gd name="T70" fmla="*/ 610 w 812"/>
                <a:gd name="T71" fmla="*/ 323 h 792"/>
                <a:gd name="T72" fmla="*/ 657 w 812"/>
                <a:gd name="T73" fmla="*/ 276 h 792"/>
                <a:gd name="T74" fmla="*/ 682 w 812"/>
                <a:gd name="T75" fmla="*/ 364 h 792"/>
                <a:gd name="T76" fmla="*/ 364 w 812"/>
                <a:gd name="T77" fmla="*/ 364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2" h="792">
                  <a:moveTo>
                    <a:pt x="812" y="204"/>
                  </a:moveTo>
                  <a:cubicBezTo>
                    <a:pt x="812" y="140"/>
                    <a:pt x="812" y="140"/>
                    <a:pt x="812" y="140"/>
                  </a:cubicBezTo>
                  <a:cubicBezTo>
                    <a:pt x="716" y="140"/>
                    <a:pt x="716" y="140"/>
                    <a:pt x="716" y="140"/>
                  </a:cubicBezTo>
                  <a:cubicBezTo>
                    <a:pt x="708" y="140"/>
                    <a:pt x="699" y="143"/>
                    <a:pt x="693" y="149"/>
                  </a:cubicBezTo>
                  <a:cubicBezTo>
                    <a:pt x="669" y="174"/>
                    <a:pt x="669" y="174"/>
                    <a:pt x="669" y="174"/>
                  </a:cubicBezTo>
                  <a:cubicBezTo>
                    <a:pt x="546" y="23"/>
                    <a:pt x="325" y="0"/>
                    <a:pt x="174" y="123"/>
                  </a:cubicBezTo>
                  <a:cubicBezTo>
                    <a:pt x="23" y="245"/>
                    <a:pt x="0" y="467"/>
                    <a:pt x="122" y="618"/>
                  </a:cubicBezTo>
                  <a:cubicBezTo>
                    <a:pt x="245" y="769"/>
                    <a:pt x="467" y="792"/>
                    <a:pt x="617" y="669"/>
                  </a:cubicBezTo>
                  <a:cubicBezTo>
                    <a:pt x="620" y="667"/>
                    <a:pt x="623" y="664"/>
                    <a:pt x="626" y="662"/>
                  </a:cubicBezTo>
                  <a:cubicBezTo>
                    <a:pt x="642" y="648"/>
                    <a:pt x="656" y="634"/>
                    <a:pt x="668" y="618"/>
                  </a:cubicBezTo>
                  <a:cubicBezTo>
                    <a:pt x="693" y="643"/>
                    <a:pt x="693" y="643"/>
                    <a:pt x="693" y="643"/>
                  </a:cubicBezTo>
                  <a:cubicBezTo>
                    <a:pt x="699" y="649"/>
                    <a:pt x="707" y="652"/>
                    <a:pt x="716" y="652"/>
                  </a:cubicBezTo>
                  <a:cubicBezTo>
                    <a:pt x="812" y="652"/>
                    <a:pt x="812" y="652"/>
                    <a:pt x="812" y="652"/>
                  </a:cubicBezTo>
                  <a:cubicBezTo>
                    <a:pt x="812" y="588"/>
                    <a:pt x="812" y="588"/>
                    <a:pt x="812" y="588"/>
                  </a:cubicBezTo>
                  <a:cubicBezTo>
                    <a:pt x="729" y="588"/>
                    <a:pt x="729" y="588"/>
                    <a:pt x="729" y="588"/>
                  </a:cubicBezTo>
                  <a:cubicBezTo>
                    <a:pt x="705" y="564"/>
                    <a:pt x="705" y="564"/>
                    <a:pt x="705" y="564"/>
                  </a:cubicBezTo>
                  <a:cubicBezTo>
                    <a:pt x="762" y="459"/>
                    <a:pt x="762" y="333"/>
                    <a:pt x="705" y="228"/>
                  </a:cubicBezTo>
                  <a:cubicBezTo>
                    <a:pt x="729" y="204"/>
                    <a:pt x="729" y="204"/>
                    <a:pt x="729" y="204"/>
                  </a:cubicBezTo>
                  <a:cubicBezTo>
                    <a:pt x="812" y="204"/>
                    <a:pt x="812" y="204"/>
                    <a:pt x="812" y="204"/>
                  </a:cubicBezTo>
                  <a:close/>
                  <a:moveTo>
                    <a:pt x="658" y="516"/>
                  </a:moveTo>
                  <a:cubicBezTo>
                    <a:pt x="611" y="469"/>
                    <a:pt x="611" y="469"/>
                    <a:pt x="611" y="469"/>
                  </a:cubicBezTo>
                  <a:cubicBezTo>
                    <a:pt x="565" y="515"/>
                    <a:pt x="565" y="515"/>
                    <a:pt x="565" y="515"/>
                  </a:cubicBezTo>
                  <a:cubicBezTo>
                    <a:pt x="623" y="572"/>
                    <a:pt x="623" y="572"/>
                    <a:pt x="623" y="572"/>
                  </a:cubicBezTo>
                  <a:cubicBezTo>
                    <a:pt x="618" y="579"/>
                    <a:pt x="612" y="586"/>
                    <a:pt x="606" y="593"/>
                  </a:cubicBezTo>
                  <a:cubicBezTo>
                    <a:pt x="441" y="428"/>
                    <a:pt x="441" y="428"/>
                    <a:pt x="441" y="428"/>
                  </a:cubicBezTo>
                  <a:cubicBezTo>
                    <a:pt x="682" y="428"/>
                    <a:pt x="682" y="428"/>
                    <a:pt x="682" y="428"/>
                  </a:cubicBezTo>
                  <a:cubicBezTo>
                    <a:pt x="679" y="459"/>
                    <a:pt x="670" y="488"/>
                    <a:pt x="658" y="516"/>
                  </a:cubicBezTo>
                  <a:close/>
                  <a:moveTo>
                    <a:pt x="364" y="364"/>
                  </a:moveTo>
                  <a:cubicBezTo>
                    <a:pt x="346" y="364"/>
                    <a:pt x="332" y="378"/>
                    <a:pt x="332" y="396"/>
                  </a:cubicBezTo>
                  <a:cubicBezTo>
                    <a:pt x="332" y="404"/>
                    <a:pt x="335" y="413"/>
                    <a:pt x="341" y="419"/>
                  </a:cubicBezTo>
                  <a:cubicBezTo>
                    <a:pt x="557" y="634"/>
                    <a:pt x="557" y="634"/>
                    <a:pt x="557" y="634"/>
                  </a:cubicBezTo>
                  <a:cubicBezTo>
                    <a:pt x="425" y="724"/>
                    <a:pt x="246" y="689"/>
                    <a:pt x="157" y="557"/>
                  </a:cubicBezTo>
                  <a:cubicBezTo>
                    <a:pt x="68" y="426"/>
                    <a:pt x="102" y="247"/>
                    <a:pt x="234" y="157"/>
                  </a:cubicBezTo>
                  <a:cubicBezTo>
                    <a:pt x="360" y="72"/>
                    <a:pt x="530" y="99"/>
                    <a:pt x="623" y="219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610" y="323"/>
                    <a:pt x="610" y="323"/>
                    <a:pt x="610" y="323"/>
                  </a:cubicBezTo>
                  <a:cubicBezTo>
                    <a:pt x="657" y="276"/>
                    <a:pt x="657" y="276"/>
                    <a:pt x="657" y="276"/>
                  </a:cubicBezTo>
                  <a:cubicBezTo>
                    <a:pt x="670" y="304"/>
                    <a:pt x="679" y="333"/>
                    <a:pt x="682" y="364"/>
                  </a:cubicBezTo>
                  <a:cubicBezTo>
                    <a:pt x="364" y="364"/>
                    <a:pt x="364" y="364"/>
                    <a:pt x="364" y="3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85" name="Freeform 27"/>
            <p:cNvSpPr>
              <a:spLocks noEditPoints="1"/>
            </p:cNvSpPr>
            <p:nvPr/>
          </p:nvSpPr>
          <p:spPr bwMode="auto">
            <a:xfrm>
              <a:off x="5713413" y="2219325"/>
              <a:ext cx="139700" cy="139700"/>
            </a:xfrm>
            <a:custGeom>
              <a:avLst/>
              <a:gdLst>
                <a:gd name="T0" fmla="*/ 128 w 256"/>
                <a:gd name="T1" fmla="*/ 0 h 256"/>
                <a:gd name="T2" fmla="*/ 0 w 256"/>
                <a:gd name="T3" fmla="*/ 128 h 256"/>
                <a:gd name="T4" fmla="*/ 128 w 256"/>
                <a:gd name="T5" fmla="*/ 256 h 256"/>
                <a:gd name="T6" fmla="*/ 256 w 256"/>
                <a:gd name="T7" fmla="*/ 128 h 256"/>
                <a:gd name="T8" fmla="*/ 128 w 256"/>
                <a:gd name="T9" fmla="*/ 0 h 256"/>
                <a:gd name="T10" fmla="*/ 128 w 256"/>
                <a:gd name="T11" fmla="*/ 192 h 256"/>
                <a:gd name="T12" fmla="*/ 64 w 256"/>
                <a:gd name="T13" fmla="*/ 128 h 256"/>
                <a:gd name="T14" fmla="*/ 128 w 256"/>
                <a:gd name="T15" fmla="*/ 64 h 256"/>
                <a:gd name="T16" fmla="*/ 192 w 256"/>
                <a:gd name="T17" fmla="*/ 128 h 256"/>
                <a:gd name="T18" fmla="*/ 128 w 256"/>
                <a:gd name="T19" fmla="*/ 19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cubicBezTo>
                    <a:pt x="57" y="0"/>
                    <a:pt x="0" y="57"/>
                    <a:pt x="0" y="128"/>
                  </a:cubicBezTo>
                  <a:cubicBezTo>
                    <a:pt x="0" y="199"/>
                    <a:pt x="57" y="256"/>
                    <a:pt x="128" y="256"/>
                  </a:cubicBezTo>
                  <a:cubicBezTo>
                    <a:pt x="199" y="256"/>
                    <a:pt x="256" y="199"/>
                    <a:pt x="256" y="128"/>
                  </a:cubicBezTo>
                  <a:cubicBezTo>
                    <a:pt x="256" y="57"/>
                    <a:pt x="199" y="0"/>
                    <a:pt x="128" y="0"/>
                  </a:cubicBezTo>
                  <a:close/>
                  <a:moveTo>
                    <a:pt x="128" y="192"/>
                  </a:moveTo>
                  <a:cubicBezTo>
                    <a:pt x="93" y="192"/>
                    <a:pt x="64" y="163"/>
                    <a:pt x="64" y="128"/>
                  </a:cubicBezTo>
                  <a:cubicBezTo>
                    <a:pt x="64" y="93"/>
                    <a:pt x="93" y="64"/>
                    <a:pt x="128" y="64"/>
                  </a:cubicBezTo>
                  <a:cubicBezTo>
                    <a:pt x="163" y="64"/>
                    <a:pt x="192" y="93"/>
                    <a:pt x="192" y="128"/>
                  </a:cubicBezTo>
                  <a:cubicBezTo>
                    <a:pt x="192" y="163"/>
                    <a:pt x="163" y="192"/>
                    <a:pt x="128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86" name="Freeform 28"/>
            <p:cNvSpPr>
              <a:spLocks noEditPoints="1"/>
            </p:cNvSpPr>
            <p:nvPr/>
          </p:nvSpPr>
          <p:spPr bwMode="auto">
            <a:xfrm>
              <a:off x="5713413" y="2463800"/>
              <a:ext cx="139700" cy="139700"/>
            </a:xfrm>
            <a:custGeom>
              <a:avLst/>
              <a:gdLst>
                <a:gd name="T0" fmla="*/ 128 w 256"/>
                <a:gd name="T1" fmla="*/ 0 h 256"/>
                <a:gd name="T2" fmla="*/ 0 w 256"/>
                <a:gd name="T3" fmla="*/ 128 h 256"/>
                <a:gd name="T4" fmla="*/ 128 w 256"/>
                <a:gd name="T5" fmla="*/ 256 h 256"/>
                <a:gd name="T6" fmla="*/ 256 w 256"/>
                <a:gd name="T7" fmla="*/ 128 h 256"/>
                <a:gd name="T8" fmla="*/ 128 w 256"/>
                <a:gd name="T9" fmla="*/ 0 h 256"/>
                <a:gd name="T10" fmla="*/ 128 w 256"/>
                <a:gd name="T11" fmla="*/ 192 h 256"/>
                <a:gd name="T12" fmla="*/ 64 w 256"/>
                <a:gd name="T13" fmla="*/ 128 h 256"/>
                <a:gd name="T14" fmla="*/ 128 w 256"/>
                <a:gd name="T15" fmla="*/ 64 h 256"/>
                <a:gd name="T16" fmla="*/ 192 w 256"/>
                <a:gd name="T17" fmla="*/ 128 h 256"/>
                <a:gd name="T18" fmla="*/ 128 w 256"/>
                <a:gd name="T19" fmla="*/ 19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cubicBezTo>
                    <a:pt x="57" y="0"/>
                    <a:pt x="0" y="57"/>
                    <a:pt x="0" y="128"/>
                  </a:cubicBezTo>
                  <a:cubicBezTo>
                    <a:pt x="0" y="199"/>
                    <a:pt x="57" y="256"/>
                    <a:pt x="128" y="256"/>
                  </a:cubicBezTo>
                  <a:cubicBezTo>
                    <a:pt x="199" y="256"/>
                    <a:pt x="256" y="199"/>
                    <a:pt x="256" y="128"/>
                  </a:cubicBezTo>
                  <a:cubicBezTo>
                    <a:pt x="256" y="57"/>
                    <a:pt x="199" y="0"/>
                    <a:pt x="128" y="0"/>
                  </a:cubicBezTo>
                  <a:close/>
                  <a:moveTo>
                    <a:pt x="128" y="192"/>
                  </a:moveTo>
                  <a:cubicBezTo>
                    <a:pt x="93" y="192"/>
                    <a:pt x="64" y="163"/>
                    <a:pt x="64" y="128"/>
                  </a:cubicBezTo>
                  <a:cubicBezTo>
                    <a:pt x="64" y="93"/>
                    <a:pt x="93" y="64"/>
                    <a:pt x="128" y="64"/>
                  </a:cubicBezTo>
                  <a:cubicBezTo>
                    <a:pt x="163" y="64"/>
                    <a:pt x="192" y="93"/>
                    <a:pt x="192" y="128"/>
                  </a:cubicBezTo>
                  <a:cubicBezTo>
                    <a:pt x="192" y="163"/>
                    <a:pt x="163" y="192"/>
                    <a:pt x="128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206" name="矩形: 圆角 205"/>
          <p:cNvSpPr/>
          <p:nvPr/>
        </p:nvSpPr>
        <p:spPr>
          <a:xfrm>
            <a:off x="9372515" y="2572856"/>
            <a:ext cx="1097181" cy="1097181"/>
          </a:xfrm>
          <a:prstGeom prst="roundRect">
            <a:avLst/>
          </a:prstGeom>
          <a:solidFill>
            <a:srgbClr val="08DBAA"/>
          </a:solidFill>
          <a:ln w="44450">
            <a:solidFill>
              <a:schemeClr val="bg1"/>
            </a:solidFill>
          </a:ln>
          <a:effectLst>
            <a:outerShdw blurRad="317500" dist="127000" dir="5400000" sx="96000" sy="96000" algn="t" rotWithShape="0">
              <a:srgbClr val="08DBA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07" name="文本框 206"/>
          <p:cNvSpPr txBox="1"/>
          <p:nvPr/>
        </p:nvSpPr>
        <p:spPr>
          <a:xfrm>
            <a:off x="9143865" y="4199224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SzPct val="70000"/>
            </a:pPr>
            <a:r>
              <a:rPr lang="zh-CN" altLang="en-US">
                <a:solidFill>
                  <a:srgbClr val="08DBAA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rgbClr val="08DBAA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08" name="文本框 207"/>
          <p:cNvSpPr txBox="1"/>
          <p:nvPr/>
        </p:nvSpPr>
        <p:spPr>
          <a:xfrm>
            <a:off x="8820856" y="4601126"/>
            <a:ext cx="2200498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最適合過大過小都會影響展示效果，內容儘量保持精簡。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09" name="组合 208"/>
          <p:cNvGrpSpPr/>
          <p:nvPr/>
        </p:nvGrpSpPr>
        <p:grpSpPr>
          <a:xfrm>
            <a:off x="9588629" y="2789472"/>
            <a:ext cx="664952" cy="663948"/>
            <a:chOff x="5153025" y="1624013"/>
            <a:chExt cx="1050925" cy="1049337"/>
          </a:xfrm>
          <a:solidFill>
            <a:schemeClr val="bg1"/>
          </a:solidFill>
        </p:grpSpPr>
        <p:sp>
          <p:nvSpPr>
            <p:cNvPr id="210" name="矩形 209"/>
            <p:cNvSpPr/>
            <p:nvPr/>
          </p:nvSpPr>
          <p:spPr>
            <a:xfrm rot="2700000" flipH="1">
              <a:off x="5901497" y="2126504"/>
              <a:ext cx="4572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11" name="Freeform 14"/>
            <p:cNvSpPr>
              <a:spLocks noEditPoints="1"/>
            </p:cNvSpPr>
            <p:nvPr/>
          </p:nvSpPr>
          <p:spPr bwMode="auto">
            <a:xfrm>
              <a:off x="5153025" y="1624013"/>
              <a:ext cx="806450" cy="1049337"/>
            </a:xfrm>
            <a:custGeom>
              <a:avLst/>
              <a:gdLst>
                <a:gd name="T0" fmla="*/ 1440 w 1472"/>
                <a:gd name="T1" fmla="*/ 128 h 1920"/>
                <a:gd name="T2" fmla="*/ 1152 w 1472"/>
                <a:gd name="T3" fmla="*/ 128 h 1920"/>
                <a:gd name="T4" fmla="*/ 1152 w 1472"/>
                <a:gd name="T5" fmla="*/ 32 h 1920"/>
                <a:gd name="T6" fmla="*/ 1120 w 1472"/>
                <a:gd name="T7" fmla="*/ 0 h 1920"/>
                <a:gd name="T8" fmla="*/ 352 w 1472"/>
                <a:gd name="T9" fmla="*/ 0 h 1920"/>
                <a:gd name="T10" fmla="*/ 320 w 1472"/>
                <a:gd name="T11" fmla="*/ 32 h 1920"/>
                <a:gd name="T12" fmla="*/ 320 w 1472"/>
                <a:gd name="T13" fmla="*/ 128 h 1920"/>
                <a:gd name="T14" fmla="*/ 32 w 1472"/>
                <a:gd name="T15" fmla="*/ 128 h 1920"/>
                <a:gd name="T16" fmla="*/ 0 w 1472"/>
                <a:gd name="T17" fmla="*/ 160 h 1920"/>
                <a:gd name="T18" fmla="*/ 0 w 1472"/>
                <a:gd name="T19" fmla="*/ 1888 h 1920"/>
                <a:gd name="T20" fmla="*/ 32 w 1472"/>
                <a:gd name="T21" fmla="*/ 1920 h 1920"/>
                <a:gd name="T22" fmla="*/ 1440 w 1472"/>
                <a:gd name="T23" fmla="*/ 1920 h 1920"/>
                <a:gd name="T24" fmla="*/ 1472 w 1472"/>
                <a:gd name="T25" fmla="*/ 1888 h 1920"/>
                <a:gd name="T26" fmla="*/ 1472 w 1472"/>
                <a:gd name="T27" fmla="*/ 160 h 1920"/>
                <a:gd name="T28" fmla="*/ 1440 w 1472"/>
                <a:gd name="T29" fmla="*/ 128 h 1920"/>
                <a:gd name="T30" fmla="*/ 384 w 1472"/>
                <a:gd name="T31" fmla="*/ 64 h 1920"/>
                <a:gd name="T32" fmla="*/ 1088 w 1472"/>
                <a:gd name="T33" fmla="*/ 64 h 1920"/>
                <a:gd name="T34" fmla="*/ 1088 w 1472"/>
                <a:gd name="T35" fmla="*/ 128 h 1920"/>
                <a:gd name="T36" fmla="*/ 384 w 1472"/>
                <a:gd name="T37" fmla="*/ 128 h 1920"/>
                <a:gd name="T38" fmla="*/ 384 w 1472"/>
                <a:gd name="T39" fmla="*/ 64 h 1920"/>
                <a:gd name="T40" fmla="*/ 384 w 1472"/>
                <a:gd name="T41" fmla="*/ 192 h 1920"/>
                <a:gd name="T42" fmla="*/ 1088 w 1472"/>
                <a:gd name="T43" fmla="*/ 192 h 1920"/>
                <a:gd name="T44" fmla="*/ 1088 w 1472"/>
                <a:gd name="T45" fmla="*/ 320 h 1920"/>
                <a:gd name="T46" fmla="*/ 827 w 1472"/>
                <a:gd name="T47" fmla="*/ 320 h 1920"/>
                <a:gd name="T48" fmla="*/ 704 w 1472"/>
                <a:gd name="T49" fmla="*/ 261 h 1920"/>
                <a:gd name="T50" fmla="*/ 645 w 1472"/>
                <a:gd name="T51" fmla="*/ 320 h 1920"/>
                <a:gd name="T52" fmla="*/ 384 w 1472"/>
                <a:gd name="T53" fmla="*/ 320 h 1920"/>
                <a:gd name="T54" fmla="*/ 384 w 1472"/>
                <a:gd name="T55" fmla="*/ 192 h 1920"/>
                <a:gd name="T56" fmla="*/ 1408 w 1472"/>
                <a:gd name="T57" fmla="*/ 1856 h 1920"/>
                <a:gd name="T58" fmla="*/ 64 w 1472"/>
                <a:gd name="T59" fmla="*/ 1856 h 1920"/>
                <a:gd name="T60" fmla="*/ 64 w 1472"/>
                <a:gd name="T61" fmla="*/ 192 h 1920"/>
                <a:gd name="T62" fmla="*/ 320 w 1472"/>
                <a:gd name="T63" fmla="*/ 192 h 1920"/>
                <a:gd name="T64" fmla="*/ 320 w 1472"/>
                <a:gd name="T65" fmla="*/ 352 h 1920"/>
                <a:gd name="T66" fmla="*/ 352 w 1472"/>
                <a:gd name="T67" fmla="*/ 384 h 1920"/>
                <a:gd name="T68" fmla="*/ 672 w 1472"/>
                <a:gd name="T69" fmla="*/ 384 h 1920"/>
                <a:gd name="T70" fmla="*/ 704 w 1472"/>
                <a:gd name="T71" fmla="*/ 352 h 1920"/>
                <a:gd name="T72" fmla="*/ 736 w 1472"/>
                <a:gd name="T73" fmla="*/ 320 h 1920"/>
                <a:gd name="T74" fmla="*/ 768 w 1472"/>
                <a:gd name="T75" fmla="*/ 352 h 1920"/>
                <a:gd name="T76" fmla="*/ 800 w 1472"/>
                <a:gd name="T77" fmla="*/ 384 h 1920"/>
                <a:gd name="T78" fmla="*/ 1120 w 1472"/>
                <a:gd name="T79" fmla="*/ 384 h 1920"/>
                <a:gd name="T80" fmla="*/ 1152 w 1472"/>
                <a:gd name="T81" fmla="*/ 352 h 1920"/>
                <a:gd name="T82" fmla="*/ 1152 w 1472"/>
                <a:gd name="T83" fmla="*/ 192 h 1920"/>
                <a:gd name="T84" fmla="*/ 1408 w 1472"/>
                <a:gd name="T85" fmla="*/ 192 h 1920"/>
                <a:gd name="T86" fmla="*/ 1408 w 1472"/>
                <a:gd name="T87" fmla="*/ 1856 h 1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72" h="1920">
                  <a:moveTo>
                    <a:pt x="1440" y="128"/>
                  </a:moveTo>
                  <a:cubicBezTo>
                    <a:pt x="1152" y="128"/>
                    <a:pt x="1152" y="128"/>
                    <a:pt x="1152" y="128"/>
                  </a:cubicBezTo>
                  <a:cubicBezTo>
                    <a:pt x="1152" y="32"/>
                    <a:pt x="1152" y="32"/>
                    <a:pt x="1152" y="32"/>
                  </a:cubicBezTo>
                  <a:cubicBezTo>
                    <a:pt x="1152" y="14"/>
                    <a:pt x="1138" y="0"/>
                    <a:pt x="1120" y="0"/>
                  </a:cubicBezTo>
                  <a:cubicBezTo>
                    <a:pt x="352" y="0"/>
                    <a:pt x="352" y="0"/>
                    <a:pt x="352" y="0"/>
                  </a:cubicBezTo>
                  <a:cubicBezTo>
                    <a:pt x="334" y="0"/>
                    <a:pt x="320" y="14"/>
                    <a:pt x="320" y="32"/>
                  </a:cubicBezTo>
                  <a:cubicBezTo>
                    <a:pt x="320" y="128"/>
                    <a:pt x="320" y="128"/>
                    <a:pt x="320" y="128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14" y="128"/>
                    <a:pt x="0" y="142"/>
                    <a:pt x="0" y="160"/>
                  </a:cubicBezTo>
                  <a:cubicBezTo>
                    <a:pt x="0" y="1888"/>
                    <a:pt x="0" y="1888"/>
                    <a:pt x="0" y="1888"/>
                  </a:cubicBezTo>
                  <a:cubicBezTo>
                    <a:pt x="0" y="1906"/>
                    <a:pt x="14" y="1920"/>
                    <a:pt x="32" y="1920"/>
                  </a:cubicBezTo>
                  <a:cubicBezTo>
                    <a:pt x="1440" y="1920"/>
                    <a:pt x="1440" y="1920"/>
                    <a:pt x="1440" y="1920"/>
                  </a:cubicBezTo>
                  <a:cubicBezTo>
                    <a:pt x="1458" y="1920"/>
                    <a:pt x="1472" y="1906"/>
                    <a:pt x="1472" y="1888"/>
                  </a:cubicBezTo>
                  <a:cubicBezTo>
                    <a:pt x="1472" y="160"/>
                    <a:pt x="1472" y="160"/>
                    <a:pt x="1472" y="160"/>
                  </a:cubicBezTo>
                  <a:cubicBezTo>
                    <a:pt x="1472" y="142"/>
                    <a:pt x="1458" y="128"/>
                    <a:pt x="1440" y="128"/>
                  </a:cubicBezTo>
                  <a:close/>
                  <a:moveTo>
                    <a:pt x="384" y="64"/>
                  </a:moveTo>
                  <a:cubicBezTo>
                    <a:pt x="1088" y="64"/>
                    <a:pt x="1088" y="64"/>
                    <a:pt x="1088" y="64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384" y="128"/>
                    <a:pt x="384" y="128"/>
                    <a:pt x="384" y="128"/>
                  </a:cubicBezTo>
                  <a:lnTo>
                    <a:pt x="384" y="64"/>
                  </a:lnTo>
                  <a:close/>
                  <a:moveTo>
                    <a:pt x="384" y="192"/>
                  </a:moveTo>
                  <a:cubicBezTo>
                    <a:pt x="1088" y="192"/>
                    <a:pt x="1088" y="192"/>
                    <a:pt x="1088" y="192"/>
                  </a:cubicBezTo>
                  <a:cubicBezTo>
                    <a:pt x="1088" y="320"/>
                    <a:pt x="1088" y="320"/>
                    <a:pt x="1088" y="320"/>
                  </a:cubicBezTo>
                  <a:cubicBezTo>
                    <a:pt x="827" y="320"/>
                    <a:pt x="827" y="320"/>
                    <a:pt x="827" y="320"/>
                  </a:cubicBezTo>
                  <a:cubicBezTo>
                    <a:pt x="809" y="270"/>
                    <a:pt x="754" y="244"/>
                    <a:pt x="704" y="261"/>
                  </a:cubicBezTo>
                  <a:cubicBezTo>
                    <a:pt x="677" y="271"/>
                    <a:pt x="655" y="293"/>
                    <a:pt x="645" y="320"/>
                  </a:cubicBezTo>
                  <a:cubicBezTo>
                    <a:pt x="384" y="320"/>
                    <a:pt x="384" y="320"/>
                    <a:pt x="384" y="320"/>
                  </a:cubicBezTo>
                  <a:lnTo>
                    <a:pt x="384" y="192"/>
                  </a:lnTo>
                  <a:close/>
                  <a:moveTo>
                    <a:pt x="1408" y="1856"/>
                  </a:moveTo>
                  <a:cubicBezTo>
                    <a:pt x="64" y="1856"/>
                    <a:pt x="64" y="1856"/>
                    <a:pt x="64" y="1856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320" y="192"/>
                    <a:pt x="320" y="192"/>
                    <a:pt x="320" y="192"/>
                  </a:cubicBezTo>
                  <a:cubicBezTo>
                    <a:pt x="320" y="352"/>
                    <a:pt x="320" y="352"/>
                    <a:pt x="320" y="352"/>
                  </a:cubicBezTo>
                  <a:cubicBezTo>
                    <a:pt x="320" y="370"/>
                    <a:pt x="334" y="384"/>
                    <a:pt x="352" y="384"/>
                  </a:cubicBezTo>
                  <a:cubicBezTo>
                    <a:pt x="672" y="384"/>
                    <a:pt x="672" y="384"/>
                    <a:pt x="672" y="384"/>
                  </a:cubicBezTo>
                  <a:cubicBezTo>
                    <a:pt x="690" y="384"/>
                    <a:pt x="704" y="370"/>
                    <a:pt x="704" y="352"/>
                  </a:cubicBezTo>
                  <a:cubicBezTo>
                    <a:pt x="704" y="334"/>
                    <a:pt x="718" y="320"/>
                    <a:pt x="736" y="320"/>
                  </a:cubicBezTo>
                  <a:cubicBezTo>
                    <a:pt x="754" y="320"/>
                    <a:pt x="768" y="334"/>
                    <a:pt x="768" y="352"/>
                  </a:cubicBezTo>
                  <a:cubicBezTo>
                    <a:pt x="768" y="370"/>
                    <a:pt x="782" y="384"/>
                    <a:pt x="800" y="384"/>
                  </a:cubicBezTo>
                  <a:cubicBezTo>
                    <a:pt x="1120" y="384"/>
                    <a:pt x="1120" y="384"/>
                    <a:pt x="1120" y="384"/>
                  </a:cubicBezTo>
                  <a:cubicBezTo>
                    <a:pt x="1138" y="384"/>
                    <a:pt x="1152" y="370"/>
                    <a:pt x="1152" y="352"/>
                  </a:cubicBezTo>
                  <a:cubicBezTo>
                    <a:pt x="1152" y="192"/>
                    <a:pt x="1152" y="192"/>
                    <a:pt x="1152" y="192"/>
                  </a:cubicBezTo>
                  <a:cubicBezTo>
                    <a:pt x="1408" y="192"/>
                    <a:pt x="1408" y="192"/>
                    <a:pt x="1408" y="192"/>
                  </a:cubicBezTo>
                  <a:lnTo>
                    <a:pt x="1408" y="18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12" name="Freeform 15"/>
            <p:cNvSpPr>
              <a:spLocks noEditPoints="1"/>
            </p:cNvSpPr>
            <p:nvPr/>
          </p:nvSpPr>
          <p:spPr bwMode="auto">
            <a:xfrm>
              <a:off x="5257800" y="1868488"/>
              <a:ext cx="139700" cy="139700"/>
            </a:xfrm>
            <a:custGeom>
              <a:avLst/>
              <a:gdLst>
                <a:gd name="T0" fmla="*/ 128 w 256"/>
                <a:gd name="T1" fmla="*/ 0 h 256"/>
                <a:gd name="T2" fmla="*/ 0 w 256"/>
                <a:gd name="T3" fmla="*/ 128 h 256"/>
                <a:gd name="T4" fmla="*/ 128 w 256"/>
                <a:gd name="T5" fmla="*/ 256 h 256"/>
                <a:gd name="T6" fmla="*/ 256 w 256"/>
                <a:gd name="T7" fmla="*/ 128 h 256"/>
                <a:gd name="T8" fmla="*/ 128 w 256"/>
                <a:gd name="T9" fmla="*/ 0 h 256"/>
                <a:gd name="T10" fmla="*/ 128 w 256"/>
                <a:gd name="T11" fmla="*/ 192 h 256"/>
                <a:gd name="T12" fmla="*/ 64 w 256"/>
                <a:gd name="T13" fmla="*/ 128 h 256"/>
                <a:gd name="T14" fmla="*/ 128 w 256"/>
                <a:gd name="T15" fmla="*/ 64 h 256"/>
                <a:gd name="T16" fmla="*/ 192 w 256"/>
                <a:gd name="T17" fmla="*/ 128 h 256"/>
                <a:gd name="T18" fmla="*/ 128 w 256"/>
                <a:gd name="T19" fmla="*/ 19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cubicBezTo>
                    <a:pt x="57" y="0"/>
                    <a:pt x="0" y="57"/>
                    <a:pt x="0" y="128"/>
                  </a:cubicBezTo>
                  <a:cubicBezTo>
                    <a:pt x="0" y="199"/>
                    <a:pt x="57" y="256"/>
                    <a:pt x="128" y="256"/>
                  </a:cubicBezTo>
                  <a:cubicBezTo>
                    <a:pt x="199" y="256"/>
                    <a:pt x="256" y="199"/>
                    <a:pt x="256" y="128"/>
                  </a:cubicBezTo>
                  <a:cubicBezTo>
                    <a:pt x="256" y="57"/>
                    <a:pt x="199" y="0"/>
                    <a:pt x="128" y="0"/>
                  </a:cubicBezTo>
                  <a:close/>
                  <a:moveTo>
                    <a:pt x="128" y="192"/>
                  </a:moveTo>
                  <a:cubicBezTo>
                    <a:pt x="93" y="192"/>
                    <a:pt x="64" y="163"/>
                    <a:pt x="64" y="128"/>
                  </a:cubicBezTo>
                  <a:cubicBezTo>
                    <a:pt x="64" y="93"/>
                    <a:pt x="93" y="64"/>
                    <a:pt x="128" y="64"/>
                  </a:cubicBezTo>
                  <a:cubicBezTo>
                    <a:pt x="163" y="64"/>
                    <a:pt x="192" y="93"/>
                    <a:pt x="192" y="128"/>
                  </a:cubicBezTo>
                  <a:cubicBezTo>
                    <a:pt x="192" y="163"/>
                    <a:pt x="163" y="192"/>
                    <a:pt x="128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13" name="Freeform 16"/>
            <p:cNvSpPr>
              <a:spLocks noEditPoints="1"/>
            </p:cNvSpPr>
            <p:nvPr/>
          </p:nvSpPr>
          <p:spPr bwMode="auto">
            <a:xfrm>
              <a:off x="5257800" y="2043113"/>
              <a:ext cx="139700" cy="141287"/>
            </a:xfrm>
            <a:custGeom>
              <a:avLst/>
              <a:gdLst>
                <a:gd name="T0" fmla="*/ 128 w 256"/>
                <a:gd name="T1" fmla="*/ 0 h 256"/>
                <a:gd name="T2" fmla="*/ 0 w 256"/>
                <a:gd name="T3" fmla="*/ 128 h 256"/>
                <a:gd name="T4" fmla="*/ 128 w 256"/>
                <a:gd name="T5" fmla="*/ 256 h 256"/>
                <a:gd name="T6" fmla="*/ 256 w 256"/>
                <a:gd name="T7" fmla="*/ 128 h 256"/>
                <a:gd name="T8" fmla="*/ 128 w 256"/>
                <a:gd name="T9" fmla="*/ 0 h 256"/>
                <a:gd name="T10" fmla="*/ 128 w 256"/>
                <a:gd name="T11" fmla="*/ 192 h 256"/>
                <a:gd name="T12" fmla="*/ 64 w 256"/>
                <a:gd name="T13" fmla="*/ 128 h 256"/>
                <a:gd name="T14" fmla="*/ 128 w 256"/>
                <a:gd name="T15" fmla="*/ 64 h 256"/>
                <a:gd name="T16" fmla="*/ 192 w 256"/>
                <a:gd name="T17" fmla="*/ 128 h 256"/>
                <a:gd name="T18" fmla="*/ 128 w 256"/>
                <a:gd name="T19" fmla="*/ 19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cubicBezTo>
                    <a:pt x="57" y="0"/>
                    <a:pt x="0" y="57"/>
                    <a:pt x="0" y="128"/>
                  </a:cubicBezTo>
                  <a:cubicBezTo>
                    <a:pt x="0" y="199"/>
                    <a:pt x="57" y="256"/>
                    <a:pt x="128" y="256"/>
                  </a:cubicBezTo>
                  <a:cubicBezTo>
                    <a:pt x="199" y="256"/>
                    <a:pt x="256" y="199"/>
                    <a:pt x="256" y="128"/>
                  </a:cubicBezTo>
                  <a:cubicBezTo>
                    <a:pt x="256" y="57"/>
                    <a:pt x="199" y="0"/>
                    <a:pt x="128" y="0"/>
                  </a:cubicBezTo>
                  <a:close/>
                  <a:moveTo>
                    <a:pt x="128" y="192"/>
                  </a:moveTo>
                  <a:cubicBezTo>
                    <a:pt x="93" y="192"/>
                    <a:pt x="64" y="163"/>
                    <a:pt x="64" y="128"/>
                  </a:cubicBezTo>
                  <a:cubicBezTo>
                    <a:pt x="64" y="93"/>
                    <a:pt x="93" y="64"/>
                    <a:pt x="128" y="64"/>
                  </a:cubicBezTo>
                  <a:cubicBezTo>
                    <a:pt x="163" y="64"/>
                    <a:pt x="192" y="93"/>
                    <a:pt x="192" y="128"/>
                  </a:cubicBezTo>
                  <a:cubicBezTo>
                    <a:pt x="192" y="163"/>
                    <a:pt x="163" y="192"/>
                    <a:pt x="128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14" name="Freeform 17"/>
            <p:cNvSpPr/>
            <p:nvPr/>
          </p:nvSpPr>
          <p:spPr bwMode="auto">
            <a:xfrm>
              <a:off x="5573713" y="1885950"/>
              <a:ext cx="279400" cy="34925"/>
            </a:xfrm>
            <a:custGeom>
              <a:avLst/>
              <a:gdLst>
                <a:gd name="T0" fmla="*/ 480 w 512"/>
                <a:gd name="T1" fmla="*/ 0 h 64"/>
                <a:gd name="T2" fmla="*/ 32 w 512"/>
                <a:gd name="T3" fmla="*/ 0 h 64"/>
                <a:gd name="T4" fmla="*/ 0 w 512"/>
                <a:gd name="T5" fmla="*/ 32 h 64"/>
                <a:gd name="T6" fmla="*/ 32 w 512"/>
                <a:gd name="T7" fmla="*/ 64 h 64"/>
                <a:gd name="T8" fmla="*/ 480 w 512"/>
                <a:gd name="T9" fmla="*/ 64 h 64"/>
                <a:gd name="T10" fmla="*/ 512 w 512"/>
                <a:gd name="T11" fmla="*/ 32 h 64"/>
                <a:gd name="T12" fmla="*/ 480 w 512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2" h="64">
                  <a:moveTo>
                    <a:pt x="48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480" y="64"/>
                    <a:pt x="480" y="64"/>
                    <a:pt x="480" y="64"/>
                  </a:cubicBezTo>
                  <a:cubicBezTo>
                    <a:pt x="498" y="64"/>
                    <a:pt x="512" y="50"/>
                    <a:pt x="512" y="32"/>
                  </a:cubicBezTo>
                  <a:cubicBezTo>
                    <a:pt x="512" y="14"/>
                    <a:pt x="498" y="0"/>
                    <a:pt x="48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15" name="Freeform 18"/>
            <p:cNvSpPr/>
            <p:nvPr/>
          </p:nvSpPr>
          <p:spPr bwMode="auto">
            <a:xfrm>
              <a:off x="5434013" y="1885950"/>
              <a:ext cx="104775" cy="34925"/>
            </a:xfrm>
            <a:custGeom>
              <a:avLst/>
              <a:gdLst>
                <a:gd name="T0" fmla="*/ 160 w 192"/>
                <a:gd name="T1" fmla="*/ 0 h 64"/>
                <a:gd name="T2" fmla="*/ 32 w 192"/>
                <a:gd name="T3" fmla="*/ 0 h 64"/>
                <a:gd name="T4" fmla="*/ 0 w 192"/>
                <a:gd name="T5" fmla="*/ 32 h 64"/>
                <a:gd name="T6" fmla="*/ 32 w 192"/>
                <a:gd name="T7" fmla="*/ 64 h 64"/>
                <a:gd name="T8" fmla="*/ 160 w 192"/>
                <a:gd name="T9" fmla="*/ 64 h 64"/>
                <a:gd name="T10" fmla="*/ 192 w 192"/>
                <a:gd name="T11" fmla="*/ 32 h 64"/>
                <a:gd name="T12" fmla="*/ 160 w 192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64">
                  <a:moveTo>
                    <a:pt x="16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78" y="64"/>
                    <a:pt x="192" y="50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16" name="Freeform 19"/>
            <p:cNvSpPr/>
            <p:nvPr/>
          </p:nvSpPr>
          <p:spPr bwMode="auto">
            <a:xfrm>
              <a:off x="5678488" y="1955800"/>
              <a:ext cx="174625" cy="34925"/>
            </a:xfrm>
            <a:custGeom>
              <a:avLst/>
              <a:gdLst>
                <a:gd name="T0" fmla="*/ 288 w 320"/>
                <a:gd name="T1" fmla="*/ 0 h 64"/>
                <a:gd name="T2" fmla="*/ 32 w 320"/>
                <a:gd name="T3" fmla="*/ 0 h 64"/>
                <a:gd name="T4" fmla="*/ 0 w 320"/>
                <a:gd name="T5" fmla="*/ 32 h 64"/>
                <a:gd name="T6" fmla="*/ 32 w 320"/>
                <a:gd name="T7" fmla="*/ 64 h 64"/>
                <a:gd name="T8" fmla="*/ 288 w 320"/>
                <a:gd name="T9" fmla="*/ 64 h 64"/>
                <a:gd name="T10" fmla="*/ 320 w 320"/>
                <a:gd name="T11" fmla="*/ 32 h 64"/>
                <a:gd name="T12" fmla="*/ 288 w 320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0" h="64">
                  <a:moveTo>
                    <a:pt x="288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288" y="64"/>
                    <a:pt x="288" y="64"/>
                    <a:pt x="288" y="64"/>
                  </a:cubicBezTo>
                  <a:cubicBezTo>
                    <a:pt x="306" y="64"/>
                    <a:pt x="320" y="50"/>
                    <a:pt x="320" y="32"/>
                  </a:cubicBezTo>
                  <a:cubicBezTo>
                    <a:pt x="320" y="14"/>
                    <a:pt x="306" y="0"/>
                    <a:pt x="28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17" name="Freeform 20"/>
            <p:cNvSpPr/>
            <p:nvPr/>
          </p:nvSpPr>
          <p:spPr bwMode="auto">
            <a:xfrm>
              <a:off x="5434013" y="1955800"/>
              <a:ext cx="209550" cy="34925"/>
            </a:xfrm>
            <a:custGeom>
              <a:avLst/>
              <a:gdLst>
                <a:gd name="T0" fmla="*/ 352 w 384"/>
                <a:gd name="T1" fmla="*/ 0 h 64"/>
                <a:gd name="T2" fmla="*/ 32 w 384"/>
                <a:gd name="T3" fmla="*/ 0 h 64"/>
                <a:gd name="T4" fmla="*/ 0 w 384"/>
                <a:gd name="T5" fmla="*/ 32 h 64"/>
                <a:gd name="T6" fmla="*/ 32 w 384"/>
                <a:gd name="T7" fmla="*/ 64 h 64"/>
                <a:gd name="T8" fmla="*/ 352 w 384"/>
                <a:gd name="T9" fmla="*/ 64 h 64"/>
                <a:gd name="T10" fmla="*/ 384 w 384"/>
                <a:gd name="T11" fmla="*/ 32 h 64"/>
                <a:gd name="T12" fmla="*/ 352 w 384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4" h="64">
                  <a:moveTo>
                    <a:pt x="352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352" y="64"/>
                    <a:pt x="352" y="64"/>
                    <a:pt x="352" y="64"/>
                  </a:cubicBezTo>
                  <a:cubicBezTo>
                    <a:pt x="370" y="64"/>
                    <a:pt x="384" y="50"/>
                    <a:pt x="384" y="32"/>
                  </a:cubicBezTo>
                  <a:cubicBezTo>
                    <a:pt x="384" y="14"/>
                    <a:pt x="370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18" name="Freeform 21"/>
            <p:cNvSpPr/>
            <p:nvPr/>
          </p:nvSpPr>
          <p:spPr bwMode="auto">
            <a:xfrm>
              <a:off x="5748338" y="2060575"/>
              <a:ext cx="104775" cy="36512"/>
            </a:xfrm>
            <a:custGeom>
              <a:avLst/>
              <a:gdLst>
                <a:gd name="T0" fmla="*/ 160 w 192"/>
                <a:gd name="T1" fmla="*/ 0 h 64"/>
                <a:gd name="T2" fmla="*/ 32 w 192"/>
                <a:gd name="T3" fmla="*/ 0 h 64"/>
                <a:gd name="T4" fmla="*/ 0 w 192"/>
                <a:gd name="T5" fmla="*/ 32 h 64"/>
                <a:gd name="T6" fmla="*/ 32 w 192"/>
                <a:gd name="T7" fmla="*/ 64 h 64"/>
                <a:gd name="T8" fmla="*/ 160 w 192"/>
                <a:gd name="T9" fmla="*/ 64 h 64"/>
                <a:gd name="T10" fmla="*/ 192 w 192"/>
                <a:gd name="T11" fmla="*/ 32 h 64"/>
                <a:gd name="T12" fmla="*/ 160 w 192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64">
                  <a:moveTo>
                    <a:pt x="16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78" y="64"/>
                    <a:pt x="192" y="50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19" name="Freeform 22"/>
            <p:cNvSpPr/>
            <p:nvPr/>
          </p:nvSpPr>
          <p:spPr bwMode="auto">
            <a:xfrm>
              <a:off x="5434013" y="2060575"/>
              <a:ext cx="279400" cy="36512"/>
            </a:xfrm>
            <a:custGeom>
              <a:avLst/>
              <a:gdLst>
                <a:gd name="T0" fmla="*/ 480 w 512"/>
                <a:gd name="T1" fmla="*/ 0 h 64"/>
                <a:gd name="T2" fmla="*/ 32 w 512"/>
                <a:gd name="T3" fmla="*/ 0 h 64"/>
                <a:gd name="T4" fmla="*/ 0 w 512"/>
                <a:gd name="T5" fmla="*/ 32 h 64"/>
                <a:gd name="T6" fmla="*/ 32 w 512"/>
                <a:gd name="T7" fmla="*/ 64 h 64"/>
                <a:gd name="T8" fmla="*/ 480 w 512"/>
                <a:gd name="T9" fmla="*/ 64 h 64"/>
                <a:gd name="T10" fmla="*/ 512 w 512"/>
                <a:gd name="T11" fmla="*/ 32 h 64"/>
                <a:gd name="T12" fmla="*/ 480 w 512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2" h="64">
                  <a:moveTo>
                    <a:pt x="48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480" y="64"/>
                    <a:pt x="480" y="64"/>
                    <a:pt x="480" y="64"/>
                  </a:cubicBezTo>
                  <a:cubicBezTo>
                    <a:pt x="498" y="64"/>
                    <a:pt x="512" y="50"/>
                    <a:pt x="512" y="32"/>
                  </a:cubicBezTo>
                  <a:cubicBezTo>
                    <a:pt x="512" y="14"/>
                    <a:pt x="498" y="0"/>
                    <a:pt x="48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20" name="Freeform 23"/>
            <p:cNvSpPr/>
            <p:nvPr/>
          </p:nvSpPr>
          <p:spPr bwMode="auto">
            <a:xfrm>
              <a:off x="5626100" y="2132013"/>
              <a:ext cx="227013" cy="34925"/>
            </a:xfrm>
            <a:custGeom>
              <a:avLst/>
              <a:gdLst>
                <a:gd name="T0" fmla="*/ 384 w 416"/>
                <a:gd name="T1" fmla="*/ 0 h 64"/>
                <a:gd name="T2" fmla="*/ 32 w 416"/>
                <a:gd name="T3" fmla="*/ 0 h 64"/>
                <a:gd name="T4" fmla="*/ 0 w 416"/>
                <a:gd name="T5" fmla="*/ 32 h 64"/>
                <a:gd name="T6" fmla="*/ 32 w 416"/>
                <a:gd name="T7" fmla="*/ 64 h 64"/>
                <a:gd name="T8" fmla="*/ 384 w 416"/>
                <a:gd name="T9" fmla="*/ 64 h 64"/>
                <a:gd name="T10" fmla="*/ 416 w 416"/>
                <a:gd name="T11" fmla="*/ 32 h 64"/>
                <a:gd name="T12" fmla="*/ 384 w 416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6" h="64">
                  <a:moveTo>
                    <a:pt x="384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384" y="64"/>
                    <a:pt x="384" y="64"/>
                    <a:pt x="384" y="64"/>
                  </a:cubicBezTo>
                  <a:cubicBezTo>
                    <a:pt x="402" y="64"/>
                    <a:pt x="416" y="50"/>
                    <a:pt x="416" y="32"/>
                  </a:cubicBezTo>
                  <a:cubicBezTo>
                    <a:pt x="416" y="14"/>
                    <a:pt x="402" y="0"/>
                    <a:pt x="38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21" name="Freeform 24"/>
            <p:cNvSpPr/>
            <p:nvPr/>
          </p:nvSpPr>
          <p:spPr bwMode="auto">
            <a:xfrm>
              <a:off x="5434013" y="2132013"/>
              <a:ext cx="157163" cy="34925"/>
            </a:xfrm>
            <a:custGeom>
              <a:avLst/>
              <a:gdLst>
                <a:gd name="T0" fmla="*/ 256 w 288"/>
                <a:gd name="T1" fmla="*/ 0 h 64"/>
                <a:gd name="T2" fmla="*/ 32 w 288"/>
                <a:gd name="T3" fmla="*/ 0 h 64"/>
                <a:gd name="T4" fmla="*/ 0 w 288"/>
                <a:gd name="T5" fmla="*/ 32 h 64"/>
                <a:gd name="T6" fmla="*/ 32 w 288"/>
                <a:gd name="T7" fmla="*/ 64 h 64"/>
                <a:gd name="T8" fmla="*/ 256 w 288"/>
                <a:gd name="T9" fmla="*/ 64 h 64"/>
                <a:gd name="T10" fmla="*/ 288 w 288"/>
                <a:gd name="T11" fmla="*/ 32 h 64"/>
                <a:gd name="T12" fmla="*/ 256 w 288"/>
                <a:gd name="T1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64">
                  <a:moveTo>
                    <a:pt x="256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2" y="64"/>
                  </a:cubicBezTo>
                  <a:cubicBezTo>
                    <a:pt x="256" y="64"/>
                    <a:pt x="256" y="64"/>
                    <a:pt x="256" y="64"/>
                  </a:cubicBezTo>
                  <a:cubicBezTo>
                    <a:pt x="274" y="64"/>
                    <a:pt x="288" y="50"/>
                    <a:pt x="288" y="32"/>
                  </a:cubicBezTo>
                  <a:cubicBezTo>
                    <a:pt x="288" y="14"/>
                    <a:pt x="274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22" name="Freeform 25"/>
            <p:cNvSpPr>
              <a:spLocks noEditPoints="1"/>
            </p:cNvSpPr>
            <p:nvPr/>
          </p:nvSpPr>
          <p:spPr bwMode="auto">
            <a:xfrm>
              <a:off x="5994400" y="1624013"/>
              <a:ext cx="209550" cy="1049337"/>
            </a:xfrm>
            <a:custGeom>
              <a:avLst/>
              <a:gdLst>
                <a:gd name="T0" fmla="*/ 256 w 384"/>
                <a:gd name="T1" fmla="*/ 131 h 1920"/>
                <a:gd name="T2" fmla="*/ 256 w 384"/>
                <a:gd name="T3" fmla="*/ 128 h 1920"/>
                <a:gd name="T4" fmla="*/ 128 w 384"/>
                <a:gd name="T5" fmla="*/ 0 h 1920"/>
                <a:gd name="T6" fmla="*/ 0 w 384"/>
                <a:gd name="T7" fmla="*/ 128 h 1920"/>
                <a:gd name="T8" fmla="*/ 0 w 384"/>
                <a:gd name="T9" fmla="*/ 1664 h 1920"/>
                <a:gd name="T10" fmla="*/ 0 w 384"/>
                <a:gd name="T11" fmla="*/ 1665 h 1920"/>
                <a:gd name="T12" fmla="*/ 2 w 384"/>
                <a:gd name="T13" fmla="*/ 1675 h 1920"/>
                <a:gd name="T14" fmla="*/ 3 w 384"/>
                <a:gd name="T15" fmla="*/ 1677 h 1920"/>
                <a:gd name="T16" fmla="*/ 3 w 384"/>
                <a:gd name="T17" fmla="*/ 1678 h 1920"/>
                <a:gd name="T18" fmla="*/ 96 w 384"/>
                <a:gd name="T19" fmla="*/ 1864 h 1920"/>
                <a:gd name="T20" fmla="*/ 96 w 384"/>
                <a:gd name="T21" fmla="*/ 1888 h 1920"/>
                <a:gd name="T22" fmla="*/ 128 w 384"/>
                <a:gd name="T23" fmla="*/ 1920 h 1920"/>
                <a:gd name="T24" fmla="*/ 160 w 384"/>
                <a:gd name="T25" fmla="*/ 1888 h 1920"/>
                <a:gd name="T26" fmla="*/ 160 w 384"/>
                <a:gd name="T27" fmla="*/ 1864 h 1920"/>
                <a:gd name="T28" fmla="*/ 253 w 384"/>
                <a:gd name="T29" fmla="*/ 1678 h 1920"/>
                <a:gd name="T30" fmla="*/ 253 w 384"/>
                <a:gd name="T31" fmla="*/ 1677 h 1920"/>
                <a:gd name="T32" fmla="*/ 254 w 384"/>
                <a:gd name="T33" fmla="*/ 1675 h 1920"/>
                <a:gd name="T34" fmla="*/ 256 w 384"/>
                <a:gd name="T35" fmla="*/ 1665 h 1920"/>
                <a:gd name="T36" fmla="*/ 256 w 384"/>
                <a:gd name="T37" fmla="*/ 1664 h 1920"/>
                <a:gd name="T38" fmla="*/ 256 w 384"/>
                <a:gd name="T39" fmla="*/ 198 h 1920"/>
                <a:gd name="T40" fmla="*/ 320 w 384"/>
                <a:gd name="T41" fmla="*/ 288 h 1920"/>
                <a:gd name="T42" fmla="*/ 320 w 384"/>
                <a:gd name="T43" fmla="*/ 576 h 1920"/>
                <a:gd name="T44" fmla="*/ 352 w 384"/>
                <a:gd name="T45" fmla="*/ 608 h 1920"/>
                <a:gd name="T46" fmla="*/ 384 w 384"/>
                <a:gd name="T47" fmla="*/ 576 h 1920"/>
                <a:gd name="T48" fmla="*/ 384 w 384"/>
                <a:gd name="T49" fmla="*/ 288 h 1920"/>
                <a:gd name="T50" fmla="*/ 256 w 384"/>
                <a:gd name="T51" fmla="*/ 131 h 1920"/>
                <a:gd name="T52" fmla="*/ 128 w 384"/>
                <a:gd name="T53" fmla="*/ 1784 h 1920"/>
                <a:gd name="T54" fmla="*/ 84 w 384"/>
                <a:gd name="T55" fmla="*/ 1696 h 1920"/>
                <a:gd name="T56" fmla="*/ 172 w 384"/>
                <a:gd name="T57" fmla="*/ 1696 h 1920"/>
                <a:gd name="T58" fmla="*/ 128 w 384"/>
                <a:gd name="T59" fmla="*/ 1784 h 1920"/>
                <a:gd name="T60" fmla="*/ 192 w 384"/>
                <a:gd name="T61" fmla="*/ 1632 h 1920"/>
                <a:gd name="T62" fmla="*/ 64 w 384"/>
                <a:gd name="T63" fmla="*/ 1632 h 1920"/>
                <a:gd name="T64" fmla="*/ 64 w 384"/>
                <a:gd name="T65" fmla="*/ 736 h 1920"/>
                <a:gd name="T66" fmla="*/ 192 w 384"/>
                <a:gd name="T67" fmla="*/ 736 h 1920"/>
                <a:gd name="T68" fmla="*/ 192 w 384"/>
                <a:gd name="T69" fmla="*/ 1632 h 1920"/>
                <a:gd name="T70" fmla="*/ 192 w 384"/>
                <a:gd name="T71" fmla="*/ 672 h 1920"/>
                <a:gd name="T72" fmla="*/ 64 w 384"/>
                <a:gd name="T73" fmla="*/ 672 h 1920"/>
                <a:gd name="T74" fmla="*/ 64 w 384"/>
                <a:gd name="T75" fmla="*/ 192 h 1920"/>
                <a:gd name="T76" fmla="*/ 192 w 384"/>
                <a:gd name="T77" fmla="*/ 192 h 1920"/>
                <a:gd name="T78" fmla="*/ 192 w 384"/>
                <a:gd name="T79" fmla="*/ 672 h 1920"/>
                <a:gd name="T80" fmla="*/ 64 w 384"/>
                <a:gd name="T81" fmla="*/ 128 h 1920"/>
                <a:gd name="T82" fmla="*/ 128 w 384"/>
                <a:gd name="T83" fmla="*/ 64 h 1920"/>
                <a:gd name="T84" fmla="*/ 192 w 384"/>
                <a:gd name="T85" fmla="*/ 128 h 1920"/>
                <a:gd name="T86" fmla="*/ 64 w 384"/>
                <a:gd name="T87" fmla="*/ 128 h 1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84" h="1920">
                  <a:moveTo>
                    <a:pt x="256" y="131"/>
                  </a:moveTo>
                  <a:cubicBezTo>
                    <a:pt x="256" y="128"/>
                    <a:pt x="256" y="128"/>
                    <a:pt x="256" y="128"/>
                  </a:cubicBezTo>
                  <a:cubicBezTo>
                    <a:pt x="256" y="57"/>
                    <a:pt x="199" y="0"/>
                    <a:pt x="128" y="0"/>
                  </a:cubicBezTo>
                  <a:cubicBezTo>
                    <a:pt x="57" y="0"/>
                    <a:pt x="0" y="57"/>
                    <a:pt x="0" y="128"/>
                  </a:cubicBezTo>
                  <a:cubicBezTo>
                    <a:pt x="0" y="1664"/>
                    <a:pt x="0" y="1664"/>
                    <a:pt x="0" y="1664"/>
                  </a:cubicBezTo>
                  <a:cubicBezTo>
                    <a:pt x="0" y="1664"/>
                    <a:pt x="0" y="1665"/>
                    <a:pt x="0" y="1665"/>
                  </a:cubicBezTo>
                  <a:cubicBezTo>
                    <a:pt x="0" y="1669"/>
                    <a:pt x="1" y="1672"/>
                    <a:pt x="2" y="1675"/>
                  </a:cubicBezTo>
                  <a:cubicBezTo>
                    <a:pt x="2" y="1676"/>
                    <a:pt x="3" y="1676"/>
                    <a:pt x="3" y="1677"/>
                  </a:cubicBezTo>
                  <a:cubicBezTo>
                    <a:pt x="3" y="1678"/>
                    <a:pt x="3" y="1678"/>
                    <a:pt x="3" y="1678"/>
                  </a:cubicBezTo>
                  <a:cubicBezTo>
                    <a:pt x="96" y="1864"/>
                    <a:pt x="96" y="1864"/>
                    <a:pt x="96" y="1864"/>
                  </a:cubicBezTo>
                  <a:cubicBezTo>
                    <a:pt x="96" y="1888"/>
                    <a:pt x="96" y="1888"/>
                    <a:pt x="96" y="1888"/>
                  </a:cubicBezTo>
                  <a:cubicBezTo>
                    <a:pt x="96" y="1906"/>
                    <a:pt x="110" y="1920"/>
                    <a:pt x="128" y="1920"/>
                  </a:cubicBezTo>
                  <a:cubicBezTo>
                    <a:pt x="146" y="1920"/>
                    <a:pt x="160" y="1906"/>
                    <a:pt x="160" y="1888"/>
                  </a:cubicBezTo>
                  <a:cubicBezTo>
                    <a:pt x="160" y="1864"/>
                    <a:pt x="160" y="1864"/>
                    <a:pt x="160" y="1864"/>
                  </a:cubicBezTo>
                  <a:cubicBezTo>
                    <a:pt x="253" y="1678"/>
                    <a:pt x="253" y="1678"/>
                    <a:pt x="253" y="1678"/>
                  </a:cubicBezTo>
                  <a:cubicBezTo>
                    <a:pt x="253" y="1678"/>
                    <a:pt x="253" y="1678"/>
                    <a:pt x="253" y="1677"/>
                  </a:cubicBezTo>
                  <a:cubicBezTo>
                    <a:pt x="253" y="1677"/>
                    <a:pt x="254" y="1676"/>
                    <a:pt x="254" y="1675"/>
                  </a:cubicBezTo>
                  <a:cubicBezTo>
                    <a:pt x="255" y="1672"/>
                    <a:pt x="256" y="1669"/>
                    <a:pt x="256" y="1665"/>
                  </a:cubicBezTo>
                  <a:cubicBezTo>
                    <a:pt x="256" y="1665"/>
                    <a:pt x="256" y="1664"/>
                    <a:pt x="256" y="1664"/>
                  </a:cubicBezTo>
                  <a:cubicBezTo>
                    <a:pt x="256" y="198"/>
                    <a:pt x="256" y="198"/>
                    <a:pt x="256" y="198"/>
                  </a:cubicBezTo>
                  <a:cubicBezTo>
                    <a:pt x="294" y="211"/>
                    <a:pt x="320" y="248"/>
                    <a:pt x="320" y="288"/>
                  </a:cubicBezTo>
                  <a:cubicBezTo>
                    <a:pt x="320" y="576"/>
                    <a:pt x="320" y="576"/>
                    <a:pt x="320" y="576"/>
                  </a:cubicBezTo>
                  <a:cubicBezTo>
                    <a:pt x="320" y="594"/>
                    <a:pt x="334" y="608"/>
                    <a:pt x="352" y="608"/>
                  </a:cubicBezTo>
                  <a:cubicBezTo>
                    <a:pt x="370" y="608"/>
                    <a:pt x="384" y="594"/>
                    <a:pt x="384" y="576"/>
                  </a:cubicBezTo>
                  <a:cubicBezTo>
                    <a:pt x="384" y="288"/>
                    <a:pt x="384" y="288"/>
                    <a:pt x="384" y="288"/>
                  </a:cubicBezTo>
                  <a:cubicBezTo>
                    <a:pt x="384" y="212"/>
                    <a:pt x="330" y="147"/>
                    <a:pt x="256" y="131"/>
                  </a:cubicBezTo>
                  <a:close/>
                  <a:moveTo>
                    <a:pt x="128" y="1784"/>
                  </a:moveTo>
                  <a:cubicBezTo>
                    <a:pt x="84" y="1696"/>
                    <a:pt x="84" y="1696"/>
                    <a:pt x="84" y="1696"/>
                  </a:cubicBezTo>
                  <a:cubicBezTo>
                    <a:pt x="172" y="1696"/>
                    <a:pt x="172" y="1696"/>
                    <a:pt x="172" y="1696"/>
                  </a:cubicBezTo>
                  <a:lnTo>
                    <a:pt x="128" y="1784"/>
                  </a:lnTo>
                  <a:close/>
                  <a:moveTo>
                    <a:pt x="192" y="1632"/>
                  </a:moveTo>
                  <a:cubicBezTo>
                    <a:pt x="64" y="1632"/>
                    <a:pt x="64" y="1632"/>
                    <a:pt x="64" y="1632"/>
                  </a:cubicBezTo>
                  <a:cubicBezTo>
                    <a:pt x="64" y="736"/>
                    <a:pt x="64" y="736"/>
                    <a:pt x="64" y="736"/>
                  </a:cubicBezTo>
                  <a:cubicBezTo>
                    <a:pt x="192" y="736"/>
                    <a:pt x="192" y="736"/>
                    <a:pt x="192" y="736"/>
                  </a:cubicBezTo>
                  <a:lnTo>
                    <a:pt x="192" y="1632"/>
                  </a:lnTo>
                  <a:close/>
                  <a:moveTo>
                    <a:pt x="192" y="672"/>
                  </a:moveTo>
                  <a:cubicBezTo>
                    <a:pt x="64" y="672"/>
                    <a:pt x="64" y="672"/>
                    <a:pt x="64" y="67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192" y="192"/>
                    <a:pt x="192" y="192"/>
                    <a:pt x="192" y="192"/>
                  </a:cubicBezTo>
                  <a:lnTo>
                    <a:pt x="192" y="672"/>
                  </a:lnTo>
                  <a:close/>
                  <a:moveTo>
                    <a:pt x="64" y="128"/>
                  </a:moveTo>
                  <a:cubicBezTo>
                    <a:pt x="64" y="93"/>
                    <a:pt x="93" y="64"/>
                    <a:pt x="128" y="64"/>
                  </a:cubicBezTo>
                  <a:cubicBezTo>
                    <a:pt x="163" y="64"/>
                    <a:pt x="192" y="93"/>
                    <a:pt x="192" y="128"/>
                  </a:cubicBezTo>
                  <a:lnTo>
                    <a:pt x="64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23" name="Freeform 26"/>
            <p:cNvSpPr>
              <a:spLocks noEditPoints="1"/>
            </p:cNvSpPr>
            <p:nvPr/>
          </p:nvSpPr>
          <p:spPr bwMode="auto">
            <a:xfrm>
              <a:off x="5233988" y="2193925"/>
              <a:ext cx="444500" cy="433387"/>
            </a:xfrm>
            <a:custGeom>
              <a:avLst/>
              <a:gdLst>
                <a:gd name="T0" fmla="*/ 812 w 812"/>
                <a:gd name="T1" fmla="*/ 204 h 792"/>
                <a:gd name="T2" fmla="*/ 812 w 812"/>
                <a:gd name="T3" fmla="*/ 140 h 792"/>
                <a:gd name="T4" fmla="*/ 716 w 812"/>
                <a:gd name="T5" fmla="*/ 140 h 792"/>
                <a:gd name="T6" fmla="*/ 693 w 812"/>
                <a:gd name="T7" fmla="*/ 149 h 792"/>
                <a:gd name="T8" fmla="*/ 669 w 812"/>
                <a:gd name="T9" fmla="*/ 174 h 792"/>
                <a:gd name="T10" fmla="*/ 174 w 812"/>
                <a:gd name="T11" fmla="*/ 123 h 792"/>
                <a:gd name="T12" fmla="*/ 122 w 812"/>
                <a:gd name="T13" fmla="*/ 618 h 792"/>
                <a:gd name="T14" fmla="*/ 617 w 812"/>
                <a:gd name="T15" fmla="*/ 669 h 792"/>
                <a:gd name="T16" fmla="*/ 626 w 812"/>
                <a:gd name="T17" fmla="*/ 662 h 792"/>
                <a:gd name="T18" fmla="*/ 668 w 812"/>
                <a:gd name="T19" fmla="*/ 618 h 792"/>
                <a:gd name="T20" fmla="*/ 693 w 812"/>
                <a:gd name="T21" fmla="*/ 643 h 792"/>
                <a:gd name="T22" fmla="*/ 716 w 812"/>
                <a:gd name="T23" fmla="*/ 652 h 792"/>
                <a:gd name="T24" fmla="*/ 812 w 812"/>
                <a:gd name="T25" fmla="*/ 652 h 792"/>
                <a:gd name="T26" fmla="*/ 812 w 812"/>
                <a:gd name="T27" fmla="*/ 588 h 792"/>
                <a:gd name="T28" fmla="*/ 729 w 812"/>
                <a:gd name="T29" fmla="*/ 588 h 792"/>
                <a:gd name="T30" fmla="*/ 705 w 812"/>
                <a:gd name="T31" fmla="*/ 564 h 792"/>
                <a:gd name="T32" fmla="*/ 705 w 812"/>
                <a:gd name="T33" fmla="*/ 228 h 792"/>
                <a:gd name="T34" fmla="*/ 729 w 812"/>
                <a:gd name="T35" fmla="*/ 204 h 792"/>
                <a:gd name="T36" fmla="*/ 812 w 812"/>
                <a:gd name="T37" fmla="*/ 204 h 792"/>
                <a:gd name="T38" fmla="*/ 658 w 812"/>
                <a:gd name="T39" fmla="*/ 516 h 792"/>
                <a:gd name="T40" fmla="*/ 611 w 812"/>
                <a:gd name="T41" fmla="*/ 469 h 792"/>
                <a:gd name="T42" fmla="*/ 565 w 812"/>
                <a:gd name="T43" fmla="*/ 515 h 792"/>
                <a:gd name="T44" fmla="*/ 623 w 812"/>
                <a:gd name="T45" fmla="*/ 572 h 792"/>
                <a:gd name="T46" fmla="*/ 606 w 812"/>
                <a:gd name="T47" fmla="*/ 593 h 792"/>
                <a:gd name="T48" fmla="*/ 441 w 812"/>
                <a:gd name="T49" fmla="*/ 428 h 792"/>
                <a:gd name="T50" fmla="*/ 682 w 812"/>
                <a:gd name="T51" fmla="*/ 428 h 792"/>
                <a:gd name="T52" fmla="*/ 658 w 812"/>
                <a:gd name="T53" fmla="*/ 516 h 792"/>
                <a:gd name="T54" fmla="*/ 364 w 812"/>
                <a:gd name="T55" fmla="*/ 364 h 792"/>
                <a:gd name="T56" fmla="*/ 332 w 812"/>
                <a:gd name="T57" fmla="*/ 396 h 792"/>
                <a:gd name="T58" fmla="*/ 341 w 812"/>
                <a:gd name="T59" fmla="*/ 419 h 792"/>
                <a:gd name="T60" fmla="*/ 557 w 812"/>
                <a:gd name="T61" fmla="*/ 634 h 792"/>
                <a:gd name="T62" fmla="*/ 157 w 812"/>
                <a:gd name="T63" fmla="*/ 557 h 792"/>
                <a:gd name="T64" fmla="*/ 234 w 812"/>
                <a:gd name="T65" fmla="*/ 157 h 792"/>
                <a:gd name="T66" fmla="*/ 623 w 812"/>
                <a:gd name="T67" fmla="*/ 219 h 792"/>
                <a:gd name="T68" fmla="*/ 565 w 812"/>
                <a:gd name="T69" fmla="*/ 277 h 792"/>
                <a:gd name="T70" fmla="*/ 610 w 812"/>
                <a:gd name="T71" fmla="*/ 323 h 792"/>
                <a:gd name="T72" fmla="*/ 657 w 812"/>
                <a:gd name="T73" fmla="*/ 276 h 792"/>
                <a:gd name="T74" fmla="*/ 682 w 812"/>
                <a:gd name="T75" fmla="*/ 364 h 792"/>
                <a:gd name="T76" fmla="*/ 364 w 812"/>
                <a:gd name="T77" fmla="*/ 364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2" h="792">
                  <a:moveTo>
                    <a:pt x="812" y="204"/>
                  </a:moveTo>
                  <a:cubicBezTo>
                    <a:pt x="812" y="140"/>
                    <a:pt x="812" y="140"/>
                    <a:pt x="812" y="140"/>
                  </a:cubicBezTo>
                  <a:cubicBezTo>
                    <a:pt x="716" y="140"/>
                    <a:pt x="716" y="140"/>
                    <a:pt x="716" y="140"/>
                  </a:cubicBezTo>
                  <a:cubicBezTo>
                    <a:pt x="708" y="140"/>
                    <a:pt x="699" y="143"/>
                    <a:pt x="693" y="149"/>
                  </a:cubicBezTo>
                  <a:cubicBezTo>
                    <a:pt x="669" y="174"/>
                    <a:pt x="669" y="174"/>
                    <a:pt x="669" y="174"/>
                  </a:cubicBezTo>
                  <a:cubicBezTo>
                    <a:pt x="546" y="23"/>
                    <a:pt x="325" y="0"/>
                    <a:pt x="174" y="123"/>
                  </a:cubicBezTo>
                  <a:cubicBezTo>
                    <a:pt x="23" y="245"/>
                    <a:pt x="0" y="467"/>
                    <a:pt x="122" y="618"/>
                  </a:cubicBezTo>
                  <a:cubicBezTo>
                    <a:pt x="245" y="769"/>
                    <a:pt x="467" y="792"/>
                    <a:pt x="617" y="669"/>
                  </a:cubicBezTo>
                  <a:cubicBezTo>
                    <a:pt x="620" y="667"/>
                    <a:pt x="623" y="664"/>
                    <a:pt x="626" y="662"/>
                  </a:cubicBezTo>
                  <a:cubicBezTo>
                    <a:pt x="642" y="648"/>
                    <a:pt x="656" y="634"/>
                    <a:pt x="668" y="618"/>
                  </a:cubicBezTo>
                  <a:cubicBezTo>
                    <a:pt x="693" y="643"/>
                    <a:pt x="693" y="643"/>
                    <a:pt x="693" y="643"/>
                  </a:cubicBezTo>
                  <a:cubicBezTo>
                    <a:pt x="699" y="649"/>
                    <a:pt x="707" y="652"/>
                    <a:pt x="716" y="652"/>
                  </a:cubicBezTo>
                  <a:cubicBezTo>
                    <a:pt x="812" y="652"/>
                    <a:pt x="812" y="652"/>
                    <a:pt x="812" y="652"/>
                  </a:cubicBezTo>
                  <a:cubicBezTo>
                    <a:pt x="812" y="588"/>
                    <a:pt x="812" y="588"/>
                    <a:pt x="812" y="588"/>
                  </a:cubicBezTo>
                  <a:cubicBezTo>
                    <a:pt x="729" y="588"/>
                    <a:pt x="729" y="588"/>
                    <a:pt x="729" y="588"/>
                  </a:cubicBezTo>
                  <a:cubicBezTo>
                    <a:pt x="705" y="564"/>
                    <a:pt x="705" y="564"/>
                    <a:pt x="705" y="564"/>
                  </a:cubicBezTo>
                  <a:cubicBezTo>
                    <a:pt x="762" y="459"/>
                    <a:pt x="762" y="333"/>
                    <a:pt x="705" y="228"/>
                  </a:cubicBezTo>
                  <a:cubicBezTo>
                    <a:pt x="729" y="204"/>
                    <a:pt x="729" y="204"/>
                    <a:pt x="729" y="204"/>
                  </a:cubicBezTo>
                  <a:cubicBezTo>
                    <a:pt x="812" y="204"/>
                    <a:pt x="812" y="204"/>
                    <a:pt x="812" y="204"/>
                  </a:cubicBezTo>
                  <a:close/>
                  <a:moveTo>
                    <a:pt x="658" y="516"/>
                  </a:moveTo>
                  <a:cubicBezTo>
                    <a:pt x="611" y="469"/>
                    <a:pt x="611" y="469"/>
                    <a:pt x="611" y="469"/>
                  </a:cubicBezTo>
                  <a:cubicBezTo>
                    <a:pt x="565" y="515"/>
                    <a:pt x="565" y="515"/>
                    <a:pt x="565" y="515"/>
                  </a:cubicBezTo>
                  <a:cubicBezTo>
                    <a:pt x="623" y="572"/>
                    <a:pt x="623" y="572"/>
                    <a:pt x="623" y="572"/>
                  </a:cubicBezTo>
                  <a:cubicBezTo>
                    <a:pt x="618" y="579"/>
                    <a:pt x="612" y="586"/>
                    <a:pt x="606" y="593"/>
                  </a:cubicBezTo>
                  <a:cubicBezTo>
                    <a:pt x="441" y="428"/>
                    <a:pt x="441" y="428"/>
                    <a:pt x="441" y="428"/>
                  </a:cubicBezTo>
                  <a:cubicBezTo>
                    <a:pt x="682" y="428"/>
                    <a:pt x="682" y="428"/>
                    <a:pt x="682" y="428"/>
                  </a:cubicBezTo>
                  <a:cubicBezTo>
                    <a:pt x="679" y="459"/>
                    <a:pt x="670" y="488"/>
                    <a:pt x="658" y="516"/>
                  </a:cubicBezTo>
                  <a:close/>
                  <a:moveTo>
                    <a:pt x="364" y="364"/>
                  </a:moveTo>
                  <a:cubicBezTo>
                    <a:pt x="346" y="364"/>
                    <a:pt x="332" y="378"/>
                    <a:pt x="332" y="396"/>
                  </a:cubicBezTo>
                  <a:cubicBezTo>
                    <a:pt x="332" y="404"/>
                    <a:pt x="335" y="413"/>
                    <a:pt x="341" y="419"/>
                  </a:cubicBezTo>
                  <a:cubicBezTo>
                    <a:pt x="557" y="634"/>
                    <a:pt x="557" y="634"/>
                    <a:pt x="557" y="634"/>
                  </a:cubicBezTo>
                  <a:cubicBezTo>
                    <a:pt x="425" y="724"/>
                    <a:pt x="246" y="689"/>
                    <a:pt x="157" y="557"/>
                  </a:cubicBezTo>
                  <a:cubicBezTo>
                    <a:pt x="68" y="426"/>
                    <a:pt x="102" y="247"/>
                    <a:pt x="234" y="157"/>
                  </a:cubicBezTo>
                  <a:cubicBezTo>
                    <a:pt x="360" y="72"/>
                    <a:pt x="530" y="99"/>
                    <a:pt x="623" y="219"/>
                  </a:cubicBezTo>
                  <a:cubicBezTo>
                    <a:pt x="565" y="277"/>
                    <a:pt x="565" y="277"/>
                    <a:pt x="565" y="277"/>
                  </a:cubicBezTo>
                  <a:cubicBezTo>
                    <a:pt x="610" y="323"/>
                    <a:pt x="610" y="323"/>
                    <a:pt x="610" y="323"/>
                  </a:cubicBezTo>
                  <a:cubicBezTo>
                    <a:pt x="657" y="276"/>
                    <a:pt x="657" y="276"/>
                    <a:pt x="657" y="276"/>
                  </a:cubicBezTo>
                  <a:cubicBezTo>
                    <a:pt x="670" y="304"/>
                    <a:pt x="679" y="333"/>
                    <a:pt x="682" y="364"/>
                  </a:cubicBezTo>
                  <a:cubicBezTo>
                    <a:pt x="364" y="364"/>
                    <a:pt x="364" y="364"/>
                    <a:pt x="364" y="3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24" name="Freeform 27"/>
            <p:cNvSpPr>
              <a:spLocks noEditPoints="1"/>
            </p:cNvSpPr>
            <p:nvPr/>
          </p:nvSpPr>
          <p:spPr bwMode="auto">
            <a:xfrm>
              <a:off x="5713413" y="2219325"/>
              <a:ext cx="139700" cy="139700"/>
            </a:xfrm>
            <a:custGeom>
              <a:avLst/>
              <a:gdLst>
                <a:gd name="T0" fmla="*/ 128 w 256"/>
                <a:gd name="T1" fmla="*/ 0 h 256"/>
                <a:gd name="T2" fmla="*/ 0 w 256"/>
                <a:gd name="T3" fmla="*/ 128 h 256"/>
                <a:gd name="T4" fmla="*/ 128 w 256"/>
                <a:gd name="T5" fmla="*/ 256 h 256"/>
                <a:gd name="T6" fmla="*/ 256 w 256"/>
                <a:gd name="T7" fmla="*/ 128 h 256"/>
                <a:gd name="T8" fmla="*/ 128 w 256"/>
                <a:gd name="T9" fmla="*/ 0 h 256"/>
                <a:gd name="T10" fmla="*/ 128 w 256"/>
                <a:gd name="T11" fmla="*/ 192 h 256"/>
                <a:gd name="T12" fmla="*/ 64 w 256"/>
                <a:gd name="T13" fmla="*/ 128 h 256"/>
                <a:gd name="T14" fmla="*/ 128 w 256"/>
                <a:gd name="T15" fmla="*/ 64 h 256"/>
                <a:gd name="T16" fmla="*/ 192 w 256"/>
                <a:gd name="T17" fmla="*/ 128 h 256"/>
                <a:gd name="T18" fmla="*/ 128 w 256"/>
                <a:gd name="T19" fmla="*/ 19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cubicBezTo>
                    <a:pt x="57" y="0"/>
                    <a:pt x="0" y="57"/>
                    <a:pt x="0" y="128"/>
                  </a:cubicBezTo>
                  <a:cubicBezTo>
                    <a:pt x="0" y="199"/>
                    <a:pt x="57" y="256"/>
                    <a:pt x="128" y="256"/>
                  </a:cubicBezTo>
                  <a:cubicBezTo>
                    <a:pt x="199" y="256"/>
                    <a:pt x="256" y="199"/>
                    <a:pt x="256" y="128"/>
                  </a:cubicBezTo>
                  <a:cubicBezTo>
                    <a:pt x="256" y="57"/>
                    <a:pt x="199" y="0"/>
                    <a:pt x="128" y="0"/>
                  </a:cubicBezTo>
                  <a:close/>
                  <a:moveTo>
                    <a:pt x="128" y="192"/>
                  </a:moveTo>
                  <a:cubicBezTo>
                    <a:pt x="93" y="192"/>
                    <a:pt x="64" y="163"/>
                    <a:pt x="64" y="128"/>
                  </a:cubicBezTo>
                  <a:cubicBezTo>
                    <a:pt x="64" y="93"/>
                    <a:pt x="93" y="64"/>
                    <a:pt x="128" y="64"/>
                  </a:cubicBezTo>
                  <a:cubicBezTo>
                    <a:pt x="163" y="64"/>
                    <a:pt x="192" y="93"/>
                    <a:pt x="192" y="128"/>
                  </a:cubicBezTo>
                  <a:cubicBezTo>
                    <a:pt x="192" y="163"/>
                    <a:pt x="163" y="192"/>
                    <a:pt x="128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25" name="Freeform 28"/>
            <p:cNvSpPr>
              <a:spLocks noEditPoints="1"/>
            </p:cNvSpPr>
            <p:nvPr/>
          </p:nvSpPr>
          <p:spPr bwMode="auto">
            <a:xfrm>
              <a:off x="5713413" y="2463800"/>
              <a:ext cx="139700" cy="139700"/>
            </a:xfrm>
            <a:custGeom>
              <a:avLst/>
              <a:gdLst>
                <a:gd name="T0" fmla="*/ 128 w 256"/>
                <a:gd name="T1" fmla="*/ 0 h 256"/>
                <a:gd name="T2" fmla="*/ 0 w 256"/>
                <a:gd name="T3" fmla="*/ 128 h 256"/>
                <a:gd name="T4" fmla="*/ 128 w 256"/>
                <a:gd name="T5" fmla="*/ 256 h 256"/>
                <a:gd name="T6" fmla="*/ 256 w 256"/>
                <a:gd name="T7" fmla="*/ 128 h 256"/>
                <a:gd name="T8" fmla="*/ 128 w 256"/>
                <a:gd name="T9" fmla="*/ 0 h 256"/>
                <a:gd name="T10" fmla="*/ 128 w 256"/>
                <a:gd name="T11" fmla="*/ 192 h 256"/>
                <a:gd name="T12" fmla="*/ 64 w 256"/>
                <a:gd name="T13" fmla="*/ 128 h 256"/>
                <a:gd name="T14" fmla="*/ 128 w 256"/>
                <a:gd name="T15" fmla="*/ 64 h 256"/>
                <a:gd name="T16" fmla="*/ 192 w 256"/>
                <a:gd name="T17" fmla="*/ 128 h 256"/>
                <a:gd name="T18" fmla="*/ 128 w 256"/>
                <a:gd name="T19" fmla="*/ 19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6" h="256">
                  <a:moveTo>
                    <a:pt x="128" y="0"/>
                  </a:moveTo>
                  <a:cubicBezTo>
                    <a:pt x="57" y="0"/>
                    <a:pt x="0" y="57"/>
                    <a:pt x="0" y="128"/>
                  </a:cubicBezTo>
                  <a:cubicBezTo>
                    <a:pt x="0" y="199"/>
                    <a:pt x="57" y="256"/>
                    <a:pt x="128" y="256"/>
                  </a:cubicBezTo>
                  <a:cubicBezTo>
                    <a:pt x="199" y="256"/>
                    <a:pt x="256" y="199"/>
                    <a:pt x="256" y="128"/>
                  </a:cubicBezTo>
                  <a:cubicBezTo>
                    <a:pt x="256" y="57"/>
                    <a:pt x="199" y="0"/>
                    <a:pt x="128" y="0"/>
                  </a:cubicBezTo>
                  <a:close/>
                  <a:moveTo>
                    <a:pt x="128" y="192"/>
                  </a:moveTo>
                  <a:cubicBezTo>
                    <a:pt x="93" y="192"/>
                    <a:pt x="64" y="163"/>
                    <a:pt x="64" y="128"/>
                  </a:cubicBezTo>
                  <a:cubicBezTo>
                    <a:pt x="64" y="93"/>
                    <a:pt x="93" y="64"/>
                    <a:pt x="128" y="64"/>
                  </a:cubicBezTo>
                  <a:cubicBezTo>
                    <a:pt x="163" y="64"/>
                    <a:pt x="192" y="93"/>
                    <a:pt x="192" y="128"/>
                  </a:cubicBezTo>
                  <a:cubicBezTo>
                    <a:pt x="192" y="163"/>
                    <a:pt x="163" y="192"/>
                    <a:pt x="128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cxnSp>
        <p:nvCxnSpPr>
          <p:cNvPr id="13" name="直接连接符 12"/>
          <p:cNvCxnSpPr/>
          <p:nvPr/>
        </p:nvCxnSpPr>
        <p:spPr>
          <a:xfrm>
            <a:off x="2119969" y="6385560"/>
            <a:ext cx="301853" cy="0"/>
          </a:xfrm>
          <a:prstGeom prst="line">
            <a:avLst/>
          </a:prstGeom>
          <a:ln w="34925" cap="rnd">
            <a:solidFill>
              <a:srgbClr val="08DB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>
            <a:off x="9770179" y="6385560"/>
            <a:ext cx="301853" cy="0"/>
          </a:xfrm>
          <a:prstGeom prst="line">
            <a:avLst/>
          </a:prstGeom>
          <a:ln w="34925" cap="rnd">
            <a:solidFill>
              <a:srgbClr val="08DB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箭头: 上 231"/>
          <p:cNvSpPr/>
          <p:nvPr/>
        </p:nvSpPr>
        <p:spPr>
          <a:xfrm rot="2313219">
            <a:off x="4833551" y="1670135"/>
            <a:ext cx="426288" cy="702855"/>
          </a:xfrm>
          <a:prstGeom prst="upArrow">
            <a:avLst/>
          </a:prstGeom>
          <a:noFill/>
          <a:ln w="6350">
            <a:gradFill>
              <a:gsLst>
                <a:gs pos="0">
                  <a:schemeClr val="bg1">
                    <a:alpha val="89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33" name="箭头: 上 232"/>
          <p:cNvSpPr/>
          <p:nvPr/>
        </p:nvSpPr>
        <p:spPr>
          <a:xfrm rot="2313219">
            <a:off x="4441178" y="1964502"/>
            <a:ext cx="426288" cy="702855"/>
          </a:xfrm>
          <a:prstGeom prst="upArrow">
            <a:avLst/>
          </a:prstGeom>
          <a:noFill/>
          <a:ln w="6350">
            <a:gradFill>
              <a:gsLst>
                <a:gs pos="0">
                  <a:schemeClr val="bg1">
                    <a:alpha val="89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34" name="箭头: 上 233"/>
          <p:cNvSpPr/>
          <p:nvPr/>
        </p:nvSpPr>
        <p:spPr>
          <a:xfrm rot="2313219">
            <a:off x="4950999" y="2168327"/>
            <a:ext cx="365807" cy="603130"/>
          </a:xfrm>
          <a:prstGeom prst="upArrow">
            <a:avLst/>
          </a:prstGeom>
          <a:noFill/>
          <a:ln w="6350">
            <a:gradFill>
              <a:gsLst>
                <a:gs pos="0">
                  <a:schemeClr val="bg1">
                    <a:alpha val="89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cxnSp>
        <p:nvCxnSpPr>
          <p:cNvPr id="239" name="直接连接符 238"/>
          <p:cNvCxnSpPr/>
          <p:nvPr/>
        </p:nvCxnSpPr>
        <p:spPr>
          <a:xfrm>
            <a:off x="5945074" y="6385560"/>
            <a:ext cx="301853" cy="0"/>
          </a:xfrm>
          <a:prstGeom prst="line">
            <a:avLst/>
          </a:prstGeom>
          <a:ln w="34925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3" name="组合 242"/>
          <p:cNvGrpSpPr/>
          <p:nvPr/>
        </p:nvGrpSpPr>
        <p:grpSpPr>
          <a:xfrm rot="9193421">
            <a:off x="7124351" y="6442589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244" name="组合 243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269" name="流程图: 接点 268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70" name="流程图: 接点 269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71" name="流程图: 接点 270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72" name="流程图: 接点 271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73" name="流程图: 接点 272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245" name="组合 244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264" name="流程图: 接点 263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65" name="流程图: 接点 264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66" name="流程图: 接点 265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67" name="流程图: 接点 266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68" name="流程图: 接点 267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246" name="组合 245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259" name="流程图: 接点 258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60" name="流程图: 接点 259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61" name="流程图: 接点 260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62" name="流程图: 接点 261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63" name="流程图: 接点 262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247" name="组合 246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254" name="流程图: 接点 253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55" name="流程图: 接点 254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56" name="流程图: 接点 255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57" name="流程图: 接点 256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58" name="流程图: 接点 257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248" name="组合 247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249" name="流程图: 接点 248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50" name="流程图: 接点 249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51" name="流程图: 接点 250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52" name="流程图: 接点 251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53" name="流程图: 接点 252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101" name="矩形: 圆角 100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3" name="矩形: 圆角 102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4" name="矩形: 圆角 103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5" name="矩形: 圆角 104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矩形: 圆角 104"/>
          <p:cNvSpPr/>
          <p:nvPr/>
        </p:nvSpPr>
        <p:spPr>
          <a:xfrm>
            <a:off x="658812" y="1130300"/>
            <a:ext cx="5181669" cy="5199608"/>
          </a:xfrm>
          <a:prstGeom prst="roundRect">
            <a:avLst>
              <a:gd name="adj" fmla="val 4787"/>
            </a:avLst>
          </a:prstGeom>
          <a:solidFill>
            <a:srgbClr val="2564FD"/>
          </a:solidFill>
          <a:ln w="63500">
            <a:noFill/>
          </a:ln>
          <a:effectLst>
            <a:outerShdw blurRad="190500" dist="177800" dir="5400000" sx="99000" sy="99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4089205" y="4689584"/>
            <a:ext cx="1484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spc="13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2000</a:t>
            </a:r>
            <a:r>
              <a:rPr lang="zh-CN" altLang="en-US" sz="1600" spc="13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萬</a:t>
            </a:r>
            <a:endParaRPr lang="zh-CN" altLang="en-US" sz="3200" spc="13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4253545" y="5605872"/>
            <a:ext cx="115591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數據要點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58" name="矩形: 圆角 57"/>
          <p:cNvSpPr/>
          <p:nvPr/>
        </p:nvSpPr>
        <p:spPr>
          <a:xfrm>
            <a:off x="4289355" y="5605871"/>
            <a:ext cx="1084294" cy="307778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1" name="矩形: 圆角 100"/>
          <p:cNvSpPr/>
          <p:nvPr/>
        </p:nvSpPr>
        <p:spPr>
          <a:xfrm>
            <a:off x="6025188" y="1130300"/>
            <a:ext cx="5508000" cy="2520000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 w="63500">
            <a:noFill/>
          </a:ln>
          <a:effectLst>
            <a:outerShdw blurRad="254000" dist="177800" dir="5400000" sx="93000" sy="93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2" name="矩形: 圆角 101"/>
          <p:cNvSpPr/>
          <p:nvPr/>
        </p:nvSpPr>
        <p:spPr>
          <a:xfrm>
            <a:off x="6025188" y="3819974"/>
            <a:ext cx="5508000" cy="2520000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 w="63500">
            <a:noFill/>
          </a:ln>
          <a:effectLst>
            <a:outerShdw blurRad="254000" dist="177800" dir="5400000" sx="93000" sy="93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aphicFrame>
        <p:nvGraphicFramePr>
          <p:cNvPr id="103" name="图表 102"/>
          <p:cNvGraphicFramePr/>
          <p:nvPr/>
        </p:nvGraphicFramePr>
        <p:xfrm>
          <a:off x="6198319" y="4089125"/>
          <a:ext cx="5138587" cy="2240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04" name="图表 103"/>
          <p:cNvGraphicFramePr/>
          <p:nvPr/>
        </p:nvGraphicFramePr>
        <p:xfrm>
          <a:off x="6209894" y="1299974"/>
          <a:ext cx="5138587" cy="2240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6" name="文本框 105"/>
          <p:cNvSpPr txBox="1"/>
          <p:nvPr/>
        </p:nvSpPr>
        <p:spPr>
          <a:xfrm>
            <a:off x="923632" y="1541727"/>
            <a:ext cx="22809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4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936025" y="2137758"/>
            <a:ext cx="463777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添加你想要表達的內容，字體大小設置為</a:t>
            </a:r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最適合，過大過小都會影響展示效果，內容儘量保持精簡。</a:t>
            </a:r>
            <a:endParaRPr lang="zh-CN" altLang="en-US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18" name="直接连接符 117"/>
          <p:cNvCxnSpPr/>
          <p:nvPr/>
        </p:nvCxnSpPr>
        <p:spPr>
          <a:xfrm>
            <a:off x="982663" y="2082138"/>
            <a:ext cx="4490366" cy="0"/>
          </a:xfrm>
          <a:prstGeom prst="line">
            <a:avLst/>
          </a:prstGeom>
          <a:ln>
            <a:solidFill>
              <a:schemeClr val="bg1">
                <a:lumMod val="9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文本框 108"/>
          <p:cNvSpPr txBox="1"/>
          <p:nvPr/>
        </p:nvSpPr>
        <p:spPr>
          <a:xfrm>
            <a:off x="923632" y="4689584"/>
            <a:ext cx="1484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spc="13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3000</a:t>
            </a:r>
            <a:r>
              <a:rPr lang="zh-CN" altLang="en-US" sz="1600" spc="13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萬</a:t>
            </a:r>
            <a:endParaRPr lang="zh-CN" altLang="en-US" sz="3200" spc="13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1087972" y="5605872"/>
            <a:ext cx="115591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數據要點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1123782" y="5605871"/>
            <a:ext cx="1084294" cy="307778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cxnSp>
        <p:nvCxnSpPr>
          <p:cNvPr id="134" name="直接连接符 133"/>
          <p:cNvCxnSpPr/>
          <p:nvPr/>
        </p:nvCxnSpPr>
        <p:spPr>
          <a:xfrm>
            <a:off x="4040108" y="4816607"/>
            <a:ext cx="0" cy="360000"/>
          </a:xfrm>
          <a:prstGeom prst="line">
            <a:avLst/>
          </a:prstGeom>
          <a:ln>
            <a:solidFill>
              <a:schemeClr val="bg1">
                <a:alpha val="4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矩形: 圆角 135"/>
          <p:cNvSpPr/>
          <p:nvPr/>
        </p:nvSpPr>
        <p:spPr>
          <a:xfrm>
            <a:off x="494475" y="3757353"/>
            <a:ext cx="1962845" cy="432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139700" dir="2700000" sx="96000" sy="96000" algn="tl" rotWithShape="0">
              <a:schemeClr val="accent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37" name="文本框 136"/>
          <p:cNvSpPr txBox="1"/>
          <p:nvPr/>
        </p:nvSpPr>
        <p:spPr>
          <a:xfrm>
            <a:off x="958043" y="3804076"/>
            <a:ext cx="14020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此處添加標題</a:t>
            </a:r>
            <a:endParaRPr lang="zh-CN" altLang="en-US" sz="1600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" name="等腰三角形 9"/>
          <p:cNvSpPr/>
          <p:nvPr/>
        </p:nvSpPr>
        <p:spPr>
          <a:xfrm rot="10800000">
            <a:off x="759256" y="3891494"/>
            <a:ext cx="189914" cy="163718"/>
          </a:xfrm>
          <a:prstGeom prst="triangle">
            <a:avLst/>
          </a:prstGeom>
          <a:ln>
            <a:noFill/>
          </a:ln>
          <a:effectLst>
            <a:outerShdw blurRad="139700" dist="139700" dir="5400000" sx="94000" sy="94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40" name="矩形: 圆角 139"/>
          <p:cNvSpPr/>
          <p:nvPr/>
        </p:nvSpPr>
        <p:spPr>
          <a:xfrm>
            <a:off x="4648711" y="3630262"/>
            <a:ext cx="686182" cy="686182"/>
          </a:xfrm>
          <a:prstGeom prst="roundRect">
            <a:avLst>
              <a:gd name="adj" fmla="val 9982"/>
            </a:avLst>
          </a:prstGeom>
          <a:solidFill>
            <a:srgbClr val="08DBAA"/>
          </a:solidFill>
          <a:ln w="31750">
            <a:solidFill>
              <a:schemeClr val="bg1"/>
            </a:solidFill>
          </a:ln>
          <a:effectLst>
            <a:outerShdw blurRad="165100" dist="101600" dir="5400000" sx="96000" sy="96000" algn="t" rotWithShape="0">
              <a:schemeClr val="accent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141" name="组合 140"/>
          <p:cNvGrpSpPr/>
          <p:nvPr/>
        </p:nvGrpSpPr>
        <p:grpSpPr>
          <a:xfrm>
            <a:off x="4760382" y="3741196"/>
            <a:ext cx="462840" cy="464314"/>
            <a:chOff x="4258223" y="1801187"/>
            <a:chExt cx="878050" cy="880844"/>
          </a:xfrm>
          <a:solidFill>
            <a:schemeClr val="bg1"/>
          </a:solidFill>
        </p:grpSpPr>
        <p:sp>
          <p:nvSpPr>
            <p:cNvPr id="142" name="Freeform 43"/>
            <p:cNvSpPr>
              <a:spLocks noEditPoints="1"/>
            </p:cNvSpPr>
            <p:nvPr/>
          </p:nvSpPr>
          <p:spPr bwMode="auto">
            <a:xfrm>
              <a:off x="4258223" y="1801187"/>
              <a:ext cx="878050" cy="880844"/>
            </a:xfrm>
            <a:custGeom>
              <a:avLst/>
              <a:gdLst>
                <a:gd name="T0" fmla="*/ 114 w 660"/>
                <a:gd name="T1" fmla="*/ 662 h 662"/>
                <a:gd name="T2" fmla="*/ 105 w 660"/>
                <a:gd name="T3" fmla="*/ 340 h 662"/>
                <a:gd name="T4" fmla="*/ 11 w 660"/>
                <a:gd name="T5" fmla="*/ 161 h 662"/>
                <a:gd name="T6" fmla="*/ 238 w 660"/>
                <a:gd name="T7" fmla="*/ 53 h 662"/>
                <a:gd name="T8" fmla="*/ 618 w 660"/>
                <a:gd name="T9" fmla="*/ 66 h 662"/>
                <a:gd name="T10" fmla="*/ 660 w 660"/>
                <a:gd name="T11" fmla="*/ 484 h 662"/>
                <a:gd name="T12" fmla="*/ 618 w 660"/>
                <a:gd name="T13" fmla="*/ 557 h 662"/>
                <a:gd name="T14" fmla="*/ 258 w 660"/>
                <a:gd name="T15" fmla="*/ 159 h 662"/>
                <a:gd name="T16" fmla="*/ 140 w 660"/>
                <a:gd name="T17" fmla="*/ 347 h 662"/>
                <a:gd name="T18" fmla="*/ 512 w 660"/>
                <a:gd name="T19" fmla="*/ 640 h 662"/>
                <a:gd name="T20" fmla="*/ 415 w 660"/>
                <a:gd name="T21" fmla="*/ 544 h 662"/>
                <a:gd name="T22" fmla="*/ 277 w 660"/>
                <a:gd name="T23" fmla="*/ 348 h 662"/>
                <a:gd name="T24" fmla="*/ 503 w 660"/>
                <a:gd name="T25" fmla="*/ 431 h 662"/>
                <a:gd name="T26" fmla="*/ 258 w 660"/>
                <a:gd name="T27" fmla="*/ 159 h 662"/>
                <a:gd name="T28" fmla="*/ 247 w 660"/>
                <a:gd name="T29" fmla="*/ 75 h 662"/>
                <a:gd name="T30" fmla="*/ 534 w 660"/>
                <a:gd name="T31" fmla="*/ 431 h 662"/>
                <a:gd name="T32" fmla="*/ 154 w 660"/>
                <a:gd name="T33" fmla="*/ 114 h 662"/>
                <a:gd name="T34" fmla="*/ 183 w 660"/>
                <a:gd name="T35" fmla="*/ 148 h 662"/>
                <a:gd name="T36" fmla="*/ 167 w 660"/>
                <a:gd name="T37" fmla="*/ 241 h 662"/>
                <a:gd name="T38" fmla="*/ 239 w 660"/>
                <a:gd name="T39" fmla="*/ 125 h 662"/>
                <a:gd name="T40" fmla="*/ 54 w 660"/>
                <a:gd name="T41" fmla="*/ 204 h 662"/>
                <a:gd name="T42" fmla="*/ 98 w 660"/>
                <a:gd name="T43" fmla="*/ 176 h 662"/>
                <a:gd name="T44" fmla="*/ 50 w 660"/>
                <a:gd name="T45" fmla="*/ 116 h 662"/>
                <a:gd name="T46" fmla="*/ 116 w 660"/>
                <a:gd name="T47" fmla="*/ 127 h 662"/>
                <a:gd name="T48" fmla="*/ 264 w 660"/>
                <a:gd name="T49" fmla="*/ 372 h 662"/>
                <a:gd name="T50" fmla="*/ 392 w 660"/>
                <a:gd name="T51" fmla="*/ 539 h 662"/>
                <a:gd name="T52" fmla="*/ 239 w 660"/>
                <a:gd name="T53" fmla="*/ 433 h 662"/>
                <a:gd name="T54" fmla="*/ 332 w 660"/>
                <a:gd name="T55" fmla="*/ 516 h 662"/>
                <a:gd name="T56" fmla="*/ 276 w 660"/>
                <a:gd name="T57" fmla="*/ 434 h 662"/>
                <a:gd name="T58" fmla="*/ 332 w 660"/>
                <a:gd name="T59" fmla="*/ 516 h 662"/>
                <a:gd name="T60" fmla="*/ 94 w 660"/>
                <a:gd name="T61" fmla="*/ 295 h 662"/>
                <a:gd name="T62" fmla="*/ 176 w 660"/>
                <a:gd name="T63" fmla="*/ 264 h 662"/>
                <a:gd name="T64" fmla="*/ 638 w 660"/>
                <a:gd name="T65" fmla="*/ 486 h 662"/>
                <a:gd name="T66" fmla="*/ 576 w 660"/>
                <a:gd name="T67" fmla="*/ 515 h 662"/>
                <a:gd name="T68" fmla="*/ 387 w 660"/>
                <a:gd name="T69" fmla="*/ 473 h 662"/>
                <a:gd name="T70" fmla="*/ 387 w 660"/>
                <a:gd name="T71" fmla="*/ 515 h 662"/>
                <a:gd name="T72" fmla="*/ 387 w 660"/>
                <a:gd name="T73" fmla="*/ 496 h 662"/>
                <a:gd name="T74" fmla="*/ 117 w 660"/>
                <a:gd name="T75" fmla="*/ 149 h 662"/>
                <a:gd name="T76" fmla="*/ 152 w 660"/>
                <a:gd name="T77" fmla="*/ 149 h 662"/>
                <a:gd name="T78" fmla="*/ 596 w 660"/>
                <a:gd name="T79" fmla="*/ 537 h 662"/>
                <a:gd name="T80" fmla="*/ 365 w 660"/>
                <a:gd name="T81" fmla="*/ 459 h 662"/>
                <a:gd name="T82" fmla="*/ 365 w 660"/>
                <a:gd name="T83" fmla="*/ 509 h 662"/>
                <a:gd name="T84" fmla="*/ 197 w 660"/>
                <a:gd name="T85" fmla="*/ 118 h 662"/>
                <a:gd name="T86" fmla="*/ 94 w 660"/>
                <a:gd name="T87" fmla="*/ 126 h 662"/>
                <a:gd name="T88" fmla="*/ 94 w 660"/>
                <a:gd name="T89" fmla="*/ 126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0" h="662">
                  <a:moveTo>
                    <a:pt x="534" y="578"/>
                  </a:moveTo>
                  <a:cubicBezTo>
                    <a:pt x="534" y="607"/>
                    <a:pt x="534" y="634"/>
                    <a:pt x="534" y="662"/>
                  </a:cubicBezTo>
                  <a:cubicBezTo>
                    <a:pt x="394" y="662"/>
                    <a:pt x="254" y="662"/>
                    <a:pt x="114" y="662"/>
                  </a:cubicBezTo>
                  <a:cubicBezTo>
                    <a:pt x="114" y="658"/>
                    <a:pt x="114" y="654"/>
                    <a:pt x="114" y="650"/>
                  </a:cubicBezTo>
                  <a:cubicBezTo>
                    <a:pt x="114" y="552"/>
                    <a:pt x="114" y="453"/>
                    <a:pt x="114" y="354"/>
                  </a:cubicBezTo>
                  <a:cubicBezTo>
                    <a:pt x="114" y="347"/>
                    <a:pt x="112" y="343"/>
                    <a:pt x="105" y="340"/>
                  </a:cubicBezTo>
                  <a:cubicBezTo>
                    <a:pt x="84" y="328"/>
                    <a:pt x="71" y="310"/>
                    <a:pt x="72" y="285"/>
                  </a:cubicBezTo>
                  <a:cubicBezTo>
                    <a:pt x="74" y="264"/>
                    <a:pt x="66" y="248"/>
                    <a:pt x="52" y="234"/>
                  </a:cubicBezTo>
                  <a:cubicBezTo>
                    <a:pt x="32" y="213"/>
                    <a:pt x="17" y="190"/>
                    <a:pt x="11" y="161"/>
                  </a:cubicBezTo>
                  <a:cubicBezTo>
                    <a:pt x="0" y="108"/>
                    <a:pt x="26" y="52"/>
                    <a:pt x="75" y="26"/>
                  </a:cubicBezTo>
                  <a:cubicBezTo>
                    <a:pt x="124" y="0"/>
                    <a:pt x="186" y="10"/>
                    <a:pt x="224" y="48"/>
                  </a:cubicBezTo>
                  <a:cubicBezTo>
                    <a:pt x="227" y="51"/>
                    <a:pt x="233" y="53"/>
                    <a:pt x="238" y="53"/>
                  </a:cubicBezTo>
                  <a:cubicBezTo>
                    <a:pt x="360" y="53"/>
                    <a:pt x="482" y="53"/>
                    <a:pt x="604" y="53"/>
                  </a:cubicBezTo>
                  <a:cubicBezTo>
                    <a:pt x="608" y="53"/>
                    <a:pt x="612" y="53"/>
                    <a:pt x="618" y="53"/>
                  </a:cubicBezTo>
                  <a:cubicBezTo>
                    <a:pt x="618" y="58"/>
                    <a:pt x="618" y="62"/>
                    <a:pt x="618" y="66"/>
                  </a:cubicBezTo>
                  <a:cubicBezTo>
                    <a:pt x="618" y="184"/>
                    <a:pt x="618" y="303"/>
                    <a:pt x="618" y="422"/>
                  </a:cubicBezTo>
                  <a:cubicBezTo>
                    <a:pt x="618" y="429"/>
                    <a:pt x="619" y="433"/>
                    <a:pt x="627" y="436"/>
                  </a:cubicBezTo>
                  <a:cubicBezTo>
                    <a:pt x="647" y="443"/>
                    <a:pt x="660" y="463"/>
                    <a:pt x="660" y="484"/>
                  </a:cubicBezTo>
                  <a:cubicBezTo>
                    <a:pt x="660" y="505"/>
                    <a:pt x="646" y="525"/>
                    <a:pt x="626" y="533"/>
                  </a:cubicBezTo>
                  <a:cubicBezTo>
                    <a:pt x="623" y="534"/>
                    <a:pt x="621" y="535"/>
                    <a:pt x="618" y="536"/>
                  </a:cubicBezTo>
                  <a:cubicBezTo>
                    <a:pt x="618" y="543"/>
                    <a:pt x="618" y="550"/>
                    <a:pt x="618" y="557"/>
                  </a:cubicBezTo>
                  <a:cubicBezTo>
                    <a:pt x="618" y="564"/>
                    <a:pt x="618" y="571"/>
                    <a:pt x="618" y="578"/>
                  </a:cubicBezTo>
                  <a:cubicBezTo>
                    <a:pt x="590" y="578"/>
                    <a:pt x="562" y="578"/>
                    <a:pt x="534" y="578"/>
                  </a:cubicBezTo>
                  <a:close/>
                  <a:moveTo>
                    <a:pt x="258" y="159"/>
                  </a:moveTo>
                  <a:cubicBezTo>
                    <a:pt x="254" y="189"/>
                    <a:pt x="237" y="213"/>
                    <a:pt x="217" y="234"/>
                  </a:cubicBezTo>
                  <a:cubicBezTo>
                    <a:pt x="202" y="248"/>
                    <a:pt x="196" y="264"/>
                    <a:pt x="197" y="284"/>
                  </a:cubicBezTo>
                  <a:cubicBezTo>
                    <a:pt x="198" y="318"/>
                    <a:pt x="173" y="343"/>
                    <a:pt x="140" y="347"/>
                  </a:cubicBezTo>
                  <a:cubicBezTo>
                    <a:pt x="138" y="347"/>
                    <a:pt x="137" y="348"/>
                    <a:pt x="135" y="348"/>
                  </a:cubicBezTo>
                  <a:cubicBezTo>
                    <a:pt x="135" y="446"/>
                    <a:pt x="135" y="543"/>
                    <a:pt x="135" y="640"/>
                  </a:cubicBezTo>
                  <a:cubicBezTo>
                    <a:pt x="261" y="640"/>
                    <a:pt x="386" y="640"/>
                    <a:pt x="512" y="640"/>
                  </a:cubicBezTo>
                  <a:cubicBezTo>
                    <a:pt x="512" y="605"/>
                    <a:pt x="512" y="571"/>
                    <a:pt x="512" y="537"/>
                  </a:cubicBezTo>
                  <a:cubicBezTo>
                    <a:pt x="481" y="537"/>
                    <a:pt x="452" y="537"/>
                    <a:pt x="423" y="537"/>
                  </a:cubicBezTo>
                  <a:cubicBezTo>
                    <a:pt x="420" y="537"/>
                    <a:pt x="416" y="541"/>
                    <a:pt x="415" y="544"/>
                  </a:cubicBezTo>
                  <a:cubicBezTo>
                    <a:pt x="387" y="597"/>
                    <a:pt x="335" y="626"/>
                    <a:pt x="275" y="619"/>
                  </a:cubicBezTo>
                  <a:cubicBezTo>
                    <a:pt x="196" y="611"/>
                    <a:pt x="140" y="529"/>
                    <a:pt x="159" y="453"/>
                  </a:cubicBezTo>
                  <a:cubicBezTo>
                    <a:pt x="174" y="395"/>
                    <a:pt x="219" y="355"/>
                    <a:pt x="277" y="348"/>
                  </a:cubicBezTo>
                  <a:cubicBezTo>
                    <a:pt x="334" y="342"/>
                    <a:pt x="387" y="371"/>
                    <a:pt x="414" y="424"/>
                  </a:cubicBezTo>
                  <a:cubicBezTo>
                    <a:pt x="417" y="430"/>
                    <a:pt x="420" y="432"/>
                    <a:pt x="426" y="431"/>
                  </a:cubicBezTo>
                  <a:cubicBezTo>
                    <a:pt x="452" y="431"/>
                    <a:pt x="478" y="431"/>
                    <a:pt x="503" y="431"/>
                  </a:cubicBezTo>
                  <a:cubicBezTo>
                    <a:pt x="506" y="431"/>
                    <a:pt x="509" y="431"/>
                    <a:pt x="512" y="431"/>
                  </a:cubicBezTo>
                  <a:cubicBezTo>
                    <a:pt x="512" y="340"/>
                    <a:pt x="512" y="249"/>
                    <a:pt x="512" y="159"/>
                  </a:cubicBezTo>
                  <a:cubicBezTo>
                    <a:pt x="427" y="159"/>
                    <a:pt x="343" y="159"/>
                    <a:pt x="258" y="159"/>
                  </a:cubicBezTo>
                  <a:close/>
                  <a:moveTo>
                    <a:pt x="596" y="431"/>
                  </a:moveTo>
                  <a:cubicBezTo>
                    <a:pt x="596" y="312"/>
                    <a:pt x="596" y="194"/>
                    <a:pt x="596" y="75"/>
                  </a:cubicBezTo>
                  <a:cubicBezTo>
                    <a:pt x="479" y="75"/>
                    <a:pt x="362" y="75"/>
                    <a:pt x="247" y="75"/>
                  </a:cubicBezTo>
                  <a:cubicBezTo>
                    <a:pt x="253" y="96"/>
                    <a:pt x="258" y="116"/>
                    <a:pt x="263" y="138"/>
                  </a:cubicBezTo>
                  <a:cubicBezTo>
                    <a:pt x="352" y="138"/>
                    <a:pt x="442" y="138"/>
                    <a:pt x="534" y="138"/>
                  </a:cubicBezTo>
                  <a:cubicBezTo>
                    <a:pt x="534" y="236"/>
                    <a:pt x="534" y="333"/>
                    <a:pt x="534" y="431"/>
                  </a:cubicBezTo>
                  <a:cubicBezTo>
                    <a:pt x="555" y="431"/>
                    <a:pt x="575" y="431"/>
                    <a:pt x="596" y="431"/>
                  </a:cubicBezTo>
                  <a:close/>
                  <a:moveTo>
                    <a:pt x="153" y="127"/>
                  </a:moveTo>
                  <a:cubicBezTo>
                    <a:pt x="154" y="122"/>
                    <a:pt x="154" y="118"/>
                    <a:pt x="154" y="114"/>
                  </a:cubicBezTo>
                  <a:cubicBezTo>
                    <a:pt x="157" y="96"/>
                    <a:pt x="171" y="84"/>
                    <a:pt x="189" y="85"/>
                  </a:cubicBezTo>
                  <a:cubicBezTo>
                    <a:pt x="206" y="86"/>
                    <a:pt x="219" y="100"/>
                    <a:pt x="218" y="117"/>
                  </a:cubicBezTo>
                  <a:cubicBezTo>
                    <a:pt x="218" y="136"/>
                    <a:pt x="204" y="148"/>
                    <a:pt x="183" y="148"/>
                  </a:cubicBezTo>
                  <a:cubicBezTo>
                    <a:pt x="175" y="148"/>
                    <a:pt x="172" y="150"/>
                    <a:pt x="172" y="158"/>
                  </a:cubicBezTo>
                  <a:cubicBezTo>
                    <a:pt x="172" y="167"/>
                    <a:pt x="171" y="175"/>
                    <a:pt x="170" y="184"/>
                  </a:cubicBezTo>
                  <a:cubicBezTo>
                    <a:pt x="169" y="203"/>
                    <a:pt x="168" y="222"/>
                    <a:pt x="167" y="241"/>
                  </a:cubicBezTo>
                  <a:cubicBezTo>
                    <a:pt x="177" y="244"/>
                    <a:pt x="183" y="242"/>
                    <a:pt x="189" y="235"/>
                  </a:cubicBezTo>
                  <a:cubicBezTo>
                    <a:pt x="198" y="223"/>
                    <a:pt x="209" y="212"/>
                    <a:pt x="218" y="200"/>
                  </a:cubicBezTo>
                  <a:cubicBezTo>
                    <a:pt x="235" y="178"/>
                    <a:pt x="242" y="153"/>
                    <a:pt x="239" y="125"/>
                  </a:cubicBezTo>
                  <a:cubicBezTo>
                    <a:pt x="233" y="81"/>
                    <a:pt x="201" y="45"/>
                    <a:pt x="158" y="35"/>
                  </a:cubicBezTo>
                  <a:cubicBezTo>
                    <a:pt x="114" y="25"/>
                    <a:pt x="69" y="44"/>
                    <a:pt x="45" y="82"/>
                  </a:cubicBezTo>
                  <a:cubicBezTo>
                    <a:pt x="21" y="120"/>
                    <a:pt x="25" y="169"/>
                    <a:pt x="54" y="204"/>
                  </a:cubicBezTo>
                  <a:cubicBezTo>
                    <a:pt x="63" y="214"/>
                    <a:pt x="72" y="224"/>
                    <a:pt x="80" y="235"/>
                  </a:cubicBezTo>
                  <a:cubicBezTo>
                    <a:pt x="86" y="243"/>
                    <a:pt x="93" y="244"/>
                    <a:pt x="102" y="242"/>
                  </a:cubicBezTo>
                  <a:cubicBezTo>
                    <a:pt x="101" y="220"/>
                    <a:pt x="99" y="198"/>
                    <a:pt x="98" y="176"/>
                  </a:cubicBezTo>
                  <a:cubicBezTo>
                    <a:pt x="97" y="167"/>
                    <a:pt x="96" y="158"/>
                    <a:pt x="96" y="149"/>
                  </a:cubicBezTo>
                  <a:cubicBezTo>
                    <a:pt x="90" y="148"/>
                    <a:pt x="85" y="148"/>
                    <a:pt x="79" y="148"/>
                  </a:cubicBezTo>
                  <a:cubicBezTo>
                    <a:pt x="63" y="146"/>
                    <a:pt x="50" y="132"/>
                    <a:pt x="50" y="116"/>
                  </a:cubicBezTo>
                  <a:cubicBezTo>
                    <a:pt x="51" y="100"/>
                    <a:pt x="63" y="86"/>
                    <a:pt x="80" y="85"/>
                  </a:cubicBezTo>
                  <a:cubicBezTo>
                    <a:pt x="97" y="84"/>
                    <a:pt x="111" y="95"/>
                    <a:pt x="114" y="112"/>
                  </a:cubicBezTo>
                  <a:cubicBezTo>
                    <a:pt x="115" y="116"/>
                    <a:pt x="116" y="121"/>
                    <a:pt x="116" y="127"/>
                  </a:cubicBezTo>
                  <a:cubicBezTo>
                    <a:pt x="129" y="127"/>
                    <a:pt x="140" y="127"/>
                    <a:pt x="153" y="127"/>
                  </a:cubicBezTo>
                  <a:close/>
                  <a:moveTo>
                    <a:pt x="392" y="429"/>
                  </a:moveTo>
                  <a:cubicBezTo>
                    <a:pt x="374" y="385"/>
                    <a:pt x="315" y="359"/>
                    <a:pt x="264" y="372"/>
                  </a:cubicBezTo>
                  <a:cubicBezTo>
                    <a:pt x="209" y="386"/>
                    <a:pt x="172" y="438"/>
                    <a:pt x="177" y="494"/>
                  </a:cubicBezTo>
                  <a:cubicBezTo>
                    <a:pt x="182" y="550"/>
                    <a:pt x="228" y="596"/>
                    <a:pt x="282" y="599"/>
                  </a:cubicBezTo>
                  <a:cubicBezTo>
                    <a:pt x="330" y="602"/>
                    <a:pt x="385" y="571"/>
                    <a:pt x="392" y="539"/>
                  </a:cubicBezTo>
                  <a:cubicBezTo>
                    <a:pt x="379" y="536"/>
                    <a:pt x="365" y="532"/>
                    <a:pt x="352" y="528"/>
                  </a:cubicBezTo>
                  <a:cubicBezTo>
                    <a:pt x="314" y="564"/>
                    <a:pt x="272" y="567"/>
                    <a:pt x="240" y="536"/>
                  </a:cubicBezTo>
                  <a:cubicBezTo>
                    <a:pt x="212" y="508"/>
                    <a:pt x="211" y="462"/>
                    <a:pt x="239" y="433"/>
                  </a:cubicBezTo>
                  <a:cubicBezTo>
                    <a:pt x="270" y="401"/>
                    <a:pt x="313" y="404"/>
                    <a:pt x="352" y="440"/>
                  </a:cubicBezTo>
                  <a:cubicBezTo>
                    <a:pt x="366" y="436"/>
                    <a:pt x="379" y="432"/>
                    <a:pt x="392" y="429"/>
                  </a:cubicBezTo>
                  <a:close/>
                  <a:moveTo>
                    <a:pt x="332" y="516"/>
                  </a:moveTo>
                  <a:cubicBezTo>
                    <a:pt x="318" y="509"/>
                    <a:pt x="302" y="503"/>
                    <a:pt x="302" y="484"/>
                  </a:cubicBezTo>
                  <a:cubicBezTo>
                    <a:pt x="302" y="465"/>
                    <a:pt x="318" y="459"/>
                    <a:pt x="332" y="452"/>
                  </a:cubicBezTo>
                  <a:cubicBezTo>
                    <a:pt x="319" y="434"/>
                    <a:pt x="297" y="427"/>
                    <a:pt x="276" y="434"/>
                  </a:cubicBezTo>
                  <a:cubicBezTo>
                    <a:pt x="254" y="441"/>
                    <a:pt x="240" y="461"/>
                    <a:pt x="240" y="484"/>
                  </a:cubicBezTo>
                  <a:cubicBezTo>
                    <a:pt x="240" y="507"/>
                    <a:pt x="255" y="527"/>
                    <a:pt x="277" y="534"/>
                  </a:cubicBezTo>
                  <a:cubicBezTo>
                    <a:pt x="298" y="541"/>
                    <a:pt x="320" y="533"/>
                    <a:pt x="332" y="516"/>
                  </a:cubicBezTo>
                  <a:close/>
                  <a:moveTo>
                    <a:pt x="176" y="264"/>
                  </a:moveTo>
                  <a:cubicBezTo>
                    <a:pt x="148" y="264"/>
                    <a:pt x="121" y="264"/>
                    <a:pt x="92" y="264"/>
                  </a:cubicBezTo>
                  <a:cubicBezTo>
                    <a:pt x="93" y="275"/>
                    <a:pt x="92" y="285"/>
                    <a:pt x="94" y="295"/>
                  </a:cubicBezTo>
                  <a:cubicBezTo>
                    <a:pt x="98" y="314"/>
                    <a:pt x="118" y="328"/>
                    <a:pt x="136" y="327"/>
                  </a:cubicBezTo>
                  <a:cubicBezTo>
                    <a:pt x="156" y="325"/>
                    <a:pt x="174" y="310"/>
                    <a:pt x="176" y="291"/>
                  </a:cubicBezTo>
                  <a:cubicBezTo>
                    <a:pt x="177" y="282"/>
                    <a:pt x="176" y="273"/>
                    <a:pt x="176" y="264"/>
                  </a:cubicBezTo>
                  <a:close/>
                  <a:moveTo>
                    <a:pt x="576" y="515"/>
                  </a:moveTo>
                  <a:cubicBezTo>
                    <a:pt x="588" y="515"/>
                    <a:pt x="600" y="516"/>
                    <a:pt x="611" y="515"/>
                  </a:cubicBezTo>
                  <a:cubicBezTo>
                    <a:pt x="626" y="514"/>
                    <a:pt x="637" y="501"/>
                    <a:pt x="638" y="486"/>
                  </a:cubicBezTo>
                  <a:cubicBezTo>
                    <a:pt x="639" y="471"/>
                    <a:pt x="630" y="456"/>
                    <a:pt x="615" y="454"/>
                  </a:cubicBezTo>
                  <a:cubicBezTo>
                    <a:pt x="602" y="452"/>
                    <a:pt x="589" y="454"/>
                    <a:pt x="576" y="454"/>
                  </a:cubicBezTo>
                  <a:cubicBezTo>
                    <a:pt x="576" y="474"/>
                    <a:pt x="576" y="494"/>
                    <a:pt x="576" y="515"/>
                  </a:cubicBezTo>
                  <a:close/>
                  <a:moveTo>
                    <a:pt x="554" y="453"/>
                  </a:moveTo>
                  <a:cubicBezTo>
                    <a:pt x="498" y="453"/>
                    <a:pt x="443" y="453"/>
                    <a:pt x="387" y="453"/>
                  </a:cubicBezTo>
                  <a:cubicBezTo>
                    <a:pt x="387" y="460"/>
                    <a:pt x="387" y="466"/>
                    <a:pt x="387" y="473"/>
                  </a:cubicBezTo>
                  <a:cubicBezTo>
                    <a:pt x="443" y="473"/>
                    <a:pt x="498" y="473"/>
                    <a:pt x="554" y="473"/>
                  </a:cubicBezTo>
                  <a:cubicBezTo>
                    <a:pt x="554" y="466"/>
                    <a:pt x="554" y="460"/>
                    <a:pt x="554" y="453"/>
                  </a:cubicBezTo>
                  <a:close/>
                  <a:moveTo>
                    <a:pt x="387" y="515"/>
                  </a:moveTo>
                  <a:cubicBezTo>
                    <a:pt x="443" y="515"/>
                    <a:pt x="498" y="515"/>
                    <a:pt x="554" y="515"/>
                  </a:cubicBezTo>
                  <a:cubicBezTo>
                    <a:pt x="554" y="508"/>
                    <a:pt x="554" y="502"/>
                    <a:pt x="554" y="496"/>
                  </a:cubicBezTo>
                  <a:cubicBezTo>
                    <a:pt x="498" y="496"/>
                    <a:pt x="442" y="496"/>
                    <a:pt x="387" y="496"/>
                  </a:cubicBezTo>
                  <a:cubicBezTo>
                    <a:pt x="387" y="502"/>
                    <a:pt x="387" y="508"/>
                    <a:pt x="387" y="515"/>
                  </a:cubicBezTo>
                  <a:close/>
                  <a:moveTo>
                    <a:pt x="152" y="149"/>
                  </a:moveTo>
                  <a:cubicBezTo>
                    <a:pt x="140" y="149"/>
                    <a:pt x="129" y="149"/>
                    <a:pt x="117" y="149"/>
                  </a:cubicBezTo>
                  <a:cubicBezTo>
                    <a:pt x="119" y="180"/>
                    <a:pt x="121" y="211"/>
                    <a:pt x="123" y="242"/>
                  </a:cubicBezTo>
                  <a:cubicBezTo>
                    <a:pt x="131" y="242"/>
                    <a:pt x="138" y="242"/>
                    <a:pt x="146" y="242"/>
                  </a:cubicBezTo>
                  <a:cubicBezTo>
                    <a:pt x="148" y="210"/>
                    <a:pt x="150" y="180"/>
                    <a:pt x="152" y="149"/>
                  </a:cubicBezTo>
                  <a:close/>
                  <a:moveTo>
                    <a:pt x="534" y="557"/>
                  </a:moveTo>
                  <a:cubicBezTo>
                    <a:pt x="555" y="557"/>
                    <a:pt x="576" y="557"/>
                    <a:pt x="596" y="557"/>
                  </a:cubicBezTo>
                  <a:cubicBezTo>
                    <a:pt x="596" y="550"/>
                    <a:pt x="596" y="544"/>
                    <a:pt x="596" y="537"/>
                  </a:cubicBezTo>
                  <a:cubicBezTo>
                    <a:pt x="575" y="537"/>
                    <a:pt x="555" y="537"/>
                    <a:pt x="534" y="537"/>
                  </a:cubicBezTo>
                  <a:cubicBezTo>
                    <a:pt x="534" y="544"/>
                    <a:pt x="534" y="550"/>
                    <a:pt x="534" y="557"/>
                  </a:cubicBezTo>
                  <a:close/>
                  <a:moveTo>
                    <a:pt x="365" y="459"/>
                  </a:moveTo>
                  <a:cubicBezTo>
                    <a:pt x="352" y="466"/>
                    <a:pt x="340" y="472"/>
                    <a:pt x="328" y="478"/>
                  </a:cubicBezTo>
                  <a:cubicBezTo>
                    <a:pt x="323" y="480"/>
                    <a:pt x="321" y="486"/>
                    <a:pt x="326" y="489"/>
                  </a:cubicBezTo>
                  <a:cubicBezTo>
                    <a:pt x="339" y="496"/>
                    <a:pt x="352" y="502"/>
                    <a:pt x="365" y="509"/>
                  </a:cubicBezTo>
                  <a:cubicBezTo>
                    <a:pt x="365" y="491"/>
                    <a:pt x="365" y="476"/>
                    <a:pt x="365" y="459"/>
                  </a:cubicBezTo>
                  <a:close/>
                  <a:moveTo>
                    <a:pt x="175" y="126"/>
                  </a:moveTo>
                  <a:cubicBezTo>
                    <a:pt x="190" y="128"/>
                    <a:pt x="197" y="126"/>
                    <a:pt x="197" y="118"/>
                  </a:cubicBezTo>
                  <a:cubicBezTo>
                    <a:pt x="198" y="111"/>
                    <a:pt x="194" y="107"/>
                    <a:pt x="187" y="106"/>
                  </a:cubicBezTo>
                  <a:cubicBezTo>
                    <a:pt x="179" y="105"/>
                    <a:pt x="175" y="110"/>
                    <a:pt x="175" y="126"/>
                  </a:cubicBezTo>
                  <a:close/>
                  <a:moveTo>
                    <a:pt x="94" y="126"/>
                  </a:moveTo>
                  <a:cubicBezTo>
                    <a:pt x="94" y="111"/>
                    <a:pt x="91" y="106"/>
                    <a:pt x="82" y="106"/>
                  </a:cubicBezTo>
                  <a:cubicBezTo>
                    <a:pt x="75" y="107"/>
                    <a:pt x="72" y="110"/>
                    <a:pt x="72" y="117"/>
                  </a:cubicBezTo>
                  <a:cubicBezTo>
                    <a:pt x="72" y="125"/>
                    <a:pt x="78" y="128"/>
                    <a:pt x="9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143" name="组合 142"/>
            <p:cNvGrpSpPr/>
            <p:nvPr/>
          </p:nvGrpSpPr>
          <p:grpSpPr>
            <a:xfrm>
              <a:off x="4633252" y="1929178"/>
              <a:ext cx="390121" cy="417507"/>
              <a:chOff x="4633252" y="1929178"/>
              <a:chExt cx="390121" cy="417507"/>
            </a:xfrm>
            <a:grpFill/>
          </p:grpSpPr>
          <p:sp>
            <p:nvSpPr>
              <p:cNvPr id="144" name="Freeform 44"/>
              <p:cNvSpPr/>
              <p:nvPr/>
            </p:nvSpPr>
            <p:spPr bwMode="auto">
              <a:xfrm>
                <a:off x="4689144" y="2040960"/>
                <a:ext cx="222447" cy="26269"/>
              </a:xfrm>
              <a:custGeom>
                <a:avLst/>
                <a:gdLst>
                  <a:gd name="T0" fmla="*/ 0 w 167"/>
                  <a:gd name="T1" fmla="*/ 0 h 20"/>
                  <a:gd name="T2" fmla="*/ 167 w 167"/>
                  <a:gd name="T3" fmla="*/ 0 h 20"/>
                  <a:gd name="T4" fmla="*/ 167 w 167"/>
                  <a:gd name="T5" fmla="*/ 20 h 20"/>
                  <a:gd name="T6" fmla="*/ 0 w 167"/>
                  <a:gd name="T7" fmla="*/ 20 h 20"/>
                  <a:gd name="T8" fmla="*/ 0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0"/>
                    </a:move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5" name="Freeform 45"/>
              <p:cNvSpPr/>
              <p:nvPr/>
            </p:nvSpPr>
            <p:spPr bwMode="auto">
              <a:xfrm>
                <a:off x="4689144" y="2096851"/>
                <a:ext cx="222447" cy="26269"/>
              </a:xfrm>
              <a:custGeom>
                <a:avLst/>
                <a:gdLst>
                  <a:gd name="T0" fmla="*/ 167 w 167"/>
                  <a:gd name="T1" fmla="*/ 20 h 20"/>
                  <a:gd name="T2" fmla="*/ 0 w 167"/>
                  <a:gd name="T3" fmla="*/ 20 h 20"/>
                  <a:gd name="T4" fmla="*/ 0 w 167"/>
                  <a:gd name="T5" fmla="*/ 0 h 20"/>
                  <a:gd name="T6" fmla="*/ 167 w 167"/>
                  <a:gd name="T7" fmla="*/ 0 h 20"/>
                  <a:gd name="T8" fmla="*/ 167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20"/>
                    </a:moveTo>
                    <a:cubicBezTo>
                      <a:pt x="111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6" name="Freeform 46"/>
              <p:cNvSpPr/>
              <p:nvPr/>
            </p:nvSpPr>
            <p:spPr bwMode="auto">
              <a:xfrm>
                <a:off x="4689144" y="2152742"/>
                <a:ext cx="222447" cy="26269"/>
              </a:xfrm>
              <a:custGeom>
                <a:avLst/>
                <a:gdLst>
                  <a:gd name="T0" fmla="*/ 0 w 167"/>
                  <a:gd name="T1" fmla="*/ 20 h 20"/>
                  <a:gd name="T2" fmla="*/ 0 w 167"/>
                  <a:gd name="T3" fmla="*/ 0 h 20"/>
                  <a:gd name="T4" fmla="*/ 167 w 167"/>
                  <a:gd name="T5" fmla="*/ 0 h 20"/>
                  <a:gd name="T6" fmla="*/ 167 w 167"/>
                  <a:gd name="T7" fmla="*/ 20 h 20"/>
                  <a:gd name="T8" fmla="*/ 0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20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1" name="Freeform 47"/>
              <p:cNvSpPr/>
              <p:nvPr/>
            </p:nvSpPr>
            <p:spPr bwMode="auto">
              <a:xfrm>
                <a:off x="4689144" y="2208633"/>
                <a:ext cx="222447" cy="26269"/>
              </a:xfrm>
              <a:custGeom>
                <a:avLst/>
                <a:gdLst>
                  <a:gd name="T0" fmla="*/ 167 w 167"/>
                  <a:gd name="T1" fmla="*/ 0 h 20"/>
                  <a:gd name="T2" fmla="*/ 167 w 167"/>
                  <a:gd name="T3" fmla="*/ 20 h 20"/>
                  <a:gd name="T4" fmla="*/ 0 w 167"/>
                  <a:gd name="T5" fmla="*/ 20 h 20"/>
                  <a:gd name="T6" fmla="*/ 0 w 167"/>
                  <a:gd name="T7" fmla="*/ 0 h 20"/>
                  <a:gd name="T8" fmla="*/ 167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0"/>
                    </a:move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2" name="旁门左道PPT出品"/>
              <p:cNvSpPr/>
              <p:nvPr/>
            </p:nvSpPr>
            <p:spPr bwMode="auto">
              <a:xfrm>
                <a:off x="4772980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4" name="Freeform 49"/>
              <p:cNvSpPr/>
              <p:nvPr/>
            </p:nvSpPr>
            <p:spPr bwMode="auto">
              <a:xfrm>
                <a:off x="4828871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5" name="Freeform 50"/>
              <p:cNvSpPr/>
              <p:nvPr/>
            </p:nvSpPr>
            <p:spPr bwMode="auto">
              <a:xfrm>
                <a:off x="4884763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7" name="Freeform 51"/>
              <p:cNvSpPr/>
              <p:nvPr/>
            </p:nvSpPr>
            <p:spPr bwMode="auto">
              <a:xfrm>
                <a:off x="4996545" y="2208633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4" name="旁门左道PPT出品"/>
              <p:cNvSpPr/>
              <p:nvPr/>
            </p:nvSpPr>
            <p:spPr bwMode="auto">
              <a:xfrm>
                <a:off x="4996545" y="2264524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5" name="Freeform 53"/>
              <p:cNvSpPr/>
              <p:nvPr/>
            </p:nvSpPr>
            <p:spPr bwMode="auto">
              <a:xfrm>
                <a:off x="4996545" y="2320416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6" name="Freeform 54"/>
              <p:cNvSpPr/>
              <p:nvPr/>
            </p:nvSpPr>
            <p:spPr bwMode="auto">
              <a:xfrm>
                <a:off x="4633252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7" name="Freeform 55"/>
              <p:cNvSpPr/>
              <p:nvPr/>
            </p:nvSpPr>
            <p:spPr bwMode="auto">
              <a:xfrm>
                <a:off x="4689144" y="1929178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8" name="Freeform 56"/>
              <p:cNvSpPr/>
              <p:nvPr/>
            </p:nvSpPr>
            <p:spPr bwMode="auto">
              <a:xfrm>
                <a:off x="4745035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grpSp>
        <p:nvGrpSpPr>
          <p:cNvPr id="169" name="组合 168"/>
          <p:cNvGrpSpPr/>
          <p:nvPr/>
        </p:nvGrpSpPr>
        <p:grpSpPr>
          <a:xfrm>
            <a:off x="11167885" y="1382649"/>
            <a:ext cx="200966" cy="121882"/>
            <a:chOff x="5077460" y="1507023"/>
            <a:chExt cx="501036" cy="303870"/>
          </a:xfrm>
        </p:grpSpPr>
        <p:sp>
          <p:nvSpPr>
            <p:cNvPr id="187" name="流程图: 接点 186"/>
            <p:cNvSpPr/>
            <p:nvPr/>
          </p:nvSpPr>
          <p:spPr>
            <a:xfrm>
              <a:off x="5077460" y="1507023"/>
              <a:ext cx="303870" cy="303870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88" name="流程图: 接点 187"/>
            <p:cNvSpPr/>
            <p:nvPr/>
          </p:nvSpPr>
          <p:spPr>
            <a:xfrm>
              <a:off x="5274626" y="1507023"/>
              <a:ext cx="303870" cy="303870"/>
            </a:xfrm>
            <a:prstGeom prst="flowChartConnector">
              <a:avLst/>
            </a:prstGeom>
            <a:solidFill>
              <a:srgbClr val="08D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189" name="组合 188"/>
          <p:cNvGrpSpPr/>
          <p:nvPr/>
        </p:nvGrpSpPr>
        <p:grpSpPr>
          <a:xfrm>
            <a:off x="11167885" y="4109702"/>
            <a:ext cx="200966" cy="121882"/>
            <a:chOff x="5077460" y="1507023"/>
            <a:chExt cx="501036" cy="303870"/>
          </a:xfrm>
        </p:grpSpPr>
        <p:sp>
          <p:nvSpPr>
            <p:cNvPr id="190" name="流程图: 接点 189"/>
            <p:cNvSpPr/>
            <p:nvPr/>
          </p:nvSpPr>
          <p:spPr>
            <a:xfrm>
              <a:off x="5077460" y="1507023"/>
              <a:ext cx="303870" cy="303870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91" name="流程图: 接点 190"/>
            <p:cNvSpPr/>
            <p:nvPr/>
          </p:nvSpPr>
          <p:spPr>
            <a:xfrm>
              <a:off x="5274626" y="1507023"/>
              <a:ext cx="303870" cy="303870"/>
            </a:xfrm>
            <a:prstGeom prst="flowChartConnector">
              <a:avLst/>
            </a:prstGeom>
            <a:solidFill>
              <a:srgbClr val="08D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60" name="文本框 59"/>
          <p:cNvSpPr txBox="1"/>
          <p:nvPr/>
        </p:nvSpPr>
        <p:spPr>
          <a:xfrm>
            <a:off x="2506418" y="4689584"/>
            <a:ext cx="1484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spc="13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7000</a:t>
            </a:r>
            <a:r>
              <a:rPr lang="zh-CN" altLang="en-US" sz="1600" spc="13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萬</a:t>
            </a:r>
            <a:endParaRPr lang="zh-CN" altLang="en-US" sz="3200" spc="13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2670758" y="5605872"/>
            <a:ext cx="115591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數據要點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62" name="矩形: 圆角 61"/>
          <p:cNvSpPr/>
          <p:nvPr/>
        </p:nvSpPr>
        <p:spPr>
          <a:xfrm>
            <a:off x="2706568" y="5605871"/>
            <a:ext cx="1084294" cy="307778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cxnSp>
        <p:nvCxnSpPr>
          <p:cNvPr id="78" name="直接连接符 77"/>
          <p:cNvCxnSpPr/>
          <p:nvPr/>
        </p:nvCxnSpPr>
        <p:spPr>
          <a:xfrm>
            <a:off x="2457322" y="4816607"/>
            <a:ext cx="0" cy="360000"/>
          </a:xfrm>
          <a:prstGeom prst="line">
            <a:avLst/>
          </a:prstGeom>
          <a:ln>
            <a:solidFill>
              <a:schemeClr val="bg1">
                <a:alpha val="4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: 圆角 52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5" name="矩形: 圆角 54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9" name="矩形: 圆角 58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3" name="矩形: 圆角 62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矩形: 圆角 75"/>
          <p:cNvSpPr/>
          <p:nvPr/>
        </p:nvSpPr>
        <p:spPr>
          <a:xfrm>
            <a:off x="0" y="5662508"/>
            <a:ext cx="12192000" cy="2464740"/>
          </a:xfrm>
          <a:prstGeom prst="roundRect">
            <a:avLst>
              <a:gd name="adj" fmla="val 21049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97" name="组合 96"/>
          <p:cNvGrpSpPr/>
          <p:nvPr/>
        </p:nvGrpSpPr>
        <p:grpSpPr>
          <a:xfrm rot="9193421">
            <a:off x="10854497" y="6034000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98" name="组合 97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23" name="流程图: 接点 12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4" name="流程图: 接点 12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5" name="流程图: 接点 12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6" name="流程图: 接点 12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7" name="流程图: 接点 12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9" name="组合 98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8" name="流程图: 接点 117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9" name="流程图: 接点 118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0" name="流程图: 接点 119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1" name="流程图: 接点 120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2" name="流程图: 接点 121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0" name="组合 99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3" name="流程图: 接点 11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4" name="流程图: 接点 11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5" name="流程图: 接点 11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6" name="流程图: 接点 11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7" name="流程图: 接点 11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1" name="组合 100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8" name="流程图: 接点 107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9" name="流程图: 接点 108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0" name="流程图: 接点 109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1" name="流程图: 接点 110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2" name="流程图: 接点 111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2" name="组合 101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3" name="流程图: 接点 10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4" name="流程图: 接点 10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5" name="流程图: 接点 10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6" name="流程图: 接点 10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7" name="流程图: 接点 10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grpSp>
        <p:nvGrpSpPr>
          <p:cNvPr id="128" name="组合 127"/>
          <p:cNvGrpSpPr/>
          <p:nvPr/>
        </p:nvGrpSpPr>
        <p:grpSpPr>
          <a:xfrm rot="9193421">
            <a:off x="-619143" y="6034000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129" name="组合 128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54" name="流程图: 接点 153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5" name="流程图: 接点 154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6" name="流程图: 接点 155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7" name="流程图: 接点 156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8" name="流程图: 接点 157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30" name="组合 129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49" name="流程图: 接点 148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0" name="流程图: 接点 149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1" name="流程图: 接点 150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2" name="流程图: 接点 151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3" name="流程图: 接点 152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31" name="组合 130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44" name="流程图: 接点 143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5" name="流程图: 接点 144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6" name="流程图: 接点 145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7" name="流程图: 接点 146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8" name="流程图: 接点 147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32" name="组合 131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39" name="流程图: 接点 138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0" name="流程图: 接点 139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1" name="流程图: 接点 140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2" name="流程图: 接点 141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3" name="流程图: 接点 142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33" name="组合 132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34" name="流程图: 接点 133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5" name="流程图: 接点 134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6" name="流程图: 接点 135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7" name="流程图: 接点 136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8" name="流程图: 接点 137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35" name="矩形: 圆角 34"/>
          <p:cNvSpPr/>
          <p:nvPr/>
        </p:nvSpPr>
        <p:spPr>
          <a:xfrm>
            <a:off x="660400" y="4053571"/>
            <a:ext cx="10871200" cy="3120811"/>
          </a:xfrm>
          <a:prstGeom prst="roundRect">
            <a:avLst>
              <a:gd name="adj" fmla="val 5458"/>
            </a:avLst>
          </a:prstGeom>
          <a:solidFill>
            <a:schemeClr val="bg1"/>
          </a:solidFill>
          <a:ln>
            <a:noFill/>
          </a:ln>
          <a:effectLst>
            <a:outerShdw blurRad="254000" dist="190500" dir="5400000" sx="99000" sy="99000" algn="t" rotWithShape="0">
              <a:srgbClr val="2664FE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1" name="矩形: 圆角 90"/>
          <p:cNvSpPr/>
          <p:nvPr/>
        </p:nvSpPr>
        <p:spPr>
          <a:xfrm>
            <a:off x="6453067" y="1250291"/>
            <a:ext cx="5065832" cy="2599404"/>
          </a:xfrm>
          <a:prstGeom prst="roundRect">
            <a:avLst>
              <a:gd name="adj" fmla="val 7662"/>
            </a:avLst>
          </a:prstGeom>
          <a:solidFill>
            <a:srgbClr val="2564FD"/>
          </a:solidFill>
          <a:ln w="63500">
            <a:noFill/>
          </a:ln>
          <a:effectLst>
            <a:outerShdw blurRad="190500" dist="177800" dir="5400000" sx="99000" sy="99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434104" y="5012792"/>
            <a:ext cx="1375645" cy="770668"/>
            <a:chOff x="722687" y="5032174"/>
            <a:chExt cx="1375645" cy="770668"/>
          </a:xfrm>
        </p:grpSpPr>
        <p:sp>
          <p:nvSpPr>
            <p:cNvPr id="64" name="文本框 63"/>
            <p:cNvSpPr txBox="1"/>
            <p:nvPr/>
          </p:nvSpPr>
          <p:spPr>
            <a:xfrm>
              <a:off x="722687" y="5032174"/>
              <a:ext cx="116967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>
                  <a:solidFill>
                    <a:srgbClr val="1D54ED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500</a:t>
              </a:r>
              <a:endParaRPr lang="en-US" altLang="zh-CN" sz="4400">
                <a:solidFill>
                  <a:srgbClr val="1D54ED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1676057" y="5219277"/>
              <a:ext cx="422275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>
                  <a:solidFill>
                    <a:srgbClr val="1D54ED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+</a:t>
              </a:r>
              <a:endParaRPr lang="en-US" altLang="zh-CN" sz="3200">
                <a:solidFill>
                  <a:srgbClr val="1D54ED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66" name="矩形: 圆角 65"/>
          <p:cNvSpPr/>
          <p:nvPr/>
        </p:nvSpPr>
        <p:spPr>
          <a:xfrm>
            <a:off x="1414134" y="6006296"/>
            <a:ext cx="1404000" cy="33735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442513" y="6021085"/>
            <a:ext cx="134724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添加數據要點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81" name="矩形: 圆角 80"/>
          <p:cNvSpPr/>
          <p:nvPr/>
        </p:nvSpPr>
        <p:spPr>
          <a:xfrm>
            <a:off x="731096" y="1250292"/>
            <a:ext cx="5364904" cy="2537924"/>
          </a:xfrm>
          <a:prstGeom prst="roundRect">
            <a:avLst>
              <a:gd name="adj" fmla="val 7853"/>
            </a:avLst>
          </a:prstGeom>
          <a:blipFill>
            <a:blip r:embed="rId1"/>
            <a:stretch>
              <a:fillRect/>
            </a:stretch>
          </a:blipFill>
          <a:ln w="76200">
            <a:solidFill>
              <a:schemeClr val="bg1"/>
            </a:solidFill>
          </a:ln>
          <a:effectLst>
            <a:outerShdw blurRad="342900" dist="190500" dir="5400000" sx="97000" sy="97000" algn="t" rotWithShape="0">
              <a:srgbClr val="2664FE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6760216" y="2134358"/>
            <a:ext cx="4381917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添加你想要表達的內容，字體大小設置為</a:t>
            </a:r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最適合，過大過小都會影響展示效果，內容儘量保持精簡。</a:t>
            </a:r>
            <a:endParaRPr lang="zh-CN" altLang="en-US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85" name="直接连接符 84"/>
          <p:cNvCxnSpPr/>
          <p:nvPr/>
        </p:nvCxnSpPr>
        <p:spPr>
          <a:xfrm>
            <a:off x="3442756" y="5093921"/>
            <a:ext cx="0" cy="5040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矩形: 圆角 91"/>
          <p:cNvSpPr/>
          <p:nvPr/>
        </p:nvSpPr>
        <p:spPr>
          <a:xfrm>
            <a:off x="6289008" y="1553159"/>
            <a:ext cx="2124000" cy="468000"/>
          </a:xfrm>
          <a:prstGeom prst="roundRect">
            <a:avLst/>
          </a:prstGeom>
          <a:solidFill>
            <a:srgbClr val="08DBAA"/>
          </a:solidFill>
          <a:ln w="38100">
            <a:solidFill>
              <a:schemeClr val="bg1"/>
            </a:solidFill>
          </a:ln>
          <a:effectLst>
            <a:outerShdw blurRad="241300" dist="127000" dir="5400000" sx="91000" sy="91000" algn="t" rotWithShape="0">
              <a:srgbClr val="08DBAA">
                <a:alpha val="2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6739485" y="1602493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此處添加標題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4" name="等腰三角形 93"/>
          <p:cNvSpPr/>
          <p:nvPr/>
        </p:nvSpPr>
        <p:spPr>
          <a:xfrm rot="10800000">
            <a:off x="6540665" y="1705301"/>
            <a:ext cx="189914" cy="163718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9393836" y="5012792"/>
            <a:ext cx="1375645" cy="770668"/>
            <a:chOff x="722687" y="5032174"/>
            <a:chExt cx="1375645" cy="770668"/>
          </a:xfrm>
        </p:grpSpPr>
        <p:sp>
          <p:nvSpPr>
            <p:cNvPr id="43" name="文本框 42"/>
            <p:cNvSpPr txBox="1"/>
            <p:nvPr/>
          </p:nvSpPr>
          <p:spPr>
            <a:xfrm>
              <a:off x="722687" y="5032174"/>
              <a:ext cx="116967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>
                  <a:solidFill>
                    <a:srgbClr val="1D54ED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800</a:t>
              </a:r>
              <a:endParaRPr lang="en-US" altLang="zh-CN" sz="4400">
                <a:solidFill>
                  <a:srgbClr val="1D54ED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676057" y="5219277"/>
              <a:ext cx="422275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>
                  <a:solidFill>
                    <a:srgbClr val="1D54ED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+</a:t>
              </a:r>
              <a:endParaRPr lang="en-US" altLang="zh-CN" sz="3200">
                <a:solidFill>
                  <a:srgbClr val="1D54ED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41" name="矩形: 圆角 40"/>
          <p:cNvSpPr/>
          <p:nvPr/>
        </p:nvSpPr>
        <p:spPr>
          <a:xfrm>
            <a:off x="9373866" y="6021085"/>
            <a:ext cx="1404000" cy="30777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9402245" y="6021085"/>
            <a:ext cx="134724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添加數據要點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4087348" y="5012792"/>
            <a:ext cx="1375645" cy="770668"/>
            <a:chOff x="722687" y="5032174"/>
            <a:chExt cx="1375645" cy="770668"/>
          </a:xfrm>
        </p:grpSpPr>
        <p:sp>
          <p:nvSpPr>
            <p:cNvPr id="50" name="文本框 49"/>
            <p:cNvSpPr txBox="1"/>
            <p:nvPr/>
          </p:nvSpPr>
          <p:spPr>
            <a:xfrm>
              <a:off x="722687" y="5032174"/>
              <a:ext cx="116967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>
                  <a:solidFill>
                    <a:srgbClr val="1D54ED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700</a:t>
              </a:r>
              <a:endParaRPr lang="en-US" altLang="zh-CN" sz="4400">
                <a:solidFill>
                  <a:srgbClr val="1D54ED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1676057" y="5219277"/>
              <a:ext cx="422275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>
                  <a:solidFill>
                    <a:srgbClr val="1D54ED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+</a:t>
              </a:r>
              <a:endParaRPr lang="en-US" altLang="zh-CN" sz="3200">
                <a:solidFill>
                  <a:srgbClr val="1D54ED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48" name="矩形: 圆角 47"/>
          <p:cNvSpPr/>
          <p:nvPr/>
        </p:nvSpPr>
        <p:spPr>
          <a:xfrm>
            <a:off x="4067378" y="6006296"/>
            <a:ext cx="1404000" cy="33735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095757" y="6021085"/>
            <a:ext cx="134724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添加數據要點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6740592" y="5012792"/>
            <a:ext cx="1375645" cy="770668"/>
            <a:chOff x="722687" y="5032174"/>
            <a:chExt cx="1375645" cy="770668"/>
          </a:xfrm>
        </p:grpSpPr>
        <p:sp>
          <p:nvSpPr>
            <p:cNvPr id="59" name="文本框 58"/>
            <p:cNvSpPr txBox="1"/>
            <p:nvPr/>
          </p:nvSpPr>
          <p:spPr>
            <a:xfrm>
              <a:off x="722687" y="5032174"/>
              <a:ext cx="1169670" cy="76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>
                  <a:solidFill>
                    <a:srgbClr val="1D54ED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300</a:t>
              </a:r>
              <a:endParaRPr lang="en-US" altLang="zh-CN" sz="4400">
                <a:solidFill>
                  <a:srgbClr val="1D54ED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1676057" y="5219277"/>
              <a:ext cx="422275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>
                  <a:solidFill>
                    <a:srgbClr val="1D54ED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+</a:t>
              </a:r>
              <a:endParaRPr lang="en-US" altLang="zh-CN" sz="3200">
                <a:solidFill>
                  <a:srgbClr val="1D54ED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57" name="矩形: 圆角 56"/>
          <p:cNvSpPr/>
          <p:nvPr/>
        </p:nvSpPr>
        <p:spPr>
          <a:xfrm>
            <a:off x="6720622" y="6006296"/>
            <a:ext cx="1404000" cy="33735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6749001" y="6021085"/>
            <a:ext cx="134724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添加數據要點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61" name="直接连接符 60"/>
          <p:cNvCxnSpPr/>
          <p:nvPr/>
        </p:nvCxnSpPr>
        <p:spPr>
          <a:xfrm>
            <a:off x="6096000" y="5093921"/>
            <a:ext cx="0" cy="5040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>
            <a:off x="8749244" y="5093921"/>
            <a:ext cx="0" cy="5040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425302" y="4347450"/>
            <a:ext cx="2392832" cy="527234"/>
            <a:chOff x="497261" y="4470623"/>
            <a:chExt cx="2124000" cy="468000"/>
          </a:xfrm>
        </p:grpSpPr>
        <p:sp>
          <p:nvSpPr>
            <p:cNvPr id="63" name="矩形: 圆角 62"/>
            <p:cNvSpPr/>
            <p:nvPr/>
          </p:nvSpPr>
          <p:spPr>
            <a:xfrm>
              <a:off x="497261" y="4470623"/>
              <a:ext cx="2124000" cy="468000"/>
            </a:xfrm>
            <a:prstGeom prst="roundRect">
              <a:avLst/>
            </a:prstGeom>
            <a:solidFill>
              <a:srgbClr val="2664FE"/>
            </a:solidFill>
            <a:ln w="38100">
              <a:solidFill>
                <a:schemeClr val="bg1"/>
              </a:solidFill>
            </a:ln>
            <a:effectLst>
              <a:outerShdw blurRad="241300" dist="127000" dir="5400000" sx="91000" sy="91000" algn="t" rotWithShape="0">
                <a:srgbClr val="2664FE">
                  <a:alpha val="2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951301" y="4527044"/>
              <a:ext cx="1515114" cy="3539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此處添加標題</a:t>
              </a:r>
              <a:endPara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72" name="等腰三角形 71"/>
            <p:cNvSpPr/>
            <p:nvPr/>
          </p:nvSpPr>
          <p:spPr>
            <a:xfrm rot="10800000">
              <a:off x="771088" y="4622764"/>
              <a:ext cx="189914" cy="163718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 rot="5400000">
            <a:off x="11095179" y="4444011"/>
            <a:ext cx="93908" cy="364890"/>
            <a:chOff x="601697" y="1865660"/>
            <a:chExt cx="117406" cy="456194"/>
          </a:xfrm>
          <a:solidFill>
            <a:srgbClr val="08DBAA"/>
          </a:solidFill>
        </p:grpSpPr>
        <p:sp>
          <p:nvSpPr>
            <p:cNvPr id="83" name="L 形 82"/>
            <p:cNvSpPr/>
            <p:nvPr/>
          </p:nvSpPr>
          <p:spPr>
            <a:xfrm rot="18900000">
              <a:off x="601697" y="2204448"/>
              <a:ext cx="117404" cy="117406"/>
            </a:xfrm>
            <a:prstGeom prst="corner">
              <a:avLst>
                <a:gd name="adj1" fmla="val 26202"/>
                <a:gd name="adj2" fmla="val 277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4" name="L 形 83"/>
            <p:cNvSpPr/>
            <p:nvPr/>
          </p:nvSpPr>
          <p:spPr>
            <a:xfrm rot="18900000">
              <a:off x="601699" y="2035054"/>
              <a:ext cx="117404" cy="117406"/>
            </a:xfrm>
            <a:prstGeom prst="corner">
              <a:avLst>
                <a:gd name="adj1" fmla="val 26202"/>
                <a:gd name="adj2" fmla="val 27788"/>
              </a:avLst>
            </a:prstGeom>
            <a:solidFill>
              <a:srgbClr val="2664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8" name="L 形 87"/>
            <p:cNvSpPr/>
            <p:nvPr/>
          </p:nvSpPr>
          <p:spPr>
            <a:xfrm rot="18900000">
              <a:off x="601699" y="1865660"/>
              <a:ext cx="117404" cy="117406"/>
            </a:xfrm>
            <a:prstGeom prst="corner">
              <a:avLst>
                <a:gd name="adj1" fmla="val 26202"/>
                <a:gd name="adj2" fmla="val 277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10149391" y="3247190"/>
            <a:ext cx="806320" cy="583565"/>
            <a:chOff x="2862371" y="3574554"/>
            <a:chExt cx="806320" cy="583565"/>
          </a:xfrm>
        </p:grpSpPr>
        <p:sp>
          <p:nvSpPr>
            <p:cNvPr id="90" name="矩形: 圆角 89"/>
            <p:cNvSpPr/>
            <p:nvPr/>
          </p:nvSpPr>
          <p:spPr>
            <a:xfrm>
              <a:off x="2862371" y="3610799"/>
              <a:ext cx="806320" cy="266064"/>
            </a:xfrm>
            <a:prstGeom prst="roundRect">
              <a:avLst>
                <a:gd name="adj" fmla="val 50000"/>
              </a:avLst>
            </a:prstGeom>
            <a:solidFill>
              <a:srgbClr val="08DBAA"/>
            </a:solidFill>
            <a:ln w="12700">
              <a:solidFill>
                <a:schemeClr val="bg1"/>
              </a:solidFill>
            </a:ln>
            <a:effectLst>
              <a:outerShdw blurRad="254000" dist="127000" dir="5400000" sx="95000" sy="95000" algn="t" rotWithShape="0">
                <a:schemeClr val="accent1">
                  <a:lumMod val="75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>
                <a:latin typeface="OPPOSans H" panose="00020600040101010101" pitchFamily="18" charset="-122"/>
                <a:ea typeface="OPPOSans H" panose="00020600040101010101" pitchFamily="18" charset="-122"/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2935462" y="3574554"/>
              <a:ext cx="61453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next</a:t>
              </a:r>
              <a:endPara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96" name="文本框 95"/>
          <p:cNvSpPr txBox="1"/>
          <p:nvPr/>
        </p:nvSpPr>
        <p:spPr>
          <a:xfrm>
            <a:off x="9530813" y="4472568"/>
            <a:ext cx="126047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>
                <a:solidFill>
                  <a:schemeClr val="bg1">
                    <a:lumMod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Data display</a:t>
            </a:r>
            <a:endParaRPr lang="en-US" altLang="zh-CN" sz="1400">
              <a:solidFill>
                <a:schemeClr val="bg1">
                  <a:lumMod val="8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59" name="矩形: 圆角 158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60" name="文本框 159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61" name="矩形: 圆角 160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62" name="矩形: 圆角 161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63" name="矩形: 圆角 162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64" name="文本框 163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矩形: 圆角 172"/>
          <p:cNvSpPr/>
          <p:nvPr/>
        </p:nvSpPr>
        <p:spPr>
          <a:xfrm>
            <a:off x="565199" y="1446904"/>
            <a:ext cx="3510224" cy="4750926"/>
          </a:xfrm>
          <a:prstGeom prst="roundRect">
            <a:avLst>
              <a:gd name="adj" fmla="val 4787"/>
            </a:avLst>
          </a:prstGeom>
          <a:solidFill>
            <a:srgbClr val="2564FD"/>
          </a:solidFill>
          <a:ln w="63500">
            <a:noFill/>
          </a:ln>
          <a:effectLst>
            <a:outerShdw blurRad="190500" dist="177800" dir="5400000" sx="99000" sy="99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326485" y="428858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72" name="矩形: 圆角 171"/>
          <p:cNvSpPr/>
          <p:nvPr/>
        </p:nvSpPr>
        <p:spPr>
          <a:xfrm>
            <a:off x="4291981" y="1446904"/>
            <a:ext cx="2840466" cy="4768368"/>
          </a:xfrm>
          <a:prstGeom prst="roundRect">
            <a:avLst>
              <a:gd name="adj" fmla="val 9339"/>
            </a:avLst>
          </a:prstGeom>
          <a:blipFill>
            <a:blip r:embed="rId1"/>
            <a:stretch>
              <a:fillRect/>
            </a:stretch>
          </a:blipFill>
          <a:ln w="50800">
            <a:solidFill>
              <a:schemeClr val="bg1"/>
            </a:solidFill>
          </a:ln>
          <a:effectLst>
            <a:outerShdw blurRad="279400" dist="38100" dir="5400000" algn="t" rotWithShape="0">
              <a:srgbClr val="2664FE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07326" y="1869439"/>
            <a:ext cx="2274830" cy="500664"/>
            <a:chOff x="494475" y="1724418"/>
            <a:chExt cx="1962845" cy="432000"/>
          </a:xfrm>
        </p:grpSpPr>
        <p:sp>
          <p:nvSpPr>
            <p:cNvPr id="174" name="矩形: 圆角 173"/>
            <p:cNvSpPr/>
            <p:nvPr/>
          </p:nvSpPr>
          <p:spPr>
            <a:xfrm>
              <a:off x="494475" y="1724418"/>
              <a:ext cx="1962845" cy="432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28600" dist="139700" dir="2700000" sx="96000" sy="96000" algn="tl" rotWithShape="0">
                <a:schemeClr val="accent1">
                  <a:lumMod val="75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75" name="文本框 174"/>
            <p:cNvSpPr txBox="1"/>
            <p:nvPr/>
          </p:nvSpPr>
          <p:spPr>
            <a:xfrm>
              <a:off x="1018605" y="1781078"/>
              <a:ext cx="1341288" cy="3177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>
                  <a:solidFill>
                    <a:srgbClr val="2664F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此處添加標題</a:t>
              </a:r>
              <a:endParaRPr lang="zh-CN" altLang="en-US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76" name="等腰三角形 175"/>
            <p:cNvSpPr/>
            <p:nvPr/>
          </p:nvSpPr>
          <p:spPr>
            <a:xfrm rot="10800000">
              <a:off x="810312" y="1858559"/>
              <a:ext cx="189914" cy="163718"/>
            </a:xfrm>
            <a:prstGeom prst="triangle">
              <a:avLst/>
            </a:prstGeom>
            <a:ln>
              <a:noFill/>
            </a:ln>
            <a:effectLst>
              <a:outerShdw blurRad="139700" dist="139700" dir="5400000" sx="94000" sy="94000" algn="t" rotWithShape="0">
                <a:srgbClr val="2564F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177" name="文本框 176"/>
          <p:cNvSpPr txBox="1"/>
          <p:nvPr/>
        </p:nvSpPr>
        <p:spPr>
          <a:xfrm>
            <a:off x="896915" y="2413964"/>
            <a:ext cx="2938814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添加你想要表達的內容，字體大小設置為</a:t>
            </a:r>
            <a:r>
              <a:rPr lang="en-US" altLang="zh-CN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最適合，過大過小都會影響展示效果，內容儘量保持精簡。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" name="流程图: 接点 8"/>
          <p:cNvSpPr/>
          <p:nvPr/>
        </p:nvSpPr>
        <p:spPr>
          <a:xfrm>
            <a:off x="955377" y="4678965"/>
            <a:ext cx="684000" cy="684000"/>
          </a:xfrm>
          <a:prstGeom prst="flowChartConnector">
            <a:avLst/>
          </a:prstGeom>
          <a:solidFill>
            <a:srgbClr val="08DBAA"/>
          </a:solidFill>
          <a:ln w="19050">
            <a:solidFill>
              <a:schemeClr val="bg1"/>
            </a:solidFill>
          </a:ln>
          <a:effectLst>
            <a:outerShdw blurRad="254000" dist="127000" dir="5400000" sx="95000" sy="95000" algn="t" rotWithShape="0">
              <a:schemeClr val="accent1">
                <a:lumMod val="7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H" panose="00020600040101010101" pitchFamily="18" charset="-122"/>
              <a:ea typeface="OPPOSans H" panose="00020600040101010101" pitchFamily="18" charset="-122"/>
            </a:endParaRPr>
          </a:p>
        </p:txBody>
      </p:sp>
      <p:sp>
        <p:nvSpPr>
          <p:cNvPr id="180" name="文本框 179"/>
          <p:cNvSpPr txBox="1"/>
          <p:nvPr/>
        </p:nvSpPr>
        <p:spPr>
          <a:xfrm>
            <a:off x="909069" y="5563181"/>
            <a:ext cx="77661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82" name="流程图: 接点 181"/>
          <p:cNvSpPr/>
          <p:nvPr/>
        </p:nvSpPr>
        <p:spPr>
          <a:xfrm>
            <a:off x="3012343" y="4678965"/>
            <a:ext cx="684000" cy="684000"/>
          </a:xfrm>
          <a:prstGeom prst="flowChartConnector">
            <a:avLst/>
          </a:prstGeom>
          <a:solidFill>
            <a:srgbClr val="08DBAA"/>
          </a:solidFill>
          <a:ln w="19050">
            <a:solidFill>
              <a:schemeClr val="bg1"/>
            </a:solidFill>
          </a:ln>
          <a:effectLst>
            <a:outerShdw blurRad="254000" dist="127000" dir="5400000" sx="95000" sy="95000" algn="t" rotWithShape="0">
              <a:schemeClr val="accent1">
                <a:lumMod val="7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H" panose="00020600040101010101" pitchFamily="18" charset="-122"/>
              <a:ea typeface="OPPOSans H" panose="00020600040101010101" pitchFamily="18" charset="-122"/>
            </a:endParaRPr>
          </a:p>
        </p:txBody>
      </p:sp>
      <p:sp>
        <p:nvSpPr>
          <p:cNvPr id="183" name="文本框 182"/>
          <p:cNvSpPr txBox="1"/>
          <p:nvPr/>
        </p:nvSpPr>
        <p:spPr>
          <a:xfrm>
            <a:off x="2966035" y="5563181"/>
            <a:ext cx="77661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85" name="流程图: 接点 184"/>
          <p:cNvSpPr/>
          <p:nvPr/>
        </p:nvSpPr>
        <p:spPr>
          <a:xfrm>
            <a:off x="1983860" y="4678965"/>
            <a:ext cx="684000" cy="684000"/>
          </a:xfrm>
          <a:prstGeom prst="flowChartConnector">
            <a:avLst/>
          </a:prstGeom>
          <a:solidFill>
            <a:srgbClr val="08DBAA"/>
          </a:solidFill>
          <a:ln w="19050">
            <a:solidFill>
              <a:schemeClr val="bg1"/>
            </a:solidFill>
          </a:ln>
          <a:effectLst>
            <a:outerShdw blurRad="254000" dist="127000" dir="5400000" sx="95000" sy="95000" algn="t" rotWithShape="0">
              <a:schemeClr val="accent1">
                <a:lumMod val="7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H" panose="00020600040101010101" pitchFamily="18" charset="-122"/>
              <a:ea typeface="OPPOSans H" panose="00020600040101010101" pitchFamily="18" charset="-122"/>
            </a:endParaRPr>
          </a:p>
        </p:txBody>
      </p:sp>
      <p:sp>
        <p:nvSpPr>
          <p:cNvPr id="186" name="文本框 185"/>
          <p:cNvSpPr txBox="1"/>
          <p:nvPr/>
        </p:nvSpPr>
        <p:spPr>
          <a:xfrm>
            <a:off x="1937552" y="5563181"/>
            <a:ext cx="77661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966700" y="4296036"/>
            <a:ext cx="2707221" cy="0"/>
          </a:xfrm>
          <a:prstGeom prst="line">
            <a:avLst/>
          </a:prstGeom>
          <a:ln w="12700" cap="rnd">
            <a:solidFill>
              <a:schemeClr val="bg1">
                <a:alpha val="78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2862371" y="3574554"/>
            <a:ext cx="806320" cy="583565"/>
            <a:chOff x="2862371" y="3574554"/>
            <a:chExt cx="806320" cy="583565"/>
          </a:xfrm>
        </p:grpSpPr>
        <p:sp>
          <p:nvSpPr>
            <p:cNvPr id="14" name="矩形: 圆角 13"/>
            <p:cNvSpPr/>
            <p:nvPr/>
          </p:nvSpPr>
          <p:spPr>
            <a:xfrm>
              <a:off x="2862371" y="3610799"/>
              <a:ext cx="806320" cy="266064"/>
            </a:xfrm>
            <a:prstGeom prst="roundRect">
              <a:avLst>
                <a:gd name="adj" fmla="val 50000"/>
              </a:avLst>
            </a:prstGeom>
            <a:solidFill>
              <a:srgbClr val="08DBAA"/>
            </a:solidFill>
            <a:ln w="12700">
              <a:solidFill>
                <a:schemeClr val="bg1"/>
              </a:solidFill>
            </a:ln>
            <a:effectLst>
              <a:outerShdw blurRad="254000" dist="127000" dir="5400000" sx="95000" sy="95000" algn="t" rotWithShape="0">
                <a:schemeClr val="accent1">
                  <a:lumMod val="75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>
                <a:latin typeface="OPPOSans H" panose="00020600040101010101" pitchFamily="18" charset="-122"/>
                <a:ea typeface="OPPOSans H" panose="00020600040101010101" pitchFamily="18" charset="-122"/>
              </a:endParaRPr>
            </a:p>
          </p:txBody>
        </p:sp>
        <p:sp>
          <p:nvSpPr>
            <p:cNvPr id="192" name="文本框 191"/>
            <p:cNvSpPr txBox="1"/>
            <p:nvPr/>
          </p:nvSpPr>
          <p:spPr>
            <a:xfrm>
              <a:off x="2935462" y="3574554"/>
              <a:ext cx="61453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next</a:t>
              </a:r>
              <a:endPara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193" name="组合 192"/>
          <p:cNvGrpSpPr/>
          <p:nvPr/>
        </p:nvGrpSpPr>
        <p:grpSpPr>
          <a:xfrm>
            <a:off x="1119171" y="4839501"/>
            <a:ext cx="356412" cy="356106"/>
            <a:chOff x="1164699" y="2354911"/>
            <a:chExt cx="445260" cy="444878"/>
          </a:xfrm>
          <a:solidFill>
            <a:schemeClr val="bg1"/>
          </a:solidFill>
        </p:grpSpPr>
        <p:sp>
          <p:nvSpPr>
            <p:cNvPr id="194" name="Freeform 8"/>
            <p:cNvSpPr>
              <a:spLocks noEditPoints="1"/>
            </p:cNvSpPr>
            <p:nvPr/>
          </p:nvSpPr>
          <p:spPr bwMode="auto">
            <a:xfrm>
              <a:off x="1164699" y="2354911"/>
              <a:ext cx="445260" cy="444878"/>
            </a:xfrm>
            <a:custGeom>
              <a:avLst/>
              <a:gdLst>
                <a:gd name="T0" fmla="*/ 704 w 1984"/>
                <a:gd name="T1" fmla="*/ 661 h 1984"/>
                <a:gd name="T2" fmla="*/ 0 w 1984"/>
                <a:gd name="T3" fmla="*/ 960 h 1984"/>
                <a:gd name="T4" fmla="*/ 0 w 1984"/>
                <a:gd name="T5" fmla="*/ 1472 h 1984"/>
                <a:gd name="T6" fmla="*/ 992 w 1984"/>
                <a:gd name="T7" fmla="*/ 1984 h 1984"/>
                <a:gd name="T8" fmla="*/ 1984 w 1984"/>
                <a:gd name="T9" fmla="*/ 1408 h 1984"/>
                <a:gd name="T10" fmla="*/ 1984 w 1984"/>
                <a:gd name="T11" fmla="*/ 0 h 1984"/>
                <a:gd name="T12" fmla="*/ 1920 w 1984"/>
                <a:gd name="T13" fmla="*/ 64 h 1984"/>
                <a:gd name="T14" fmla="*/ 768 w 1984"/>
                <a:gd name="T15" fmla="*/ 1344 h 1984"/>
                <a:gd name="T16" fmla="*/ 832 w 1984"/>
                <a:gd name="T17" fmla="*/ 960 h 1984"/>
                <a:gd name="T18" fmla="*/ 768 w 1984"/>
                <a:gd name="T19" fmla="*/ 64 h 1984"/>
                <a:gd name="T20" fmla="*/ 64 w 1984"/>
                <a:gd name="T21" fmla="*/ 960 h 1984"/>
                <a:gd name="T22" fmla="*/ 768 w 1984"/>
                <a:gd name="T23" fmla="*/ 960 h 1984"/>
                <a:gd name="T24" fmla="*/ 64 w 1984"/>
                <a:gd name="T25" fmla="*/ 960 h 1984"/>
                <a:gd name="T26" fmla="*/ 704 w 1984"/>
                <a:gd name="T27" fmla="*/ 1259 h 1984"/>
                <a:gd name="T28" fmla="*/ 1736 w 1984"/>
                <a:gd name="T29" fmla="*/ 1408 h 1984"/>
                <a:gd name="T30" fmla="*/ 193 w 1984"/>
                <a:gd name="T31" fmla="*/ 1348 h 1984"/>
                <a:gd name="T32" fmla="*/ 416 w 1984"/>
                <a:gd name="T33" fmla="*/ 1376 h 1984"/>
                <a:gd name="T34" fmla="*/ 64 w 1984"/>
                <a:gd name="T35" fmla="*/ 1591 h 1984"/>
                <a:gd name="T36" fmla="*/ 192 w 1984"/>
                <a:gd name="T37" fmla="*/ 1788 h 1984"/>
                <a:gd name="T38" fmla="*/ 1728 w 1984"/>
                <a:gd name="T39" fmla="*/ 1690 h 1984"/>
                <a:gd name="T40" fmla="*/ 1536 w 1984"/>
                <a:gd name="T41" fmla="*/ 1869 h 1984"/>
                <a:gd name="T42" fmla="*/ 1728 w 1984"/>
                <a:gd name="T43" fmla="*/ 1690 h 1984"/>
                <a:gd name="T44" fmla="*/ 1280 w 1984"/>
                <a:gd name="T45" fmla="*/ 1907 h 1984"/>
                <a:gd name="T46" fmla="*/ 1472 w 1984"/>
                <a:gd name="T47" fmla="*/ 1753 h 1984"/>
                <a:gd name="T48" fmla="*/ 1216 w 1984"/>
                <a:gd name="T49" fmla="*/ 1912 h 1984"/>
                <a:gd name="T50" fmla="*/ 1024 w 1984"/>
                <a:gd name="T51" fmla="*/ 1792 h 1984"/>
                <a:gd name="T52" fmla="*/ 1216 w 1984"/>
                <a:gd name="T53" fmla="*/ 1912 h 1984"/>
                <a:gd name="T54" fmla="*/ 768 w 1984"/>
                <a:gd name="T55" fmla="*/ 1912 h 1984"/>
                <a:gd name="T56" fmla="*/ 960 w 1984"/>
                <a:gd name="T57" fmla="*/ 1792 h 1984"/>
                <a:gd name="T58" fmla="*/ 704 w 1984"/>
                <a:gd name="T59" fmla="*/ 1907 h 1984"/>
                <a:gd name="T60" fmla="*/ 512 w 1984"/>
                <a:gd name="T61" fmla="*/ 1754 h 1984"/>
                <a:gd name="T62" fmla="*/ 704 w 1984"/>
                <a:gd name="T63" fmla="*/ 1907 h 1984"/>
                <a:gd name="T64" fmla="*/ 256 w 1984"/>
                <a:gd name="T65" fmla="*/ 1815 h 1984"/>
                <a:gd name="T66" fmla="*/ 448 w 1984"/>
                <a:gd name="T67" fmla="*/ 1742 h 1984"/>
                <a:gd name="T68" fmla="*/ 1792 w 1984"/>
                <a:gd name="T69" fmla="*/ 1788 h 1984"/>
                <a:gd name="T70" fmla="*/ 1920 w 1984"/>
                <a:gd name="T71" fmla="*/ 1590 h 1984"/>
                <a:gd name="T72" fmla="*/ 1792 w 1984"/>
                <a:gd name="T73" fmla="*/ 1788 h 1984"/>
                <a:gd name="T74" fmla="*/ 1919 w 1984"/>
                <a:gd name="T75" fmla="*/ 1480 h 1984"/>
                <a:gd name="T76" fmla="*/ 64 w 1984"/>
                <a:gd name="T77" fmla="*/ 1472 h 1984"/>
                <a:gd name="T78" fmla="*/ 992 w 1984"/>
                <a:gd name="T79" fmla="*/ 1600 h 1984"/>
                <a:gd name="T80" fmla="*/ 1920 w 1984"/>
                <a:gd name="T81" fmla="*/ 1408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84" h="1984">
                  <a:moveTo>
                    <a:pt x="704" y="0"/>
                  </a:moveTo>
                  <a:cubicBezTo>
                    <a:pt x="704" y="661"/>
                    <a:pt x="704" y="661"/>
                    <a:pt x="704" y="661"/>
                  </a:cubicBezTo>
                  <a:cubicBezTo>
                    <a:pt x="629" y="589"/>
                    <a:pt x="528" y="544"/>
                    <a:pt x="416" y="544"/>
                  </a:cubicBezTo>
                  <a:cubicBezTo>
                    <a:pt x="187" y="544"/>
                    <a:pt x="0" y="731"/>
                    <a:pt x="0" y="960"/>
                  </a:cubicBezTo>
                  <a:cubicBezTo>
                    <a:pt x="0" y="1095"/>
                    <a:pt x="65" y="1214"/>
                    <a:pt x="164" y="1290"/>
                  </a:cubicBezTo>
                  <a:cubicBezTo>
                    <a:pt x="57" y="1342"/>
                    <a:pt x="0" y="1404"/>
                    <a:pt x="0" y="1472"/>
                  </a:cubicBezTo>
                  <a:cubicBezTo>
                    <a:pt x="0" y="1664"/>
                    <a:pt x="0" y="1664"/>
                    <a:pt x="0" y="1664"/>
                  </a:cubicBezTo>
                  <a:cubicBezTo>
                    <a:pt x="0" y="1872"/>
                    <a:pt x="511" y="1984"/>
                    <a:pt x="992" y="1984"/>
                  </a:cubicBezTo>
                  <a:cubicBezTo>
                    <a:pt x="1473" y="1984"/>
                    <a:pt x="1984" y="1872"/>
                    <a:pt x="1984" y="1664"/>
                  </a:cubicBezTo>
                  <a:cubicBezTo>
                    <a:pt x="1984" y="1408"/>
                    <a:pt x="1984" y="1408"/>
                    <a:pt x="1984" y="1408"/>
                  </a:cubicBezTo>
                  <a:cubicBezTo>
                    <a:pt x="1984" y="1376"/>
                    <a:pt x="1984" y="1376"/>
                    <a:pt x="1984" y="1376"/>
                  </a:cubicBezTo>
                  <a:cubicBezTo>
                    <a:pt x="1984" y="0"/>
                    <a:pt x="1984" y="0"/>
                    <a:pt x="1984" y="0"/>
                  </a:cubicBezTo>
                  <a:lnTo>
                    <a:pt x="704" y="0"/>
                  </a:lnTo>
                  <a:close/>
                  <a:moveTo>
                    <a:pt x="1920" y="64"/>
                  </a:moveTo>
                  <a:cubicBezTo>
                    <a:pt x="1920" y="1344"/>
                    <a:pt x="1920" y="1344"/>
                    <a:pt x="1920" y="1344"/>
                  </a:cubicBezTo>
                  <a:cubicBezTo>
                    <a:pt x="768" y="1344"/>
                    <a:pt x="768" y="1344"/>
                    <a:pt x="768" y="1344"/>
                  </a:cubicBezTo>
                  <a:cubicBezTo>
                    <a:pt x="768" y="1181"/>
                    <a:pt x="768" y="1181"/>
                    <a:pt x="768" y="1181"/>
                  </a:cubicBezTo>
                  <a:cubicBezTo>
                    <a:pt x="808" y="1117"/>
                    <a:pt x="832" y="1041"/>
                    <a:pt x="832" y="960"/>
                  </a:cubicBezTo>
                  <a:cubicBezTo>
                    <a:pt x="832" y="879"/>
                    <a:pt x="808" y="803"/>
                    <a:pt x="768" y="739"/>
                  </a:cubicBezTo>
                  <a:cubicBezTo>
                    <a:pt x="768" y="64"/>
                    <a:pt x="768" y="64"/>
                    <a:pt x="768" y="64"/>
                  </a:cubicBezTo>
                  <a:lnTo>
                    <a:pt x="1920" y="64"/>
                  </a:lnTo>
                  <a:close/>
                  <a:moveTo>
                    <a:pt x="64" y="960"/>
                  </a:moveTo>
                  <a:cubicBezTo>
                    <a:pt x="64" y="766"/>
                    <a:pt x="222" y="608"/>
                    <a:pt x="416" y="608"/>
                  </a:cubicBezTo>
                  <a:cubicBezTo>
                    <a:pt x="610" y="608"/>
                    <a:pt x="768" y="766"/>
                    <a:pt x="768" y="960"/>
                  </a:cubicBezTo>
                  <a:cubicBezTo>
                    <a:pt x="768" y="1154"/>
                    <a:pt x="610" y="1312"/>
                    <a:pt x="416" y="1312"/>
                  </a:cubicBezTo>
                  <a:cubicBezTo>
                    <a:pt x="222" y="1312"/>
                    <a:pt x="64" y="1154"/>
                    <a:pt x="64" y="960"/>
                  </a:cubicBezTo>
                  <a:close/>
                  <a:moveTo>
                    <a:pt x="416" y="1376"/>
                  </a:moveTo>
                  <a:cubicBezTo>
                    <a:pt x="528" y="1376"/>
                    <a:pt x="629" y="1331"/>
                    <a:pt x="704" y="1259"/>
                  </a:cubicBezTo>
                  <a:cubicBezTo>
                    <a:pt x="704" y="1408"/>
                    <a:pt x="704" y="1408"/>
                    <a:pt x="704" y="1408"/>
                  </a:cubicBezTo>
                  <a:cubicBezTo>
                    <a:pt x="1736" y="1408"/>
                    <a:pt x="1736" y="1408"/>
                    <a:pt x="1736" y="1408"/>
                  </a:cubicBezTo>
                  <a:cubicBezTo>
                    <a:pt x="1623" y="1477"/>
                    <a:pt x="1351" y="1536"/>
                    <a:pt x="992" y="1536"/>
                  </a:cubicBezTo>
                  <a:cubicBezTo>
                    <a:pt x="504" y="1536"/>
                    <a:pt x="202" y="1428"/>
                    <a:pt x="193" y="1348"/>
                  </a:cubicBezTo>
                  <a:cubicBezTo>
                    <a:pt x="205" y="1342"/>
                    <a:pt x="217" y="1337"/>
                    <a:pt x="230" y="1332"/>
                  </a:cubicBezTo>
                  <a:cubicBezTo>
                    <a:pt x="286" y="1360"/>
                    <a:pt x="349" y="1376"/>
                    <a:pt x="416" y="1376"/>
                  </a:cubicBezTo>
                  <a:close/>
                  <a:moveTo>
                    <a:pt x="64" y="1664"/>
                  </a:moveTo>
                  <a:cubicBezTo>
                    <a:pt x="64" y="1591"/>
                    <a:pt x="64" y="1591"/>
                    <a:pt x="64" y="1591"/>
                  </a:cubicBezTo>
                  <a:cubicBezTo>
                    <a:pt x="96" y="1619"/>
                    <a:pt x="140" y="1644"/>
                    <a:pt x="192" y="1667"/>
                  </a:cubicBezTo>
                  <a:cubicBezTo>
                    <a:pt x="192" y="1788"/>
                    <a:pt x="192" y="1788"/>
                    <a:pt x="192" y="1788"/>
                  </a:cubicBezTo>
                  <a:cubicBezTo>
                    <a:pt x="110" y="1749"/>
                    <a:pt x="64" y="1706"/>
                    <a:pt x="64" y="1664"/>
                  </a:cubicBezTo>
                  <a:close/>
                  <a:moveTo>
                    <a:pt x="1728" y="1690"/>
                  </a:moveTo>
                  <a:cubicBezTo>
                    <a:pt x="1728" y="1815"/>
                    <a:pt x="1728" y="1815"/>
                    <a:pt x="1728" y="1815"/>
                  </a:cubicBezTo>
                  <a:cubicBezTo>
                    <a:pt x="1674" y="1835"/>
                    <a:pt x="1609" y="1853"/>
                    <a:pt x="1536" y="1869"/>
                  </a:cubicBezTo>
                  <a:cubicBezTo>
                    <a:pt x="1536" y="1741"/>
                    <a:pt x="1536" y="1741"/>
                    <a:pt x="1536" y="1741"/>
                  </a:cubicBezTo>
                  <a:cubicBezTo>
                    <a:pt x="1606" y="1727"/>
                    <a:pt x="1670" y="1710"/>
                    <a:pt x="1728" y="1690"/>
                  </a:cubicBezTo>
                  <a:close/>
                  <a:moveTo>
                    <a:pt x="1472" y="1881"/>
                  </a:moveTo>
                  <a:cubicBezTo>
                    <a:pt x="1413" y="1892"/>
                    <a:pt x="1349" y="1900"/>
                    <a:pt x="1280" y="1907"/>
                  </a:cubicBezTo>
                  <a:cubicBezTo>
                    <a:pt x="1280" y="1778"/>
                    <a:pt x="1280" y="1778"/>
                    <a:pt x="1280" y="1778"/>
                  </a:cubicBezTo>
                  <a:cubicBezTo>
                    <a:pt x="1346" y="1772"/>
                    <a:pt x="1410" y="1763"/>
                    <a:pt x="1472" y="1753"/>
                  </a:cubicBezTo>
                  <a:lnTo>
                    <a:pt x="1472" y="1881"/>
                  </a:lnTo>
                  <a:close/>
                  <a:moveTo>
                    <a:pt x="1216" y="1912"/>
                  </a:moveTo>
                  <a:cubicBezTo>
                    <a:pt x="1155" y="1916"/>
                    <a:pt x="1091" y="1919"/>
                    <a:pt x="1024" y="1920"/>
                  </a:cubicBezTo>
                  <a:cubicBezTo>
                    <a:pt x="1024" y="1792"/>
                    <a:pt x="1024" y="1792"/>
                    <a:pt x="1024" y="1792"/>
                  </a:cubicBezTo>
                  <a:cubicBezTo>
                    <a:pt x="1088" y="1791"/>
                    <a:pt x="1152" y="1788"/>
                    <a:pt x="1216" y="1784"/>
                  </a:cubicBezTo>
                  <a:lnTo>
                    <a:pt x="1216" y="1912"/>
                  </a:lnTo>
                  <a:close/>
                  <a:moveTo>
                    <a:pt x="960" y="1920"/>
                  </a:moveTo>
                  <a:cubicBezTo>
                    <a:pt x="893" y="1919"/>
                    <a:pt x="829" y="1916"/>
                    <a:pt x="768" y="1912"/>
                  </a:cubicBezTo>
                  <a:cubicBezTo>
                    <a:pt x="768" y="1784"/>
                    <a:pt x="768" y="1784"/>
                    <a:pt x="768" y="1784"/>
                  </a:cubicBezTo>
                  <a:cubicBezTo>
                    <a:pt x="831" y="1789"/>
                    <a:pt x="896" y="1791"/>
                    <a:pt x="960" y="1792"/>
                  </a:cubicBezTo>
                  <a:lnTo>
                    <a:pt x="960" y="1920"/>
                  </a:lnTo>
                  <a:close/>
                  <a:moveTo>
                    <a:pt x="704" y="1907"/>
                  </a:moveTo>
                  <a:cubicBezTo>
                    <a:pt x="635" y="1900"/>
                    <a:pt x="571" y="1892"/>
                    <a:pt x="512" y="1881"/>
                  </a:cubicBezTo>
                  <a:cubicBezTo>
                    <a:pt x="512" y="1754"/>
                    <a:pt x="512" y="1754"/>
                    <a:pt x="512" y="1754"/>
                  </a:cubicBezTo>
                  <a:cubicBezTo>
                    <a:pt x="573" y="1764"/>
                    <a:pt x="638" y="1772"/>
                    <a:pt x="704" y="1779"/>
                  </a:cubicBezTo>
                  <a:lnTo>
                    <a:pt x="704" y="1907"/>
                  </a:lnTo>
                  <a:close/>
                  <a:moveTo>
                    <a:pt x="448" y="1869"/>
                  </a:moveTo>
                  <a:cubicBezTo>
                    <a:pt x="375" y="1853"/>
                    <a:pt x="310" y="1835"/>
                    <a:pt x="256" y="1815"/>
                  </a:cubicBezTo>
                  <a:cubicBezTo>
                    <a:pt x="256" y="1691"/>
                    <a:pt x="256" y="1691"/>
                    <a:pt x="256" y="1691"/>
                  </a:cubicBezTo>
                  <a:cubicBezTo>
                    <a:pt x="313" y="1711"/>
                    <a:pt x="378" y="1728"/>
                    <a:pt x="448" y="1742"/>
                  </a:cubicBezTo>
                  <a:lnTo>
                    <a:pt x="448" y="1869"/>
                  </a:lnTo>
                  <a:close/>
                  <a:moveTo>
                    <a:pt x="1792" y="1788"/>
                  </a:moveTo>
                  <a:cubicBezTo>
                    <a:pt x="1792" y="1665"/>
                    <a:pt x="1792" y="1665"/>
                    <a:pt x="1792" y="1665"/>
                  </a:cubicBezTo>
                  <a:cubicBezTo>
                    <a:pt x="1844" y="1643"/>
                    <a:pt x="1888" y="1618"/>
                    <a:pt x="1920" y="1590"/>
                  </a:cubicBezTo>
                  <a:cubicBezTo>
                    <a:pt x="1920" y="1664"/>
                    <a:pt x="1920" y="1664"/>
                    <a:pt x="1920" y="1664"/>
                  </a:cubicBezTo>
                  <a:cubicBezTo>
                    <a:pt x="1920" y="1706"/>
                    <a:pt x="1874" y="1749"/>
                    <a:pt x="1792" y="1788"/>
                  </a:cubicBezTo>
                  <a:close/>
                  <a:moveTo>
                    <a:pt x="1920" y="1480"/>
                  </a:moveTo>
                  <a:cubicBezTo>
                    <a:pt x="1919" y="1480"/>
                    <a:pt x="1919" y="1480"/>
                    <a:pt x="1919" y="1480"/>
                  </a:cubicBezTo>
                  <a:cubicBezTo>
                    <a:pt x="1902" y="1600"/>
                    <a:pt x="1525" y="1728"/>
                    <a:pt x="992" y="1728"/>
                  </a:cubicBezTo>
                  <a:cubicBezTo>
                    <a:pt x="445" y="1728"/>
                    <a:pt x="64" y="1593"/>
                    <a:pt x="64" y="1472"/>
                  </a:cubicBezTo>
                  <a:cubicBezTo>
                    <a:pt x="64" y="1442"/>
                    <a:pt x="89" y="1410"/>
                    <a:pt x="135" y="1380"/>
                  </a:cubicBezTo>
                  <a:cubicBezTo>
                    <a:pt x="192" y="1524"/>
                    <a:pt x="594" y="1600"/>
                    <a:pt x="992" y="1600"/>
                  </a:cubicBezTo>
                  <a:cubicBezTo>
                    <a:pt x="1334" y="1600"/>
                    <a:pt x="1734" y="1540"/>
                    <a:pt x="1833" y="1408"/>
                  </a:cubicBezTo>
                  <a:cubicBezTo>
                    <a:pt x="1920" y="1408"/>
                    <a:pt x="1920" y="1408"/>
                    <a:pt x="1920" y="1408"/>
                  </a:cubicBezTo>
                  <a:lnTo>
                    <a:pt x="1920" y="14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195" name="组合 194"/>
            <p:cNvGrpSpPr/>
            <p:nvPr/>
          </p:nvGrpSpPr>
          <p:grpSpPr>
            <a:xfrm>
              <a:off x="1216156" y="2380889"/>
              <a:ext cx="367825" cy="261120"/>
              <a:chOff x="957500" y="3330499"/>
              <a:chExt cx="367825" cy="261120"/>
            </a:xfrm>
            <a:grpFill/>
          </p:grpSpPr>
          <p:sp>
            <p:nvSpPr>
              <p:cNvPr id="196" name="Freeform 9"/>
              <p:cNvSpPr>
                <a:spLocks noEditPoints="1"/>
              </p:cNvSpPr>
              <p:nvPr/>
            </p:nvSpPr>
            <p:spPr bwMode="auto">
              <a:xfrm>
                <a:off x="1123420" y="3330499"/>
                <a:ext cx="201905" cy="144218"/>
              </a:xfrm>
              <a:custGeom>
                <a:avLst/>
                <a:gdLst>
                  <a:gd name="T0" fmla="*/ 403 w 1057"/>
                  <a:gd name="T1" fmla="*/ 300 h 755"/>
                  <a:gd name="T2" fmla="*/ 0 w 1057"/>
                  <a:gd name="T3" fmla="*/ 701 h 755"/>
                  <a:gd name="T4" fmla="*/ 54 w 1057"/>
                  <a:gd name="T5" fmla="*/ 755 h 755"/>
                  <a:gd name="T6" fmla="*/ 403 w 1057"/>
                  <a:gd name="T7" fmla="*/ 405 h 755"/>
                  <a:gd name="T8" fmla="*/ 554 w 1057"/>
                  <a:gd name="T9" fmla="*/ 556 h 755"/>
                  <a:gd name="T10" fmla="*/ 817 w 1057"/>
                  <a:gd name="T11" fmla="*/ 293 h 755"/>
                  <a:gd name="T12" fmla="*/ 950 w 1057"/>
                  <a:gd name="T13" fmla="*/ 426 h 755"/>
                  <a:gd name="T14" fmla="*/ 1057 w 1057"/>
                  <a:gd name="T15" fmla="*/ 0 h 755"/>
                  <a:gd name="T16" fmla="*/ 630 w 1057"/>
                  <a:gd name="T17" fmla="*/ 107 h 755"/>
                  <a:gd name="T18" fmla="*/ 764 w 1057"/>
                  <a:gd name="T19" fmla="*/ 240 h 755"/>
                  <a:gd name="T20" fmla="*/ 554 w 1057"/>
                  <a:gd name="T21" fmla="*/ 450 h 755"/>
                  <a:gd name="T22" fmla="*/ 403 w 1057"/>
                  <a:gd name="T23" fmla="*/ 300 h 755"/>
                  <a:gd name="T24" fmla="*/ 953 w 1057"/>
                  <a:gd name="T25" fmla="*/ 104 h 755"/>
                  <a:gd name="T26" fmla="*/ 910 w 1057"/>
                  <a:gd name="T27" fmla="*/ 278 h 755"/>
                  <a:gd name="T28" fmla="*/ 778 w 1057"/>
                  <a:gd name="T29" fmla="*/ 147 h 755"/>
                  <a:gd name="T30" fmla="*/ 953 w 1057"/>
                  <a:gd name="T31" fmla="*/ 104 h 7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57" h="755">
                    <a:moveTo>
                      <a:pt x="403" y="300"/>
                    </a:moveTo>
                    <a:lnTo>
                      <a:pt x="0" y="701"/>
                    </a:lnTo>
                    <a:lnTo>
                      <a:pt x="54" y="755"/>
                    </a:lnTo>
                    <a:lnTo>
                      <a:pt x="403" y="405"/>
                    </a:lnTo>
                    <a:lnTo>
                      <a:pt x="554" y="556"/>
                    </a:lnTo>
                    <a:lnTo>
                      <a:pt x="817" y="293"/>
                    </a:lnTo>
                    <a:lnTo>
                      <a:pt x="950" y="426"/>
                    </a:lnTo>
                    <a:lnTo>
                      <a:pt x="1057" y="0"/>
                    </a:lnTo>
                    <a:lnTo>
                      <a:pt x="630" y="107"/>
                    </a:lnTo>
                    <a:lnTo>
                      <a:pt x="764" y="240"/>
                    </a:lnTo>
                    <a:lnTo>
                      <a:pt x="554" y="450"/>
                    </a:lnTo>
                    <a:lnTo>
                      <a:pt x="403" y="300"/>
                    </a:lnTo>
                    <a:close/>
                    <a:moveTo>
                      <a:pt x="953" y="104"/>
                    </a:moveTo>
                    <a:lnTo>
                      <a:pt x="910" y="278"/>
                    </a:lnTo>
                    <a:lnTo>
                      <a:pt x="778" y="147"/>
                    </a:lnTo>
                    <a:lnTo>
                      <a:pt x="953" y="10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97" name="Freeform 10"/>
              <p:cNvSpPr>
                <a:spLocks noEditPoints="1"/>
              </p:cNvSpPr>
              <p:nvPr/>
            </p:nvSpPr>
            <p:spPr bwMode="auto">
              <a:xfrm>
                <a:off x="1107184" y="3419322"/>
                <a:ext cx="215467" cy="172297"/>
              </a:xfrm>
              <a:custGeom>
                <a:avLst/>
                <a:gdLst>
                  <a:gd name="T0" fmla="*/ 902 w 1128"/>
                  <a:gd name="T1" fmla="*/ 827 h 902"/>
                  <a:gd name="T2" fmla="*/ 827 w 1128"/>
                  <a:gd name="T3" fmla="*/ 827 h 902"/>
                  <a:gd name="T4" fmla="*/ 827 w 1128"/>
                  <a:gd name="T5" fmla="*/ 150 h 902"/>
                  <a:gd name="T6" fmla="*/ 601 w 1128"/>
                  <a:gd name="T7" fmla="*/ 150 h 902"/>
                  <a:gd name="T8" fmla="*/ 601 w 1128"/>
                  <a:gd name="T9" fmla="*/ 827 h 902"/>
                  <a:gd name="T10" fmla="*/ 526 w 1128"/>
                  <a:gd name="T11" fmla="*/ 827 h 902"/>
                  <a:gd name="T12" fmla="*/ 526 w 1128"/>
                  <a:gd name="T13" fmla="*/ 226 h 902"/>
                  <a:gd name="T14" fmla="*/ 300 w 1128"/>
                  <a:gd name="T15" fmla="*/ 226 h 902"/>
                  <a:gd name="T16" fmla="*/ 300 w 1128"/>
                  <a:gd name="T17" fmla="*/ 827 h 902"/>
                  <a:gd name="T18" fmla="*/ 225 w 1128"/>
                  <a:gd name="T19" fmla="*/ 827 h 902"/>
                  <a:gd name="T20" fmla="*/ 225 w 1128"/>
                  <a:gd name="T21" fmla="*/ 376 h 902"/>
                  <a:gd name="T22" fmla="*/ 0 w 1128"/>
                  <a:gd name="T23" fmla="*/ 376 h 902"/>
                  <a:gd name="T24" fmla="*/ 0 w 1128"/>
                  <a:gd name="T25" fmla="*/ 902 h 902"/>
                  <a:gd name="T26" fmla="*/ 1128 w 1128"/>
                  <a:gd name="T27" fmla="*/ 902 h 902"/>
                  <a:gd name="T28" fmla="*/ 1128 w 1128"/>
                  <a:gd name="T29" fmla="*/ 0 h 902"/>
                  <a:gd name="T30" fmla="*/ 902 w 1128"/>
                  <a:gd name="T31" fmla="*/ 0 h 902"/>
                  <a:gd name="T32" fmla="*/ 902 w 1128"/>
                  <a:gd name="T33" fmla="*/ 827 h 902"/>
                  <a:gd name="T34" fmla="*/ 150 w 1128"/>
                  <a:gd name="T35" fmla="*/ 827 h 902"/>
                  <a:gd name="T36" fmla="*/ 75 w 1128"/>
                  <a:gd name="T37" fmla="*/ 827 h 902"/>
                  <a:gd name="T38" fmla="*/ 75 w 1128"/>
                  <a:gd name="T39" fmla="*/ 451 h 902"/>
                  <a:gd name="T40" fmla="*/ 150 w 1128"/>
                  <a:gd name="T41" fmla="*/ 451 h 902"/>
                  <a:gd name="T42" fmla="*/ 150 w 1128"/>
                  <a:gd name="T43" fmla="*/ 827 h 902"/>
                  <a:gd name="T44" fmla="*/ 676 w 1128"/>
                  <a:gd name="T45" fmla="*/ 226 h 902"/>
                  <a:gd name="T46" fmla="*/ 752 w 1128"/>
                  <a:gd name="T47" fmla="*/ 226 h 902"/>
                  <a:gd name="T48" fmla="*/ 752 w 1128"/>
                  <a:gd name="T49" fmla="*/ 827 h 902"/>
                  <a:gd name="T50" fmla="*/ 676 w 1128"/>
                  <a:gd name="T51" fmla="*/ 827 h 902"/>
                  <a:gd name="T52" fmla="*/ 676 w 1128"/>
                  <a:gd name="T53" fmla="*/ 226 h 902"/>
                  <a:gd name="T54" fmla="*/ 376 w 1128"/>
                  <a:gd name="T55" fmla="*/ 301 h 902"/>
                  <a:gd name="T56" fmla="*/ 451 w 1128"/>
                  <a:gd name="T57" fmla="*/ 301 h 902"/>
                  <a:gd name="T58" fmla="*/ 451 w 1128"/>
                  <a:gd name="T59" fmla="*/ 827 h 902"/>
                  <a:gd name="T60" fmla="*/ 376 w 1128"/>
                  <a:gd name="T61" fmla="*/ 827 h 902"/>
                  <a:gd name="T62" fmla="*/ 376 w 1128"/>
                  <a:gd name="T63" fmla="*/ 301 h 902"/>
                  <a:gd name="T64" fmla="*/ 977 w 1128"/>
                  <a:gd name="T65" fmla="*/ 75 h 902"/>
                  <a:gd name="T66" fmla="*/ 1052 w 1128"/>
                  <a:gd name="T67" fmla="*/ 75 h 902"/>
                  <a:gd name="T68" fmla="*/ 1052 w 1128"/>
                  <a:gd name="T69" fmla="*/ 827 h 902"/>
                  <a:gd name="T70" fmla="*/ 977 w 1128"/>
                  <a:gd name="T71" fmla="*/ 827 h 902"/>
                  <a:gd name="T72" fmla="*/ 977 w 1128"/>
                  <a:gd name="T73" fmla="*/ 75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28" h="902">
                    <a:moveTo>
                      <a:pt x="902" y="827"/>
                    </a:moveTo>
                    <a:lnTo>
                      <a:pt x="827" y="827"/>
                    </a:lnTo>
                    <a:lnTo>
                      <a:pt x="827" y="150"/>
                    </a:lnTo>
                    <a:lnTo>
                      <a:pt x="601" y="150"/>
                    </a:lnTo>
                    <a:lnTo>
                      <a:pt x="601" y="827"/>
                    </a:lnTo>
                    <a:lnTo>
                      <a:pt x="526" y="827"/>
                    </a:lnTo>
                    <a:lnTo>
                      <a:pt x="526" y="226"/>
                    </a:lnTo>
                    <a:lnTo>
                      <a:pt x="300" y="226"/>
                    </a:lnTo>
                    <a:lnTo>
                      <a:pt x="300" y="827"/>
                    </a:lnTo>
                    <a:lnTo>
                      <a:pt x="225" y="827"/>
                    </a:lnTo>
                    <a:lnTo>
                      <a:pt x="225" y="376"/>
                    </a:lnTo>
                    <a:lnTo>
                      <a:pt x="0" y="376"/>
                    </a:lnTo>
                    <a:lnTo>
                      <a:pt x="0" y="902"/>
                    </a:lnTo>
                    <a:lnTo>
                      <a:pt x="1128" y="902"/>
                    </a:lnTo>
                    <a:lnTo>
                      <a:pt x="1128" y="0"/>
                    </a:lnTo>
                    <a:lnTo>
                      <a:pt x="902" y="0"/>
                    </a:lnTo>
                    <a:lnTo>
                      <a:pt x="902" y="827"/>
                    </a:lnTo>
                    <a:close/>
                    <a:moveTo>
                      <a:pt x="150" y="827"/>
                    </a:moveTo>
                    <a:lnTo>
                      <a:pt x="75" y="827"/>
                    </a:lnTo>
                    <a:lnTo>
                      <a:pt x="75" y="451"/>
                    </a:lnTo>
                    <a:lnTo>
                      <a:pt x="150" y="451"/>
                    </a:lnTo>
                    <a:lnTo>
                      <a:pt x="150" y="827"/>
                    </a:lnTo>
                    <a:close/>
                    <a:moveTo>
                      <a:pt x="676" y="226"/>
                    </a:moveTo>
                    <a:lnTo>
                      <a:pt x="752" y="226"/>
                    </a:lnTo>
                    <a:lnTo>
                      <a:pt x="752" y="827"/>
                    </a:lnTo>
                    <a:lnTo>
                      <a:pt x="676" y="827"/>
                    </a:lnTo>
                    <a:lnTo>
                      <a:pt x="676" y="226"/>
                    </a:lnTo>
                    <a:close/>
                    <a:moveTo>
                      <a:pt x="376" y="301"/>
                    </a:moveTo>
                    <a:lnTo>
                      <a:pt x="451" y="301"/>
                    </a:lnTo>
                    <a:lnTo>
                      <a:pt x="451" y="827"/>
                    </a:lnTo>
                    <a:lnTo>
                      <a:pt x="376" y="827"/>
                    </a:lnTo>
                    <a:lnTo>
                      <a:pt x="376" y="301"/>
                    </a:lnTo>
                    <a:close/>
                    <a:moveTo>
                      <a:pt x="977" y="75"/>
                    </a:moveTo>
                    <a:lnTo>
                      <a:pt x="1052" y="75"/>
                    </a:lnTo>
                    <a:lnTo>
                      <a:pt x="1052" y="827"/>
                    </a:lnTo>
                    <a:lnTo>
                      <a:pt x="977" y="827"/>
                    </a:lnTo>
                    <a:lnTo>
                      <a:pt x="977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98" name="Rectangle 11"/>
              <p:cNvSpPr>
                <a:spLocks noChangeArrowheads="1"/>
              </p:cNvSpPr>
              <p:nvPr/>
            </p:nvSpPr>
            <p:spPr bwMode="auto">
              <a:xfrm>
                <a:off x="1092666" y="3333174"/>
                <a:ext cx="14517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99" name="Rectangle 12"/>
              <p:cNvSpPr>
                <a:spLocks noChangeArrowheads="1"/>
              </p:cNvSpPr>
              <p:nvPr/>
            </p:nvSpPr>
            <p:spPr bwMode="auto">
              <a:xfrm>
                <a:off x="1121510" y="3333174"/>
                <a:ext cx="100475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0" name="Rectangle 13"/>
              <p:cNvSpPr>
                <a:spLocks noChangeArrowheads="1"/>
              </p:cNvSpPr>
              <p:nvPr/>
            </p:nvSpPr>
            <p:spPr bwMode="auto">
              <a:xfrm>
                <a:off x="1092666" y="3362017"/>
                <a:ext cx="14517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1" name="Rectangle 14"/>
              <p:cNvSpPr>
                <a:spLocks noChangeArrowheads="1"/>
              </p:cNvSpPr>
              <p:nvPr/>
            </p:nvSpPr>
            <p:spPr bwMode="auto">
              <a:xfrm>
                <a:off x="1121510" y="3362017"/>
                <a:ext cx="100475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2" name="文本框 201"/>
              <p:cNvSpPr txBox="1"/>
              <p:nvPr/>
            </p:nvSpPr>
            <p:spPr>
              <a:xfrm>
                <a:off x="957500" y="3466078"/>
                <a:ext cx="83159" cy="113518"/>
              </a:xfrm>
              <a:custGeom>
                <a:avLst/>
                <a:gdLst/>
                <a:ahLst/>
                <a:cxnLst/>
                <a:rect l="l" t="t" r="r" b="b"/>
                <a:pathLst>
                  <a:path w="126578" h="172789">
                    <a:moveTo>
                      <a:pt x="0" y="0"/>
                    </a:moveTo>
                    <a:lnTo>
                      <a:pt x="24668" y="0"/>
                    </a:lnTo>
                    <a:cubicBezTo>
                      <a:pt x="46099" y="39141"/>
                      <a:pt x="59122" y="63959"/>
                      <a:pt x="63735" y="74451"/>
                    </a:cubicBezTo>
                    <a:lnTo>
                      <a:pt x="64182" y="74451"/>
                    </a:lnTo>
                    <a:cubicBezTo>
                      <a:pt x="65744" y="70135"/>
                      <a:pt x="70023" y="61428"/>
                      <a:pt x="77018" y="48332"/>
                    </a:cubicBezTo>
                    <a:lnTo>
                      <a:pt x="103249" y="0"/>
                    </a:lnTo>
                    <a:lnTo>
                      <a:pt x="126578" y="0"/>
                    </a:lnTo>
                    <a:lnTo>
                      <a:pt x="80255" y="78804"/>
                    </a:lnTo>
                    <a:lnTo>
                      <a:pt x="116755" y="78804"/>
                    </a:lnTo>
                    <a:lnTo>
                      <a:pt x="116755" y="96217"/>
                    </a:lnTo>
                    <a:lnTo>
                      <a:pt x="74228" y="96217"/>
                    </a:lnTo>
                    <a:lnTo>
                      <a:pt x="74228" y="120216"/>
                    </a:lnTo>
                    <a:lnTo>
                      <a:pt x="116755" y="120216"/>
                    </a:lnTo>
                    <a:lnTo>
                      <a:pt x="116755" y="137852"/>
                    </a:lnTo>
                    <a:lnTo>
                      <a:pt x="74228" y="137852"/>
                    </a:lnTo>
                    <a:lnTo>
                      <a:pt x="74228" y="172789"/>
                    </a:lnTo>
                    <a:lnTo>
                      <a:pt x="52350" y="172789"/>
                    </a:lnTo>
                    <a:lnTo>
                      <a:pt x="52350" y="137852"/>
                    </a:lnTo>
                    <a:lnTo>
                      <a:pt x="8260" y="137852"/>
                    </a:lnTo>
                    <a:lnTo>
                      <a:pt x="8260" y="120216"/>
                    </a:lnTo>
                    <a:lnTo>
                      <a:pt x="52350" y="120216"/>
                    </a:lnTo>
                    <a:lnTo>
                      <a:pt x="52350" y="96217"/>
                    </a:lnTo>
                    <a:lnTo>
                      <a:pt x="8260" y="96217"/>
                    </a:lnTo>
                    <a:lnTo>
                      <a:pt x="8260" y="78804"/>
                    </a:lnTo>
                    <a:lnTo>
                      <a:pt x="45876" y="78804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grpSp>
        <p:nvGrpSpPr>
          <p:cNvPr id="203" name="组合 202"/>
          <p:cNvGrpSpPr/>
          <p:nvPr/>
        </p:nvGrpSpPr>
        <p:grpSpPr>
          <a:xfrm>
            <a:off x="2147654" y="4839501"/>
            <a:ext cx="356412" cy="356106"/>
            <a:chOff x="1164699" y="2354911"/>
            <a:chExt cx="445260" cy="444878"/>
          </a:xfrm>
          <a:solidFill>
            <a:schemeClr val="bg1"/>
          </a:solidFill>
        </p:grpSpPr>
        <p:sp>
          <p:nvSpPr>
            <p:cNvPr id="204" name="Freeform 8"/>
            <p:cNvSpPr>
              <a:spLocks noEditPoints="1"/>
            </p:cNvSpPr>
            <p:nvPr/>
          </p:nvSpPr>
          <p:spPr bwMode="auto">
            <a:xfrm>
              <a:off x="1164699" y="2354911"/>
              <a:ext cx="445260" cy="444878"/>
            </a:xfrm>
            <a:custGeom>
              <a:avLst/>
              <a:gdLst>
                <a:gd name="T0" fmla="*/ 704 w 1984"/>
                <a:gd name="T1" fmla="*/ 661 h 1984"/>
                <a:gd name="T2" fmla="*/ 0 w 1984"/>
                <a:gd name="T3" fmla="*/ 960 h 1984"/>
                <a:gd name="T4" fmla="*/ 0 w 1984"/>
                <a:gd name="T5" fmla="*/ 1472 h 1984"/>
                <a:gd name="T6" fmla="*/ 992 w 1984"/>
                <a:gd name="T7" fmla="*/ 1984 h 1984"/>
                <a:gd name="T8" fmla="*/ 1984 w 1984"/>
                <a:gd name="T9" fmla="*/ 1408 h 1984"/>
                <a:gd name="T10" fmla="*/ 1984 w 1984"/>
                <a:gd name="T11" fmla="*/ 0 h 1984"/>
                <a:gd name="T12" fmla="*/ 1920 w 1984"/>
                <a:gd name="T13" fmla="*/ 64 h 1984"/>
                <a:gd name="T14" fmla="*/ 768 w 1984"/>
                <a:gd name="T15" fmla="*/ 1344 h 1984"/>
                <a:gd name="T16" fmla="*/ 832 w 1984"/>
                <a:gd name="T17" fmla="*/ 960 h 1984"/>
                <a:gd name="T18" fmla="*/ 768 w 1984"/>
                <a:gd name="T19" fmla="*/ 64 h 1984"/>
                <a:gd name="T20" fmla="*/ 64 w 1984"/>
                <a:gd name="T21" fmla="*/ 960 h 1984"/>
                <a:gd name="T22" fmla="*/ 768 w 1984"/>
                <a:gd name="T23" fmla="*/ 960 h 1984"/>
                <a:gd name="T24" fmla="*/ 64 w 1984"/>
                <a:gd name="T25" fmla="*/ 960 h 1984"/>
                <a:gd name="T26" fmla="*/ 704 w 1984"/>
                <a:gd name="T27" fmla="*/ 1259 h 1984"/>
                <a:gd name="T28" fmla="*/ 1736 w 1984"/>
                <a:gd name="T29" fmla="*/ 1408 h 1984"/>
                <a:gd name="T30" fmla="*/ 193 w 1984"/>
                <a:gd name="T31" fmla="*/ 1348 h 1984"/>
                <a:gd name="T32" fmla="*/ 416 w 1984"/>
                <a:gd name="T33" fmla="*/ 1376 h 1984"/>
                <a:gd name="T34" fmla="*/ 64 w 1984"/>
                <a:gd name="T35" fmla="*/ 1591 h 1984"/>
                <a:gd name="T36" fmla="*/ 192 w 1984"/>
                <a:gd name="T37" fmla="*/ 1788 h 1984"/>
                <a:gd name="T38" fmla="*/ 1728 w 1984"/>
                <a:gd name="T39" fmla="*/ 1690 h 1984"/>
                <a:gd name="T40" fmla="*/ 1536 w 1984"/>
                <a:gd name="T41" fmla="*/ 1869 h 1984"/>
                <a:gd name="T42" fmla="*/ 1728 w 1984"/>
                <a:gd name="T43" fmla="*/ 1690 h 1984"/>
                <a:gd name="T44" fmla="*/ 1280 w 1984"/>
                <a:gd name="T45" fmla="*/ 1907 h 1984"/>
                <a:gd name="T46" fmla="*/ 1472 w 1984"/>
                <a:gd name="T47" fmla="*/ 1753 h 1984"/>
                <a:gd name="T48" fmla="*/ 1216 w 1984"/>
                <a:gd name="T49" fmla="*/ 1912 h 1984"/>
                <a:gd name="T50" fmla="*/ 1024 w 1984"/>
                <a:gd name="T51" fmla="*/ 1792 h 1984"/>
                <a:gd name="T52" fmla="*/ 1216 w 1984"/>
                <a:gd name="T53" fmla="*/ 1912 h 1984"/>
                <a:gd name="T54" fmla="*/ 768 w 1984"/>
                <a:gd name="T55" fmla="*/ 1912 h 1984"/>
                <a:gd name="T56" fmla="*/ 960 w 1984"/>
                <a:gd name="T57" fmla="*/ 1792 h 1984"/>
                <a:gd name="T58" fmla="*/ 704 w 1984"/>
                <a:gd name="T59" fmla="*/ 1907 h 1984"/>
                <a:gd name="T60" fmla="*/ 512 w 1984"/>
                <a:gd name="T61" fmla="*/ 1754 h 1984"/>
                <a:gd name="T62" fmla="*/ 704 w 1984"/>
                <a:gd name="T63" fmla="*/ 1907 h 1984"/>
                <a:gd name="T64" fmla="*/ 256 w 1984"/>
                <a:gd name="T65" fmla="*/ 1815 h 1984"/>
                <a:gd name="T66" fmla="*/ 448 w 1984"/>
                <a:gd name="T67" fmla="*/ 1742 h 1984"/>
                <a:gd name="T68" fmla="*/ 1792 w 1984"/>
                <a:gd name="T69" fmla="*/ 1788 h 1984"/>
                <a:gd name="T70" fmla="*/ 1920 w 1984"/>
                <a:gd name="T71" fmla="*/ 1590 h 1984"/>
                <a:gd name="T72" fmla="*/ 1792 w 1984"/>
                <a:gd name="T73" fmla="*/ 1788 h 1984"/>
                <a:gd name="T74" fmla="*/ 1919 w 1984"/>
                <a:gd name="T75" fmla="*/ 1480 h 1984"/>
                <a:gd name="T76" fmla="*/ 64 w 1984"/>
                <a:gd name="T77" fmla="*/ 1472 h 1984"/>
                <a:gd name="T78" fmla="*/ 992 w 1984"/>
                <a:gd name="T79" fmla="*/ 1600 h 1984"/>
                <a:gd name="T80" fmla="*/ 1920 w 1984"/>
                <a:gd name="T81" fmla="*/ 1408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84" h="1984">
                  <a:moveTo>
                    <a:pt x="704" y="0"/>
                  </a:moveTo>
                  <a:cubicBezTo>
                    <a:pt x="704" y="661"/>
                    <a:pt x="704" y="661"/>
                    <a:pt x="704" y="661"/>
                  </a:cubicBezTo>
                  <a:cubicBezTo>
                    <a:pt x="629" y="589"/>
                    <a:pt x="528" y="544"/>
                    <a:pt x="416" y="544"/>
                  </a:cubicBezTo>
                  <a:cubicBezTo>
                    <a:pt x="187" y="544"/>
                    <a:pt x="0" y="731"/>
                    <a:pt x="0" y="960"/>
                  </a:cubicBezTo>
                  <a:cubicBezTo>
                    <a:pt x="0" y="1095"/>
                    <a:pt x="65" y="1214"/>
                    <a:pt x="164" y="1290"/>
                  </a:cubicBezTo>
                  <a:cubicBezTo>
                    <a:pt x="57" y="1342"/>
                    <a:pt x="0" y="1404"/>
                    <a:pt x="0" y="1472"/>
                  </a:cubicBezTo>
                  <a:cubicBezTo>
                    <a:pt x="0" y="1664"/>
                    <a:pt x="0" y="1664"/>
                    <a:pt x="0" y="1664"/>
                  </a:cubicBezTo>
                  <a:cubicBezTo>
                    <a:pt x="0" y="1872"/>
                    <a:pt x="511" y="1984"/>
                    <a:pt x="992" y="1984"/>
                  </a:cubicBezTo>
                  <a:cubicBezTo>
                    <a:pt x="1473" y="1984"/>
                    <a:pt x="1984" y="1872"/>
                    <a:pt x="1984" y="1664"/>
                  </a:cubicBezTo>
                  <a:cubicBezTo>
                    <a:pt x="1984" y="1408"/>
                    <a:pt x="1984" y="1408"/>
                    <a:pt x="1984" y="1408"/>
                  </a:cubicBezTo>
                  <a:cubicBezTo>
                    <a:pt x="1984" y="1376"/>
                    <a:pt x="1984" y="1376"/>
                    <a:pt x="1984" y="1376"/>
                  </a:cubicBezTo>
                  <a:cubicBezTo>
                    <a:pt x="1984" y="0"/>
                    <a:pt x="1984" y="0"/>
                    <a:pt x="1984" y="0"/>
                  </a:cubicBezTo>
                  <a:lnTo>
                    <a:pt x="704" y="0"/>
                  </a:lnTo>
                  <a:close/>
                  <a:moveTo>
                    <a:pt x="1920" y="64"/>
                  </a:moveTo>
                  <a:cubicBezTo>
                    <a:pt x="1920" y="1344"/>
                    <a:pt x="1920" y="1344"/>
                    <a:pt x="1920" y="1344"/>
                  </a:cubicBezTo>
                  <a:cubicBezTo>
                    <a:pt x="768" y="1344"/>
                    <a:pt x="768" y="1344"/>
                    <a:pt x="768" y="1344"/>
                  </a:cubicBezTo>
                  <a:cubicBezTo>
                    <a:pt x="768" y="1181"/>
                    <a:pt x="768" y="1181"/>
                    <a:pt x="768" y="1181"/>
                  </a:cubicBezTo>
                  <a:cubicBezTo>
                    <a:pt x="808" y="1117"/>
                    <a:pt x="832" y="1041"/>
                    <a:pt x="832" y="960"/>
                  </a:cubicBezTo>
                  <a:cubicBezTo>
                    <a:pt x="832" y="879"/>
                    <a:pt x="808" y="803"/>
                    <a:pt x="768" y="739"/>
                  </a:cubicBezTo>
                  <a:cubicBezTo>
                    <a:pt x="768" y="64"/>
                    <a:pt x="768" y="64"/>
                    <a:pt x="768" y="64"/>
                  </a:cubicBezTo>
                  <a:lnTo>
                    <a:pt x="1920" y="64"/>
                  </a:lnTo>
                  <a:close/>
                  <a:moveTo>
                    <a:pt x="64" y="960"/>
                  </a:moveTo>
                  <a:cubicBezTo>
                    <a:pt x="64" y="766"/>
                    <a:pt x="222" y="608"/>
                    <a:pt x="416" y="608"/>
                  </a:cubicBezTo>
                  <a:cubicBezTo>
                    <a:pt x="610" y="608"/>
                    <a:pt x="768" y="766"/>
                    <a:pt x="768" y="960"/>
                  </a:cubicBezTo>
                  <a:cubicBezTo>
                    <a:pt x="768" y="1154"/>
                    <a:pt x="610" y="1312"/>
                    <a:pt x="416" y="1312"/>
                  </a:cubicBezTo>
                  <a:cubicBezTo>
                    <a:pt x="222" y="1312"/>
                    <a:pt x="64" y="1154"/>
                    <a:pt x="64" y="960"/>
                  </a:cubicBezTo>
                  <a:close/>
                  <a:moveTo>
                    <a:pt x="416" y="1376"/>
                  </a:moveTo>
                  <a:cubicBezTo>
                    <a:pt x="528" y="1376"/>
                    <a:pt x="629" y="1331"/>
                    <a:pt x="704" y="1259"/>
                  </a:cubicBezTo>
                  <a:cubicBezTo>
                    <a:pt x="704" y="1408"/>
                    <a:pt x="704" y="1408"/>
                    <a:pt x="704" y="1408"/>
                  </a:cubicBezTo>
                  <a:cubicBezTo>
                    <a:pt x="1736" y="1408"/>
                    <a:pt x="1736" y="1408"/>
                    <a:pt x="1736" y="1408"/>
                  </a:cubicBezTo>
                  <a:cubicBezTo>
                    <a:pt x="1623" y="1477"/>
                    <a:pt x="1351" y="1536"/>
                    <a:pt x="992" y="1536"/>
                  </a:cubicBezTo>
                  <a:cubicBezTo>
                    <a:pt x="504" y="1536"/>
                    <a:pt x="202" y="1428"/>
                    <a:pt x="193" y="1348"/>
                  </a:cubicBezTo>
                  <a:cubicBezTo>
                    <a:pt x="205" y="1342"/>
                    <a:pt x="217" y="1337"/>
                    <a:pt x="230" y="1332"/>
                  </a:cubicBezTo>
                  <a:cubicBezTo>
                    <a:pt x="286" y="1360"/>
                    <a:pt x="349" y="1376"/>
                    <a:pt x="416" y="1376"/>
                  </a:cubicBezTo>
                  <a:close/>
                  <a:moveTo>
                    <a:pt x="64" y="1664"/>
                  </a:moveTo>
                  <a:cubicBezTo>
                    <a:pt x="64" y="1591"/>
                    <a:pt x="64" y="1591"/>
                    <a:pt x="64" y="1591"/>
                  </a:cubicBezTo>
                  <a:cubicBezTo>
                    <a:pt x="96" y="1619"/>
                    <a:pt x="140" y="1644"/>
                    <a:pt x="192" y="1667"/>
                  </a:cubicBezTo>
                  <a:cubicBezTo>
                    <a:pt x="192" y="1788"/>
                    <a:pt x="192" y="1788"/>
                    <a:pt x="192" y="1788"/>
                  </a:cubicBezTo>
                  <a:cubicBezTo>
                    <a:pt x="110" y="1749"/>
                    <a:pt x="64" y="1706"/>
                    <a:pt x="64" y="1664"/>
                  </a:cubicBezTo>
                  <a:close/>
                  <a:moveTo>
                    <a:pt x="1728" y="1690"/>
                  </a:moveTo>
                  <a:cubicBezTo>
                    <a:pt x="1728" y="1815"/>
                    <a:pt x="1728" y="1815"/>
                    <a:pt x="1728" y="1815"/>
                  </a:cubicBezTo>
                  <a:cubicBezTo>
                    <a:pt x="1674" y="1835"/>
                    <a:pt x="1609" y="1853"/>
                    <a:pt x="1536" y="1869"/>
                  </a:cubicBezTo>
                  <a:cubicBezTo>
                    <a:pt x="1536" y="1741"/>
                    <a:pt x="1536" y="1741"/>
                    <a:pt x="1536" y="1741"/>
                  </a:cubicBezTo>
                  <a:cubicBezTo>
                    <a:pt x="1606" y="1727"/>
                    <a:pt x="1670" y="1710"/>
                    <a:pt x="1728" y="1690"/>
                  </a:cubicBezTo>
                  <a:close/>
                  <a:moveTo>
                    <a:pt x="1472" y="1881"/>
                  </a:moveTo>
                  <a:cubicBezTo>
                    <a:pt x="1413" y="1892"/>
                    <a:pt x="1349" y="1900"/>
                    <a:pt x="1280" y="1907"/>
                  </a:cubicBezTo>
                  <a:cubicBezTo>
                    <a:pt x="1280" y="1778"/>
                    <a:pt x="1280" y="1778"/>
                    <a:pt x="1280" y="1778"/>
                  </a:cubicBezTo>
                  <a:cubicBezTo>
                    <a:pt x="1346" y="1772"/>
                    <a:pt x="1410" y="1763"/>
                    <a:pt x="1472" y="1753"/>
                  </a:cubicBezTo>
                  <a:lnTo>
                    <a:pt x="1472" y="1881"/>
                  </a:lnTo>
                  <a:close/>
                  <a:moveTo>
                    <a:pt x="1216" y="1912"/>
                  </a:moveTo>
                  <a:cubicBezTo>
                    <a:pt x="1155" y="1916"/>
                    <a:pt x="1091" y="1919"/>
                    <a:pt x="1024" y="1920"/>
                  </a:cubicBezTo>
                  <a:cubicBezTo>
                    <a:pt x="1024" y="1792"/>
                    <a:pt x="1024" y="1792"/>
                    <a:pt x="1024" y="1792"/>
                  </a:cubicBezTo>
                  <a:cubicBezTo>
                    <a:pt x="1088" y="1791"/>
                    <a:pt x="1152" y="1788"/>
                    <a:pt x="1216" y="1784"/>
                  </a:cubicBezTo>
                  <a:lnTo>
                    <a:pt x="1216" y="1912"/>
                  </a:lnTo>
                  <a:close/>
                  <a:moveTo>
                    <a:pt x="960" y="1920"/>
                  </a:moveTo>
                  <a:cubicBezTo>
                    <a:pt x="893" y="1919"/>
                    <a:pt x="829" y="1916"/>
                    <a:pt x="768" y="1912"/>
                  </a:cubicBezTo>
                  <a:cubicBezTo>
                    <a:pt x="768" y="1784"/>
                    <a:pt x="768" y="1784"/>
                    <a:pt x="768" y="1784"/>
                  </a:cubicBezTo>
                  <a:cubicBezTo>
                    <a:pt x="831" y="1789"/>
                    <a:pt x="896" y="1791"/>
                    <a:pt x="960" y="1792"/>
                  </a:cubicBezTo>
                  <a:lnTo>
                    <a:pt x="960" y="1920"/>
                  </a:lnTo>
                  <a:close/>
                  <a:moveTo>
                    <a:pt x="704" y="1907"/>
                  </a:moveTo>
                  <a:cubicBezTo>
                    <a:pt x="635" y="1900"/>
                    <a:pt x="571" y="1892"/>
                    <a:pt x="512" y="1881"/>
                  </a:cubicBezTo>
                  <a:cubicBezTo>
                    <a:pt x="512" y="1754"/>
                    <a:pt x="512" y="1754"/>
                    <a:pt x="512" y="1754"/>
                  </a:cubicBezTo>
                  <a:cubicBezTo>
                    <a:pt x="573" y="1764"/>
                    <a:pt x="638" y="1772"/>
                    <a:pt x="704" y="1779"/>
                  </a:cubicBezTo>
                  <a:lnTo>
                    <a:pt x="704" y="1907"/>
                  </a:lnTo>
                  <a:close/>
                  <a:moveTo>
                    <a:pt x="448" y="1869"/>
                  </a:moveTo>
                  <a:cubicBezTo>
                    <a:pt x="375" y="1853"/>
                    <a:pt x="310" y="1835"/>
                    <a:pt x="256" y="1815"/>
                  </a:cubicBezTo>
                  <a:cubicBezTo>
                    <a:pt x="256" y="1691"/>
                    <a:pt x="256" y="1691"/>
                    <a:pt x="256" y="1691"/>
                  </a:cubicBezTo>
                  <a:cubicBezTo>
                    <a:pt x="313" y="1711"/>
                    <a:pt x="378" y="1728"/>
                    <a:pt x="448" y="1742"/>
                  </a:cubicBezTo>
                  <a:lnTo>
                    <a:pt x="448" y="1869"/>
                  </a:lnTo>
                  <a:close/>
                  <a:moveTo>
                    <a:pt x="1792" y="1788"/>
                  </a:moveTo>
                  <a:cubicBezTo>
                    <a:pt x="1792" y="1665"/>
                    <a:pt x="1792" y="1665"/>
                    <a:pt x="1792" y="1665"/>
                  </a:cubicBezTo>
                  <a:cubicBezTo>
                    <a:pt x="1844" y="1643"/>
                    <a:pt x="1888" y="1618"/>
                    <a:pt x="1920" y="1590"/>
                  </a:cubicBezTo>
                  <a:cubicBezTo>
                    <a:pt x="1920" y="1664"/>
                    <a:pt x="1920" y="1664"/>
                    <a:pt x="1920" y="1664"/>
                  </a:cubicBezTo>
                  <a:cubicBezTo>
                    <a:pt x="1920" y="1706"/>
                    <a:pt x="1874" y="1749"/>
                    <a:pt x="1792" y="1788"/>
                  </a:cubicBezTo>
                  <a:close/>
                  <a:moveTo>
                    <a:pt x="1920" y="1480"/>
                  </a:moveTo>
                  <a:cubicBezTo>
                    <a:pt x="1919" y="1480"/>
                    <a:pt x="1919" y="1480"/>
                    <a:pt x="1919" y="1480"/>
                  </a:cubicBezTo>
                  <a:cubicBezTo>
                    <a:pt x="1902" y="1600"/>
                    <a:pt x="1525" y="1728"/>
                    <a:pt x="992" y="1728"/>
                  </a:cubicBezTo>
                  <a:cubicBezTo>
                    <a:pt x="445" y="1728"/>
                    <a:pt x="64" y="1593"/>
                    <a:pt x="64" y="1472"/>
                  </a:cubicBezTo>
                  <a:cubicBezTo>
                    <a:pt x="64" y="1442"/>
                    <a:pt x="89" y="1410"/>
                    <a:pt x="135" y="1380"/>
                  </a:cubicBezTo>
                  <a:cubicBezTo>
                    <a:pt x="192" y="1524"/>
                    <a:pt x="594" y="1600"/>
                    <a:pt x="992" y="1600"/>
                  </a:cubicBezTo>
                  <a:cubicBezTo>
                    <a:pt x="1334" y="1600"/>
                    <a:pt x="1734" y="1540"/>
                    <a:pt x="1833" y="1408"/>
                  </a:cubicBezTo>
                  <a:cubicBezTo>
                    <a:pt x="1920" y="1408"/>
                    <a:pt x="1920" y="1408"/>
                    <a:pt x="1920" y="1408"/>
                  </a:cubicBezTo>
                  <a:lnTo>
                    <a:pt x="1920" y="14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205" name="组合 204"/>
            <p:cNvGrpSpPr/>
            <p:nvPr/>
          </p:nvGrpSpPr>
          <p:grpSpPr>
            <a:xfrm>
              <a:off x="1216156" y="2380889"/>
              <a:ext cx="367825" cy="261120"/>
              <a:chOff x="957500" y="3330499"/>
              <a:chExt cx="367825" cy="261120"/>
            </a:xfrm>
            <a:grpFill/>
          </p:grpSpPr>
          <p:sp>
            <p:nvSpPr>
              <p:cNvPr id="206" name="Freeform 9"/>
              <p:cNvSpPr>
                <a:spLocks noEditPoints="1"/>
              </p:cNvSpPr>
              <p:nvPr/>
            </p:nvSpPr>
            <p:spPr bwMode="auto">
              <a:xfrm>
                <a:off x="1123420" y="3330499"/>
                <a:ext cx="201905" cy="144218"/>
              </a:xfrm>
              <a:custGeom>
                <a:avLst/>
                <a:gdLst>
                  <a:gd name="T0" fmla="*/ 403 w 1057"/>
                  <a:gd name="T1" fmla="*/ 300 h 755"/>
                  <a:gd name="T2" fmla="*/ 0 w 1057"/>
                  <a:gd name="T3" fmla="*/ 701 h 755"/>
                  <a:gd name="T4" fmla="*/ 54 w 1057"/>
                  <a:gd name="T5" fmla="*/ 755 h 755"/>
                  <a:gd name="T6" fmla="*/ 403 w 1057"/>
                  <a:gd name="T7" fmla="*/ 405 h 755"/>
                  <a:gd name="T8" fmla="*/ 554 w 1057"/>
                  <a:gd name="T9" fmla="*/ 556 h 755"/>
                  <a:gd name="T10" fmla="*/ 817 w 1057"/>
                  <a:gd name="T11" fmla="*/ 293 h 755"/>
                  <a:gd name="T12" fmla="*/ 950 w 1057"/>
                  <a:gd name="T13" fmla="*/ 426 h 755"/>
                  <a:gd name="T14" fmla="*/ 1057 w 1057"/>
                  <a:gd name="T15" fmla="*/ 0 h 755"/>
                  <a:gd name="T16" fmla="*/ 630 w 1057"/>
                  <a:gd name="T17" fmla="*/ 107 h 755"/>
                  <a:gd name="T18" fmla="*/ 764 w 1057"/>
                  <a:gd name="T19" fmla="*/ 240 h 755"/>
                  <a:gd name="T20" fmla="*/ 554 w 1057"/>
                  <a:gd name="T21" fmla="*/ 450 h 755"/>
                  <a:gd name="T22" fmla="*/ 403 w 1057"/>
                  <a:gd name="T23" fmla="*/ 300 h 755"/>
                  <a:gd name="T24" fmla="*/ 953 w 1057"/>
                  <a:gd name="T25" fmla="*/ 104 h 755"/>
                  <a:gd name="T26" fmla="*/ 910 w 1057"/>
                  <a:gd name="T27" fmla="*/ 278 h 755"/>
                  <a:gd name="T28" fmla="*/ 778 w 1057"/>
                  <a:gd name="T29" fmla="*/ 147 h 755"/>
                  <a:gd name="T30" fmla="*/ 953 w 1057"/>
                  <a:gd name="T31" fmla="*/ 104 h 7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57" h="755">
                    <a:moveTo>
                      <a:pt x="403" y="300"/>
                    </a:moveTo>
                    <a:lnTo>
                      <a:pt x="0" y="701"/>
                    </a:lnTo>
                    <a:lnTo>
                      <a:pt x="54" y="755"/>
                    </a:lnTo>
                    <a:lnTo>
                      <a:pt x="403" y="405"/>
                    </a:lnTo>
                    <a:lnTo>
                      <a:pt x="554" y="556"/>
                    </a:lnTo>
                    <a:lnTo>
                      <a:pt x="817" y="293"/>
                    </a:lnTo>
                    <a:lnTo>
                      <a:pt x="950" y="426"/>
                    </a:lnTo>
                    <a:lnTo>
                      <a:pt x="1057" y="0"/>
                    </a:lnTo>
                    <a:lnTo>
                      <a:pt x="630" y="107"/>
                    </a:lnTo>
                    <a:lnTo>
                      <a:pt x="764" y="240"/>
                    </a:lnTo>
                    <a:lnTo>
                      <a:pt x="554" y="450"/>
                    </a:lnTo>
                    <a:lnTo>
                      <a:pt x="403" y="300"/>
                    </a:lnTo>
                    <a:close/>
                    <a:moveTo>
                      <a:pt x="953" y="104"/>
                    </a:moveTo>
                    <a:lnTo>
                      <a:pt x="910" y="278"/>
                    </a:lnTo>
                    <a:lnTo>
                      <a:pt x="778" y="147"/>
                    </a:lnTo>
                    <a:lnTo>
                      <a:pt x="953" y="10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7" name="Freeform 10"/>
              <p:cNvSpPr>
                <a:spLocks noEditPoints="1"/>
              </p:cNvSpPr>
              <p:nvPr/>
            </p:nvSpPr>
            <p:spPr bwMode="auto">
              <a:xfrm>
                <a:off x="1107184" y="3419322"/>
                <a:ext cx="215467" cy="172297"/>
              </a:xfrm>
              <a:custGeom>
                <a:avLst/>
                <a:gdLst>
                  <a:gd name="T0" fmla="*/ 902 w 1128"/>
                  <a:gd name="T1" fmla="*/ 827 h 902"/>
                  <a:gd name="T2" fmla="*/ 827 w 1128"/>
                  <a:gd name="T3" fmla="*/ 827 h 902"/>
                  <a:gd name="T4" fmla="*/ 827 w 1128"/>
                  <a:gd name="T5" fmla="*/ 150 h 902"/>
                  <a:gd name="T6" fmla="*/ 601 w 1128"/>
                  <a:gd name="T7" fmla="*/ 150 h 902"/>
                  <a:gd name="T8" fmla="*/ 601 w 1128"/>
                  <a:gd name="T9" fmla="*/ 827 h 902"/>
                  <a:gd name="T10" fmla="*/ 526 w 1128"/>
                  <a:gd name="T11" fmla="*/ 827 h 902"/>
                  <a:gd name="T12" fmla="*/ 526 w 1128"/>
                  <a:gd name="T13" fmla="*/ 226 h 902"/>
                  <a:gd name="T14" fmla="*/ 300 w 1128"/>
                  <a:gd name="T15" fmla="*/ 226 h 902"/>
                  <a:gd name="T16" fmla="*/ 300 w 1128"/>
                  <a:gd name="T17" fmla="*/ 827 h 902"/>
                  <a:gd name="T18" fmla="*/ 225 w 1128"/>
                  <a:gd name="T19" fmla="*/ 827 h 902"/>
                  <a:gd name="T20" fmla="*/ 225 w 1128"/>
                  <a:gd name="T21" fmla="*/ 376 h 902"/>
                  <a:gd name="T22" fmla="*/ 0 w 1128"/>
                  <a:gd name="T23" fmla="*/ 376 h 902"/>
                  <a:gd name="T24" fmla="*/ 0 w 1128"/>
                  <a:gd name="T25" fmla="*/ 902 h 902"/>
                  <a:gd name="T26" fmla="*/ 1128 w 1128"/>
                  <a:gd name="T27" fmla="*/ 902 h 902"/>
                  <a:gd name="T28" fmla="*/ 1128 w 1128"/>
                  <a:gd name="T29" fmla="*/ 0 h 902"/>
                  <a:gd name="T30" fmla="*/ 902 w 1128"/>
                  <a:gd name="T31" fmla="*/ 0 h 902"/>
                  <a:gd name="T32" fmla="*/ 902 w 1128"/>
                  <a:gd name="T33" fmla="*/ 827 h 902"/>
                  <a:gd name="T34" fmla="*/ 150 w 1128"/>
                  <a:gd name="T35" fmla="*/ 827 h 902"/>
                  <a:gd name="T36" fmla="*/ 75 w 1128"/>
                  <a:gd name="T37" fmla="*/ 827 h 902"/>
                  <a:gd name="T38" fmla="*/ 75 w 1128"/>
                  <a:gd name="T39" fmla="*/ 451 h 902"/>
                  <a:gd name="T40" fmla="*/ 150 w 1128"/>
                  <a:gd name="T41" fmla="*/ 451 h 902"/>
                  <a:gd name="T42" fmla="*/ 150 w 1128"/>
                  <a:gd name="T43" fmla="*/ 827 h 902"/>
                  <a:gd name="T44" fmla="*/ 676 w 1128"/>
                  <a:gd name="T45" fmla="*/ 226 h 902"/>
                  <a:gd name="T46" fmla="*/ 752 w 1128"/>
                  <a:gd name="T47" fmla="*/ 226 h 902"/>
                  <a:gd name="T48" fmla="*/ 752 w 1128"/>
                  <a:gd name="T49" fmla="*/ 827 h 902"/>
                  <a:gd name="T50" fmla="*/ 676 w 1128"/>
                  <a:gd name="T51" fmla="*/ 827 h 902"/>
                  <a:gd name="T52" fmla="*/ 676 w 1128"/>
                  <a:gd name="T53" fmla="*/ 226 h 902"/>
                  <a:gd name="T54" fmla="*/ 376 w 1128"/>
                  <a:gd name="T55" fmla="*/ 301 h 902"/>
                  <a:gd name="T56" fmla="*/ 451 w 1128"/>
                  <a:gd name="T57" fmla="*/ 301 h 902"/>
                  <a:gd name="T58" fmla="*/ 451 w 1128"/>
                  <a:gd name="T59" fmla="*/ 827 h 902"/>
                  <a:gd name="T60" fmla="*/ 376 w 1128"/>
                  <a:gd name="T61" fmla="*/ 827 h 902"/>
                  <a:gd name="T62" fmla="*/ 376 w 1128"/>
                  <a:gd name="T63" fmla="*/ 301 h 902"/>
                  <a:gd name="T64" fmla="*/ 977 w 1128"/>
                  <a:gd name="T65" fmla="*/ 75 h 902"/>
                  <a:gd name="T66" fmla="*/ 1052 w 1128"/>
                  <a:gd name="T67" fmla="*/ 75 h 902"/>
                  <a:gd name="T68" fmla="*/ 1052 w 1128"/>
                  <a:gd name="T69" fmla="*/ 827 h 902"/>
                  <a:gd name="T70" fmla="*/ 977 w 1128"/>
                  <a:gd name="T71" fmla="*/ 827 h 902"/>
                  <a:gd name="T72" fmla="*/ 977 w 1128"/>
                  <a:gd name="T73" fmla="*/ 75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28" h="902">
                    <a:moveTo>
                      <a:pt x="902" y="827"/>
                    </a:moveTo>
                    <a:lnTo>
                      <a:pt x="827" y="827"/>
                    </a:lnTo>
                    <a:lnTo>
                      <a:pt x="827" y="150"/>
                    </a:lnTo>
                    <a:lnTo>
                      <a:pt x="601" y="150"/>
                    </a:lnTo>
                    <a:lnTo>
                      <a:pt x="601" y="827"/>
                    </a:lnTo>
                    <a:lnTo>
                      <a:pt x="526" y="827"/>
                    </a:lnTo>
                    <a:lnTo>
                      <a:pt x="526" y="226"/>
                    </a:lnTo>
                    <a:lnTo>
                      <a:pt x="300" y="226"/>
                    </a:lnTo>
                    <a:lnTo>
                      <a:pt x="300" y="827"/>
                    </a:lnTo>
                    <a:lnTo>
                      <a:pt x="225" y="827"/>
                    </a:lnTo>
                    <a:lnTo>
                      <a:pt x="225" y="376"/>
                    </a:lnTo>
                    <a:lnTo>
                      <a:pt x="0" y="376"/>
                    </a:lnTo>
                    <a:lnTo>
                      <a:pt x="0" y="902"/>
                    </a:lnTo>
                    <a:lnTo>
                      <a:pt x="1128" y="902"/>
                    </a:lnTo>
                    <a:lnTo>
                      <a:pt x="1128" y="0"/>
                    </a:lnTo>
                    <a:lnTo>
                      <a:pt x="902" y="0"/>
                    </a:lnTo>
                    <a:lnTo>
                      <a:pt x="902" y="827"/>
                    </a:lnTo>
                    <a:close/>
                    <a:moveTo>
                      <a:pt x="150" y="827"/>
                    </a:moveTo>
                    <a:lnTo>
                      <a:pt x="75" y="827"/>
                    </a:lnTo>
                    <a:lnTo>
                      <a:pt x="75" y="451"/>
                    </a:lnTo>
                    <a:lnTo>
                      <a:pt x="150" y="451"/>
                    </a:lnTo>
                    <a:lnTo>
                      <a:pt x="150" y="827"/>
                    </a:lnTo>
                    <a:close/>
                    <a:moveTo>
                      <a:pt x="676" y="226"/>
                    </a:moveTo>
                    <a:lnTo>
                      <a:pt x="752" y="226"/>
                    </a:lnTo>
                    <a:lnTo>
                      <a:pt x="752" y="827"/>
                    </a:lnTo>
                    <a:lnTo>
                      <a:pt x="676" y="827"/>
                    </a:lnTo>
                    <a:lnTo>
                      <a:pt x="676" y="226"/>
                    </a:lnTo>
                    <a:close/>
                    <a:moveTo>
                      <a:pt x="376" y="301"/>
                    </a:moveTo>
                    <a:lnTo>
                      <a:pt x="451" y="301"/>
                    </a:lnTo>
                    <a:lnTo>
                      <a:pt x="451" y="827"/>
                    </a:lnTo>
                    <a:lnTo>
                      <a:pt x="376" y="827"/>
                    </a:lnTo>
                    <a:lnTo>
                      <a:pt x="376" y="301"/>
                    </a:lnTo>
                    <a:close/>
                    <a:moveTo>
                      <a:pt x="977" y="75"/>
                    </a:moveTo>
                    <a:lnTo>
                      <a:pt x="1052" y="75"/>
                    </a:lnTo>
                    <a:lnTo>
                      <a:pt x="1052" y="827"/>
                    </a:lnTo>
                    <a:lnTo>
                      <a:pt x="977" y="827"/>
                    </a:lnTo>
                    <a:lnTo>
                      <a:pt x="977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8" name="Rectangle 11"/>
              <p:cNvSpPr>
                <a:spLocks noChangeArrowheads="1"/>
              </p:cNvSpPr>
              <p:nvPr/>
            </p:nvSpPr>
            <p:spPr bwMode="auto">
              <a:xfrm>
                <a:off x="1092666" y="3333174"/>
                <a:ext cx="14517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9" name="Rectangle 12"/>
              <p:cNvSpPr>
                <a:spLocks noChangeArrowheads="1"/>
              </p:cNvSpPr>
              <p:nvPr/>
            </p:nvSpPr>
            <p:spPr bwMode="auto">
              <a:xfrm>
                <a:off x="1121510" y="3333174"/>
                <a:ext cx="100475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10" name="Rectangle 13"/>
              <p:cNvSpPr>
                <a:spLocks noChangeArrowheads="1"/>
              </p:cNvSpPr>
              <p:nvPr/>
            </p:nvSpPr>
            <p:spPr bwMode="auto">
              <a:xfrm>
                <a:off x="1092666" y="3362017"/>
                <a:ext cx="14517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11" name="Rectangle 14"/>
              <p:cNvSpPr>
                <a:spLocks noChangeArrowheads="1"/>
              </p:cNvSpPr>
              <p:nvPr/>
            </p:nvSpPr>
            <p:spPr bwMode="auto">
              <a:xfrm>
                <a:off x="1121510" y="3362017"/>
                <a:ext cx="100475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12" name="文本框 211"/>
              <p:cNvSpPr txBox="1"/>
              <p:nvPr/>
            </p:nvSpPr>
            <p:spPr>
              <a:xfrm>
                <a:off x="957500" y="3466078"/>
                <a:ext cx="83159" cy="113518"/>
              </a:xfrm>
              <a:custGeom>
                <a:avLst/>
                <a:gdLst/>
                <a:ahLst/>
                <a:cxnLst/>
                <a:rect l="l" t="t" r="r" b="b"/>
                <a:pathLst>
                  <a:path w="126578" h="172789">
                    <a:moveTo>
                      <a:pt x="0" y="0"/>
                    </a:moveTo>
                    <a:lnTo>
                      <a:pt x="24668" y="0"/>
                    </a:lnTo>
                    <a:cubicBezTo>
                      <a:pt x="46099" y="39141"/>
                      <a:pt x="59122" y="63959"/>
                      <a:pt x="63735" y="74451"/>
                    </a:cubicBezTo>
                    <a:lnTo>
                      <a:pt x="64182" y="74451"/>
                    </a:lnTo>
                    <a:cubicBezTo>
                      <a:pt x="65744" y="70135"/>
                      <a:pt x="70023" y="61428"/>
                      <a:pt x="77018" y="48332"/>
                    </a:cubicBezTo>
                    <a:lnTo>
                      <a:pt x="103249" y="0"/>
                    </a:lnTo>
                    <a:lnTo>
                      <a:pt x="126578" y="0"/>
                    </a:lnTo>
                    <a:lnTo>
                      <a:pt x="80255" y="78804"/>
                    </a:lnTo>
                    <a:lnTo>
                      <a:pt x="116755" y="78804"/>
                    </a:lnTo>
                    <a:lnTo>
                      <a:pt x="116755" y="96217"/>
                    </a:lnTo>
                    <a:lnTo>
                      <a:pt x="74228" y="96217"/>
                    </a:lnTo>
                    <a:lnTo>
                      <a:pt x="74228" y="120216"/>
                    </a:lnTo>
                    <a:lnTo>
                      <a:pt x="116755" y="120216"/>
                    </a:lnTo>
                    <a:lnTo>
                      <a:pt x="116755" y="137852"/>
                    </a:lnTo>
                    <a:lnTo>
                      <a:pt x="74228" y="137852"/>
                    </a:lnTo>
                    <a:lnTo>
                      <a:pt x="74228" y="172789"/>
                    </a:lnTo>
                    <a:lnTo>
                      <a:pt x="52350" y="172789"/>
                    </a:lnTo>
                    <a:lnTo>
                      <a:pt x="52350" y="137852"/>
                    </a:lnTo>
                    <a:lnTo>
                      <a:pt x="8260" y="137852"/>
                    </a:lnTo>
                    <a:lnTo>
                      <a:pt x="8260" y="120216"/>
                    </a:lnTo>
                    <a:lnTo>
                      <a:pt x="52350" y="120216"/>
                    </a:lnTo>
                    <a:lnTo>
                      <a:pt x="52350" y="96217"/>
                    </a:lnTo>
                    <a:lnTo>
                      <a:pt x="8260" y="96217"/>
                    </a:lnTo>
                    <a:lnTo>
                      <a:pt x="8260" y="78804"/>
                    </a:lnTo>
                    <a:lnTo>
                      <a:pt x="45876" y="78804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grpSp>
        <p:nvGrpSpPr>
          <p:cNvPr id="213" name="组合 212"/>
          <p:cNvGrpSpPr/>
          <p:nvPr/>
        </p:nvGrpSpPr>
        <p:grpSpPr>
          <a:xfrm>
            <a:off x="3176137" y="4839501"/>
            <a:ext cx="356412" cy="356106"/>
            <a:chOff x="1164699" y="2354911"/>
            <a:chExt cx="445260" cy="444878"/>
          </a:xfrm>
          <a:solidFill>
            <a:schemeClr val="bg1"/>
          </a:solidFill>
        </p:grpSpPr>
        <p:sp>
          <p:nvSpPr>
            <p:cNvPr id="214" name="Freeform 8"/>
            <p:cNvSpPr>
              <a:spLocks noEditPoints="1"/>
            </p:cNvSpPr>
            <p:nvPr/>
          </p:nvSpPr>
          <p:spPr bwMode="auto">
            <a:xfrm>
              <a:off x="1164699" y="2354911"/>
              <a:ext cx="445260" cy="444878"/>
            </a:xfrm>
            <a:custGeom>
              <a:avLst/>
              <a:gdLst>
                <a:gd name="T0" fmla="*/ 704 w 1984"/>
                <a:gd name="T1" fmla="*/ 661 h 1984"/>
                <a:gd name="T2" fmla="*/ 0 w 1984"/>
                <a:gd name="T3" fmla="*/ 960 h 1984"/>
                <a:gd name="T4" fmla="*/ 0 w 1984"/>
                <a:gd name="T5" fmla="*/ 1472 h 1984"/>
                <a:gd name="T6" fmla="*/ 992 w 1984"/>
                <a:gd name="T7" fmla="*/ 1984 h 1984"/>
                <a:gd name="T8" fmla="*/ 1984 w 1984"/>
                <a:gd name="T9" fmla="*/ 1408 h 1984"/>
                <a:gd name="T10" fmla="*/ 1984 w 1984"/>
                <a:gd name="T11" fmla="*/ 0 h 1984"/>
                <a:gd name="T12" fmla="*/ 1920 w 1984"/>
                <a:gd name="T13" fmla="*/ 64 h 1984"/>
                <a:gd name="T14" fmla="*/ 768 w 1984"/>
                <a:gd name="T15" fmla="*/ 1344 h 1984"/>
                <a:gd name="T16" fmla="*/ 832 w 1984"/>
                <a:gd name="T17" fmla="*/ 960 h 1984"/>
                <a:gd name="T18" fmla="*/ 768 w 1984"/>
                <a:gd name="T19" fmla="*/ 64 h 1984"/>
                <a:gd name="T20" fmla="*/ 64 w 1984"/>
                <a:gd name="T21" fmla="*/ 960 h 1984"/>
                <a:gd name="T22" fmla="*/ 768 w 1984"/>
                <a:gd name="T23" fmla="*/ 960 h 1984"/>
                <a:gd name="T24" fmla="*/ 64 w 1984"/>
                <a:gd name="T25" fmla="*/ 960 h 1984"/>
                <a:gd name="T26" fmla="*/ 704 w 1984"/>
                <a:gd name="T27" fmla="*/ 1259 h 1984"/>
                <a:gd name="T28" fmla="*/ 1736 w 1984"/>
                <a:gd name="T29" fmla="*/ 1408 h 1984"/>
                <a:gd name="T30" fmla="*/ 193 w 1984"/>
                <a:gd name="T31" fmla="*/ 1348 h 1984"/>
                <a:gd name="T32" fmla="*/ 416 w 1984"/>
                <a:gd name="T33" fmla="*/ 1376 h 1984"/>
                <a:gd name="T34" fmla="*/ 64 w 1984"/>
                <a:gd name="T35" fmla="*/ 1591 h 1984"/>
                <a:gd name="T36" fmla="*/ 192 w 1984"/>
                <a:gd name="T37" fmla="*/ 1788 h 1984"/>
                <a:gd name="T38" fmla="*/ 1728 w 1984"/>
                <a:gd name="T39" fmla="*/ 1690 h 1984"/>
                <a:gd name="T40" fmla="*/ 1536 w 1984"/>
                <a:gd name="T41" fmla="*/ 1869 h 1984"/>
                <a:gd name="T42" fmla="*/ 1728 w 1984"/>
                <a:gd name="T43" fmla="*/ 1690 h 1984"/>
                <a:gd name="T44" fmla="*/ 1280 w 1984"/>
                <a:gd name="T45" fmla="*/ 1907 h 1984"/>
                <a:gd name="T46" fmla="*/ 1472 w 1984"/>
                <a:gd name="T47" fmla="*/ 1753 h 1984"/>
                <a:gd name="T48" fmla="*/ 1216 w 1984"/>
                <a:gd name="T49" fmla="*/ 1912 h 1984"/>
                <a:gd name="T50" fmla="*/ 1024 w 1984"/>
                <a:gd name="T51" fmla="*/ 1792 h 1984"/>
                <a:gd name="T52" fmla="*/ 1216 w 1984"/>
                <a:gd name="T53" fmla="*/ 1912 h 1984"/>
                <a:gd name="T54" fmla="*/ 768 w 1984"/>
                <a:gd name="T55" fmla="*/ 1912 h 1984"/>
                <a:gd name="T56" fmla="*/ 960 w 1984"/>
                <a:gd name="T57" fmla="*/ 1792 h 1984"/>
                <a:gd name="T58" fmla="*/ 704 w 1984"/>
                <a:gd name="T59" fmla="*/ 1907 h 1984"/>
                <a:gd name="T60" fmla="*/ 512 w 1984"/>
                <a:gd name="T61" fmla="*/ 1754 h 1984"/>
                <a:gd name="T62" fmla="*/ 704 w 1984"/>
                <a:gd name="T63" fmla="*/ 1907 h 1984"/>
                <a:gd name="T64" fmla="*/ 256 w 1984"/>
                <a:gd name="T65" fmla="*/ 1815 h 1984"/>
                <a:gd name="T66" fmla="*/ 448 w 1984"/>
                <a:gd name="T67" fmla="*/ 1742 h 1984"/>
                <a:gd name="T68" fmla="*/ 1792 w 1984"/>
                <a:gd name="T69" fmla="*/ 1788 h 1984"/>
                <a:gd name="T70" fmla="*/ 1920 w 1984"/>
                <a:gd name="T71" fmla="*/ 1590 h 1984"/>
                <a:gd name="T72" fmla="*/ 1792 w 1984"/>
                <a:gd name="T73" fmla="*/ 1788 h 1984"/>
                <a:gd name="T74" fmla="*/ 1919 w 1984"/>
                <a:gd name="T75" fmla="*/ 1480 h 1984"/>
                <a:gd name="T76" fmla="*/ 64 w 1984"/>
                <a:gd name="T77" fmla="*/ 1472 h 1984"/>
                <a:gd name="T78" fmla="*/ 992 w 1984"/>
                <a:gd name="T79" fmla="*/ 1600 h 1984"/>
                <a:gd name="T80" fmla="*/ 1920 w 1984"/>
                <a:gd name="T81" fmla="*/ 1408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84" h="1984">
                  <a:moveTo>
                    <a:pt x="704" y="0"/>
                  </a:moveTo>
                  <a:cubicBezTo>
                    <a:pt x="704" y="661"/>
                    <a:pt x="704" y="661"/>
                    <a:pt x="704" y="661"/>
                  </a:cubicBezTo>
                  <a:cubicBezTo>
                    <a:pt x="629" y="589"/>
                    <a:pt x="528" y="544"/>
                    <a:pt x="416" y="544"/>
                  </a:cubicBezTo>
                  <a:cubicBezTo>
                    <a:pt x="187" y="544"/>
                    <a:pt x="0" y="731"/>
                    <a:pt x="0" y="960"/>
                  </a:cubicBezTo>
                  <a:cubicBezTo>
                    <a:pt x="0" y="1095"/>
                    <a:pt x="65" y="1214"/>
                    <a:pt x="164" y="1290"/>
                  </a:cubicBezTo>
                  <a:cubicBezTo>
                    <a:pt x="57" y="1342"/>
                    <a:pt x="0" y="1404"/>
                    <a:pt x="0" y="1472"/>
                  </a:cubicBezTo>
                  <a:cubicBezTo>
                    <a:pt x="0" y="1664"/>
                    <a:pt x="0" y="1664"/>
                    <a:pt x="0" y="1664"/>
                  </a:cubicBezTo>
                  <a:cubicBezTo>
                    <a:pt x="0" y="1872"/>
                    <a:pt x="511" y="1984"/>
                    <a:pt x="992" y="1984"/>
                  </a:cubicBezTo>
                  <a:cubicBezTo>
                    <a:pt x="1473" y="1984"/>
                    <a:pt x="1984" y="1872"/>
                    <a:pt x="1984" y="1664"/>
                  </a:cubicBezTo>
                  <a:cubicBezTo>
                    <a:pt x="1984" y="1408"/>
                    <a:pt x="1984" y="1408"/>
                    <a:pt x="1984" y="1408"/>
                  </a:cubicBezTo>
                  <a:cubicBezTo>
                    <a:pt x="1984" y="1376"/>
                    <a:pt x="1984" y="1376"/>
                    <a:pt x="1984" y="1376"/>
                  </a:cubicBezTo>
                  <a:cubicBezTo>
                    <a:pt x="1984" y="0"/>
                    <a:pt x="1984" y="0"/>
                    <a:pt x="1984" y="0"/>
                  </a:cubicBezTo>
                  <a:lnTo>
                    <a:pt x="704" y="0"/>
                  </a:lnTo>
                  <a:close/>
                  <a:moveTo>
                    <a:pt x="1920" y="64"/>
                  </a:moveTo>
                  <a:cubicBezTo>
                    <a:pt x="1920" y="1344"/>
                    <a:pt x="1920" y="1344"/>
                    <a:pt x="1920" y="1344"/>
                  </a:cubicBezTo>
                  <a:cubicBezTo>
                    <a:pt x="768" y="1344"/>
                    <a:pt x="768" y="1344"/>
                    <a:pt x="768" y="1344"/>
                  </a:cubicBezTo>
                  <a:cubicBezTo>
                    <a:pt x="768" y="1181"/>
                    <a:pt x="768" y="1181"/>
                    <a:pt x="768" y="1181"/>
                  </a:cubicBezTo>
                  <a:cubicBezTo>
                    <a:pt x="808" y="1117"/>
                    <a:pt x="832" y="1041"/>
                    <a:pt x="832" y="960"/>
                  </a:cubicBezTo>
                  <a:cubicBezTo>
                    <a:pt x="832" y="879"/>
                    <a:pt x="808" y="803"/>
                    <a:pt x="768" y="739"/>
                  </a:cubicBezTo>
                  <a:cubicBezTo>
                    <a:pt x="768" y="64"/>
                    <a:pt x="768" y="64"/>
                    <a:pt x="768" y="64"/>
                  </a:cubicBezTo>
                  <a:lnTo>
                    <a:pt x="1920" y="64"/>
                  </a:lnTo>
                  <a:close/>
                  <a:moveTo>
                    <a:pt x="64" y="960"/>
                  </a:moveTo>
                  <a:cubicBezTo>
                    <a:pt x="64" y="766"/>
                    <a:pt x="222" y="608"/>
                    <a:pt x="416" y="608"/>
                  </a:cubicBezTo>
                  <a:cubicBezTo>
                    <a:pt x="610" y="608"/>
                    <a:pt x="768" y="766"/>
                    <a:pt x="768" y="960"/>
                  </a:cubicBezTo>
                  <a:cubicBezTo>
                    <a:pt x="768" y="1154"/>
                    <a:pt x="610" y="1312"/>
                    <a:pt x="416" y="1312"/>
                  </a:cubicBezTo>
                  <a:cubicBezTo>
                    <a:pt x="222" y="1312"/>
                    <a:pt x="64" y="1154"/>
                    <a:pt x="64" y="960"/>
                  </a:cubicBezTo>
                  <a:close/>
                  <a:moveTo>
                    <a:pt x="416" y="1376"/>
                  </a:moveTo>
                  <a:cubicBezTo>
                    <a:pt x="528" y="1376"/>
                    <a:pt x="629" y="1331"/>
                    <a:pt x="704" y="1259"/>
                  </a:cubicBezTo>
                  <a:cubicBezTo>
                    <a:pt x="704" y="1408"/>
                    <a:pt x="704" y="1408"/>
                    <a:pt x="704" y="1408"/>
                  </a:cubicBezTo>
                  <a:cubicBezTo>
                    <a:pt x="1736" y="1408"/>
                    <a:pt x="1736" y="1408"/>
                    <a:pt x="1736" y="1408"/>
                  </a:cubicBezTo>
                  <a:cubicBezTo>
                    <a:pt x="1623" y="1477"/>
                    <a:pt x="1351" y="1536"/>
                    <a:pt x="992" y="1536"/>
                  </a:cubicBezTo>
                  <a:cubicBezTo>
                    <a:pt x="504" y="1536"/>
                    <a:pt x="202" y="1428"/>
                    <a:pt x="193" y="1348"/>
                  </a:cubicBezTo>
                  <a:cubicBezTo>
                    <a:pt x="205" y="1342"/>
                    <a:pt x="217" y="1337"/>
                    <a:pt x="230" y="1332"/>
                  </a:cubicBezTo>
                  <a:cubicBezTo>
                    <a:pt x="286" y="1360"/>
                    <a:pt x="349" y="1376"/>
                    <a:pt x="416" y="1376"/>
                  </a:cubicBezTo>
                  <a:close/>
                  <a:moveTo>
                    <a:pt x="64" y="1664"/>
                  </a:moveTo>
                  <a:cubicBezTo>
                    <a:pt x="64" y="1591"/>
                    <a:pt x="64" y="1591"/>
                    <a:pt x="64" y="1591"/>
                  </a:cubicBezTo>
                  <a:cubicBezTo>
                    <a:pt x="96" y="1619"/>
                    <a:pt x="140" y="1644"/>
                    <a:pt x="192" y="1667"/>
                  </a:cubicBezTo>
                  <a:cubicBezTo>
                    <a:pt x="192" y="1788"/>
                    <a:pt x="192" y="1788"/>
                    <a:pt x="192" y="1788"/>
                  </a:cubicBezTo>
                  <a:cubicBezTo>
                    <a:pt x="110" y="1749"/>
                    <a:pt x="64" y="1706"/>
                    <a:pt x="64" y="1664"/>
                  </a:cubicBezTo>
                  <a:close/>
                  <a:moveTo>
                    <a:pt x="1728" y="1690"/>
                  </a:moveTo>
                  <a:cubicBezTo>
                    <a:pt x="1728" y="1815"/>
                    <a:pt x="1728" y="1815"/>
                    <a:pt x="1728" y="1815"/>
                  </a:cubicBezTo>
                  <a:cubicBezTo>
                    <a:pt x="1674" y="1835"/>
                    <a:pt x="1609" y="1853"/>
                    <a:pt x="1536" y="1869"/>
                  </a:cubicBezTo>
                  <a:cubicBezTo>
                    <a:pt x="1536" y="1741"/>
                    <a:pt x="1536" y="1741"/>
                    <a:pt x="1536" y="1741"/>
                  </a:cubicBezTo>
                  <a:cubicBezTo>
                    <a:pt x="1606" y="1727"/>
                    <a:pt x="1670" y="1710"/>
                    <a:pt x="1728" y="1690"/>
                  </a:cubicBezTo>
                  <a:close/>
                  <a:moveTo>
                    <a:pt x="1472" y="1881"/>
                  </a:moveTo>
                  <a:cubicBezTo>
                    <a:pt x="1413" y="1892"/>
                    <a:pt x="1349" y="1900"/>
                    <a:pt x="1280" y="1907"/>
                  </a:cubicBezTo>
                  <a:cubicBezTo>
                    <a:pt x="1280" y="1778"/>
                    <a:pt x="1280" y="1778"/>
                    <a:pt x="1280" y="1778"/>
                  </a:cubicBezTo>
                  <a:cubicBezTo>
                    <a:pt x="1346" y="1772"/>
                    <a:pt x="1410" y="1763"/>
                    <a:pt x="1472" y="1753"/>
                  </a:cubicBezTo>
                  <a:lnTo>
                    <a:pt x="1472" y="1881"/>
                  </a:lnTo>
                  <a:close/>
                  <a:moveTo>
                    <a:pt x="1216" y="1912"/>
                  </a:moveTo>
                  <a:cubicBezTo>
                    <a:pt x="1155" y="1916"/>
                    <a:pt x="1091" y="1919"/>
                    <a:pt x="1024" y="1920"/>
                  </a:cubicBezTo>
                  <a:cubicBezTo>
                    <a:pt x="1024" y="1792"/>
                    <a:pt x="1024" y="1792"/>
                    <a:pt x="1024" y="1792"/>
                  </a:cubicBezTo>
                  <a:cubicBezTo>
                    <a:pt x="1088" y="1791"/>
                    <a:pt x="1152" y="1788"/>
                    <a:pt x="1216" y="1784"/>
                  </a:cubicBezTo>
                  <a:lnTo>
                    <a:pt x="1216" y="1912"/>
                  </a:lnTo>
                  <a:close/>
                  <a:moveTo>
                    <a:pt x="960" y="1920"/>
                  </a:moveTo>
                  <a:cubicBezTo>
                    <a:pt x="893" y="1919"/>
                    <a:pt x="829" y="1916"/>
                    <a:pt x="768" y="1912"/>
                  </a:cubicBezTo>
                  <a:cubicBezTo>
                    <a:pt x="768" y="1784"/>
                    <a:pt x="768" y="1784"/>
                    <a:pt x="768" y="1784"/>
                  </a:cubicBezTo>
                  <a:cubicBezTo>
                    <a:pt x="831" y="1789"/>
                    <a:pt x="896" y="1791"/>
                    <a:pt x="960" y="1792"/>
                  </a:cubicBezTo>
                  <a:lnTo>
                    <a:pt x="960" y="1920"/>
                  </a:lnTo>
                  <a:close/>
                  <a:moveTo>
                    <a:pt x="704" y="1907"/>
                  </a:moveTo>
                  <a:cubicBezTo>
                    <a:pt x="635" y="1900"/>
                    <a:pt x="571" y="1892"/>
                    <a:pt x="512" y="1881"/>
                  </a:cubicBezTo>
                  <a:cubicBezTo>
                    <a:pt x="512" y="1754"/>
                    <a:pt x="512" y="1754"/>
                    <a:pt x="512" y="1754"/>
                  </a:cubicBezTo>
                  <a:cubicBezTo>
                    <a:pt x="573" y="1764"/>
                    <a:pt x="638" y="1772"/>
                    <a:pt x="704" y="1779"/>
                  </a:cubicBezTo>
                  <a:lnTo>
                    <a:pt x="704" y="1907"/>
                  </a:lnTo>
                  <a:close/>
                  <a:moveTo>
                    <a:pt x="448" y="1869"/>
                  </a:moveTo>
                  <a:cubicBezTo>
                    <a:pt x="375" y="1853"/>
                    <a:pt x="310" y="1835"/>
                    <a:pt x="256" y="1815"/>
                  </a:cubicBezTo>
                  <a:cubicBezTo>
                    <a:pt x="256" y="1691"/>
                    <a:pt x="256" y="1691"/>
                    <a:pt x="256" y="1691"/>
                  </a:cubicBezTo>
                  <a:cubicBezTo>
                    <a:pt x="313" y="1711"/>
                    <a:pt x="378" y="1728"/>
                    <a:pt x="448" y="1742"/>
                  </a:cubicBezTo>
                  <a:lnTo>
                    <a:pt x="448" y="1869"/>
                  </a:lnTo>
                  <a:close/>
                  <a:moveTo>
                    <a:pt x="1792" y="1788"/>
                  </a:moveTo>
                  <a:cubicBezTo>
                    <a:pt x="1792" y="1665"/>
                    <a:pt x="1792" y="1665"/>
                    <a:pt x="1792" y="1665"/>
                  </a:cubicBezTo>
                  <a:cubicBezTo>
                    <a:pt x="1844" y="1643"/>
                    <a:pt x="1888" y="1618"/>
                    <a:pt x="1920" y="1590"/>
                  </a:cubicBezTo>
                  <a:cubicBezTo>
                    <a:pt x="1920" y="1664"/>
                    <a:pt x="1920" y="1664"/>
                    <a:pt x="1920" y="1664"/>
                  </a:cubicBezTo>
                  <a:cubicBezTo>
                    <a:pt x="1920" y="1706"/>
                    <a:pt x="1874" y="1749"/>
                    <a:pt x="1792" y="1788"/>
                  </a:cubicBezTo>
                  <a:close/>
                  <a:moveTo>
                    <a:pt x="1920" y="1480"/>
                  </a:moveTo>
                  <a:cubicBezTo>
                    <a:pt x="1919" y="1480"/>
                    <a:pt x="1919" y="1480"/>
                    <a:pt x="1919" y="1480"/>
                  </a:cubicBezTo>
                  <a:cubicBezTo>
                    <a:pt x="1902" y="1600"/>
                    <a:pt x="1525" y="1728"/>
                    <a:pt x="992" y="1728"/>
                  </a:cubicBezTo>
                  <a:cubicBezTo>
                    <a:pt x="445" y="1728"/>
                    <a:pt x="64" y="1593"/>
                    <a:pt x="64" y="1472"/>
                  </a:cubicBezTo>
                  <a:cubicBezTo>
                    <a:pt x="64" y="1442"/>
                    <a:pt x="89" y="1410"/>
                    <a:pt x="135" y="1380"/>
                  </a:cubicBezTo>
                  <a:cubicBezTo>
                    <a:pt x="192" y="1524"/>
                    <a:pt x="594" y="1600"/>
                    <a:pt x="992" y="1600"/>
                  </a:cubicBezTo>
                  <a:cubicBezTo>
                    <a:pt x="1334" y="1600"/>
                    <a:pt x="1734" y="1540"/>
                    <a:pt x="1833" y="1408"/>
                  </a:cubicBezTo>
                  <a:cubicBezTo>
                    <a:pt x="1920" y="1408"/>
                    <a:pt x="1920" y="1408"/>
                    <a:pt x="1920" y="1408"/>
                  </a:cubicBezTo>
                  <a:lnTo>
                    <a:pt x="1920" y="14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215" name="组合 214"/>
            <p:cNvGrpSpPr/>
            <p:nvPr/>
          </p:nvGrpSpPr>
          <p:grpSpPr>
            <a:xfrm>
              <a:off x="1216156" y="2380889"/>
              <a:ext cx="367825" cy="261120"/>
              <a:chOff x="957500" y="3330499"/>
              <a:chExt cx="367825" cy="261120"/>
            </a:xfrm>
            <a:grpFill/>
          </p:grpSpPr>
          <p:sp>
            <p:nvSpPr>
              <p:cNvPr id="216" name="Freeform 9"/>
              <p:cNvSpPr>
                <a:spLocks noEditPoints="1"/>
              </p:cNvSpPr>
              <p:nvPr/>
            </p:nvSpPr>
            <p:spPr bwMode="auto">
              <a:xfrm>
                <a:off x="1123420" y="3330499"/>
                <a:ext cx="201905" cy="144218"/>
              </a:xfrm>
              <a:custGeom>
                <a:avLst/>
                <a:gdLst>
                  <a:gd name="T0" fmla="*/ 403 w 1057"/>
                  <a:gd name="T1" fmla="*/ 300 h 755"/>
                  <a:gd name="T2" fmla="*/ 0 w 1057"/>
                  <a:gd name="T3" fmla="*/ 701 h 755"/>
                  <a:gd name="T4" fmla="*/ 54 w 1057"/>
                  <a:gd name="T5" fmla="*/ 755 h 755"/>
                  <a:gd name="T6" fmla="*/ 403 w 1057"/>
                  <a:gd name="T7" fmla="*/ 405 h 755"/>
                  <a:gd name="T8" fmla="*/ 554 w 1057"/>
                  <a:gd name="T9" fmla="*/ 556 h 755"/>
                  <a:gd name="T10" fmla="*/ 817 w 1057"/>
                  <a:gd name="T11" fmla="*/ 293 h 755"/>
                  <a:gd name="T12" fmla="*/ 950 w 1057"/>
                  <a:gd name="T13" fmla="*/ 426 h 755"/>
                  <a:gd name="T14" fmla="*/ 1057 w 1057"/>
                  <a:gd name="T15" fmla="*/ 0 h 755"/>
                  <a:gd name="T16" fmla="*/ 630 w 1057"/>
                  <a:gd name="T17" fmla="*/ 107 h 755"/>
                  <a:gd name="T18" fmla="*/ 764 w 1057"/>
                  <a:gd name="T19" fmla="*/ 240 h 755"/>
                  <a:gd name="T20" fmla="*/ 554 w 1057"/>
                  <a:gd name="T21" fmla="*/ 450 h 755"/>
                  <a:gd name="T22" fmla="*/ 403 w 1057"/>
                  <a:gd name="T23" fmla="*/ 300 h 755"/>
                  <a:gd name="T24" fmla="*/ 953 w 1057"/>
                  <a:gd name="T25" fmla="*/ 104 h 755"/>
                  <a:gd name="T26" fmla="*/ 910 w 1057"/>
                  <a:gd name="T27" fmla="*/ 278 h 755"/>
                  <a:gd name="T28" fmla="*/ 778 w 1057"/>
                  <a:gd name="T29" fmla="*/ 147 h 755"/>
                  <a:gd name="T30" fmla="*/ 953 w 1057"/>
                  <a:gd name="T31" fmla="*/ 104 h 7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57" h="755">
                    <a:moveTo>
                      <a:pt x="403" y="300"/>
                    </a:moveTo>
                    <a:lnTo>
                      <a:pt x="0" y="701"/>
                    </a:lnTo>
                    <a:lnTo>
                      <a:pt x="54" y="755"/>
                    </a:lnTo>
                    <a:lnTo>
                      <a:pt x="403" y="405"/>
                    </a:lnTo>
                    <a:lnTo>
                      <a:pt x="554" y="556"/>
                    </a:lnTo>
                    <a:lnTo>
                      <a:pt x="817" y="293"/>
                    </a:lnTo>
                    <a:lnTo>
                      <a:pt x="950" y="426"/>
                    </a:lnTo>
                    <a:lnTo>
                      <a:pt x="1057" y="0"/>
                    </a:lnTo>
                    <a:lnTo>
                      <a:pt x="630" y="107"/>
                    </a:lnTo>
                    <a:lnTo>
                      <a:pt x="764" y="240"/>
                    </a:lnTo>
                    <a:lnTo>
                      <a:pt x="554" y="450"/>
                    </a:lnTo>
                    <a:lnTo>
                      <a:pt x="403" y="300"/>
                    </a:lnTo>
                    <a:close/>
                    <a:moveTo>
                      <a:pt x="953" y="104"/>
                    </a:moveTo>
                    <a:lnTo>
                      <a:pt x="910" y="278"/>
                    </a:lnTo>
                    <a:lnTo>
                      <a:pt x="778" y="147"/>
                    </a:lnTo>
                    <a:lnTo>
                      <a:pt x="953" y="10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17" name="Freeform 10"/>
              <p:cNvSpPr>
                <a:spLocks noEditPoints="1"/>
              </p:cNvSpPr>
              <p:nvPr/>
            </p:nvSpPr>
            <p:spPr bwMode="auto">
              <a:xfrm>
                <a:off x="1107184" y="3419322"/>
                <a:ext cx="215467" cy="172297"/>
              </a:xfrm>
              <a:custGeom>
                <a:avLst/>
                <a:gdLst>
                  <a:gd name="T0" fmla="*/ 902 w 1128"/>
                  <a:gd name="T1" fmla="*/ 827 h 902"/>
                  <a:gd name="T2" fmla="*/ 827 w 1128"/>
                  <a:gd name="T3" fmla="*/ 827 h 902"/>
                  <a:gd name="T4" fmla="*/ 827 w 1128"/>
                  <a:gd name="T5" fmla="*/ 150 h 902"/>
                  <a:gd name="T6" fmla="*/ 601 w 1128"/>
                  <a:gd name="T7" fmla="*/ 150 h 902"/>
                  <a:gd name="T8" fmla="*/ 601 w 1128"/>
                  <a:gd name="T9" fmla="*/ 827 h 902"/>
                  <a:gd name="T10" fmla="*/ 526 w 1128"/>
                  <a:gd name="T11" fmla="*/ 827 h 902"/>
                  <a:gd name="T12" fmla="*/ 526 w 1128"/>
                  <a:gd name="T13" fmla="*/ 226 h 902"/>
                  <a:gd name="T14" fmla="*/ 300 w 1128"/>
                  <a:gd name="T15" fmla="*/ 226 h 902"/>
                  <a:gd name="T16" fmla="*/ 300 w 1128"/>
                  <a:gd name="T17" fmla="*/ 827 h 902"/>
                  <a:gd name="T18" fmla="*/ 225 w 1128"/>
                  <a:gd name="T19" fmla="*/ 827 h 902"/>
                  <a:gd name="T20" fmla="*/ 225 w 1128"/>
                  <a:gd name="T21" fmla="*/ 376 h 902"/>
                  <a:gd name="T22" fmla="*/ 0 w 1128"/>
                  <a:gd name="T23" fmla="*/ 376 h 902"/>
                  <a:gd name="T24" fmla="*/ 0 w 1128"/>
                  <a:gd name="T25" fmla="*/ 902 h 902"/>
                  <a:gd name="T26" fmla="*/ 1128 w 1128"/>
                  <a:gd name="T27" fmla="*/ 902 h 902"/>
                  <a:gd name="T28" fmla="*/ 1128 w 1128"/>
                  <a:gd name="T29" fmla="*/ 0 h 902"/>
                  <a:gd name="T30" fmla="*/ 902 w 1128"/>
                  <a:gd name="T31" fmla="*/ 0 h 902"/>
                  <a:gd name="T32" fmla="*/ 902 w 1128"/>
                  <a:gd name="T33" fmla="*/ 827 h 902"/>
                  <a:gd name="T34" fmla="*/ 150 w 1128"/>
                  <a:gd name="T35" fmla="*/ 827 h 902"/>
                  <a:gd name="T36" fmla="*/ 75 w 1128"/>
                  <a:gd name="T37" fmla="*/ 827 h 902"/>
                  <a:gd name="T38" fmla="*/ 75 w 1128"/>
                  <a:gd name="T39" fmla="*/ 451 h 902"/>
                  <a:gd name="T40" fmla="*/ 150 w 1128"/>
                  <a:gd name="T41" fmla="*/ 451 h 902"/>
                  <a:gd name="T42" fmla="*/ 150 w 1128"/>
                  <a:gd name="T43" fmla="*/ 827 h 902"/>
                  <a:gd name="T44" fmla="*/ 676 w 1128"/>
                  <a:gd name="T45" fmla="*/ 226 h 902"/>
                  <a:gd name="T46" fmla="*/ 752 w 1128"/>
                  <a:gd name="T47" fmla="*/ 226 h 902"/>
                  <a:gd name="T48" fmla="*/ 752 w 1128"/>
                  <a:gd name="T49" fmla="*/ 827 h 902"/>
                  <a:gd name="T50" fmla="*/ 676 w 1128"/>
                  <a:gd name="T51" fmla="*/ 827 h 902"/>
                  <a:gd name="T52" fmla="*/ 676 w 1128"/>
                  <a:gd name="T53" fmla="*/ 226 h 902"/>
                  <a:gd name="T54" fmla="*/ 376 w 1128"/>
                  <a:gd name="T55" fmla="*/ 301 h 902"/>
                  <a:gd name="T56" fmla="*/ 451 w 1128"/>
                  <a:gd name="T57" fmla="*/ 301 h 902"/>
                  <a:gd name="T58" fmla="*/ 451 w 1128"/>
                  <a:gd name="T59" fmla="*/ 827 h 902"/>
                  <a:gd name="T60" fmla="*/ 376 w 1128"/>
                  <a:gd name="T61" fmla="*/ 827 h 902"/>
                  <a:gd name="T62" fmla="*/ 376 w 1128"/>
                  <a:gd name="T63" fmla="*/ 301 h 902"/>
                  <a:gd name="T64" fmla="*/ 977 w 1128"/>
                  <a:gd name="T65" fmla="*/ 75 h 902"/>
                  <a:gd name="T66" fmla="*/ 1052 w 1128"/>
                  <a:gd name="T67" fmla="*/ 75 h 902"/>
                  <a:gd name="T68" fmla="*/ 1052 w 1128"/>
                  <a:gd name="T69" fmla="*/ 827 h 902"/>
                  <a:gd name="T70" fmla="*/ 977 w 1128"/>
                  <a:gd name="T71" fmla="*/ 827 h 902"/>
                  <a:gd name="T72" fmla="*/ 977 w 1128"/>
                  <a:gd name="T73" fmla="*/ 75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28" h="902">
                    <a:moveTo>
                      <a:pt x="902" y="827"/>
                    </a:moveTo>
                    <a:lnTo>
                      <a:pt x="827" y="827"/>
                    </a:lnTo>
                    <a:lnTo>
                      <a:pt x="827" y="150"/>
                    </a:lnTo>
                    <a:lnTo>
                      <a:pt x="601" y="150"/>
                    </a:lnTo>
                    <a:lnTo>
                      <a:pt x="601" y="827"/>
                    </a:lnTo>
                    <a:lnTo>
                      <a:pt x="526" y="827"/>
                    </a:lnTo>
                    <a:lnTo>
                      <a:pt x="526" y="226"/>
                    </a:lnTo>
                    <a:lnTo>
                      <a:pt x="300" y="226"/>
                    </a:lnTo>
                    <a:lnTo>
                      <a:pt x="300" y="827"/>
                    </a:lnTo>
                    <a:lnTo>
                      <a:pt x="225" y="827"/>
                    </a:lnTo>
                    <a:lnTo>
                      <a:pt x="225" y="376"/>
                    </a:lnTo>
                    <a:lnTo>
                      <a:pt x="0" y="376"/>
                    </a:lnTo>
                    <a:lnTo>
                      <a:pt x="0" y="902"/>
                    </a:lnTo>
                    <a:lnTo>
                      <a:pt x="1128" y="902"/>
                    </a:lnTo>
                    <a:lnTo>
                      <a:pt x="1128" y="0"/>
                    </a:lnTo>
                    <a:lnTo>
                      <a:pt x="902" y="0"/>
                    </a:lnTo>
                    <a:lnTo>
                      <a:pt x="902" y="827"/>
                    </a:lnTo>
                    <a:close/>
                    <a:moveTo>
                      <a:pt x="150" y="827"/>
                    </a:moveTo>
                    <a:lnTo>
                      <a:pt x="75" y="827"/>
                    </a:lnTo>
                    <a:lnTo>
                      <a:pt x="75" y="451"/>
                    </a:lnTo>
                    <a:lnTo>
                      <a:pt x="150" y="451"/>
                    </a:lnTo>
                    <a:lnTo>
                      <a:pt x="150" y="827"/>
                    </a:lnTo>
                    <a:close/>
                    <a:moveTo>
                      <a:pt x="676" y="226"/>
                    </a:moveTo>
                    <a:lnTo>
                      <a:pt x="752" y="226"/>
                    </a:lnTo>
                    <a:lnTo>
                      <a:pt x="752" y="827"/>
                    </a:lnTo>
                    <a:lnTo>
                      <a:pt x="676" y="827"/>
                    </a:lnTo>
                    <a:lnTo>
                      <a:pt x="676" y="226"/>
                    </a:lnTo>
                    <a:close/>
                    <a:moveTo>
                      <a:pt x="376" y="301"/>
                    </a:moveTo>
                    <a:lnTo>
                      <a:pt x="451" y="301"/>
                    </a:lnTo>
                    <a:lnTo>
                      <a:pt x="451" y="827"/>
                    </a:lnTo>
                    <a:lnTo>
                      <a:pt x="376" y="827"/>
                    </a:lnTo>
                    <a:lnTo>
                      <a:pt x="376" y="301"/>
                    </a:lnTo>
                    <a:close/>
                    <a:moveTo>
                      <a:pt x="977" y="75"/>
                    </a:moveTo>
                    <a:lnTo>
                      <a:pt x="1052" y="75"/>
                    </a:lnTo>
                    <a:lnTo>
                      <a:pt x="1052" y="827"/>
                    </a:lnTo>
                    <a:lnTo>
                      <a:pt x="977" y="827"/>
                    </a:lnTo>
                    <a:lnTo>
                      <a:pt x="977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18" name="Rectangle 11"/>
              <p:cNvSpPr>
                <a:spLocks noChangeArrowheads="1"/>
              </p:cNvSpPr>
              <p:nvPr/>
            </p:nvSpPr>
            <p:spPr bwMode="auto">
              <a:xfrm>
                <a:off x="1092666" y="3333174"/>
                <a:ext cx="14517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19" name="Rectangle 12"/>
              <p:cNvSpPr>
                <a:spLocks noChangeArrowheads="1"/>
              </p:cNvSpPr>
              <p:nvPr/>
            </p:nvSpPr>
            <p:spPr bwMode="auto">
              <a:xfrm>
                <a:off x="1121510" y="3333174"/>
                <a:ext cx="100475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20" name="Rectangle 13"/>
              <p:cNvSpPr>
                <a:spLocks noChangeArrowheads="1"/>
              </p:cNvSpPr>
              <p:nvPr/>
            </p:nvSpPr>
            <p:spPr bwMode="auto">
              <a:xfrm>
                <a:off x="1092666" y="3362017"/>
                <a:ext cx="14517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21" name="Rectangle 14"/>
              <p:cNvSpPr>
                <a:spLocks noChangeArrowheads="1"/>
              </p:cNvSpPr>
              <p:nvPr/>
            </p:nvSpPr>
            <p:spPr bwMode="auto">
              <a:xfrm>
                <a:off x="1121510" y="3362017"/>
                <a:ext cx="100475" cy="1432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22" name="文本框 221"/>
              <p:cNvSpPr txBox="1"/>
              <p:nvPr/>
            </p:nvSpPr>
            <p:spPr>
              <a:xfrm>
                <a:off x="957500" y="3466078"/>
                <a:ext cx="83159" cy="113518"/>
              </a:xfrm>
              <a:custGeom>
                <a:avLst/>
                <a:gdLst/>
                <a:ahLst/>
                <a:cxnLst/>
                <a:rect l="l" t="t" r="r" b="b"/>
                <a:pathLst>
                  <a:path w="126578" h="172789">
                    <a:moveTo>
                      <a:pt x="0" y="0"/>
                    </a:moveTo>
                    <a:lnTo>
                      <a:pt x="24668" y="0"/>
                    </a:lnTo>
                    <a:cubicBezTo>
                      <a:pt x="46099" y="39141"/>
                      <a:pt x="59122" y="63959"/>
                      <a:pt x="63735" y="74451"/>
                    </a:cubicBezTo>
                    <a:lnTo>
                      <a:pt x="64182" y="74451"/>
                    </a:lnTo>
                    <a:cubicBezTo>
                      <a:pt x="65744" y="70135"/>
                      <a:pt x="70023" y="61428"/>
                      <a:pt x="77018" y="48332"/>
                    </a:cubicBezTo>
                    <a:lnTo>
                      <a:pt x="103249" y="0"/>
                    </a:lnTo>
                    <a:lnTo>
                      <a:pt x="126578" y="0"/>
                    </a:lnTo>
                    <a:lnTo>
                      <a:pt x="80255" y="78804"/>
                    </a:lnTo>
                    <a:lnTo>
                      <a:pt x="116755" y="78804"/>
                    </a:lnTo>
                    <a:lnTo>
                      <a:pt x="116755" y="96217"/>
                    </a:lnTo>
                    <a:lnTo>
                      <a:pt x="74228" y="96217"/>
                    </a:lnTo>
                    <a:lnTo>
                      <a:pt x="74228" y="120216"/>
                    </a:lnTo>
                    <a:lnTo>
                      <a:pt x="116755" y="120216"/>
                    </a:lnTo>
                    <a:lnTo>
                      <a:pt x="116755" y="137852"/>
                    </a:lnTo>
                    <a:lnTo>
                      <a:pt x="74228" y="137852"/>
                    </a:lnTo>
                    <a:lnTo>
                      <a:pt x="74228" y="172789"/>
                    </a:lnTo>
                    <a:lnTo>
                      <a:pt x="52350" y="172789"/>
                    </a:lnTo>
                    <a:lnTo>
                      <a:pt x="52350" y="137852"/>
                    </a:lnTo>
                    <a:lnTo>
                      <a:pt x="8260" y="137852"/>
                    </a:lnTo>
                    <a:lnTo>
                      <a:pt x="8260" y="120216"/>
                    </a:lnTo>
                    <a:lnTo>
                      <a:pt x="52350" y="120216"/>
                    </a:lnTo>
                    <a:lnTo>
                      <a:pt x="52350" y="96217"/>
                    </a:lnTo>
                    <a:lnTo>
                      <a:pt x="8260" y="96217"/>
                    </a:lnTo>
                    <a:lnTo>
                      <a:pt x="8260" y="78804"/>
                    </a:lnTo>
                    <a:lnTo>
                      <a:pt x="45876" y="78804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17" name="矩形: 圆角 16"/>
          <p:cNvSpPr/>
          <p:nvPr/>
        </p:nvSpPr>
        <p:spPr>
          <a:xfrm>
            <a:off x="7722947" y="1443167"/>
            <a:ext cx="3985958" cy="1185950"/>
          </a:xfrm>
          <a:prstGeom prst="roundRect">
            <a:avLst>
              <a:gd name="adj" fmla="val 1388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349005" y="1543851"/>
            <a:ext cx="951448" cy="951448"/>
            <a:chOff x="6746738" y="1991704"/>
            <a:chExt cx="1260000" cy="1260000"/>
          </a:xfrm>
        </p:grpSpPr>
        <p:sp>
          <p:nvSpPr>
            <p:cNvPr id="96" name="椭圆 95"/>
            <p:cNvSpPr/>
            <p:nvPr/>
          </p:nvSpPr>
          <p:spPr>
            <a:xfrm>
              <a:off x="6746738" y="1991704"/>
              <a:ext cx="1260000" cy="1260000"/>
            </a:xfrm>
            <a:prstGeom prst="ellipse">
              <a:avLst/>
            </a:prstGeom>
            <a:solidFill>
              <a:srgbClr val="2664FE"/>
            </a:solidFill>
            <a:ln w="28575">
              <a:solidFill>
                <a:schemeClr val="bg1"/>
              </a:solidFill>
            </a:ln>
            <a:effectLst>
              <a:outerShdw blurRad="254000" dist="127000" dir="5400000" sx="95000" sy="95000" algn="t" rotWithShape="0">
                <a:schemeClr val="accent1">
                  <a:lumMod val="75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H" panose="00020600040101010101" pitchFamily="18" charset="-122"/>
                <a:ea typeface="OPPOSans H" panose="00020600040101010101" pitchFamily="18" charset="-122"/>
              </a:endParaRPr>
            </a:p>
          </p:txBody>
        </p:sp>
        <p:grpSp>
          <p:nvGrpSpPr>
            <p:cNvPr id="97" name="组合 96"/>
            <p:cNvGrpSpPr/>
            <p:nvPr/>
          </p:nvGrpSpPr>
          <p:grpSpPr>
            <a:xfrm>
              <a:off x="7033526" y="2290244"/>
              <a:ext cx="686424" cy="662920"/>
              <a:chOff x="2992313" y="2387073"/>
              <a:chExt cx="536459" cy="518091"/>
            </a:xfrm>
            <a:solidFill>
              <a:schemeClr val="bg1"/>
            </a:solidFill>
          </p:grpSpPr>
          <p:sp>
            <p:nvSpPr>
              <p:cNvPr id="98" name="Freeform 14"/>
              <p:cNvSpPr>
                <a:spLocks noEditPoints="1"/>
              </p:cNvSpPr>
              <p:nvPr/>
            </p:nvSpPr>
            <p:spPr bwMode="auto">
              <a:xfrm>
                <a:off x="2992313" y="2421367"/>
                <a:ext cx="442155" cy="483797"/>
              </a:xfrm>
              <a:custGeom>
                <a:avLst/>
                <a:gdLst>
                  <a:gd name="T0" fmla="*/ 96 w 559"/>
                  <a:gd name="T1" fmla="*/ 463 h 611"/>
                  <a:gd name="T2" fmla="*/ 35 w 559"/>
                  <a:gd name="T3" fmla="*/ 463 h 611"/>
                  <a:gd name="T4" fmla="*/ 0 w 559"/>
                  <a:gd name="T5" fmla="*/ 428 h 611"/>
                  <a:gd name="T6" fmla="*/ 0 w 559"/>
                  <a:gd name="T7" fmla="*/ 36 h 611"/>
                  <a:gd name="T8" fmla="*/ 33 w 559"/>
                  <a:gd name="T9" fmla="*/ 1 h 611"/>
                  <a:gd name="T10" fmla="*/ 72 w 559"/>
                  <a:gd name="T11" fmla="*/ 2 h 611"/>
                  <a:gd name="T12" fmla="*/ 84 w 559"/>
                  <a:gd name="T13" fmla="*/ 10 h 611"/>
                  <a:gd name="T14" fmla="*/ 72 w 559"/>
                  <a:gd name="T15" fmla="*/ 20 h 611"/>
                  <a:gd name="T16" fmla="*/ 33 w 559"/>
                  <a:gd name="T17" fmla="*/ 21 h 611"/>
                  <a:gd name="T18" fmla="*/ 20 w 559"/>
                  <a:gd name="T19" fmla="*/ 33 h 611"/>
                  <a:gd name="T20" fmla="*/ 20 w 559"/>
                  <a:gd name="T21" fmla="*/ 42 h 611"/>
                  <a:gd name="T22" fmla="*/ 20 w 559"/>
                  <a:gd name="T23" fmla="*/ 421 h 611"/>
                  <a:gd name="T24" fmla="*/ 41 w 559"/>
                  <a:gd name="T25" fmla="*/ 443 h 611"/>
                  <a:gd name="T26" fmla="*/ 534 w 559"/>
                  <a:gd name="T27" fmla="*/ 443 h 611"/>
                  <a:gd name="T28" fmla="*/ 546 w 559"/>
                  <a:gd name="T29" fmla="*/ 444 h 611"/>
                  <a:gd name="T30" fmla="*/ 559 w 559"/>
                  <a:gd name="T31" fmla="*/ 453 h 611"/>
                  <a:gd name="T32" fmla="*/ 546 w 559"/>
                  <a:gd name="T33" fmla="*/ 462 h 611"/>
                  <a:gd name="T34" fmla="*/ 504 w 559"/>
                  <a:gd name="T35" fmla="*/ 463 h 611"/>
                  <a:gd name="T36" fmla="*/ 491 w 559"/>
                  <a:gd name="T37" fmla="*/ 464 h 611"/>
                  <a:gd name="T38" fmla="*/ 490 w 559"/>
                  <a:gd name="T39" fmla="*/ 481 h 611"/>
                  <a:gd name="T40" fmla="*/ 464 w 559"/>
                  <a:gd name="T41" fmla="*/ 507 h 611"/>
                  <a:gd name="T42" fmla="*/ 381 w 559"/>
                  <a:gd name="T43" fmla="*/ 507 h 611"/>
                  <a:gd name="T44" fmla="*/ 370 w 559"/>
                  <a:gd name="T45" fmla="*/ 508 h 611"/>
                  <a:gd name="T46" fmla="*/ 405 w 559"/>
                  <a:gd name="T47" fmla="*/ 576 h 611"/>
                  <a:gd name="T48" fmla="*/ 414 w 559"/>
                  <a:gd name="T49" fmla="*/ 594 h 611"/>
                  <a:gd name="T50" fmla="*/ 411 w 559"/>
                  <a:gd name="T51" fmla="*/ 611 h 611"/>
                  <a:gd name="T52" fmla="*/ 397 w 559"/>
                  <a:gd name="T53" fmla="*/ 603 h 611"/>
                  <a:gd name="T54" fmla="*/ 364 w 559"/>
                  <a:gd name="T55" fmla="*/ 538 h 611"/>
                  <a:gd name="T56" fmla="*/ 312 w 559"/>
                  <a:gd name="T57" fmla="*/ 506 h 611"/>
                  <a:gd name="T58" fmla="*/ 250 w 559"/>
                  <a:gd name="T59" fmla="*/ 507 h 611"/>
                  <a:gd name="T60" fmla="*/ 234 w 559"/>
                  <a:gd name="T61" fmla="*/ 517 h 611"/>
                  <a:gd name="T62" fmla="*/ 190 w 559"/>
                  <a:gd name="T63" fmla="*/ 601 h 611"/>
                  <a:gd name="T64" fmla="*/ 175 w 559"/>
                  <a:gd name="T65" fmla="*/ 610 h 611"/>
                  <a:gd name="T66" fmla="*/ 174 w 559"/>
                  <a:gd name="T67" fmla="*/ 591 h 611"/>
                  <a:gd name="T68" fmla="*/ 216 w 559"/>
                  <a:gd name="T69" fmla="*/ 507 h 611"/>
                  <a:gd name="T70" fmla="*/ 187 w 559"/>
                  <a:gd name="T71" fmla="*/ 507 h 611"/>
                  <a:gd name="T72" fmla="*/ 127 w 559"/>
                  <a:gd name="T73" fmla="*/ 507 h 611"/>
                  <a:gd name="T74" fmla="*/ 96 w 559"/>
                  <a:gd name="T75" fmla="*/ 476 h 611"/>
                  <a:gd name="T76" fmla="*/ 96 w 559"/>
                  <a:gd name="T77" fmla="*/ 463 h 611"/>
                  <a:gd name="T78" fmla="*/ 470 w 559"/>
                  <a:gd name="T79" fmla="*/ 464 h 611"/>
                  <a:gd name="T80" fmla="*/ 117 w 559"/>
                  <a:gd name="T81" fmla="*/ 464 h 611"/>
                  <a:gd name="T82" fmla="*/ 117 w 559"/>
                  <a:gd name="T83" fmla="*/ 486 h 611"/>
                  <a:gd name="T84" fmla="*/ 470 w 559"/>
                  <a:gd name="T85" fmla="*/ 486 h 611"/>
                  <a:gd name="T86" fmla="*/ 470 w 559"/>
                  <a:gd name="T87" fmla="*/ 464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59" h="611">
                    <a:moveTo>
                      <a:pt x="96" y="463"/>
                    </a:moveTo>
                    <a:cubicBezTo>
                      <a:pt x="74" y="463"/>
                      <a:pt x="54" y="463"/>
                      <a:pt x="35" y="463"/>
                    </a:cubicBezTo>
                    <a:cubicBezTo>
                      <a:pt x="10" y="463"/>
                      <a:pt x="0" y="453"/>
                      <a:pt x="0" y="428"/>
                    </a:cubicBezTo>
                    <a:cubicBezTo>
                      <a:pt x="0" y="298"/>
                      <a:pt x="0" y="167"/>
                      <a:pt x="0" y="36"/>
                    </a:cubicBezTo>
                    <a:cubicBezTo>
                      <a:pt x="0" y="12"/>
                      <a:pt x="9" y="2"/>
                      <a:pt x="33" y="1"/>
                    </a:cubicBezTo>
                    <a:cubicBezTo>
                      <a:pt x="46" y="1"/>
                      <a:pt x="59" y="0"/>
                      <a:pt x="72" y="2"/>
                    </a:cubicBezTo>
                    <a:cubicBezTo>
                      <a:pt x="76" y="2"/>
                      <a:pt x="80" y="7"/>
                      <a:pt x="84" y="10"/>
                    </a:cubicBezTo>
                    <a:cubicBezTo>
                      <a:pt x="80" y="14"/>
                      <a:pt x="76" y="20"/>
                      <a:pt x="72" y="20"/>
                    </a:cubicBezTo>
                    <a:cubicBezTo>
                      <a:pt x="59" y="21"/>
                      <a:pt x="46" y="21"/>
                      <a:pt x="33" y="21"/>
                    </a:cubicBezTo>
                    <a:cubicBezTo>
                      <a:pt x="24" y="20"/>
                      <a:pt x="20" y="25"/>
                      <a:pt x="20" y="33"/>
                    </a:cubicBezTo>
                    <a:cubicBezTo>
                      <a:pt x="20" y="36"/>
                      <a:pt x="20" y="39"/>
                      <a:pt x="20" y="42"/>
                    </a:cubicBezTo>
                    <a:cubicBezTo>
                      <a:pt x="20" y="169"/>
                      <a:pt x="19" y="295"/>
                      <a:pt x="20" y="421"/>
                    </a:cubicBezTo>
                    <a:cubicBezTo>
                      <a:pt x="20" y="443"/>
                      <a:pt x="20" y="443"/>
                      <a:pt x="41" y="443"/>
                    </a:cubicBezTo>
                    <a:cubicBezTo>
                      <a:pt x="206" y="443"/>
                      <a:pt x="370" y="443"/>
                      <a:pt x="534" y="443"/>
                    </a:cubicBezTo>
                    <a:cubicBezTo>
                      <a:pt x="538" y="443"/>
                      <a:pt x="543" y="442"/>
                      <a:pt x="546" y="444"/>
                    </a:cubicBezTo>
                    <a:cubicBezTo>
                      <a:pt x="551" y="446"/>
                      <a:pt x="555" y="450"/>
                      <a:pt x="559" y="453"/>
                    </a:cubicBezTo>
                    <a:cubicBezTo>
                      <a:pt x="554" y="456"/>
                      <a:pt x="551" y="462"/>
                      <a:pt x="546" y="462"/>
                    </a:cubicBezTo>
                    <a:cubicBezTo>
                      <a:pt x="532" y="464"/>
                      <a:pt x="518" y="463"/>
                      <a:pt x="504" y="463"/>
                    </a:cubicBezTo>
                    <a:cubicBezTo>
                      <a:pt x="500" y="463"/>
                      <a:pt x="496" y="464"/>
                      <a:pt x="491" y="464"/>
                    </a:cubicBezTo>
                    <a:cubicBezTo>
                      <a:pt x="491" y="470"/>
                      <a:pt x="491" y="475"/>
                      <a:pt x="490" y="481"/>
                    </a:cubicBezTo>
                    <a:cubicBezTo>
                      <a:pt x="490" y="499"/>
                      <a:pt x="482" y="507"/>
                      <a:pt x="464" y="507"/>
                    </a:cubicBezTo>
                    <a:cubicBezTo>
                      <a:pt x="436" y="507"/>
                      <a:pt x="409" y="507"/>
                      <a:pt x="381" y="507"/>
                    </a:cubicBezTo>
                    <a:cubicBezTo>
                      <a:pt x="378" y="507"/>
                      <a:pt x="375" y="507"/>
                      <a:pt x="370" y="508"/>
                    </a:cubicBezTo>
                    <a:cubicBezTo>
                      <a:pt x="382" y="532"/>
                      <a:pt x="394" y="554"/>
                      <a:pt x="405" y="576"/>
                    </a:cubicBezTo>
                    <a:cubicBezTo>
                      <a:pt x="408" y="582"/>
                      <a:pt x="412" y="588"/>
                      <a:pt x="414" y="594"/>
                    </a:cubicBezTo>
                    <a:cubicBezTo>
                      <a:pt x="415" y="599"/>
                      <a:pt x="412" y="605"/>
                      <a:pt x="411" y="611"/>
                    </a:cubicBezTo>
                    <a:cubicBezTo>
                      <a:pt x="406" y="608"/>
                      <a:pt x="399" y="607"/>
                      <a:pt x="397" y="603"/>
                    </a:cubicBezTo>
                    <a:cubicBezTo>
                      <a:pt x="385" y="582"/>
                      <a:pt x="372" y="561"/>
                      <a:pt x="364" y="538"/>
                    </a:cubicBezTo>
                    <a:cubicBezTo>
                      <a:pt x="354" y="512"/>
                      <a:pt x="339" y="503"/>
                      <a:pt x="312" y="506"/>
                    </a:cubicBezTo>
                    <a:cubicBezTo>
                      <a:pt x="292" y="509"/>
                      <a:pt x="270" y="506"/>
                      <a:pt x="250" y="507"/>
                    </a:cubicBezTo>
                    <a:cubicBezTo>
                      <a:pt x="244" y="508"/>
                      <a:pt x="237" y="512"/>
                      <a:pt x="234" y="517"/>
                    </a:cubicBezTo>
                    <a:cubicBezTo>
                      <a:pt x="219" y="545"/>
                      <a:pt x="205" y="573"/>
                      <a:pt x="190" y="601"/>
                    </a:cubicBezTo>
                    <a:cubicBezTo>
                      <a:pt x="188" y="605"/>
                      <a:pt x="179" y="611"/>
                      <a:pt x="175" y="610"/>
                    </a:cubicBezTo>
                    <a:cubicBezTo>
                      <a:pt x="166" y="606"/>
                      <a:pt x="170" y="598"/>
                      <a:pt x="174" y="591"/>
                    </a:cubicBezTo>
                    <a:cubicBezTo>
                      <a:pt x="187" y="564"/>
                      <a:pt x="201" y="537"/>
                      <a:pt x="216" y="507"/>
                    </a:cubicBezTo>
                    <a:cubicBezTo>
                      <a:pt x="205" y="507"/>
                      <a:pt x="196" y="507"/>
                      <a:pt x="187" y="507"/>
                    </a:cubicBezTo>
                    <a:cubicBezTo>
                      <a:pt x="167" y="507"/>
                      <a:pt x="147" y="507"/>
                      <a:pt x="127" y="507"/>
                    </a:cubicBezTo>
                    <a:cubicBezTo>
                      <a:pt x="102" y="507"/>
                      <a:pt x="96" y="501"/>
                      <a:pt x="96" y="476"/>
                    </a:cubicBezTo>
                    <a:cubicBezTo>
                      <a:pt x="96" y="473"/>
                      <a:pt x="96" y="469"/>
                      <a:pt x="96" y="463"/>
                    </a:cubicBezTo>
                    <a:close/>
                    <a:moveTo>
                      <a:pt x="470" y="464"/>
                    </a:moveTo>
                    <a:cubicBezTo>
                      <a:pt x="352" y="464"/>
                      <a:pt x="234" y="464"/>
                      <a:pt x="117" y="464"/>
                    </a:cubicBezTo>
                    <a:cubicBezTo>
                      <a:pt x="117" y="473"/>
                      <a:pt x="117" y="479"/>
                      <a:pt x="117" y="486"/>
                    </a:cubicBezTo>
                    <a:cubicBezTo>
                      <a:pt x="235" y="486"/>
                      <a:pt x="353" y="486"/>
                      <a:pt x="470" y="486"/>
                    </a:cubicBezTo>
                    <a:cubicBezTo>
                      <a:pt x="470" y="478"/>
                      <a:pt x="470" y="472"/>
                      <a:pt x="470" y="4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99" name="Freeform 15"/>
              <p:cNvSpPr>
                <a:spLocks noEditPoints="1"/>
              </p:cNvSpPr>
              <p:nvPr/>
            </p:nvSpPr>
            <p:spPr bwMode="auto">
              <a:xfrm>
                <a:off x="3292385" y="2521800"/>
                <a:ext cx="236387" cy="307425"/>
              </a:xfrm>
              <a:custGeom>
                <a:avLst/>
                <a:gdLst>
                  <a:gd name="T0" fmla="*/ 267 w 299"/>
                  <a:gd name="T1" fmla="*/ 139 h 388"/>
                  <a:gd name="T2" fmla="*/ 240 w 299"/>
                  <a:gd name="T3" fmla="*/ 218 h 388"/>
                  <a:gd name="T4" fmla="*/ 239 w 299"/>
                  <a:gd name="T5" fmla="*/ 239 h 388"/>
                  <a:gd name="T6" fmla="*/ 286 w 299"/>
                  <a:gd name="T7" fmla="*/ 321 h 388"/>
                  <a:gd name="T8" fmla="*/ 275 w 299"/>
                  <a:gd name="T9" fmla="*/ 376 h 388"/>
                  <a:gd name="T10" fmla="*/ 221 w 299"/>
                  <a:gd name="T11" fmla="*/ 358 h 388"/>
                  <a:gd name="T12" fmla="*/ 174 w 299"/>
                  <a:gd name="T13" fmla="*/ 275 h 388"/>
                  <a:gd name="T14" fmla="*/ 156 w 299"/>
                  <a:gd name="T15" fmla="*/ 267 h 388"/>
                  <a:gd name="T16" fmla="*/ 12 w 299"/>
                  <a:gd name="T17" fmla="*/ 164 h 388"/>
                  <a:gd name="T18" fmla="*/ 114 w 299"/>
                  <a:gd name="T19" fmla="*/ 14 h 388"/>
                  <a:gd name="T20" fmla="*/ 267 w 299"/>
                  <a:gd name="T21" fmla="*/ 139 h 388"/>
                  <a:gd name="T22" fmla="*/ 139 w 299"/>
                  <a:gd name="T23" fmla="*/ 249 h 388"/>
                  <a:gd name="T24" fmla="*/ 247 w 299"/>
                  <a:gd name="T25" fmla="*/ 139 h 388"/>
                  <a:gd name="T26" fmla="*/ 137 w 299"/>
                  <a:gd name="T27" fmla="*/ 31 h 388"/>
                  <a:gd name="T28" fmla="*/ 30 w 299"/>
                  <a:gd name="T29" fmla="*/ 142 h 388"/>
                  <a:gd name="T30" fmla="*/ 139 w 299"/>
                  <a:gd name="T31" fmla="*/ 249 h 388"/>
                  <a:gd name="T32" fmla="*/ 187 w 299"/>
                  <a:gd name="T33" fmla="*/ 260 h 388"/>
                  <a:gd name="T34" fmla="*/ 240 w 299"/>
                  <a:gd name="T35" fmla="*/ 351 h 388"/>
                  <a:gd name="T36" fmla="*/ 264 w 299"/>
                  <a:gd name="T37" fmla="*/ 359 h 388"/>
                  <a:gd name="T38" fmla="*/ 271 w 299"/>
                  <a:gd name="T39" fmla="*/ 334 h 388"/>
                  <a:gd name="T40" fmla="*/ 218 w 299"/>
                  <a:gd name="T41" fmla="*/ 242 h 388"/>
                  <a:gd name="T42" fmla="*/ 187 w 299"/>
                  <a:gd name="T43" fmla="*/ 26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9" h="388">
                    <a:moveTo>
                      <a:pt x="267" y="139"/>
                    </a:moveTo>
                    <a:cubicBezTo>
                      <a:pt x="267" y="169"/>
                      <a:pt x="258" y="195"/>
                      <a:pt x="240" y="218"/>
                    </a:cubicBezTo>
                    <a:cubicBezTo>
                      <a:pt x="234" y="226"/>
                      <a:pt x="234" y="231"/>
                      <a:pt x="239" y="239"/>
                    </a:cubicBezTo>
                    <a:cubicBezTo>
                      <a:pt x="255" y="266"/>
                      <a:pt x="270" y="293"/>
                      <a:pt x="286" y="321"/>
                    </a:cubicBezTo>
                    <a:cubicBezTo>
                      <a:pt x="299" y="343"/>
                      <a:pt x="295" y="365"/>
                      <a:pt x="275" y="376"/>
                    </a:cubicBezTo>
                    <a:cubicBezTo>
                      <a:pt x="255" y="388"/>
                      <a:pt x="235" y="381"/>
                      <a:pt x="221" y="358"/>
                    </a:cubicBezTo>
                    <a:cubicBezTo>
                      <a:pt x="205" y="331"/>
                      <a:pt x="189" y="303"/>
                      <a:pt x="174" y="275"/>
                    </a:cubicBezTo>
                    <a:cubicBezTo>
                      <a:pt x="170" y="268"/>
                      <a:pt x="166" y="265"/>
                      <a:pt x="156" y="267"/>
                    </a:cubicBezTo>
                    <a:cubicBezTo>
                      <a:pt x="91" y="278"/>
                      <a:pt x="23" y="229"/>
                      <a:pt x="12" y="164"/>
                    </a:cubicBezTo>
                    <a:cubicBezTo>
                      <a:pt x="0" y="92"/>
                      <a:pt x="46" y="25"/>
                      <a:pt x="114" y="14"/>
                    </a:cubicBezTo>
                    <a:cubicBezTo>
                      <a:pt x="195" y="0"/>
                      <a:pt x="267" y="59"/>
                      <a:pt x="267" y="139"/>
                    </a:cubicBezTo>
                    <a:close/>
                    <a:moveTo>
                      <a:pt x="139" y="249"/>
                    </a:moveTo>
                    <a:cubicBezTo>
                      <a:pt x="199" y="248"/>
                      <a:pt x="248" y="199"/>
                      <a:pt x="247" y="139"/>
                    </a:cubicBezTo>
                    <a:cubicBezTo>
                      <a:pt x="246" y="78"/>
                      <a:pt x="198" y="31"/>
                      <a:pt x="137" y="31"/>
                    </a:cubicBezTo>
                    <a:cubicBezTo>
                      <a:pt x="76" y="32"/>
                      <a:pt x="29" y="80"/>
                      <a:pt x="30" y="142"/>
                    </a:cubicBezTo>
                    <a:cubicBezTo>
                      <a:pt x="30" y="201"/>
                      <a:pt x="80" y="249"/>
                      <a:pt x="139" y="249"/>
                    </a:cubicBezTo>
                    <a:close/>
                    <a:moveTo>
                      <a:pt x="187" y="260"/>
                    </a:moveTo>
                    <a:cubicBezTo>
                      <a:pt x="206" y="291"/>
                      <a:pt x="223" y="321"/>
                      <a:pt x="240" y="351"/>
                    </a:cubicBezTo>
                    <a:cubicBezTo>
                      <a:pt x="246" y="361"/>
                      <a:pt x="254" y="365"/>
                      <a:pt x="264" y="359"/>
                    </a:cubicBezTo>
                    <a:cubicBezTo>
                      <a:pt x="275" y="354"/>
                      <a:pt x="276" y="344"/>
                      <a:pt x="271" y="334"/>
                    </a:cubicBezTo>
                    <a:cubicBezTo>
                      <a:pt x="253" y="303"/>
                      <a:pt x="236" y="273"/>
                      <a:pt x="218" y="242"/>
                    </a:cubicBezTo>
                    <a:cubicBezTo>
                      <a:pt x="208" y="248"/>
                      <a:pt x="198" y="253"/>
                      <a:pt x="187" y="2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00" name="Freeform 16"/>
              <p:cNvSpPr>
                <a:spLocks noEditPoints="1"/>
              </p:cNvSpPr>
              <p:nvPr/>
            </p:nvSpPr>
            <p:spPr bwMode="auto">
              <a:xfrm>
                <a:off x="3075598" y="2387073"/>
                <a:ext cx="380915" cy="139627"/>
              </a:xfrm>
              <a:custGeom>
                <a:avLst/>
                <a:gdLst>
                  <a:gd name="T0" fmla="*/ 132 w 482"/>
                  <a:gd name="T1" fmla="*/ 44 h 176"/>
                  <a:gd name="T2" fmla="*/ 182 w 482"/>
                  <a:gd name="T3" fmla="*/ 0 h 176"/>
                  <a:gd name="T4" fmla="*/ 210 w 482"/>
                  <a:gd name="T5" fmla="*/ 0 h 176"/>
                  <a:gd name="T6" fmla="*/ 243 w 482"/>
                  <a:gd name="T7" fmla="*/ 32 h 176"/>
                  <a:gd name="T8" fmla="*/ 243 w 482"/>
                  <a:gd name="T9" fmla="*/ 44 h 176"/>
                  <a:gd name="T10" fmla="*/ 261 w 482"/>
                  <a:gd name="T11" fmla="*/ 44 h 176"/>
                  <a:gd name="T12" fmla="*/ 444 w 482"/>
                  <a:gd name="T13" fmla="*/ 44 h 176"/>
                  <a:gd name="T14" fmla="*/ 481 w 482"/>
                  <a:gd name="T15" fmla="*/ 81 h 176"/>
                  <a:gd name="T16" fmla="*/ 481 w 482"/>
                  <a:gd name="T17" fmla="*/ 159 h 176"/>
                  <a:gd name="T18" fmla="*/ 471 w 482"/>
                  <a:gd name="T19" fmla="*/ 174 h 176"/>
                  <a:gd name="T20" fmla="*/ 462 w 482"/>
                  <a:gd name="T21" fmla="*/ 160 h 176"/>
                  <a:gd name="T22" fmla="*/ 462 w 482"/>
                  <a:gd name="T23" fmla="*/ 83 h 176"/>
                  <a:gd name="T24" fmla="*/ 442 w 482"/>
                  <a:gd name="T25" fmla="*/ 64 h 176"/>
                  <a:gd name="T26" fmla="*/ 23 w 482"/>
                  <a:gd name="T27" fmla="*/ 64 h 176"/>
                  <a:gd name="T28" fmla="*/ 13 w 482"/>
                  <a:gd name="T29" fmla="*/ 63 h 176"/>
                  <a:gd name="T30" fmla="*/ 0 w 482"/>
                  <a:gd name="T31" fmla="*/ 55 h 176"/>
                  <a:gd name="T32" fmla="*/ 13 w 482"/>
                  <a:gd name="T33" fmla="*/ 45 h 176"/>
                  <a:gd name="T34" fmla="*/ 52 w 482"/>
                  <a:gd name="T35" fmla="*/ 44 h 176"/>
                  <a:gd name="T36" fmla="*/ 132 w 482"/>
                  <a:gd name="T37" fmla="*/ 44 h 176"/>
                  <a:gd name="T38" fmla="*/ 154 w 482"/>
                  <a:gd name="T39" fmla="*/ 43 h 176"/>
                  <a:gd name="T40" fmla="*/ 220 w 482"/>
                  <a:gd name="T41" fmla="*/ 43 h 176"/>
                  <a:gd name="T42" fmla="*/ 203 w 482"/>
                  <a:gd name="T43" fmla="*/ 20 h 176"/>
                  <a:gd name="T44" fmla="*/ 173 w 482"/>
                  <a:gd name="T45" fmla="*/ 20 h 176"/>
                  <a:gd name="T46" fmla="*/ 154 w 482"/>
                  <a:gd name="T47" fmla="*/ 4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82" h="176">
                    <a:moveTo>
                      <a:pt x="132" y="44"/>
                    </a:moveTo>
                    <a:cubicBezTo>
                      <a:pt x="138" y="0"/>
                      <a:pt x="138" y="0"/>
                      <a:pt x="182" y="0"/>
                    </a:cubicBezTo>
                    <a:cubicBezTo>
                      <a:pt x="191" y="0"/>
                      <a:pt x="201" y="0"/>
                      <a:pt x="210" y="0"/>
                    </a:cubicBezTo>
                    <a:cubicBezTo>
                      <a:pt x="234" y="0"/>
                      <a:pt x="242" y="8"/>
                      <a:pt x="243" y="32"/>
                    </a:cubicBezTo>
                    <a:cubicBezTo>
                      <a:pt x="243" y="35"/>
                      <a:pt x="243" y="38"/>
                      <a:pt x="243" y="44"/>
                    </a:cubicBezTo>
                    <a:cubicBezTo>
                      <a:pt x="249" y="44"/>
                      <a:pt x="255" y="44"/>
                      <a:pt x="261" y="44"/>
                    </a:cubicBezTo>
                    <a:cubicBezTo>
                      <a:pt x="322" y="44"/>
                      <a:pt x="383" y="44"/>
                      <a:pt x="444" y="44"/>
                    </a:cubicBezTo>
                    <a:cubicBezTo>
                      <a:pt x="472" y="44"/>
                      <a:pt x="481" y="53"/>
                      <a:pt x="481" y="81"/>
                    </a:cubicBezTo>
                    <a:cubicBezTo>
                      <a:pt x="482" y="107"/>
                      <a:pt x="482" y="133"/>
                      <a:pt x="481" y="159"/>
                    </a:cubicBezTo>
                    <a:cubicBezTo>
                      <a:pt x="481" y="165"/>
                      <a:pt x="475" y="173"/>
                      <a:pt x="471" y="174"/>
                    </a:cubicBezTo>
                    <a:cubicBezTo>
                      <a:pt x="461" y="176"/>
                      <a:pt x="462" y="167"/>
                      <a:pt x="462" y="160"/>
                    </a:cubicBezTo>
                    <a:cubicBezTo>
                      <a:pt x="462" y="134"/>
                      <a:pt x="462" y="109"/>
                      <a:pt x="462" y="83"/>
                    </a:cubicBezTo>
                    <a:cubicBezTo>
                      <a:pt x="462" y="65"/>
                      <a:pt x="461" y="64"/>
                      <a:pt x="442" y="64"/>
                    </a:cubicBezTo>
                    <a:cubicBezTo>
                      <a:pt x="303" y="64"/>
                      <a:pt x="163" y="64"/>
                      <a:pt x="23" y="64"/>
                    </a:cubicBezTo>
                    <a:cubicBezTo>
                      <a:pt x="19" y="64"/>
                      <a:pt x="15" y="65"/>
                      <a:pt x="13" y="63"/>
                    </a:cubicBezTo>
                    <a:cubicBezTo>
                      <a:pt x="8" y="61"/>
                      <a:pt x="4" y="58"/>
                      <a:pt x="0" y="55"/>
                    </a:cubicBezTo>
                    <a:cubicBezTo>
                      <a:pt x="4" y="51"/>
                      <a:pt x="8" y="45"/>
                      <a:pt x="13" y="45"/>
                    </a:cubicBezTo>
                    <a:cubicBezTo>
                      <a:pt x="26" y="43"/>
                      <a:pt x="39" y="44"/>
                      <a:pt x="52" y="44"/>
                    </a:cubicBezTo>
                    <a:cubicBezTo>
                      <a:pt x="78" y="44"/>
                      <a:pt x="104" y="44"/>
                      <a:pt x="132" y="44"/>
                    </a:cubicBezTo>
                    <a:close/>
                    <a:moveTo>
                      <a:pt x="154" y="43"/>
                    </a:moveTo>
                    <a:cubicBezTo>
                      <a:pt x="177" y="43"/>
                      <a:pt x="199" y="43"/>
                      <a:pt x="220" y="43"/>
                    </a:cubicBezTo>
                    <a:cubicBezTo>
                      <a:pt x="225" y="20"/>
                      <a:pt x="224" y="20"/>
                      <a:pt x="203" y="20"/>
                    </a:cubicBezTo>
                    <a:cubicBezTo>
                      <a:pt x="193" y="20"/>
                      <a:pt x="183" y="20"/>
                      <a:pt x="173" y="20"/>
                    </a:cubicBezTo>
                    <a:cubicBezTo>
                      <a:pt x="152" y="20"/>
                      <a:pt x="152" y="20"/>
                      <a:pt x="154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08" name="Freeform 17"/>
              <p:cNvSpPr>
                <a:spLocks noEditPoints="1"/>
              </p:cNvSpPr>
              <p:nvPr/>
            </p:nvSpPr>
            <p:spPr bwMode="auto">
              <a:xfrm>
                <a:off x="3089070" y="2465460"/>
                <a:ext cx="269458" cy="156775"/>
              </a:xfrm>
              <a:custGeom>
                <a:avLst/>
                <a:gdLst>
                  <a:gd name="T0" fmla="*/ 218 w 342"/>
                  <a:gd name="T1" fmla="*/ 193 h 197"/>
                  <a:gd name="T2" fmla="*/ 185 w 342"/>
                  <a:gd name="T3" fmla="*/ 163 h 197"/>
                  <a:gd name="T4" fmla="*/ 141 w 342"/>
                  <a:gd name="T5" fmla="*/ 138 h 197"/>
                  <a:gd name="T6" fmla="*/ 112 w 342"/>
                  <a:gd name="T7" fmla="*/ 139 h 197"/>
                  <a:gd name="T8" fmla="*/ 95 w 342"/>
                  <a:gd name="T9" fmla="*/ 139 h 197"/>
                  <a:gd name="T10" fmla="*/ 66 w 342"/>
                  <a:gd name="T11" fmla="*/ 172 h 197"/>
                  <a:gd name="T12" fmla="*/ 26 w 342"/>
                  <a:gd name="T13" fmla="*/ 191 h 197"/>
                  <a:gd name="T14" fmla="*/ 6 w 342"/>
                  <a:gd name="T15" fmla="*/ 149 h 197"/>
                  <a:gd name="T16" fmla="*/ 50 w 342"/>
                  <a:gd name="T17" fmla="*/ 130 h 197"/>
                  <a:gd name="T18" fmla="*/ 95 w 342"/>
                  <a:gd name="T19" fmla="*/ 104 h 197"/>
                  <a:gd name="T20" fmla="*/ 127 w 342"/>
                  <a:gd name="T21" fmla="*/ 76 h 197"/>
                  <a:gd name="T22" fmla="*/ 159 w 342"/>
                  <a:gd name="T23" fmla="*/ 103 h 197"/>
                  <a:gd name="T24" fmla="*/ 205 w 342"/>
                  <a:gd name="T25" fmla="*/ 130 h 197"/>
                  <a:gd name="T26" fmla="*/ 208 w 342"/>
                  <a:gd name="T27" fmla="*/ 129 h 197"/>
                  <a:gd name="T28" fmla="*/ 246 w 342"/>
                  <a:gd name="T29" fmla="*/ 103 h 197"/>
                  <a:gd name="T30" fmla="*/ 265 w 342"/>
                  <a:gd name="T31" fmla="*/ 76 h 197"/>
                  <a:gd name="T32" fmla="*/ 276 w 342"/>
                  <a:gd name="T33" fmla="*/ 38 h 197"/>
                  <a:gd name="T34" fmla="*/ 304 w 342"/>
                  <a:gd name="T35" fmla="*/ 2 h 197"/>
                  <a:gd name="T36" fmla="*/ 341 w 342"/>
                  <a:gd name="T37" fmla="*/ 32 h 197"/>
                  <a:gd name="T38" fmla="*/ 309 w 342"/>
                  <a:gd name="T39" fmla="*/ 66 h 197"/>
                  <a:gd name="T40" fmla="*/ 289 w 342"/>
                  <a:gd name="T41" fmla="*/ 78 h 197"/>
                  <a:gd name="T42" fmla="*/ 259 w 342"/>
                  <a:gd name="T43" fmla="*/ 119 h 197"/>
                  <a:gd name="T44" fmla="*/ 249 w 342"/>
                  <a:gd name="T45" fmla="*/ 158 h 197"/>
                  <a:gd name="T46" fmla="*/ 218 w 342"/>
                  <a:gd name="T47" fmla="*/ 193 h 197"/>
                  <a:gd name="T48" fmla="*/ 307 w 342"/>
                  <a:gd name="T49" fmla="*/ 16 h 197"/>
                  <a:gd name="T50" fmla="*/ 296 w 342"/>
                  <a:gd name="T51" fmla="*/ 35 h 197"/>
                  <a:gd name="T52" fmla="*/ 308 w 342"/>
                  <a:gd name="T53" fmla="*/ 47 h 197"/>
                  <a:gd name="T54" fmla="*/ 319 w 342"/>
                  <a:gd name="T55" fmla="*/ 33 h 197"/>
                  <a:gd name="T56" fmla="*/ 307 w 342"/>
                  <a:gd name="T57" fmla="*/ 16 h 197"/>
                  <a:gd name="T58" fmla="*/ 127 w 342"/>
                  <a:gd name="T59" fmla="*/ 91 h 197"/>
                  <a:gd name="T60" fmla="*/ 115 w 342"/>
                  <a:gd name="T61" fmla="*/ 110 h 197"/>
                  <a:gd name="T62" fmla="*/ 127 w 342"/>
                  <a:gd name="T63" fmla="*/ 121 h 197"/>
                  <a:gd name="T64" fmla="*/ 139 w 342"/>
                  <a:gd name="T65" fmla="*/ 108 h 197"/>
                  <a:gd name="T66" fmla="*/ 127 w 342"/>
                  <a:gd name="T67" fmla="*/ 91 h 197"/>
                  <a:gd name="T68" fmla="*/ 55 w 342"/>
                  <a:gd name="T69" fmla="*/ 161 h 197"/>
                  <a:gd name="T70" fmla="*/ 37 w 342"/>
                  <a:gd name="T71" fmla="*/ 149 h 197"/>
                  <a:gd name="T72" fmla="*/ 24 w 342"/>
                  <a:gd name="T73" fmla="*/ 161 h 197"/>
                  <a:gd name="T74" fmla="*/ 36 w 342"/>
                  <a:gd name="T75" fmla="*/ 173 h 197"/>
                  <a:gd name="T76" fmla="*/ 55 w 342"/>
                  <a:gd name="T77" fmla="*/ 161 h 197"/>
                  <a:gd name="T78" fmla="*/ 236 w 342"/>
                  <a:gd name="T79" fmla="*/ 161 h 197"/>
                  <a:gd name="T80" fmla="*/ 217 w 342"/>
                  <a:gd name="T81" fmla="*/ 149 h 197"/>
                  <a:gd name="T82" fmla="*/ 206 w 342"/>
                  <a:gd name="T83" fmla="*/ 160 h 197"/>
                  <a:gd name="T84" fmla="*/ 217 w 342"/>
                  <a:gd name="T85" fmla="*/ 173 h 197"/>
                  <a:gd name="T86" fmla="*/ 236 w 342"/>
                  <a:gd name="T87" fmla="*/ 161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42" h="197">
                    <a:moveTo>
                      <a:pt x="218" y="193"/>
                    </a:moveTo>
                    <a:cubicBezTo>
                      <a:pt x="200" y="193"/>
                      <a:pt x="187" y="181"/>
                      <a:pt x="185" y="163"/>
                    </a:cubicBezTo>
                    <a:cubicBezTo>
                      <a:pt x="183" y="148"/>
                      <a:pt x="156" y="134"/>
                      <a:pt x="141" y="138"/>
                    </a:cubicBezTo>
                    <a:cubicBezTo>
                      <a:pt x="132" y="141"/>
                      <a:pt x="122" y="139"/>
                      <a:pt x="112" y="139"/>
                    </a:cubicBezTo>
                    <a:cubicBezTo>
                      <a:pt x="107" y="139"/>
                      <a:pt x="100" y="137"/>
                      <a:pt x="95" y="139"/>
                    </a:cubicBezTo>
                    <a:cubicBezTo>
                      <a:pt x="82" y="146"/>
                      <a:pt x="68" y="151"/>
                      <a:pt x="66" y="172"/>
                    </a:cubicBezTo>
                    <a:cubicBezTo>
                      <a:pt x="65" y="189"/>
                      <a:pt x="43" y="197"/>
                      <a:pt x="26" y="191"/>
                    </a:cubicBezTo>
                    <a:cubicBezTo>
                      <a:pt x="8" y="185"/>
                      <a:pt x="0" y="166"/>
                      <a:pt x="6" y="149"/>
                    </a:cubicBezTo>
                    <a:cubicBezTo>
                      <a:pt x="12" y="132"/>
                      <a:pt x="32" y="124"/>
                      <a:pt x="50" y="130"/>
                    </a:cubicBezTo>
                    <a:cubicBezTo>
                      <a:pt x="67" y="137"/>
                      <a:pt x="92" y="123"/>
                      <a:pt x="95" y="104"/>
                    </a:cubicBezTo>
                    <a:cubicBezTo>
                      <a:pt x="97" y="88"/>
                      <a:pt x="111" y="76"/>
                      <a:pt x="127" y="76"/>
                    </a:cubicBezTo>
                    <a:cubicBezTo>
                      <a:pt x="142" y="76"/>
                      <a:pt x="156" y="88"/>
                      <a:pt x="159" y="103"/>
                    </a:cubicBezTo>
                    <a:cubicBezTo>
                      <a:pt x="163" y="124"/>
                      <a:pt x="186" y="137"/>
                      <a:pt x="205" y="130"/>
                    </a:cubicBezTo>
                    <a:cubicBezTo>
                      <a:pt x="206" y="130"/>
                      <a:pt x="207" y="129"/>
                      <a:pt x="208" y="129"/>
                    </a:cubicBezTo>
                    <a:cubicBezTo>
                      <a:pt x="230" y="134"/>
                      <a:pt x="237" y="116"/>
                      <a:pt x="246" y="103"/>
                    </a:cubicBezTo>
                    <a:cubicBezTo>
                      <a:pt x="253" y="94"/>
                      <a:pt x="259" y="86"/>
                      <a:pt x="265" y="76"/>
                    </a:cubicBezTo>
                    <a:cubicBezTo>
                      <a:pt x="273" y="65"/>
                      <a:pt x="283" y="56"/>
                      <a:pt x="276" y="38"/>
                    </a:cubicBezTo>
                    <a:cubicBezTo>
                      <a:pt x="269" y="22"/>
                      <a:pt x="286" y="4"/>
                      <a:pt x="304" y="2"/>
                    </a:cubicBezTo>
                    <a:cubicBezTo>
                      <a:pt x="322" y="0"/>
                      <a:pt x="339" y="14"/>
                      <a:pt x="341" y="32"/>
                    </a:cubicBezTo>
                    <a:cubicBezTo>
                      <a:pt x="342" y="50"/>
                      <a:pt x="328" y="67"/>
                      <a:pt x="309" y="66"/>
                    </a:cubicBezTo>
                    <a:cubicBezTo>
                      <a:pt x="299" y="66"/>
                      <a:pt x="294" y="70"/>
                      <a:pt x="289" y="78"/>
                    </a:cubicBezTo>
                    <a:cubicBezTo>
                      <a:pt x="279" y="92"/>
                      <a:pt x="269" y="106"/>
                      <a:pt x="259" y="119"/>
                    </a:cubicBezTo>
                    <a:cubicBezTo>
                      <a:pt x="251" y="131"/>
                      <a:pt x="243" y="140"/>
                      <a:pt x="249" y="158"/>
                    </a:cubicBezTo>
                    <a:cubicBezTo>
                      <a:pt x="256" y="174"/>
                      <a:pt x="237" y="193"/>
                      <a:pt x="218" y="193"/>
                    </a:cubicBezTo>
                    <a:close/>
                    <a:moveTo>
                      <a:pt x="307" y="16"/>
                    </a:moveTo>
                    <a:cubicBezTo>
                      <a:pt x="301" y="25"/>
                      <a:pt x="295" y="30"/>
                      <a:pt x="296" y="35"/>
                    </a:cubicBezTo>
                    <a:cubicBezTo>
                      <a:pt x="297" y="39"/>
                      <a:pt x="303" y="43"/>
                      <a:pt x="308" y="47"/>
                    </a:cubicBezTo>
                    <a:cubicBezTo>
                      <a:pt x="312" y="42"/>
                      <a:pt x="318" y="38"/>
                      <a:pt x="319" y="33"/>
                    </a:cubicBezTo>
                    <a:cubicBezTo>
                      <a:pt x="320" y="29"/>
                      <a:pt x="313" y="24"/>
                      <a:pt x="307" y="16"/>
                    </a:cubicBezTo>
                    <a:close/>
                    <a:moveTo>
                      <a:pt x="127" y="91"/>
                    </a:moveTo>
                    <a:cubicBezTo>
                      <a:pt x="121" y="100"/>
                      <a:pt x="115" y="105"/>
                      <a:pt x="115" y="110"/>
                    </a:cubicBezTo>
                    <a:cubicBezTo>
                      <a:pt x="115" y="114"/>
                      <a:pt x="123" y="122"/>
                      <a:pt x="127" y="121"/>
                    </a:cubicBezTo>
                    <a:cubicBezTo>
                      <a:pt x="132" y="120"/>
                      <a:pt x="138" y="113"/>
                      <a:pt x="139" y="108"/>
                    </a:cubicBezTo>
                    <a:cubicBezTo>
                      <a:pt x="140" y="104"/>
                      <a:pt x="133" y="99"/>
                      <a:pt x="127" y="91"/>
                    </a:cubicBezTo>
                    <a:close/>
                    <a:moveTo>
                      <a:pt x="55" y="161"/>
                    </a:moveTo>
                    <a:cubicBezTo>
                      <a:pt x="47" y="155"/>
                      <a:pt x="41" y="148"/>
                      <a:pt x="37" y="149"/>
                    </a:cubicBezTo>
                    <a:cubicBezTo>
                      <a:pt x="32" y="149"/>
                      <a:pt x="28" y="156"/>
                      <a:pt x="24" y="161"/>
                    </a:cubicBezTo>
                    <a:cubicBezTo>
                      <a:pt x="28" y="165"/>
                      <a:pt x="32" y="173"/>
                      <a:pt x="36" y="173"/>
                    </a:cubicBezTo>
                    <a:cubicBezTo>
                      <a:pt x="41" y="173"/>
                      <a:pt x="46" y="166"/>
                      <a:pt x="55" y="161"/>
                    </a:cubicBezTo>
                    <a:close/>
                    <a:moveTo>
                      <a:pt x="236" y="161"/>
                    </a:moveTo>
                    <a:cubicBezTo>
                      <a:pt x="227" y="155"/>
                      <a:pt x="222" y="148"/>
                      <a:pt x="217" y="149"/>
                    </a:cubicBezTo>
                    <a:cubicBezTo>
                      <a:pt x="213" y="149"/>
                      <a:pt x="206" y="156"/>
                      <a:pt x="206" y="160"/>
                    </a:cubicBezTo>
                    <a:cubicBezTo>
                      <a:pt x="206" y="165"/>
                      <a:pt x="212" y="173"/>
                      <a:pt x="217" y="173"/>
                    </a:cubicBezTo>
                    <a:cubicBezTo>
                      <a:pt x="221" y="173"/>
                      <a:pt x="227" y="167"/>
                      <a:pt x="236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10" name="Freeform 18"/>
              <p:cNvSpPr>
                <a:spLocks noEditPoints="1"/>
              </p:cNvSpPr>
              <p:nvPr/>
            </p:nvSpPr>
            <p:spPr bwMode="auto">
              <a:xfrm>
                <a:off x="3160109" y="2613661"/>
                <a:ext cx="56341" cy="132279"/>
              </a:xfrm>
              <a:custGeom>
                <a:avLst/>
                <a:gdLst>
                  <a:gd name="T0" fmla="*/ 7 w 71"/>
                  <a:gd name="T1" fmla="*/ 85 h 167"/>
                  <a:gd name="T2" fmla="*/ 7 w 71"/>
                  <a:gd name="T3" fmla="*/ 22 h 167"/>
                  <a:gd name="T4" fmla="*/ 23 w 71"/>
                  <a:gd name="T5" fmla="*/ 6 h 167"/>
                  <a:gd name="T6" fmla="*/ 67 w 71"/>
                  <a:gd name="T7" fmla="*/ 47 h 167"/>
                  <a:gd name="T8" fmla="*/ 67 w 71"/>
                  <a:gd name="T9" fmla="*/ 143 h 167"/>
                  <a:gd name="T10" fmla="*/ 48 w 71"/>
                  <a:gd name="T11" fmla="*/ 163 h 167"/>
                  <a:gd name="T12" fmla="*/ 7 w 71"/>
                  <a:gd name="T13" fmla="*/ 124 h 167"/>
                  <a:gd name="T14" fmla="*/ 7 w 71"/>
                  <a:gd name="T15" fmla="*/ 85 h 167"/>
                  <a:gd name="T16" fmla="*/ 46 w 71"/>
                  <a:gd name="T17" fmla="*/ 143 h 167"/>
                  <a:gd name="T18" fmla="*/ 46 w 71"/>
                  <a:gd name="T19" fmla="*/ 26 h 167"/>
                  <a:gd name="T20" fmla="*/ 27 w 71"/>
                  <a:gd name="T21" fmla="*/ 27 h 167"/>
                  <a:gd name="T22" fmla="*/ 27 w 71"/>
                  <a:gd name="T23" fmla="*/ 143 h 167"/>
                  <a:gd name="T24" fmla="*/ 46 w 71"/>
                  <a:gd name="T25" fmla="*/ 14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167">
                    <a:moveTo>
                      <a:pt x="7" y="85"/>
                    </a:moveTo>
                    <a:cubicBezTo>
                      <a:pt x="7" y="64"/>
                      <a:pt x="8" y="43"/>
                      <a:pt x="7" y="22"/>
                    </a:cubicBezTo>
                    <a:cubicBezTo>
                      <a:pt x="7" y="10"/>
                      <a:pt x="12" y="6"/>
                      <a:pt x="23" y="6"/>
                    </a:cubicBezTo>
                    <a:cubicBezTo>
                      <a:pt x="71" y="6"/>
                      <a:pt x="67" y="0"/>
                      <a:pt x="67" y="47"/>
                    </a:cubicBezTo>
                    <a:cubicBezTo>
                      <a:pt x="67" y="79"/>
                      <a:pt x="67" y="111"/>
                      <a:pt x="67" y="143"/>
                    </a:cubicBezTo>
                    <a:cubicBezTo>
                      <a:pt x="67" y="161"/>
                      <a:pt x="65" y="163"/>
                      <a:pt x="48" y="163"/>
                    </a:cubicBezTo>
                    <a:cubicBezTo>
                      <a:pt x="0" y="163"/>
                      <a:pt x="8" y="167"/>
                      <a:pt x="7" y="124"/>
                    </a:cubicBezTo>
                    <a:cubicBezTo>
                      <a:pt x="7" y="111"/>
                      <a:pt x="7" y="98"/>
                      <a:pt x="7" y="85"/>
                    </a:cubicBezTo>
                    <a:close/>
                    <a:moveTo>
                      <a:pt x="46" y="143"/>
                    </a:moveTo>
                    <a:cubicBezTo>
                      <a:pt x="46" y="103"/>
                      <a:pt x="46" y="65"/>
                      <a:pt x="46" y="26"/>
                    </a:cubicBezTo>
                    <a:cubicBezTo>
                      <a:pt x="39" y="26"/>
                      <a:pt x="33" y="27"/>
                      <a:pt x="27" y="27"/>
                    </a:cubicBezTo>
                    <a:cubicBezTo>
                      <a:pt x="27" y="66"/>
                      <a:pt x="27" y="104"/>
                      <a:pt x="27" y="143"/>
                    </a:cubicBezTo>
                    <a:cubicBezTo>
                      <a:pt x="34" y="143"/>
                      <a:pt x="40" y="143"/>
                      <a:pt x="46" y="1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11" name="Freeform 19"/>
              <p:cNvSpPr>
                <a:spLocks noEditPoints="1"/>
              </p:cNvSpPr>
              <p:nvPr/>
            </p:nvSpPr>
            <p:spPr bwMode="auto">
              <a:xfrm>
                <a:off x="3089061" y="2658981"/>
                <a:ext cx="52667" cy="89410"/>
              </a:xfrm>
              <a:custGeom>
                <a:avLst/>
                <a:gdLst>
                  <a:gd name="T0" fmla="*/ 66 w 67"/>
                  <a:gd name="T1" fmla="*/ 54 h 114"/>
                  <a:gd name="T2" fmla="*/ 66 w 67"/>
                  <a:gd name="T3" fmla="*/ 93 h 114"/>
                  <a:gd name="T4" fmla="*/ 52 w 67"/>
                  <a:gd name="T5" fmla="*/ 107 h 114"/>
                  <a:gd name="T6" fmla="*/ 6 w 67"/>
                  <a:gd name="T7" fmla="*/ 63 h 114"/>
                  <a:gd name="T8" fmla="*/ 6 w 67"/>
                  <a:gd name="T9" fmla="*/ 16 h 114"/>
                  <a:gd name="T10" fmla="*/ 22 w 67"/>
                  <a:gd name="T11" fmla="*/ 0 h 114"/>
                  <a:gd name="T12" fmla="*/ 52 w 67"/>
                  <a:gd name="T13" fmla="*/ 0 h 114"/>
                  <a:gd name="T14" fmla="*/ 66 w 67"/>
                  <a:gd name="T15" fmla="*/ 15 h 114"/>
                  <a:gd name="T16" fmla="*/ 66 w 67"/>
                  <a:gd name="T17" fmla="*/ 54 h 114"/>
                  <a:gd name="T18" fmla="*/ 46 w 67"/>
                  <a:gd name="T19" fmla="*/ 22 h 114"/>
                  <a:gd name="T20" fmla="*/ 27 w 67"/>
                  <a:gd name="T21" fmla="*/ 22 h 114"/>
                  <a:gd name="T22" fmla="*/ 27 w 67"/>
                  <a:gd name="T23" fmla="*/ 87 h 114"/>
                  <a:gd name="T24" fmla="*/ 46 w 67"/>
                  <a:gd name="T25" fmla="*/ 87 h 114"/>
                  <a:gd name="T26" fmla="*/ 46 w 67"/>
                  <a:gd name="T27" fmla="*/ 2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" h="114">
                    <a:moveTo>
                      <a:pt x="66" y="54"/>
                    </a:moveTo>
                    <a:cubicBezTo>
                      <a:pt x="66" y="67"/>
                      <a:pt x="66" y="80"/>
                      <a:pt x="66" y="93"/>
                    </a:cubicBezTo>
                    <a:cubicBezTo>
                      <a:pt x="67" y="103"/>
                      <a:pt x="62" y="107"/>
                      <a:pt x="52" y="107"/>
                    </a:cubicBezTo>
                    <a:cubicBezTo>
                      <a:pt x="0" y="106"/>
                      <a:pt x="7" y="114"/>
                      <a:pt x="6" y="63"/>
                    </a:cubicBezTo>
                    <a:cubicBezTo>
                      <a:pt x="6" y="48"/>
                      <a:pt x="6" y="32"/>
                      <a:pt x="6" y="16"/>
                    </a:cubicBezTo>
                    <a:cubicBezTo>
                      <a:pt x="6" y="5"/>
                      <a:pt x="11" y="0"/>
                      <a:pt x="22" y="0"/>
                    </a:cubicBezTo>
                    <a:cubicBezTo>
                      <a:pt x="32" y="1"/>
                      <a:pt x="42" y="1"/>
                      <a:pt x="52" y="0"/>
                    </a:cubicBezTo>
                    <a:cubicBezTo>
                      <a:pt x="62" y="0"/>
                      <a:pt x="66" y="5"/>
                      <a:pt x="66" y="15"/>
                    </a:cubicBezTo>
                    <a:cubicBezTo>
                      <a:pt x="66" y="28"/>
                      <a:pt x="66" y="41"/>
                      <a:pt x="66" y="54"/>
                    </a:cubicBezTo>
                    <a:close/>
                    <a:moveTo>
                      <a:pt x="46" y="22"/>
                    </a:moveTo>
                    <a:cubicBezTo>
                      <a:pt x="39" y="22"/>
                      <a:pt x="33" y="22"/>
                      <a:pt x="27" y="22"/>
                    </a:cubicBezTo>
                    <a:cubicBezTo>
                      <a:pt x="27" y="44"/>
                      <a:pt x="27" y="65"/>
                      <a:pt x="27" y="87"/>
                    </a:cubicBezTo>
                    <a:cubicBezTo>
                      <a:pt x="34" y="87"/>
                      <a:pt x="40" y="87"/>
                      <a:pt x="46" y="87"/>
                    </a:cubicBezTo>
                    <a:cubicBezTo>
                      <a:pt x="46" y="65"/>
                      <a:pt x="46" y="44"/>
                      <a:pt x="46" y="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12" name="Freeform 20"/>
              <p:cNvSpPr>
                <a:spLocks noEditPoints="1"/>
              </p:cNvSpPr>
              <p:nvPr/>
            </p:nvSpPr>
            <p:spPr bwMode="auto">
              <a:xfrm>
                <a:off x="3236051" y="2654078"/>
                <a:ext cx="51442" cy="89410"/>
              </a:xfrm>
              <a:custGeom>
                <a:avLst/>
                <a:gdLst>
                  <a:gd name="T0" fmla="*/ 0 w 65"/>
                  <a:gd name="T1" fmla="*/ 60 h 113"/>
                  <a:gd name="T2" fmla="*/ 0 w 65"/>
                  <a:gd name="T3" fmla="*/ 24 h 113"/>
                  <a:gd name="T4" fmla="*/ 17 w 65"/>
                  <a:gd name="T5" fmla="*/ 6 h 113"/>
                  <a:gd name="T6" fmla="*/ 61 w 65"/>
                  <a:gd name="T7" fmla="*/ 49 h 113"/>
                  <a:gd name="T8" fmla="*/ 61 w 65"/>
                  <a:gd name="T9" fmla="*/ 99 h 113"/>
                  <a:gd name="T10" fmla="*/ 46 w 65"/>
                  <a:gd name="T11" fmla="*/ 113 h 113"/>
                  <a:gd name="T12" fmla="*/ 13 w 65"/>
                  <a:gd name="T13" fmla="*/ 113 h 113"/>
                  <a:gd name="T14" fmla="*/ 0 w 65"/>
                  <a:gd name="T15" fmla="*/ 100 h 113"/>
                  <a:gd name="T16" fmla="*/ 1 w 65"/>
                  <a:gd name="T17" fmla="*/ 60 h 113"/>
                  <a:gd name="T18" fmla="*/ 0 w 65"/>
                  <a:gd name="T19" fmla="*/ 60 h 113"/>
                  <a:gd name="T20" fmla="*/ 21 w 65"/>
                  <a:gd name="T21" fmla="*/ 93 h 113"/>
                  <a:gd name="T22" fmla="*/ 39 w 65"/>
                  <a:gd name="T23" fmla="*/ 93 h 113"/>
                  <a:gd name="T24" fmla="*/ 39 w 65"/>
                  <a:gd name="T25" fmla="*/ 28 h 113"/>
                  <a:gd name="T26" fmla="*/ 21 w 65"/>
                  <a:gd name="T27" fmla="*/ 28 h 113"/>
                  <a:gd name="T28" fmla="*/ 21 w 65"/>
                  <a:gd name="T29" fmla="*/ 85 h 113"/>
                  <a:gd name="T30" fmla="*/ 21 w 65"/>
                  <a:gd name="T31" fmla="*/ 9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113">
                    <a:moveTo>
                      <a:pt x="0" y="60"/>
                    </a:moveTo>
                    <a:cubicBezTo>
                      <a:pt x="0" y="48"/>
                      <a:pt x="1" y="36"/>
                      <a:pt x="0" y="24"/>
                    </a:cubicBezTo>
                    <a:cubicBezTo>
                      <a:pt x="0" y="12"/>
                      <a:pt x="4" y="6"/>
                      <a:pt x="17" y="6"/>
                    </a:cubicBezTo>
                    <a:cubicBezTo>
                      <a:pt x="65" y="7"/>
                      <a:pt x="61" y="0"/>
                      <a:pt x="61" y="49"/>
                    </a:cubicBezTo>
                    <a:cubicBezTo>
                      <a:pt x="61" y="66"/>
                      <a:pt x="61" y="82"/>
                      <a:pt x="61" y="99"/>
                    </a:cubicBezTo>
                    <a:cubicBezTo>
                      <a:pt x="61" y="108"/>
                      <a:pt x="56" y="113"/>
                      <a:pt x="46" y="113"/>
                    </a:cubicBezTo>
                    <a:cubicBezTo>
                      <a:pt x="35" y="113"/>
                      <a:pt x="24" y="113"/>
                      <a:pt x="13" y="113"/>
                    </a:cubicBezTo>
                    <a:cubicBezTo>
                      <a:pt x="4" y="113"/>
                      <a:pt x="0" y="109"/>
                      <a:pt x="0" y="100"/>
                    </a:cubicBezTo>
                    <a:cubicBezTo>
                      <a:pt x="1" y="87"/>
                      <a:pt x="1" y="73"/>
                      <a:pt x="1" y="60"/>
                    </a:cubicBezTo>
                    <a:cubicBezTo>
                      <a:pt x="1" y="60"/>
                      <a:pt x="0" y="60"/>
                      <a:pt x="0" y="60"/>
                    </a:cubicBezTo>
                    <a:close/>
                    <a:moveTo>
                      <a:pt x="21" y="93"/>
                    </a:moveTo>
                    <a:cubicBezTo>
                      <a:pt x="28" y="93"/>
                      <a:pt x="33" y="93"/>
                      <a:pt x="39" y="93"/>
                    </a:cubicBezTo>
                    <a:cubicBezTo>
                      <a:pt x="39" y="70"/>
                      <a:pt x="39" y="49"/>
                      <a:pt x="39" y="28"/>
                    </a:cubicBezTo>
                    <a:cubicBezTo>
                      <a:pt x="33" y="28"/>
                      <a:pt x="27" y="28"/>
                      <a:pt x="21" y="28"/>
                    </a:cubicBezTo>
                    <a:cubicBezTo>
                      <a:pt x="21" y="48"/>
                      <a:pt x="20" y="67"/>
                      <a:pt x="21" y="85"/>
                    </a:cubicBezTo>
                    <a:cubicBezTo>
                      <a:pt x="21" y="87"/>
                      <a:pt x="21" y="90"/>
                      <a:pt x="21" y="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13" name="Freeform 21"/>
              <p:cNvSpPr/>
              <p:nvPr/>
            </p:nvSpPr>
            <p:spPr bwMode="auto">
              <a:xfrm>
                <a:off x="3307099" y="2705516"/>
                <a:ext cx="47768" cy="37968"/>
              </a:xfrm>
              <a:custGeom>
                <a:avLst/>
                <a:gdLst>
                  <a:gd name="T0" fmla="*/ 20 w 60"/>
                  <a:gd name="T1" fmla="*/ 29 h 49"/>
                  <a:gd name="T2" fmla="*/ 49 w 60"/>
                  <a:gd name="T3" fmla="*/ 29 h 49"/>
                  <a:gd name="T4" fmla="*/ 60 w 60"/>
                  <a:gd name="T5" fmla="*/ 38 h 49"/>
                  <a:gd name="T6" fmla="*/ 49 w 60"/>
                  <a:gd name="T7" fmla="*/ 47 h 49"/>
                  <a:gd name="T8" fmla="*/ 12 w 60"/>
                  <a:gd name="T9" fmla="*/ 47 h 49"/>
                  <a:gd name="T10" fmla="*/ 1 w 60"/>
                  <a:gd name="T11" fmla="*/ 36 h 49"/>
                  <a:gd name="T12" fmla="*/ 1 w 60"/>
                  <a:gd name="T13" fmla="*/ 13 h 49"/>
                  <a:gd name="T14" fmla="*/ 11 w 60"/>
                  <a:gd name="T15" fmla="*/ 0 h 49"/>
                  <a:gd name="T16" fmla="*/ 20 w 60"/>
                  <a:gd name="T17" fmla="*/ 12 h 49"/>
                  <a:gd name="T18" fmla="*/ 20 w 60"/>
                  <a:gd name="T19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49">
                    <a:moveTo>
                      <a:pt x="20" y="29"/>
                    </a:moveTo>
                    <a:cubicBezTo>
                      <a:pt x="31" y="29"/>
                      <a:pt x="40" y="28"/>
                      <a:pt x="49" y="29"/>
                    </a:cubicBezTo>
                    <a:cubicBezTo>
                      <a:pt x="53" y="30"/>
                      <a:pt x="57" y="35"/>
                      <a:pt x="60" y="38"/>
                    </a:cubicBezTo>
                    <a:cubicBezTo>
                      <a:pt x="57" y="42"/>
                      <a:pt x="53" y="47"/>
                      <a:pt x="49" y="47"/>
                    </a:cubicBezTo>
                    <a:cubicBezTo>
                      <a:pt x="37" y="49"/>
                      <a:pt x="24" y="49"/>
                      <a:pt x="12" y="47"/>
                    </a:cubicBezTo>
                    <a:cubicBezTo>
                      <a:pt x="8" y="47"/>
                      <a:pt x="2" y="41"/>
                      <a:pt x="1" y="36"/>
                    </a:cubicBezTo>
                    <a:cubicBezTo>
                      <a:pt x="0" y="29"/>
                      <a:pt x="0" y="20"/>
                      <a:pt x="1" y="13"/>
                    </a:cubicBezTo>
                    <a:cubicBezTo>
                      <a:pt x="2" y="8"/>
                      <a:pt x="8" y="4"/>
                      <a:pt x="11" y="0"/>
                    </a:cubicBezTo>
                    <a:cubicBezTo>
                      <a:pt x="14" y="4"/>
                      <a:pt x="18" y="7"/>
                      <a:pt x="20" y="12"/>
                    </a:cubicBezTo>
                    <a:cubicBezTo>
                      <a:pt x="22" y="16"/>
                      <a:pt x="20" y="21"/>
                      <a:pt x="20" y="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14" name="Freeform 22"/>
              <p:cNvSpPr/>
              <p:nvPr/>
            </p:nvSpPr>
            <p:spPr bwMode="auto">
              <a:xfrm>
                <a:off x="3323020" y="2552422"/>
                <a:ext cx="151876" cy="156775"/>
              </a:xfrm>
              <a:custGeom>
                <a:avLst/>
                <a:gdLst>
                  <a:gd name="T0" fmla="*/ 193 w 193"/>
                  <a:gd name="T1" fmla="*/ 102 h 198"/>
                  <a:gd name="T2" fmla="*/ 90 w 193"/>
                  <a:gd name="T3" fmla="*/ 195 h 198"/>
                  <a:gd name="T4" fmla="*/ 6 w 193"/>
                  <a:gd name="T5" fmla="*/ 91 h 198"/>
                  <a:gd name="T6" fmla="*/ 117 w 193"/>
                  <a:gd name="T7" fmla="*/ 11 h 198"/>
                  <a:gd name="T8" fmla="*/ 149 w 193"/>
                  <a:gd name="T9" fmla="*/ 23 h 198"/>
                  <a:gd name="T10" fmla="*/ 157 w 193"/>
                  <a:gd name="T11" fmla="*/ 40 h 198"/>
                  <a:gd name="T12" fmla="*/ 139 w 193"/>
                  <a:gd name="T13" fmla="*/ 40 h 198"/>
                  <a:gd name="T14" fmla="*/ 31 w 193"/>
                  <a:gd name="T15" fmla="*/ 75 h 198"/>
                  <a:gd name="T16" fmla="*/ 53 w 193"/>
                  <a:gd name="T17" fmla="*/ 159 h 198"/>
                  <a:gd name="T18" fmla="*/ 139 w 193"/>
                  <a:gd name="T19" fmla="*/ 164 h 198"/>
                  <a:gd name="T20" fmla="*/ 170 w 193"/>
                  <a:gd name="T21" fmla="*/ 80 h 198"/>
                  <a:gd name="T22" fmla="*/ 172 w 193"/>
                  <a:gd name="T23" fmla="*/ 58 h 198"/>
                  <a:gd name="T24" fmla="*/ 189 w 193"/>
                  <a:gd name="T25" fmla="*/ 76 h 198"/>
                  <a:gd name="T26" fmla="*/ 193 w 193"/>
                  <a:gd name="T27" fmla="*/ 102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3" h="198">
                    <a:moveTo>
                      <a:pt x="193" y="102"/>
                    </a:moveTo>
                    <a:cubicBezTo>
                      <a:pt x="192" y="158"/>
                      <a:pt x="147" y="198"/>
                      <a:pt x="90" y="195"/>
                    </a:cubicBezTo>
                    <a:cubicBezTo>
                      <a:pt x="40" y="191"/>
                      <a:pt x="0" y="142"/>
                      <a:pt x="6" y="91"/>
                    </a:cubicBezTo>
                    <a:cubicBezTo>
                      <a:pt x="14" y="36"/>
                      <a:pt x="63" y="0"/>
                      <a:pt x="117" y="11"/>
                    </a:cubicBezTo>
                    <a:cubicBezTo>
                      <a:pt x="128" y="13"/>
                      <a:pt x="139" y="19"/>
                      <a:pt x="149" y="23"/>
                    </a:cubicBezTo>
                    <a:cubicBezTo>
                      <a:pt x="156" y="26"/>
                      <a:pt x="163" y="32"/>
                      <a:pt x="157" y="40"/>
                    </a:cubicBezTo>
                    <a:cubicBezTo>
                      <a:pt x="155" y="43"/>
                      <a:pt x="144" y="42"/>
                      <a:pt x="139" y="40"/>
                    </a:cubicBezTo>
                    <a:cubicBezTo>
                      <a:pt x="97" y="16"/>
                      <a:pt x="47" y="32"/>
                      <a:pt x="31" y="75"/>
                    </a:cubicBezTo>
                    <a:cubicBezTo>
                      <a:pt x="19" y="104"/>
                      <a:pt x="28" y="139"/>
                      <a:pt x="53" y="159"/>
                    </a:cubicBezTo>
                    <a:cubicBezTo>
                      <a:pt x="77" y="179"/>
                      <a:pt x="114" y="181"/>
                      <a:pt x="139" y="164"/>
                    </a:cubicBezTo>
                    <a:cubicBezTo>
                      <a:pt x="167" y="145"/>
                      <a:pt x="179" y="112"/>
                      <a:pt x="170" y="80"/>
                    </a:cubicBezTo>
                    <a:cubicBezTo>
                      <a:pt x="167" y="72"/>
                      <a:pt x="159" y="61"/>
                      <a:pt x="172" y="58"/>
                    </a:cubicBezTo>
                    <a:cubicBezTo>
                      <a:pt x="185" y="54"/>
                      <a:pt x="186" y="67"/>
                      <a:pt x="189" y="76"/>
                    </a:cubicBezTo>
                    <a:cubicBezTo>
                      <a:pt x="191" y="84"/>
                      <a:pt x="192" y="93"/>
                      <a:pt x="193" y="1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</p:grpSp>
      </p:grpSp>
      <p:grpSp>
        <p:nvGrpSpPr>
          <p:cNvPr id="18" name="组合 17"/>
          <p:cNvGrpSpPr/>
          <p:nvPr/>
        </p:nvGrpSpPr>
        <p:grpSpPr>
          <a:xfrm>
            <a:off x="8457836" y="1563764"/>
            <a:ext cx="3199212" cy="949481"/>
            <a:chOff x="8510869" y="1654827"/>
            <a:chExt cx="3199212" cy="949481"/>
          </a:xfrm>
        </p:grpSpPr>
        <p:sp>
          <p:nvSpPr>
            <p:cNvPr id="116" name="文本框 115"/>
            <p:cNvSpPr txBox="1"/>
            <p:nvPr/>
          </p:nvSpPr>
          <p:spPr>
            <a:xfrm>
              <a:off x="8510869" y="1959148"/>
              <a:ext cx="3199212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輸入你想要表達的內容，字體大小設置為</a:t>
              </a:r>
              <a:r>
                <a:rPr lang="en-US" altLang="zh-CN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12</a:t>
              </a:r>
              <a:r>
                <a: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或</a:t>
              </a:r>
              <a:r>
                <a:rPr lang="en-US" altLang="zh-CN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14pt</a:t>
              </a:r>
              <a:r>
                <a: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最適合，過大過小都會影響展示效果</a:t>
              </a:r>
              <a:endPara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17" name="文本框 116"/>
            <p:cNvSpPr txBox="1"/>
            <p:nvPr/>
          </p:nvSpPr>
          <p:spPr>
            <a:xfrm>
              <a:off x="8510869" y="1654827"/>
              <a:ext cx="1554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>
                  <a:solidFill>
                    <a:srgbClr val="2664F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添加標題內容</a:t>
              </a:r>
              <a:endParaRPr lang="zh-CN" altLang="en-US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223" name="组合 222"/>
          <p:cNvGrpSpPr/>
          <p:nvPr/>
        </p:nvGrpSpPr>
        <p:grpSpPr>
          <a:xfrm>
            <a:off x="11474941" y="1616712"/>
            <a:ext cx="118788" cy="72042"/>
            <a:chOff x="5077460" y="1507023"/>
            <a:chExt cx="501036" cy="303870"/>
          </a:xfrm>
        </p:grpSpPr>
        <p:sp>
          <p:nvSpPr>
            <p:cNvPr id="224" name="流程图: 接点 223"/>
            <p:cNvSpPr/>
            <p:nvPr/>
          </p:nvSpPr>
          <p:spPr>
            <a:xfrm>
              <a:off x="5077460" y="1507023"/>
              <a:ext cx="303870" cy="303870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25" name="流程图: 接点 224"/>
            <p:cNvSpPr/>
            <p:nvPr/>
          </p:nvSpPr>
          <p:spPr>
            <a:xfrm>
              <a:off x="5274626" y="1507023"/>
              <a:ext cx="303870" cy="303870"/>
            </a:xfrm>
            <a:prstGeom prst="flowChartConnector">
              <a:avLst/>
            </a:prstGeom>
            <a:solidFill>
              <a:srgbClr val="08D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227" name="矩形: 圆角 226"/>
          <p:cNvSpPr/>
          <p:nvPr/>
        </p:nvSpPr>
        <p:spPr>
          <a:xfrm>
            <a:off x="7722947" y="4927153"/>
            <a:ext cx="3985958" cy="1185950"/>
          </a:xfrm>
          <a:prstGeom prst="roundRect">
            <a:avLst>
              <a:gd name="adj" fmla="val 1388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228" name="组合 227"/>
          <p:cNvGrpSpPr/>
          <p:nvPr/>
        </p:nvGrpSpPr>
        <p:grpSpPr>
          <a:xfrm>
            <a:off x="7349005" y="5027837"/>
            <a:ext cx="951448" cy="951448"/>
            <a:chOff x="6746738" y="1991704"/>
            <a:chExt cx="1260000" cy="1260000"/>
          </a:xfrm>
        </p:grpSpPr>
        <p:sp>
          <p:nvSpPr>
            <p:cNvPr id="235" name="椭圆 234"/>
            <p:cNvSpPr/>
            <p:nvPr/>
          </p:nvSpPr>
          <p:spPr>
            <a:xfrm>
              <a:off x="6746738" y="1991704"/>
              <a:ext cx="1260000" cy="1260000"/>
            </a:xfrm>
            <a:prstGeom prst="ellipse">
              <a:avLst/>
            </a:prstGeom>
            <a:solidFill>
              <a:srgbClr val="2664FE"/>
            </a:solidFill>
            <a:ln w="28575">
              <a:solidFill>
                <a:schemeClr val="bg1"/>
              </a:solidFill>
            </a:ln>
            <a:effectLst>
              <a:outerShdw blurRad="254000" dist="127000" dir="5400000" sx="95000" sy="95000" algn="t" rotWithShape="0">
                <a:schemeClr val="accent1">
                  <a:lumMod val="75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H" panose="00020600040101010101" pitchFamily="18" charset="-122"/>
                <a:ea typeface="OPPOSans H" panose="00020600040101010101" pitchFamily="18" charset="-122"/>
              </a:endParaRPr>
            </a:p>
          </p:txBody>
        </p:sp>
        <p:grpSp>
          <p:nvGrpSpPr>
            <p:cNvPr id="236" name="组合 235"/>
            <p:cNvGrpSpPr/>
            <p:nvPr/>
          </p:nvGrpSpPr>
          <p:grpSpPr>
            <a:xfrm>
              <a:off x="7033526" y="2290244"/>
              <a:ext cx="686424" cy="662920"/>
              <a:chOff x="2992313" y="2387073"/>
              <a:chExt cx="536459" cy="518091"/>
            </a:xfrm>
            <a:solidFill>
              <a:schemeClr val="bg1"/>
            </a:solidFill>
          </p:grpSpPr>
          <p:sp>
            <p:nvSpPr>
              <p:cNvPr id="237" name="Freeform 14"/>
              <p:cNvSpPr>
                <a:spLocks noEditPoints="1"/>
              </p:cNvSpPr>
              <p:nvPr/>
            </p:nvSpPr>
            <p:spPr bwMode="auto">
              <a:xfrm>
                <a:off x="2992313" y="2421367"/>
                <a:ext cx="442155" cy="483797"/>
              </a:xfrm>
              <a:custGeom>
                <a:avLst/>
                <a:gdLst>
                  <a:gd name="T0" fmla="*/ 96 w 559"/>
                  <a:gd name="T1" fmla="*/ 463 h 611"/>
                  <a:gd name="T2" fmla="*/ 35 w 559"/>
                  <a:gd name="T3" fmla="*/ 463 h 611"/>
                  <a:gd name="T4" fmla="*/ 0 w 559"/>
                  <a:gd name="T5" fmla="*/ 428 h 611"/>
                  <a:gd name="T6" fmla="*/ 0 w 559"/>
                  <a:gd name="T7" fmla="*/ 36 h 611"/>
                  <a:gd name="T8" fmla="*/ 33 w 559"/>
                  <a:gd name="T9" fmla="*/ 1 h 611"/>
                  <a:gd name="T10" fmla="*/ 72 w 559"/>
                  <a:gd name="T11" fmla="*/ 2 h 611"/>
                  <a:gd name="T12" fmla="*/ 84 w 559"/>
                  <a:gd name="T13" fmla="*/ 10 h 611"/>
                  <a:gd name="T14" fmla="*/ 72 w 559"/>
                  <a:gd name="T15" fmla="*/ 20 h 611"/>
                  <a:gd name="T16" fmla="*/ 33 w 559"/>
                  <a:gd name="T17" fmla="*/ 21 h 611"/>
                  <a:gd name="T18" fmla="*/ 20 w 559"/>
                  <a:gd name="T19" fmla="*/ 33 h 611"/>
                  <a:gd name="T20" fmla="*/ 20 w 559"/>
                  <a:gd name="T21" fmla="*/ 42 h 611"/>
                  <a:gd name="T22" fmla="*/ 20 w 559"/>
                  <a:gd name="T23" fmla="*/ 421 h 611"/>
                  <a:gd name="T24" fmla="*/ 41 w 559"/>
                  <a:gd name="T25" fmla="*/ 443 h 611"/>
                  <a:gd name="T26" fmla="*/ 534 w 559"/>
                  <a:gd name="T27" fmla="*/ 443 h 611"/>
                  <a:gd name="T28" fmla="*/ 546 w 559"/>
                  <a:gd name="T29" fmla="*/ 444 h 611"/>
                  <a:gd name="T30" fmla="*/ 559 w 559"/>
                  <a:gd name="T31" fmla="*/ 453 h 611"/>
                  <a:gd name="T32" fmla="*/ 546 w 559"/>
                  <a:gd name="T33" fmla="*/ 462 h 611"/>
                  <a:gd name="T34" fmla="*/ 504 w 559"/>
                  <a:gd name="T35" fmla="*/ 463 h 611"/>
                  <a:gd name="T36" fmla="*/ 491 w 559"/>
                  <a:gd name="T37" fmla="*/ 464 h 611"/>
                  <a:gd name="T38" fmla="*/ 490 w 559"/>
                  <a:gd name="T39" fmla="*/ 481 h 611"/>
                  <a:gd name="T40" fmla="*/ 464 w 559"/>
                  <a:gd name="T41" fmla="*/ 507 h 611"/>
                  <a:gd name="T42" fmla="*/ 381 w 559"/>
                  <a:gd name="T43" fmla="*/ 507 h 611"/>
                  <a:gd name="T44" fmla="*/ 370 w 559"/>
                  <a:gd name="T45" fmla="*/ 508 h 611"/>
                  <a:gd name="T46" fmla="*/ 405 w 559"/>
                  <a:gd name="T47" fmla="*/ 576 h 611"/>
                  <a:gd name="T48" fmla="*/ 414 w 559"/>
                  <a:gd name="T49" fmla="*/ 594 h 611"/>
                  <a:gd name="T50" fmla="*/ 411 w 559"/>
                  <a:gd name="T51" fmla="*/ 611 h 611"/>
                  <a:gd name="T52" fmla="*/ 397 w 559"/>
                  <a:gd name="T53" fmla="*/ 603 h 611"/>
                  <a:gd name="T54" fmla="*/ 364 w 559"/>
                  <a:gd name="T55" fmla="*/ 538 h 611"/>
                  <a:gd name="T56" fmla="*/ 312 w 559"/>
                  <a:gd name="T57" fmla="*/ 506 h 611"/>
                  <a:gd name="T58" fmla="*/ 250 w 559"/>
                  <a:gd name="T59" fmla="*/ 507 h 611"/>
                  <a:gd name="T60" fmla="*/ 234 w 559"/>
                  <a:gd name="T61" fmla="*/ 517 h 611"/>
                  <a:gd name="T62" fmla="*/ 190 w 559"/>
                  <a:gd name="T63" fmla="*/ 601 h 611"/>
                  <a:gd name="T64" fmla="*/ 175 w 559"/>
                  <a:gd name="T65" fmla="*/ 610 h 611"/>
                  <a:gd name="T66" fmla="*/ 174 w 559"/>
                  <a:gd name="T67" fmla="*/ 591 h 611"/>
                  <a:gd name="T68" fmla="*/ 216 w 559"/>
                  <a:gd name="T69" fmla="*/ 507 h 611"/>
                  <a:gd name="T70" fmla="*/ 187 w 559"/>
                  <a:gd name="T71" fmla="*/ 507 h 611"/>
                  <a:gd name="T72" fmla="*/ 127 w 559"/>
                  <a:gd name="T73" fmla="*/ 507 h 611"/>
                  <a:gd name="T74" fmla="*/ 96 w 559"/>
                  <a:gd name="T75" fmla="*/ 476 h 611"/>
                  <a:gd name="T76" fmla="*/ 96 w 559"/>
                  <a:gd name="T77" fmla="*/ 463 h 611"/>
                  <a:gd name="T78" fmla="*/ 470 w 559"/>
                  <a:gd name="T79" fmla="*/ 464 h 611"/>
                  <a:gd name="T80" fmla="*/ 117 w 559"/>
                  <a:gd name="T81" fmla="*/ 464 h 611"/>
                  <a:gd name="T82" fmla="*/ 117 w 559"/>
                  <a:gd name="T83" fmla="*/ 486 h 611"/>
                  <a:gd name="T84" fmla="*/ 470 w 559"/>
                  <a:gd name="T85" fmla="*/ 486 h 611"/>
                  <a:gd name="T86" fmla="*/ 470 w 559"/>
                  <a:gd name="T87" fmla="*/ 464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59" h="611">
                    <a:moveTo>
                      <a:pt x="96" y="463"/>
                    </a:moveTo>
                    <a:cubicBezTo>
                      <a:pt x="74" y="463"/>
                      <a:pt x="54" y="463"/>
                      <a:pt x="35" y="463"/>
                    </a:cubicBezTo>
                    <a:cubicBezTo>
                      <a:pt x="10" y="463"/>
                      <a:pt x="0" y="453"/>
                      <a:pt x="0" y="428"/>
                    </a:cubicBezTo>
                    <a:cubicBezTo>
                      <a:pt x="0" y="298"/>
                      <a:pt x="0" y="167"/>
                      <a:pt x="0" y="36"/>
                    </a:cubicBezTo>
                    <a:cubicBezTo>
                      <a:pt x="0" y="12"/>
                      <a:pt x="9" y="2"/>
                      <a:pt x="33" y="1"/>
                    </a:cubicBezTo>
                    <a:cubicBezTo>
                      <a:pt x="46" y="1"/>
                      <a:pt x="59" y="0"/>
                      <a:pt x="72" y="2"/>
                    </a:cubicBezTo>
                    <a:cubicBezTo>
                      <a:pt x="76" y="2"/>
                      <a:pt x="80" y="7"/>
                      <a:pt x="84" y="10"/>
                    </a:cubicBezTo>
                    <a:cubicBezTo>
                      <a:pt x="80" y="14"/>
                      <a:pt x="76" y="20"/>
                      <a:pt x="72" y="20"/>
                    </a:cubicBezTo>
                    <a:cubicBezTo>
                      <a:pt x="59" y="21"/>
                      <a:pt x="46" y="21"/>
                      <a:pt x="33" y="21"/>
                    </a:cubicBezTo>
                    <a:cubicBezTo>
                      <a:pt x="24" y="20"/>
                      <a:pt x="20" y="25"/>
                      <a:pt x="20" y="33"/>
                    </a:cubicBezTo>
                    <a:cubicBezTo>
                      <a:pt x="20" y="36"/>
                      <a:pt x="20" y="39"/>
                      <a:pt x="20" y="42"/>
                    </a:cubicBezTo>
                    <a:cubicBezTo>
                      <a:pt x="20" y="169"/>
                      <a:pt x="19" y="295"/>
                      <a:pt x="20" y="421"/>
                    </a:cubicBezTo>
                    <a:cubicBezTo>
                      <a:pt x="20" y="443"/>
                      <a:pt x="20" y="443"/>
                      <a:pt x="41" y="443"/>
                    </a:cubicBezTo>
                    <a:cubicBezTo>
                      <a:pt x="206" y="443"/>
                      <a:pt x="370" y="443"/>
                      <a:pt x="534" y="443"/>
                    </a:cubicBezTo>
                    <a:cubicBezTo>
                      <a:pt x="538" y="443"/>
                      <a:pt x="543" y="442"/>
                      <a:pt x="546" y="444"/>
                    </a:cubicBezTo>
                    <a:cubicBezTo>
                      <a:pt x="551" y="446"/>
                      <a:pt x="555" y="450"/>
                      <a:pt x="559" y="453"/>
                    </a:cubicBezTo>
                    <a:cubicBezTo>
                      <a:pt x="554" y="456"/>
                      <a:pt x="551" y="462"/>
                      <a:pt x="546" y="462"/>
                    </a:cubicBezTo>
                    <a:cubicBezTo>
                      <a:pt x="532" y="464"/>
                      <a:pt x="518" y="463"/>
                      <a:pt x="504" y="463"/>
                    </a:cubicBezTo>
                    <a:cubicBezTo>
                      <a:pt x="500" y="463"/>
                      <a:pt x="496" y="464"/>
                      <a:pt x="491" y="464"/>
                    </a:cubicBezTo>
                    <a:cubicBezTo>
                      <a:pt x="491" y="470"/>
                      <a:pt x="491" y="475"/>
                      <a:pt x="490" y="481"/>
                    </a:cubicBezTo>
                    <a:cubicBezTo>
                      <a:pt x="490" y="499"/>
                      <a:pt x="482" y="507"/>
                      <a:pt x="464" y="507"/>
                    </a:cubicBezTo>
                    <a:cubicBezTo>
                      <a:pt x="436" y="507"/>
                      <a:pt x="409" y="507"/>
                      <a:pt x="381" y="507"/>
                    </a:cubicBezTo>
                    <a:cubicBezTo>
                      <a:pt x="378" y="507"/>
                      <a:pt x="375" y="507"/>
                      <a:pt x="370" y="508"/>
                    </a:cubicBezTo>
                    <a:cubicBezTo>
                      <a:pt x="382" y="532"/>
                      <a:pt x="394" y="554"/>
                      <a:pt x="405" y="576"/>
                    </a:cubicBezTo>
                    <a:cubicBezTo>
                      <a:pt x="408" y="582"/>
                      <a:pt x="412" y="588"/>
                      <a:pt x="414" y="594"/>
                    </a:cubicBezTo>
                    <a:cubicBezTo>
                      <a:pt x="415" y="599"/>
                      <a:pt x="412" y="605"/>
                      <a:pt x="411" y="611"/>
                    </a:cubicBezTo>
                    <a:cubicBezTo>
                      <a:pt x="406" y="608"/>
                      <a:pt x="399" y="607"/>
                      <a:pt x="397" y="603"/>
                    </a:cubicBezTo>
                    <a:cubicBezTo>
                      <a:pt x="385" y="582"/>
                      <a:pt x="372" y="561"/>
                      <a:pt x="364" y="538"/>
                    </a:cubicBezTo>
                    <a:cubicBezTo>
                      <a:pt x="354" y="512"/>
                      <a:pt x="339" y="503"/>
                      <a:pt x="312" y="506"/>
                    </a:cubicBezTo>
                    <a:cubicBezTo>
                      <a:pt x="292" y="509"/>
                      <a:pt x="270" y="506"/>
                      <a:pt x="250" y="507"/>
                    </a:cubicBezTo>
                    <a:cubicBezTo>
                      <a:pt x="244" y="508"/>
                      <a:pt x="237" y="512"/>
                      <a:pt x="234" y="517"/>
                    </a:cubicBezTo>
                    <a:cubicBezTo>
                      <a:pt x="219" y="545"/>
                      <a:pt x="205" y="573"/>
                      <a:pt x="190" y="601"/>
                    </a:cubicBezTo>
                    <a:cubicBezTo>
                      <a:pt x="188" y="605"/>
                      <a:pt x="179" y="611"/>
                      <a:pt x="175" y="610"/>
                    </a:cubicBezTo>
                    <a:cubicBezTo>
                      <a:pt x="166" y="606"/>
                      <a:pt x="170" y="598"/>
                      <a:pt x="174" y="591"/>
                    </a:cubicBezTo>
                    <a:cubicBezTo>
                      <a:pt x="187" y="564"/>
                      <a:pt x="201" y="537"/>
                      <a:pt x="216" y="507"/>
                    </a:cubicBezTo>
                    <a:cubicBezTo>
                      <a:pt x="205" y="507"/>
                      <a:pt x="196" y="507"/>
                      <a:pt x="187" y="507"/>
                    </a:cubicBezTo>
                    <a:cubicBezTo>
                      <a:pt x="167" y="507"/>
                      <a:pt x="147" y="507"/>
                      <a:pt x="127" y="507"/>
                    </a:cubicBezTo>
                    <a:cubicBezTo>
                      <a:pt x="102" y="507"/>
                      <a:pt x="96" y="501"/>
                      <a:pt x="96" y="476"/>
                    </a:cubicBezTo>
                    <a:cubicBezTo>
                      <a:pt x="96" y="473"/>
                      <a:pt x="96" y="469"/>
                      <a:pt x="96" y="463"/>
                    </a:cubicBezTo>
                    <a:close/>
                    <a:moveTo>
                      <a:pt x="470" y="464"/>
                    </a:moveTo>
                    <a:cubicBezTo>
                      <a:pt x="352" y="464"/>
                      <a:pt x="234" y="464"/>
                      <a:pt x="117" y="464"/>
                    </a:cubicBezTo>
                    <a:cubicBezTo>
                      <a:pt x="117" y="473"/>
                      <a:pt x="117" y="479"/>
                      <a:pt x="117" y="486"/>
                    </a:cubicBezTo>
                    <a:cubicBezTo>
                      <a:pt x="235" y="486"/>
                      <a:pt x="353" y="486"/>
                      <a:pt x="470" y="486"/>
                    </a:cubicBezTo>
                    <a:cubicBezTo>
                      <a:pt x="470" y="478"/>
                      <a:pt x="470" y="472"/>
                      <a:pt x="470" y="4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38" name="Freeform 15"/>
              <p:cNvSpPr>
                <a:spLocks noEditPoints="1"/>
              </p:cNvSpPr>
              <p:nvPr/>
            </p:nvSpPr>
            <p:spPr bwMode="auto">
              <a:xfrm>
                <a:off x="3292385" y="2521800"/>
                <a:ext cx="236387" cy="307425"/>
              </a:xfrm>
              <a:custGeom>
                <a:avLst/>
                <a:gdLst>
                  <a:gd name="T0" fmla="*/ 267 w 299"/>
                  <a:gd name="T1" fmla="*/ 139 h 388"/>
                  <a:gd name="T2" fmla="*/ 240 w 299"/>
                  <a:gd name="T3" fmla="*/ 218 h 388"/>
                  <a:gd name="T4" fmla="*/ 239 w 299"/>
                  <a:gd name="T5" fmla="*/ 239 h 388"/>
                  <a:gd name="T6" fmla="*/ 286 w 299"/>
                  <a:gd name="T7" fmla="*/ 321 h 388"/>
                  <a:gd name="T8" fmla="*/ 275 w 299"/>
                  <a:gd name="T9" fmla="*/ 376 h 388"/>
                  <a:gd name="T10" fmla="*/ 221 w 299"/>
                  <a:gd name="T11" fmla="*/ 358 h 388"/>
                  <a:gd name="T12" fmla="*/ 174 w 299"/>
                  <a:gd name="T13" fmla="*/ 275 h 388"/>
                  <a:gd name="T14" fmla="*/ 156 w 299"/>
                  <a:gd name="T15" fmla="*/ 267 h 388"/>
                  <a:gd name="T16" fmla="*/ 12 w 299"/>
                  <a:gd name="T17" fmla="*/ 164 h 388"/>
                  <a:gd name="T18" fmla="*/ 114 w 299"/>
                  <a:gd name="T19" fmla="*/ 14 h 388"/>
                  <a:gd name="T20" fmla="*/ 267 w 299"/>
                  <a:gd name="T21" fmla="*/ 139 h 388"/>
                  <a:gd name="T22" fmla="*/ 139 w 299"/>
                  <a:gd name="T23" fmla="*/ 249 h 388"/>
                  <a:gd name="T24" fmla="*/ 247 w 299"/>
                  <a:gd name="T25" fmla="*/ 139 h 388"/>
                  <a:gd name="T26" fmla="*/ 137 w 299"/>
                  <a:gd name="T27" fmla="*/ 31 h 388"/>
                  <a:gd name="T28" fmla="*/ 30 w 299"/>
                  <a:gd name="T29" fmla="*/ 142 h 388"/>
                  <a:gd name="T30" fmla="*/ 139 w 299"/>
                  <a:gd name="T31" fmla="*/ 249 h 388"/>
                  <a:gd name="T32" fmla="*/ 187 w 299"/>
                  <a:gd name="T33" fmla="*/ 260 h 388"/>
                  <a:gd name="T34" fmla="*/ 240 w 299"/>
                  <a:gd name="T35" fmla="*/ 351 h 388"/>
                  <a:gd name="T36" fmla="*/ 264 w 299"/>
                  <a:gd name="T37" fmla="*/ 359 h 388"/>
                  <a:gd name="T38" fmla="*/ 271 w 299"/>
                  <a:gd name="T39" fmla="*/ 334 h 388"/>
                  <a:gd name="T40" fmla="*/ 218 w 299"/>
                  <a:gd name="T41" fmla="*/ 242 h 388"/>
                  <a:gd name="T42" fmla="*/ 187 w 299"/>
                  <a:gd name="T43" fmla="*/ 26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9" h="388">
                    <a:moveTo>
                      <a:pt x="267" y="139"/>
                    </a:moveTo>
                    <a:cubicBezTo>
                      <a:pt x="267" y="169"/>
                      <a:pt x="258" y="195"/>
                      <a:pt x="240" y="218"/>
                    </a:cubicBezTo>
                    <a:cubicBezTo>
                      <a:pt x="234" y="226"/>
                      <a:pt x="234" y="231"/>
                      <a:pt x="239" y="239"/>
                    </a:cubicBezTo>
                    <a:cubicBezTo>
                      <a:pt x="255" y="266"/>
                      <a:pt x="270" y="293"/>
                      <a:pt x="286" y="321"/>
                    </a:cubicBezTo>
                    <a:cubicBezTo>
                      <a:pt x="299" y="343"/>
                      <a:pt x="295" y="365"/>
                      <a:pt x="275" y="376"/>
                    </a:cubicBezTo>
                    <a:cubicBezTo>
                      <a:pt x="255" y="388"/>
                      <a:pt x="235" y="381"/>
                      <a:pt x="221" y="358"/>
                    </a:cubicBezTo>
                    <a:cubicBezTo>
                      <a:pt x="205" y="331"/>
                      <a:pt x="189" y="303"/>
                      <a:pt x="174" y="275"/>
                    </a:cubicBezTo>
                    <a:cubicBezTo>
                      <a:pt x="170" y="268"/>
                      <a:pt x="166" y="265"/>
                      <a:pt x="156" y="267"/>
                    </a:cubicBezTo>
                    <a:cubicBezTo>
                      <a:pt x="91" y="278"/>
                      <a:pt x="23" y="229"/>
                      <a:pt x="12" y="164"/>
                    </a:cubicBezTo>
                    <a:cubicBezTo>
                      <a:pt x="0" y="92"/>
                      <a:pt x="46" y="25"/>
                      <a:pt x="114" y="14"/>
                    </a:cubicBezTo>
                    <a:cubicBezTo>
                      <a:pt x="195" y="0"/>
                      <a:pt x="267" y="59"/>
                      <a:pt x="267" y="139"/>
                    </a:cubicBezTo>
                    <a:close/>
                    <a:moveTo>
                      <a:pt x="139" y="249"/>
                    </a:moveTo>
                    <a:cubicBezTo>
                      <a:pt x="199" y="248"/>
                      <a:pt x="248" y="199"/>
                      <a:pt x="247" y="139"/>
                    </a:cubicBezTo>
                    <a:cubicBezTo>
                      <a:pt x="246" y="78"/>
                      <a:pt x="198" y="31"/>
                      <a:pt x="137" y="31"/>
                    </a:cubicBezTo>
                    <a:cubicBezTo>
                      <a:pt x="76" y="32"/>
                      <a:pt x="29" y="80"/>
                      <a:pt x="30" y="142"/>
                    </a:cubicBezTo>
                    <a:cubicBezTo>
                      <a:pt x="30" y="201"/>
                      <a:pt x="80" y="249"/>
                      <a:pt x="139" y="249"/>
                    </a:cubicBezTo>
                    <a:close/>
                    <a:moveTo>
                      <a:pt x="187" y="260"/>
                    </a:moveTo>
                    <a:cubicBezTo>
                      <a:pt x="206" y="291"/>
                      <a:pt x="223" y="321"/>
                      <a:pt x="240" y="351"/>
                    </a:cubicBezTo>
                    <a:cubicBezTo>
                      <a:pt x="246" y="361"/>
                      <a:pt x="254" y="365"/>
                      <a:pt x="264" y="359"/>
                    </a:cubicBezTo>
                    <a:cubicBezTo>
                      <a:pt x="275" y="354"/>
                      <a:pt x="276" y="344"/>
                      <a:pt x="271" y="334"/>
                    </a:cubicBezTo>
                    <a:cubicBezTo>
                      <a:pt x="253" y="303"/>
                      <a:pt x="236" y="273"/>
                      <a:pt x="218" y="242"/>
                    </a:cubicBezTo>
                    <a:cubicBezTo>
                      <a:pt x="208" y="248"/>
                      <a:pt x="198" y="253"/>
                      <a:pt x="187" y="2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39" name="Freeform 16"/>
              <p:cNvSpPr>
                <a:spLocks noEditPoints="1"/>
              </p:cNvSpPr>
              <p:nvPr/>
            </p:nvSpPr>
            <p:spPr bwMode="auto">
              <a:xfrm>
                <a:off x="3075598" y="2387073"/>
                <a:ext cx="380915" cy="139627"/>
              </a:xfrm>
              <a:custGeom>
                <a:avLst/>
                <a:gdLst>
                  <a:gd name="T0" fmla="*/ 132 w 482"/>
                  <a:gd name="T1" fmla="*/ 44 h 176"/>
                  <a:gd name="T2" fmla="*/ 182 w 482"/>
                  <a:gd name="T3" fmla="*/ 0 h 176"/>
                  <a:gd name="T4" fmla="*/ 210 w 482"/>
                  <a:gd name="T5" fmla="*/ 0 h 176"/>
                  <a:gd name="T6" fmla="*/ 243 w 482"/>
                  <a:gd name="T7" fmla="*/ 32 h 176"/>
                  <a:gd name="T8" fmla="*/ 243 w 482"/>
                  <a:gd name="T9" fmla="*/ 44 h 176"/>
                  <a:gd name="T10" fmla="*/ 261 w 482"/>
                  <a:gd name="T11" fmla="*/ 44 h 176"/>
                  <a:gd name="T12" fmla="*/ 444 w 482"/>
                  <a:gd name="T13" fmla="*/ 44 h 176"/>
                  <a:gd name="T14" fmla="*/ 481 w 482"/>
                  <a:gd name="T15" fmla="*/ 81 h 176"/>
                  <a:gd name="T16" fmla="*/ 481 w 482"/>
                  <a:gd name="T17" fmla="*/ 159 h 176"/>
                  <a:gd name="T18" fmla="*/ 471 w 482"/>
                  <a:gd name="T19" fmla="*/ 174 h 176"/>
                  <a:gd name="T20" fmla="*/ 462 w 482"/>
                  <a:gd name="T21" fmla="*/ 160 h 176"/>
                  <a:gd name="T22" fmla="*/ 462 w 482"/>
                  <a:gd name="T23" fmla="*/ 83 h 176"/>
                  <a:gd name="T24" fmla="*/ 442 w 482"/>
                  <a:gd name="T25" fmla="*/ 64 h 176"/>
                  <a:gd name="T26" fmla="*/ 23 w 482"/>
                  <a:gd name="T27" fmla="*/ 64 h 176"/>
                  <a:gd name="T28" fmla="*/ 13 w 482"/>
                  <a:gd name="T29" fmla="*/ 63 h 176"/>
                  <a:gd name="T30" fmla="*/ 0 w 482"/>
                  <a:gd name="T31" fmla="*/ 55 h 176"/>
                  <a:gd name="T32" fmla="*/ 13 w 482"/>
                  <a:gd name="T33" fmla="*/ 45 h 176"/>
                  <a:gd name="T34" fmla="*/ 52 w 482"/>
                  <a:gd name="T35" fmla="*/ 44 h 176"/>
                  <a:gd name="T36" fmla="*/ 132 w 482"/>
                  <a:gd name="T37" fmla="*/ 44 h 176"/>
                  <a:gd name="T38" fmla="*/ 154 w 482"/>
                  <a:gd name="T39" fmla="*/ 43 h 176"/>
                  <a:gd name="T40" fmla="*/ 220 w 482"/>
                  <a:gd name="T41" fmla="*/ 43 h 176"/>
                  <a:gd name="T42" fmla="*/ 203 w 482"/>
                  <a:gd name="T43" fmla="*/ 20 h 176"/>
                  <a:gd name="T44" fmla="*/ 173 w 482"/>
                  <a:gd name="T45" fmla="*/ 20 h 176"/>
                  <a:gd name="T46" fmla="*/ 154 w 482"/>
                  <a:gd name="T47" fmla="*/ 4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82" h="176">
                    <a:moveTo>
                      <a:pt x="132" y="44"/>
                    </a:moveTo>
                    <a:cubicBezTo>
                      <a:pt x="138" y="0"/>
                      <a:pt x="138" y="0"/>
                      <a:pt x="182" y="0"/>
                    </a:cubicBezTo>
                    <a:cubicBezTo>
                      <a:pt x="191" y="0"/>
                      <a:pt x="201" y="0"/>
                      <a:pt x="210" y="0"/>
                    </a:cubicBezTo>
                    <a:cubicBezTo>
                      <a:pt x="234" y="0"/>
                      <a:pt x="242" y="8"/>
                      <a:pt x="243" y="32"/>
                    </a:cubicBezTo>
                    <a:cubicBezTo>
                      <a:pt x="243" y="35"/>
                      <a:pt x="243" y="38"/>
                      <a:pt x="243" y="44"/>
                    </a:cubicBezTo>
                    <a:cubicBezTo>
                      <a:pt x="249" y="44"/>
                      <a:pt x="255" y="44"/>
                      <a:pt x="261" y="44"/>
                    </a:cubicBezTo>
                    <a:cubicBezTo>
                      <a:pt x="322" y="44"/>
                      <a:pt x="383" y="44"/>
                      <a:pt x="444" y="44"/>
                    </a:cubicBezTo>
                    <a:cubicBezTo>
                      <a:pt x="472" y="44"/>
                      <a:pt x="481" y="53"/>
                      <a:pt x="481" y="81"/>
                    </a:cubicBezTo>
                    <a:cubicBezTo>
                      <a:pt x="482" y="107"/>
                      <a:pt x="482" y="133"/>
                      <a:pt x="481" y="159"/>
                    </a:cubicBezTo>
                    <a:cubicBezTo>
                      <a:pt x="481" y="165"/>
                      <a:pt x="475" y="173"/>
                      <a:pt x="471" y="174"/>
                    </a:cubicBezTo>
                    <a:cubicBezTo>
                      <a:pt x="461" y="176"/>
                      <a:pt x="462" y="167"/>
                      <a:pt x="462" y="160"/>
                    </a:cubicBezTo>
                    <a:cubicBezTo>
                      <a:pt x="462" y="134"/>
                      <a:pt x="462" y="109"/>
                      <a:pt x="462" y="83"/>
                    </a:cubicBezTo>
                    <a:cubicBezTo>
                      <a:pt x="462" y="65"/>
                      <a:pt x="461" y="64"/>
                      <a:pt x="442" y="64"/>
                    </a:cubicBezTo>
                    <a:cubicBezTo>
                      <a:pt x="303" y="64"/>
                      <a:pt x="163" y="64"/>
                      <a:pt x="23" y="64"/>
                    </a:cubicBezTo>
                    <a:cubicBezTo>
                      <a:pt x="19" y="64"/>
                      <a:pt x="15" y="65"/>
                      <a:pt x="13" y="63"/>
                    </a:cubicBezTo>
                    <a:cubicBezTo>
                      <a:pt x="8" y="61"/>
                      <a:pt x="4" y="58"/>
                      <a:pt x="0" y="55"/>
                    </a:cubicBezTo>
                    <a:cubicBezTo>
                      <a:pt x="4" y="51"/>
                      <a:pt x="8" y="45"/>
                      <a:pt x="13" y="45"/>
                    </a:cubicBezTo>
                    <a:cubicBezTo>
                      <a:pt x="26" y="43"/>
                      <a:pt x="39" y="44"/>
                      <a:pt x="52" y="44"/>
                    </a:cubicBezTo>
                    <a:cubicBezTo>
                      <a:pt x="78" y="44"/>
                      <a:pt x="104" y="44"/>
                      <a:pt x="132" y="44"/>
                    </a:cubicBezTo>
                    <a:close/>
                    <a:moveTo>
                      <a:pt x="154" y="43"/>
                    </a:moveTo>
                    <a:cubicBezTo>
                      <a:pt x="177" y="43"/>
                      <a:pt x="199" y="43"/>
                      <a:pt x="220" y="43"/>
                    </a:cubicBezTo>
                    <a:cubicBezTo>
                      <a:pt x="225" y="20"/>
                      <a:pt x="224" y="20"/>
                      <a:pt x="203" y="20"/>
                    </a:cubicBezTo>
                    <a:cubicBezTo>
                      <a:pt x="193" y="20"/>
                      <a:pt x="183" y="20"/>
                      <a:pt x="173" y="20"/>
                    </a:cubicBezTo>
                    <a:cubicBezTo>
                      <a:pt x="152" y="20"/>
                      <a:pt x="152" y="20"/>
                      <a:pt x="154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40" name="Freeform 17"/>
              <p:cNvSpPr>
                <a:spLocks noEditPoints="1"/>
              </p:cNvSpPr>
              <p:nvPr/>
            </p:nvSpPr>
            <p:spPr bwMode="auto">
              <a:xfrm>
                <a:off x="3089070" y="2465460"/>
                <a:ext cx="269458" cy="156775"/>
              </a:xfrm>
              <a:custGeom>
                <a:avLst/>
                <a:gdLst>
                  <a:gd name="T0" fmla="*/ 218 w 342"/>
                  <a:gd name="T1" fmla="*/ 193 h 197"/>
                  <a:gd name="T2" fmla="*/ 185 w 342"/>
                  <a:gd name="T3" fmla="*/ 163 h 197"/>
                  <a:gd name="T4" fmla="*/ 141 w 342"/>
                  <a:gd name="T5" fmla="*/ 138 h 197"/>
                  <a:gd name="T6" fmla="*/ 112 w 342"/>
                  <a:gd name="T7" fmla="*/ 139 h 197"/>
                  <a:gd name="T8" fmla="*/ 95 w 342"/>
                  <a:gd name="T9" fmla="*/ 139 h 197"/>
                  <a:gd name="T10" fmla="*/ 66 w 342"/>
                  <a:gd name="T11" fmla="*/ 172 h 197"/>
                  <a:gd name="T12" fmla="*/ 26 w 342"/>
                  <a:gd name="T13" fmla="*/ 191 h 197"/>
                  <a:gd name="T14" fmla="*/ 6 w 342"/>
                  <a:gd name="T15" fmla="*/ 149 h 197"/>
                  <a:gd name="T16" fmla="*/ 50 w 342"/>
                  <a:gd name="T17" fmla="*/ 130 h 197"/>
                  <a:gd name="T18" fmla="*/ 95 w 342"/>
                  <a:gd name="T19" fmla="*/ 104 h 197"/>
                  <a:gd name="T20" fmla="*/ 127 w 342"/>
                  <a:gd name="T21" fmla="*/ 76 h 197"/>
                  <a:gd name="T22" fmla="*/ 159 w 342"/>
                  <a:gd name="T23" fmla="*/ 103 h 197"/>
                  <a:gd name="T24" fmla="*/ 205 w 342"/>
                  <a:gd name="T25" fmla="*/ 130 h 197"/>
                  <a:gd name="T26" fmla="*/ 208 w 342"/>
                  <a:gd name="T27" fmla="*/ 129 h 197"/>
                  <a:gd name="T28" fmla="*/ 246 w 342"/>
                  <a:gd name="T29" fmla="*/ 103 h 197"/>
                  <a:gd name="T30" fmla="*/ 265 w 342"/>
                  <a:gd name="T31" fmla="*/ 76 h 197"/>
                  <a:gd name="T32" fmla="*/ 276 w 342"/>
                  <a:gd name="T33" fmla="*/ 38 h 197"/>
                  <a:gd name="T34" fmla="*/ 304 w 342"/>
                  <a:gd name="T35" fmla="*/ 2 h 197"/>
                  <a:gd name="T36" fmla="*/ 341 w 342"/>
                  <a:gd name="T37" fmla="*/ 32 h 197"/>
                  <a:gd name="T38" fmla="*/ 309 w 342"/>
                  <a:gd name="T39" fmla="*/ 66 h 197"/>
                  <a:gd name="T40" fmla="*/ 289 w 342"/>
                  <a:gd name="T41" fmla="*/ 78 h 197"/>
                  <a:gd name="T42" fmla="*/ 259 w 342"/>
                  <a:gd name="T43" fmla="*/ 119 h 197"/>
                  <a:gd name="T44" fmla="*/ 249 w 342"/>
                  <a:gd name="T45" fmla="*/ 158 h 197"/>
                  <a:gd name="T46" fmla="*/ 218 w 342"/>
                  <a:gd name="T47" fmla="*/ 193 h 197"/>
                  <a:gd name="T48" fmla="*/ 307 w 342"/>
                  <a:gd name="T49" fmla="*/ 16 h 197"/>
                  <a:gd name="T50" fmla="*/ 296 w 342"/>
                  <a:gd name="T51" fmla="*/ 35 h 197"/>
                  <a:gd name="T52" fmla="*/ 308 w 342"/>
                  <a:gd name="T53" fmla="*/ 47 h 197"/>
                  <a:gd name="T54" fmla="*/ 319 w 342"/>
                  <a:gd name="T55" fmla="*/ 33 h 197"/>
                  <a:gd name="T56" fmla="*/ 307 w 342"/>
                  <a:gd name="T57" fmla="*/ 16 h 197"/>
                  <a:gd name="T58" fmla="*/ 127 w 342"/>
                  <a:gd name="T59" fmla="*/ 91 h 197"/>
                  <a:gd name="T60" fmla="*/ 115 w 342"/>
                  <a:gd name="T61" fmla="*/ 110 h 197"/>
                  <a:gd name="T62" fmla="*/ 127 w 342"/>
                  <a:gd name="T63" fmla="*/ 121 h 197"/>
                  <a:gd name="T64" fmla="*/ 139 w 342"/>
                  <a:gd name="T65" fmla="*/ 108 h 197"/>
                  <a:gd name="T66" fmla="*/ 127 w 342"/>
                  <a:gd name="T67" fmla="*/ 91 h 197"/>
                  <a:gd name="T68" fmla="*/ 55 w 342"/>
                  <a:gd name="T69" fmla="*/ 161 h 197"/>
                  <a:gd name="T70" fmla="*/ 37 w 342"/>
                  <a:gd name="T71" fmla="*/ 149 h 197"/>
                  <a:gd name="T72" fmla="*/ 24 w 342"/>
                  <a:gd name="T73" fmla="*/ 161 h 197"/>
                  <a:gd name="T74" fmla="*/ 36 w 342"/>
                  <a:gd name="T75" fmla="*/ 173 h 197"/>
                  <a:gd name="T76" fmla="*/ 55 w 342"/>
                  <a:gd name="T77" fmla="*/ 161 h 197"/>
                  <a:gd name="T78" fmla="*/ 236 w 342"/>
                  <a:gd name="T79" fmla="*/ 161 h 197"/>
                  <a:gd name="T80" fmla="*/ 217 w 342"/>
                  <a:gd name="T81" fmla="*/ 149 h 197"/>
                  <a:gd name="T82" fmla="*/ 206 w 342"/>
                  <a:gd name="T83" fmla="*/ 160 h 197"/>
                  <a:gd name="T84" fmla="*/ 217 w 342"/>
                  <a:gd name="T85" fmla="*/ 173 h 197"/>
                  <a:gd name="T86" fmla="*/ 236 w 342"/>
                  <a:gd name="T87" fmla="*/ 161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42" h="197">
                    <a:moveTo>
                      <a:pt x="218" y="193"/>
                    </a:moveTo>
                    <a:cubicBezTo>
                      <a:pt x="200" y="193"/>
                      <a:pt x="187" y="181"/>
                      <a:pt x="185" y="163"/>
                    </a:cubicBezTo>
                    <a:cubicBezTo>
                      <a:pt x="183" y="148"/>
                      <a:pt x="156" y="134"/>
                      <a:pt x="141" y="138"/>
                    </a:cubicBezTo>
                    <a:cubicBezTo>
                      <a:pt x="132" y="141"/>
                      <a:pt x="122" y="139"/>
                      <a:pt x="112" y="139"/>
                    </a:cubicBezTo>
                    <a:cubicBezTo>
                      <a:pt x="107" y="139"/>
                      <a:pt x="100" y="137"/>
                      <a:pt x="95" y="139"/>
                    </a:cubicBezTo>
                    <a:cubicBezTo>
                      <a:pt x="82" y="146"/>
                      <a:pt x="68" y="151"/>
                      <a:pt x="66" y="172"/>
                    </a:cubicBezTo>
                    <a:cubicBezTo>
                      <a:pt x="65" y="189"/>
                      <a:pt x="43" y="197"/>
                      <a:pt x="26" y="191"/>
                    </a:cubicBezTo>
                    <a:cubicBezTo>
                      <a:pt x="8" y="185"/>
                      <a:pt x="0" y="166"/>
                      <a:pt x="6" y="149"/>
                    </a:cubicBezTo>
                    <a:cubicBezTo>
                      <a:pt x="12" y="132"/>
                      <a:pt x="32" y="124"/>
                      <a:pt x="50" y="130"/>
                    </a:cubicBezTo>
                    <a:cubicBezTo>
                      <a:pt x="67" y="137"/>
                      <a:pt x="92" y="123"/>
                      <a:pt x="95" y="104"/>
                    </a:cubicBezTo>
                    <a:cubicBezTo>
                      <a:pt x="97" y="88"/>
                      <a:pt x="111" y="76"/>
                      <a:pt x="127" y="76"/>
                    </a:cubicBezTo>
                    <a:cubicBezTo>
                      <a:pt x="142" y="76"/>
                      <a:pt x="156" y="88"/>
                      <a:pt x="159" y="103"/>
                    </a:cubicBezTo>
                    <a:cubicBezTo>
                      <a:pt x="163" y="124"/>
                      <a:pt x="186" y="137"/>
                      <a:pt x="205" y="130"/>
                    </a:cubicBezTo>
                    <a:cubicBezTo>
                      <a:pt x="206" y="130"/>
                      <a:pt x="207" y="129"/>
                      <a:pt x="208" y="129"/>
                    </a:cubicBezTo>
                    <a:cubicBezTo>
                      <a:pt x="230" y="134"/>
                      <a:pt x="237" y="116"/>
                      <a:pt x="246" y="103"/>
                    </a:cubicBezTo>
                    <a:cubicBezTo>
                      <a:pt x="253" y="94"/>
                      <a:pt x="259" y="86"/>
                      <a:pt x="265" y="76"/>
                    </a:cubicBezTo>
                    <a:cubicBezTo>
                      <a:pt x="273" y="65"/>
                      <a:pt x="283" y="56"/>
                      <a:pt x="276" y="38"/>
                    </a:cubicBezTo>
                    <a:cubicBezTo>
                      <a:pt x="269" y="22"/>
                      <a:pt x="286" y="4"/>
                      <a:pt x="304" y="2"/>
                    </a:cubicBezTo>
                    <a:cubicBezTo>
                      <a:pt x="322" y="0"/>
                      <a:pt x="339" y="14"/>
                      <a:pt x="341" y="32"/>
                    </a:cubicBezTo>
                    <a:cubicBezTo>
                      <a:pt x="342" y="50"/>
                      <a:pt x="328" y="67"/>
                      <a:pt x="309" y="66"/>
                    </a:cubicBezTo>
                    <a:cubicBezTo>
                      <a:pt x="299" y="66"/>
                      <a:pt x="294" y="70"/>
                      <a:pt x="289" y="78"/>
                    </a:cubicBezTo>
                    <a:cubicBezTo>
                      <a:pt x="279" y="92"/>
                      <a:pt x="269" y="106"/>
                      <a:pt x="259" y="119"/>
                    </a:cubicBezTo>
                    <a:cubicBezTo>
                      <a:pt x="251" y="131"/>
                      <a:pt x="243" y="140"/>
                      <a:pt x="249" y="158"/>
                    </a:cubicBezTo>
                    <a:cubicBezTo>
                      <a:pt x="256" y="174"/>
                      <a:pt x="237" y="193"/>
                      <a:pt x="218" y="193"/>
                    </a:cubicBezTo>
                    <a:close/>
                    <a:moveTo>
                      <a:pt x="307" y="16"/>
                    </a:moveTo>
                    <a:cubicBezTo>
                      <a:pt x="301" y="25"/>
                      <a:pt x="295" y="30"/>
                      <a:pt x="296" y="35"/>
                    </a:cubicBezTo>
                    <a:cubicBezTo>
                      <a:pt x="297" y="39"/>
                      <a:pt x="303" y="43"/>
                      <a:pt x="308" y="47"/>
                    </a:cubicBezTo>
                    <a:cubicBezTo>
                      <a:pt x="312" y="42"/>
                      <a:pt x="318" y="38"/>
                      <a:pt x="319" y="33"/>
                    </a:cubicBezTo>
                    <a:cubicBezTo>
                      <a:pt x="320" y="29"/>
                      <a:pt x="313" y="24"/>
                      <a:pt x="307" y="16"/>
                    </a:cubicBezTo>
                    <a:close/>
                    <a:moveTo>
                      <a:pt x="127" y="91"/>
                    </a:moveTo>
                    <a:cubicBezTo>
                      <a:pt x="121" y="100"/>
                      <a:pt x="115" y="105"/>
                      <a:pt x="115" y="110"/>
                    </a:cubicBezTo>
                    <a:cubicBezTo>
                      <a:pt x="115" y="114"/>
                      <a:pt x="123" y="122"/>
                      <a:pt x="127" y="121"/>
                    </a:cubicBezTo>
                    <a:cubicBezTo>
                      <a:pt x="132" y="120"/>
                      <a:pt x="138" y="113"/>
                      <a:pt x="139" y="108"/>
                    </a:cubicBezTo>
                    <a:cubicBezTo>
                      <a:pt x="140" y="104"/>
                      <a:pt x="133" y="99"/>
                      <a:pt x="127" y="91"/>
                    </a:cubicBezTo>
                    <a:close/>
                    <a:moveTo>
                      <a:pt x="55" y="161"/>
                    </a:moveTo>
                    <a:cubicBezTo>
                      <a:pt x="47" y="155"/>
                      <a:pt x="41" y="148"/>
                      <a:pt x="37" y="149"/>
                    </a:cubicBezTo>
                    <a:cubicBezTo>
                      <a:pt x="32" y="149"/>
                      <a:pt x="28" y="156"/>
                      <a:pt x="24" y="161"/>
                    </a:cubicBezTo>
                    <a:cubicBezTo>
                      <a:pt x="28" y="165"/>
                      <a:pt x="32" y="173"/>
                      <a:pt x="36" y="173"/>
                    </a:cubicBezTo>
                    <a:cubicBezTo>
                      <a:pt x="41" y="173"/>
                      <a:pt x="46" y="166"/>
                      <a:pt x="55" y="161"/>
                    </a:cubicBezTo>
                    <a:close/>
                    <a:moveTo>
                      <a:pt x="236" y="161"/>
                    </a:moveTo>
                    <a:cubicBezTo>
                      <a:pt x="227" y="155"/>
                      <a:pt x="222" y="148"/>
                      <a:pt x="217" y="149"/>
                    </a:cubicBezTo>
                    <a:cubicBezTo>
                      <a:pt x="213" y="149"/>
                      <a:pt x="206" y="156"/>
                      <a:pt x="206" y="160"/>
                    </a:cubicBezTo>
                    <a:cubicBezTo>
                      <a:pt x="206" y="165"/>
                      <a:pt x="212" y="173"/>
                      <a:pt x="217" y="173"/>
                    </a:cubicBezTo>
                    <a:cubicBezTo>
                      <a:pt x="221" y="173"/>
                      <a:pt x="227" y="167"/>
                      <a:pt x="236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41" name="Freeform 18"/>
              <p:cNvSpPr>
                <a:spLocks noEditPoints="1"/>
              </p:cNvSpPr>
              <p:nvPr/>
            </p:nvSpPr>
            <p:spPr bwMode="auto">
              <a:xfrm>
                <a:off x="3160109" y="2613661"/>
                <a:ext cx="56341" cy="132279"/>
              </a:xfrm>
              <a:custGeom>
                <a:avLst/>
                <a:gdLst>
                  <a:gd name="T0" fmla="*/ 7 w 71"/>
                  <a:gd name="T1" fmla="*/ 85 h 167"/>
                  <a:gd name="T2" fmla="*/ 7 w 71"/>
                  <a:gd name="T3" fmla="*/ 22 h 167"/>
                  <a:gd name="T4" fmla="*/ 23 w 71"/>
                  <a:gd name="T5" fmla="*/ 6 h 167"/>
                  <a:gd name="T6" fmla="*/ 67 w 71"/>
                  <a:gd name="T7" fmla="*/ 47 h 167"/>
                  <a:gd name="T8" fmla="*/ 67 w 71"/>
                  <a:gd name="T9" fmla="*/ 143 h 167"/>
                  <a:gd name="T10" fmla="*/ 48 w 71"/>
                  <a:gd name="T11" fmla="*/ 163 h 167"/>
                  <a:gd name="T12" fmla="*/ 7 w 71"/>
                  <a:gd name="T13" fmla="*/ 124 h 167"/>
                  <a:gd name="T14" fmla="*/ 7 w 71"/>
                  <a:gd name="T15" fmla="*/ 85 h 167"/>
                  <a:gd name="T16" fmla="*/ 46 w 71"/>
                  <a:gd name="T17" fmla="*/ 143 h 167"/>
                  <a:gd name="T18" fmla="*/ 46 w 71"/>
                  <a:gd name="T19" fmla="*/ 26 h 167"/>
                  <a:gd name="T20" fmla="*/ 27 w 71"/>
                  <a:gd name="T21" fmla="*/ 27 h 167"/>
                  <a:gd name="T22" fmla="*/ 27 w 71"/>
                  <a:gd name="T23" fmla="*/ 143 h 167"/>
                  <a:gd name="T24" fmla="*/ 46 w 71"/>
                  <a:gd name="T25" fmla="*/ 14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167">
                    <a:moveTo>
                      <a:pt x="7" y="85"/>
                    </a:moveTo>
                    <a:cubicBezTo>
                      <a:pt x="7" y="64"/>
                      <a:pt x="8" y="43"/>
                      <a:pt x="7" y="22"/>
                    </a:cubicBezTo>
                    <a:cubicBezTo>
                      <a:pt x="7" y="10"/>
                      <a:pt x="12" y="6"/>
                      <a:pt x="23" y="6"/>
                    </a:cubicBezTo>
                    <a:cubicBezTo>
                      <a:pt x="71" y="6"/>
                      <a:pt x="67" y="0"/>
                      <a:pt x="67" y="47"/>
                    </a:cubicBezTo>
                    <a:cubicBezTo>
                      <a:pt x="67" y="79"/>
                      <a:pt x="67" y="111"/>
                      <a:pt x="67" y="143"/>
                    </a:cubicBezTo>
                    <a:cubicBezTo>
                      <a:pt x="67" y="161"/>
                      <a:pt x="65" y="163"/>
                      <a:pt x="48" y="163"/>
                    </a:cubicBezTo>
                    <a:cubicBezTo>
                      <a:pt x="0" y="163"/>
                      <a:pt x="8" y="167"/>
                      <a:pt x="7" y="124"/>
                    </a:cubicBezTo>
                    <a:cubicBezTo>
                      <a:pt x="7" y="111"/>
                      <a:pt x="7" y="98"/>
                      <a:pt x="7" y="85"/>
                    </a:cubicBezTo>
                    <a:close/>
                    <a:moveTo>
                      <a:pt x="46" y="143"/>
                    </a:moveTo>
                    <a:cubicBezTo>
                      <a:pt x="46" y="103"/>
                      <a:pt x="46" y="65"/>
                      <a:pt x="46" y="26"/>
                    </a:cubicBezTo>
                    <a:cubicBezTo>
                      <a:pt x="39" y="26"/>
                      <a:pt x="33" y="27"/>
                      <a:pt x="27" y="27"/>
                    </a:cubicBezTo>
                    <a:cubicBezTo>
                      <a:pt x="27" y="66"/>
                      <a:pt x="27" y="104"/>
                      <a:pt x="27" y="143"/>
                    </a:cubicBezTo>
                    <a:cubicBezTo>
                      <a:pt x="34" y="143"/>
                      <a:pt x="40" y="143"/>
                      <a:pt x="46" y="1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42" name="Freeform 19"/>
              <p:cNvSpPr>
                <a:spLocks noEditPoints="1"/>
              </p:cNvSpPr>
              <p:nvPr/>
            </p:nvSpPr>
            <p:spPr bwMode="auto">
              <a:xfrm>
                <a:off x="3089061" y="2658981"/>
                <a:ext cx="52667" cy="89410"/>
              </a:xfrm>
              <a:custGeom>
                <a:avLst/>
                <a:gdLst>
                  <a:gd name="T0" fmla="*/ 66 w 67"/>
                  <a:gd name="T1" fmla="*/ 54 h 114"/>
                  <a:gd name="T2" fmla="*/ 66 w 67"/>
                  <a:gd name="T3" fmla="*/ 93 h 114"/>
                  <a:gd name="T4" fmla="*/ 52 w 67"/>
                  <a:gd name="T5" fmla="*/ 107 h 114"/>
                  <a:gd name="T6" fmla="*/ 6 w 67"/>
                  <a:gd name="T7" fmla="*/ 63 h 114"/>
                  <a:gd name="T8" fmla="*/ 6 w 67"/>
                  <a:gd name="T9" fmla="*/ 16 h 114"/>
                  <a:gd name="T10" fmla="*/ 22 w 67"/>
                  <a:gd name="T11" fmla="*/ 0 h 114"/>
                  <a:gd name="T12" fmla="*/ 52 w 67"/>
                  <a:gd name="T13" fmla="*/ 0 h 114"/>
                  <a:gd name="T14" fmla="*/ 66 w 67"/>
                  <a:gd name="T15" fmla="*/ 15 h 114"/>
                  <a:gd name="T16" fmla="*/ 66 w 67"/>
                  <a:gd name="T17" fmla="*/ 54 h 114"/>
                  <a:gd name="T18" fmla="*/ 46 w 67"/>
                  <a:gd name="T19" fmla="*/ 22 h 114"/>
                  <a:gd name="T20" fmla="*/ 27 w 67"/>
                  <a:gd name="T21" fmla="*/ 22 h 114"/>
                  <a:gd name="T22" fmla="*/ 27 w 67"/>
                  <a:gd name="T23" fmla="*/ 87 h 114"/>
                  <a:gd name="T24" fmla="*/ 46 w 67"/>
                  <a:gd name="T25" fmla="*/ 87 h 114"/>
                  <a:gd name="T26" fmla="*/ 46 w 67"/>
                  <a:gd name="T27" fmla="*/ 2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" h="114">
                    <a:moveTo>
                      <a:pt x="66" y="54"/>
                    </a:moveTo>
                    <a:cubicBezTo>
                      <a:pt x="66" y="67"/>
                      <a:pt x="66" y="80"/>
                      <a:pt x="66" y="93"/>
                    </a:cubicBezTo>
                    <a:cubicBezTo>
                      <a:pt x="67" y="103"/>
                      <a:pt x="62" y="107"/>
                      <a:pt x="52" y="107"/>
                    </a:cubicBezTo>
                    <a:cubicBezTo>
                      <a:pt x="0" y="106"/>
                      <a:pt x="7" y="114"/>
                      <a:pt x="6" y="63"/>
                    </a:cubicBezTo>
                    <a:cubicBezTo>
                      <a:pt x="6" y="48"/>
                      <a:pt x="6" y="32"/>
                      <a:pt x="6" y="16"/>
                    </a:cubicBezTo>
                    <a:cubicBezTo>
                      <a:pt x="6" y="5"/>
                      <a:pt x="11" y="0"/>
                      <a:pt x="22" y="0"/>
                    </a:cubicBezTo>
                    <a:cubicBezTo>
                      <a:pt x="32" y="1"/>
                      <a:pt x="42" y="1"/>
                      <a:pt x="52" y="0"/>
                    </a:cubicBezTo>
                    <a:cubicBezTo>
                      <a:pt x="62" y="0"/>
                      <a:pt x="66" y="5"/>
                      <a:pt x="66" y="15"/>
                    </a:cubicBezTo>
                    <a:cubicBezTo>
                      <a:pt x="66" y="28"/>
                      <a:pt x="66" y="41"/>
                      <a:pt x="66" y="54"/>
                    </a:cubicBezTo>
                    <a:close/>
                    <a:moveTo>
                      <a:pt x="46" y="22"/>
                    </a:moveTo>
                    <a:cubicBezTo>
                      <a:pt x="39" y="22"/>
                      <a:pt x="33" y="22"/>
                      <a:pt x="27" y="22"/>
                    </a:cubicBezTo>
                    <a:cubicBezTo>
                      <a:pt x="27" y="44"/>
                      <a:pt x="27" y="65"/>
                      <a:pt x="27" y="87"/>
                    </a:cubicBezTo>
                    <a:cubicBezTo>
                      <a:pt x="34" y="87"/>
                      <a:pt x="40" y="87"/>
                      <a:pt x="46" y="87"/>
                    </a:cubicBezTo>
                    <a:cubicBezTo>
                      <a:pt x="46" y="65"/>
                      <a:pt x="46" y="44"/>
                      <a:pt x="46" y="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43" name="Freeform 20"/>
              <p:cNvSpPr>
                <a:spLocks noEditPoints="1"/>
              </p:cNvSpPr>
              <p:nvPr/>
            </p:nvSpPr>
            <p:spPr bwMode="auto">
              <a:xfrm>
                <a:off x="3236051" y="2654078"/>
                <a:ext cx="51442" cy="89410"/>
              </a:xfrm>
              <a:custGeom>
                <a:avLst/>
                <a:gdLst>
                  <a:gd name="T0" fmla="*/ 0 w 65"/>
                  <a:gd name="T1" fmla="*/ 60 h 113"/>
                  <a:gd name="T2" fmla="*/ 0 w 65"/>
                  <a:gd name="T3" fmla="*/ 24 h 113"/>
                  <a:gd name="T4" fmla="*/ 17 w 65"/>
                  <a:gd name="T5" fmla="*/ 6 h 113"/>
                  <a:gd name="T6" fmla="*/ 61 w 65"/>
                  <a:gd name="T7" fmla="*/ 49 h 113"/>
                  <a:gd name="T8" fmla="*/ 61 w 65"/>
                  <a:gd name="T9" fmla="*/ 99 h 113"/>
                  <a:gd name="T10" fmla="*/ 46 w 65"/>
                  <a:gd name="T11" fmla="*/ 113 h 113"/>
                  <a:gd name="T12" fmla="*/ 13 w 65"/>
                  <a:gd name="T13" fmla="*/ 113 h 113"/>
                  <a:gd name="T14" fmla="*/ 0 w 65"/>
                  <a:gd name="T15" fmla="*/ 100 h 113"/>
                  <a:gd name="T16" fmla="*/ 1 w 65"/>
                  <a:gd name="T17" fmla="*/ 60 h 113"/>
                  <a:gd name="T18" fmla="*/ 0 w 65"/>
                  <a:gd name="T19" fmla="*/ 60 h 113"/>
                  <a:gd name="T20" fmla="*/ 21 w 65"/>
                  <a:gd name="T21" fmla="*/ 93 h 113"/>
                  <a:gd name="T22" fmla="*/ 39 w 65"/>
                  <a:gd name="T23" fmla="*/ 93 h 113"/>
                  <a:gd name="T24" fmla="*/ 39 w 65"/>
                  <a:gd name="T25" fmla="*/ 28 h 113"/>
                  <a:gd name="T26" fmla="*/ 21 w 65"/>
                  <a:gd name="T27" fmla="*/ 28 h 113"/>
                  <a:gd name="T28" fmla="*/ 21 w 65"/>
                  <a:gd name="T29" fmla="*/ 85 h 113"/>
                  <a:gd name="T30" fmla="*/ 21 w 65"/>
                  <a:gd name="T31" fmla="*/ 9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113">
                    <a:moveTo>
                      <a:pt x="0" y="60"/>
                    </a:moveTo>
                    <a:cubicBezTo>
                      <a:pt x="0" y="48"/>
                      <a:pt x="1" y="36"/>
                      <a:pt x="0" y="24"/>
                    </a:cubicBezTo>
                    <a:cubicBezTo>
                      <a:pt x="0" y="12"/>
                      <a:pt x="4" y="6"/>
                      <a:pt x="17" y="6"/>
                    </a:cubicBezTo>
                    <a:cubicBezTo>
                      <a:pt x="65" y="7"/>
                      <a:pt x="61" y="0"/>
                      <a:pt x="61" y="49"/>
                    </a:cubicBezTo>
                    <a:cubicBezTo>
                      <a:pt x="61" y="66"/>
                      <a:pt x="61" y="82"/>
                      <a:pt x="61" y="99"/>
                    </a:cubicBezTo>
                    <a:cubicBezTo>
                      <a:pt x="61" y="108"/>
                      <a:pt x="56" y="113"/>
                      <a:pt x="46" y="113"/>
                    </a:cubicBezTo>
                    <a:cubicBezTo>
                      <a:pt x="35" y="113"/>
                      <a:pt x="24" y="113"/>
                      <a:pt x="13" y="113"/>
                    </a:cubicBezTo>
                    <a:cubicBezTo>
                      <a:pt x="4" y="113"/>
                      <a:pt x="0" y="109"/>
                      <a:pt x="0" y="100"/>
                    </a:cubicBezTo>
                    <a:cubicBezTo>
                      <a:pt x="1" y="87"/>
                      <a:pt x="1" y="73"/>
                      <a:pt x="1" y="60"/>
                    </a:cubicBezTo>
                    <a:cubicBezTo>
                      <a:pt x="1" y="60"/>
                      <a:pt x="0" y="60"/>
                      <a:pt x="0" y="60"/>
                    </a:cubicBezTo>
                    <a:close/>
                    <a:moveTo>
                      <a:pt x="21" y="93"/>
                    </a:moveTo>
                    <a:cubicBezTo>
                      <a:pt x="28" y="93"/>
                      <a:pt x="33" y="93"/>
                      <a:pt x="39" y="93"/>
                    </a:cubicBezTo>
                    <a:cubicBezTo>
                      <a:pt x="39" y="70"/>
                      <a:pt x="39" y="49"/>
                      <a:pt x="39" y="28"/>
                    </a:cubicBezTo>
                    <a:cubicBezTo>
                      <a:pt x="33" y="28"/>
                      <a:pt x="27" y="28"/>
                      <a:pt x="21" y="28"/>
                    </a:cubicBezTo>
                    <a:cubicBezTo>
                      <a:pt x="21" y="48"/>
                      <a:pt x="20" y="67"/>
                      <a:pt x="21" y="85"/>
                    </a:cubicBezTo>
                    <a:cubicBezTo>
                      <a:pt x="21" y="87"/>
                      <a:pt x="21" y="90"/>
                      <a:pt x="21" y="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44" name="Freeform 21"/>
              <p:cNvSpPr/>
              <p:nvPr/>
            </p:nvSpPr>
            <p:spPr bwMode="auto">
              <a:xfrm>
                <a:off x="3307099" y="2705516"/>
                <a:ext cx="47768" cy="37968"/>
              </a:xfrm>
              <a:custGeom>
                <a:avLst/>
                <a:gdLst>
                  <a:gd name="T0" fmla="*/ 20 w 60"/>
                  <a:gd name="T1" fmla="*/ 29 h 49"/>
                  <a:gd name="T2" fmla="*/ 49 w 60"/>
                  <a:gd name="T3" fmla="*/ 29 h 49"/>
                  <a:gd name="T4" fmla="*/ 60 w 60"/>
                  <a:gd name="T5" fmla="*/ 38 h 49"/>
                  <a:gd name="T6" fmla="*/ 49 w 60"/>
                  <a:gd name="T7" fmla="*/ 47 h 49"/>
                  <a:gd name="T8" fmla="*/ 12 w 60"/>
                  <a:gd name="T9" fmla="*/ 47 h 49"/>
                  <a:gd name="T10" fmla="*/ 1 w 60"/>
                  <a:gd name="T11" fmla="*/ 36 h 49"/>
                  <a:gd name="T12" fmla="*/ 1 w 60"/>
                  <a:gd name="T13" fmla="*/ 13 h 49"/>
                  <a:gd name="T14" fmla="*/ 11 w 60"/>
                  <a:gd name="T15" fmla="*/ 0 h 49"/>
                  <a:gd name="T16" fmla="*/ 20 w 60"/>
                  <a:gd name="T17" fmla="*/ 12 h 49"/>
                  <a:gd name="T18" fmla="*/ 20 w 60"/>
                  <a:gd name="T19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49">
                    <a:moveTo>
                      <a:pt x="20" y="29"/>
                    </a:moveTo>
                    <a:cubicBezTo>
                      <a:pt x="31" y="29"/>
                      <a:pt x="40" y="28"/>
                      <a:pt x="49" y="29"/>
                    </a:cubicBezTo>
                    <a:cubicBezTo>
                      <a:pt x="53" y="30"/>
                      <a:pt x="57" y="35"/>
                      <a:pt x="60" y="38"/>
                    </a:cubicBezTo>
                    <a:cubicBezTo>
                      <a:pt x="57" y="42"/>
                      <a:pt x="53" y="47"/>
                      <a:pt x="49" y="47"/>
                    </a:cubicBezTo>
                    <a:cubicBezTo>
                      <a:pt x="37" y="49"/>
                      <a:pt x="24" y="49"/>
                      <a:pt x="12" y="47"/>
                    </a:cubicBezTo>
                    <a:cubicBezTo>
                      <a:pt x="8" y="47"/>
                      <a:pt x="2" y="41"/>
                      <a:pt x="1" y="36"/>
                    </a:cubicBezTo>
                    <a:cubicBezTo>
                      <a:pt x="0" y="29"/>
                      <a:pt x="0" y="20"/>
                      <a:pt x="1" y="13"/>
                    </a:cubicBezTo>
                    <a:cubicBezTo>
                      <a:pt x="2" y="8"/>
                      <a:pt x="8" y="4"/>
                      <a:pt x="11" y="0"/>
                    </a:cubicBezTo>
                    <a:cubicBezTo>
                      <a:pt x="14" y="4"/>
                      <a:pt x="18" y="7"/>
                      <a:pt x="20" y="12"/>
                    </a:cubicBezTo>
                    <a:cubicBezTo>
                      <a:pt x="22" y="16"/>
                      <a:pt x="20" y="21"/>
                      <a:pt x="20" y="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45" name="Freeform 22"/>
              <p:cNvSpPr/>
              <p:nvPr/>
            </p:nvSpPr>
            <p:spPr bwMode="auto">
              <a:xfrm>
                <a:off x="3323020" y="2552422"/>
                <a:ext cx="151876" cy="156775"/>
              </a:xfrm>
              <a:custGeom>
                <a:avLst/>
                <a:gdLst>
                  <a:gd name="T0" fmla="*/ 193 w 193"/>
                  <a:gd name="T1" fmla="*/ 102 h 198"/>
                  <a:gd name="T2" fmla="*/ 90 w 193"/>
                  <a:gd name="T3" fmla="*/ 195 h 198"/>
                  <a:gd name="T4" fmla="*/ 6 w 193"/>
                  <a:gd name="T5" fmla="*/ 91 h 198"/>
                  <a:gd name="T6" fmla="*/ 117 w 193"/>
                  <a:gd name="T7" fmla="*/ 11 h 198"/>
                  <a:gd name="T8" fmla="*/ 149 w 193"/>
                  <a:gd name="T9" fmla="*/ 23 h 198"/>
                  <a:gd name="T10" fmla="*/ 157 w 193"/>
                  <a:gd name="T11" fmla="*/ 40 h 198"/>
                  <a:gd name="T12" fmla="*/ 139 w 193"/>
                  <a:gd name="T13" fmla="*/ 40 h 198"/>
                  <a:gd name="T14" fmla="*/ 31 w 193"/>
                  <a:gd name="T15" fmla="*/ 75 h 198"/>
                  <a:gd name="T16" fmla="*/ 53 w 193"/>
                  <a:gd name="T17" fmla="*/ 159 h 198"/>
                  <a:gd name="T18" fmla="*/ 139 w 193"/>
                  <a:gd name="T19" fmla="*/ 164 h 198"/>
                  <a:gd name="T20" fmla="*/ 170 w 193"/>
                  <a:gd name="T21" fmla="*/ 80 h 198"/>
                  <a:gd name="T22" fmla="*/ 172 w 193"/>
                  <a:gd name="T23" fmla="*/ 58 h 198"/>
                  <a:gd name="T24" fmla="*/ 189 w 193"/>
                  <a:gd name="T25" fmla="*/ 76 h 198"/>
                  <a:gd name="T26" fmla="*/ 193 w 193"/>
                  <a:gd name="T27" fmla="*/ 102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3" h="198">
                    <a:moveTo>
                      <a:pt x="193" y="102"/>
                    </a:moveTo>
                    <a:cubicBezTo>
                      <a:pt x="192" y="158"/>
                      <a:pt x="147" y="198"/>
                      <a:pt x="90" y="195"/>
                    </a:cubicBezTo>
                    <a:cubicBezTo>
                      <a:pt x="40" y="191"/>
                      <a:pt x="0" y="142"/>
                      <a:pt x="6" y="91"/>
                    </a:cubicBezTo>
                    <a:cubicBezTo>
                      <a:pt x="14" y="36"/>
                      <a:pt x="63" y="0"/>
                      <a:pt x="117" y="11"/>
                    </a:cubicBezTo>
                    <a:cubicBezTo>
                      <a:pt x="128" y="13"/>
                      <a:pt x="139" y="19"/>
                      <a:pt x="149" y="23"/>
                    </a:cubicBezTo>
                    <a:cubicBezTo>
                      <a:pt x="156" y="26"/>
                      <a:pt x="163" y="32"/>
                      <a:pt x="157" y="40"/>
                    </a:cubicBezTo>
                    <a:cubicBezTo>
                      <a:pt x="155" y="43"/>
                      <a:pt x="144" y="42"/>
                      <a:pt x="139" y="40"/>
                    </a:cubicBezTo>
                    <a:cubicBezTo>
                      <a:pt x="97" y="16"/>
                      <a:pt x="47" y="32"/>
                      <a:pt x="31" y="75"/>
                    </a:cubicBezTo>
                    <a:cubicBezTo>
                      <a:pt x="19" y="104"/>
                      <a:pt x="28" y="139"/>
                      <a:pt x="53" y="159"/>
                    </a:cubicBezTo>
                    <a:cubicBezTo>
                      <a:pt x="77" y="179"/>
                      <a:pt x="114" y="181"/>
                      <a:pt x="139" y="164"/>
                    </a:cubicBezTo>
                    <a:cubicBezTo>
                      <a:pt x="167" y="145"/>
                      <a:pt x="179" y="112"/>
                      <a:pt x="170" y="80"/>
                    </a:cubicBezTo>
                    <a:cubicBezTo>
                      <a:pt x="167" y="72"/>
                      <a:pt x="159" y="61"/>
                      <a:pt x="172" y="58"/>
                    </a:cubicBezTo>
                    <a:cubicBezTo>
                      <a:pt x="185" y="54"/>
                      <a:pt x="186" y="67"/>
                      <a:pt x="189" y="76"/>
                    </a:cubicBezTo>
                    <a:cubicBezTo>
                      <a:pt x="191" y="84"/>
                      <a:pt x="192" y="93"/>
                      <a:pt x="193" y="1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</p:grpSp>
      </p:grpSp>
      <p:grpSp>
        <p:nvGrpSpPr>
          <p:cNvPr id="229" name="组合 228"/>
          <p:cNvGrpSpPr/>
          <p:nvPr/>
        </p:nvGrpSpPr>
        <p:grpSpPr>
          <a:xfrm>
            <a:off x="8457836" y="5047750"/>
            <a:ext cx="3199212" cy="949481"/>
            <a:chOff x="8510869" y="1654827"/>
            <a:chExt cx="3199212" cy="949481"/>
          </a:xfrm>
        </p:grpSpPr>
        <p:sp>
          <p:nvSpPr>
            <p:cNvPr id="233" name="文本框 232"/>
            <p:cNvSpPr txBox="1"/>
            <p:nvPr/>
          </p:nvSpPr>
          <p:spPr>
            <a:xfrm>
              <a:off x="8510869" y="1959148"/>
              <a:ext cx="3199212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輸入你想要表達的內容，字體大小設置為</a:t>
              </a:r>
              <a:r>
                <a:rPr lang="en-US" altLang="zh-CN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12</a:t>
              </a:r>
              <a:r>
                <a: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或</a:t>
              </a:r>
              <a:r>
                <a:rPr lang="en-US" altLang="zh-CN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14pt</a:t>
              </a:r>
              <a:r>
                <a: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最適合，過大過小都會影響展示效果</a:t>
              </a:r>
              <a:endPara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34" name="文本框 233"/>
            <p:cNvSpPr txBox="1"/>
            <p:nvPr/>
          </p:nvSpPr>
          <p:spPr>
            <a:xfrm>
              <a:off x="8510869" y="1654827"/>
              <a:ext cx="1554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>
                  <a:solidFill>
                    <a:srgbClr val="2664F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添加標題內容</a:t>
              </a:r>
              <a:endParaRPr lang="zh-CN" altLang="en-US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230" name="组合 229"/>
          <p:cNvGrpSpPr/>
          <p:nvPr/>
        </p:nvGrpSpPr>
        <p:grpSpPr>
          <a:xfrm>
            <a:off x="11474941" y="5100698"/>
            <a:ext cx="118788" cy="72042"/>
            <a:chOff x="5077460" y="1507023"/>
            <a:chExt cx="501036" cy="303870"/>
          </a:xfrm>
        </p:grpSpPr>
        <p:sp>
          <p:nvSpPr>
            <p:cNvPr id="231" name="流程图: 接点 230"/>
            <p:cNvSpPr/>
            <p:nvPr/>
          </p:nvSpPr>
          <p:spPr>
            <a:xfrm>
              <a:off x="5077460" y="1507023"/>
              <a:ext cx="303870" cy="303870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32" name="流程图: 接点 231"/>
            <p:cNvSpPr/>
            <p:nvPr/>
          </p:nvSpPr>
          <p:spPr>
            <a:xfrm>
              <a:off x="5274626" y="1507023"/>
              <a:ext cx="303870" cy="303870"/>
            </a:xfrm>
            <a:prstGeom prst="flowChartConnector">
              <a:avLst/>
            </a:prstGeom>
            <a:solidFill>
              <a:srgbClr val="08D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247" name="矩形: 圆角 246"/>
          <p:cNvSpPr/>
          <p:nvPr/>
        </p:nvSpPr>
        <p:spPr>
          <a:xfrm>
            <a:off x="7722947" y="3185160"/>
            <a:ext cx="3985958" cy="1185950"/>
          </a:xfrm>
          <a:prstGeom prst="roundRect">
            <a:avLst>
              <a:gd name="adj" fmla="val 1388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248" name="组合 247"/>
          <p:cNvGrpSpPr/>
          <p:nvPr/>
        </p:nvGrpSpPr>
        <p:grpSpPr>
          <a:xfrm>
            <a:off x="7349005" y="3285844"/>
            <a:ext cx="951448" cy="951448"/>
            <a:chOff x="6746738" y="1991704"/>
            <a:chExt cx="1260000" cy="1260000"/>
          </a:xfrm>
        </p:grpSpPr>
        <p:sp>
          <p:nvSpPr>
            <p:cNvPr id="255" name="椭圆 254"/>
            <p:cNvSpPr/>
            <p:nvPr/>
          </p:nvSpPr>
          <p:spPr>
            <a:xfrm>
              <a:off x="6746738" y="1991704"/>
              <a:ext cx="1260000" cy="1260000"/>
            </a:xfrm>
            <a:prstGeom prst="ellipse">
              <a:avLst/>
            </a:prstGeom>
            <a:solidFill>
              <a:srgbClr val="2664FE"/>
            </a:solidFill>
            <a:ln w="28575">
              <a:solidFill>
                <a:schemeClr val="bg1"/>
              </a:solidFill>
            </a:ln>
            <a:effectLst>
              <a:outerShdw blurRad="254000" dist="127000" dir="5400000" sx="95000" sy="95000" algn="t" rotWithShape="0">
                <a:schemeClr val="accent1">
                  <a:lumMod val="75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H" panose="00020600040101010101" pitchFamily="18" charset="-122"/>
                <a:ea typeface="OPPOSans H" panose="00020600040101010101" pitchFamily="18" charset="-122"/>
              </a:endParaRPr>
            </a:p>
          </p:txBody>
        </p:sp>
        <p:grpSp>
          <p:nvGrpSpPr>
            <p:cNvPr id="256" name="组合 255"/>
            <p:cNvGrpSpPr/>
            <p:nvPr/>
          </p:nvGrpSpPr>
          <p:grpSpPr>
            <a:xfrm>
              <a:off x="7033526" y="2290244"/>
              <a:ext cx="686424" cy="662920"/>
              <a:chOff x="2992313" y="2387073"/>
              <a:chExt cx="536459" cy="518091"/>
            </a:xfrm>
            <a:solidFill>
              <a:schemeClr val="bg1"/>
            </a:solidFill>
          </p:grpSpPr>
          <p:sp>
            <p:nvSpPr>
              <p:cNvPr id="257" name="Freeform 14"/>
              <p:cNvSpPr>
                <a:spLocks noEditPoints="1"/>
              </p:cNvSpPr>
              <p:nvPr/>
            </p:nvSpPr>
            <p:spPr bwMode="auto">
              <a:xfrm>
                <a:off x="2992313" y="2421367"/>
                <a:ext cx="442155" cy="483797"/>
              </a:xfrm>
              <a:custGeom>
                <a:avLst/>
                <a:gdLst>
                  <a:gd name="T0" fmla="*/ 96 w 559"/>
                  <a:gd name="T1" fmla="*/ 463 h 611"/>
                  <a:gd name="T2" fmla="*/ 35 w 559"/>
                  <a:gd name="T3" fmla="*/ 463 h 611"/>
                  <a:gd name="T4" fmla="*/ 0 w 559"/>
                  <a:gd name="T5" fmla="*/ 428 h 611"/>
                  <a:gd name="T6" fmla="*/ 0 w 559"/>
                  <a:gd name="T7" fmla="*/ 36 h 611"/>
                  <a:gd name="T8" fmla="*/ 33 w 559"/>
                  <a:gd name="T9" fmla="*/ 1 h 611"/>
                  <a:gd name="T10" fmla="*/ 72 w 559"/>
                  <a:gd name="T11" fmla="*/ 2 h 611"/>
                  <a:gd name="T12" fmla="*/ 84 w 559"/>
                  <a:gd name="T13" fmla="*/ 10 h 611"/>
                  <a:gd name="T14" fmla="*/ 72 w 559"/>
                  <a:gd name="T15" fmla="*/ 20 h 611"/>
                  <a:gd name="T16" fmla="*/ 33 w 559"/>
                  <a:gd name="T17" fmla="*/ 21 h 611"/>
                  <a:gd name="T18" fmla="*/ 20 w 559"/>
                  <a:gd name="T19" fmla="*/ 33 h 611"/>
                  <a:gd name="T20" fmla="*/ 20 w 559"/>
                  <a:gd name="T21" fmla="*/ 42 h 611"/>
                  <a:gd name="T22" fmla="*/ 20 w 559"/>
                  <a:gd name="T23" fmla="*/ 421 h 611"/>
                  <a:gd name="T24" fmla="*/ 41 w 559"/>
                  <a:gd name="T25" fmla="*/ 443 h 611"/>
                  <a:gd name="T26" fmla="*/ 534 w 559"/>
                  <a:gd name="T27" fmla="*/ 443 h 611"/>
                  <a:gd name="T28" fmla="*/ 546 w 559"/>
                  <a:gd name="T29" fmla="*/ 444 h 611"/>
                  <a:gd name="T30" fmla="*/ 559 w 559"/>
                  <a:gd name="T31" fmla="*/ 453 h 611"/>
                  <a:gd name="T32" fmla="*/ 546 w 559"/>
                  <a:gd name="T33" fmla="*/ 462 h 611"/>
                  <a:gd name="T34" fmla="*/ 504 w 559"/>
                  <a:gd name="T35" fmla="*/ 463 h 611"/>
                  <a:gd name="T36" fmla="*/ 491 w 559"/>
                  <a:gd name="T37" fmla="*/ 464 h 611"/>
                  <a:gd name="T38" fmla="*/ 490 w 559"/>
                  <a:gd name="T39" fmla="*/ 481 h 611"/>
                  <a:gd name="T40" fmla="*/ 464 w 559"/>
                  <a:gd name="T41" fmla="*/ 507 h 611"/>
                  <a:gd name="T42" fmla="*/ 381 w 559"/>
                  <a:gd name="T43" fmla="*/ 507 h 611"/>
                  <a:gd name="T44" fmla="*/ 370 w 559"/>
                  <a:gd name="T45" fmla="*/ 508 h 611"/>
                  <a:gd name="T46" fmla="*/ 405 w 559"/>
                  <a:gd name="T47" fmla="*/ 576 h 611"/>
                  <a:gd name="T48" fmla="*/ 414 w 559"/>
                  <a:gd name="T49" fmla="*/ 594 h 611"/>
                  <a:gd name="T50" fmla="*/ 411 w 559"/>
                  <a:gd name="T51" fmla="*/ 611 h 611"/>
                  <a:gd name="T52" fmla="*/ 397 w 559"/>
                  <a:gd name="T53" fmla="*/ 603 h 611"/>
                  <a:gd name="T54" fmla="*/ 364 w 559"/>
                  <a:gd name="T55" fmla="*/ 538 h 611"/>
                  <a:gd name="T56" fmla="*/ 312 w 559"/>
                  <a:gd name="T57" fmla="*/ 506 h 611"/>
                  <a:gd name="T58" fmla="*/ 250 w 559"/>
                  <a:gd name="T59" fmla="*/ 507 h 611"/>
                  <a:gd name="T60" fmla="*/ 234 w 559"/>
                  <a:gd name="T61" fmla="*/ 517 h 611"/>
                  <a:gd name="T62" fmla="*/ 190 w 559"/>
                  <a:gd name="T63" fmla="*/ 601 h 611"/>
                  <a:gd name="T64" fmla="*/ 175 w 559"/>
                  <a:gd name="T65" fmla="*/ 610 h 611"/>
                  <a:gd name="T66" fmla="*/ 174 w 559"/>
                  <a:gd name="T67" fmla="*/ 591 h 611"/>
                  <a:gd name="T68" fmla="*/ 216 w 559"/>
                  <a:gd name="T69" fmla="*/ 507 h 611"/>
                  <a:gd name="T70" fmla="*/ 187 w 559"/>
                  <a:gd name="T71" fmla="*/ 507 h 611"/>
                  <a:gd name="T72" fmla="*/ 127 w 559"/>
                  <a:gd name="T73" fmla="*/ 507 h 611"/>
                  <a:gd name="T74" fmla="*/ 96 w 559"/>
                  <a:gd name="T75" fmla="*/ 476 h 611"/>
                  <a:gd name="T76" fmla="*/ 96 w 559"/>
                  <a:gd name="T77" fmla="*/ 463 h 611"/>
                  <a:gd name="T78" fmla="*/ 470 w 559"/>
                  <a:gd name="T79" fmla="*/ 464 h 611"/>
                  <a:gd name="T80" fmla="*/ 117 w 559"/>
                  <a:gd name="T81" fmla="*/ 464 h 611"/>
                  <a:gd name="T82" fmla="*/ 117 w 559"/>
                  <a:gd name="T83" fmla="*/ 486 h 611"/>
                  <a:gd name="T84" fmla="*/ 470 w 559"/>
                  <a:gd name="T85" fmla="*/ 486 h 611"/>
                  <a:gd name="T86" fmla="*/ 470 w 559"/>
                  <a:gd name="T87" fmla="*/ 464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59" h="611">
                    <a:moveTo>
                      <a:pt x="96" y="463"/>
                    </a:moveTo>
                    <a:cubicBezTo>
                      <a:pt x="74" y="463"/>
                      <a:pt x="54" y="463"/>
                      <a:pt x="35" y="463"/>
                    </a:cubicBezTo>
                    <a:cubicBezTo>
                      <a:pt x="10" y="463"/>
                      <a:pt x="0" y="453"/>
                      <a:pt x="0" y="428"/>
                    </a:cubicBezTo>
                    <a:cubicBezTo>
                      <a:pt x="0" y="298"/>
                      <a:pt x="0" y="167"/>
                      <a:pt x="0" y="36"/>
                    </a:cubicBezTo>
                    <a:cubicBezTo>
                      <a:pt x="0" y="12"/>
                      <a:pt x="9" y="2"/>
                      <a:pt x="33" y="1"/>
                    </a:cubicBezTo>
                    <a:cubicBezTo>
                      <a:pt x="46" y="1"/>
                      <a:pt x="59" y="0"/>
                      <a:pt x="72" y="2"/>
                    </a:cubicBezTo>
                    <a:cubicBezTo>
                      <a:pt x="76" y="2"/>
                      <a:pt x="80" y="7"/>
                      <a:pt x="84" y="10"/>
                    </a:cubicBezTo>
                    <a:cubicBezTo>
                      <a:pt x="80" y="14"/>
                      <a:pt x="76" y="20"/>
                      <a:pt x="72" y="20"/>
                    </a:cubicBezTo>
                    <a:cubicBezTo>
                      <a:pt x="59" y="21"/>
                      <a:pt x="46" y="21"/>
                      <a:pt x="33" y="21"/>
                    </a:cubicBezTo>
                    <a:cubicBezTo>
                      <a:pt x="24" y="20"/>
                      <a:pt x="20" y="25"/>
                      <a:pt x="20" y="33"/>
                    </a:cubicBezTo>
                    <a:cubicBezTo>
                      <a:pt x="20" y="36"/>
                      <a:pt x="20" y="39"/>
                      <a:pt x="20" y="42"/>
                    </a:cubicBezTo>
                    <a:cubicBezTo>
                      <a:pt x="20" y="169"/>
                      <a:pt x="19" y="295"/>
                      <a:pt x="20" y="421"/>
                    </a:cubicBezTo>
                    <a:cubicBezTo>
                      <a:pt x="20" y="443"/>
                      <a:pt x="20" y="443"/>
                      <a:pt x="41" y="443"/>
                    </a:cubicBezTo>
                    <a:cubicBezTo>
                      <a:pt x="206" y="443"/>
                      <a:pt x="370" y="443"/>
                      <a:pt x="534" y="443"/>
                    </a:cubicBezTo>
                    <a:cubicBezTo>
                      <a:pt x="538" y="443"/>
                      <a:pt x="543" y="442"/>
                      <a:pt x="546" y="444"/>
                    </a:cubicBezTo>
                    <a:cubicBezTo>
                      <a:pt x="551" y="446"/>
                      <a:pt x="555" y="450"/>
                      <a:pt x="559" y="453"/>
                    </a:cubicBezTo>
                    <a:cubicBezTo>
                      <a:pt x="554" y="456"/>
                      <a:pt x="551" y="462"/>
                      <a:pt x="546" y="462"/>
                    </a:cubicBezTo>
                    <a:cubicBezTo>
                      <a:pt x="532" y="464"/>
                      <a:pt x="518" y="463"/>
                      <a:pt x="504" y="463"/>
                    </a:cubicBezTo>
                    <a:cubicBezTo>
                      <a:pt x="500" y="463"/>
                      <a:pt x="496" y="464"/>
                      <a:pt x="491" y="464"/>
                    </a:cubicBezTo>
                    <a:cubicBezTo>
                      <a:pt x="491" y="470"/>
                      <a:pt x="491" y="475"/>
                      <a:pt x="490" y="481"/>
                    </a:cubicBezTo>
                    <a:cubicBezTo>
                      <a:pt x="490" y="499"/>
                      <a:pt x="482" y="507"/>
                      <a:pt x="464" y="507"/>
                    </a:cubicBezTo>
                    <a:cubicBezTo>
                      <a:pt x="436" y="507"/>
                      <a:pt x="409" y="507"/>
                      <a:pt x="381" y="507"/>
                    </a:cubicBezTo>
                    <a:cubicBezTo>
                      <a:pt x="378" y="507"/>
                      <a:pt x="375" y="507"/>
                      <a:pt x="370" y="508"/>
                    </a:cubicBezTo>
                    <a:cubicBezTo>
                      <a:pt x="382" y="532"/>
                      <a:pt x="394" y="554"/>
                      <a:pt x="405" y="576"/>
                    </a:cubicBezTo>
                    <a:cubicBezTo>
                      <a:pt x="408" y="582"/>
                      <a:pt x="412" y="588"/>
                      <a:pt x="414" y="594"/>
                    </a:cubicBezTo>
                    <a:cubicBezTo>
                      <a:pt x="415" y="599"/>
                      <a:pt x="412" y="605"/>
                      <a:pt x="411" y="611"/>
                    </a:cubicBezTo>
                    <a:cubicBezTo>
                      <a:pt x="406" y="608"/>
                      <a:pt x="399" y="607"/>
                      <a:pt x="397" y="603"/>
                    </a:cubicBezTo>
                    <a:cubicBezTo>
                      <a:pt x="385" y="582"/>
                      <a:pt x="372" y="561"/>
                      <a:pt x="364" y="538"/>
                    </a:cubicBezTo>
                    <a:cubicBezTo>
                      <a:pt x="354" y="512"/>
                      <a:pt x="339" y="503"/>
                      <a:pt x="312" y="506"/>
                    </a:cubicBezTo>
                    <a:cubicBezTo>
                      <a:pt x="292" y="509"/>
                      <a:pt x="270" y="506"/>
                      <a:pt x="250" y="507"/>
                    </a:cubicBezTo>
                    <a:cubicBezTo>
                      <a:pt x="244" y="508"/>
                      <a:pt x="237" y="512"/>
                      <a:pt x="234" y="517"/>
                    </a:cubicBezTo>
                    <a:cubicBezTo>
                      <a:pt x="219" y="545"/>
                      <a:pt x="205" y="573"/>
                      <a:pt x="190" y="601"/>
                    </a:cubicBezTo>
                    <a:cubicBezTo>
                      <a:pt x="188" y="605"/>
                      <a:pt x="179" y="611"/>
                      <a:pt x="175" y="610"/>
                    </a:cubicBezTo>
                    <a:cubicBezTo>
                      <a:pt x="166" y="606"/>
                      <a:pt x="170" y="598"/>
                      <a:pt x="174" y="591"/>
                    </a:cubicBezTo>
                    <a:cubicBezTo>
                      <a:pt x="187" y="564"/>
                      <a:pt x="201" y="537"/>
                      <a:pt x="216" y="507"/>
                    </a:cubicBezTo>
                    <a:cubicBezTo>
                      <a:pt x="205" y="507"/>
                      <a:pt x="196" y="507"/>
                      <a:pt x="187" y="507"/>
                    </a:cubicBezTo>
                    <a:cubicBezTo>
                      <a:pt x="167" y="507"/>
                      <a:pt x="147" y="507"/>
                      <a:pt x="127" y="507"/>
                    </a:cubicBezTo>
                    <a:cubicBezTo>
                      <a:pt x="102" y="507"/>
                      <a:pt x="96" y="501"/>
                      <a:pt x="96" y="476"/>
                    </a:cubicBezTo>
                    <a:cubicBezTo>
                      <a:pt x="96" y="473"/>
                      <a:pt x="96" y="469"/>
                      <a:pt x="96" y="463"/>
                    </a:cubicBezTo>
                    <a:close/>
                    <a:moveTo>
                      <a:pt x="470" y="464"/>
                    </a:moveTo>
                    <a:cubicBezTo>
                      <a:pt x="352" y="464"/>
                      <a:pt x="234" y="464"/>
                      <a:pt x="117" y="464"/>
                    </a:cubicBezTo>
                    <a:cubicBezTo>
                      <a:pt x="117" y="473"/>
                      <a:pt x="117" y="479"/>
                      <a:pt x="117" y="486"/>
                    </a:cubicBezTo>
                    <a:cubicBezTo>
                      <a:pt x="235" y="486"/>
                      <a:pt x="353" y="486"/>
                      <a:pt x="470" y="486"/>
                    </a:cubicBezTo>
                    <a:cubicBezTo>
                      <a:pt x="470" y="478"/>
                      <a:pt x="470" y="472"/>
                      <a:pt x="470" y="4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58" name="Freeform 15"/>
              <p:cNvSpPr>
                <a:spLocks noEditPoints="1"/>
              </p:cNvSpPr>
              <p:nvPr/>
            </p:nvSpPr>
            <p:spPr bwMode="auto">
              <a:xfrm>
                <a:off x="3292385" y="2521800"/>
                <a:ext cx="236387" cy="307425"/>
              </a:xfrm>
              <a:custGeom>
                <a:avLst/>
                <a:gdLst>
                  <a:gd name="T0" fmla="*/ 267 w 299"/>
                  <a:gd name="T1" fmla="*/ 139 h 388"/>
                  <a:gd name="T2" fmla="*/ 240 w 299"/>
                  <a:gd name="T3" fmla="*/ 218 h 388"/>
                  <a:gd name="T4" fmla="*/ 239 w 299"/>
                  <a:gd name="T5" fmla="*/ 239 h 388"/>
                  <a:gd name="T6" fmla="*/ 286 w 299"/>
                  <a:gd name="T7" fmla="*/ 321 h 388"/>
                  <a:gd name="T8" fmla="*/ 275 w 299"/>
                  <a:gd name="T9" fmla="*/ 376 h 388"/>
                  <a:gd name="T10" fmla="*/ 221 w 299"/>
                  <a:gd name="T11" fmla="*/ 358 h 388"/>
                  <a:gd name="T12" fmla="*/ 174 w 299"/>
                  <a:gd name="T13" fmla="*/ 275 h 388"/>
                  <a:gd name="T14" fmla="*/ 156 w 299"/>
                  <a:gd name="T15" fmla="*/ 267 h 388"/>
                  <a:gd name="T16" fmla="*/ 12 w 299"/>
                  <a:gd name="T17" fmla="*/ 164 h 388"/>
                  <a:gd name="T18" fmla="*/ 114 w 299"/>
                  <a:gd name="T19" fmla="*/ 14 h 388"/>
                  <a:gd name="T20" fmla="*/ 267 w 299"/>
                  <a:gd name="T21" fmla="*/ 139 h 388"/>
                  <a:gd name="T22" fmla="*/ 139 w 299"/>
                  <a:gd name="T23" fmla="*/ 249 h 388"/>
                  <a:gd name="T24" fmla="*/ 247 w 299"/>
                  <a:gd name="T25" fmla="*/ 139 h 388"/>
                  <a:gd name="T26" fmla="*/ 137 w 299"/>
                  <a:gd name="T27" fmla="*/ 31 h 388"/>
                  <a:gd name="T28" fmla="*/ 30 w 299"/>
                  <a:gd name="T29" fmla="*/ 142 h 388"/>
                  <a:gd name="T30" fmla="*/ 139 w 299"/>
                  <a:gd name="T31" fmla="*/ 249 h 388"/>
                  <a:gd name="T32" fmla="*/ 187 w 299"/>
                  <a:gd name="T33" fmla="*/ 260 h 388"/>
                  <a:gd name="T34" fmla="*/ 240 w 299"/>
                  <a:gd name="T35" fmla="*/ 351 h 388"/>
                  <a:gd name="T36" fmla="*/ 264 w 299"/>
                  <a:gd name="T37" fmla="*/ 359 h 388"/>
                  <a:gd name="T38" fmla="*/ 271 w 299"/>
                  <a:gd name="T39" fmla="*/ 334 h 388"/>
                  <a:gd name="T40" fmla="*/ 218 w 299"/>
                  <a:gd name="T41" fmla="*/ 242 h 388"/>
                  <a:gd name="T42" fmla="*/ 187 w 299"/>
                  <a:gd name="T43" fmla="*/ 26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9" h="388">
                    <a:moveTo>
                      <a:pt x="267" y="139"/>
                    </a:moveTo>
                    <a:cubicBezTo>
                      <a:pt x="267" y="169"/>
                      <a:pt x="258" y="195"/>
                      <a:pt x="240" y="218"/>
                    </a:cubicBezTo>
                    <a:cubicBezTo>
                      <a:pt x="234" y="226"/>
                      <a:pt x="234" y="231"/>
                      <a:pt x="239" y="239"/>
                    </a:cubicBezTo>
                    <a:cubicBezTo>
                      <a:pt x="255" y="266"/>
                      <a:pt x="270" y="293"/>
                      <a:pt x="286" y="321"/>
                    </a:cubicBezTo>
                    <a:cubicBezTo>
                      <a:pt x="299" y="343"/>
                      <a:pt x="295" y="365"/>
                      <a:pt x="275" y="376"/>
                    </a:cubicBezTo>
                    <a:cubicBezTo>
                      <a:pt x="255" y="388"/>
                      <a:pt x="235" y="381"/>
                      <a:pt x="221" y="358"/>
                    </a:cubicBezTo>
                    <a:cubicBezTo>
                      <a:pt x="205" y="331"/>
                      <a:pt x="189" y="303"/>
                      <a:pt x="174" y="275"/>
                    </a:cubicBezTo>
                    <a:cubicBezTo>
                      <a:pt x="170" y="268"/>
                      <a:pt x="166" y="265"/>
                      <a:pt x="156" y="267"/>
                    </a:cubicBezTo>
                    <a:cubicBezTo>
                      <a:pt x="91" y="278"/>
                      <a:pt x="23" y="229"/>
                      <a:pt x="12" y="164"/>
                    </a:cubicBezTo>
                    <a:cubicBezTo>
                      <a:pt x="0" y="92"/>
                      <a:pt x="46" y="25"/>
                      <a:pt x="114" y="14"/>
                    </a:cubicBezTo>
                    <a:cubicBezTo>
                      <a:pt x="195" y="0"/>
                      <a:pt x="267" y="59"/>
                      <a:pt x="267" y="139"/>
                    </a:cubicBezTo>
                    <a:close/>
                    <a:moveTo>
                      <a:pt x="139" y="249"/>
                    </a:moveTo>
                    <a:cubicBezTo>
                      <a:pt x="199" y="248"/>
                      <a:pt x="248" y="199"/>
                      <a:pt x="247" y="139"/>
                    </a:cubicBezTo>
                    <a:cubicBezTo>
                      <a:pt x="246" y="78"/>
                      <a:pt x="198" y="31"/>
                      <a:pt x="137" y="31"/>
                    </a:cubicBezTo>
                    <a:cubicBezTo>
                      <a:pt x="76" y="32"/>
                      <a:pt x="29" y="80"/>
                      <a:pt x="30" y="142"/>
                    </a:cubicBezTo>
                    <a:cubicBezTo>
                      <a:pt x="30" y="201"/>
                      <a:pt x="80" y="249"/>
                      <a:pt x="139" y="249"/>
                    </a:cubicBezTo>
                    <a:close/>
                    <a:moveTo>
                      <a:pt x="187" y="260"/>
                    </a:moveTo>
                    <a:cubicBezTo>
                      <a:pt x="206" y="291"/>
                      <a:pt x="223" y="321"/>
                      <a:pt x="240" y="351"/>
                    </a:cubicBezTo>
                    <a:cubicBezTo>
                      <a:pt x="246" y="361"/>
                      <a:pt x="254" y="365"/>
                      <a:pt x="264" y="359"/>
                    </a:cubicBezTo>
                    <a:cubicBezTo>
                      <a:pt x="275" y="354"/>
                      <a:pt x="276" y="344"/>
                      <a:pt x="271" y="334"/>
                    </a:cubicBezTo>
                    <a:cubicBezTo>
                      <a:pt x="253" y="303"/>
                      <a:pt x="236" y="273"/>
                      <a:pt x="218" y="242"/>
                    </a:cubicBezTo>
                    <a:cubicBezTo>
                      <a:pt x="208" y="248"/>
                      <a:pt x="198" y="253"/>
                      <a:pt x="187" y="2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59" name="Freeform 16"/>
              <p:cNvSpPr>
                <a:spLocks noEditPoints="1"/>
              </p:cNvSpPr>
              <p:nvPr/>
            </p:nvSpPr>
            <p:spPr bwMode="auto">
              <a:xfrm>
                <a:off x="3075598" y="2387073"/>
                <a:ext cx="380915" cy="139627"/>
              </a:xfrm>
              <a:custGeom>
                <a:avLst/>
                <a:gdLst>
                  <a:gd name="T0" fmla="*/ 132 w 482"/>
                  <a:gd name="T1" fmla="*/ 44 h 176"/>
                  <a:gd name="T2" fmla="*/ 182 w 482"/>
                  <a:gd name="T3" fmla="*/ 0 h 176"/>
                  <a:gd name="T4" fmla="*/ 210 w 482"/>
                  <a:gd name="T5" fmla="*/ 0 h 176"/>
                  <a:gd name="T6" fmla="*/ 243 w 482"/>
                  <a:gd name="T7" fmla="*/ 32 h 176"/>
                  <a:gd name="T8" fmla="*/ 243 w 482"/>
                  <a:gd name="T9" fmla="*/ 44 h 176"/>
                  <a:gd name="T10" fmla="*/ 261 w 482"/>
                  <a:gd name="T11" fmla="*/ 44 h 176"/>
                  <a:gd name="T12" fmla="*/ 444 w 482"/>
                  <a:gd name="T13" fmla="*/ 44 h 176"/>
                  <a:gd name="T14" fmla="*/ 481 w 482"/>
                  <a:gd name="T15" fmla="*/ 81 h 176"/>
                  <a:gd name="T16" fmla="*/ 481 w 482"/>
                  <a:gd name="T17" fmla="*/ 159 h 176"/>
                  <a:gd name="T18" fmla="*/ 471 w 482"/>
                  <a:gd name="T19" fmla="*/ 174 h 176"/>
                  <a:gd name="T20" fmla="*/ 462 w 482"/>
                  <a:gd name="T21" fmla="*/ 160 h 176"/>
                  <a:gd name="T22" fmla="*/ 462 w 482"/>
                  <a:gd name="T23" fmla="*/ 83 h 176"/>
                  <a:gd name="T24" fmla="*/ 442 w 482"/>
                  <a:gd name="T25" fmla="*/ 64 h 176"/>
                  <a:gd name="T26" fmla="*/ 23 w 482"/>
                  <a:gd name="T27" fmla="*/ 64 h 176"/>
                  <a:gd name="T28" fmla="*/ 13 w 482"/>
                  <a:gd name="T29" fmla="*/ 63 h 176"/>
                  <a:gd name="T30" fmla="*/ 0 w 482"/>
                  <a:gd name="T31" fmla="*/ 55 h 176"/>
                  <a:gd name="T32" fmla="*/ 13 w 482"/>
                  <a:gd name="T33" fmla="*/ 45 h 176"/>
                  <a:gd name="T34" fmla="*/ 52 w 482"/>
                  <a:gd name="T35" fmla="*/ 44 h 176"/>
                  <a:gd name="T36" fmla="*/ 132 w 482"/>
                  <a:gd name="T37" fmla="*/ 44 h 176"/>
                  <a:gd name="T38" fmla="*/ 154 w 482"/>
                  <a:gd name="T39" fmla="*/ 43 h 176"/>
                  <a:gd name="T40" fmla="*/ 220 w 482"/>
                  <a:gd name="T41" fmla="*/ 43 h 176"/>
                  <a:gd name="T42" fmla="*/ 203 w 482"/>
                  <a:gd name="T43" fmla="*/ 20 h 176"/>
                  <a:gd name="T44" fmla="*/ 173 w 482"/>
                  <a:gd name="T45" fmla="*/ 20 h 176"/>
                  <a:gd name="T46" fmla="*/ 154 w 482"/>
                  <a:gd name="T47" fmla="*/ 4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82" h="176">
                    <a:moveTo>
                      <a:pt x="132" y="44"/>
                    </a:moveTo>
                    <a:cubicBezTo>
                      <a:pt x="138" y="0"/>
                      <a:pt x="138" y="0"/>
                      <a:pt x="182" y="0"/>
                    </a:cubicBezTo>
                    <a:cubicBezTo>
                      <a:pt x="191" y="0"/>
                      <a:pt x="201" y="0"/>
                      <a:pt x="210" y="0"/>
                    </a:cubicBezTo>
                    <a:cubicBezTo>
                      <a:pt x="234" y="0"/>
                      <a:pt x="242" y="8"/>
                      <a:pt x="243" y="32"/>
                    </a:cubicBezTo>
                    <a:cubicBezTo>
                      <a:pt x="243" y="35"/>
                      <a:pt x="243" y="38"/>
                      <a:pt x="243" y="44"/>
                    </a:cubicBezTo>
                    <a:cubicBezTo>
                      <a:pt x="249" y="44"/>
                      <a:pt x="255" y="44"/>
                      <a:pt x="261" y="44"/>
                    </a:cubicBezTo>
                    <a:cubicBezTo>
                      <a:pt x="322" y="44"/>
                      <a:pt x="383" y="44"/>
                      <a:pt x="444" y="44"/>
                    </a:cubicBezTo>
                    <a:cubicBezTo>
                      <a:pt x="472" y="44"/>
                      <a:pt x="481" y="53"/>
                      <a:pt x="481" y="81"/>
                    </a:cubicBezTo>
                    <a:cubicBezTo>
                      <a:pt x="482" y="107"/>
                      <a:pt x="482" y="133"/>
                      <a:pt x="481" y="159"/>
                    </a:cubicBezTo>
                    <a:cubicBezTo>
                      <a:pt x="481" y="165"/>
                      <a:pt x="475" y="173"/>
                      <a:pt x="471" y="174"/>
                    </a:cubicBezTo>
                    <a:cubicBezTo>
                      <a:pt x="461" y="176"/>
                      <a:pt x="462" y="167"/>
                      <a:pt x="462" y="160"/>
                    </a:cubicBezTo>
                    <a:cubicBezTo>
                      <a:pt x="462" y="134"/>
                      <a:pt x="462" y="109"/>
                      <a:pt x="462" y="83"/>
                    </a:cubicBezTo>
                    <a:cubicBezTo>
                      <a:pt x="462" y="65"/>
                      <a:pt x="461" y="64"/>
                      <a:pt x="442" y="64"/>
                    </a:cubicBezTo>
                    <a:cubicBezTo>
                      <a:pt x="303" y="64"/>
                      <a:pt x="163" y="64"/>
                      <a:pt x="23" y="64"/>
                    </a:cubicBezTo>
                    <a:cubicBezTo>
                      <a:pt x="19" y="64"/>
                      <a:pt x="15" y="65"/>
                      <a:pt x="13" y="63"/>
                    </a:cubicBezTo>
                    <a:cubicBezTo>
                      <a:pt x="8" y="61"/>
                      <a:pt x="4" y="58"/>
                      <a:pt x="0" y="55"/>
                    </a:cubicBezTo>
                    <a:cubicBezTo>
                      <a:pt x="4" y="51"/>
                      <a:pt x="8" y="45"/>
                      <a:pt x="13" y="45"/>
                    </a:cubicBezTo>
                    <a:cubicBezTo>
                      <a:pt x="26" y="43"/>
                      <a:pt x="39" y="44"/>
                      <a:pt x="52" y="44"/>
                    </a:cubicBezTo>
                    <a:cubicBezTo>
                      <a:pt x="78" y="44"/>
                      <a:pt x="104" y="44"/>
                      <a:pt x="132" y="44"/>
                    </a:cubicBezTo>
                    <a:close/>
                    <a:moveTo>
                      <a:pt x="154" y="43"/>
                    </a:moveTo>
                    <a:cubicBezTo>
                      <a:pt x="177" y="43"/>
                      <a:pt x="199" y="43"/>
                      <a:pt x="220" y="43"/>
                    </a:cubicBezTo>
                    <a:cubicBezTo>
                      <a:pt x="225" y="20"/>
                      <a:pt x="224" y="20"/>
                      <a:pt x="203" y="20"/>
                    </a:cubicBezTo>
                    <a:cubicBezTo>
                      <a:pt x="193" y="20"/>
                      <a:pt x="183" y="20"/>
                      <a:pt x="173" y="20"/>
                    </a:cubicBezTo>
                    <a:cubicBezTo>
                      <a:pt x="152" y="20"/>
                      <a:pt x="152" y="20"/>
                      <a:pt x="154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60" name="Freeform 17"/>
              <p:cNvSpPr>
                <a:spLocks noEditPoints="1"/>
              </p:cNvSpPr>
              <p:nvPr/>
            </p:nvSpPr>
            <p:spPr bwMode="auto">
              <a:xfrm>
                <a:off x="3089070" y="2465460"/>
                <a:ext cx="269458" cy="156775"/>
              </a:xfrm>
              <a:custGeom>
                <a:avLst/>
                <a:gdLst>
                  <a:gd name="T0" fmla="*/ 218 w 342"/>
                  <a:gd name="T1" fmla="*/ 193 h 197"/>
                  <a:gd name="T2" fmla="*/ 185 w 342"/>
                  <a:gd name="T3" fmla="*/ 163 h 197"/>
                  <a:gd name="T4" fmla="*/ 141 w 342"/>
                  <a:gd name="T5" fmla="*/ 138 h 197"/>
                  <a:gd name="T6" fmla="*/ 112 w 342"/>
                  <a:gd name="T7" fmla="*/ 139 h 197"/>
                  <a:gd name="T8" fmla="*/ 95 w 342"/>
                  <a:gd name="T9" fmla="*/ 139 h 197"/>
                  <a:gd name="T10" fmla="*/ 66 w 342"/>
                  <a:gd name="T11" fmla="*/ 172 h 197"/>
                  <a:gd name="T12" fmla="*/ 26 w 342"/>
                  <a:gd name="T13" fmla="*/ 191 h 197"/>
                  <a:gd name="T14" fmla="*/ 6 w 342"/>
                  <a:gd name="T15" fmla="*/ 149 h 197"/>
                  <a:gd name="T16" fmla="*/ 50 w 342"/>
                  <a:gd name="T17" fmla="*/ 130 h 197"/>
                  <a:gd name="T18" fmla="*/ 95 w 342"/>
                  <a:gd name="T19" fmla="*/ 104 h 197"/>
                  <a:gd name="T20" fmla="*/ 127 w 342"/>
                  <a:gd name="T21" fmla="*/ 76 h 197"/>
                  <a:gd name="T22" fmla="*/ 159 w 342"/>
                  <a:gd name="T23" fmla="*/ 103 h 197"/>
                  <a:gd name="T24" fmla="*/ 205 w 342"/>
                  <a:gd name="T25" fmla="*/ 130 h 197"/>
                  <a:gd name="T26" fmla="*/ 208 w 342"/>
                  <a:gd name="T27" fmla="*/ 129 h 197"/>
                  <a:gd name="T28" fmla="*/ 246 w 342"/>
                  <a:gd name="T29" fmla="*/ 103 h 197"/>
                  <a:gd name="T30" fmla="*/ 265 w 342"/>
                  <a:gd name="T31" fmla="*/ 76 h 197"/>
                  <a:gd name="T32" fmla="*/ 276 w 342"/>
                  <a:gd name="T33" fmla="*/ 38 h 197"/>
                  <a:gd name="T34" fmla="*/ 304 w 342"/>
                  <a:gd name="T35" fmla="*/ 2 h 197"/>
                  <a:gd name="T36" fmla="*/ 341 w 342"/>
                  <a:gd name="T37" fmla="*/ 32 h 197"/>
                  <a:gd name="T38" fmla="*/ 309 w 342"/>
                  <a:gd name="T39" fmla="*/ 66 h 197"/>
                  <a:gd name="T40" fmla="*/ 289 w 342"/>
                  <a:gd name="T41" fmla="*/ 78 h 197"/>
                  <a:gd name="T42" fmla="*/ 259 w 342"/>
                  <a:gd name="T43" fmla="*/ 119 h 197"/>
                  <a:gd name="T44" fmla="*/ 249 w 342"/>
                  <a:gd name="T45" fmla="*/ 158 h 197"/>
                  <a:gd name="T46" fmla="*/ 218 w 342"/>
                  <a:gd name="T47" fmla="*/ 193 h 197"/>
                  <a:gd name="T48" fmla="*/ 307 w 342"/>
                  <a:gd name="T49" fmla="*/ 16 h 197"/>
                  <a:gd name="T50" fmla="*/ 296 w 342"/>
                  <a:gd name="T51" fmla="*/ 35 h 197"/>
                  <a:gd name="T52" fmla="*/ 308 w 342"/>
                  <a:gd name="T53" fmla="*/ 47 h 197"/>
                  <a:gd name="T54" fmla="*/ 319 w 342"/>
                  <a:gd name="T55" fmla="*/ 33 h 197"/>
                  <a:gd name="T56" fmla="*/ 307 w 342"/>
                  <a:gd name="T57" fmla="*/ 16 h 197"/>
                  <a:gd name="T58" fmla="*/ 127 w 342"/>
                  <a:gd name="T59" fmla="*/ 91 h 197"/>
                  <a:gd name="T60" fmla="*/ 115 w 342"/>
                  <a:gd name="T61" fmla="*/ 110 h 197"/>
                  <a:gd name="T62" fmla="*/ 127 w 342"/>
                  <a:gd name="T63" fmla="*/ 121 h 197"/>
                  <a:gd name="T64" fmla="*/ 139 w 342"/>
                  <a:gd name="T65" fmla="*/ 108 h 197"/>
                  <a:gd name="T66" fmla="*/ 127 w 342"/>
                  <a:gd name="T67" fmla="*/ 91 h 197"/>
                  <a:gd name="T68" fmla="*/ 55 w 342"/>
                  <a:gd name="T69" fmla="*/ 161 h 197"/>
                  <a:gd name="T70" fmla="*/ 37 w 342"/>
                  <a:gd name="T71" fmla="*/ 149 h 197"/>
                  <a:gd name="T72" fmla="*/ 24 w 342"/>
                  <a:gd name="T73" fmla="*/ 161 h 197"/>
                  <a:gd name="T74" fmla="*/ 36 w 342"/>
                  <a:gd name="T75" fmla="*/ 173 h 197"/>
                  <a:gd name="T76" fmla="*/ 55 w 342"/>
                  <a:gd name="T77" fmla="*/ 161 h 197"/>
                  <a:gd name="T78" fmla="*/ 236 w 342"/>
                  <a:gd name="T79" fmla="*/ 161 h 197"/>
                  <a:gd name="T80" fmla="*/ 217 w 342"/>
                  <a:gd name="T81" fmla="*/ 149 h 197"/>
                  <a:gd name="T82" fmla="*/ 206 w 342"/>
                  <a:gd name="T83" fmla="*/ 160 h 197"/>
                  <a:gd name="T84" fmla="*/ 217 w 342"/>
                  <a:gd name="T85" fmla="*/ 173 h 197"/>
                  <a:gd name="T86" fmla="*/ 236 w 342"/>
                  <a:gd name="T87" fmla="*/ 161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42" h="197">
                    <a:moveTo>
                      <a:pt x="218" y="193"/>
                    </a:moveTo>
                    <a:cubicBezTo>
                      <a:pt x="200" y="193"/>
                      <a:pt x="187" y="181"/>
                      <a:pt x="185" y="163"/>
                    </a:cubicBezTo>
                    <a:cubicBezTo>
                      <a:pt x="183" y="148"/>
                      <a:pt x="156" y="134"/>
                      <a:pt x="141" y="138"/>
                    </a:cubicBezTo>
                    <a:cubicBezTo>
                      <a:pt x="132" y="141"/>
                      <a:pt x="122" y="139"/>
                      <a:pt x="112" y="139"/>
                    </a:cubicBezTo>
                    <a:cubicBezTo>
                      <a:pt x="107" y="139"/>
                      <a:pt x="100" y="137"/>
                      <a:pt x="95" y="139"/>
                    </a:cubicBezTo>
                    <a:cubicBezTo>
                      <a:pt x="82" y="146"/>
                      <a:pt x="68" y="151"/>
                      <a:pt x="66" y="172"/>
                    </a:cubicBezTo>
                    <a:cubicBezTo>
                      <a:pt x="65" y="189"/>
                      <a:pt x="43" y="197"/>
                      <a:pt x="26" y="191"/>
                    </a:cubicBezTo>
                    <a:cubicBezTo>
                      <a:pt x="8" y="185"/>
                      <a:pt x="0" y="166"/>
                      <a:pt x="6" y="149"/>
                    </a:cubicBezTo>
                    <a:cubicBezTo>
                      <a:pt x="12" y="132"/>
                      <a:pt x="32" y="124"/>
                      <a:pt x="50" y="130"/>
                    </a:cubicBezTo>
                    <a:cubicBezTo>
                      <a:pt x="67" y="137"/>
                      <a:pt x="92" y="123"/>
                      <a:pt x="95" y="104"/>
                    </a:cubicBezTo>
                    <a:cubicBezTo>
                      <a:pt x="97" y="88"/>
                      <a:pt x="111" y="76"/>
                      <a:pt x="127" y="76"/>
                    </a:cubicBezTo>
                    <a:cubicBezTo>
                      <a:pt x="142" y="76"/>
                      <a:pt x="156" y="88"/>
                      <a:pt x="159" y="103"/>
                    </a:cubicBezTo>
                    <a:cubicBezTo>
                      <a:pt x="163" y="124"/>
                      <a:pt x="186" y="137"/>
                      <a:pt x="205" y="130"/>
                    </a:cubicBezTo>
                    <a:cubicBezTo>
                      <a:pt x="206" y="130"/>
                      <a:pt x="207" y="129"/>
                      <a:pt x="208" y="129"/>
                    </a:cubicBezTo>
                    <a:cubicBezTo>
                      <a:pt x="230" y="134"/>
                      <a:pt x="237" y="116"/>
                      <a:pt x="246" y="103"/>
                    </a:cubicBezTo>
                    <a:cubicBezTo>
                      <a:pt x="253" y="94"/>
                      <a:pt x="259" y="86"/>
                      <a:pt x="265" y="76"/>
                    </a:cubicBezTo>
                    <a:cubicBezTo>
                      <a:pt x="273" y="65"/>
                      <a:pt x="283" y="56"/>
                      <a:pt x="276" y="38"/>
                    </a:cubicBezTo>
                    <a:cubicBezTo>
                      <a:pt x="269" y="22"/>
                      <a:pt x="286" y="4"/>
                      <a:pt x="304" y="2"/>
                    </a:cubicBezTo>
                    <a:cubicBezTo>
                      <a:pt x="322" y="0"/>
                      <a:pt x="339" y="14"/>
                      <a:pt x="341" y="32"/>
                    </a:cubicBezTo>
                    <a:cubicBezTo>
                      <a:pt x="342" y="50"/>
                      <a:pt x="328" y="67"/>
                      <a:pt x="309" y="66"/>
                    </a:cubicBezTo>
                    <a:cubicBezTo>
                      <a:pt x="299" y="66"/>
                      <a:pt x="294" y="70"/>
                      <a:pt x="289" y="78"/>
                    </a:cubicBezTo>
                    <a:cubicBezTo>
                      <a:pt x="279" y="92"/>
                      <a:pt x="269" y="106"/>
                      <a:pt x="259" y="119"/>
                    </a:cubicBezTo>
                    <a:cubicBezTo>
                      <a:pt x="251" y="131"/>
                      <a:pt x="243" y="140"/>
                      <a:pt x="249" y="158"/>
                    </a:cubicBezTo>
                    <a:cubicBezTo>
                      <a:pt x="256" y="174"/>
                      <a:pt x="237" y="193"/>
                      <a:pt x="218" y="193"/>
                    </a:cubicBezTo>
                    <a:close/>
                    <a:moveTo>
                      <a:pt x="307" y="16"/>
                    </a:moveTo>
                    <a:cubicBezTo>
                      <a:pt x="301" y="25"/>
                      <a:pt x="295" y="30"/>
                      <a:pt x="296" y="35"/>
                    </a:cubicBezTo>
                    <a:cubicBezTo>
                      <a:pt x="297" y="39"/>
                      <a:pt x="303" y="43"/>
                      <a:pt x="308" y="47"/>
                    </a:cubicBezTo>
                    <a:cubicBezTo>
                      <a:pt x="312" y="42"/>
                      <a:pt x="318" y="38"/>
                      <a:pt x="319" y="33"/>
                    </a:cubicBezTo>
                    <a:cubicBezTo>
                      <a:pt x="320" y="29"/>
                      <a:pt x="313" y="24"/>
                      <a:pt x="307" y="16"/>
                    </a:cubicBezTo>
                    <a:close/>
                    <a:moveTo>
                      <a:pt x="127" y="91"/>
                    </a:moveTo>
                    <a:cubicBezTo>
                      <a:pt x="121" y="100"/>
                      <a:pt x="115" y="105"/>
                      <a:pt x="115" y="110"/>
                    </a:cubicBezTo>
                    <a:cubicBezTo>
                      <a:pt x="115" y="114"/>
                      <a:pt x="123" y="122"/>
                      <a:pt x="127" y="121"/>
                    </a:cubicBezTo>
                    <a:cubicBezTo>
                      <a:pt x="132" y="120"/>
                      <a:pt x="138" y="113"/>
                      <a:pt x="139" y="108"/>
                    </a:cubicBezTo>
                    <a:cubicBezTo>
                      <a:pt x="140" y="104"/>
                      <a:pt x="133" y="99"/>
                      <a:pt x="127" y="91"/>
                    </a:cubicBezTo>
                    <a:close/>
                    <a:moveTo>
                      <a:pt x="55" y="161"/>
                    </a:moveTo>
                    <a:cubicBezTo>
                      <a:pt x="47" y="155"/>
                      <a:pt x="41" y="148"/>
                      <a:pt x="37" y="149"/>
                    </a:cubicBezTo>
                    <a:cubicBezTo>
                      <a:pt x="32" y="149"/>
                      <a:pt x="28" y="156"/>
                      <a:pt x="24" y="161"/>
                    </a:cubicBezTo>
                    <a:cubicBezTo>
                      <a:pt x="28" y="165"/>
                      <a:pt x="32" y="173"/>
                      <a:pt x="36" y="173"/>
                    </a:cubicBezTo>
                    <a:cubicBezTo>
                      <a:pt x="41" y="173"/>
                      <a:pt x="46" y="166"/>
                      <a:pt x="55" y="161"/>
                    </a:cubicBezTo>
                    <a:close/>
                    <a:moveTo>
                      <a:pt x="236" y="161"/>
                    </a:moveTo>
                    <a:cubicBezTo>
                      <a:pt x="227" y="155"/>
                      <a:pt x="222" y="148"/>
                      <a:pt x="217" y="149"/>
                    </a:cubicBezTo>
                    <a:cubicBezTo>
                      <a:pt x="213" y="149"/>
                      <a:pt x="206" y="156"/>
                      <a:pt x="206" y="160"/>
                    </a:cubicBezTo>
                    <a:cubicBezTo>
                      <a:pt x="206" y="165"/>
                      <a:pt x="212" y="173"/>
                      <a:pt x="217" y="173"/>
                    </a:cubicBezTo>
                    <a:cubicBezTo>
                      <a:pt x="221" y="173"/>
                      <a:pt x="227" y="167"/>
                      <a:pt x="236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61" name="Freeform 18"/>
              <p:cNvSpPr>
                <a:spLocks noEditPoints="1"/>
              </p:cNvSpPr>
              <p:nvPr/>
            </p:nvSpPr>
            <p:spPr bwMode="auto">
              <a:xfrm>
                <a:off x="3160109" y="2613661"/>
                <a:ext cx="56341" cy="132279"/>
              </a:xfrm>
              <a:custGeom>
                <a:avLst/>
                <a:gdLst>
                  <a:gd name="T0" fmla="*/ 7 w 71"/>
                  <a:gd name="T1" fmla="*/ 85 h 167"/>
                  <a:gd name="T2" fmla="*/ 7 w 71"/>
                  <a:gd name="T3" fmla="*/ 22 h 167"/>
                  <a:gd name="T4" fmla="*/ 23 w 71"/>
                  <a:gd name="T5" fmla="*/ 6 h 167"/>
                  <a:gd name="T6" fmla="*/ 67 w 71"/>
                  <a:gd name="T7" fmla="*/ 47 h 167"/>
                  <a:gd name="T8" fmla="*/ 67 w 71"/>
                  <a:gd name="T9" fmla="*/ 143 h 167"/>
                  <a:gd name="T10" fmla="*/ 48 w 71"/>
                  <a:gd name="T11" fmla="*/ 163 h 167"/>
                  <a:gd name="T12" fmla="*/ 7 w 71"/>
                  <a:gd name="T13" fmla="*/ 124 h 167"/>
                  <a:gd name="T14" fmla="*/ 7 w 71"/>
                  <a:gd name="T15" fmla="*/ 85 h 167"/>
                  <a:gd name="T16" fmla="*/ 46 w 71"/>
                  <a:gd name="T17" fmla="*/ 143 h 167"/>
                  <a:gd name="T18" fmla="*/ 46 w 71"/>
                  <a:gd name="T19" fmla="*/ 26 h 167"/>
                  <a:gd name="T20" fmla="*/ 27 w 71"/>
                  <a:gd name="T21" fmla="*/ 27 h 167"/>
                  <a:gd name="T22" fmla="*/ 27 w 71"/>
                  <a:gd name="T23" fmla="*/ 143 h 167"/>
                  <a:gd name="T24" fmla="*/ 46 w 71"/>
                  <a:gd name="T25" fmla="*/ 14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167">
                    <a:moveTo>
                      <a:pt x="7" y="85"/>
                    </a:moveTo>
                    <a:cubicBezTo>
                      <a:pt x="7" y="64"/>
                      <a:pt x="8" y="43"/>
                      <a:pt x="7" y="22"/>
                    </a:cubicBezTo>
                    <a:cubicBezTo>
                      <a:pt x="7" y="10"/>
                      <a:pt x="12" y="6"/>
                      <a:pt x="23" y="6"/>
                    </a:cubicBezTo>
                    <a:cubicBezTo>
                      <a:pt x="71" y="6"/>
                      <a:pt x="67" y="0"/>
                      <a:pt x="67" y="47"/>
                    </a:cubicBezTo>
                    <a:cubicBezTo>
                      <a:pt x="67" y="79"/>
                      <a:pt x="67" y="111"/>
                      <a:pt x="67" y="143"/>
                    </a:cubicBezTo>
                    <a:cubicBezTo>
                      <a:pt x="67" y="161"/>
                      <a:pt x="65" y="163"/>
                      <a:pt x="48" y="163"/>
                    </a:cubicBezTo>
                    <a:cubicBezTo>
                      <a:pt x="0" y="163"/>
                      <a:pt x="8" y="167"/>
                      <a:pt x="7" y="124"/>
                    </a:cubicBezTo>
                    <a:cubicBezTo>
                      <a:pt x="7" y="111"/>
                      <a:pt x="7" y="98"/>
                      <a:pt x="7" y="85"/>
                    </a:cubicBezTo>
                    <a:close/>
                    <a:moveTo>
                      <a:pt x="46" y="143"/>
                    </a:moveTo>
                    <a:cubicBezTo>
                      <a:pt x="46" y="103"/>
                      <a:pt x="46" y="65"/>
                      <a:pt x="46" y="26"/>
                    </a:cubicBezTo>
                    <a:cubicBezTo>
                      <a:pt x="39" y="26"/>
                      <a:pt x="33" y="27"/>
                      <a:pt x="27" y="27"/>
                    </a:cubicBezTo>
                    <a:cubicBezTo>
                      <a:pt x="27" y="66"/>
                      <a:pt x="27" y="104"/>
                      <a:pt x="27" y="143"/>
                    </a:cubicBezTo>
                    <a:cubicBezTo>
                      <a:pt x="34" y="143"/>
                      <a:pt x="40" y="143"/>
                      <a:pt x="46" y="1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62" name="Freeform 19"/>
              <p:cNvSpPr>
                <a:spLocks noEditPoints="1"/>
              </p:cNvSpPr>
              <p:nvPr/>
            </p:nvSpPr>
            <p:spPr bwMode="auto">
              <a:xfrm>
                <a:off x="3089061" y="2658981"/>
                <a:ext cx="52667" cy="89410"/>
              </a:xfrm>
              <a:custGeom>
                <a:avLst/>
                <a:gdLst>
                  <a:gd name="T0" fmla="*/ 66 w 67"/>
                  <a:gd name="T1" fmla="*/ 54 h 114"/>
                  <a:gd name="T2" fmla="*/ 66 w 67"/>
                  <a:gd name="T3" fmla="*/ 93 h 114"/>
                  <a:gd name="T4" fmla="*/ 52 w 67"/>
                  <a:gd name="T5" fmla="*/ 107 h 114"/>
                  <a:gd name="T6" fmla="*/ 6 w 67"/>
                  <a:gd name="T7" fmla="*/ 63 h 114"/>
                  <a:gd name="T8" fmla="*/ 6 w 67"/>
                  <a:gd name="T9" fmla="*/ 16 h 114"/>
                  <a:gd name="T10" fmla="*/ 22 w 67"/>
                  <a:gd name="T11" fmla="*/ 0 h 114"/>
                  <a:gd name="T12" fmla="*/ 52 w 67"/>
                  <a:gd name="T13" fmla="*/ 0 h 114"/>
                  <a:gd name="T14" fmla="*/ 66 w 67"/>
                  <a:gd name="T15" fmla="*/ 15 h 114"/>
                  <a:gd name="T16" fmla="*/ 66 w 67"/>
                  <a:gd name="T17" fmla="*/ 54 h 114"/>
                  <a:gd name="T18" fmla="*/ 46 w 67"/>
                  <a:gd name="T19" fmla="*/ 22 h 114"/>
                  <a:gd name="T20" fmla="*/ 27 w 67"/>
                  <a:gd name="T21" fmla="*/ 22 h 114"/>
                  <a:gd name="T22" fmla="*/ 27 w 67"/>
                  <a:gd name="T23" fmla="*/ 87 h 114"/>
                  <a:gd name="T24" fmla="*/ 46 w 67"/>
                  <a:gd name="T25" fmla="*/ 87 h 114"/>
                  <a:gd name="T26" fmla="*/ 46 w 67"/>
                  <a:gd name="T27" fmla="*/ 2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" h="114">
                    <a:moveTo>
                      <a:pt x="66" y="54"/>
                    </a:moveTo>
                    <a:cubicBezTo>
                      <a:pt x="66" y="67"/>
                      <a:pt x="66" y="80"/>
                      <a:pt x="66" y="93"/>
                    </a:cubicBezTo>
                    <a:cubicBezTo>
                      <a:pt x="67" y="103"/>
                      <a:pt x="62" y="107"/>
                      <a:pt x="52" y="107"/>
                    </a:cubicBezTo>
                    <a:cubicBezTo>
                      <a:pt x="0" y="106"/>
                      <a:pt x="7" y="114"/>
                      <a:pt x="6" y="63"/>
                    </a:cubicBezTo>
                    <a:cubicBezTo>
                      <a:pt x="6" y="48"/>
                      <a:pt x="6" y="32"/>
                      <a:pt x="6" y="16"/>
                    </a:cubicBezTo>
                    <a:cubicBezTo>
                      <a:pt x="6" y="5"/>
                      <a:pt x="11" y="0"/>
                      <a:pt x="22" y="0"/>
                    </a:cubicBezTo>
                    <a:cubicBezTo>
                      <a:pt x="32" y="1"/>
                      <a:pt x="42" y="1"/>
                      <a:pt x="52" y="0"/>
                    </a:cubicBezTo>
                    <a:cubicBezTo>
                      <a:pt x="62" y="0"/>
                      <a:pt x="66" y="5"/>
                      <a:pt x="66" y="15"/>
                    </a:cubicBezTo>
                    <a:cubicBezTo>
                      <a:pt x="66" y="28"/>
                      <a:pt x="66" y="41"/>
                      <a:pt x="66" y="54"/>
                    </a:cubicBezTo>
                    <a:close/>
                    <a:moveTo>
                      <a:pt x="46" y="22"/>
                    </a:moveTo>
                    <a:cubicBezTo>
                      <a:pt x="39" y="22"/>
                      <a:pt x="33" y="22"/>
                      <a:pt x="27" y="22"/>
                    </a:cubicBezTo>
                    <a:cubicBezTo>
                      <a:pt x="27" y="44"/>
                      <a:pt x="27" y="65"/>
                      <a:pt x="27" y="87"/>
                    </a:cubicBezTo>
                    <a:cubicBezTo>
                      <a:pt x="34" y="87"/>
                      <a:pt x="40" y="87"/>
                      <a:pt x="46" y="87"/>
                    </a:cubicBezTo>
                    <a:cubicBezTo>
                      <a:pt x="46" y="65"/>
                      <a:pt x="46" y="44"/>
                      <a:pt x="46" y="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63" name="Freeform 20"/>
              <p:cNvSpPr>
                <a:spLocks noEditPoints="1"/>
              </p:cNvSpPr>
              <p:nvPr/>
            </p:nvSpPr>
            <p:spPr bwMode="auto">
              <a:xfrm>
                <a:off x="3236051" y="2654078"/>
                <a:ext cx="51442" cy="89410"/>
              </a:xfrm>
              <a:custGeom>
                <a:avLst/>
                <a:gdLst>
                  <a:gd name="T0" fmla="*/ 0 w 65"/>
                  <a:gd name="T1" fmla="*/ 60 h 113"/>
                  <a:gd name="T2" fmla="*/ 0 w 65"/>
                  <a:gd name="T3" fmla="*/ 24 h 113"/>
                  <a:gd name="T4" fmla="*/ 17 w 65"/>
                  <a:gd name="T5" fmla="*/ 6 h 113"/>
                  <a:gd name="T6" fmla="*/ 61 w 65"/>
                  <a:gd name="T7" fmla="*/ 49 h 113"/>
                  <a:gd name="T8" fmla="*/ 61 w 65"/>
                  <a:gd name="T9" fmla="*/ 99 h 113"/>
                  <a:gd name="T10" fmla="*/ 46 w 65"/>
                  <a:gd name="T11" fmla="*/ 113 h 113"/>
                  <a:gd name="T12" fmla="*/ 13 w 65"/>
                  <a:gd name="T13" fmla="*/ 113 h 113"/>
                  <a:gd name="T14" fmla="*/ 0 w 65"/>
                  <a:gd name="T15" fmla="*/ 100 h 113"/>
                  <a:gd name="T16" fmla="*/ 1 w 65"/>
                  <a:gd name="T17" fmla="*/ 60 h 113"/>
                  <a:gd name="T18" fmla="*/ 0 w 65"/>
                  <a:gd name="T19" fmla="*/ 60 h 113"/>
                  <a:gd name="T20" fmla="*/ 21 w 65"/>
                  <a:gd name="T21" fmla="*/ 93 h 113"/>
                  <a:gd name="T22" fmla="*/ 39 w 65"/>
                  <a:gd name="T23" fmla="*/ 93 h 113"/>
                  <a:gd name="T24" fmla="*/ 39 w 65"/>
                  <a:gd name="T25" fmla="*/ 28 h 113"/>
                  <a:gd name="T26" fmla="*/ 21 w 65"/>
                  <a:gd name="T27" fmla="*/ 28 h 113"/>
                  <a:gd name="T28" fmla="*/ 21 w 65"/>
                  <a:gd name="T29" fmla="*/ 85 h 113"/>
                  <a:gd name="T30" fmla="*/ 21 w 65"/>
                  <a:gd name="T31" fmla="*/ 9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113">
                    <a:moveTo>
                      <a:pt x="0" y="60"/>
                    </a:moveTo>
                    <a:cubicBezTo>
                      <a:pt x="0" y="48"/>
                      <a:pt x="1" y="36"/>
                      <a:pt x="0" y="24"/>
                    </a:cubicBezTo>
                    <a:cubicBezTo>
                      <a:pt x="0" y="12"/>
                      <a:pt x="4" y="6"/>
                      <a:pt x="17" y="6"/>
                    </a:cubicBezTo>
                    <a:cubicBezTo>
                      <a:pt x="65" y="7"/>
                      <a:pt x="61" y="0"/>
                      <a:pt x="61" y="49"/>
                    </a:cubicBezTo>
                    <a:cubicBezTo>
                      <a:pt x="61" y="66"/>
                      <a:pt x="61" y="82"/>
                      <a:pt x="61" y="99"/>
                    </a:cubicBezTo>
                    <a:cubicBezTo>
                      <a:pt x="61" y="108"/>
                      <a:pt x="56" y="113"/>
                      <a:pt x="46" y="113"/>
                    </a:cubicBezTo>
                    <a:cubicBezTo>
                      <a:pt x="35" y="113"/>
                      <a:pt x="24" y="113"/>
                      <a:pt x="13" y="113"/>
                    </a:cubicBezTo>
                    <a:cubicBezTo>
                      <a:pt x="4" y="113"/>
                      <a:pt x="0" y="109"/>
                      <a:pt x="0" y="100"/>
                    </a:cubicBezTo>
                    <a:cubicBezTo>
                      <a:pt x="1" y="87"/>
                      <a:pt x="1" y="73"/>
                      <a:pt x="1" y="60"/>
                    </a:cubicBezTo>
                    <a:cubicBezTo>
                      <a:pt x="1" y="60"/>
                      <a:pt x="0" y="60"/>
                      <a:pt x="0" y="60"/>
                    </a:cubicBezTo>
                    <a:close/>
                    <a:moveTo>
                      <a:pt x="21" y="93"/>
                    </a:moveTo>
                    <a:cubicBezTo>
                      <a:pt x="28" y="93"/>
                      <a:pt x="33" y="93"/>
                      <a:pt x="39" y="93"/>
                    </a:cubicBezTo>
                    <a:cubicBezTo>
                      <a:pt x="39" y="70"/>
                      <a:pt x="39" y="49"/>
                      <a:pt x="39" y="28"/>
                    </a:cubicBezTo>
                    <a:cubicBezTo>
                      <a:pt x="33" y="28"/>
                      <a:pt x="27" y="28"/>
                      <a:pt x="21" y="28"/>
                    </a:cubicBezTo>
                    <a:cubicBezTo>
                      <a:pt x="21" y="48"/>
                      <a:pt x="20" y="67"/>
                      <a:pt x="21" y="85"/>
                    </a:cubicBezTo>
                    <a:cubicBezTo>
                      <a:pt x="21" y="87"/>
                      <a:pt x="21" y="90"/>
                      <a:pt x="21" y="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64" name="Freeform 21"/>
              <p:cNvSpPr/>
              <p:nvPr/>
            </p:nvSpPr>
            <p:spPr bwMode="auto">
              <a:xfrm>
                <a:off x="3307099" y="2705516"/>
                <a:ext cx="47768" cy="37968"/>
              </a:xfrm>
              <a:custGeom>
                <a:avLst/>
                <a:gdLst>
                  <a:gd name="T0" fmla="*/ 20 w 60"/>
                  <a:gd name="T1" fmla="*/ 29 h 49"/>
                  <a:gd name="T2" fmla="*/ 49 w 60"/>
                  <a:gd name="T3" fmla="*/ 29 h 49"/>
                  <a:gd name="T4" fmla="*/ 60 w 60"/>
                  <a:gd name="T5" fmla="*/ 38 h 49"/>
                  <a:gd name="T6" fmla="*/ 49 w 60"/>
                  <a:gd name="T7" fmla="*/ 47 h 49"/>
                  <a:gd name="T8" fmla="*/ 12 w 60"/>
                  <a:gd name="T9" fmla="*/ 47 h 49"/>
                  <a:gd name="T10" fmla="*/ 1 w 60"/>
                  <a:gd name="T11" fmla="*/ 36 h 49"/>
                  <a:gd name="T12" fmla="*/ 1 w 60"/>
                  <a:gd name="T13" fmla="*/ 13 h 49"/>
                  <a:gd name="T14" fmla="*/ 11 w 60"/>
                  <a:gd name="T15" fmla="*/ 0 h 49"/>
                  <a:gd name="T16" fmla="*/ 20 w 60"/>
                  <a:gd name="T17" fmla="*/ 12 h 49"/>
                  <a:gd name="T18" fmla="*/ 20 w 60"/>
                  <a:gd name="T19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49">
                    <a:moveTo>
                      <a:pt x="20" y="29"/>
                    </a:moveTo>
                    <a:cubicBezTo>
                      <a:pt x="31" y="29"/>
                      <a:pt x="40" y="28"/>
                      <a:pt x="49" y="29"/>
                    </a:cubicBezTo>
                    <a:cubicBezTo>
                      <a:pt x="53" y="30"/>
                      <a:pt x="57" y="35"/>
                      <a:pt x="60" y="38"/>
                    </a:cubicBezTo>
                    <a:cubicBezTo>
                      <a:pt x="57" y="42"/>
                      <a:pt x="53" y="47"/>
                      <a:pt x="49" y="47"/>
                    </a:cubicBezTo>
                    <a:cubicBezTo>
                      <a:pt x="37" y="49"/>
                      <a:pt x="24" y="49"/>
                      <a:pt x="12" y="47"/>
                    </a:cubicBezTo>
                    <a:cubicBezTo>
                      <a:pt x="8" y="47"/>
                      <a:pt x="2" y="41"/>
                      <a:pt x="1" y="36"/>
                    </a:cubicBezTo>
                    <a:cubicBezTo>
                      <a:pt x="0" y="29"/>
                      <a:pt x="0" y="20"/>
                      <a:pt x="1" y="13"/>
                    </a:cubicBezTo>
                    <a:cubicBezTo>
                      <a:pt x="2" y="8"/>
                      <a:pt x="8" y="4"/>
                      <a:pt x="11" y="0"/>
                    </a:cubicBezTo>
                    <a:cubicBezTo>
                      <a:pt x="14" y="4"/>
                      <a:pt x="18" y="7"/>
                      <a:pt x="20" y="12"/>
                    </a:cubicBezTo>
                    <a:cubicBezTo>
                      <a:pt x="22" y="16"/>
                      <a:pt x="20" y="21"/>
                      <a:pt x="20" y="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65" name="Freeform 22"/>
              <p:cNvSpPr/>
              <p:nvPr/>
            </p:nvSpPr>
            <p:spPr bwMode="auto">
              <a:xfrm>
                <a:off x="3323020" y="2552422"/>
                <a:ext cx="151876" cy="156775"/>
              </a:xfrm>
              <a:custGeom>
                <a:avLst/>
                <a:gdLst>
                  <a:gd name="T0" fmla="*/ 193 w 193"/>
                  <a:gd name="T1" fmla="*/ 102 h 198"/>
                  <a:gd name="T2" fmla="*/ 90 w 193"/>
                  <a:gd name="T3" fmla="*/ 195 h 198"/>
                  <a:gd name="T4" fmla="*/ 6 w 193"/>
                  <a:gd name="T5" fmla="*/ 91 h 198"/>
                  <a:gd name="T6" fmla="*/ 117 w 193"/>
                  <a:gd name="T7" fmla="*/ 11 h 198"/>
                  <a:gd name="T8" fmla="*/ 149 w 193"/>
                  <a:gd name="T9" fmla="*/ 23 h 198"/>
                  <a:gd name="T10" fmla="*/ 157 w 193"/>
                  <a:gd name="T11" fmla="*/ 40 h 198"/>
                  <a:gd name="T12" fmla="*/ 139 w 193"/>
                  <a:gd name="T13" fmla="*/ 40 h 198"/>
                  <a:gd name="T14" fmla="*/ 31 w 193"/>
                  <a:gd name="T15" fmla="*/ 75 h 198"/>
                  <a:gd name="T16" fmla="*/ 53 w 193"/>
                  <a:gd name="T17" fmla="*/ 159 h 198"/>
                  <a:gd name="T18" fmla="*/ 139 w 193"/>
                  <a:gd name="T19" fmla="*/ 164 h 198"/>
                  <a:gd name="T20" fmla="*/ 170 w 193"/>
                  <a:gd name="T21" fmla="*/ 80 h 198"/>
                  <a:gd name="T22" fmla="*/ 172 w 193"/>
                  <a:gd name="T23" fmla="*/ 58 h 198"/>
                  <a:gd name="T24" fmla="*/ 189 w 193"/>
                  <a:gd name="T25" fmla="*/ 76 h 198"/>
                  <a:gd name="T26" fmla="*/ 193 w 193"/>
                  <a:gd name="T27" fmla="*/ 102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3" h="198">
                    <a:moveTo>
                      <a:pt x="193" y="102"/>
                    </a:moveTo>
                    <a:cubicBezTo>
                      <a:pt x="192" y="158"/>
                      <a:pt x="147" y="198"/>
                      <a:pt x="90" y="195"/>
                    </a:cubicBezTo>
                    <a:cubicBezTo>
                      <a:pt x="40" y="191"/>
                      <a:pt x="0" y="142"/>
                      <a:pt x="6" y="91"/>
                    </a:cubicBezTo>
                    <a:cubicBezTo>
                      <a:pt x="14" y="36"/>
                      <a:pt x="63" y="0"/>
                      <a:pt x="117" y="11"/>
                    </a:cubicBezTo>
                    <a:cubicBezTo>
                      <a:pt x="128" y="13"/>
                      <a:pt x="139" y="19"/>
                      <a:pt x="149" y="23"/>
                    </a:cubicBezTo>
                    <a:cubicBezTo>
                      <a:pt x="156" y="26"/>
                      <a:pt x="163" y="32"/>
                      <a:pt x="157" y="40"/>
                    </a:cubicBezTo>
                    <a:cubicBezTo>
                      <a:pt x="155" y="43"/>
                      <a:pt x="144" y="42"/>
                      <a:pt x="139" y="40"/>
                    </a:cubicBezTo>
                    <a:cubicBezTo>
                      <a:pt x="97" y="16"/>
                      <a:pt x="47" y="32"/>
                      <a:pt x="31" y="75"/>
                    </a:cubicBezTo>
                    <a:cubicBezTo>
                      <a:pt x="19" y="104"/>
                      <a:pt x="28" y="139"/>
                      <a:pt x="53" y="159"/>
                    </a:cubicBezTo>
                    <a:cubicBezTo>
                      <a:pt x="77" y="179"/>
                      <a:pt x="114" y="181"/>
                      <a:pt x="139" y="164"/>
                    </a:cubicBezTo>
                    <a:cubicBezTo>
                      <a:pt x="167" y="145"/>
                      <a:pt x="179" y="112"/>
                      <a:pt x="170" y="80"/>
                    </a:cubicBezTo>
                    <a:cubicBezTo>
                      <a:pt x="167" y="72"/>
                      <a:pt x="159" y="61"/>
                      <a:pt x="172" y="58"/>
                    </a:cubicBezTo>
                    <a:cubicBezTo>
                      <a:pt x="185" y="54"/>
                      <a:pt x="186" y="67"/>
                      <a:pt x="189" y="76"/>
                    </a:cubicBezTo>
                    <a:cubicBezTo>
                      <a:pt x="191" y="84"/>
                      <a:pt x="192" y="93"/>
                      <a:pt x="193" y="1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</p:grpSp>
      </p:grpSp>
      <p:grpSp>
        <p:nvGrpSpPr>
          <p:cNvPr id="249" name="组合 248"/>
          <p:cNvGrpSpPr/>
          <p:nvPr/>
        </p:nvGrpSpPr>
        <p:grpSpPr>
          <a:xfrm>
            <a:off x="8457836" y="3305757"/>
            <a:ext cx="3199212" cy="949481"/>
            <a:chOff x="8510869" y="1654827"/>
            <a:chExt cx="3199212" cy="949481"/>
          </a:xfrm>
        </p:grpSpPr>
        <p:sp>
          <p:nvSpPr>
            <p:cNvPr id="253" name="文本框 252"/>
            <p:cNvSpPr txBox="1"/>
            <p:nvPr/>
          </p:nvSpPr>
          <p:spPr>
            <a:xfrm>
              <a:off x="8510869" y="1959148"/>
              <a:ext cx="3199212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輸入你想要表達的內容，字體大小設置為</a:t>
              </a:r>
              <a:r>
                <a:rPr lang="en-US" altLang="zh-CN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12</a:t>
              </a:r>
              <a:r>
                <a: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或</a:t>
              </a:r>
              <a:r>
                <a:rPr lang="en-US" altLang="zh-CN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14pt</a:t>
              </a:r>
              <a:r>
                <a: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最適合，過大過小都會影響展示效果</a:t>
              </a:r>
              <a:endPara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54" name="文本框 253"/>
            <p:cNvSpPr txBox="1"/>
            <p:nvPr/>
          </p:nvSpPr>
          <p:spPr>
            <a:xfrm>
              <a:off x="8510869" y="1654827"/>
              <a:ext cx="1554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>
                  <a:solidFill>
                    <a:srgbClr val="2664FE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添加標題內容</a:t>
              </a:r>
              <a:endParaRPr lang="zh-CN" altLang="en-US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250" name="组合 249"/>
          <p:cNvGrpSpPr/>
          <p:nvPr/>
        </p:nvGrpSpPr>
        <p:grpSpPr>
          <a:xfrm>
            <a:off x="11474941" y="3358705"/>
            <a:ext cx="118788" cy="72042"/>
            <a:chOff x="5077460" y="1507023"/>
            <a:chExt cx="501036" cy="303870"/>
          </a:xfrm>
        </p:grpSpPr>
        <p:sp>
          <p:nvSpPr>
            <p:cNvPr id="251" name="流程图: 接点 250"/>
            <p:cNvSpPr/>
            <p:nvPr/>
          </p:nvSpPr>
          <p:spPr>
            <a:xfrm>
              <a:off x="5077460" y="1507023"/>
              <a:ext cx="303870" cy="303870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52" name="流程图: 接点 251"/>
            <p:cNvSpPr/>
            <p:nvPr/>
          </p:nvSpPr>
          <p:spPr>
            <a:xfrm>
              <a:off x="5274626" y="1507023"/>
              <a:ext cx="303870" cy="303870"/>
            </a:xfrm>
            <a:prstGeom prst="flowChartConnector">
              <a:avLst/>
            </a:prstGeom>
            <a:solidFill>
              <a:srgbClr val="08D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115" name="矩形: 圆角 114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19" name="矩形: 圆角 118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20" name="矩形: 圆角 119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21" name="矩形: 圆角 120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文本框 77"/>
          <p:cNvSpPr txBox="1"/>
          <p:nvPr/>
        </p:nvSpPr>
        <p:spPr>
          <a:xfrm rot="5400000">
            <a:off x="-3402029" y="3253388"/>
            <a:ext cx="8711799" cy="43383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1380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PART THREE</a:t>
            </a:r>
            <a:endParaRPr lang="en-US" altLang="zh-CN" sz="1380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 rot="5400000">
            <a:off x="8239280" y="3489390"/>
            <a:ext cx="7606030" cy="264604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60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THREE</a:t>
            </a:r>
            <a:endParaRPr lang="en-US" altLang="zh-CN" sz="1660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0" name="矩形: 圆角 69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1246570" y="-515815"/>
            <a:ext cx="2854807" cy="5526482"/>
          </a:xfrm>
          <a:prstGeom prst="roundRect">
            <a:avLst>
              <a:gd name="adj" fmla="val 9982"/>
            </a:avLst>
          </a:prstGeom>
          <a:solidFill>
            <a:srgbClr val="2664FE"/>
          </a:solidFill>
          <a:ln w="139700">
            <a:noFill/>
          </a:ln>
          <a:effectLst>
            <a:outerShdw blurRad="4445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4686732" y="3596414"/>
            <a:ext cx="4500000" cy="310886"/>
          </a:xfrm>
          <a:prstGeom prst="round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31012" y="2409479"/>
            <a:ext cx="4754880" cy="101473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CN" altLang="en-US" sz="60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60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807358" y="2164840"/>
            <a:ext cx="2247900" cy="221488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3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03</a:t>
            </a:r>
            <a:endParaRPr lang="en-US" altLang="zh-CN" sz="138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686733" y="3551802"/>
            <a:ext cx="285480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Add title content</a:t>
            </a:r>
            <a:endParaRPr lang="en-US" altLang="zh-CN" sz="200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734642" y="4536871"/>
            <a:ext cx="1568450" cy="368300"/>
            <a:chOff x="914598" y="5113927"/>
            <a:chExt cx="1568450" cy="368300"/>
          </a:xfrm>
        </p:grpSpPr>
        <p:sp>
          <p:nvSpPr>
            <p:cNvPr id="86" name="矩形: 圆角 85"/>
            <p:cNvSpPr/>
            <p:nvPr/>
          </p:nvSpPr>
          <p:spPr>
            <a:xfrm>
              <a:off x="932275" y="5128610"/>
              <a:ext cx="1533096" cy="339966"/>
            </a:xfrm>
            <a:prstGeom prst="roundRect">
              <a:avLst>
                <a:gd name="adj" fmla="val 17246"/>
              </a:avLst>
            </a:prstGeom>
            <a:solidFill>
              <a:srgbClr val="08DBAA"/>
            </a:solidFill>
            <a:ln>
              <a:noFill/>
            </a:ln>
            <a:effectLst>
              <a:outerShdw blurRad="190500" dist="38100" dir="5400000" algn="t" rotWithShape="0">
                <a:srgbClr val="18304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914598" y="5113927"/>
              <a:ext cx="156845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PART THREE</a:t>
              </a:r>
              <a:endParaRPr lang="en-US" altLang="zh-CN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326667" y="6409796"/>
            <a:ext cx="694612" cy="226410"/>
            <a:chOff x="8236748" y="4541477"/>
            <a:chExt cx="544669" cy="177536"/>
          </a:xfrm>
          <a:solidFill>
            <a:schemeClr val="bg1">
              <a:lumMod val="95000"/>
            </a:schemeClr>
          </a:solidFill>
        </p:grpSpPr>
        <p:sp>
          <p:nvSpPr>
            <p:cNvPr id="93" name="left-arrow_218715"/>
            <p:cNvSpPr/>
            <p:nvPr/>
          </p:nvSpPr>
          <p:spPr>
            <a:xfrm>
              <a:off x="8236748" y="4541477"/>
              <a:ext cx="177804" cy="177536"/>
            </a:xfrm>
            <a:custGeom>
              <a:avLst/>
              <a:gdLst>
                <a:gd name="connsiteX0" fmla="*/ 373439 w 607639"/>
                <a:gd name="connsiteY0" fmla="*/ 118127 h 606722"/>
                <a:gd name="connsiteX1" fmla="*/ 386699 w 607639"/>
                <a:gd name="connsiteY1" fmla="*/ 131724 h 606722"/>
                <a:gd name="connsiteX2" fmla="*/ 210138 w 607639"/>
                <a:gd name="connsiteY2" fmla="*/ 303326 h 606722"/>
                <a:gd name="connsiteX3" fmla="*/ 386699 w 607639"/>
                <a:gd name="connsiteY3" fmla="*/ 474929 h 606722"/>
                <a:gd name="connsiteX4" fmla="*/ 373439 w 607639"/>
                <a:gd name="connsiteY4" fmla="*/ 488525 h 606722"/>
                <a:gd name="connsiteX5" fmla="*/ 182906 w 607639"/>
                <a:gd name="connsiteY5" fmla="*/ 303326 h 606722"/>
                <a:gd name="connsiteX6" fmla="*/ 303775 w 607639"/>
                <a:gd name="connsiteY6" fmla="*/ 18930 h 606722"/>
                <a:gd name="connsiteX7" fmla="*/ 18958 w 607639"/>
                <a:gd name="connsiteY7" fmla="*/ 303317 h 606722"/>
                <a:gd name="connsiteX8" fmla="*/ 303775 w 607639"/>
                <a:gd name="connsiteY8" fmla="*/ 587704 h 606722"/>
                <a:gd name="connsiteX9" fmla="*/ 588592 w 607639"/>
                <a:gd name="connsiteY9" fmla="*/ 303317 h 606722"/>
                <a:gd name="connsiteX10" fmla="*/ 303775 w 607639"/>
                <a:gd name="connsiteY10" fmla="*/ 18930 h 606722"/>
                <a:gd name="connsiteX11" fmla="*/ 303775 w 607639"/>
                <a:gd name="connsiteY11" fmla="*/ 0 h 606722"/>
                <a:gd name="connsiteX12" fmla="*/ 607639 w 607639"/>
                <a:gd name="connsiteY12" fmla="*/ 303317 h 606722"/>
                <a:gd name="connsiteX13" fmla="*/ 303775 w 607639"/>
                <a:gd name="connsiteY13" fmla="*/ 606722 h 606722"/>
                <a:gd name="connsiteX14" fmla="*/ 0 w 607639"/>
                <a:gd name="connsiteY14" fmla="*/ 303317 h 606722"/>
                <a:gd name="connsiteX15" fmla="*/ 303775 w 607639"/>
                <a:gd name="connsiteY15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7639" h="606722">
                  <a:moveTo>
                    <a:pt x="373439" y="118127"/>
                  </a:moveTo>
                  <a:lnTo>
                    <a:pt x="386699" y="131724"/>
                  </a:lnTo>
                  <a:lnTo>
                    <a:pt x="210138" y="303326"/>
                  </a:lnTo>
                  <a:lnTo>
                    <a:pt x="386699" y="474929"/>
                  </a:lnTo>
                  <a:lnTo>
                    <a:pt x="373439" y="488525"/>
                  </a:lnTo>
                  <a:lnTo>
                    <a:pt x="182906" y="303326"/>
                  </a:lnTo>
                  <a:close/>
                  <a:moveTo>
                    <a:pt x="303775" y="18930"/>
                  </a:moveTo>
                  <a:cubicBezTo>
                    <a:pt x="146770" y="18930"/>
                    <a:pt x="18958" y="146548"/>
                    <a:pt x="18958" y="303317"/>
                  </a:cubicBezTo>
                  <a:cubicBezTo>
                    <a:pt x="18958" y="460174"/>
                    <a:pt x="146770" y="587704"/>
                    <a:pt x="303775" y="587704"/>
                  </a:cubicBezTo>
                  <a:cubicBezTo>
                    <a:pt x="460869" y="587704"/>
                    <a:pt x="588592" y="460174"/>
                    <a:pt x="588592" y="303317"/>
                  </a:cubicBezTo>
                  <a:cubicBezTo>
                    <a:pt x="588592" y="146548"/>
                    <a:pt x="460869" y="18930"/>
                    <a:pt x="303775" y="18930"/>
                  </a:cubicBezTo>
                  <a:close/>
                  <a:moveTo>
                    <a:pt x="303775" y="0"/>
                  </a:moveTo>
                  <a:cubicBezTo>
                    <a:pt x="471639" y="0"/>
                    <a:pt x="607639" y="135795"/>
                    <a:pt x="607639" y="303317"/>
                  </a:cubicBezTo>
                  <a:cubicBezTo>
                    <a:pt x="607639" y="470927"/>
                    <a:pt x="471639" y="606722"/>
                    <a:pt x="303775" y="606722"/>
                  </a:cubicBezTo>
                  <a:cubicBezTo>
                    <a:pt x="136000" y="606722"/>
                    <a:pt x="0" y="470927"/>
                    <a:pt x="0" y="303317"/>
                  </a:cubicBezTo>
                  <a:cubicBezTo>
                    <a:pt x="0" y="135795"/>
                    <a:pt x="136000" y="0"/>
                    <a:pt x="3037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94" name="left-arrow_218715"/>
            <p:cNvSpPr/>
            <p:nvPr/>
          </p:nvSpPr>
          <p:spPr>
            <a:xfrm rot="10800000">
              <a:off x="8603613" y="4541477"/>
              <a:ext cx="177804" cy="177536"/>
            </a:xfrm>
            <a:custGeom>
              <a:avLst/>
              <a:gdLst>
                <a:gd name="connsiteX0" fmla="*/ 373439 w 607639"/>
                <a:gd name="connsiteY0" fmla="*/ 118127 h 606722"/>
                <a:gd name="connsiteX1" fmla="*/ 386699 w 607639"/>
                <a:gd name="connsiteY1" fmla="*/ 131724 h 606722"/>
                <a:gd name="connsiteX2" fmla="*/ 210138 w 607639"/>
                <a:gd name="connsiteY2" fmla="*/ 303326 h 606722"/>
                <a:gd name="connsiteX3" fmla="*/ 386699 w 607639"/>
                <a:gd name="connsiteY3" fmla="*/ 474929 h 606722"/>
                <a:gd name="connsiteX4" fmla="*/ 373439 w 607639"/>
                <a:gd name="connsiteY4" fmla="*/ 488525 h 606722"/>
                <a:gd name="connsiteX5" fmla="*/ 182906 w 607639"/>
                <a:gd name="connsiteY5" fmla="*/ 303326 h 606722"/>
                <a:gd name="connsiteX6" fmla="*/ 303775 w 607639"/>
                <a:gd name="connsiteY6" fmla="*/ 18930 h 606722"/>
                <a:gd name="connsiteX7" fmla="*/ 18958 w 607639"/>
                <a:gd name="connsiteY7" fmla="*/ 303317 h 606722"/>
                <a:gd name="connsiteX8" fmla="*/ 303775 w 607639"/>
                <a:gd name="connsiteY8" fmla="*/ 587704 h 606722"/>
                <a:gd name="connsiteX9" fmla="*/ 588592 w 607639"/>
                <a:gd name="connsiteY9" fmla="*/ 303317 h 606722"/>
                <a:gd name="connsiteX10" fmla="*/ 303775 w 607639"/>
                <a:gd name="connsiteY10" fmla="*/ 18930 h 606722"/>
                <a:gd name="connsiteX11" fmla="*/ 303775 w 607639"/>
                <a:gd name="connsiteY11" fmla="*/ 0 h 606722"/>
                <a:gd name="connsiteX12" fmla="*/ 607639 w 607639"/>
                <a:gd name="connsiteY12" fmla="*/ 303317 h 606722"/>
                <a:gd name="connsiteX13" fmla="*/ 303775 w 607639"/>
                <a:gd name="connsiteY13" fmla="*/ 606722 h 606722"/>
                <a:gd name="connsiteX14" fmla="*/ 0 w 607639"/>
                <a:gd name="connsiteY14" fmla="*/ 303317 h 606722"/>
                <a:gd name="connsiteX15" fmla="*/ 303775 w 607639"/>
                <a:gd name="connsiteY15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7639" h="606722">
                  <a:moveTo>
                    <a:pt x="373439" y="118127"/>
                  </a:moveTo>
                  <a:lnTo>
                    <a:pt x="386699" y="131724"/>
                  </a:lnTo>
                  <a:lnTo>
                    <a:pt x="210138" y="303326"/>
                  </a:lnTo>
                  <a:lnTo>
                    <a:pt x="386699" y="474929"/>
                  </a:lnTo>
                  <a:lnTo>
                    <a:pt x="373439" y="488525"/>
                  </a:lnTo>
                  <a:lnTo>
                    <a:pt x="182906" y="303326"/>
                  </a:lnTo>
                  <a:close/>
                  <a:moveTo>
                    <a:pt x="303775" y="18930"/>
                  </a:moveTo>
                  <a:cubicBezTo>
                    <a:pt x="146770" y="18930"/>
                    <a:pt x="18958" y="146548"/>
                    <a:pt x="18958" y="303317"/>
                  </a:cubicBezTo>
                  <a:cubicBezTo>
                    <a:pt x="18958" y="460174"/>
                    <a:pt x="146770" y="587704"/>
                    <a:pt x="303775" y="587704"/>
                  </a:cubicBezTo>
                  <a:cubicBezTo>
                    <a:pt x="460869" y="587704"/>
                    <a:pt x="588592" y="460174"/>
                    <a:pt x="588592" y="303317"/>
                  </a:cubicBezTo>
                  <a:cubicBezTo>
                    <a:pt x="588592" y="146548"/>
                    <a:pt x="460869" y="18930"/>
                    <a:pt x="303775" y="18930"/>
                  </a:cubicBezTo>
                  <a:close/>
                  <a:moveTo>
                    <a:pt x="303775" y="0"/>
                  </a:moveTo>
                  <a:cubicBezTo>
                    <a:pt x="471639" y="0"/>
                    <a:pt x="607639" y="135795"/>
                    <a:pt x="607639" y="303317"/>
                  </a:cubicBezTo>
                  <a:cubicBezTo>
                    <a:pt x="607639" y="470927"/>
                    <a:pt x="471639" y="606722"/>
                    <a:pt x="303775" y="606722"/>
                  </a:cubicBezTo>
                  <a:cubicBezTo>
                    <a:pt x="136000" y="606722"/>
                    <a:pt x="0" y="470927"/>
                    <a:pt x="0" y="303317"/>
                  </a:cubicBezTo>
                  <a:cubicBezTo>
                    <a:pt x="0" y="135795"/>
                    <a:pt x="136000" y="0"/>
                    <a:pt x="3037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 rot="2816347">
            <a:off x="1461890" y="-418848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97" name="组合 96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22" name="流程图: 接点 12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3" name="流程图: 接点 12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4" name="流程图: 接点 12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5" name="流程图: 接点 12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6" name="流程图: 接点 12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8" name="组合 97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7" name="流程图: 接点 11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8" name="流程图: 接点 117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9" name="流程图: 接点 118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0" name="流程图: 接点 119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1" name="流程图: 接点 120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9" name="组合 98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2" name="流程图: 接点 11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3" name="流程图: 接点 11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4" name="流程图: 接点 11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5" name="流程图: 接点 11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6" name="流程图: 接点 11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0" name="组合 99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7" name="流程图: 接点 10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8" name="流程图: 接点 107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9" name="流程图: 接点 108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0" name="流程图: 接点 109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1" name="流程图: 接点 110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1" name="组合 100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2" name="流程图: 接点 10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3" name="流程图: 接点 10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4" name="流程图: 接点 10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5" name="流程图: 接点 10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6" name="流程图: 接点 10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163" name="矩形: 圆角 162"/>
          <p:cNvSpPr/>
          <p:nvPr/>
        </p:nvSpPr>
        <p:spPr>
          <a:xfrm>
            <a:off x="10275440" y="581944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64" name="文本框 163"/>
          <p:cNvSpPr txBox="1"/>
          <p:nvPr/>
        </p:nvSpPr>
        <p:spPr>
          <a:xfrm>
            <a:off x="10365358" y="625446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65" name="矩形: 圆角 164"/>
          <p:cNvSpPr/>
          <p:nvPr/>
        </p:nvSpPr>
        <p:spPr>
          <a:xfrm>
            <a:off x="3190798" y="1191913"/>
            <a:ext cx="686182" cy="686182"/>
          </a:xfrm>
          <a:prstGeom prst="roundRect">
            <a:avLst>
              <a:gd name="adj" fmla="val 9982"/>
            </a:avLst>
          </a:prstGeom>
          <a:solidFill>
            <a:srgbClr val="08DBAA"/>
          </a:solidFill>
          <a:ln w="38100">
            <a:solidFill>
              <a:schemeClr val="bg1"/>
            </a:solidFill>
          </a:ln>
          <a:effectLst>
            <a:outerShdw blurRad="4445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3302469" y="1302847"/>
            <a:ext cx="462840" cy="464314"/>
            <a:chOff x="4258223" y="1801187"/>
            <a:chExt cx="878050" cy="880844"/>
          </a:xfrm>
          <a:solidFill>
            <a:schemeClr val="bg1"/>
          </a:solidFill>
        </p:grpSpPr>
        <p:sp>
          <p:nvSpPr>
            <p:cNvPr id="81" name="Freeform 43"/>
            <p:cNvSpPr>
              <a:spLocks noEditPoints="1"/>
            </p:cNvSpPr>
            <p:nvPr/>
          </p:nvSpPr>
          <p:spPr bwMode="auto">
            <a:xfrm>
              <a:off x="4258223" y="1801187"/>
              <a:ext cx="878050" cy="880844"/>
            </a:xfrm>
            <a:custGeom>
              <a:avLst/>
              <a:gdLst>
                <a:gd name="T0" fmla="*/ 114 w 660"/>
                <a:gd name="T1" fmla="*/ 662 h 662"/>
                <a:gd name="T2" fmla="*/ 105 w 660"/>
                <a:gd name="T3" fmla="*/ 340 h 662"/>
                <a:gd name="T4" fmla="*/ 11 w 660"/>
                <a:gd name="T5" fmla="*/ 161 h 662"/>
                <a:gd name="T6" fmla="*/ 238 w 660"/>
                <a:gd name="T7" fmla="*/ 53 h 662"/>
                <a:gd name="T8" fmla="*/ 618 w 660"/>
                <a:gd name="T9" fmla="*/ 66 h 662"/>
                <a:gd name="T10" fmla="*/ 660 w 660"/>
                <a:gd name="T11" fmla="*/ 484 h 662"/>
                <a:gd name="T12" fmla="*/ 618 w 660"/>
                <a:gd name="T13" fmla="*/ 557 h 662"/>
                <a:gd name="T14" fmla="*/ 258 w 660"/>
                <a:gd name="T15" fmla="*/ 159 h 662"/>
                <a:gd name="T16" fmla="*/ 140 w 660"/>
                <a:gd name="T17" fmla="*/ 347 h 662"/>
                <a:gd name="T18" fmla="*/ 512 w 660"/>
                <a:gd name="T19" fmla="*/ 640 h 662"/>
                <a:gd name="T20" fmla="*/ 415 w 660"/>
                <a:gd name="T21" fmla="*/ 544 h 662"/>
                <a:gd name="T22" fmla="*/ 277 w 660"/>
                <a:gd name="T23" fmla="*/ 348 h 662"/>
                <a:gd name="T24" fmla="*/ 503 w 660"/>
                <a:gd name="T25" fmla="*/ 431 h 662"/>
                <a:gd name="T26" fmla="*/ 258 w 660"/>
                <a:gd name="T27" fmla="*/ 159 h 662"/>
                <a:gd name="T28" fmla="*/ 247 w 660"/>
                <a:gd name="T29" fmla="*/ 75 h 662"/>
                <a:gd name="T30" fmla="*/ 534 w 660"/>
                <a:gd name="T31" fmla="*/ 431 h 662"/>
                <a:gd name="T32" fmla="*/ 154 w 660"/>
                <a:gd name="T33" fmla="*/ 114 h 662"/>
                <a:gd name="T34" fmla="*/ 183 w 660"/>
                <a:gd name="T35" fmla="*/ 148 h 662"/>
                <a:gd name="T36" fmla="*/ 167 w 660"/>
                <a:gd name="T37" fmla="*/ 241 h 662"/>
                <a:gd name="T38" fmla="*/ 239 w 660"/>
                <a:gd name="T39" fmla="*/ 125 h 662"/>
                <a:gd name="T40" fmla="*/ 54 w 660"/>
                <a:gd name="T41" fmla="*/ 204 h 662"/>
                <a:gd name="T42" fmla="*/ 98 w 660"/>
                <a:gd name="T43" fmla="*/ 176 h 662"/>
                <a:gd name="T44" fmla="*/ 50 w 660"/>
                <a:gd name="T45" fmla="*/ 116 h 662"/>
                <a:gd name="T46" fmla="*/ 116 w 660"/>
                <a:gd name="T47" fmla="*/ 127 h 662"/>
                <a:gd name="T48" fmla="*/ 264 w 660"/>
                <a:gd name="T49" fmla="*/ 372 h 662"/>
                <a:gd name="T50" fmla="*/ 392 w 660"/>
                <a:gd name="T51" fmla="*/ 539 h 662"/>
                <a:gd name="T52" fmla="*/ 239 w 660"/>
                <a:gd name="T53" fmla="*/ 433 h 662"/>
                <a:gd name="T54" fmla="*/ 332 w 660"/>
                <a:gd name="T55" fmla="*/ 516 h 662"/>
                <a:gd name="T56" fmla="*/ 276 w 660"/>
                <a:gd name="T57" fmla="*/ 434 h 662"/>
                <a:gd name="T58" fmla="*/ 332 w 660"/>
                <a:gd name="T59" fmla="*/ 516 h 662"/>
                <a:gd name="T60" fmla="*/ 94 w 660"/>
                <a:gd name="T61" fmla="*/ 295 h 662"/>
                <a:gd name="T62" fmla="*/ 176 w 660"/>
                <a:gd name="T63" fmla="*/ 264 h 662"/>
                <a:gd name="T64" fmla="*/ 638 w 660"/>
                <a:gd name="T65" fmla="*/ 486 h 662"/>
                <a:gd name="T66" fmla="*/ 576 w 660"/>
                <a:gd name="T67" fmla="*/ 515 h 662"/>
                <a:gd name="T68" fmla="*/ 387 w 660"/>
                <a:gd name="T69" fmla="*/ 473 h 662"/>
                <a:gd name="T70" fmla="*/ 387 w 660"/>
                <a:gd name="T71" fmla="*/ 515 h 662"/>
                <a:gd name="T72" fmla="*/ 387 w 660"/>
                <a:gd name="T73" fmla="*/ 496 h 662"/>
                <a:gd name="T74" fmla="*/ 117 w 660"/>
                <a:gd name="T75" fmla="*/ 149 h 662"/>
                <a:gd name="T76" fmla="*/ 152 w 660"/>
                <a:gd name="T77" fmla="*/ 149 h 662"/>
                <a:gd name="T78" fmla="*/ 596 w 660"/>
                <a:gd name="T79" fmla="*/ 537 h 662"/>
                <a:gd name="T80" fmla="*/ 365 w 660"/>
                <a:gd name="T81" fmla="*/ 459 h 662"/>
                <a:gd name="T82" fmla="*/ 365 w 660"/>
                <a:gd name="T83" fmla="*/ 509 h 662"/>
                <a:gd name="T84" fmla="*/ 197 w 660"/>
                <a:gd name="T85" fmla="*/ 118 h 662"/>
                <a:gd name="T86" fmla="*/ 94 w 660"/>
                <a:gd name="T87" fmla="*/ 126 h 662"/>
                <a:gd name="T88" fmla="*/ 94 w 660"/>
                <a:gd name="T89" fmla="*/ 126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0" h="662">
                  <a:moveTo>
                    <a:pt x="534" y="578"/>
                  </a:moveTo>
                  <a:cubicBezTo>
                    <a:pt x="534" y="607"/>
                    <a:pt x="534" y="634"/>
                    <a:pt x="534" y="662"/>
                  </a:cubicBezTo>
                  <a:cubicBezTo>
                    <a:pt x="394" y="662"/>
                    <a:pt x="254" y="662"/>
                    <a:pt x="114" y="662"/>
                  </a:cubicBezTo>
                  <a:cubicBezTo>
                    <a:pt x="114" y="658"/>
                    <a:pt x="114" y="654"/>
                    <a:pt x="114" y="650"/>
                  </a:cubicBezTo>
                  <a:cubicBezTo>
                    <a:pt x="114" y="552"/>
                    <a:pt x="114" y="453"/>
                    <a:pt x="114" y="354"/>
                  </a:cubicBezTo>
                  <a:cubicBezTo>
                    <a:pt x="114" y="347"/>
                    <a:pt x="112" y="343"/>
                    <a:pt x="105" y="340"/>
                  </a:cubicBezTo>
                  <a:cubicBezTo>
                    <a:pt x="84" y="328"/>
                    <a:pt x="71" y="310"/>
                    <a:pt x="72" y="285"/>
                  </a:cubicBezTo>
                  <a:cubicBezTo>
                    <a:pt x="74" y="264"/>
                    <a:pt x="66" y="248"/>
                    <a:pt x="52" y="234"/>
                  </a:cubicBezTo>
                  <a:cubicBezTo>
                    <a:pt x="32" y="213"/>
                    <a:pt x="17" y="190"/>
                    <a:pt x="11" y="161"/>
                  </a:cubicBezTo>
                  <a:cubicBezTo>
                    <a:pt x="0" y="108"/>
                    <a:pt x="26" y="52"/>
                    <a:pt x="75" y="26"/>
                  </a:cubicBezTo>
                  <a:cubicBezTo>
                    <a:pt x="124" y="0"/>
                    <a:pt x="186" y="10"/>
                    <a:pt x="224" y="48"/>
                  </a:cubicBezTo>
                  <a:cubicBezTo>
                    <a:pt x="227" y="51"/>
                    <a:pt x="233" y="53"/>
                    <a:pt x="238" y="53"/>
                  </a:cubicBezTo>
                  <a:cubicBezTo>
                    <a:pt x="360" y="53"/>
                    <a:pt x="482" y="53"/>
                    <a:pt x="604" y="53"/>
                  </a:cubicBezTo>
                  <a:cubicBezTo>
                    <a:pt x="608" y="53"/>
                    <a:pt x="612" y="53"/>
                    <a:pt x="618" y="53"/>
                  </a:cubicBezTo>
                  <a:cubicBezTo>
                    <a:pt x="618" y="58"/>
                    <a:pt x="618" y="62"/>
                    <a:pt x="618" y="66"/>
                  </a:cubicBezTo>
                  <a:cubicBezTo>
                    <a:pt x="618" y="184"/>
                    <a:pt x="618" y="303"/>
                    <a:pt x="618" y="422"/>
                  </a:cubicBezTo>
                  <a:cubicBezTo>
                    <a:pt x="618" y="429"/>
                    <a:pt x="619" y="433"/>
                    <a:pt x="627" y="436"/>
                  </a:cubicBezTo>
                  <a:cubicBezTo>
                    <a:pt x="647" y="443"/>
                    <a:pt x="660" y="463"/>
                    <a:pt x="660" y="484"/>
                  </a:cubicBezTo>
                  <a:cubicBezTo>
                    <a:pt x="660" y="505"/>
                    <a:pt x="646" y="525"/>
                    <a:pt x="626" y="533"/>
                  </a:cubicBezTo>
                  <a:cubicBezTo>
                    <a:pt x="623" y="534"/>
                    <a:pt x="621" y="535"/>
                    <a:pt x="618" y="536"/>
                  </a:cubicBezTo>
                  <a:cubicBezTo>
                    <a:pt x="618" y="543"/>
                    <a:pt x="618" y="550"/>
                    <a:pt x="618" y="557"/>
                  </a:cubicBezTo>
                  <a:cubicBezTo>
                    <a:pt x="618" y="564"/>
                    <a:pt x="618" y="571"/>
                    <a:pt x="618" y="578"/>
                  </a:cubicBezTo>
                  <a:cubicBezTo>
                    <a:pt x="590" y="578"/>
                    <a:pt x="562" y="578"/>
                    <a:pt x="534" y="578"/>
                  </a:cubicBezTo>
                  <a:close/>
                  <a:moveTo>
                    <a:pt x="258" y="159"/>
                  </a:moveTo>
                  <a:cubicBezTo>
                    <a:pt x="254" y="189"/>
                    <a:pt x="237" y="213"/>
                    <a:pt x="217" y="234"/>
                  </a:cubicBezTo>
                  <a:cubicBezTo>
                    <a:pt x="202" y="248"/>
                    <a:pt x="196" y="264"/>
                    <a:pt x="197" y="284"/>
                  </a:cubicBezTo>
                  <a:cubicBezTo>
                    <a:pt x="198" y="318"/>
                    <a:pt x="173" y="343"/>
                    <a:pt x="140" y="347"/>
                  </a:cubicBezTo>
                  <a:cubicBezTo>
                    <a:pt x="138" y="347"/>
                    <a:pt x="137" y="348"/>
                    <a:pt x="135" y="348"/>
                  </a:cubicBezTo>
                  <a:cubicBezTo>
                    <a:pt x="135" y="446"/>
                    <a:pt x="135" y="543"/>
                    <a:pt x="135" y="640"/>
                  </a:cubicBezTo>
                  <a:cubicBezTo>
                    <a:pt x="261" y="640"/>
                    <a:pt x="386" y="640"/>
                    <a:pt x="512" y="640"/>
                  </a:cubicBezTo>
                  <a:cubicBezTo>
                    <a:pt x="512" y="605"/>
                    <a:pt x="512" y="571"/>
                    <a:pt x="512" y="537"/>
                  </a:cubicBezTo>
                  <a:cubicBezTo>
                    <a:pt x="481" y="537"/>
                    <a:pt x="452" y="537"/>
                    <a:pt x="423" y="537"/>
                  </a:cubicBezTo>
                  <a:cubicBezTo>
                    <a:pt x="420" y="537"/>
                    <a:pt x="416" y="541"/>
                    <a:pt x="415" y="544"/>
                  </a:cubicBezTo>
                  <a:cubicBezTo>
                    <a:pt x="387" y="597"/>
                    <a:pt x="335" y="626"/>
                    <a:pt x="275" y="619"/>
                  </a:cubicBezTo>
                  <a:cubicBezTo>
                    <a:pt x="196" y="611"/>
                    <a:pt x="140" y="529"/>
                    <a:pt x="159" y="453"/>
                  </a:cubicBezTo>
                  <a:cubicBezTo>
                    <a:pt x="174" y="395"/>
                    <a:pt x="219" y="355"/>
                    <a:pt x="277" y="348"/>
                  </a:cubicBezTo>
                  <a:cubicBezTo>
                    <a:pt x="334" y="342"/>
                    <a:pt x="387" y="371"/>
                    <a:pt x="414" y="424"/>
                  </a:cubicBezTo>
                  <a:cubicBezTo>
                    <a:pt x="417" y="430"/>
                    <a:pt x="420" y="432"/>
                    <a:pt x="426" y="431"/>
                  </a:cubicBezTo>
                  <a:cubicBezTo>
                    <a:pt x="452" y="431"/>
                    <a:pt x="478" y="431"/>
                    <a:pt x="503" y="431"/>
                  </a:cubicBezTo>
                  <a:cubicBezTo>
                    <a:pt x="506" y="431"/>
                    <a:pt x="509" y="431"/>
                    <a:pt x="512" y="431"/>
                  </a:cubicBezTo>
                  <a:cubicBezTo>
                    <a:pt x="512" y="340"/>
                    <a:pt x="512" y="249"/>
                    <a:pt x="512" y="159"/>
                  </a:cubicBezTo>
                  <a:cubicBezTo>
                    <a:pt x="427" y="159"/>
                    <a:pt x="343" y="159"/>
                    <a:pt x="258" y="159"/>
                  </a:cubicBezTo>
                  <a:close/>
                  <a:moveTo>
                    <a:pt x="596" y="431"/>
                  </a:moveTo>
                  <a:cubicBezTo>
                    <a:pt x="596" y="312"/>
                    <a:pt x="596" y="194"/>
                    <a:pt x="596" y="75"/>
                  </a:cubicBezTo>
                  <a:cubicBezTo>
                    <a:pt x="479" y="75"/>
                    <a:pt x="362" y="75"/>
                    <a:pt x="247" y="75"/>
                  </a:cubicBezTo>
                  <a:cubicBezTo>
                    <a:pt x="253" y="96"/>
                    <a:pt x="258" y="116"/>
                    <a:pt x="263" y="138"/>
                  </a:cubicBezTo>
                  <a:cubicBezTo>
                    <a:pt x="352" y="138"/>
                    <a:pt x="442" y="138"/>
                    <a:pt x="534" y="138"/>
                  </a:cubicBezTo>
                  <a:cubicBezTo>
                    <a:pt x="534" y="236"/>
                    <a:pt x="534" y="333"/>
                    <a:pt x="534" y="431"/>
                  </a:cubicBezTo>
                  <a:cubicBezTo>
                    <a:pt x="555" y="431"/>
                    <a:pt x="575" y="431"/>
                    <a:pt x="596" y="431"/>
                  </a:cubicBezTo>
                  <a:close/>
                  <a:moveTo>
                    <a:pt x="153" y="127"/>
                  </a:moveTo>
                  <a:cubicBezTo>
                    <a:pt x="154" y="122"/>
                    <a:pt x="154" y="118"/>
                    <a:pt x="154" y="114"/>
                  </a:cubicBezTo>
                  <a:cubicBezTo>
                    <a:pt x="157" y="96"/>
                    <a:pt x="171" y="84"/>
                    <a:pt x="189" y="85"/>
                  </a:cubicBezTo>
                  <a:cubicBezTo>
                    <a:pt x="206" y="86"/>
                    <a:pt x="219" y="100"/>
                    <a:pt x="218" y="117"/>
                  </a:cubicBezTo>
                  <a:cubicBezTo>
                    <a:pt x="218" y="136"/>
                    <a:pt x="204" y="148"/>
                    <a:pt x="183" y="148"/>
                  </a:cubicBezTo>
                  <a:cubicBezTo>
                    <a:pt x="175" y="148"/>
                    <a:pt x="172" y="150"/>
                    <a:pt x="172" y="158"/>
                  </a:cubicBezTo>
                  <a:cubicBezTo>
                    <a:pt x="172" y="167"/>
                    <a:pt x="171" y="175"/>
                    <a:pt x="170" y="184"/>
                  </a:cubicBezTo>
                  <a:cubicBezTo>
                    <a:pt x="169" y="203"/>
                    <a:pt x="168" y="222"/>
                    <a:pt x="167" y="241"/>
                  </a:cubicBezTo>
                  <a:cubicBezTo>
                    <a:pt x="177" y="244"/>
                    <a:pt x="183" y="242"/>
                    <a:pt x="189" y="235"/>
                  </a:cubicBezTo>
                  <a:cubicBezTo>
                    <a:pt x="198" y="223"/>
                    <a:pt x="209" y="212"/>
                    <a:pt x="218" y="200"/>
                  </a:cubicBezTo>
                  <a:cubicBezTo>
                    <a:pt x="235" y="178"/>
                    <a:pt x="242" y="153"/>
                    <a:pt x="239" y="125"/>
                  </a:cubicBezTo>
                  <a:cubicBezTo>
                    <a:pt x="233" y="81"/>
                    <a:pt x="201" y="45"/>
                    <a:pt x="158" y="35"/>
                  </a:cubicBezTo>
                  <a:cubicBezTo>
                    <a:pt x="114" y="25"/>
                    <a:pt x="69" y="44"/>
                    <a:pt x="45" y="82"/>
                  </a:cubicBezTo>
                  <a:cubicBezTo>
                    <a:pt x="21" y="120"/>
                    <a:pt x="25" y="169"/>
                    <a:pt x="54" y="204"/>
                  </a:cubicBezTo>
                  <a:cubicBezTo>
                    <a:pt x="63" y="214"/>
                    <a:pt x="72" y="224"/>
                    <a:pt x="80" y="235"/>
                  </a:cubicBezTo>
                  <a:cubicBezTo>
                    <a:pt x="86" y="243"/>
                    <a:pt x="93" y="244"/>
                    <a:pt x="102" y="242"/>
                  </a:cubicBezTo>
                  <a:cubicBezTo>
                    <a:pt x="101" y="220"/>
                    <a:pt x="99" y="198"/>
                    <a:pt x="98" y="176"/>
                  </a:cubicBezTo>
                  <a:cubicBezTo>
                    <a:pt x="97" y="167"/>
                    <a:pt x="96" y="158"/>
                    <a:pt x="96" y="149"/>
                  </a:cubicBezTo>
                  <a:cubicBezTo>
                    <a:pt x="90" y="148"/>
                    <a:pt x="85" y="148"/>
                    <a:pt x="79" y="148"/>
                  </a:cubicBezTo>
                  <a:cubicBezTo>
                    <a:pt x="63" y="146"/>
                    <a:pt x="50" y="132"/>
                    <a:pt x="50" y="116"/>
                  </a:cubicBezTo>
                  <a:cubicBezTo>
                    <a:pt x="51" y="100"/>
                    <a:pt x="63" y="86"/>
                    <a:pt x="80" y="85"/>
                  </a:cubicBezTo>
                  <a:cubicBezTo>
                    <a:pt x="97" y="84"/>
                    <a:pt x="111" y="95"/>
                    <a:pt x="114" y="112"/>
                  </a:cubicBezTo>
                  <a:cubicBezTo>
                    <a:pt x="115" y="116"/>
                    <a:pt x="116" y="121"/>
                    <a:pt x="116" y="127"/>
                  </a:cubicBezTo>
                  <a:cubicBezTo>
                    <a:pt x="129" y="127"/>
                    <a:pt x="140" y="127"/>
                    <a:pt x="153" y="127"/>
                  </a:cubicBezTo>
                  <a:close/>
                  <a:moveTo>
                    <a:pt x="392" y="429"/>
                  </a:moveTo>
                  <a:cubicBezTo>
                    <a:pt x="374" y="385"/>
                    <a:pt x="315" y="359"/>
                    <a:pt x="264" y="372"/>
                  </a:cubicBezTo>
                  <a:cubicBezTo>
                    <a:pt x="209" y="386"/>
                    <a:pt x="172" y="438"/>
                    <a:pt x="177" y="494"/>
                  </a:cubicBezTo>
                  <a:cubicBezTo>
                    <a:pt x="182" y="550"/>
                    <a:pt x="228" y="596"/>
                    <a:pt x="282" y="599"/>
                  </a:cubicBezTo>
                  <a:cubicBezTo>
                    <a:pt x="330" y="602"/>
                    <a:pt x="385" y="571"/>
                    <a:pt x="392" y="539"/>
                  </a:cubicBezTo>
                  <a:cubicBezTo>
                    <a:pt x="379" y="536"/>
                    <a:pt x="365" y="532"/>
                    <a:pt x="352" y="528"/>
                  </a:cubicBezTo>
                  <a:cubicBezTo>
                    <a:pt x="314" y="564"/>
                    <a:pt x="272" y="567"/>
                    <a:pt x="240" y="536"/>
                  </a:cubicBezTo>
                  <a:cubicBezTo>
                    <a:pt x="212" y="508"/>
                    <a:pt x="211" y="462"/>
                    <a:pt x="239" y="433"/>
                  </a:cubicBezTo>
                  <a:cubicBezTo>
                    <a:pt x="270" y="401"/>
                    <a:pt x="313" y="404"/>
                    <a:pt x="352" y="440"/>
                  </a:cubicBezTo>
                  <a:cubicBezTo>
                    <a:pt x="366" y="436"/>
                    <a:pt x="379" y="432"/>
                    <a:pt x="392" y="429"/>
                  </a:cubicBezTo>
                  <a:close/>
                  <a:moveTo>
                    <a:pt x="332" y="516"/>
                  </a:moveTo>
                  <a:cubicBezTo>
                    <a:pt x="318" y="509"/>
                    <a:pt x="302" y="503"/>
                    <a:pt x="302" y="484"/>
                  </a:cubicBezTo>
                  <a:cubicBezTo>
                    <a:pt x="302" y="465"/>
                    <a:pt x="318" y="459"/>
                    <a:pt x="332" y="452"/>
                  </a:cubicBezTo>
                  <a:cubicBezTo>
                    <a:pt x="319" y="434"/>
                    <a:pt x="297" y="427"/>
                    <a:pt x="276" y="434"/>
                  </a:cubicBezTo>
                  <a:cubicBezTo>
                    <a:pt x="254" y="441"/>
                    <a:pt x="240" y="461"/>
                    <a:pt x="240" y="484"/>
                  </a:cubicBezTo>
                  <a:cubicBezTo>
                    <a:pt x="240" y="507"/>
                    <a:pt x="255" y="527"/>
                    <a:pt x="277" y="534"/>
                  </a:cubicBezTo>
                  <a:cubicBezTo>
                    <a:pt x="298" y="541"/>
                    <a:pt x="320" y="533"/>
                    <a:pt x="332" y="516"/>
                  </a:cubicBezTo>
                  <a:close/>
                  <a:moveTo>
                    <a:pt x="176" y="264"/>
                  </a:moveTo>
                  <a:cubicBezTo>
                    <a:pt x="148" y="264"/>
                    <a:pt x="121" y="264"/>
                    <a:pt x="92" y="264"/>
                  </a:cubicBezTo>
                  <a:cubicBezTo>
                    <a:pt x="93" y="275"/>
                    <a:pt x="92" y="285"/>
                    <a:pt x="94" y="295"/>
                  </a:cubicBezTo>
                  <a:cubicBezTo>
                    <a:pt x="98" y="314"/>
                    <a:pt x="118" y="328"/>
                    <a:pt x="136" y="327"/>
                  </a:cubicBezTo>
                  <a:cubicBezTo>
                    <a:pt x="156" y="325"/>
                    <a:pt x="174" y="310"/>
                    <a:pt x="176" y="291"/>
                  </a:cubicBezTo>
                  <a:cubicBezTo>
                    <a:pt x="177" y="282"/>
                    <a:pt x="176" y="273"/>
                    <a:pt x="176" y="264"/>
                  </a:cubicBezTo>
                  <a:close/>
                  <a:moveTo>
                    <a:pt x="576" y="515"/>
                  </a:moveTo>
                  <a:cubicBezTo>
                    <a:pt x="588" y="515"/>
                    <a:pt x="600" y="516"/>
                    <a:pt x="611" y="515"/>
                  </a:cubicBezTo>
                  <a:cubicBezTo>
                    <a:pt x="626" y="514"/>
                    <a:pt x="637" y="501"/>
                    <a:pt x="638" y="486"/>
                  </a:cubicBezTo>
                  <a:cubicBezTo>
                    <a:pt x="639" y="471"/>
                    <a:pt x="630" y="456"/>
                    <a:pt x="615" y="454"/>
                  </a:cubicBezTo>
                  <a:cubicBezTo>
                    <a:pt x="602" y="452"/>
                    <a:pt x="589" y="454"/>
                    <a:pt x="576" y="454"/>
                  </a:cubicBezTo>
                  <a:cubicBezTo>
                    <a:pt x="576" y="474"/>
                    <a:pt x="576" y="494"/>
                    <a:pt x="576" y="515"/>
                  </a:cubicBezTo>
                  <a:close/>
                  <a:moveTo>
                    <a:pt x="554" y="453"/>
                  </a:moveTo>
                  <a:cubicBezTo>
                    <a:pt x="498" y="453"/>
                    <a:pt x="443" y="453"/>
                    <a:pt x="387" y="453"/>
                  </a:cubicBezTo>
                  <a:cubicBezTo>
                    <a:pt x="387" y="460"/>
                    <a:pt x="387" y="466"/>
                    <a:pt x="387" y="473"/>
                  </a:cubicBezTo>
                  <a:cubicBezTo>
                    <a:pt x="443" y="473"/>
                    <a:pt x="498" y="473"/>
                    <a:pt x="554" y="473"/>
                  </a:cubicBezTo>
                  <a:cubicBezTo>
                    <a:pt x="554" y="466"/>
                    <a:pt x="554" y="460"/>
                    <a:pt x="554" y="453"/>
                  </a:cubicBezTo>
                  <a:close/>
                  <a:moveTo>
                    <a:pt x="387" y="515"/>
                  </a:moveTo>
                  <a:cubicBezTo>
                    <a:pt x="443" y="515"/>
                    <a:pt x="498" y="515"/>
                    <a:pt x="554" y="515"/>
                  </a:cubicBezTo>
                  <a:cubicBezTo>
                    <a:pt x="554" y="508"/>
                    <a:pt x="554" y="502"/>
                    <a:pt x="554" y="496"/>
                  </a:cubicBezTo>
                  <a:cubicBezTo>
                    <a:pt x="498" y="496"/>
                    <a:pt x="442" y="496"/>
                    <a:pt x="387" y="496"/>
                  </a:cubicBezTo>
                  <a:cubicBezTo>
                    <a:pt x="387" y="502"/>
                    <a:pt x="387" y="508"/>
                    <a:pt x="387" y="515"/>
                  </a:cubicBezTo>
                  <a:close/>
                  <a:moveTo>
                    <a:pt x="152" y="149"/>
                  </a:moveTo>
                  <a:cubicBezTo>
                    <a:pt x="140" y="149"/>
                    <a:pt x="129" y="149"/>
                    <a:pt x="117" y="149"/>
                  </a:cubicBezTo>
                  <a:cubicBezTo>
                    <a:pt x="119" y="180"/>
                    <a:pt x="121" y="211"/>
                    <a:pt x="123" y="242"/>
                  </a:cubicBezTo>
                  <a:cubicBezTo>
                    <a:pt x="131" y="242"/>
                    <a:pt x="138" y="242"/>
                    <a:pt x="146" y="242"/>
                  </a:cubicBezTo>
                  <a:cubicBezTo>
                    <a:pt x="148" y="210"/>
                    <a:pt x="150" y="180"/>
                    <a:pt x="152" y="149"/>
                  </a:cubicBezTo>
                  <a:close/>
                  <a:moveTo>
                    <a:pt x="534" y="557"/>
                  </a:moveTo>
                  <a:cubicBezTo>
                    <a:pt x="555" y="557"/>
                    <a:pt x="576" y="557"/>
                    <a:pt x="596" y="557"/>
                  </a:cubicBezTo>
                  <a:cubicBezTo>
                    <a:pt x="596" y="550"/>
                    <a:pt x="596" y="544"/>
                    <a:pt x="596" y="537"/>
                  </a:cubicBezTo>
                  <a:cubicBezTo>
                    <a:pt x="575" y="537"/>
                    <a:pt x="555" y="537"/>
                    <a:pt x="534" y="537"/>
                  </a:cubicBezTo>
                  <a:cubicBezTo>
                    <a:pt x="534" y="544"/>
                    <a:pt x="534" y="550"/>
                    <a:pt x="534" y="557"/>
                  </a:cubicBezTo>
                  <a:close/>
                  <a:moveTo>
                    <a:pt x="365" y="459"/>
                  </a:moveTo>
                  <a:cubicBezTo>
                    <a:pt x="352" y="466"/>
                    <a:pt x="340" y="472"/>
                    <a:pt x="328" y="478"/>
                  </a:cubicBezTo>
                  <a:cubicBezTo>
                    <a:pt x="323" y="480"/>
                    <a:pt x="321" y="486"/>
                    <a:pt x="326" y="489"/>
                  </a:cubicBezTo>
                  <a:cubicBezTo>
                    <a:pt x="339" y="496"/>
                    <a:pt x="352" y="502"/>
                    <a:pt x="365" y="509"/>
                  </a:cubicBezTo>
                  <a:cubicBezTo>
                    <a:pt x="365" y="491"/>
                    <a:pt x="365" y="476"/>
                    <a:pt x="365" y="459"/>
                  </a:cubicBezTo>
                  <a:close/>
                  <a:moveTo>
                    <a:pt x="175" y="126"/>
                  </a:moveTo>
                  <a:cubicBezTo>
                    <a:pt x="190" y="128"/>
                    <a:pt x="197" y="126"/>
                    <a:pt x="197" y="118"/>
                  </a:cubicBezTo>
                  <a:cubicBezTo>
                    <a:pt x="198" y="111"/>
                    <a:pt x="194" y="107"/>
                    <a:pt x="187" y="106"/>
                  </a:cubicBezTo>
                  <a:cubicBezTo>
                    <a:pt x="179" y="105"/>
                    <a:pt x="175" y="110"/>
                    <a:pt x="175" y="126"/>
                  </a:cubicBezTo>
                  <a:close/>
                  <a:moveTo>
                    <a:pt x="94" y="126"/>
                  </a:moveTo>
                  <a:cubicBezTo>
                    <a:pt x="94" y="111"/>
                    <a:pt x="91" y="106"/>
                    <a:pt x="82" y="106"/>
                  </a:cubicBezTo>
                  <a:cubicBezTo>
                    <a:pt x="75" y="107"/>
                    <a:pt x="72" y="110"/>
                    <a:pt x="72" y="117"/>
                  </a:cubicBezTo>
                  <a:cubicBezTo>
                    <a:pt x="72" y="125"/>
                    <a:pt x="78" y="128"/>
                    <a:pt x="9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82" name="组合 81"/>
            <p:cNvGrpSpPr/>
            <p:nvPr/>
          </p:nvGrpSpPr>
          <p:grpSpPr>
            <a:xfrm>
              <a:off x="4633252" y="1929178"/>
              <a:ext cx="390121" cy="417507"/>
              <a:chOff x="4633252" y="1929178"/>
              <a:chExt cx="390121" cy="417507"/>
            </a:xfrm>
            <a:grpFill/>
          </p:grpSpPr>
          <p:sp>
            <p:nvSpPr>
              <p:cNvPr id="83" name="Freeform 44"/>
              <p:cNvSpPr/>
              <p:nvPr/>
            </p:nvSpPr>
            <p:spPr bwMode="auto">
              <a:xfrm>
                <a:off x="4689144" y="2040960"/>
                <a:ext cx="222447" cy="26269"/>
              </a:xfrm>
              <a:custGeom>
                <a:avLst/>
                <a:gdLst>
                  <a:gd name="T0" fmla="*/ 0 w 167"/>
                  <a:gd name="T1" fmla="*/ 0 h 20"/>
                  <a:gd name="T2" fmla="*/ 167 w 167"/>
                  <a:gd name="T3" fmla="*/ 0 h 20"/>
                  <a:gd name="T4" fmla="*/ 167 w 167"/>
                  <a:gd name="T5" fmla="*/ 20 h 20"/>
                  <a:gd name="T6" fmla="*/ 0 w 167"/>
                  <a:gd name="T7" fmla="*/ 20 h 20"/>
                  <a:gd name="T8" fmla="*/ 0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0"/>
                    </a:move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4" name="Freeform 45"/>
              <p:cNvSpPr/>
              <p:nvPr/>
            </p:nvSpPr>
            <p:spPr bwMode="auto">
              <a:xfrm>
                <a:off x="4689144" y="2096851"/>
                <a:ext cx="222447" cy="26269"/>
              </a:xfrm>
              <a:custGeom>
                <a:avLst/>
                <a:gdLst>
                  <a:gd name="T0" fmla="*/ 167 w 167"/>
                  <a:gd name="T1" fmla="*/ 20 h 20"/>
                  <a:gd name="T2" fmla="*/ 0 w 167"/>
                  <a:gd name="T3" fmla="*/ 20 h 20"/>
                  <a:gd name="T4" fmla="*/ 0 w 167"/>
                  <a:gd name="T5" fmla="*/ 0 h 20"/>
                  <a:gd name="T6" fmla="*/ 167 w 167"/>
                  <a:gd name="T7" fmla="*/ 0 h 20"/>
                  <a:gd name="T8" fmla="*/ 167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20"/>
                    </a:moveTo>
                    <a:cubicBezTo>
                      <a:pt x="111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5" name="Freeform 46"/>
              <p:cNvSpPr/>
              <p:nvPr/>
            </p:nvSpPr>
            <p:spPr bwMode="auto">
              <a:xfrm>
                <a:off x="4689144" y="2152742"/>
                <a:ext cx="222447" cy="26269"/>
              </a:xfrm>
              <a:custGeom>
                <a:avLst/>
                <a:gdLst>
                  <a:gd name="T0" fmla="*/ 0 w 167"/>
                  <a:gd name="T1" fmla="*/ 20 h 20"/>
                  <a:gd name="T2" fmla="*/ 0 w 167"/>
                  <a:gd name="T3" fmla="*/ 0 h 20"/>
                  <a:gd name="T4" fmla="*/ 167 w 167"/>
                  <a:gd name="T5" fmla="*/ 0 h 20"/>
                  <a:gd name="T6" fmla="*/ 167 w 167"/>
                  <a:gd name="T7" fmla="*/ 20 h 20"/>
                  <a:gd name="T8" fmla="*/ 0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20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7" name="Freeform 47"/>
              <p:cNvSpPr/>
              <p:nvPr/>
            </p:nvSpPr>
            <p:spPr bwMode="auto">
              <a:xfrm>
                <a:off x="4689144" y="2208633"/>
                <a:ext cx="222447" cy="26269"/>
              </a:xfrm>
              <a:custGeom>
                <a:avLst/>
                <a:gdLst>
                  <a:gd name="T0" fmla="*/ 167 w 167"/>
                  <a:gd name="T1" fmla="*/ 0 h 20"/>
                  <a:gd name="T2" fmla="*/ 167 w 167"/>
                  <a:gd name="T3" fmla="*/ 20 h 20"/>
                  <a:gd name="T4" fmla="*/ 0 w 167"/>
                  <a:gd name="T5" fmla="*/ 20 h 20"/>
                  <a:gd name="T6" fmla="*/ 0 w 167"/>
                  <a:gd name="T7" fmla="*/ 0 h 20"/>
                  <a:gd name="T8" fmla="*/ 167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0"/>
                    </a:move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9" name="旁门左道PPT出品"/>
              <p:cNvSpPr/>
              <p:nvPr/>
            </p:nvSpPr>
            <p:spPr bwMode="auto">
              <a:xfrm>
                <a:off x="4772980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0" name="Freeform 49"/>
              <p:cNvSpPr/>
              <p:nvPr/>
            </p:nvSpPr>
            <p:spPr bwMode="auto">
              <a:xfrm>
                <a:off x="4828871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1" name="Freeform 50"/>
              <p:cNvSpPr/>
              <p:nvPr/>
            </p:nvSpPr>
            <p:spPr bwMode="auto">
              <a:xfrm>
                <a:off x="4884763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2" name="Freeform 51"/>
              <p:cNvSpPr/>
              <p:nvPr/>
            </p:nvSpPr>
            <p:spPr bwMode="auto">
              <a:xfrm>
                <a:off x="4996545" y="2208633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5" name="旁门左道PPT出品"/>
              <p:cNvSpPr/>
              <p:nvPr/>
            </p:nvSpPr>
            <p:spPr bwMode="auto">
              <a:xfrm>
                <a:off x="4996545" y="2264524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8" name="Freeform 53"/>
              <p:cNvSpPr/>
              <p:nvPr/>
            </p:nvSpPr>
            <p:spPr bwMode="auto">
              <a:xfrm>
                <a:off x="4996545" y="2320416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9" name="Freeform 54"/>
              <p:cNvSpPr/>
              <p:nvPr/>
            </p:nvSpPr>
            <p:spPr bwMode="auto">
              <a:xfrm>
                <a:off x="4633252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0" name="Freeform 55"/>
              <p:cNvSpPr/>
              <p:nvPr/>
            </p:nvSpPr>
            <p:spPr bwMode="auto">
              <a:xfrm>
                <a:off x="4689144" y="1929178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1" name="Freeform 56"/>
              <p:cNvSpPr/>
              <p:nvPr/>
            </p:nvSpPr>
            <p:spPr bwMode="auto">
              <a:xfrm>
                <a:off x="4745035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cxnSp>
        <p:nvCxnSpPr>
          <p:cNvPr id="4" name="直接连接符 3"/>
          <p:cNvCxnSpPr/>
          <p:nvPr/>
        </p:nvCxnSpPr>
        <p:spPr>
          <a:xfrm>
            <a:off x="6437286" y="4711700"/>
            <a:ext cx="274944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组合 70"/>
          <p:cNvGrpSpPr/>
          <p:nvPr/>
        </p:nvGrpSpPr>
        <p:grpSpPr>
          <a:xfrm rot="8486515">
            <a:off x="3390658" y="4265065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72" name="组合 71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46" name="流程图: 接点 145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7" name="流程图: 接点 14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8" name="流程图: 接点 14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9" name="流程图: 接点 14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0" name="流程图: 接点 14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3" name="组合 72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41" name="流程图: 接点 140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2" name="流程图: 接点 141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3" name="流程图: 接点 142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4" name="流程图: 接点 143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5" name="流程图: 接点 144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4" name="组合 73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36" name="流程图: 接点 135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7" name="流程图: 接点 13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8" name="流程图: 接点 13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9" name="流程图: 接点 13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0" name="流程图: 接点 13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5" name="组合 74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31" name="流程图: 接点 130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2" name="流程图: 接点 131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3" name="流程图: 接点 132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4" name="流程图: 接点 133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5" name="流程图: 接点 134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6" name="组合 75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77" name="流程图: 接点 7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7" name="流程图: 接点 12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8" name="流程图: 接点 12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9" name="流程图: 接点 12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0" name="流程图: 接点 12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矩形: 圆角 85"/>
          <p:cNvSpPr/>
          <p:nvPr/>
        </p:nvSpPr>
        <p:spPr>
          <a:xfrm>
            <a:off x="664566" y="4130370"/>
            <a:ext cx="3355640" cy="2043754"/>
          </a:xfrm>
          <a:prstGeom prst="roundRect">
            <a:avLst>
              <a:gd name="adj" fmla="val 8665"/>
            </a:avLst>
          </a:prstGeom>
          <a:noFill/>
          <a:ln>
            <a:solidFill>
              <a:schemeClr val="bg1">
                <a:lumMod val="85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87" name="矩形: 圆角 86"/>
          <p:cNvSpPr/>
          <p:nvPr/>
        </p:nvSpPr>
        <p:spPr>
          <a:xfrm>
            <a:off x="8077513" y="4130370"/>
            <a:ext cx="3355640" cy="2043754"/>
          </a:xfrm>
          <a:prstGeom prst="roundRect">
            <a:avLst>
              <a:gd name="adj" fmla="val 8665"/>
            </a:avLst>
          </a:prstGeom>
          <a:noFill/>
          <a:ln>
            <a:solidFill>
              <a:schemeClr val="bg1">
                <a:lumMod val="85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88" name="矩形: 圆角 87"/>
          <p:cNvSpPr/>
          <p:nvPr/>
        </p:nvSpPr>
        <p:spPr>
          <a:xfrm>
            <a:off x="4371040" y="4130370"/>
            <a:ext cx="3355640" cy="2043754"/>
          </a:xfrm>
          <a:prstGeom prst="roundRect">
            <a:avLst>
              <a:gd name="adj" fmla="val 8665"/>
            </a:avLst>
          </a:prstGeom>
          <a:noFill/>
          <a:ln>
            <a:solidFill>
              <a:schemeClr val="bg1">
                <a:lumMod val="85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89" name="矩形: 圆角 88"/>
          <p:cNvSpPr/>
          <p:nvPr/>
        </p:nvSpPr>
        <p:spPr>
          <a:xfrm>
            <a:off x="8077513" y="1721404"/>
            <a:ext cx="3355640" cy="2043754"/>
          </a:xfrm>
          <a:prstGeom prst="roundRect">
            <a:avLst>
              <a:gd name="adj" fmla="val 8665"/>
            </a:avLst>
          </a:prstGeom>
          <a:noFill/>
          <a:ln>
            <a:solidFill>
              <a:schemeClr val="bg1">
                <a:lumMod val="85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0" name="矩形: 圆角 89"/>
          <p:cNvSpPr/>
          <p:nvPr/>
        </p:nvSpPr>
        <p:spPr>
          <a:xfrm>
            <a:off x="4371040" y="1721404"/>
            <a:ext cx="3355640" cy="2043754"/>
          </a:xfrm>
          <a:prstGeom prst="roundRect">
            <a:avLst>
              <a:gd name="adj" fmla="val 8665"/>
            </a:avLst>
          </a:prstGeom>
          <a:noFill/>
          <a:ln>
            <a:solidFill>
              <a:schemeClr val="bg1">
                <a:lumMod val="85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46" name="矩形: 圆角 345"/>
          <p:cNvSpPr/>
          <p:nvPr/>
        </p:nvSpPr>
        <p:spPr>
          <a:xfrm>
            <a:off x="-787079" y="1320748"/>
            <a:ext cx="4763979" cy="2365514"/>
          </a:xfrm>
          <a:prstGeom prst="roundRect">
            <a:avLst>
              <a:gd name="adj" fmla="val 8665"/>
            </a:avLst>
          </a:prstGeom>
          <a:solidFill>
            <a:srgbClr val="2664FE"/>
          </a:solidFill>
          <a:ln w="139700">
            <a:solidFill>
              <a:schemeClr val="bg1"/>
            </a:solidFill>
          </a:ln>
          <a:effectLst>
            <a:outerShdw blurRad="546100" dist="139700" dir="2700000" sx="98000" sy="98000" algn="tl" rotWithShape="0">
              <a:srgbClr val="2664FE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64" name="矩形: 圆角 263"/>
          <p:cNvSpPr/>
          <p:nvPr/>
        </p:nvSpPr>
        <p:spPr>
          <a:xfrm>
            <a:off x="744667" y="4209265"/>
            <a:ext cx="3195438" cy="1869671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65" name="矩形: 圆角 264"/>
          <p:cNvSpPr/>
          <p:nvPr/>
        </p:nvSpPr>
        <p:spPr>
          <a:xfrm>
            <a:off x="528329" y="4465902"/>
            <a:ext cx="2009132" cy="441922"/>
          </a:xfrm>
          <a:prstGeom prst="roundRect">
            <a:avLst/>
          </a:prstGeom>
          <a:ln>
            <a:noFill/>
          </a:ln>
          <a:effectLst>
            <a:outerShdw blurRad="254000" dist="38100" dir="2700000" algn="tl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61" name="文本框 260"/>
          <p:cNvSpPr txBox="1"/>
          <p:nvPr/>
        </p:nvSpPr>
        <p:spPr>
          <a:xfrm>
            <a:off x="931564" y="5043513"/>
            <a:ext cx="2900923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62" name="文本框 261"/>
          <p:cNvSpPr txBox="1"/>
          <p:nvPr/>
        </p:nvSpPr>
        <p:spPr>
          <a:xfrm>
            <a:off x="931564" y="4502197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79" name="矩形: 圆角 278"/>
          <p:cNvSpPr/>
          <p:nvPr/>
        </p:nvSpPr>
        <p:spPr>
          <a:xfrm>
            <a:off x="8157614" y="4209265"/>
            <a:ext cx="3195438" cy="1869671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80" name="矩形: 圆角 279"/>
          <p:cNvSpPr/>
          <p:nvPr/>
        </p:nvSpPr>
        <p:spPr>
          <a:xfrm>
            <a:off x="7941276" y="4465902"/>
            <a:ext cx="2009132" cy="441922"/>
          </a:xfrm>
          <a:prstGeom prst="roundRect">
            <a:avLst/>
          </a:prstGeom>
          <a:ln>
            <a:noFill/>
          </a:ln>
          <a:effectLst>
            <a:outerShdw blurRad="254000" dist="38100" dir="2700000" algn="tl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76" name="文本框 275"/>
          <p:cNvSpPr txBox="1"/>
          <p:nvPr/>
        </p:nvSpPr>
        <p:spPr>
          <a:xfrm>
            <a:off x="8344511" y="5043513"/>
            <a:ext cx="2900923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77" name="文本框 276"/>
          <p:cNvSpPr txBox="1"/>
          <p:nvPr/>
        </p:nvSpPr>
        <p:spPr>
          <a:xfrm>
            <a:off x="8344511" y="4502197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94" name="矩形: 圆角 293"/>
          <p:cNvSpPr/>
          <p:nvPr/>
        </p:nvSpPr>
        <p:spPr>
          <a:xfrm>
            <a:off x="4451141" y="4209265"/>
            <a:ext cx="3195438" cy="1869671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95" name="矩形: 圆角 294"/>
          <p:cNvSpPr/>
          <p:nvPr/>
        </p:nvSpPr>
        <p:spPr>
          <a:xfrm>
            <a:off x="4234803" y="4465902"/>
            <a:ext cx="2009132" cy="441922"/>
          </a:xfrm>
          <a:prstGeom prst="roundRect">
            <a:avLst/>
          </a:prstGeom>
          <a:ln>
            <a:noFill/>
          </a:ln>
          <a:effectLst>
            <a:outerShdw blurRad="254000" dist="38100" dir="2700000" algn="tl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91" name="文本框 290"/>
          <p:cNvSpPr txBox="1"/>
          <p:nvPr/>
        </p:nvSpPr>
        <p:spPr>
          <a:xfrm>
            <a:off x="4638038" y="5043513"/>
            <a:ext cx="2900923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92" name="文本框 291"/>
          <p:cNvSpPr txBox="1"/>
          <p:nvPr/>
        </p:nvSpPr>
        <p:spPr>
          <a:xfrm>
            <a:off x="4638038" y="4502197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05" name="矩形: 圆角 304"/>
          <p:cNvSpPr/>
          <p:nvPr/>
        </p:nvSpPr>
        <p:spPr>
          <a:xfrm>
            <a:off x="8157614" y="1800299"/>
            <a:ext cx="3195438" cy="1869671"/>
          </a:xfrm>
          <a:prstGeom prst="roundRect">
            <a:avLst>
              <a:gd name="adj" fmla="val 866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06" name="矩形: 圆角 305"/>
          <p:cNvSpPr/>
          <p:nvPr/>
        </p:nvSpPr>
        <p:spPr>
          <a:xfrm>
            <a:off x="7941276" y="2056936"/>
            <a:ext cx="2009132" cy="44192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07" name="文本框 306"/>
          <p:cNvSpPr txBox="1"/>
          <p:nvPr/>
        </p:nvSpPr>
        <p:spPr>
          <a:xfrm>
            <a:off x="8344511" y="2634547"/>
            <a:ext cx="2900923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08" name="文本框 307"/>
          <p:cNvSpPr txBox="1"/>
          <p:nvPr/>
        </p:nvSpPr>
        <p:spPr>
          <a:xfrm>
            <a:off x="8344511" y="2093231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0664723" y="2069874"/>
            <a:ext cx="419897" cy="416070"/>
            <a:chOff x="10675253" y="2069874"/>
            <a:chExt cx="419897" cy="416070"/>
          </a:xfrm>
        </p:grpSpPr>
        <p:sp>
          <p:nvSpPr>
            <p:cNvPr id="309" name="Freeform 40"/>
            <p:cNvSpPr>
              <a:spLocks noEditPoints="1"/>
            </p:cNvSpPr>
            <p:nvPr/>
          </p:nvSpPr>
          <p:spPr bwMode="auto">
            <a:xfrm>
              <a:off x="10675253" y="2069874"/>
              <a:ext cx="419897" cy="416070"/>
            </a:xfrm>
            <a:custGeom>
              <a:avLst/>
              <a:gdLst>
                <a:gd name="T0" fmla="*/ 230 w 661"/>
                <a:gd name="T1" fmla="*/ 69 h 657"/>
                <a:gd name="T2" fmla="*/ 269 w 661"/>
                <a:gd name="T3" fmla="*/ 123 h 657"/>
                <a:gd name="T4" fmla="*/ 380 w 661"/>
                <a:gd name="T5" fmla="*/ 173 h 657"/>
                <a:gd name="T6" fmla="*/ 505 w 661"/>
                <a:gd name="T7" fmla="*/ 54 h 657"/>
                <a:gd name="T8" fmla="*/ 585 w 661"/>
                <a:gd name="T9" fmla="*/ 30 h 657"/>
                <a:gd name="T10" fmla="*/ 610 w 661"/>
                <a:gd name="T11" fmla="*/ 157 h 657"/>
                <a:gd name="T12" fmla="*/ 551 w 661"/>
                <a:gd name="T13" fmla="*/ 321 h 657"/>
                <a:gd name="T14" fmla="*/ 656 w 661"/>
                <a:gd name="T15" fmla="*/ 595 h 657"/>
                <a:gd name="T16" fmla="*/ 5 w 661"/>
                <a:gd name="T17" fmla="*/ 595 h 657"/>
                <a:gd name="T18" fmla="*/ 110 w 661"/>
                <a:gd name="T19" fmla="*/ 321 h 657"/>
                <a:gd name="T20" fmla="*/ 46 w 661"/>
                <a:gd name="T21" fmla="*/ 146 h 657"/>
                <a:gd name="T22" fmla="*/ 77 w 661"/>
                <a:gd name="T23" fmla="*/ 32 h 657"/>
                <a:gd name="T24" fmla="*/ 275 w 661"/>
                <a:gd name="T25" fmla="*/ 343 h 657"/>
                <a:gd name="T26" fmla="*/ 530 w 661"/>
                <a:gd name="T27" fmla="*/ 393 h 657"/>
                <a:gd name="T28" fmla="*/ 119 w 661"/>
                <a:gd name="T29" fmla="*/ 615 h 657"/>
                <a:gd name="T30" fmla="*/ 122 w 661"/>
                <a:gd name="T31" fmla="*/ 363 h 657"/>
                <a:gd name="T32" fmla="*/ 136 w 661"/>
                <a:gd name="T33" fmla="*/ 342 h 657"/>
                <a:gd name="T34" fmla="*/ 27 w 661"/>
                <a:gd name="T35" fmla="*/ 425 h 657"/>
                <a:gd name="T36" fmla="*/ 67 w 661"/>
                <a:gd name="T37" fmla="*/ 523 h 657"/>
                <a:gd name="T38" fmla="*/ 26 w 661"/>
                <a:gd name="T39" fmla="*/ 592 h 657"/>
                <a:gd name="T40" fmla="*/ 549 w 661"/>
                <a:gd name="T41" fmla="*/ 636 h 657"/>
                <a:gd name="T42" fmla="*/ 508 w 661"/>
                <a:gd name="T43" fmla="*/ 385 h 657"/>
                <a:gd name="T44" fmla="*/ 340 w 661"/>
                <a:gd name="T45" fmla="*/ 405 h 657"/>
                <a:gd name="T46" fmla="*/ 132 w 661"/>
                <a:gd name="T47" fmla="*/ 404 h 657"/>
                <a:gd name="T48" fmla="*/ 163 w 661"/>
                <a:gd name="T49" fmla="*/ 384 h 657"/>
                <a:gd name="T50" fmla="*/ 508 w 661"/>
                <a:gd name="T51" fmla="*/ 593 h 657"/>
                <a:gd name="T52" fmla="*/ 216 w 661"/>
                <a:gd name="T53" fmla="*/ 318 h 657"/>
                <a:gd name="T54" fmla="*/ 275 w 661"/>
                <a:gd name="T55" fmla="*/ 401 h 657"/>
                <a:gd name="T56" fmla="*/ 257 w 661"/>
                <a:gd name="T57" fmla="*/ 268 h 657"/>
                <a:gd name="T58" fmla="*/ 394 w 661"/>
                <a:gd name="T59" fmla="*/ 320 h 657"/>
                <a:gd name="T60" fmla="*/ 415 w 661"/>
                <a:gd name="T61" fmla="*/ 320 h 657"/>
                <a:gd name="T62" fmla="*/ 331 w 661"/>
                <a:gd name="T63" fmla="*/ 237 h 657"/>
                <a:gd name="T64" fmla="*/ 153 w 661"/>
                <a:gd name="T65" fmla="*/ 551 h 657"/>
                <a:gd name="T66" fmla="*/ 288 w 661"/>
                <a:gd name="T67" fmla="*/ 436 h 657"/>
                <a:gd name="T68" fmla="*/ 153 w 661"/>
                <a:gd name="T69" fmla="*/ 426 h 657"/>
                <a:gd name="T70" fmla="*/ 224 w 661"/>
                <a:gd name="T71" fmla="*/ 176 h 657"/>
                <a:gd name="T72" fmla="*/ 59 w 661"/>
                <a:gd name="T73" fmla="*/ 43 h 657"/>
                <a:gd name="T74" fmla="*/ 67 w 661"/>
                <a:gd name="T75" fmla="*/ 142 h 657"/>
                <a:gd name="T76" fmla="*/ 131 w 661"/>
                <a:gd name="T77" fmla="*/ 320 h 657"/>
                <a:gd name="T78" fmla="*/ 530 w 661"/>
                <a:gd name="T79" fmla="*/ 320 h 657"/>
                <a:gd name="T80" fmla="*/ 541 w 661"/>
                <a:gd name="T81" fmla="*/ 197 h 657"/>
                <a:gd name="T82" fmla="*/ 630 w 661"/>
                <a:gd name="T83" fmla="*/ 33 h 657"/>
                <a:gd name="T84" fmla="*/ 565 w 661"/>
                <a:gd name="T85" fmla="*/ 129 h 657"/>
                <a:gd name="T86" fmla="*/ 400 w 661"/>
                <a:gd name="T87" fmla="*/ 187 h 657"/>
                <a:gd name="T88" fmla="*/ 530 w 661"/>
                <a:gd name="T89" fmla="*/ 320 h 657"/>
                <a:gd name="T90" fmla="*/ 584 w 661"/>
                <a:gd name="T91" fmla="*/ 636 h 657"/>
                <a:gd name="T92" fmla="*/ 576 w 661"/>
                <a:gd name="T93" fmla="*/ 343 h 657"/>
                <a:gd name="T94" fmla="*/ 225 w 661"/>
                <a:gd name="T95" fmla="*/ 110 h 657"/>
                <a:gd name="T96" fmla="*/ 184 w 661"/>
                <a:gd name="T97" fmla="*/ 153 h 657"/>
                <a:gd name="T98" fmla="*/ 477 w 661"/>
                <a:gd name="T99" fmla="*/ 153 h 657"/>
                <a:gd name="T100" fmla="*/ 288 w 661"/>
                <a:gd name="T101" fmla="*/ 132 h 657"/>
                <a:gd name="T102" fmla="*/ 330 w 661"/>
                <a:gd name="T103" fmla="*/ 90 h 657"/>
                <a:gd name="T104" fmla="*/ 27 w 661"/>
                <a:gd name="T105" fmla="*/ 530 h 657"/>
                <a:gd name="T106" fmla="*/ 27 w 661"/>
                <a:gd name="T107" fmla="*/ 448 h 657"/>
                <a:gd name="T108" fmla="*/ 350 w 661"/>
                <a:gd name="T109" fmla="*/ 197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61" h="657">
                  <a:moveTo>
                    <a:pt x="123" y="135"/>
                  </a:moveTo>
                  <a:cubicBezTo>
                    <a:pt x="118" y="91"/>
                    <a:pt x="129" y="66"/>
                    <a:pt x="157" y="54"/>
                  </a:cubicBezTo>
                  <a:cubicBezTo>
                    <a:pt x="182" y="43"/>
                    <a:pt x="212" y="49"/>
                    <a:pt x="230" y="69"/>
                  </a:cubicBezTo>
                  <a:cubicBezTo>
                    <a:pt x="251" y="93"/>
                    <a:pt x="252" y="119"/>
                    <a:pt x="232" y="153"/>
                  </a:cubicBezTo>
                  <a:cubicBezTo>
                    <a:pt x="248" y="159"/>
                    <a:pt x="265" y="166"/>
                    <a:pt x="277" y="172"/>
                  </a:cubicBezTo>
                  <a:cubicBezTo>
                    <a:pt x="274" y="158"/>
                    <a:pt x="268" y="140"/>
                    <a:pt x="269" y="123"/>
                  </a:cubicBezTo>
                  <a:cubicBezTo>
                    <a:pt x="269" y="104"/>
                    <a:pt x="281" y="90"/>
                    <a:pt x="297" y="79"/>
                  </a:cubicBezTo>
                  <a:cubicBezTo>
                    <a:pt x="320" y="64"/>
                    <a:pt x="352" y="66"/>
                    <a:pt x="373" y="86"/>
                  </a:cubicBezTo>
                  <a:cubicBezTo>
                    <a:pt x="397" y="107"/>
                    <a:pt x="399" y="135"/>
                    <a:pt x="380" y="173"/>
                  </a:cubicBezTo>
                  <a:cubicBezTo>
                    <a:pt x="396" y="167"/>
                    <a:pt x="412" y="160"/>
                    <a:pt x="429" y="152"/>
                  </a:cubicBezTo>
                  <a:cubicBezTo>
                    <a:pt x="409" y="124"/>
                    <a:pt x="407" y="94"/>
                    <a:pt x="433" y="67"/>
                  </a:cubicBezTo>
                  <a:cubicBezTo>
                    <a:pt x="451" y="47"/>
                    <a:pt x="481" y="43"/>
                    <a:pt x="505" y="54"/>
                  </a:cubicBezTo>
                  <a:cubicBezTo>
                    <a:pt x="532" y="68"/>
                    <a:pt x="542" y="91"/>
                    <a:pt x="541" y="132"/>
                  </a:cubicBezTo>
                  <a:cubicBezTo>
                    <a:pt x="548" y="116"/>
                    <a:pt x="555" y="99"/>
                    <a:pt x="562" y="83"/>
                  </a:cubicBezTo>
                  <a:cubicBezTo>
                    <a:pt x="569" y="65"/>
                    <a:pt x="577" y="47"/>
                    <a:pt x="585" y="30"/>
                  </a:cubicBezTo>
                  <a:cubicBezTo>
                    <a:pt x="595" y="9"/>
                    <a:pt x="615" y="1"/>
                    <a:pt x="634" y="10"/>
                  </a:cubicBezTo>
                  <a:cubicBezTo>
                    <a:pt x="653" y="18"/>
                    <a:pt x="661" y="38"/>
                    <a:pt x="652" y="59"/>
                  </a:cubicBezTo>
                  <a:cubicBezTo>
                    <a:pt x="638" y="92"/>
                    <a:pt x="624" y="124"/>
                    <a:pt x="610" y="157"/>
                  </a:cubicBezTo>
                  <a:cubicBezTo>
                    <a:pt x="600" y="180"/>
                    <a:pt x="582" y="198"/>
                    <a:pt x="561" y="211"/>
                  </a:cubicBezTo>
                  <a:cubicBezTo>
                    <a:pt x="557" y="214"/>
                    <a:pt x="552" y="219"/>
                    <a:pt x="551" y="223"/>
                  </a:cubicBezTo>
                  <a:cubicBezTo>
                    <a:pt x="551" y="255"/>
                    <a:pt x="551" y="287"/>
                    <a:pt x="551" y="321"/>
                  </a:cubicBezTo>
                  <a:cubicBezTo>
                    <a:pt x="566" y="321"/>
                    <a:pt x="580" y="321"/>
                    <a:pt x="593" y="321"/>
                  </a:cubicBezTo>
                  <a:cubicBezTo>
                    <a:pt x="636" y="321"/>
                    <a:pt x="656" y="341"/>
                    <a:pt x="656" y="383"/>
                  </a:cubicBezTo>
                  <a:cubicBezTo>
                    <a:pt x="656" y="454"/>
                    <a:pt x="656" y="524"/>
                    <a:pt x="656" y="595"/>
                  </a:cubicBezTo>
                  <a:cubicBezTo>
                    <a:pt x="656" y="637"/>
                    <a:pt x="636" y="657"/>
                    <a:pt x="593" y="657"/>
                  </a:cubicBezTo>
                  <a:cubicBezTo>
                    <a:pt x="418" y="657"/>
                    <a:pt x="243" y="657"/>
                    <a:pt x="67" y="657"/>
                  </a:cubicBezTo>
                  <a:cubicBezTo>
                    <a:pt x="25" y="657"/>
                    <a:pt x="5" y="637"/>
                    <a:pt x="5" y="595"/>
                  </a:cubicBezTo>
                  <a:cubicBezTo>
                    <a:pt x="5" y="524"/>
                    <a:pt x="5" y="454"/>
                    <a:pt x="5" y="383"/>
                  </a:cubicBezTo>
                  <a:cubicBezTo>
                    <a:pt x="5" y="341"/>
                    <a:pt x="25" y="321"/>
                    <a:pt x="68" y="321"/>
                  </a:cubicBezTo>
                  <a:cubicBezTo>
                    <a:pt x="81" y="321"/>
                    <a:pt x="94" y="321"/>
                    <a:pt x="110" y="321"/>
                  </a:cubicBezTo>
                  <a:cubicBezTo>
                    <a:pt x="110" y="287"/>
                    <a:pt x="110" y="254"/>
                    <a:pt x="109" y="221"/>
                  </a:cubicBezTo>
                  <a:cubicBezTo>
                    <a:pt x="109" y="218"/>
                    <a:pt x="105" y="214"/>
                    <a:pt x="101" y="212"/>
                  </a:cubicBezTo>
                  <a:cubicBezTo>
                    <a:pt x="75" y="196"/>
                    <a:pt x="57" y="174"/>
                    <a:pt x="46" y="146"/>
                  </a:cubicBezTo>
                  <a:cubicBezTo>
                    <a:pt x="34" y="117"/>
                    <a:pt x="22" y="90"/>
                    <a:pt x="10" y="62"/>
                  </a:cubicBezTo>
                  <a:cubicBezTo>
                    <a:pt x="0" y="39"/>
                    <a:pt x="7" y="18"/>
                    <a:pt x="27" y="10"/>
                  </a:cubicBezTo>
                  <a:cubicBezTo>
                    <a:pt x="47" y="0"/>
                    <a:pt x="67" y="9"/>
                    <a:pt x="77" y="32"/>
                  </a:cubicBezTo>
                  <a:cubicBezTo>
                    <a:pt x="89" y="60"/>
                    <a:pt x="101" y="88"/>
                    <a:pt x="113" y="116"/>
                  </a:cubicBezTo>
                  <a:cubicBezTo>
                    <a:pt x="116" y="122"/>
                    <a:pt x="119" y="127"/>
                    <a:pt x="123" y="135"/>
                  </a:cubicBezTo>
                  <a:close/>
                  <a:moveTo>
                    <a:pt x="275" y="343"/>
                  </a:moveTo>
                  <a:cubicBezTo>
                    <a:pt x="276" y="359"/>
                    <a:pt x="283" y="364"/>
                    <a:pt x="298" y="363"/>
                  </a:cubicBezTo>
                  <a:cubicBezTo>
                    <a:pt x="365" y="363"/>
                    <a:pt x="432" y="363"/>
                    <a:pt x="499" y="363"/>
                  </a:cubicBezTo>
                  <a:cubicBezTo>
                    <a:pt x="524" y="363"/>
                    <a:pt x="530" y="369"/>
                    <a:pt x="530" y="393"/>
                  </a:cubicBezTo>
                  <a:cubicBezTo>
                    <a:pt x="530" y="457"/>
                    <a:pt x="530" y="521"/>
                    <a:pt x="530" y="585"/>
                  </a:cubicBezTo>
                  <a:cubicBezTo>
                    <a:pt x="530" y="609"/>
                    <a:pt x="524" y="615"/>
                    <a:pt x="500" y="615"/>
                  </a:cubicBezTo>
                  <a:cubicBezTo>
                    <a:pt x="373" y="615"/>
                    <a:pt x="246" y="615"/>
                    <a:pt x="119" y="615"/>
                  </a:cubicBezTo>
                  <a:cubicBezTo>
                    <a:pt x="95" y="615"/>
                    <a:pt x="89" y="609"/>
                    <a:pt x="89" y="585"/>
                  </a:cubicBezTo>
                  <a:cubicBezTo>
                    <a:pt x="89" y="522"/>
                    <a:pt x="89" y="459"/>
                    <a:pt x="89" y="396"/>
                  </a:cubicBezTo>
                  <a:cubicBezTo>
                    <a:pt x="89" y="368"/>
                    <a:pt x="94" y="363"/>
                    <a:pt x="122" y="363"/>
                  </a:cubicBezTo>
                  <a:cubicBezTo>
                    <a:pt x="149" y="363"/>
                    <a:pt x="176" y="363"/>
                    <a:pt x="203" y="363"/>
                  </a:cubicBezTo>
                  <a:cubicBezTo>
                    <a:pt x="203" y="346"/>
                    <a:pt x="196" y="341"/>
                    <a:pt x="181" y="342"/>
                  </a:cubicBezTo>
                  <a:cubicBezTo>
                    <a:pt x="166" y="343"/>
                    <a:pt x="151" y="342"/>
                    <a:pt x="136" y="342"/>
                  </a:cubicBezTo>
                  <a:cubicBezTo>
                    <a:pt x="111" y="342"/>
                    <a:pt x="86" y="342"/>
                    <a:pt x="61" y="342"/>
                  </a:cubicBezTo>
                  <a:cubicBezTo>
                    <a:pt x="42" y="343"/>
                    <a:pt x="29" y="351"/>
                    <a:pt x="27" y="367"/>
                  </a:cubicBezTo>
                  <a:cubicBezTo>
                    <a:pt x="26" y="386"/>
                    <a:pt x="27" y="405"/>
                    <a:pt x="27" y="425"/>
                  </a:cubicBezTo>
                  <a:cubicBezTo>
                    <a:pt x="31" y="425"/>
                    <a:pt x="35" y="426"/>
                    <a:pt x="39" y="426"/>
                  </a:cubicBezTo>
                  <a:cubicBezTo>
                    <a:pt x="56" y="429"/>
                    <a:pt x="67" y="439"/>
                    <a:pt x="67" y="456"/>
                  </a:cubicBezTo>
                  <a:cubicBezTo>
                    <a:pt x="68" y="478"/>
                    <a:pt x="68" y="501"/>
                    <a:pt x="67" y="523"/>
                  </a:cubicBezTo>
                  <a:cubicBezTo>
                    <a:pt x="66" y="539"/>
                    <a:pt x="56" y="548"/>
                    <a:pt x="41" y="551"/>
                  </a:cubicBezTo>
                  <a:cubicBezTo>
                    <a:pt x="36" y="552"/>
                    <a:pt x="32" y="553"/>
                    <a:pt x="26" y="554"/>
                  </a:cubicBezTo>
                  <a:cubicBezTo>
                    <a:pt x="26" y="567"/>
                    <a:pt x="26" y="580"/>
                    <a:pt x="26" y="592"/>
                  </a:cubicBezTo>
                  <a:cubicBezTo>
                    <a:pt x="26" y="627"/>
                    <a:pt x="35" y="636"/>
                    <a:pt x="70" y="636"/>
                  </a:cubicBezTo>
                  <a:cubicBezTo>
                    <a:pt x="224" y="636"/>
                    <a:pt x="378" y="636"/>
                    <a:pt x="532" y="636"/>
                  </a:cubicBezTo>
                  <a:cubicBezTo>
                    <a:pt x="537" y="636"/>
                    <a:pt x="543" y="636"/>
                    <a:pt x="549" y="636"/>
                  </a:cubicBezTo>
                  <a:cubicBezTo>
                    <a:pt x="549" y="537"/>
                    <a:pt x="549" y="440"/>
                    <a:pt x="549" y="343"/>
                  </a:cubicBezTo>
                  <a:cubicBezTo>
                    <a:pt x="457" y="343"/>
                    <a:pt x="366" y="343"/>
                    <a:pt x="275" y="343"/>
                  </a:cubicBezTo>
                  <a:close/>
                  <a:moveTo>
                    <a:pt x="508" y="385"/>
                  </a:moveTo>
                  <a:cubicBezTo>
                    <a:pt x="436" y="385"/>
                    <a:pt x="365" y="385"/>
                    <a:pt x="293" y="385"/>
                  </a:cubicBezTo>
                  <a:cubicBezTo>
                    <a:pt x="294" y="401"/>
                    <a:pt x="301" y="407"/>
                    <a:pt x="316" y="405"/>
                  </a:cubicBezTo>
                  <a:cubicBezTo>
                    <a:pt x="324" y="404"/>
                    <a:pt x="332" y="405"/>
                    <a:pt x="340" y="405"/>
                  </a:cubicBezTo>
                  <a:cubicBezTo>
                    <a:pt x="340" y="462"/>
                    <a:pt x="340" y="517"/>
                    <a:pt x="340" y="572"/>
                  </a:cubicBezTo>
                  <a:cubicBezTo>
                    <a:pt x="270" y="572"/>
                    <a:pt x="201" y="572"/>
                    <a:pt x="132" y="572"/>
                  </a:cubicBezTo>
                  <a:cubicBezTo>
                    <a:pt x="132" y="516"/>
                    <a:pt x="132" y="461"/>
                    <a:pt x="132" y="404"/>
                  </a:cubicBezTo>
                  <a:cubicBezTo>
                    <a:pt x="162" y="404"/>
                    <a:pt x="191" y="404"/>
                    <a:pt x="220" y="404"/>
                  </a:cubicBezTo>
                  <a:cubicBezTo>
                    <a:pt x="219" y="388"/>
                    <a:pt x="212" y="382"/>
                    <a:pt x="198" y="384"/>
                  </a:cubicBezTo>
                  <a:cubicBezTo>
                    <a:pt x="186" y="385"/>
                    <a:pt x="175" y="384"/>
                    <a:pt x="163" y="384"/>
                  </a:cubicBezTo>
                  <a:cubicBezTo>
                    <a:pt x="146" y="384"/>
                    <a:pt x="129" y="384"/>
                    <a:pt x="111" y="384"/>
                  </a:cubicBezTo>
                  <a:cubicBezTo>
                    <a:pt x="111" y="455"/>
                    <a:pt x="111" y="524"/>
                    <a:pt x="111" y="593"/>
                  </a:cubicBezTo>
                  <a:cubicBezTo>
                    <a:pt x="244" y="593"/>
                    <a:pt x="376" y="593"/>
                    <a:pt x="508" y="593"/>
                  </a:cubicBezTo>
                  <a:cubicBezTo>
                    <a:pt x="508" y="524"/>
                    <a:pt x="508" y="455"/>
                    <a:pt x="508" y="385"/>
                  </a:cubicBezTo>
                  <a:close/>
                  <a:moveTo>
                    <a:pt x="289" y="205"/>
                  </a:moveTo>
                  <a:cubicBezTo>
                    <a:pt x="245" y="217"/>
                    <a:pt x="208" y="270"/>
                    <a:pt x="216" y="318"/>
                  </a:cubicBezTo>
                  <a:cubicBezTo>
                    <a:pt x="222" y="350"/>
                    <a:pt x="237" y="381"/>
                    <a:pt x="248" y="412"/>
                  </a:cubicBezTo>
                  <a:cubicBezTo>
                    <a:pt x="251" y="422"/>
                    <a:pt x="258" y="428"/>
                    <a:pt x="268" y="424"/>
                  </a:cubicBezTo>
                  <a:cubicBezTo>
                    <a:pt x="280" y="420"/>
                    <a:pt x="279" y="410"/>
                    <a:pt x="275" y="401"/>
                  </a:cubicBezTo>
                  <a:cubicBezTo>
                    <a:pt x="267" y="382"/>
                    <a:pt x="259" y="363"/>
                    <a:pt x="251" y="344"/>
                  </a:cubicBezTo>
                  <a:cubicBezTo>
                    <a:pt x="249" y="340"/>
                    <a:pt x="246" y="335"/>
                    <a:pt x="247" y="330"/>
                  </a:cubicBezTo>
                  <a:cubicBezTo>
                    <a:pt x="250" y="310"/>
                    <a:pt x="253" y="289"/>
                    <a:pt x="257" y="268"/>
                  </a:cubicBezTo>
                  <a:cubicBezTo>
                    <a:pt x="264" y="268"/>
                    <a:pt x="270" y="269"/>
                    <a:pt x="277" y="270"/>
                  </a:cubicBezTo>
                  <a:cubicBezTo>
                    <a:pt x="275" y="287"/>
                    <a:pt x="273" y="303"/>
                    <a:pt x="270" y="320"/>
                  </a:cubicBezTo>
                  <a:cubicBezTo>
                    <a:pt x="312" y="320"/>
                    <a:pt x="352" y="320"/>
                    <a:pt x="394" y="320"/>
                  </a:cubicBezTo>
                  <a:cubicBezTo>
                    <a:pt x="394" y="303"/>
                    <a:pt x="394" y="286"/>
                    <a:pt x="394" y="269"/>
                  </a:cubicBezTo>
                  <a:cubicBezTo>
                    <a:pt x="401" y="269"/>
                    <a:pt x="407" y="269"/>
                    <a:pt x="415" y="269"/>
                  </a:cubicBezTo>
                  <a:cubicBezTo>
                    <a:pt x="415" y="287"/>
                    <a:pt x="415" y="303"/>
                    <a:pt x="415" y="320"/>
                  </a:cubicBezTo>
                  <a:cubicBezTo>
                    <a:pt x="425" y="320"/>
                    <a:pt x="435" y="320"/>
                    <a:pt x="444" y="320"/>
                  </a:cubicBezTo>
                  <a:cubicBezTo>
                    <a:pt x="451" y="270"/>
                    <a:pt x="414" y="213"/>
                    <a:pt x="372" y="205"/>
                  </a:cubicBezTo>
                  <a:cubicBezTo>
                    <a:pt x="365" y="224"/>
                    <a:pt x="352" y="237"/>
                    <a:pt x="331" y="237"/>
                  </a:cubicBezTo>
                  <a:cubicBezTo>
                    <a:pt x="309" y="237"/>
                    <a:pt x="296" y="224"/>
                    <a:pt x="289" y="205"/>
                  </a:cubicBezTo>
                  <a:close/>
                  <a:moveTo>
                    <a:pt x="153" y="426"/>
                  </a:moveTo>
                  <a:cubicBezTo>
                    <a:pt x="153" y="469"/>
                    <a:pt x="153" y="509"/>
                    <a:pt x="153" y="551"/>
                  </a:cubicBezTo>
                  <a:cubicBezTo>
                    <a:pt x="209" y="551"/>
                    <a:pt x="264" y="551"/>
                    <a:pt x="319" y="551"/>
                  </a:cubicBezTo>
                  <a:cubicBezTo>
                    <a:pt x="319" y="508"/>
                    <a:pt x="319" y="468"/>
                    <a:pt x="319" y="427"/>
                  </a:cubicBezTo>
                  <a:cubicBezTo>
                    <a:pt x="306" y="425"/>
                    <a:pt x="297" y="425"/>
                    <a:pt x="288" y="436"/>
                  </a:cubicBezTo>
                  <a:cubicBezTo>
                    <a:pt x="275" y="452"/>
                    <a:pt x="253" y="450"/>
                    <a:pt x="238" y="436"/>
                  </a:cubicBezTo>
                  <a:cubicBezTo>
                    <a:pt x="234" y="432"/>
                    <a:pt x="230" y="427"/>
                    <a:pt x="225" y="427"/>
                  </a:cubicBezTo>
                  <a:cubicBezTo>
                    <a:pt x="202" y="426"/>
                    <a:pt x="178" y="426"/>
                    <a:pt x="153" y="426"/>
                  </a:cubicBezTo>
                  <a:close/>
                  <a:moveTo>
                    <a:pt x="264" y="191"/>
                  </a:moveTo>
                  <a:cubicBezTo>
                    <a:pt x="263" y="189"/>
                    <a:pt x="263" y="188"/>
                    <a:pt x="263" y="186"/>
                  </a:cubicBezTo>
                  <a:cubicBezTo>
                    <a:pt x="250" y="183"/>
                    <a:pt x="237" y="177"/>
                    <a:pt x="224" y="176"/>
                  </a:cubicBezTo>
                  <a:cubicBezTo>
                    <a:pt x="204" y="174"/>
                    <a:pt x="185" y="174"/>
                    <a:pt x="165" y="174"/>
                  </a:cubicBezTo>
                  <a:cubicBezTo>
                    <a:pt x="132" y="174"/>
                    <a:pt x="108" y="159"/>
                    <a:pt x="95" y="128"/>
                  </a:cubicBezTo>
                  <a:cubicBezTo>
                    <a:pt x="83" y="100"/>
                    <a:pt x="71" y="71"/>
                    <a:pt x="59" y="43"/>
                  </a:cubicBezTo>
                  <a:cubicBezTo>
                    <a:pt x="54" y="32"/>
                    <a:pt x="48" y="24"/>
                    <a:pt x="35" y="29"/>
                  </a:cubicBezTo>
                  <a:cubicBezTo>
                    <a:pt x="24" y="34"/>
                    <a:pt x="25" y="44"/>
                    <a:pt x="30" y="55"/>
                  </a:cubicBezTo>
                  <a:cubicBezTo>
                    <a:pt x="42" y="84"/>
                    <a:pt x="55" y="113"/>
                    <a:pt x="67" y="142"/>
                  </a:cubicBezTo>
                  <a:cubicBezTo>
                    <a:pt x="76" y="164"/>
                    <a:pt x="89" y="183"/>
                    <a:pt x="111" y="192"/>
                  </a:cubicBezTo>
                  <a:cubicBezTo>
                    <a:pt x="130" y="199"/>
                    <a:pt x="132" y="211"/>
                    <a:pt x="131" y="228"/>
                  </a:cubicBezTo>
                  <a:cubicBezTo>
                    <a:pt x="130" y="258"/>
                    <a:pt x="131" y="289"/>
                    <a:pt x="131" y="320"/>
                  </a:cubicBezTo>
                  <a:cubicBezTo>
                    <a:pt x="153" y="320"/>
                    <a:pt x="173" y="320"/>
                    <a:pt x="194" y="320"/>
                  </a:cubicBezTo>
                  <a:cubicBezTo>
                    <a:pt x="193" y="263"/>
                    <a:pt x="216" y="220"/>
                    <a:pt x="264" y="191"/>
                  </a:cubicBezTo>
                  <a:close/>
                  <a:moveTo>
                    <a:pt x="530" y="320"/>
                  </a:moveTo>
                  <a:cubicBezTo>
                    <a:pt x="530" y="314"/>
                    <a:pt x="530" y="308"/>
                    <a:pt x="530" y="303"/>
                  </a:cubicBezTo>
                  <a:cubicBezTo>
                    <a:pt x="530" y="273"/>
                    <a:pt x="530" y="244"/>
                    <a:pt x="530" y="214"/>
                  </a:cubicBezTo>
                  <a:cubicBezTo>
                    <a:pt x="529" y="205"/>
                    <a:pt x="532" y="200"/>
                    <a:pt x="541" y="197"/>
                  </a:cubicBezTo>
                  <a:cubicBezTo>
                    <a:pt x="562" y="188"/>
                    <a:pt x="579" y="173"/>
                    <a:pt x="588" y="153"/>
                  </a:cubicBezTo>
                  <a:cubicBezTo>
                    <a:pt x="604" y="119"/>
                    <a:pt x="618" y="85"/>
                    <a:pt x="632" y="51"/>
                  </a:cubicBezTo>
                  <a:cubicBezTo>
                    <a:pt x="634" y="46"/>
                    <a:pt x="633" y="38"/>
                    <a:pt x="630" y="33"/>
                  </a:cubicBezTo>
                  <a:cubicBezTo>
                    <a:pt x="628" y="30"/>
                    <a:pt x="620" y="27"/>
                    <a:pt x="616" y="29"/>
                  </a:cubicBezTo>
                  <a:cubicBezTo>
                    <a:pt x="611" y="31"/>
                    <a:pt x="606" y="36"/>
                    <a:pt x="603" y="41"/>
                  </a:cubicBezTo>
                  <a:cubicBezTo>
                    <a:pt x="590" y="70"/>
                    <a:pt x="578" y="100"/>
                    <a:pt x="565" y="129"/>
                  </a:cubicBezTo>
                  <a:cubicBezTo>
                    <a:pt x="552" y="159"/>
                    <a:pt x="530" y="174"/>
                    <a:pt x="497" y="174"/>
                  </a:cubicBezTo>
                  <a:cubicBezTo>
                    <a:pt x="482" y="174"/>
                    <a:pt x="467" y="174"/>
                    <a:pt x="452" y="174"/>
                  </a:cubicBezTo>
                  <a:cubicBezTo>
                    <a:pt x="433" y="174"/>
                    <a:pt x="414" y="177"/>
                    <a:pt x="400" y="187"/>
                  </a:cubicBezTo>
                  <a:cubicBezTo>
                    <a:pt x="417" y="207"/>
                    <a:pt x="437" y="224"/>
                    <a:pt x="449" y="245"/>
                  </a:cubicBezTo>
                  <a:cubicBezTo>
                    <a:pt x="461" y="267"/>
                    <a:pt x="465" y="294"/>
                    <a:pt x="472" y="320"/>
                  </a:cubicBezTo>
                  <a:cubicBezTo>
                    <a:pt x="488" y="320"/>
                    <a:pt x="508" y="320"/>
                    <a:pt x="530" y="320"/>
                  </a:cubicBezTo>
                  <a:close/>
                  <a:moveTo>
                    <a:pt x="573" y="343"/>
                  </a:moveTo>
                  <a:cubicBezTo>
                    <a:pt x="573" y="441"/>
                    <a:pt x="573" y="538"/>
                    <a:pt x="573" y="635"/>
                  </a:cubicBezTo>
                  <a:cubicBezTo>
                    <a:pt x="578" y="635"/>
                    <a:pt x="581" y="636"/>
                    <a:pt x="584" y="636"/>
                  </a:cubicBezTo>
                  <a:cubicBezTo>
                    <a:pt x="627" y="637"/>
                    <a:pt x="635" y="629"/>
                    <a:pt x="635" y="587"/>
                  </a:cubicBezTo>
                  <a:cubicBezTo>
                    <a:pt x="635" y="523"/>
                    <a:pt x="634" y="460"/>
                    <a:pt x="635" y="396"/>
                  </a:cubicBezTo>
                  <a:cubicBezTo>
                    <a:pt x="637" y="345"/>
                    <a:pt x="620" y="339"/>
                    <a:pt x="576" y="343"/>
                  </a:cubicBezTo>
                  <a:cubicBezTo>
                    <a:pt x="576" y="343"/>
                    <a:pt x="575" y="343"/>
                    <a:pt x="573" y="343"/>
                  </a:cubicBezTo>
                  <a:close/>
                  <a:moveTo>
                    <a:pt x="184" y="153"/>
                  </a:moveTo>
                  <a:cubicBezTo>
                    <a:pt x="207" y="152"/>
                    <a:pt x="226" y="133"/>
                    <a:pt x="225" y="110"/>
                  </a:cubicBezTo>
                  <a:cubicBezTo>
                    <a:pt x="225" y="88"/>
                    <a:pt x="206" y="69"/>
                    <a:pt x="183" y="69"/>
                  </a:cubicBezTo>
                  <a:cubicBezTo>
                    <a:pt x="160" y="70"/>
                    <a:pt x="141" y="89"/>
                    <a:pt x="141" y="112"/>
                  </a:cubicBezTo>
                  <a:cubicBezTo>
                    <a:pt x="142" y="135"/>
                    <a:pt x="161" y="153"/>
                    <a:pt x="184" y="153"/>
                  </a:cubicBezTo>
                  <a:close/>
                  <a:moveTo>
                    <a:pt x="477" y="69"/>
                  </a:moveTo>
                  <a:cubicBezTo>
                    <a:pt x="454" y="69"/>
                    <a:pt x="436" y="88"/>
                    <a:pt x="435" y="111"/>
                  </a:cubicBezTo>
                  <a:cubicBezTo>
                    <a:pt x="435" y="134"/>
                    <a:pt x="454" y="153"/>
                    <a:pt x="477" y="153"/>
                  </a:cubicBezTo>
                  <a:cubicBezTo>
                    <a:pt x="500" y="153"/>
                    <a:pt x="519" y="134"/>
                    <a:pt x="519" y="111"/>
                  </a:cubicBezTo>
                  <a:cubicBezTo>
                    <a:pt x="519" y="88"/>
                    <a:pt x="500" y="69"/>
                    <a:pt x="477" y="69"/>
                  </a:cubicBezTo>
                  <a:close/>
                  <a:moveTo>
                    <a:pt x="288" y="132"/>
                  </a:moveTo>
                  <a:cubicBezTo>
                    <a:pt x="288" y="155"/>
                    <a:pt x="307" y="174"/>
                    <a:pt x="330" y="174"/>
                  </a:cubicBezTo>
                  <a:cubicBezTo>
                    <a:pt x="353" y="174"/>
                    <a:pt x="372" y="155"/>
                    <a:pt x="372" y="132"/>
                  </a:cubicBezTo>
                  <a:cubicBezTo>
                    <a:pt x="372" y="109"/>
                    <a:pt x="353" y="90"/>
                    <a:pt x="330" y="90"/>
                  </a:cubicBezTo>
                  <a:cubicBezTo>
                    <a:pt x="307" y="90"/>
                    <a:pt x="289" y="109"/>
                    <a:pt x="288" y="132"/>
                  </a:cubicBezTo>
                  <a:close/>
                  <a:moveTo>
                    <a:pt x="27" y="448"/>
                  </a:moveTo>
                  <a:cubicBezTo>
                    <a:pt x="27" y="476"/>
                    <a:pt x="27" y="503"/>
                    <a:pt x="27" y="530"/>
                  </a:cubicBezTo>
                  <a:cubicBezTo>
                    <a:pt x="41" y="532"/>
                    <a:pt x="47" y="527"/>
                    <a:pt x="47" y="515"/>
                  </a:cubicBezTo>
                  <a:cubicBezTo>
                    <a:pt x="47" y="498"/>
                    <a:pt x="47" y="480"/>
                    <a:pt x="47" y="463"/>
                  </a:cubicBezTo>
                  <a:cubicBezTo>
                    <a:pt x="47" y="450"/>
                    <a:pt x="41" y="446"/>
                    <a:pt x="27" y="448"/>
                  </a:cubicBezTo>
                  <a:close/>
                  <a:moveTo>
                    <a:pt x="310" y="197"/>
                  </a:moveTo>
                  <a:cubicBezTo>
                    <a:pt x="312" y="210"/>
                    <a:pt x="319" y="216"/>
                    <a:pt x="331" y="216"/>
                  </a:cubicBezTo>
                  <a:cubicBezTo>
                    <a:pt x="341" y="215"/>
                    <a:pt x="349" y="210"/>
                    <a:pt x="350" y="197"/>
                  </a:cubicBezTo>
                  <a:cubicBezTo>
                    <a:pt x="337" y="197"/>
                    <a:pt x="324" y="197"/>
                    <a:pt x="310" y="197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10" name="Freeform 41"/>
            <p:cNvSpPr/>
            <p:nvPr/>
          </p:nvSpPr>
          <p:spPr bwMode="auto">
            <a:xfrm>
              <a:off x="10905334" y="2326802"/>
              <a:ext cx="78611" cy="13422"/>
            </a:xfrm>
            <a:custGeom>
              <a:avLst/>
              <a:gdLst>
                <a:gd name="T0" fmla="*/ 124 w 124"/>
                <a:gd name="T1" fmla="*/ 0 h 19"/>
                <a:gd name="T2" fmla="*/ 124 w 124"/>
                <a:gd name="T3" fmla="*/ 19 h 19"/>
                <a:gd name="T4" fmla="*/ 0 w 124"/>
                <a:gd name="T5" fmla="*/ 19 h 19"/>
                <a:gd name="T6" fmla="*/ 0 w 124"/>
                <a:gd name="T7" fmla="*/ 0 h 19"/>
                <a:gd name="T8" fmla="*/ 124 w 124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9">
                  <a:moveTo>
                    <a:pt x="124" y="0"/>
                  </a:moveTo>
                  <a:cubicBezTo>
                    <a:pt x="124" y="7"/>
                    <a:pt x="124" y="13"/>
                    <a:pt x="124" y="19"/>
                  </a:cubicBezTo>
                  <a:cubicBezTo>
                    <a:pt x="82" y="19"/>
                    <a:pt x="42" y="19"/>
                    <a:pt x="0" y="19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41" y="0"/>
                    <a:pt x="82" y="0"/>
                    <a:pt x="124" y="0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11" name="Freeform 42"/>
            <p:cNvSpPr/>
            <p:nvPr/>
          </p:nvSpPr>
          <p:spPr bwMode="auto">
            <a:xfrm>
              <a:off x="10905334" y="2353645"/>
              <a:ext cx="78611" cy="13422"/>
            </a:xfrm>
            <a:custGeom>
              <a:avLst/>
              <a:gdLst>
                <a:gd name="T0" fmla="*/ 0 w 125"/>
                <a:gd name="T1" fmla="*/ 19 h 19"/>
                <a:gd name="T2" fmla="*/ 0 w 125"/>
                <a:gd name="T3" fmla="*/ 0 h 19"/>
                <a:gd name="T4" fmla="*/ 125 w 125"/>
                <a:gd name="T5" fmla="*/ 0 h 19"/>
                <a:gd name="T6" fmla="*/ 125 w 125"/>
                <a:gd name="T7" fmla="*/ 19 h 19"/>
                <a:gd name="T8" fmla="*/ 0 w 125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9">
                  <a:moveTo>
                    <a:pt x="0" y="19"/>
                  </a:moveTo>
                  <a:cubicBezTo>
                    <a:pt x="0" y="12"/>
                    <a:pt x="0" y="7"/>
                    <a:pt x="0" y="0"/>
                  </a:cubicBezTo>
                  <a:cubicBezTo>
                    <a:pt x="42" y="0"/>
                    <a:pt x="83" y="0"/>
                    <a:pt x="125" y="0"/>
                  </a:cubicBezTo>
                  <a:cubicBezTo>
                    <a:pt x="125" y="6"/>
                    <a:pt x="125" y="12"/>
                    <a:pt x="125" y="19"/>
                  </a:cubicBezTo>
                  <a:cubicBezTo>
                    <a:pt x="84" y="19"/>
                    <a:pt x="43" y="19"/>
                    <a:pt x="0" y="19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12" name="Freeform 43"/>
            <p:cNvSpPr/>
            <p:nvPr/>
          </p:nvSpPr>
          <p:spPr bwMode="auto">
            <a:xfrm>
              <a:off x="10905334" y="2407332"/>
              <a:ext cx="78611" cy="11504"/>
            </a:xfrm>
            <a:custGeom>
              <a:avLst/>
              <a:gdLst>
                <a:gd name="T0" fmla="*/ 0 w 123"/>
                <a:gd name="T1" fmla="*/ 19 h 19"/>
                <a:gd name="T2" fmla="*/ 0 w 123"/>
                <a:gd name="T3" fmla="*/ 0 h 19"/>
                <a:gd name="T4" fmla="*/ 123 w 123"/>
                <a:gd name="T5" fmla="*/ 0 h 19"/>
                <a:gd name="T6" fmla="*/ 123 w 123"/>
                <a:gd name="T7" fmla="*/ 19 h 19"/>
                <a:gd name="T8" fmla="*/ 0 w 12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9">
                  <a:moveTo>
                    <a:pt x="0" y="19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41" y="0"/>
                    <a:pt x="81" y="0"/>
                    <a:pt x="123" y="0"/>
                  </a:cubicBezTo>
                  <a:cubicBezTo>
                    <a:pt x="123" y="6"/>
                    <a:pt x="123" y="12"/>
                    <a:pt x="123" y="19"/>
                  </a:cubicBezTo>
                  <a:cubicBezTo>
                    <a:pt x="83" y="19"/>
                    <a:pt x="42" y="19"/>
                    <a:pt x="0" y="19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13" name="Freeform 44"/>
            <p:cNvSpPr/>
            <p:nvPr/>
          </p:nvSpPr>
          <p:spPr bwMode="auto">
            <a:xfrm>
              <a:off x="10932176" y="2380488"/>
              <a:ext cx="51768" cy="11504"/>
            </a:xfrm>
            <a:custGeom>
              <a:avLst/>
              <a:gdLst>
                <a:gd name="T0" fmla="*/ 0 w 82"/>
                <a:gd name="T1" fmla="*/ 19 h 19"/>
                <a:gd name="T2" fmla="*/ 0 w 82"/>
                <a:gd name="T3" fmla="*/ 0 h 19"/>
                <a:gd name="T4" fmla="*/ 82 w 82"/>
                <a:gd name="T5" fmla="*/ 0 h 19"/>
                <a:gd name="T6" fmla="*/ 82 w 82"/>
                <a:gd name="T7" fmla="*/ 19 h 19"/>
                <a:gd name="T8" fmla="*/ 0 w 82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9">
                  <a:moveTo>
                    <a:pt x="0" y="19"/>
                  </a:moveTo>
                  <a:cubicBezTo>
                    <a:pt x="0" y="12"/>
                    <a:pt x="0" y="7"/>
                    <a:pt x="0" y="0"/>
                  </a:cubicBezTo>
                  <a:cubicBezTo>
                    <a:pt x="27" y="0"/>
                    <a:pt x="54" y="0"/>
                    <a:pt x="82" y="0"/>
                  </a:cubicBezTo>
                  <a:cubicBezTo>
                    <a:pt x="82" y="6"/>
                    <a:pt x="82" y="12"/>
                    <a:pt x="82" y="19"/>
                  </a:cubicBezTo>
                  <a:cubicBezTo>
                    <a:pt x="55" y="19"/>
                    <a:pt x="28" y="19"/>
                    <a:pt x="0" y="19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14" name="Freeform 45"/>
            <p:cNvSpPr/>
            <p:nvPr/>
          </p:nvSpPr>
          <p:spPr bwMode="auto">
            <a:xfrm>
              <a:off x="10905334" y="2380488"/>
              <a:ext cx="13421" cy="11504"/>
            </a:xfrm>
            <a:custGeom>
              <a:avLst/>
              <a:gdLst>
                <a:gd name="T0" fmla="*/ 0 w 19"/>
                <a:gd name="T1" fmla="*/ 0 h 19"/>
                <a:gd name="T2" fmla="*/ 19 w 19"/>
                <a:gd name="T3" fmla="*/ 0 h 19"/>
                <a:gd name="T4" fmla="*/ 19 w 19"/>
                <a:gd name="T5" fmla="*/ 19 h 19"/>
                <a:gd name="T6" fmla="*/ 0 w 19"/>
                <a:gd name="T7" fmla="*/ 19 h 19"/>
                <a:gd name="T8" fmla="*/ 0 w 19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0" y="0"/>
                  </a:moveTo>
                  <a:cubicBezTo>
                    <a:pt x="7" y="0"/>
                    <a:pt x="12" y="0"/>
                    <a:pt x="19" y="0"/>
                  </a:cubicBezTo>
                  <a:cubicBezTo>
                    <a:pt x="19" y="6"/>
                    <a:pt x="19" y="12"/>
                    <a:pt x="19" y="19"/>
                  </a:cubicBezTo>
                  <a:cubicBezTo>
                    <a:pt x="13" y="19"/>
                    <a:pt x="7" y="19"/>
                    <a:pt x="0" y="19"/>
                  </a:cubicBezTo>
                  <a:cubicBezTo>
                    <a:pt x="0" y="13"/>
                    <a:pt x="0" y="6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15" name="Freeform 46"/>
            <p:cNvSpPr/>
            <p:nvPr/>
          </p:nvSpPr>
          <p:spPr bwMode="auto">
            <a:xfrm>
              <a:off x="11052969" y="2353645"/>
              <a:ext cx="11504" cy="51769"/>
            </a:xfrm>
            <a:custGeom>
              <a:avLst/>
              <a:gdLst>
                <a:gd name="T0" fmla="*/ 19 w 19"/>
                <a:gd name="T1" fmla="*/ 82 h 82"/>
                <a:gd name="T2" fmla="*/ 0 w 19"/>
                <a:gd name="T3" fmla="*/ 82 h 82"/>
                <a:gd name="T4" fmla="*/ 0 w 19"/>
                <a:gd name="T5" fmla="*/ 0 h 82"/>
                <a:gd name="T6" fmla="*/ 19 w 19"/>
                <a:gd name="T7" fmla="*/ 0 h 82"/>
                <a:gd name="T8" fmla="*/ 19 w 19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82">
                  <a:moveTo>
                    <a:pt x="19" y="82"/>
                  </a:moveTo>
                  <a:cubicBezTo>
                    <a:pt x="12" y="82"/>
                    <a:pt x="6" y="82"/>
                    <a:pt x="0" y="82"/>
                  </a:cubicBezTo>
                  <a:cubicBezTo>
                    <a:pt x="0" y="55"/>
                    <a:pt x="0" y="28"/>
                    <a:pt x="0" y="0"/>
                  </a:cubicBezTo>
                  <a:cubicBezTo>
                    <a:pt x="6" y="0"/>
                    <a:pt x="12" y="0"/>
                    <a:pt x="19" y="0"/>
                  </a:cubicBezTo>
                  <a:cubicBezTo>
                    <a:pt x="19" y="27"/>
                    <a:pt x="19" y="54"/>
                    <a:pt x="19" y="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321" name="矩形: 圆角 320"/>
          <p:cNvSpPr/>
          <p:nvPr/>
        </p:nvSpPr>
        <p:spPr>
          <a:xfrm>
            <a:off x="4451141" y="1800299"/>
            <a:ext cx="3195438" cy="1869671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22" name="矩形: 圆角 321"/>
          <p:cNvSpPr/>
          <p:nvPr/>
        </p:nvSpPr>
        <p:spPr>
          <a:xfrm>
            <a:off x="4234803" y="2061986"/>
            <a:ext cx="2009132" cy="441922"/>
          </a:xfrm>
          <a:prstGeom prst="roundRect">
            <a:avLst/>
          </a:prstGeom>
          <a:ln>
            <a:noFill/>
          </a:ln>
          <a:effectLst>
            <a:outerShdw blurRad="254000" dist="38100" dir="2700000" algn="tl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18" name="文本框 317"/>
          <p:cNvSpPr txBox="1"/>
          <p:nvPr/>
        </p:nvSpPr>
        <p:spPr>
          <a:xfrm>
            <a:off x="4638038" y="2634547"/>
            <a:ext cx="2900923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19" name="文本框 318"/>
          <p:cNvSpPr txBox="1"/>
          <p:nvPr/>
        </p:nvSpPr>
        <p:spPr>
          <a:xfrm>
            <a:off x="4638038" y="2093231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345" name="直接连接符 344"/>
          <p:cNvCxnSpPr/>
          <p:nvPr/>
        </p:nvCxnSpPr>
        <p:spPr>
          <a:xfrm flipV="1">
            <a:off x="914561" y="3317562"/>
            <a:ext cx="511284" cy="1007"/>
          </a:xfrm>
          <a:prstGeom prst="line">
            <a:avLst/>
          </a:prstGeom>
          <a:ln w="317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文本框 90"/>
          <p:cNvSpPr txBox="1"/>
          <p:nvPr/>
        </p:nvSpPr>
        <p:spPr>
          <a:xfrm>
            <a:off x="835053" y="2663718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664566" y="4589981"/>
            <a:ext cx="0" cy="193765"/>
          </a:xfrm>
          <a:prstGeom prst="line">
            <a:avLst/>
          </a:prstGeom>
          <a:ln w="317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连接符 93"/>
          <p:cNvCxnSpPr/>
          <p:nvPr/>
        </p:nvCxnSpPr>
        <p:spPr>
          <a:xfrm>
            <a:off x="4380286" y="4589981"/>
            <a:ext cx="0" cy="193765"/>
          </a:xfrm>
          <a:prstGeom prst="line">
            <a:avLst/>
          </a:prstGeom>
          <a:ln w="317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>
            <a:off x="8083919" y="4589981"/>
            <a:ext cx="0" cy="193765"/>
          </a:xfrm>
          <a:prstGeom prst="line">
            <a:avLst/>
          </a:prstGeom>
          <a:ln w="317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95"/>
          <p:cNvCxnSpPr/>
          <p:nvPr/>
        </p:nvCxnSpPr>
        <p:spPr>
          <a:xfrm>
            <a:off x="4380286" y="2181014"/>
            <a:ext cx="0" cy="193765"/>
          </a:xfrm>
          <a:prstGeom prst="line">
            <a:avLst/>
          </a:prstGeom>
          <a:ln w="317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连接符 96"/>
          <p:cNvCxnSpPr/>
          <p:nvPr/>
        </p:nvCxnSpPr>
        <p:spPr>
          <a:xfrm>
            <a:off x="8083919" y="2181014"/>
            <a:ext cx="0" cy="193765"/>
          </a:xfrm>
          <a:prstGeom prst="line">
            <a:avLst/>
          </a:prstGeom>
          <a:ln w="31750" cap="rnd">
            <a:solidFill>
              <a:srgbClr val="2664F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矩形: 圆角 98"/>
          <p:cNvSpPr/>
          <p:nvPr/>
        </p:nvSpPr>
        <p:spPr>
          <a:xfrm>
            <a:off x="966526" y="1620005"/>
            <a:ext cx="847764" cy="847764"/>
          </a:xfrm>
          <a:prstGeom prst="roundRect">
            <a:avLst>
              <a:gd name="adj" fmla="val 9982"/>
            </a:avLst>
          </a:prstGeom>
          <a:solidFill>
            <a:srgbClr val="08DBAA"/>
          </a:solidFill>
          <a:ln w="38100">
            <a:solidFill>
              <a:schemeClr val="bg1"/>
            </a:solidFill>
          </a:ln>
          <a:effectLst>
            <a:outerShdw blurRad="4445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332" name="图形 12"/>
          <p:cNvGrpSpPr/>
          <p:nvPr/>
        </p:nvGrpSpPr>
        <p:grpSpPr>
          <a:xfrm>
            <a:off x="1076084" y="1738407"/>
            <a:ext cx="628648" cy="628648"/>
            <a:chOff x="-6187424" y="1066799"/>
            <a:chExt cx="4724385" cy="4724378"/>
          </a:xfrm>
          <a:solidFill>
            <a:schemeClr val="bg1"/>
          </a:solidFill>
        </p:grpSpPr>
        <p:sp>
          <p:nvSpPr>
            <p:cNvPr id="333" name="任意多边形: 形状 332"/>
            <p:cNvSpPr/>
            <p:nvPr/>
          </p:nvSpPr>
          <p:spPr>
            <a:xfrm>
              <a:off x="-2072635" y="1523995"/>
              <a:ext cx="609596" cy="1676392"/>
            </a:xfrm>
            <a:custGeom>
              <a:avLst/>
              <a:gdLst>
                <a:gd name="connsiteX0" fmla="*/ 0 w 609600"/>
                <a:gd name="connsiteY0" fmla="*/ 0 h 1676400"/>
                <a:gd name="connsiteX1" fmla="*/ 0 w 609600"/>
                <a:gd name="connsiteY1" fmla="*/ 1676400 h 1676400"/>
                <a:gd name="connsiteX2" fmla="*/ 609600 w 609600"/>
                <a:gd name="connsiteY2" fmla="*/ 1676400 h 1676400"/>
                <a:gd name="connsiteX3" fmla="*/ 609600 w 609600"/>
                <a:gd name="connsiteY3" fmla="*/ 0 h 1676400"/>
                <a:gd name="connsiteX4" fmla="*/ 0 w 609600"/>
                <a:gd name="connsiteY4" fmla="*/ 0 h 1676400"/>
                <a:gd name="connsiteX5" fmla="*/ 457200 w 609600"/>
                <a:gd name="connsiteY5" fmla="*/ 1524000 h 1676400"/>
                <a:gd name="connsiteX6" fmla="*/ 152400 w 609600"/>
                <a:gd name="connsiteY6" fmla="*/ 1524000 h 1676400"/>
                <a:gd name="connsiteX7" fmla="*/ 152400 w 609600"/>
                <a:gd name="connsiteY7" fmla="*/ 152400 h 1676400"/>
                <a:gd name="connsiteX8" fmla="*/ 457200 w 609600"/>
                <a:gd name="connsiteY8" fmla="*/ 152400 h 1676400"/>
                <a:gd name="connsiteX9" fmla="*/ 457200 w 609600"/>
                <a:gd name="connsiteY9" fmla="*/ 152400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1676400">
                  <a:moveTo>
                    <a:pt x="0" y="0"/>
                  </a:moveTo>
                  <a:lnTo>
                    <a:pt x="0" y="1676400"/>
                  </a:lnTo>
                  <a:lnTo>
                    <a:pt x="609600" y="1676400"/>
                  </a:lnTo>
                  <a:lnTo>
                    <a:pt x="609600" y="0"/>
                  </a:lnTo>
                  <a:lnTo>
                    <a:pt x="0" y="0"/>
                  </a:lnTo>
                  <a:close/>
                  <a:moveTo>
                    <a:pt x="457200" y="1524000"/>
                  </a:moveTo>
                  <a:lnTo>
                    <a:pt x="152400" y="1524000"/>
                  </a:lnTo>
                  <a:lnTo>
                    <a:pt x="152400" y="152400"/>
                  </a:lnTo>
                  <a:lnTo>
                    <a:pt x="457200" y="152400"/>
                  </a:lnTo>
                  <a:lnTo>
                    <a:pt x="457200" y="15240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34" name="任意多边形: 形状 333"/>
            <p:cNvSpPr/>
            <p:nvPr/>
          </p:nvSpPr>
          <p:spPr>
            <a:xfrm>
              <a:off x="-4130030" y="1828793"/>
              <a:ext cx="1904996" cy="1904993"/>
            </a:xfrm>
            <a:custGeom>
              <a:avLst/>
              <a:gdLst>
                <a:gd name="connsiteX0" fmla="*/ 1295400 w 1905000"/>
                <a:gd name="connsiteY0" fmla="*/ 466039 h 1905000"/>
                <a:gd name="connsiteX1" fmla="*/ 1143000 w 1905000"/>
                <a:gd name="connsiteY1" fmla="*/ 343738 h 1905000"/>
                <a:gd name="connsiteX2" fmla="*/ 1143000 w 1905000"/>
                <a:gd name="connsiteY2" fmla="*/ 304800 h 1905000"/>
                <a:gd name="connsiteX3" fmla="*/ 1085622 w 1905000"/>
                <a:gd name="connsiteY3" fmla="*/ 304800 h 1905000"/>
                <a:gd name="connsiteX4" fmla="*/ 76200 w 1905000"/>
                <a:gd name="connsiteY4" fmla="*/ 0 h 1905000"/>
                <a:gd name="connsiteX5" fmla="*/ 0 w 1905000"/>
                <a:gd name="connsiteY5" fmla="*/ 0 h 1905000"/>
                <a:gd name="connsiteX6" fmla="*/ 0 w 1905000"/>
                <a:gd name="connsiteY6" fmla="*/ 1905000 h 1905000"/>
                <a:gd name="connsiteX7" fmla="*/ 1905000 w 1905000"/>
                <a:gd name="connsiteY7" fmla="*/ 1905000 h 1905000"/>
                <a:gd name="connsiteX8" fmla="*/ 1905000 w 1905000"/>
                <a:gd name="connsiteY8" fmla="*/ 1828800 h 1905000"/>
                <a:gd name="connsiteX9" fmla="*/ 1846021 w 1905000"/>
                <a:gd name="connsiteY9" fmla="*/ 1371600 h 1905000"/>
                <a:gd name="connsiteX10" fmla="*/ 1905000 w 1905000"/>
                <a:gd name="connsiteY10" fmla="*/ 1371600 h 1905000"/>
                <a:gd name="connsiteX11" fmla="*/ 1905000 w 1905000"/>
                <a:gd name="connsiteY11" fmla="*/ 0 h 1905000"/>
                <a:gd name="connsiteX12" fmla="*/ 1295400 w 1905000"/>
                <a:gd name="connsiteY12" fmla="*/ 0 h 1905000"/>
                <a:gd name="connsiteX13" fmla="*/ 1295400 w 1905000"/>
                <a:gd name="connsiteY13" fmla="*/ 466039 h 1905000"/>
                <a:gd name="connsiteX14" fmla="*/ 152400 w 1905000"/>
                <a:gd name="connsiteY14" fmla="*/ 1752600 h 1905000"/>
                <a:gd name="connsiteX15" fmla="*/ 152400 w 1905000"/>
                <a:gd name="connsiteY15" fmla="*/ 154076 h 1905000"/>
                <a:gd name="connsiteX16" fmla="*/ 771830 w 1905000"/>
                <a:gd name="connsiteY16" fmla="*/ 304800 h 1905000"/>
                <a:gd name="connsiteX17" fmla="*/ 533400 w 1905000"/>
                <a:gd name="connsiteY17" fmla="*/ 304800 h 1905000"/>
                <a:gd name="connsiteX18" fmla="*/ 533400 w 1905000"/>
                <a:gd name="connsiteY18" fmla="*/ 1371600 h 1905000"/>
                <a:gd name="connsiteX19" fmla="*/ 1143000 w 1905000"/>
                <a:gd name="connsiteY19" fmla="*/ 1371600 h 1905000"/>
                <a:gd name="connsiteX20" fmla="*/ 1143000 w 1905000"/>
                <a:gd name="connsiteY20" fmla="*/ 538505 h 1905000"/>
                <a:gd name="connsiteX21" fmla="*/ 1295400 w 1905000"/>
                <a:gd name="connsiteY21" fmla="*/ 680009 h 1905000"/>
                <a:gd name="connsiteX22" fmla="*/ 1295400 w 1905000"/>
                <a:gd name="connsiteY22" fmla="*/ 1371600 h 1905000"/>
                <a:gd name="connsiteX23" fmla="*/ 1688287 w 1905000"/>
                <a:gd name="connsiteY23" fmla="*/ 1371600 h 1905000"/>
                <a:gd name="connsiteX24" fmla="*/ 1750924 w 1905000"/>
                <a:gd name="connsiteY24" fmla="*/ 1752600 h 1905000"/>
                <a:gd name="connsiteX25" fmla="*/ 152400 w 1905000"/>
                <a:gd name="connsiteY25" fmla="*/ 1752600 h 1905000"/>
                <a:gd name="connsiteX26" fmla="*/ 990600 w 1905000"/>
                <a:gd name="connsiteY26" fmla="*/ 457200 h 1905000"/>
                <a:gd name="connsiteX27" fmla="*/ 990600 w 1905000"/>
                <a:gd name="connsiteY27" fmla="*/ 1219200 h 1905000"/>
                <a:gd name="connsiteX28" fmla="*/ 685800 w 1905000"/>
                <a:gd name="connsiteY28" fmla="*/ 1219200 h 1905000"/>
                <a:gd name="connsiteX29" fmla="*/ 685800 w 1905000"/>
                <a:gd name="connsiteY29" fmla="*/ 457200 h 1905000"/>
                <a:gd name="connsiteX30" fmla="*/ 990600 w 1905000"/>
                <a:gd name="connsiteY30" fmla="*/ 457200 h 1905000"/>
                <a:gd name="connsiteX31" fmla="*/ 1447800 w 1905000"/>
                <a:gd name="connsiteY31" fmla="*/ 152400 h 1905000"/>
                <a:gd name="connsiteX32" fmla="*/ 1752600 w 1905000"/>
                <a:gd name="connsiteY32" fmla="*/ 152400 h 1905000"/>
                <a:gd name="connsiteX33" fmla="*/ 1752600 w 1905000"/>
                <a:gd name="connsiteY33" fmla="*/ 1219200 h 1905000"/>
                <a:gd name="connsiteX34" fmla="*/ 1447800 w 1905000"/>
                <a:gd name="connsiteY34" fmla="*/ 1219200 h 1905000"/>
                <a:gd name="connsiteX35" fmla="*/ 1447800 w 1905000"/>
                <a:gd name="connsiteY35" fmla="*/ 152400 h 190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905000" h="1905000">
                  <a:moveTo>
                    <a:pt x="1295400" y="466039"/>
                  </a:moveTo>
                  <a:cubicBezTo>
                    <a:pt x="1246632" y="422453"/>
                    <a:pt x="1195807" y="381610"/>
                    <a:pt x="1143000" y="343738"/>
                  </a:cubicBezTo>
                  <a:lnTo>
                    <a:pt x="1143000" y="304800"/>
                  </a:lnTo>
                  <a:lnTo>
                    <a:pt x="1085622" y="304800"/>
                  </a:lnTo>
                  <a:cubicBezTo>
                    <a:pt x="788670" y="108356"/>
                    <a:pt x="437617" y="0"/>
                    <a:pt x="76200" y="0"/>
                  </a:cubicBezTo>
                  <a:lnTo>
                    <a:pt x="0" y="0"/>
                  </a:lnTo>
                  <a:lnTo>
                    <a:pt x="0" y="1905000"/>
                  </a:lnTo>
                  <a:lnTo>
                    <a:pt x="1905000" y="1905000"/>
                  </a:lnTo>
                  <a:lnTo>
                    <a:pt x="1905000" y="1828800"/>
                  </a:lnTo>
                  <a:cubicBezTo>
                    <a:pt x="1905000" y="1673962"/>
                    <a:pt x="1884502" y="1520800"/>
                    <a:pt x="1846021" y="1371600"/>
                  </a:cubicBezTo>
                  <a:lnTo>
                    <a:pt x="1905000" y="1371600"/>
                  </a:lnTo>
                  <a:lnTo>
                    <a:pt x="1905000" y="0"/>
                  </a:lnTo>
                  <a:lnTo>
                    <a:pt x="1295400" y="0"/>
                  </a:lnTo>
                  <a:lnTo>
                    <a:pt x="1295400" y="466039"/>
                  </a:lnTo>
                  <a:close/>
                  <a:moveTo>
                    <a:pt x="152400" y="1752600"/>
                  </a:moveTo>
                  <a:lnTo>
                    <a:pt x="152400" y="154076"/>
                  </a:lnTo>
                  <a:cubicBezTo>
                    <a:pt x="368046" y="163982"/>
                    <a:pt x="578130" y="216332"/>
                    <a:pt x="771830" y="304800"/>
                  </a:cubicBezTo>
                  <a:lnTo>
                    <a:pt x="533400" y="304800"/>
                  </a:lnTo>
                  <a:lnTo>
                    <a:pt x="533400" y="1371600"/>
                  </a:lnTo>
                  <a:lnTo>
                    <a:pt x="1143000" y="1371600"/>
                  </a:lnTo>
                  <a:lnTo>
                    <a:pt x="1143000" y="538505"/>
                  </a:lnTo>
                  <a:cubicBezTo>
                    <a:pt x="1196340" y="582549"/>
                    <a:pt x="1247547" y="629260"/>
                    <a:pt x="1295400" y="680009"/>
                  </a:cubicBezTo>
                  <a:lnTo>
                    <a:pt x="1295400" y="1371600"/>
                  </a:lnTo>
                  <a:lnTo>
                    <a:pt x="1688287" y="1371600"/>
                  </a:lnTo>
                  <a:cubicBezTo>
                    <a:pt x="1723492" y="1495882"/>
                    <a:pt x="1745056" y="1623441"/>
                    <a:pt x="1750924" y="1752600"/>
                  </a:cubicBezTo>
                  <a:lnTo>
                    <a:pt x="152400" y="1752600"/>
                  </a:lnTo>
                  <a:close/>
                  <a:moveTo>
                    <a:pt x="990600" y="457200"/>
                  </a:moveTo>
                  <a:lnTo>
                    <a:pt x="990600" y="1219200"/>
                  </a:lnTo>
                  <a:lnTo>
                    <a:pt x="685800" y="1219200"/>
                  </a:lnTo>
                  <a:lnTo>
                    <a:pt x="685800" y="457200"/>
                  </a:lnTo>
                  <a:lnTo>
                    <a:pt x="990600" y="457200"/>
                  </a:lnTo>
                  <a:close/>
                  <a:moveTo>
                    <a:pt x="1447800" y="152400"/>
                  </a:moveTo>
                  <a:lnTo>
                    <a:pt x="1752600" y="152400"/>
                  </a:lnTo>
                  <a:lnTo>
                    <a:pt x="1752600" y="1219200"/>
                  </a:lnTo>
                  <a:lnTo>
                    <a:pt x="1447800" y="1219200"/>
                  </a:lnTo>
                  <a:lnTo>
                    <a:pt x="1447800" y="1524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35" name="任意多边形: 形状 334"/>
            <p:cNvSpPr/>
            <p:nvPr/>
          </p:nvSpPr>
          <p:spPr>
            <a:xfrm>
              <a:off x="-5593609" y="3375103"/>
              <a:ext cx="752472" cy="752470"/>
            </a:xfrm>
            <a:custGeom>
              <a:avLst/>
              <a:gdLst>
                <a:gd name="connsiteX0" fmla="*/ 0 w 752475"/>
                <a:gd name="connsiteY0" fmla="*/ 647643 h 752475"/>
                <a:gd name="connsiteX1" fmla="*/ 647643 w 752475"/>
                <a:gd name="connsiteY1" fmla="*/ 0 h 752475"/>
                <a:gd name="connsiteX2" fmla="*/ 755405 w 752475"/>
                <a:gd name="connsiteY2" fmla="*/ 107762 h 752475"/>
                <a:gd name="connsiteX3" fmla="*/ 107762 w 752475"/>
                <a:gd name="connsiteY3" fmla="*/ 755405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2475" h="752475">
                  <a:moveTo>
                    <a:pt x="0" y="647643"/>
                  </a:moveTo>
                  <a:lnTo>
                    <a:pt x="647643" y="0"/>
                  </a:lnTo>
                  <a:lnTo>
                    <a:pt x="755405" y="107762"/>
                  </a:lnTo>
                  <a:lnTo>
                    <a:pt x="107762" y="7554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36" name="任意多边形: 形状 335"/>
            <p:cNvSpPr/>
            <p:nvPr/>
          </p:nvSpPr>
          <p:spPr>
            <a:xfrm>
              <a:off x="-5730227" y="3200387"/>
              <a:ext cx="457197" cy="457196"/>
            </a:xfrm>
            <a:custGeom>
              <a:avLst/>
              <a:gdLst>
                <a:gd name="connsiteX0" fmla="*/ 457200 w 457200"/>
                <a:gd name="connsiteY0" fmla="*/ 228600 h 457200"/>
                <a:gd name="connsiteX1" fmla="*/ 228600 w 457200"/>
                <a:gd name="connsiteY1" fmla="*/ 0 h 457200"/>
                <a:gd name="connsiteX2" fmla="*/ 0 w 457200"/>
                <a:gd name="connsiteY2" fmla="*/ 228600 h 457200"/>
                <a:gd name="connsiteX3" fmla="*/ 228600 w 457200"/>
                <a:gd name="connsiteY3" fmla="*/ 457200 h 457200"/>
                <a:gd name="connsiteX4" fmla="*/ 457200 w 457200"/>
                <a:gd name="connsiteY4" fmla="*/ 228600 h 457200"/>
                <a:gd name="connsiteX5" fmla="*/ 152400 w 457200"/>
                <a:gd name="connsiteY5" fmla="*/ 228600 h 457200"/>
                <a:gd name="connsiteX6" fmla="*/ 228600 w 457200"/>
                <a:gd name="connsiteY6" fmla="*/ 152400 h 457200"/>
                <a:gd name="connsiteX7" fmla="*/ 304800 w 457200"/>
                <a:gd name="connsiteY7" fmla="*/ 228600 h 457200"/>
                <a:gd name="connsiteX8" fmla="*/ 228600 w 457200"/>
                <a:gd name="connsiteY8" fmla="*/ 304800 h 457200"/>
                <a:gd name="connsiteX9" fmla="*/ 152400 w 457200"/>
                <a:gd name="connsiteY9" fmla="*/ 2286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457200" y="228600"/>
                  </a:moveTo>
                  <a:cubicBezTo>
                    <a:pt x="457200" y="102565"/>
                    <a:pt x="354635" y="0"/>
                    <a:pt x="228600" y="0"/>
                  </a:cubicBezTo>
                  <a:cubicBezTo>
                    <a:pt x="102565" y="0"/>
                    <a:pt x="0" y="102565"/>
                    <a:pt x="0" y="228600"/>
                  </a:cubicBezTo>
                  <a:cubicBezTo>
                    <a:pt x="0" y="354635"/>
                    <a:pt x="102565" y="457200"/>
                    <a:pt x="228600" y="457200"/>
                  </a:cubicBezTo>
                  <a:cubicBezTo>
                    <a:pt x="354635" y="457200"/>
                    <a:pt x="457200" y="354635"/>
                    <a:pt x="457200" y="228600"/>
                  </a:cubicBezTo>
                  <a:close/>
                  <a:moveTo>
                    <a:pt x="152400" y="228600"/>
                  </a:moveTo>
                  <a:cubicBezTo>
                    <a:pt x="152400" y="186538"/>
                    <a:pt x="186538" y="152400"/>
                    <a:pt x="228600" y="152400"/>
                  </a:cubicBezTo>
                  <a:cubicBezTo>
                    <a:pt x="270662" y="152400"/>
                    <a:pt x="304800" y="186538"/>
                    <a:pt x="304800" y="228600"/>
                  </a:cubicBezTo>
                  <a:cubicBezTo>
                    <a:pt x="304800" y="270662"/>
                    <a:pt x="270662" y="304800"/>
                    <a:pt x="228600" y="304800"/>
                  </a:cubicBezTo>
                  <a:cubicBezTo>
                    <a:pt x="186538" y="304800"/>
                    <a:pt x="152400" y="270662"/>
                    <a:pt x="152400" y="2286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37" name="任意多边形: 形状 336"/>
            <p:cNvSpPr/>
            <p:nvPr/>
          </p:nvSpPr>
          <p:spPr>
            <a:xfrm>
              <a:off x="-5120626" y="3809988"/>
              <a:ext cx="457197" cy="457196"/>
            </a:xfrm>
            <a:custGeom>
              <a:avLst/>
              <a:gdLst>
                <a:gd name="connsiteX0" fmla="*/ 228600 w 457200"/>
                <a:gd name="connsiteY0" fmla="*/ 0 h 457200"/>
                <a:gd name="connsiteX1" fmla="*/ 0 w 457200"/>
                <a:gd name="connsiteY1" fmla="*/ 228600 h 457200"/>
                <a:gd name="connsiteX2" fmla="*/ 228600 w 457200"/>
                <a:gd name="connsiteY2" fmla="*/ 457200 h 457200"/>
                <a:gd name="connsiteX3" fmla="*/ 457200 w 457200"/>
                <a:gd name="connsiteY3" fmla="*/ 228600 h 457200"/>
                <a:gd name="connsiteX4" fmla="*/ 228600 w 457200"/>
                <a:gd name="connsiteY4" fmla="*/ 0 h 457200"/>
                <a:gd name="connsiteX5" fmla="*/ 228600 w 457200"/>
                <a:gd name="connsiteY5" fmla="*/ 304800 h 457200"/>
                <a:gd name="connsiteX6" fmla="*/ 152400 w 457200"/>
                <a:gd name="connsiteY6" fmla="*/ 228600 h 457200"/>
                <a:gd name="connsiteX7" fmla="*/ 228600 w 457200"/>
                <a:gd name="connsiteY7" fmla="*/ 152400 h 457200"/>
                <a:gd name="connsiteX8" fmla="*/ 304800 w 457200"/>
                <a:gd name="connsiteY8" fmla="*/ 228600 h 457200"/>
                <a:gd name="connsiteX9" fmla="*/ 228600 w 457200"/>
                <a:gd name="connsiteY9" fmla="*/ 3048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228600" y="0"/>
                  </a:moveTo>
                  <a:cubicBezTo>
                    <a:pt x="102565" y="0"/>
                    <a:pt x="0" y="102565"/>
                    <a:pt x="0" y="228600"/>
                  </a:cubicBezTo>
                  <a:cubicBezTo>
                    <a:pt x="0" y="354635"/>
                    <a:pt x="102565" y="457200"/>
                    <a:pt x="228600" y="457200"/>
                  </a:cubicBezTo>
                  <a:cubicBezTo>
                    <a:pt x="354635" y="457200"/>
                    <a:pt x="457200" y="354635"/>
                    <a:pt x="457200" y="228600"/>
                  </a:cubicBezTo>
                  <a:cubicBezTo>
                    <a:pt x="457200" y="102565"/>
                    <a:pt x="354635" y="0"/>
                    <a:pt x="228600" y="0"/>
                  </a:cubicBezTo>
                  <a:close/>
                  <a:moveTo>
                    <a:pt x="228600" y="304800"/>
                  </a:moveTo>
                  <a:cubicBezTo>
                    <a:pt x="186538" y="304800"/>
                    <a:pt x="152400" y="270662"/>
                    <a:pt x="152400" y="228600"/>
                  </a:cubicBezTo>
                  <a:cubicBezTo>
                    <a:pt x="152400" y="186538"/>
                    <a:pt x="186538" y="152400"/>
                    <a:pt x="228600" y="152400"/>
                  </a:cubicBezTo>
                  <a:cubicBezTo>
                    <a:pt x="270662" y="152400"/>
                    <a:pt x="304800" y="186538"/>
                    <a:pt x="304800" y="228600"/>
                  </a:cubicBezTo>
                  <a:cubicBezTo>
                    <a:pt x="304800" y="270662"/>
                    <a:pt x="270662" y="304800"/>
                    <a:pt x="228600" y="304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38" name="任意多边形: 形状 337"/>
            <p:cNvSpPr/>
            <p:nvPr/>
          </p:nvSpPr>
          <p:spPr>
            <a:xfrm>
              <a:off x="-6187424" y="1066799"/>
              <a:ext cx="3657586" cy="4724378"/>
            </a:xfrm>
            <a:custGeom>
              <a:avLst/>
              <a:gdLst>
                <a:gd name="connsiteX0" fmla="*/ 3341903 w 3657600"/>
                <a:gd name="connsiteY0" fmla="*/ 3919957 h 4724400"/>
                <a:gd name="connsiteX1" fmla="*/ 3657600 w 3657600"/>
                <a:gd name="connsiteY1" fmla="*/ 2895600 h 4724400"/>
                <a:gd name="connsiteX2" fmla="*/ 3657600 w 3657600"/>
                <a:gd name="connsiteY2" fmla="*/ 2819400 h 4724400"/>
                <a:gd name="connsiteX3" fmla="*/ 1905000 w 3657600"/>
                <a:gd name="connsiteY3" fmla="*/ 2819400 h 4724400"/>
                <a:gd name="connsiteX4" fmla="*/ 1905000 w 3657600"/>
                <a:gd name="connsiteY4" fmla="*/ 1066800 h 4724400"/>
                <a:gd name="connsiteX5" fmla="*/ 1828800 w 3657600"/>
                <a:gd name="connsiteY5" fmla="*/ 1066800 h 4724400"/>
                <a:gd name="connsiteX6" fmla="*/ 1600200 w 3657600"/>
                <a:gd name="connsiteY6" fmla="*/ 1083107 h 4724400"/>
                <a:gd name="connsiteX7" fmla="*/ 1600200 w 3657600"/>
                <a:gd name="connsiteY7" fmla="*/ 0 h 4724400"/>
                <a:gd name="connsiteX8" fmla="*/ 0 w 3657600"/>
                <a:gd name="connsiteY8" fmla="*/ 0 h 4724400"/>
                <a:gd name="connsiteX9" fmla="*/ 0 w 3657600"/>
                <a:gd name="connsiteY9" fmla="*/ 1066800 h 4724400"/>
                <a:gd name="connsiteX10" fmla="*/ 959053 w 3657600"/>
                <a:gd name="connsiteY10" fmla="*/ 1066800 h 4724400"/>
                <a:gd name="connsiteX11" fmla="*/ 1107872 w 3657600"/>
                <a:gd name="connsiteY11" fmla="*/ 1215619 h 4724400"/>
                <a:gd name="connsiteX12" fmla="*/ 0 w 3657600"/>
                <a:gd name="connsiteY12" fmla="*/ 2895600 h 4724400"/>
                <a:gd name="connsiteX13" fmla="*/ 1828800 w 3657600"/>
                <a:gd name="connsiteY13" fmla="*/ 4724400 h 4724400"/>
                <a:gd name="connsiteX14" fmla="*/ 3025064 w 3657600"/>
                <a:gd name="connsiteY14" fmla="*/ 4275811 h 4724400"/>
                <a:gd name="connsiteX15" fmla="*/ 3260827 w 3657600"/>
                <a:gd name="connsiteY15" fmla="*/ 4511574 h 4724400"/>
                <a:gd name="connsiteX16" fmla="*/ 3429000 w 3657600"/>
                <a:gd name="connsiteY16" fmla="*/ 4581144 h 4724400"/>
                <a:gd name="connsiteX17" fmla="*/ 3597174 w 3657600"/>
                <a:gd name="connsiteY17" fmla="*/ 4511574 h 4724400"/>
                <a:gd name="connsiteX18" fmla="*/ 3597174 w 3657600"/>
                <a:gd name="connsiteY18" fmla="*/ 4175227 h 4724400"/>
                <a:gd name="connsiteX19" fmla="*/ 3341903 w 3657600"/>
                <a:gd name="connsiteY19" fmla="*/ 3919957 h 4724400"/>
                <a:gd name="connsiteX20" fmla="*/ 1022147 w 3657600"/>
                <a:gd name="connsiteY20" fmla="*/ 914400 h 4724400"/>
                <a:gd name="connsiteX21" fmla="*/ 152400 w 3657600"/>
                <a:gd name="connsiteY21" fmla="*/ 914400 h 4724400"/>
                <a:gd name="connsiteX22" fmla="*/ 152400 w 3657600"/>
                <a:gd name="connsiteY22" fmla="*/ 152400 h 4724400"/>
                <a:gd name="connsiteX23" fmla="*/ 1447800 w 3657600"/>
                <a:gd name="connsiteY23" fmla="*/ 152400 h 4724400"/>
                <a:gd name="connsiteX24" fmla="*/ 1447800 w 3657600"/>
                <a:gd name="connsiteY24" fmla="*/ 1340053 h 4724400"/>
                <a:gd name="connsiteX25" fmla="*/ 1022147 w 3657600"/>
                <a:gd name="connsiteY25" fmla="*/ 914400 h 4724400"/>
                <a:gd name="connsiteX26" fmla="*/ 1828800 w 3657600"/>
                <a:gd name="connsiteY26" fmla="*/ 4572000 h 4724400"/>
                <a:gd name="connsiteX27" fmla="*/ 152400 w 3657600"/>
                <a:gd name="connsiteY27" fmla="*/ 2895600 h 4724400"/>
                <a:gd name="connsiteX28" fmla="*/ 1225067 w 3657600"/>
                <a:gd name="connsiteY28" fmla="*/ 1332814 h 4724400"/>
                <a:gd name="connsiteX29" fmla="*/ 1600200 w 3657600"/>
                <a:gd name="connsiteY29" fmla="*/ 1707947 h 4724400"/>
                <a:gd name="connsiteX30" fmla="*/ 1600200 w 3657600"/>
                <a:gd name="connsiteY30" fmla="*/ 1235964 h 4724400"/>
                <a:gd name="connsiteX31" fmla="*/ 1752600 w 3657600"/>
                <a:gd name="connsiteY31" fmla="*/ 1220953 h 4724400"/>
                <a:gd name="connsiteX32" fmla="*/ 1752600 w 3657600"/>
                <a:gd name="connsiteY32" fmla="*/ 2971800 h 4724400"/>
                <a:gd name="connsiteX33" fmla="*/ 3503524 w 3657600"/>
                <a:gd name="connsiteY33" fmla="*/ 2971800 h 4724400"/>
                <a:gd name="connsiteX34" fmla="*/ 3232404 w 3657600"/>
                <a:gd name="connsiteY34" fmla="*/ 3810457 h 4724400"/>
                <a:gd name="connsiteX35" fmla="*/ 3110865 w 3657600"/>
                <a:gd name="connsiteY35" fmla="*/ 3688918 h 4724400"/>
                <a:gd name="connsiteX36" fmla="*/ 3124200 w 3657600"/>
                <a:gd name="connsiteY36" fmla="*/ 3581400 h 4724400"/>
                <a:gd name="connsiteX37" fmla="*/ 2667000 w 3657600"/>
                <a:gd name="connsiteY37" fmla="*/ 3124200 h 4724400"/>
                <a:gd name="connsiteX38" fmla="*/ 2209800 w 3657600"/>
                <a:gd name="connsiteY38" fmla="*/ 3581400 h 4724400"/>
                <a:gd name="connsiteX39" fmla="*/ 2667000 w 3657600"/>
                <a:gd name="connsiteY39" fmla="*/ 4038600 h 4724400"/>
                <a:gd name="connsiteX40" fmla="*/ 2774518 w 3657600"/>
                <a:gd name="connsiteY40" fmla="*/ 4025265 h 4724400"/>
                <a:gd name="connsiteX41" fmla="*/ 2917012 w 3657600"/>
                <a:gd name="connsiteY41" fmla="*/ 4167759 h 4724400"/>
                <a:gd name="connsiteX42" fmla="*/ 1828800 w 3657600"/>
                <a:gd name="connsiteY42" fmla="*/ 4572000 h 4724400"/>
                <a:gd name="connsiteX43" fmla="*/ 2971800 w 3657600"/>
                <a:gd name="connsiteY43" fmla="*/ 3581400 h 4724400"/>
                <a:gd name="connsiteX44" fmla="*/ 2667000 w 3657600"/>
                <a:gd name="connsiteY44" fmla="*/ 3886200 h 4724400"/>
                <a:gd name="connsiteX45" fmla="*/ 2362200 w 3657600"/>
                <a:gd name="connsiteY45" fmla="*/ 3581400 h 4724400"/>
                <a:gd name="connsiteX46" fmla="*/ 2667000 w 3657600"/>
                <a:gd name="connsiteY46" fmla="*/ 3276600 h 4724400"/>
                <a:gd name="connsiteX47" fmla="*/ 2971800 w 3657600"/>
                <a:gd name="connsiteY47" fmla="*/ 3581400 h 4724400"/>
                <a:gd name="connsiteX48" fmla="*/ 3489427 w 3657600"/>
                <a:gd name="connsiteY48" fmla="*/ 4403827 h 4724400"/>
                <a:gd name="connsiteX49" fmla="*/ 3368574 w 3657600"/>
                <a:gd name="connsiteY49" fmla="*/ 4403827 h 4724400"/>
                <a:gd name="connsiteX50" fmla="*/ 2924023 w 3657600"/>
                <a:gd name="connsiteY50" fmla="*/ 3959276 h 4724400"/>
                <a:gd name="connsiteX51" fmla="*/ 3044876 w 3657600"/>
                <a:gd name="connsiteY51" fmla="*/ 3838423 h 4724400"/>
                <a:gd name="connsiteX52" fmla="*/ 3489427 w 3657600"/>
                <a:gd name="connsiteY52" fmla="*/ 4282974 h 4724400"/>
                <a:gd name="connsiteX53" fmla="*/ 3489427 w 3657600"/>
                <a:gd name="connsiteY53" fmla="*/ 4403827 h 472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7600" h="4724400">
                  <a:moveTo>
                    <a:pt x="3341903" y="3919957"/>
                  </a:moveTo>
                  <a:cubicBezTo>
                    <a:pt x="3547796" y="3616605"/>
                    <a:pt x="3657600" y="3264332"/>
                    <a:pt x="3657600" y="2895600"/>
                  </a:cubicBezTo>
                  <a:lnTo>
                    <a:pt x="3657600" y="2819400"/>
                  </a:lnTo>
                  <a:lnTo>
                    <a:pt x="1905000" y="2819400"/>
                  </a:lnTo>
                  <a:lnTo>
                    <a:pt x="1905000" y="1066800"/>
                  </a:lnTo>
                  <a:lnTo>
                    <a:pt x="1828800" y="1066800"/>
                  </a:lnTo>
                  <a:cubicBezTo>
                    <a:pt x="1753514" y="1066800"/>
                    <a:pt x="1676933" y="1073429"/>
                    <a:pt x="1600200" y="1083107"/>
                  </a:cubicBezTo>
                  <a:lnTo>
                    <a:pt x="1600200" y="0"/>
                  </a:lnTo>
                  <a:lnTo>
                    <a:pt x="0" y="0"/>
                  </a:lnTo>
                  <a:lnTo>
                    <a:pt x="0" y="1066800"/>
                  </a:lnTo>
                  <a:lnTo>
                    <a:pt x="959053" y="1066800"/>
                  </a:lnTo>
                  <a:lnTo>
                    <a:pt x="1107872" y="1215619"/>
                  </a:lnTo>
                  <a:cubicBezTo>
                    <a:pt x="440817" y="1502054"/>
                    <a:pt x="0" y="2162404"/>
                    <a:pt x="0" y="2895600"/>
                  </a:cubicBezTo>
                  <a:cubicBezTo>
                    <a:pt x="0" y="3903955"/>
                    <a:pt x="820445" y="4724400"/>
                    <a:pt x="1828800" y="4724400"/>
                  </a:cubicBezTo>
                  <a:cubicBezTo>
                    <a:pt x="2270989" y="4724400"/>
                    <a:pt x="2692222" y="4564533"/>
                    <a:pt x="3025064" y="4275811"/>
                  </a:cubicBezTo>
                  <a:lnTo>
                    <a:pt x="3260827" y="4511574"/>
                  </a:lnTo>
                  <a:cubicBezTo>
                    <a:pt x="3307156" y="4557903"/>
                    <a:pt x="3368116" y="4581144"/>
                    <a:pt x="3429000" y="4581144"/>
                  </a:cubicBezTo>
                  <a:cubicBezTo>
                    <a:pt x="3489884" y="4581144"/>
                    <a:pt x="3550844" y="4557903"/>
                    <a:pt x="3597174" y="4511574"/>
                  </a:cubicBezTo>
                  <a:cubicBezTo>
                    <a:pt x="3689909" y="4418838"/>
                    <a:pt x="3689909" y="4267962"/>
                    <a:pt x="3597174" y="4175227"/>
                  </a:cubicBezTo>
                  <a:lnTo>
                    <a:pt x="3341903" y="3919957"/>
                  </a:lnTo>
                  <a:close/>
                  <a:moveTo>
                    <a:pt x="1022147" y="914400"/>
                  </a:moveTo>
                  <a:lnTo>
                    <a:pt x="152400" y="914400"/>
                  </a:lnTo>
                  <a:lnTo>
                    <a:pt x="152400" y="152400"/>
                  </a:lnTo>
                  <a:lnTo>
                    <a:pt x="1447800" y="152400"/>
                  </a:lnTo>
                  <a:lnTo>
                    <a:pt x="1447800" y="1340053"/>
                  </a:lnTo>
                  <a:lnTo>
                    <a:pt x="1022147" y="914400"/>
                  </a:lnTo>
                  <a:close/>
                  <a:moveTo>
                    <a:pt x="1828800" y="4572000"/>
                  </a:moveTo>
                  <a:cubicBezTo>
                    <a:pt x="904418" y="4572000"/>
                    <a:pt x="152400" y="3819982"/>
                    <a:pt x="152400" y="2895600"/>
                  </a:cubicBezTo>
                  <a:cubicBezTo>
                    <a:pt x="152400" y="2202866"/>
                    <a:pt x="581863" y="1581379"/>
                    <a:pt x="1225067" y="1332814"/>
                  </a:cubicBezTo>
                  <a:lnTo>
                    <a:pt x="1600200" y="1707947"/>
                  </a:lnTo>
                  <a:lnTo>
                    <a:pt x="1600200" y="1235964"/>
                  </a:lnTo>
                  <a:cubicBezTo>
                    <a:pt x="1651178" y="1228954"/>
                    <a:pt x="1702156" y="1223315"/>
                    <a:pt x="1752600" y="1220953"/>
                  </a:cubicBezTo>
                  <a:lnTo>
                    <a:pt x="1752600" y="2971800"/>
                  </a:lnTo>
                  <a:lnTo>
                    <a:pt x="3503524" y="2971800"/>
                  </a:lnTo>
                  <a:cubicBezTo>
                    <a:pt x="3490189" y="3272409"/>
                    <a:pt x="3396844" y="3559150"/>
                    <a:pt x="3232404" y="3810457"/>
                  </a:cubicBezTo>
                  <a:lnTo>
                    <a:pt x="3110865" y="3688918"/>
                  </a:lnTo>
                  <a:cubicBezTo>
                    <a:pt x="3119247" y="3654400"/>
                    <a:pt x="3124200" y="3618509"/>
                    <a:pt x="3124200" y="3581400"/>
                  </a:cubicBezTo>
                  <a:cubicBezTo>
                    <a:pt x="3124200" y="3329254"/>
                    <a:pt x="2919146" y="3124200"/>
                    <a:pt x="2667000" y="3124200"/>
                  </a:cubicBezTo>
                  <a:cubicBezTo>
                    <a:pt x="2414854" y="3124200"/>
                    <a:pt x="2209800" y="3329254"/>
                    <a:pt x="2209800" y="3581400"/>
                  </a:cubicBezTo>
                  <a:cubicBezTo>
                    <a:pt x="2209800" y="3833546"/>
                    <a:pt x="2414854" y="4038600"/>
                    <a:pt x="2667000" y="4038600"/>
                  </a:cubicBezTo>
                  <a:cubicBezTo>
                    <a:pt x="2704109" y="4038600"/>
                    <a:pt x="2740000" y="4033647"/>
                    <a:pt x="2774518" y="4025265"/>
                  </a:cubicBezTo>
                  <a:lnTo>
                    <a:pt x="2917012" y="4167759"/>
                  </a:lnTo>
                  <a:cubicBezTo>
                    <a:pt x="2613279" y="4428058"/>
                    <a:pt x="2230526" y="4572000"/>
                    <a:pt x="1828800" y="4572000"/>
                  </a:cubicBezTo>
                  <a:close/>
                  <a:moveTo>
                    <a:pt x="2971800" y="3581400"/>
                  </a:moveTo>
                  <a:cubicBezTo>
                    <a:pt x="2971800" y="3749497"/>
                    <a:pt x="2835097" y="3886200"/>
                    <a:pt x="2667000" y="3886200"/>
                  </a:cubicBezTo>
                  <a:cubicBezTo>
                    <a:pt x="2498903" y="3886200"/>
                    <a:pt x="2362200" y="3749497"/>
                    <a:pt x="2362200" y="3581400"/>
                  </a:cubicBezTo>
                  <a:cubicBezTo>
                    <a:pt x="2362200" y="3413303"/>
                    <a:pt x="2498903" y="3276600"/>
                    <a:pt x="2667000" y="3276600"/>
                  </a:cubicBezTo>
                  <a:cubicBezTo>
                    <a:pt x="2835097" y="3276600"/>
                    <a:pt x="2971800" y="3413303"/>
                    <a:pt x="2971800" y="3581400"/>
                  </a:cubicBezTo>
                  <a:close/>
                  <a:moveTo>
                    <a:pt x="3489427" y="4403827"/>
                  </a:moveTo>
                  <a:cubicBezTo>
                    <a:pt x="3456051" y="4437202"/>
                    <a:pt x="3401949" y="4437202"/>
                    <a:pt x="3368574" y="4403827"/>
                  </a:cubicBezTo>
                  <a:lnTo>
                    <a:pt x="2924023" y="3959276"/>
                  </a:lnTo>
                  <a:cubicBezTo>
                    <a:pt x="2971495" y="3926891"/>
                    <a:pt x="3012491" y="3885895"/>
                    <a:pt x="3044876" y="3838423"/>
                  </a:cubicBezTo>
                  <a:lnTo>
                    <a:pt x="3489427" y="4282974"/>
                  </a:lnTo>
                  <a:cubicBezTo>
                    <a:pt x="3522726" y="4316349"/>
                    <a:pt x="3522726" y="4370451"/>
                    <a:pt x="3489427" y="44038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39" name="任意多边形: 形状 338"/>
            <p:cNvSpPr/>
            <p:nvPr/>
          </p:nvSpPr>
          <p:spPr>
            <a:xfrm>
              <a:off x="-5882626" y="1371596"/>
              <a:ext cx="990596" cy="152399"/>
            </a:xfrm>
            <a:custGeom>
              <a:avLst/>
              <a:gdLst>
                <a:gd name="connsiteX0" fmla="*/ 0 w 990600"/>
                <a:gd name="connsiteY0" fmla="*/ 0 h 152400"/>
                <a:gd name="connsiteX1" fmla="*/ 990600 w 990600"/>
                <a:gd name="connsiteY1" fmla="*/ 0 h 152400"/>
                <a:gd name="connsiteX2" fmla="*/ 990600 w 990600"/>
                <a:gd name="connsiteY2" fmla="*/ 152400 h 152400"/>
                <a:gd name="connsiteX3" fmla="*/ 0 w 9906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0600" h="152400">
                  <a:moveTo>
                    <a:pt x="0" y="0"/>
                  </a:moveTo>
                  <a:lnTo>
                    <a:pt x="990600" y="0"/>
                  </a:lnTo>
                  <a:lnTo>
                    <a:pt x="9906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40" name="任意多边形: 形状 339"/>
            <p:cNvSpPr/>
            <p:nvPr/>
          </p:nvSpPr>
          <p:spPr>
            <a:xfrm>
              <a:off x="-5882626" y="1676393"/>
              <a:ext cx="990596" cy="152399"/>
            </a:xfrm>
            <a:custGeom>
              <a:avLst/>
              <a:gdLst>
                <a:gd name="connsiteX0" fmla="*/ 0 w 990600"/>
                <a:gd name="connsiteY0" fmla="*/ 0 h 152400"/>
                <a:gd name="connsiteX1" fmla="*/ 990600 w 990600"/>
                <a:gd name="connsiteY1" fmla="*/ 0 h 152400"/>
                <a:gd name="connsiteX2" fmla="*/ 990600 w 990600"/>
                <a:gd name="connsiteY2" fmla="*/ 152400 h 152400"/>
                <a:gd name="connsiteX3" fmla="*/ 0 w 9906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0600" h="152400">
                  <a:moveTo>
                    <a:pt x="0" y="0"/>
                  </a:moveTo>
                  <a:lnTo>
                    <a:pt x="990600" y="0"/>
                  </a:lnTo>
                  <a:lnTo>
                    <a:pt x="9906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41" name="任意多边形: 形状 340"/>
            <p:cNvSpPr/>
            <p:nvPr/>
          </p:nvSpPr>
          <p:spPr>
            <a:xfrm>
              <a:off x="-3596630" y="4571981"/>
              <a:ext cx="152399" cy="152399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42" name="任意多边形: 形状 341"/>
            <p:cNvSpPr/>
            <p:nvPr/>
          </p:nvSpPr>
          <p:spPr>
            <a:xfrm>
              <a:off x="-4282428" y="4571981"/>
              <a:ext cx="152399" cy="152399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43" name="任意多边形: 形状 342"/>
            <p:cNvSpPr/>
            <p:nvPr/>
          </p:nvSpPr>
          <p:spPr>
            <a:xfrm>
              <a:off x="-4587226" y="4571987"/>
              <a:ext cx="152399" cy="152399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44" name="任意多边形: 形状 343"/>
            <p:cNvSpPr/>
            <p:nvPr/>
          </p:nvSpPr>
          <p:spPr>
            <a:xfrm>
              <a:off x="-4892042" y="4571999"/>
              <a:ext cx="152399" cy="152399"/>
            </a:xfrm>
            <a:custGeom>
              <a:avLst/>
              <a:gdLst>
                <a:gd name="connsiteX0" fmla="*/ 0 w 152400"/>
                <a:gd name="connsiteY0" fmla="*/ 0 h 152400"/>
                <a:gd name="connsiteX1" fmla="*/ 152400 w 152400"/>
                <a:gd name="connsiteY1" fmla="*/ 0 h 152400"/>
                <a:gd name="connsiteX2" fmla="*/ 152400 w 152400"/>
                <a:gd name="connsiteY2" fmla="*/ 152400 h 152400"/>
                <a:gd name="connsiteX3" fmla="*/ 0 w 152400"/>
                <a:gd name="connsiteY3" fmla="*/ 1524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52400">
                  <a:moveTo>
                    <a:pt x="0" y="0"/>
                  </a:moveTo>
                  <a:lnTo>
                    <a:pt x="152400" y="0"/>
                  </a:lnTo>
                  <a:lnTo>
                    <a:pt x="152400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100" name="矩形: 圆角 99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98" name="Group 21"/>
          <p:cNvGrpSpPr>
            <a:grpSpLocks noChangeAspect="1"/>
          </p:cNvGrpSpPr>
          <p:nvPr/>
        </p:nvGrpSpPr>
        <p:grpSpPr bwMode="auto">
          <a:xfrm>
            <a:off x="6888665" y="2097233"/>
            <a:ext cx="359422" cy="361352"/>
            <a:chOff x="2566" y="1191"/>
            <a:chExt cx="186" cy="187"/>
          </a:xfrm>
          <a:solidFill>
            <a:srgbClr val="2664FE"/>
          </a:solidFill>
        </p:grpSpPr>
        <p:sp>
          <p:nvSpPr>
            <p:cNvPr id="101" name="Freeform 22"/>
            <p:cNvSpPr>
              <a:spLocks noEditPoints="1"/>
            </p:cNvSpPr>
            <p:nvPr/>
          </p:nvSpPr>
          <p:spPr bwMode="auto">
            <a:xfrm>
              <a:off x="2566" y="1193"/>
              <a:ext cx="142" cy="185"/>
            </a:xfrm>
            <a:custGeom>
              <a:avLst/>
              <a:gdLst>
                <a:gd name="T0" fmla="*/ 112 w 516"/>
                <a:gd name="T1" fmla="*/ 46 h 673"/>
                <a:gd name="T2" fmla="*/ 112 w 516"/>
                <a:gd name="T3" fmla="*/ 15 h 673"/>
                <a:gd name="T4" fmla="*/ 127 w 516"/>
                <a:gd name="T5" fmla="*/ 1 h 673"/>
                <a:gd name="T6" fmla="*/ 388 w 516"/>
                <a:gd name="T7" fmla="*/ 1 h 673"/>
                <a:gd name="T8" fmla="*/ 403 w 516"/>
                <a:gd name="T9" fmla="*/ 16 h 673"/>
                <a:gd name="T10" fmla="*/ 403 w 516"/>
                <a:gd name="T11" fmla="*/ 46 h 673"/>
                <a:gd name="T12" fmla="*/ 494 w 516"/>
                <a:gd name="T13" fmla="*/ 46 h 673"/>
                <a:gd name="T14" fmla="*/ 516 w 516"/>
                <a:gd name="T15" fmla="*/ 67 h 673"/>
                <a:gd name="T16" fmla="*/ 516 w 516"/>
                <a:gd name="T17" fmla="*/ 652 h 673"/>
                <a:gd name="T18" fmla="*/ 495 w 516"/>
                <a:gd name="T19" fmla="*/ 672 h 673"/>
                <a:gd name="T20" fmla="*/ 20 w 516"/>
                <a:gd name="T21" fmla="*/ 672 h 673"/>
                <a:gd name="T22" fmla="*/ 0 w 516"/>
                <a:gd name="T23" fmla="*/ 653 h 673"/>
                <a:gd name="T24" fmla="*/ 0 w 516"/>
                <a:gd name="T25" fmla="*/ 65 h 673"/>
                <a:gd name="T26" fmla="*/ 20 w 516"/>
                <a:gd name="T27" fmla="*/ 46 h 673"/>
                <a:gd name="T28" fmla="*/ 112 w 516"/>
                <a:gd name="T29" fmla="*/ 46 h 673"/>
                <a:gd name="T30" fmla="*/ 23 w 516"/>
                <a:gd name="T31" fmla="*/ 69 h 673"/>
                <a:gd name="T32" fmla="*/ 23 w 516"/>
                <a:gd name="T33" fmla="*/ 649 h 673"/>
                <a:gd name="T34" fmla="*/ 491 w 516"/>
                <a:gd name="T35" fmla="*/ 649 h 673"/>
                <a:gd name="T36" fmla="*/ 491 w 516"/>
                <a:gd name="T37" fmla="*/ 68 h 673"/>
                <a:gd name="T38" fmla="*/ 412 w 516"/>
                <a:gd name="T39" fmla="*/ 69 h 673"/>
                <a:gd name="T40" fmla="*/ 403 w 516"/>
                <a:gd name="T41" fmla="*/ 79 h 673"/>
                <a:gd name="T42" fmla="*/ 403 w 516"/>
                <a:gd name="T43" fmla="*/ 115 h 673"/>
                <a:gd name="T44" fmla="*/ 383 w 516"/>
                <a:gd name="T45" fmla="*/ 135 h 673"/>
                <a:gd name="T46" fmla="*/ 289 w 516"/>
                <a:gd name="T47" fmla="*/ 135 h 673"/>
                <a:gd name="T48" fmla="*/ 268 w 516"/>
                <a:gd name="T49" fmla="*/ 121 h 673"/>
                <a:gd name="T50" fmla="*/ 257 w 516"/>
                <a:gd name="T51" fmla="*/ 113 h 673"/>
                <a:gd name="T52" fmla="*/ 247 w 516"/>
                <a:gd name="T53" fmla="*/ 122 h 673"/>
                <a:gd name="T54" fmla="*/ 228 w 516"/>
                <a:gd name="T55" fmla="*/ 135 h 673"/>
                <a:gd name="T56" fmla="*/ 132 w 516"/>
                <a:gd name="T57" fmla="*/ 135 h 673"/>
                <a:gd name="T58" fmla="*/ 112 w 516"/>
                <a:gd name="T59" fmla="*/ 115 h 673"/>
                <a:gd name="T60" fmla="*/ 112 w 516"/>
                <a:gd name="T61" fmla="*/ 69 h 673"/>
                <a:gd name="T62" fmla="*/ 23 w 516"/>
                <a:gd name="T63" fmla="*/ 69 h 673"/>
                <a:gd name="T64" fmla="*/ 136 w 516"/>
                <a:gd name="T65" fmla="*/ 112 h 673"/>
                <a:gd name="T66" fmla="*/ 219 w 516"/>
                <a:gd name="T67" fmla="*/ 112 h 673"/>
                <a:gd name="T68" fmla="*/ 229 w 516"/>
                <a:gd name="T69" fmla="*/ 105 h 673"/>
                <a:gd name="T70" fmla="*/ 286 w 516"/>
                <a:gd name="T71" fmla="*/ 106 h 673"/>
                <a:gd name="T72" fmla="*/ 294 w 516"/>
                <a:gd name="T73" fmla="*/ 112 h 673"/>
                <a:gd name="T74" fmla="*/ 380 w 516"/>
                <a:gd name="T75" fmla="*/ 112 h 673"/>
                <a:gd name="T76" fmla="*/ 380 w 516"/>
                <a:gd name="T77" fmla="*/ 69 h 673"/>
                <a:gd name="T78" fmla="*/ 136 w 516"/>
                <a:gd name="T79" fmla="*/ 69 h 673"/>
                <a:gd name="T80" fmla="*/ 136 w 516"/>
                <a:gd name="T81" fmla="*/ 112 h 673"/>
                <a:gd name="T82" fmla="*/ 380 w 516"/>
                <a:gd name="T83" fmla="*/ 24 h 673"/>
                <a:gd name="T84" fmla="*/ 136 w 516"/>
                <a:gd name="T85" fmla="*/ 24 h 673"/>
                <a:gd name="T86" fmla="*/ 136 w 516"/>
                <a:gd name="T87" fmla="*/ 45 h 673"/>
                <a:gd name="T88" fmla="*/ 380 w 516"/>
                <a:gd name="T89" fmla="*/ 45 h 673"/>
                <a:gd name="T90" fmla="*/ 380 w 516"/>
                <a:gd name="T91" fmla="*/ 2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16" h="673">
                  <a:moveTo>
                    <a:pt x="112" y="46"/>
                  </a:moveTo>
                  <a:cubicBezTo>
                    <a:pt x="112" y="34"/>
                    <a:pt x="111" y="24"/>
                    <a:pt x="112" y="15"/>
                  </a:cubicBezTo>
                  <a:cubicBezTo>
                    <a:pt x="112" y="5"/>
                    <a:pt x="117" y="1"/>
                    <a:pt x="127" y="1"/>
                  </a:cubicBezTo>
                  <a:cubicBezTo>
                    <a:pt x="214" y="1"/>
                    <a:pt x="301" y="1"/>
                    <a:pt x="388" y="1"/>
                  </a:cubicBezTo>
                  <a:cubicBezTo>
                    <a:pt x="399" y="0"/>
                    <a:pt x="403" y="6"/>
                    <a:pt x="403" y="16"/>
                  </a:cubicBezTo>
                  <a:cubicBezTo>
                    <a:pt x="403" y="25"/>
                    <a:pt x="403" y="35"/>
                    <a:pt x="403" y="46"/>
                  </a:cubicBezTo>
                  <a:cubicBezTo>
                    <a:pt x="434" y="46"/>
                    <a:pt x="464" y="46"/>
                    <a:pt x="494" y="46"/>
                  </a:cubicBezTo>
                  <a:cubicBezTo>
                    <a:pt x="513" y="46"/>
                    <a:pt x="516" y="48"/>
                    <a:pt x="516" y="67"/>
                  </a:cubicBezTo>
                  <a:cubicBezTo>
                    <a:pt x="516" y="262"/>
                    <a:pt x="516" y="457"/>
                    <a:pt x="516" y="652"/>
                  </a:cubicBezTo>
                  <a:cubicBezTo>
                    <a:pt x="516" y="670"/>
                    <a:pt x="513" y="672"/>
                    <a:pt x="495" y="672"/>
                  </a:cubicBezTo>
                  <a:cubicBezTo>
                    <a:pt x="337" y="673"/>
                    <a:pt x="178" y="673"/>
                    <a:pt x="20" y="672"/>
                  </a:cubicBezTo>
                  <a:cubicBezTo>
                    <a:pt x="2" y="672"/>
                    <a:pt x="0" y="671"/>
                    <a:pt x="0" y="653"/>
                  </a:cubicBezTo>
                  <a:cubicBezTo>
                    <a:pt x="0" y="457"/>
                    <a:pt x="0" y="261"/>
                    <a:pt x="0" y="65"/>
                  </a:cubicBezTo>
                  <a:cubicBezTo>
                    <a:pt x="0" y="47"/>
                    <a:pt x="2" y="46"/>
                    <a:pt x="20" y="46"/>
                  </a:cubicBezTo>
                  <a:cubicBezTo>
                    <a:pt x="50" y="46"/>
                    <a:pt x="80" y="46"/>
                    <a:pt x="112" y="46"/>
                  </a:cubicBezTo>
                  <a:close/>
                  <a:moveTo>
                    <a:pt x="23" y="69"/>
                  </a:moveTo>
                  <a:cubicBezTo>
                    <a:pt x="23" y="263"/>
                    <a:pt x="23" y="455"/>
                    <a:pt x="23" y="649"/>
                  </a:cubicBezTo>
                  <a:cubicBezTo>
                    <a:pt x="180" y="649"/>
                    <a:pt x="335" y="649"/>
                    <a:pt x="491" y="649"/>
                  </a:cubicBezTo>
                  <a:cubicBezTo>
                    <a:pt x="491" y="455"/>
                    <a:pt x="491" y="262"/>
                    <a:pt x="491" y="68"/>
                  </a:cubicBezTo>
                  <a:cubicBezTo>
                    <a:pt x="464" y="68"/>
                    <a:pt x="438" y="68"/>
                    <a:pt x="412" y="69"/>
                  </a:cubicBezTo>
                  <a:cubicBezTo>
                    <a:pt x="409" y="69"/>
                    <a:pt x="404" y="75"/>
                    <a:pt x="403" y="79"/>
                  </a:cubicBezTo>
                  <a:cubicBezTo>
                    <a:pt x="402" y="91"/>
                    <a:pt x="403" y="103"/>
                    <a:pt x="403" y="115"/>
                  </a:cubicBezTo>
                  <a:cubicBezTo>
                    <a:pt x="403" y="133"/>
                    <a:pt x="401" y="135"/>
                    <a:pt x="383" y="135"/>
                  </a:cubicBezTo>
                  <a:cubicBezTo>
                    <a:pt x="352" y="135"/>
                    <a:pt x="320" y="135"/>
                    <a:pt x="289" y="135"/>
                  </a:cubicBezTo>
                  <a:cubicBezTo>
                    <a:pt x="278" y="136"/>
                    <a:pt x="270" y="133"/>
                    <a:pt x="268" y="121"/>
                  </a:cubicBezTo>
                  <a:cubicBezTo>
                    <a:pt x="267" y="118"/>
                    <a:pt x="261" y="113"/>
                    <a:pt x="257" y="113"/>
                  </a:cubicBezTo>
                  <a:cubicBezTo>
                    <a:pt x="254" y="113"/>
                    <a:pt x="248" y="118"/>
                    <a:pt x="247" y="122"/>
                  </a:cubicBezTo>
                  <a:cubicBezTo>
                    <a:pt x="245" y="134"/>
                    <a:pt x="237" y="135"/>
                    <a:pt x="228" y="135"/>
                  </a:cubicBezTo>
                  <a:cubicBezTo>
                    <a:pt x="196" y="135"/>
                    <a:pt x="164" y="135"/>
                    <a:pt x="132" y="135"/>
                  </a:cubicBezTo>
                  <a:cubicBezTo>
                    <a:pt x="115" y="135"/>
                    <a:pt x="112" y="132"/>
                    <a:pt x="112" y="115"/>
                  </a:cubicBezTo>
                  <a:cubicBezTo>
                    <a:pt x="111" y="100"/>
                    <a:pt x="112" y="84"/>
                    <a:pt x="112" y="69"/>
                  </a:cubicBezTo>
                  <a:cubicBezTo>
                    <a:pt x="81" y="69"/>
                    <a:pt x="52" y="69"/>
                    <a:pt x="23" y="69"/>
                  </a:cubicBezTo>
                  <a:close/>
                  <a:moveTo>
                    <a:pt x="136" y="112"/>
                  </a:moveTo>
                  <a:cubicBezTo>
                    <a:pt x="164" y="112"/>
                    <a:pt x="192" y="112"/>
                    <a:pt x="219" y="112"/>
                  </a:cubicBezTo>
                  <a:cubicBezTo>
                    <a:pt x="223" y="112"/>
                    <a:pt x="227" y="108"/>
                    <a:pt x="229" y="105"/>
                  </a:cubicBezTo>
                  <a:cubicBezTo>
                    <a:pt x="248" y="85"/>
                    <a:pt x="269" y="85"/>
                    <a:pt x="286" y="106"/>
                  </a:cubicBezTo>
                  <a:cubicBezTo>
                    <a:pt x="288" y="108"/>
                    <a:pt x="291" y="112"/>
                    <a:pt x="294" y="112"/>
                  </a:cubicBezTo>
                  <a:cubicBezTo>
                    <a:pt x="323" y="112"/>
                    <a:pt x="351" y="112"/>
                    <a:pt x="380" y="112"/>
                  </a:cubicBezTo>
                  <a:cubicBezTo>
                    <a:pt x="380" y="96"/>
                    <a:pt x="380" y="83"/>
                    <a:pt x="380" y="69"/>
                  </a:cubicBezTo>
                  <a:cubicBezTo>
                    <a:pt x="298" y="69"/>
                    <a:pt x="217" y="69"/>
                    <a:pt x="136" y="69"/>
                  </a:cubicBezTo>
                  <a:cubicBezTo>
                    <a:pt x="136" y="83"/>
                    <a:pt x="136" y="97"/>
                    <a:pt x="136" y="112"/>
                  </a:cubicBezTo>
                  <a:close/>
                  <a:moveTo>
                    <a:pt x="380" y="24"/>
                  </a:moveTo>
                  <a:cubicBezTo>
                    <a:pt x="298" y="24"/>
                    <a:pt x="217" y="24"/>
                    <a:pt x="136" y="24"/>
                  </a:cubicBezTo>
                  <a:cubicBezTo>
                    <a:pt x="136" y="32"/>
                    <a:pt x="136" y="38"/>
                    <a:pt x="136" y="45"/>
                  </a:cubicBezTo>
                  <a:cubicBezTo>
                    <a:pt x="218" y="45"/>
                    <a:pt x="299" y="45"/>
                    <a:pt x="380" y="45"/>
                  </a:cubicBezTo>
                  <a:cubicBezTo>
                    <a:pt x="380" y="38"/>
                    <a:pt x="380" y="32"/>
                    <a:pt x="38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02" name="Freeform 23"/>
            <p:cNvSpPr>
              <a:spLocks noEditPoints="1"/>
            </p:cNvSpPr>
            <p:nvPr/>
          </p:nvSpPr>
          <p:spPr bwMode="auto">
            <a:xfrm>
              <a:off x="2714" y="1191"/>
              <a:ext cx="38" cy="187"/>
            </a:xfrm>
            <a:custGeom>
              <a:avLst/>
              <a:gdLst>
                <a:gd name="T0" fmla="*/ 91 w 137"/>
                <a:gd name="T1" fmla="*/ 77 h 678"/>
                <a:gd name="T2" fmla="*/ 91 w 137"/>
                <a:gd name="T3" fmla="*/ 95 h 678"/>
                <a:gd name="T4" fmla="*/ 91 w 137"/>
                <a:gd name="T5" fmla="*/ 572 h 678"/>
                <a:gd name="T6" fmla="*/ 82 w 137"/>
                <a:gd name="T7" fmla="*/ 610 h 678"/>
                <a:gd name="T8" fmla="*/ 57 w 137"/>
                <a:gd name="T9" fmla="*/ 670 h 678"/>
                <a:gd name="T10" fmla="*/ 46 w 137"/>
                <a:gd name="T11" fmla="*/ 678 h 678"/>
                <a:gd name="T12" fmla="*/ 36 w 137"/>
                <a:gd name="T13" fmla="*/ 669 h 678"/>
                <a:gd name="T14" fmla="*/ 27 w 137"/>
                <a:gd name="T15" fmla="*/ 644 h 678"/>
                <a:gd name="T16" fmla="*/ 1 w 137"/>
                <a:gd name="T17" fmla="*/ 531 h 678"/>
                <a:gd name="T18" fmla="*/ 1 w 137"/>
                <a:gd name="T19" fmla="*/ 59 h 678"/>
                <a:gd name="T20" fmla="*/ 30 w 137"/>
                <a:gd name="T21" fmla="*/ 10 h 678"/>
                <a:gd name="T22" fmla="*/ 88 w 137"/>
                <a:gd name="T23" fmla="*/ 38 h 678"/>
                <a:gd name="T24" fmla="*/ 106 w 137"/>
                <a:gd name="T25" fmla="*/ 58 h 678"/>
                <a:gd name="T26" fmla="*/ 136 w 137"/>
                <a:gd name="T27" fmla="*/ 105 h 678"/>
                <a:gd name="T28" fmla="*/ 135 w 137"/>
                <a:gd name="T29" fmla="*/ 204 h 678"/>
                <a:gd name="T30" fmla="*/ 125 w 137"/>
                <a:gd name="T31" fmla="*/ 219 h 678"/>
                <a:gd name="T32" fmla="*/ 114 w 137"/>
                <a:gd name="T33" fmla="*/ 204 h 678"/>
                <a:gd name="T34" fmla="*/ 114 w 137"/>
                <a:gd name="T35" fmla="*/ 114 h 678"/>
                <a:gd name="T36" fmla="*/ 91 w 137"/>
                <a:gd name="T37" fmla="*/ 77 h 678"/>
                <a:gd name="T38" fmla="*/ 68 w 137"/>
                <a:gd name="T39" fmla="*/ 577 h 678"/>
                <a:gd name="T40" fmla="*/ 68 w 137"/>
                <a:gd name="T41" fmla="*/ 265 h 678"/>
                <a:gd name="T42" fmla="*/ 26 w 137"/>
                <a:gd name="T43" fmla="*/ 265 h 678"/>
                <a:gd name="T44" fmla="*/ 26 w 137"/>
                <a:gd name="T45" fmla="*/ 577 h 678"/>
                <a:gd name="T46" fmla="*/ 68 w 137"/>
                <a:gd name="T47" fmla="*/ 577 h 678"/>
                <a:gd name="T48" fmla="*/ 68 w 137"/>
                <a:gd name="T49" fmla="*/ 241 h 678"/>
                <a:gd name="T50" fmla="*/ 68 w 137"/>
                <a:gd name="T51" fmla="*/ 75 h 678"/>
                <a:gd name="T52" fmla="*/ 26 w 137"/>
                <a:gd name="T53" fmla="*/ 75 h 678"/>
                <a:gd name="T54" fmla="*/ 26 w 137"/>
                <a:gd name="T55" fmla="*/ 241 h 678"/>
                <a:gd name="T56" fmla="*/ 68 w 137"/>
                <a:gd name="T57" fmla="*/ 241 h 678"/>
                <a:gd name="T58" fmla="*/ 25 w 137"/>
                <a:gd name="T59" fmla="*/ 51 h 678"/>
                <a:gd name="T60" fmla="*/ 68 w 137"/>
                <a:gd name="T61" fmla="*/ 51 h 678"/>
                <a:gd name="T62" fmla="*/ 45 w 137"/>
                <a:gd name="T63" fmla="*/ 30 h 678"/>
                <a:gd name="T64" fmla="*/ 25 w 137"/>
                <a:gd name="T65" fmla="*/ 51 h 678"/>
                <a:gd name="T66" fmla="*/ 31 w 137"/>
                <a:gd name="T67" fmla="*/ 601 h 678"/>
                <a:gd name="T68" fmla="*/ 47 w 137"/>
                <a:gd name="T69" fmla="*/ 631 h 678"/>
                <a:gd name="T70" fmla="*/ 61 w 137"/>
                <a:gd name="T71" fmla="*/ 601 h 678"/>
                <a:gd name="T72" fmla="*/ 31 w 137"/>
                <a:gd name="T73" fmla="*/ 601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7" h="678">
                  <a:moveTo>
                    <a:pt x="91" y="77"/>
                  </a:moveTo>
                  <a:cubicBezTo>
                    <a:pt x="91" y="84"/>
                    <a:pt x="91" y="90"/>
                    <a:pt x="91" y="95"/>
                  </a:cubicBezTo>
                  <a:cubicBezTo>
                    <a:pt x="91" y="254"/>
                    <a:pt x="91" y="413"/>
                    <a:pt x="91" y="572"/>
                  </a:cubicBezTo>
                  <a:cubicBezTo>
                    <a:pt x="91" y="584"/>
                    <a:pt x="86" y="598"/>
                    <a:pt x="82" y="610"/>
                  </a:cubicBezTo>
                  <a:cubicBezTo>
                    <a:pt x="74" y="630"/>
                    <a:pt x="66" y="650"/>
                    <a:pt x="57" y="670"/>
                  </a:cubicBezTo>
                  <a:cubicBezTo>
                    <a:pt x="55" y="674"/>
                    <a:pt x="49" y="678"/>
                    <a:pt x="46" y="678"/>
                  </a:cubicBezTo>
                  <a:cubicBezTo>
                    <a:pt x="42" y="678"/>
                    <a:pt x="38" y="673"/>
                    <a:pt x="36" y="669"/>
                  </a:cubicBezTo>
                  <a:cubicBezTo>
                    <a:pt x="32" y="661"/>
                    <a:pt x="32" y="651"/>
                    <a:pt x="27" y="644"/>
                  </a:cubicBezTo>
                  <a:cubicBezTo>
                    <a:pt x="6" y="609"/>
                    <a:pt x="0" y="572"/>
                    <a:pt x="1" y="531"/>
                  </a:cubicBezTo>
                  <a:cubicBezTo>
                    <a:pt x="2" y="374"/>
                    <a:pt x="1" y="217"/>
                    <a:pt x="1" y="59"/>
                  </a:cubicBezTo>
                  <a:cubicBezTo>
                    <a:pt x="1" y="33"/>
                    <a:pt x="10" y="18"/>
                    <a:pt x="30" y="10"/>
                  </a:cubicBezTo>
                  <a:cubicBezTo>
                    <a:pt x="54" y="0"/>
                    <a:pt x="81" y="12"/>
                    <a:pt x="88" y="38"/>
                  </a:cubicBezTo>
                  <a:cubicBezTo>
                    <a:pt x="91" y="48"/>
                    <a:pt x="96" y="54"/>
                    <a:pt x="106" y="58"/>
                  </a:cubicBezTo>
                  <a:cubicBezTo>
                    <a:pt x="125" y="67"/>
                    <a:pt x="135" y="84"/>
                    <a:pt x="136" y="105"/>
                  </a:cubicBezTo>
                  <a:cubicBezTo>
                    <a:pt x="137" y="138"/>
                    <a:pt x="136" y="171"/>
                    <a:pt x="135" y="204"/>
                  </a:cubicBezTo>
                  <a:cubicBezTo>
                    <a:pt x="135" y="209"/>
                    <a:pt x="129" y="218"/>
                    <a:pt x="125" y="219"/>
                  </a:cubicBezTo>
                  <a:cubicBezTo>
                    <a:pt x="115" y="221"/>
                    <a:pt x="114" y="211"/>
                    <a:pt x="114" y="204"/>
                  </a:cubicBezTo>
                  <a:cubicBezTo>
                    <a:pt x="114" y="174"/>
                    <a:pt x="114" y="144"/>
                    <a:pt x="114" y="114"/>
                  </a:cubicBezTo>
                  <a:cubicBezTo>
                    <a:pt x="114" y="98"/>
                    <a:pt x="110" y="84"/>
                    <a:pt x="91" y="77"/>
                  </a:cubicBezTo>
                  <a:close/>
                  <a:moveTo>
                    <a:pt x="68" y="577"/>
                  </a:moveTo>
                  <a:cubicBezTo>
                    <a:pt x="68" y="472"/>
                    <a:pt x="68" y="369"/>
                    <a:pt x="68" y="265"/>
                  </a:cubicBezTo>
                  <a:cubicBezTo>
                    <a:pt x="53" y="265"/>
                    <a:pt x="39" y="265"/>
                    <a:pt x="26" y="265"/>
                  </a:cubicBezTo>
                  <a:cubicBezTo>
                    <a:pt x="26" y="370"/>
                    <a:pt x="26" y="474"/>
                    <a:pt x="26" y="577"/>
                  </a:cubicBezTo>
                  <a:cubicBezTo>
                    <a:pt x="40" y="577"/>
                    <a:pt x="54" y="577"/>
                    <a:pt x="68" y="577"/>
                  </a:cubicBezTo>
                  <a:close/>
                  <a:moveTo>
                    <a:pt x="68" y="241"/>
                  </a:moveTo>
                  <a:cubicBezTo>
                    <a:pt x="68" y="185"/>
                    <a:pt x="68" y="131"/>
                    <a:pt x="68" y="75"/>
                  </a:cubicBezTo>
                  <a:cubicBezTo>
                    <a:pt x="53" y="75"/>
                    <a:pt x="40" y="75"/>
                    <a:pt x="26" y="75"/>
                  </a:cubicBezTo>
                  <a:cubicBezTo>
                    <a:pt x="26" y="131"/>
                    <a:pt x="26" y="186"/>
                    <a:pt x="26" y="241"/>
                  </a:cubicBezTo>
                  <a:cubicBezTo>
                    <a:pt x="40" y="241"/>
                    <a:pt x="54" y="241"/>
                    <a:pt x="68" y="241"/>
                  </a:cubicBezTo>
                  <a:close/>
                  <a:moveTo>
                    <a:pt x="25" y="51"/>
                  </a:moveTo>
                  <a:cubicBezTo>
                    <a:pt x="40" y="51"/>
                    <a:pt x="54" y="51"/>
                    <a:pt x="68" y="51"/>
                  </a:cubicBezTo>
                  <a:cubicBezTo>
                    <a:pt x="66" y="36"/>
                    <a:pt x="58" y="29"/>
                    <a:pt x="45" y="30"/>
                  </a:cubicBezTo>
                  <a:cubicBezTo>
                    <a:pt x="32" y="31"/>
                    <a:pt x="26" y="37"/>
                    <a:pt x="25" y="51"/>
                  </a:cubicBezTo>
                  <a:close/>
                  <a:moveTo>
                    <a:pt x="31" y="601"/>
                  </a:moveTo>
                  <a:cubicBezTo>
                    <a:pt x="37" y="612"/>
                    <a:pt x="41" y="620"/>
                    <a:pt x="47" y="631"/>
                  </a:cubicBezTo>
                  <a:cubicBezTo>
                    <a:pt x="52" y="619"/>
                    <a:pt x="56" y="610"/>
                    <a:pt x="61" y="601"/>
                  </a:cubicBezTo>
                  <a:cubicBezTo>
                    <a:pt x="51" y="601"/>
                    <a:pt x="42" y="601"/>
                    <a:pt x="31" y="6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03" name="Freeform 24"/>
            <p:cNvSpPr>
              <a:spLocks noEditPoints="1"/>
            </p:cNvSpPr>
            <p:nvPr/>
          </p:nvSpPr>
          <p:spPr bwMode="auto">
            <a:xfrm>
              <a:off x="2582" y="1294"/>
              <a:ext cx="77" cy="72"/>
            </a:xfrm>
            <a:custGeom>
              <a:avLst/>
              <a:gdLst>
                <a:gd name="T0" fmla="*/ 279 w 280"/>
                <a:gd name="T1" fmla="*/ 48 h 264"/>
                <a:gd name="T2" fmla="*/ 279 w 280"/>
                <a:gd name="T3" fmla="*/ 70 h 264"/>
                <a:gd name="T4" fmla="*/ 259 w 280"/>
                <a:gd name="T5" fmla="*/ 70 h 264"/>
                <a:gd name="T6" fmla="*/ 247 w 280"/>
                <a:gd name="T7" fmla="*/ 88 h 264"/>
                <a:gd name="T8" fmla="*/ 247 w 280"/>
                <a:gd name="T9" fmla="*/ 187 h 264"/>
                <a:gd name="T10" fmla="*/ 258 w 280"/>
                <a:gd name="T11" fmla="*/ 205 h 264"/>
                <a:gd name="T12" fmla="*/ 268 w 280"/>
                <a:gd name="T13" fmla="*/ 205 h 264"/>
                <a:gd name="T14" fmla="*/ 279 w 280"/>
                <a:gd name="T15" fmla="*/ 206 h 264"/>
                <a:gd name="T16" fmla="*/ 280 w 280"/>
                <a:gd name="T17" fmla="*/ 214 h 264"/>
                <a:gd name="T18" fmla="*/ 280 w 280"/>
                <a:gd name="T19" fmla="*/ 227 h 264"/>
                <a:gd name="T20" fmla="*/ 230 w 280"/>
                <a:gd name="T21" fmla="*/ 215 h 264"/>
                <a:gd name="T22" fmla="*/ 121 w 280"/>
                <a:gd name="T23" fmla="*/ 260 h 264"/>
                <a:gd name="T24" fmla="*/ 43 w 280"/>
                <a:gd name="T25" fmla="*/ 220 h 264"/>
                <a:gd name="T26" fmla="*/ 44 w 280"/>
                <a:gd name="T27" fmla="*/ 54 h 264"/>
                <a:gd name="T28" fmla="*/ 231 w 280"/>
                <a:gd name="T29" fmla="*/ 59 h 264"/>
                <a:gd name="T30" fmla="*/ 279 w 280"/>
                <a:gd name="T31" fmla="*/ 48 h 264"/>
                <a:gd name="T32" fmla="*/ 192 w 280"/>
                <a:gd name="T33" fmla="*/ 219 h 264"/>
                <a:gd name="T34" fmla="*/ 180 w 280"/>
                <a:gd name="T35" fmla="*/ 210 h 264"/>
                <a:gd name="T36" fmla="*/ 119 w 280"/>
                <a:gd name="T37" fmla="*/ 148 h 264"/>
                <a:gd name="T38" fmla="*/ 114 w 280"/>
                <a:gd name="T39" fmla="*/ 133 h 264"/>
                <a:gd name="T40" fmla="*/ 127 w 280"/>
                <a:gd name="T41" fmla="*/ 126 h 264"/>
                <a:gd name="T42" fmla="*/ 141 w 280"/>
                <a:gd name="T43" fmla="*/ 126 h 264"/>
                <a:gd name="T44" fmla="*/ 235 w 280"/>
                <a:gd name="T45" fmla="*/ 126 h 264"/>
                <a:gd name="T46" fmla="*/ 227 w 280"/>
                <a:gd name="T47" fmla="*/ 96 h 264"/>
                <a:gd name="T48" fmla="*/ 211 w 280"/>
                <a:gd name="T49" fmla="*/ 110 h 264"/>
                <a:gd name="T50" fmla="*/ 194 w 280"/>
                <a:gd name="T51" fmla="*/ 96 h 264"/>
                <a:gd name="T52" fmla="*/ 213 w 280"/>
                <a:gd name="T53" fmla="*/ 76 h 264"/>
                <a:gd name="T54" fmla="*/ 71 w 280"/>
                <a:gd name="T55" fmla="*/ 60 h 264"/>
                <a:gd name="T56" fmla="*/ 52 w 280"/>
                <a:gd name="T57" fmla="*/ 195 h 264"/>
                <a:gd name="T58" fmla="*/ 192 w 280"/>
                <a:gd name="T59" fmla="*/ 219 h 264"/>
                <a:gd name="T60" fmla="*/ 158 w 280"/>
                <a:gd name="T61" fmla="*/ 150 h 264"/>
                <a:gd name="T62" fmla="*/ 212 w 280"/>
                <a:gd name="T63" fmla="*/ 203 h 264"/>
                <a:gd name="T64" fmla="*/ 196 w 280"/>
                <a:gd name="T65" fmla="*/ 180 h 264"/>
                <a:gd name="T66" fmla="*/ 209 w 280"/>
                <a:gd name="T67" fmla="*/ 163 h 264"/>
                <a:gd name="T68" fmla="*/ 227 w 280"/>
                <a:gd name="T69" fmla="*/ 179 h 264"/>
                <a:gd name="T70" fmla="*/ 235 w 280"/>
                <a:gd name="T71" fmla="*/ 150 h 264"/>
                <a:gd name="T72" fmla="*/ 158 w 280"/>
                <a:gd name="T73" fmla="*/ 15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80" h="264">
                  <a:moveTo>
                    <a:pt x="279" y="48"/>
                  </a:moveTo>
                  <a:cubicBezTo>
                    <a:pt x="279" y="56"/>
                    <a:pt x="279" y="62"/>
                    <a:pt x="279" y="70"/>
                  </a:cubicBezTo>
                  <a:cubicBezTo>
                    <a:pt x="272" y="70"/>
                    <a:pt x="265" y="70"/>
                    <a:pt x="259" y="70"/>
                  </a:cubicBezTo>
                  <a:cubicBezTo>
                    <a:pt x="245" y="71"/>
                    <a:pt x="242" y="76"/>
                    <a:pt x="247" y="88"/>
                  </a:cubicBezTo>
                  <a:cubicBezTo>
                    <a:pt x="261" y="122"/>
                    <a:pt x="260" y="154"/>
                    <a:pt x="247" y="187"/>
                  </a:cubicBezTo>
                  <a:cubicBezTo>
                    <a:pt x="242" y="199"/>
                    <a:pt x="245" y="204"/>
                    <a:pt x="258" y="205"/>
                  </a:cubicBezTo>
                  <a:cubicBezTo>
                    <a:pt x="261" y="205"/>
                    <a:pt x="265" y="205"/>
                    <a:pt x="268" y="205"/>
                  </a:cubicBezTo>
                  <a:cubicBezTo>
                    <a:pt x="272" y="205"/>
                    <a:pt x="275" y="206"/>
                    <a:pt x="279" y="206"/>
                  </a:cubicBezTo>
                  <a:cubicBezTo>
                    <a:pt x="279" y="209"/>
                    <a:pt x="280" y="211"/>
                    <a:pt x="280" y="214"/>
                  </a:cubicBezTo>
                  <a:cubicBezTo>
                    <a:pt x="280" y="217"/>
                    <a:pt x="280" y="221"/>
                    <a:pt x="280" y="227"/>
                  </a:cubicBezTo>
                  <a:cubicBezTo>
                    <a:pt x="262" y="225"/>
                    <a:pt x="244" y="234"/>
                    <a:pt x="230" y="215"/>
                  </a:cubicBezTo>
                  <a:cubicBezTo>
                    <a:pt x="201" y="248"/>
                    <a:pt x="164" y="264"/>
                    <a:pt x="121" y="260"/>
                  </a:cubicBezTo>
                  <a:cubicBezTo>
                    <a:pt x="90" y="258"/>
                    <a:pt x="64" y="243"/>
                    <a:pt x="43" y="220"/>
                  </a:cubicBezTo>
                  <a:cubicBezTo>
                    <a:pt x="0" y="174"/>
                    <a:pt x="1" y="99"/>
                    <a:pt x="44" y="54"/>
                  </a:cubicBezTo>
                  <a:cubicBezTo>
                    <a:pt x="94" y="0"/>
                    <a:pt x="162" y="2"/>
                    <a:pt x="231" y="59"/>
                  </a:cubicBezTo>
                  <a:cubicBezTo>
                    <a:pt x="244" y="42"/>
                    <a:pt x="262" y="49"/>
                    <a:pt x="279" y="48"/>
                  </a:cubicBezTo>
                  <a:close/>
                  <a:moveTo>
                    <a:pt x="192" y="219"/>
                  </a:moveTo>
                  <a:cubicBezTo>
                    <a:pt x="187" y="215"/>
                    <a:pt x="183" y="213"/>
                    <a:pt x="180" y="210"/>
                  </a:cubicBezTo>
                  <a:cubicBezTo>
                    <a:pt x="159" y="190"/>
                    <a:pt x="139" y="169"/>
                    <a:pt x="119" y="148"/>
                  </a:cubicBezTo>
                  <a:cubicBezTo>
                    <a:pt x="115" y="145"/>
                    <a:pt x="113" y="137"/>
                    <a:pt x="114" y="133"/>
                  </a:cubicBezTo>
                  <a:cubicBezTo>
                    <a:pt x="115" y="130"/>
                    <a:pt x="122" y="127"/>
                    <a:pt x="127" y="126"/>
                  </a:cubicBezTo>
                  <a:cubicBezTo>
                    <a:pt x="131" y="125"/>
                    <a:pt x="136" y="126"/>
                    <a:pt x="141" y="126"/>
                  </a:cubicBezTo>
                  <a:cubicBezTo>
                    <a:pt x="171" y="126"/>
                    <a:pt x="202" y="126"/>
                    <a:pt x="235" y="126"/>
                  </a:cubicBezTo>
                  <a:cubicBezTo>
                    <a:pt x="232" y="115"/>
                    <a:pt x="230" y="107"/>
                    <a:pt x="227" y="96"/>
                  </a:cubicBezTo>
                  <a:cubicBezTo>
                    <a:pt x="220" y="102"/>
                    <a:pt x="215" y="106"/>
                    <a:pt x="211" y="110"/>
                  </a:cubicBezTo>
                  <a:cubicBezTo>
                    <a:pt x="205" y="105"/>
                    <a:pt x="200" y="101"/>
                    <a:pt x="194" y="96"/>
                  </a:cubicBezTo>
                  <a:cubicBezTo>
                    <a:pt x="201" y="89"/>
                    <a:pt x="207" y="82"/>
                    <a:pt x="213" y="76"/>
                  </a:cubicBezTo>
                  <a:cubicBezTo>
                    <a:pt x="175" y="31"/>
                    <a:pt x="116" y="25"/>
                    <a:pt x="71" y="60"/>
                  </a:cubicBezTo>
                  <a:cubicBezTo>
                    <a:pt x="30" y="91"/>
                    <a:pt x="21" y="153"/>
                    <a:pt x="52" y="195"/>
                  </a:cubicBezTo>
                  <a:cubicBezTo>
                    <a:pt x="84" y="240"/>
                    <a:pt x="144" y="251"/>
                    <a:pt x="192" y="219"/>
                  </a:cubicBezTo>
                  <a:close/>
                  <a:moveTo>
                    <a:pt x="158" y="150"/>
                  </a:moveTo>
                  <a:cubicBezTo>
                    <a:pt x="175" y="166"/>
                    <a:pt x="192" y="184"/>
                    <a:pt x="212" y="203"/>
                  </a:cubicBezTo>
                  <a:cubicBezTo>
                    <a:pt x="213" y="191"/>
                    <a:pt x="198" y="188"/>
                    <a:pt x="196" y="180"/>
                  </a:cubicBezTo>
                  <a:cubicBezTo>
                    <a:pt x="200" y="174"/>
                    <a:pt x="204" y="169"/>
                    <a:pt x="209" y="163"/>
                  </a:cubicBezTo>
                  <a:cubicBezTo>
                    <a:pt x="215" y="169"/>
                    <a:pt x="220" y="173"/>
                    <a:pt x="227" y="179"/>
                  </a:cubicBezTo>
                  <a:cubicBezTo>
                    <a:pt x="230" y="168"/>
                    <a:pt x="232" y="159"/>
                    <a:pt x="235" y="150"/>
                  </a:cubicBezTo>
                  <a:cubicBezTo>
                    <a:pt x="207" y="150"/>
                    <a:pt x="181" y="150"/>
                    <a:pt x="158" y="1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04" name="Freeform 25"/>
            <p:cNvSpPr>
              <a:spLocks noEditPoints="1"/>
            </p:cNvSpPr>
            <p:nvPr/>
          </p:nvSpPr>
          <p:spPr bwMode="auto">
            <a:xfrm>
              <a:off x="2665" y="1298"/>
              <a:ext cx="24" cy="24"/>
            </a:xfrm>
            <a:custGeom>
              <a:avLst/>
              <a:gdLst>
                <a:gd name="T0" fmla="*/ 88 w 88"/>
                <a:gd name="T1" fmla="*/ 44 h 89"/>
                <a:gd name="T2" fmla="*/ 44 w 88"/>
                <a:gd name="T3" fmla="*/ 89 h 89"/>
                <a:gd name="T4" fmla="*/ 0 w 88"/>
                <a:gd name="T5" fmla="*/ 44 h 89"/>
                <a:gd name="T6" fmla="*/ 44 w 88"/>
                <a:gd name="T7" fmla="*/ 0 h 89"/>
                <a:gd name="T8" fmla="*/ 88 w 88"/>
                <a:gd name="T9" fmla="*/ 44 h 89"/>
                <a:gd name="T10" fmla="*/ 44 w 88"/>
                <a:gd name="T11" fmla="*/ 66 h 89"/>
                <a:gd name="T12" fmla="*/ 66 w 88"/>
                <a:gd name="T13" fmla="*/ 45 h 89"/>
                <a:gd name="T14" fmla="*/ 45 w 88"/>
                <a:gd name="T15" fmla="*/ 22 h 89"/>
                <a:gd name="T16" fmla="*/ 22 w 88"/>
                <a:gd name="T17" fmla="*/ 44 h 89"/>
                <a:gd name="T18" fmla="*/ 44 w 88"/>
                <a:gd name="T19" fmla="*/ 6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89">
                  <a:moveTo>
                    <a:pt x="88" y="44"/>
                  </a:moveTo>
                  <a:cubicBezTo>
                    <a:pt x="88" y="69"/>
                    <a:pt x="69" y="89"/>
                    <a:pt x="44" y="89"/>
                  </a:cubicBezTo>
                  <a:cubicBezTo>
                    <a:pt x="20" y="89"/>
                    <a:pt x="0" y="69"/>
                    <a:pt x="0" y="44"/>
                  </a:cubicBezTo>
                  <a:cubicBezTo>
                    <a:pt x="0" y="20"/>
                    <a:pt x="20" y="0"/>
                    <a:pt x="44" y="0"/>
                  </a:cubicBezTo>
                  <a:cubicBezTo>
                    <a:pt x="69" y="0"/>
                    <a:pt x="88" y="19"/>
                    <a:pt x="88" y="44"/>
                  </a:cubicBezTo>
                  <a:close/>
                  <a:moveTo>
                    <a:pt x="44" y="66"/>
                  </a:moveTo>
                  <a:cubicBezTo>
                    <a:pt x="56" y="66"/>
                    <a:pt x="66" y="56"/>
                    <a:pt x="66" y="45"/>
                  </a:cubicBezTo>
                  <a:cubicBezTo>
                    <a:pt x="67" y="33"/>
                    <a:pt x="57" y="23"/>
                    <a:pt x="45" y="22"/>
                  </a:cubicBezTo>
                  <a:cubicBezTo>
                    <a:pt x="32" y="22"/>
                    <a:pt x="22" y="32"/>
                    <a:pt x="22" y="44"/>
                  </a:cubicBezTo>
                  <a:cubicBezTo>
                    <a:pt x="22" y="56"/>
                    <a:pt x="32" y="66"/>
                    <a:pt x="44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05" name="Freeform 26"/>
            <p:cNvSpPr>
              <a:spLocks noEditPoints="1"/>
            </p:cNvSpPr>
            <p:nvPr/>
          </p:nvSpPr>
          <p:spPr bwMode="auto">
            <a:xfrm>
              <a:off x="2665" y="1341"/>
              <a:ext cx="25" cy="25"/>
            </a:xfrm>
            <a:custGeom>
              <a:avLst/>
              <a:gdLst>
                <a:gd name="T0" fmla="*/ 89 w 90"/>
                <a:gd name="T1" fmla="*/ 45 h 90"/>
                <a:gd name="T2" fmla="*/ 45 w 90"/>
                <a:gd name="T3" fmla="*/ 89 h 90"/>
                <a:gd name="T4" fmla="*/ 1 w 90"/>
                <a:gd name="T5" fmla="*/ 45 h 90"/>
                <a:gd name="T6" fmla="*/ 46 w 90"/>
                <a:gd name="T7" fmla="*/ 0 h 90"/>
                <a:gd name="T8" fmla="*/ 89 w 90"/>
                <a:gd name="T9" fmla="*/ 45 h 90"/>
                <a:gd name="T10" fmla="*/ 45 w 90"/>
                <a:gd name="T11" fmla="*/ 23 h 90"/>
                <a:gd name="T12" fmla="*/ 23 w 90"/>
                <a:gd name="T13" fmla="*/ 44 h 90"/>
                <a:gd name="T14" fmla="*/ 46 w 90"/>
                <a:gd name="T15" fmla="*/ 67 h 90"/>
                <a:gd name="T16" fmla="*/ 67 w 90"/>
                <a:gd name="T17" fmla="*/ 45 h 90"/>
                <a:gd name="T18" fmla="*/ 45 w 90"/>
                <a:gd name="T19" fmla="*/ 2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89" y="45"/>
                  </a:moveTo>
                  <a:cubicBezTo>
                    <a:pt x="89" y="70"/>
                    <a:pt x="70" y="90"/>
                    <a:pt x="45" y="89"/>
                  </a:cubicBezTo>
                  <a:cubicBezTo>
                    <a:pt x="20" y="89"/>
                    <a:pt x="0" y="69"/>
                    <a:pt x="1" y="45"/>
                  </a:cubicBezTo>
                  <a:cubicBezTo>
                    <a:pt x="1" y="20"/>
                    <a:pt x="21" y="0"/>
                    <a:pt x="46" y="0"/>
                  </a:cubicBezTo>
                  <a:cubicBezTo>
                    <a:pt x="70" y="0"/>
                    <a:pt x="90" y="20"/>
                    <a:pt x="89" y="45"/>
                  </a:cubicBezTo>
                  <a:close/>
                  <a:moveTo>
                    <a:pt x="45" y="23"/>
                  </a:moveTo>
                  <a:cubicBezTo>
                    <a:pt x="33" y="23"/>
                    <a:pt x="23" y="32"/>
                    <a:pt x="23" y="44"/>
                  </a:cubicBezTo>
                  <a:cubicBezTo>
                    <a:pt x="23" y="57"/>
                    <a:pt x="33" y="67"/>
                    <a:pt x="46" y="67"/>
                  </a:cubicBezTo>
                  <a:cubicBezTo>
                    <a:pt x="58" y="67"/>
                    <a:pt x="68" y="57"/>
                    <a:pt x="67" y="45"/>
                  </a:cubicBezTo>
                  <a:cubicBezTo>
                    <a:pt x="67" y="33"/>
                    <a:pt x="58" y="23"/>
                    <a:pt x="45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06" name="Freeform 27"/>
            <p:cNvSpPr>
              <a:spLocks noEditPoints="1"/>
            </p:cNvSpPr>
            <p:nvPr/>
          </p:nvSpPr>
          <p:spPr bwMode="auto">
            <a:xfrm>
              <a:off x="2585" y="1236"/>
              <a:ext cx="24" cy="25"/>
            </a:xfrm>
            <a:custGeom>
              <a:avLst/>
              <a:gdLst>
                <a:gd name="T0" fmla="*/ 88 w 88"/>
                <a:gd name="T1" fmla="*/ 45 h 90"/>
                <a:gd name="T2" fmla="*/ 44 w 88"/>
                <a:gd name="T3" fmla="*/ 90 h 90"/>
                <a:gd name="T4" fmla="*/ 0 w 88"/>
                <a:gd name="T5" fmla="*/ 45 h 90"/>
                <a:gd name="T6" fmla="*/ 44 w 88"/>
                <a:gd name="T7" fmla="*/ 0 h 90"/>
                <a:gd name="T8" fmla="*/ 88 w 88"/>
                <a:gd name="T9" fmla="*/ 45 h 90"/>
                <a:gd name="T10" fmla="*/ 66 w 88"/>
                <a:gd name="T11" fmla="*/ 45 h 90"/>
                <a:gd name="T12" fmla="*/ 44 w 88"/>
                <a:gd name="T13" fmla="*/ 23 h 90"/>
                <a:gd name="T14" fmla="*/ 22 w 88"/>
                <a:gd name="T15" fmla="*/ 45 h 90"/>
                <a:gd name="T16" fmla="*/ 44 w 88"/>
                <a:gd name="T17" fmla="*/ 68 h 90"/>
                <a:gd name="T18" fmla="*/ 66 w 88"/>
                <a:gd name="T19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90">
                  <a:moveTo>
                    <a:pt x="88" y="45"/>
                  </a:moveTo>
                  <a:cubicBezTo>
                    <a:pt x="88" y="70"/>
                    <a:pt x="69" y="90"/>
                    <a:pt x="44" y="90"/>
                  </a:cubicBezTo>
                  <a:cubicBezTo>
                    <a:pt x="19" y="90"/>
                    <a:pt x="0" y="70"/>
                    <a:pt x="0" y="45"/>
                  </a:cubicBezTo>
                  <a:cubicBezTo>
                    <a:pt x="0" y="20"/>
                    <a:pt x="20" y="0"/>
                    <a:pt x="44" y="0"/>
                  </a:cubicBezTo>
                  <a:cubicBezTo>
                    <a:pt x="68" y="0"/>
                    <a:pt x="88" y="21"/>
                    <a:pt x="88" y="45"/>
                  </a:cubicBezTo>
                  <a:close/>
                  <a:moveTo>
                    <a:pt x="66" y="45"/>
                  </a:moveTo>
                  <a:cubicBezTo>
                    <a:pt x="66" y="33"/>
                    <a:pt x="56" y="24"/>
                    <a:pt x="44" y="23"/>
                  </a:cubicBezTo>
                  <a:cubicBezTo>
                    <a:pt x="32" y="23"/>
                    <a:pt x="22" y="32"/>
                    <a:pt x="22" y="45"/>
                  </a:cubicBezTo>
                  <a:cubicBezTo>
                    <a:pt x="22" y="57"/>
                    <a:pt x="32" y="68"/>
                    <a:pt x="44" y="68"/>
                  </a:cubicBezTo>
                  <a:cubicBezTo>
                    <a:pt x="56" y="67"/>
                    <a:pt x="66" y="56"/>
                    <a:pt x="66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07" name="Freeform 28"/>
            <p:cNvSpPr>
              <a:spLocks noEditPoints="1"/>
            </p:cNvSpPr>
            <p:nvPr/>
          </p:nvSpPr>
          <p:spPr bwMode="auto">
            <a:xfrm>
              <a:off x="2585" y="1267"/>
              <a:ext cx="25" cy="25"/>
            </a:xfrm>
            <a:custGeom>
              <a:avLst/>
              <a:gdLst>
                <a:gd name="T0" fmla="*/ 46 w 90"/>
                <a:gd name="T1" fmla="*/ 0 h 89"/>
                <a:gd name="T2" fmla="*/ 89 w 90"/>
                <a:gd name="T3" fmla="*/ 45 h 89"/>
                <a:gd name="T4" fmla="*/ 44 w 90"/>
                <a:gd name="T5" fmla="*/ 89 h 89"/>
                <a:gd name="T6" fmla="*/ 1 w 90"/>
                <a:gd name="T7" fmla="*/ 44 h 89"/>
                <a:gd name="T8" fmla="*/ 46 w 90"/>
                <a:gd name="T9" fmla="*/ 0 h 89"/>
                <a:gd name="T10" fmla="*/ 67 w 90"/>
                <a:gd name="T11" fmla="*/ 45 h 89"/>
                <a:gd name="T12" fmla="*/ 45 w 90"/>
                <a:gd name="T13" fmla="*/ 22 h 89"/>
                <a:gd name="T14" fmla="*/ 23 w 90"/>
                <a:gd name="T15" fmla="*/ 44 h 89"/>
                <a:gd name="T16" fmla="*/ 44 w 90"/>
                <a:gd name="T17" fmla="*/ 67 h 89"/>
                <a:gd name="T18" fmla="*/ 67 w 90"/>
                <a:gd name="T19" fmla="*/ 4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9">
                  <a:moveTo>
                    <a:pt x="46" y="0"/>
                  </a:moveTo>
                  <a:cubicBezTo>
                    <a:pt x="71" y="0"/>
                    <a:pt x="90" y="20"/>
                    <a:pt x="89" y="45"/>
                  </a:cubicBezTo>
                  <a:cubicBezTo>
                    <a:pt x="89" y="69"/>
                    <a:pt x="69" y="89"/>
                    <a:pt x="44" y="89"/>
                  </a:cubicBezTo>
                  <a:cubicBezTo>
                    <a:pt x="19" y="88"/>
                    <a:pt x="0" y="69"/>
                    <a:pt x="1" y="44"/>
                  </a:cubicBezTo>
                  <a:cubicBezTo>
                    <a:pt x="1" y="19"/>
                    <a:pt x="20" y="0"/>
                    <a:pt x="46" y="0"/>
                  </a:cubicBezTo>
                  <a:close/>
                  <a:moveTo>
                    <a:pt x="67" y="45"/>
                  </a:moveTo>
                  <a:cubicBezTo>
                    <a:pt x="68" y="33"/>
                    <a:pt x="57" y="22"/>
                    <a:pt x="45" y="22"/>
                  </a:cubicBezTo>
                  <a:cubicBezTo>
                    <a:pt x="33" y="22"/>
                    <a:pt x="23" y="32"/>
                    <a:pt x="23" y="44"/>
                  </a:cubicBezTo>
                  <a:cubicBezTo>
                    <a:pt x="23" y="55"/>
                    <a:pt x="32" y="66"/>
                    <a:pt x="44" y="67"/>
                  </a:cubicBezTo>
                  <a:cubicBezTo>
                    <a:pt x="56" y="67"/>
                    <a:pt x="67" y="57"/>
                    <a:pt x="67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08" name="Freeform 29"/>
            <p:cNvSpPr/>
            <p:nvPr/>
          </p:nvSpPr>
          <p:spPr bwMode="auto">
            <a:xfrm>
              <a:off x="2640" y="1239"/>
              <a:ext cx="50" cy="6"/>
            </a:xfrm>
            <a:custGeom>
              <a:avLst/>
              <a:gdLst>
                <a:gd name="T0" fmla="*/ 90 w 180"/>
                <a:gd name="T1" fmla="*/ 0 h 22"/>
                <a:gd name="T2" fmla="*/ 164 w 180"/>
                <a:gd name="T3" fmla="*/ 0 h 22"/>
                <a:gd name="T4" fmla="*/ 179 w 180"/>
                <a:gd name="T5" fmla="*/ 11 h 22"/>
                <a:gd name="T6" fmla="*/ 164 w 180"/>
                <a:gd name="T7" fmla="*/ 22 h 22"/>
                <a:gd name="T8" fmla="*/ 16 w 180"/>
                <a:gd name="T9" fmla="*/ 22 h 22"/>
                <a:gd name="T10" fmla="*/ 2 w 180"/>
                <a:gd name="T11" fmla="*/ 11 h 22"/>
                <a:gd name="T12" fmla="*/ 17 w 180"/>
                <a:gd name="T13" fmla="*/ 0 h 22"/>
                <a:gd name="T14" fmla="*/ 90 w 180"/>
                <a:gd name="T1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22">
                  <a:moveTo>
                    <a:pt x="90" y="0"/>
                  </a:moveTo>
                  <a:cubicBezTo>
                    <a:pt x="115" y="0"/>
                    <a:pt x="139" y="0"/>
                    <a:pt x="164" y="0"/>
                  </a:cubicBezTo>
                  <a:cubicBezTo>
                    <a:pt x="172" y="0"/>
                    <a:pt x="180" y="1"/>
                    <a:pt x="179" y="11"/>
                  </a:cubicBezTo>
                  <a:cubicBezTo>
                    <a:pt x="178" y="15"/>
                    <a:pt x="169" y="22"/>
                    <a:pt x="164" y="22"/>
                  </a:cubicBezTo>
                  <a:cubicBezTo>
                    <a:pt x="115" y="22"/>
                    <a:pt x="66" y="22"/>
                    <a:pt x="16" y="22"/>
                  </a:cubicBezTo>
                  <a:cubicBezTo>
                    <a:pt x="11" y="21"/>
                    <a:pt x="3" y="15"/>
                    <a:pt x="2" y="11"/>
                  </a:cubicBezTo>
                  <a:cubicBezTo>
                    <a:pt x="0" y="1"/>
                    <a:pt x="9" y="0"/>
                    <a:pt x="17" y="0"/>
                  </a:cubicBezTo>
                  <a:cubicBezTo>
                    <a:pt x="42" y="0"/>
                    <a:pt x="66" y="0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09" name="Freeform 30"/>
            <p:cNvSpPr/>
            <p:nvPr/>
          </p:nvSpPr>
          <p:spPr bwMode="auto">
            <a:xfrm>
              <a:off x="2616" y="1270"/>
              <a:ext cx="49" cy="6"/>
            </a:xfrm>
            <a:custGeom>
              <a:avLst/>
              <a:gdLst>
                <a:gd name="T0" fmla="*/ 89 w 180"/>
                <a:gd name="T1" fmla="*/ 23 h 23"/>
                <a:gd name="T2" fmla="*/ 18 w 180"/>
                <a:gd name="T3" fmla="*/ 23 h 23"/>
                <a:gd name="T4" fmla="*/ 2 w 180"/>
                <a:gd name="T5" fmla="*/ 11 h 23"/>
                <a:gd name="T6" fmla="*/ 17 w 180"/>
                <a:gd name="T7" fmla="*/ 0 h 23"/>
                <a:gd name="T8" fmla="*/ 162 w 180"/>
                <a:gd name="T9" fmla="*/ 0 h 23"/>
                <a:gd name="T10" fmla="*/ 178 w 180"/>
                <a:gd name="T11" fmla="*/ 12 h 23"/>
                <a:gd name="T12" fmla="*/ 163 w 180"/>
                <a:gd name="T13" fmla="*/ 23 h 23"/>
                <a:gd name="T14" fmla="*/ 89 w 180"/>
                <a:gd name="T1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" h="23">
                  <a:moveTo>
                    <a:pt x="89" y="23"/>
                  </a:moveTo>
                  <a:cubicBezTo>
                    <a:pt x="66" y="23"/>
                    <a:pt x="42" y="23"/>
                    <a:pt x="18" y="23"/>
                  </a:cubicBezTo>
                  <a:cubicBezTo>
                    <a:pt x="9" y="23"/>
                    <a:pt x="0" y="22"/>
                    <a:pt x="2" y="11"/>
                  </a:cubicBezTo>
                  <a:cubicBezTo>
                    <a:pt x="2" y="7"/>
                    <a:pt x="12" y="1"/>
                    <a:pt x="17" y="0"/>
                  </a:cubicBezTo>
                  <a:cubicBezTo>
                    <a:pt x="66" y="0"/>
                    <a:pt x="114" y="0"/>
                    <a:pt x="162" y="0"/>
                  </a:cubicBezTo>
                  <a:cubicBezTo>
                    <a:pt x="168" y="1"/>
                    <a:pt x="177" y="7"/>
                    <a:pt x="178" y="12"/>
                  </a:cubicBezTo>
                  <a:cubicBezTo>
                    <a:pt x="180" y="21"/>
                    <a:pt x="171" y="23"/>
                    <a:pt x="163" y="23"/>
                  </a:cubicBezTo>
                  <a:cubicBezTo>
                    <a:pt x="138" y="23"/>
                    <a:pt x="114" y="23"/>
                    <a:pt x="89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10" name="Freeform 31"/>
            <p:cNvSpPr/>
            <p:nvPr/>
          </p:nvSpPr>
          <p:spPr bwMode="auto">
            <a:xfrm>
              <a:off x="2649" y="1282"/>
              <a:ext cx="41" cy="7"/>
            </a:xfrm>
            <a:custGeom>
              <a:avLst/>
              <a:gdLst>
                <a:gd name="T0" fmla="*/ 73 w 146"/>
                <a:gd name="T1" fmla="*/ 24 h 25"/>
                <a:gd name="T2" fmla="*/ 18 w 146"/>
                <a:gd name="T3" fmla="*/ 24 h 25"/>
                <a:gd name="T4" fmla="*/ 2 w 146"/>
                <a:gd name="T5" fmla="*/ 13 h 25"/>
                <a:gd name="T6" fmla="*/ 18 w 146"/>
                <a:gd name="T7" fmla="*/ 1 h 25"/>
                <a:gd name="T8" fmla="*/ 129 w 146"/>
                <a:gd name="T9" fmla="*/ 1 h 25"/>
                <a:gd name="T10" fmla="*/ 145 w 146"/>
                <a:gd name="T11" fmla="*/ 12 h 25"/>
                <a:gd name="T12" fmla="*/ 128 w 146"/>
                <a:gd name="T13" fmla="*/ 24 h 25"/>
                <a:gd name="T14" fmla="*/ 73 w 146"/>
                <a:gd name="T15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6" h="25">
                  <a:moveTo>
                    <a:pt x="73" y="24"/>
                  </a:moveTo>
                  <a:cubicBezTo>
                    <a:pt x="54" y="24"/>
                    <a:pt x="36" y="25"/>
                    <a:pt x="18" y="24"/>
                  </a:cubicBezTo>
                  <a:cubicBezTo>
                    <a:pt x="12" y="23"/>
                    <a:pt x="3" y="17"/>
                    <a:pt x="2" y="13"/>
                  </a:cubicBezTo>
                  <a:cubicBezTo>
                    <a:pt x="0" y="2"/>
                    <a:pt x="9" y="1"/>
                    <a:pt x="18" y="1"/>
                  </a:cubicBezTo>
                  <a:cubicBezTo>
                    <a:pt x="55" y="1"/>
                    <a:pt x="92" y="0"/>
                    <a:pt x="129" y="1"/>
                  </a:cubicBezTo>
                  <a:cubicBezTo>
                    <a:pt x="134" y="2"/>
                    <a:pt x="144" y="8"/>
                    <a:pt x="145" y="12"/>
                  </a:cubicBezTo>
                  <a:cubicBezTo>
                    <a:pt x="146" y="23"/>
                    <a:pt x="137" y="24"/>
                    <a:pt x="128" y="24"/>
                  </a:cubicBezTo>
                  <a:cubicBezTo>
                    <a:pt x="110" y="24"/>
                    <a:pt x="91" y="24"/>
                    <a:pt x="7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11" name="Freeform 32"/>
            <p:cNvSpPr/>
            <p:nvPr/>
          </p:nvSpPr>
          <p:spPr bwMode="auto">
            <a:xfrm>
              <a:off x="2616" y="1251"/>
              <a:ext cx="36" cy="7"/>
            </a:xfrm>
            <a:custGeom>
              <a:avLst/>
              <a:gdLst>
                <a:gd name="T0" fmla="*/ 68 w 133"/>
                <a:gd name="T1" fmla="*/ 1 h 23"/>
                <a:gd name="T2" fmla="*/ 119 w 133"/>
                <a:gd name="T3" fmla="*/ 1 h 23"/>
                <a:gd name="T4" fmla="*/ 133 w 133"/>
                <a:gd name="T5" fmla="*/ 10 h 23"/>
                <a:gd name="T6" fmla="*/ 120 w 133"/>
                <a:gd name="T7" fmla="*/ 22 h 23"/>
                <a:gd name="T8" fmla="*/ 13 w 133"/>
                <a:gd name="T9" fmla="*/ 22 h 23"/>
                <a:gd name="T10" fmla="*/ 0 w 133"/>
                <a:gd name="T11" fmla="*/ 12 h 23"/>
                <a:gd name="T12" fmla="*/ 14 w 133"/>
                <a:gd name="T13" fmla="*/ 1 h 23"/>
                <a:gd name="T14" fmla="*/ 68 w 133"/>
                <a:gd name="T1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" h="23">
                  <a:moveTo>
                    <a:pt x="68" y="1"/>
                  </a:moveTo>
                  <a:cubicBezTo>
                    <a:pt x="85" y="1"/>
                    <a:pt x="102" y="0"/>
                    <a:pt x="119" y="1"/>
                  </a:cubicBezTo>
                  <a:cubicBezTo>
                    <a:pt x="124" y="1"/>
                    <a:pt x="128" y="7"/>
                    <a:pt x="133" y="10"/>
                  </a:cubicBezTo>
                  <a:cubicBezTo>
                    <a:pt x="129" y="15"/>
                    <a:pt x="124" y="22"/>
                    <a:pt x="120" y="22"/>
                  </a:cubicBezTo>
                  <a:cubicBezTo>
                    <a:pt x="84" y="23"/>
                    <a:pt x="49" y="23"/>
                    <a:pt x="13" y="22"/>
                  </a:cubicBezTo>
                  <a:cubicBezTo>
                    <a:pt x="9" y="22"/>
                    <a:pt x="4" y="16"/>
                    <a:pt x="0" y="12"/>
                  </a:cubicBezTo>
                  <a:cubicBezTo>
                    <a:pt x="5" y="8"/>
                    <a:pt x="9" y="1"/>
                    <a:pt x="14" y="1"/>
                  </a:cubicBezTo>
                  <a:cubicBezTo>
                    <a:pt x="32" y="0"/>
                    <a:pt x="50" y="1"/>
                    <a:pt x="6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12" name="Freeform 33"/>
            <p:cNvSpPr/>
            <p:nvPr/>
          </p:nvSpPr>
          <p:spPr bwMode="auto">
            <a:xfrm>
              <a:off x="2659" y="1251"/>
              <a:ext cx="31" cy="7"/>
            </a:xfrm>
            <a:custGeom>
              <a:avLst/>
              <a:gdLst>
                <a:gd name="T0" fmla="*/ 56 w 113"/>
                <a:gd name="T1" fmla="*/ 1 h 24"/>
                <a:gd name="T2" fmla="*/ 96 w 113"/>
                <a:gd name="T3" fmla="*/ 1 h 24"/>
                <a:gd name="T4" fmla="*/ 111 w 113"/>
                <a:gd name="T5" fmla="*/ 11 h 24"/>
                <a:gd name="T6" fmla="*/ 96 w 113"/>
                <a:gd name="T7" fmla="*/ 23 h 24"/>
                <a:gd name="T8" fmla="*/ 17 w 113"/>
                <a:gd name="T9" fmla="*/ 23 h 24"/>
                <a:gd name="T10" fmla="*/ 1 w 113"/>
                <a:gd name="T11" fmla="*/ 11 h 24"/>
                <a:gd name="T12" fmla="*/ 17 w 113"/>
                <a:gd name="T13" fmla="*/ 1 h 24"/>
                <a:gd name="T14" fmla="*/ 56 w 113"/>
                <a:gd name="T1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24">
                  <a:moveTo>
                    <a:pt x="56" y="1"/>
                  </a:moveTo>
                  <a:cubicBezTo>
                    <a:pt x="69" y="1"/>
                    <a:pt x="83" y="0"/>
                    <a:pt x="96" y="1"/>
                  </a:cubicBezTo>
                  <a:cubicBezTo>
                    <a:pt x="101" y="2"/>
                    <a:pt x="110" y="7"/>
                    <a:pt x="111" y="11"/>
                  </a:cubicBezTo>
                  <a:cubicBezTo>
                    <a:pt x="113" y="21"/>
                    <a:pt x="104" y="23"/>
                    <a:pt x="96" y="23"/>
                  </a:cubicBezTo>
                  <a:cubicBezTo>
                    <a:pt x="70" y="23"/>
                    <a:pt x="43" y="24"/>
                    <a:pt x="17" y="23"/>
                  </a:cubicBezTo>
                  <a:cubicBezTo>
                    <a:pt x="11" y="22"/>
                    <a:pt x="2" y="16"/>
                    <a:pt x="1" y="11"/>
                  </a:cubicBezTo>
                  <a:cubicBezTo>
                    <a:pt x="0" y="2"/>
                    <a:pt x="8" y="0"/>
                    <a:pt x="17" y="1"/>
                  </a:cubicBezTo>
                  <a:cubicBezTo>
                    <a:pt x="30" y="1"/>
                    <a:pt x="43" y="1"/>
                    <a:pt x="5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13" name="Freeform 34"/>
            <p:cNvSpPr/>
            <p:nvPr/>
          </p:nvSpPr>
          <p:spPr bwMode="auto">
            <a:xfrm>
              <a:off x="2616" y="1282"/>
              <a:ext cx="27" cy="7"/>
            </a:xfrm>
            <a:custGeom>
              <a:avLst/>
              <a:gdLst>
                <a:gd name="T0" fmla="*/ 51 w 99"/>
                <a:gd name="T1" fmla="*/ 0 h 23"/>
                <a:gd name="T2" fmla="*/ 82 w 99"/>
                <a:gd name="T3" fmla="*/ 0 h 23"/>
                <a:gd name="T4" fmla="*/ 99 w 99"/>
                <a:gd name="T5" fmla="*/ 12 h 23"/>
                <a:gd name="T6" fmla="*/ 82 w 99"/>
                <a:gd name="T7" fmla="*/ 23 h 23"/>
                <a:gd name="T8" fmla="*/ 17 w 99"/>
                <a:gd name="T9" fmla="*/ 23 h 23"/>
                <a:gd name="T10" fmla="*/ 0 w 99"/>
                <a:gd name="T11" fmla="*/ 11 h 23"/>
                <a:gd name="T12" fmla="*/ 18 w 99"/>
                <a:gd name="T13" fmla="*/ 0 h 23"/>
                <a:gd name="T14" fmla="*/ 51 w 99"/>
                <a:gd name="T1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">
                  <a:moveTo>
                    <a:pt x="51" y="0"/>
                  </a:moveTo>
                  <a:cubicBezTo>
                    <a:pt x="61" y="0"/>
                    <a:pt x="72" y="0"/>
                    <a:pt x="82" y="0"/>
                  </a:cubicBezTo>
                  <a:cubicBezTo>
                    <a:pt x="91" y="0"/>
                    <a:pt x="99" y="1"/>
                    <a:pt x="99" y="12"/>
                  </a:cubicBezTo>
                  <a:cubicBezTo>
                    <a:pt x="99" y="23"/>
                    <a:pt x="90" y="23"/>
                    <a:pt x="82" y="23"/>
                  </a:cubicBezTo>
                  <a:cubicBezTo>
                    <a:pt x="60" y="23"/>
                    <a:pt x="39" y="23"/>
                    <a:pt x="17" y="23"/>
                  </a:cubicBezTo>
                  <a:cubicBezTo>
                    <a:pt x="9" y="23"/>
                    <a:pt x="0" y="22"/>
                    <a:pt x="0" y="11"/>
                  </a:cubicBezTo>
                  <a:cubicBezTo>
                    <a:pt x="0" y="0"/>
                    <a:pt x="10" y="0"/>
                    <a:pt x="18" y="0"/>
                  </a:cubicBezTo>
                  <a:cubicBezTo>
                    <a:pt x="29" y="0"/>
                    <a:pt x="40" y="0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14" name="Freeform 35"/>
            <p:cNvSpPr/>
            <p:nvPr/>
          </p:nvSpPr>
          <p:spPr bwMode="auto">
            <a:xfrm>
              <a:off x="2671" y="1270"/>
              <a:ext cx="18" cy="6"/>
            </a:xfrm>
            <a:custGeom>
              <a:avLst/>
              <a:gdLst>
                <a:gd name="T0" fmla="*/ 34 w 66"/>
                <a:gd name="T1" fmla="*/ 24 h 25"/>
                <a:gd name="T2" fmla="*/ 13 w 66"/>
                <a:gd name="T3" fmla="*/ 24 h 25"/>
                <a:gd name="T4" fmla="*/ 0 w 66"/>
                <a:gd name="T5" fmla="*/ 14 h 25"/>
                <a:gd name="T6" fmla="*/ 12 w 66"/>
                <a:gd name="T7" fmla="*/ 2 h 25"/>
                <a:gd name="T8" fmla="*/ 55 w 66"/>
                <a:gd name="T9" fmla="*/ 2 h 25"/>
                <a:gd name="T10" fmla="*/ 66 w 66"/>
                <a:gd name="T11" fmla="*/ 13 h 25"/>
                <a:gd name="T12" fmla="*/ 54 w 66"/>
                <a:gd name="T13" fmla="*/ 24 h 25"/>
                <a:gd name="T14" fmla="*/ 34 w 66"/>
                <a:gd name="T15" fmla="*/ 24 h 25"/>
                <a:gd name="T16" fmla="*/ 34 w 66"/>
                <a:gd name="T17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25">
                  <a:moveTo>
                    <a:pt x="34" y="24"/>
                  </a:moveTo>
                  <a:cubicBezTo>
                    <a:pt x="27" y="24"/>
                    <a:pt x="19" y="25"/>
                    <a:pt x="13" y="24"/>
                  </a:cubicBezTo>
                  <a:cubicBezTo>
                    <a:pt x="8" y="22"/>
                    <a:pt x="4" y="17"/>
                    <a:pt x="0" y="14"/>
                  </a:cubicBezTo>
                  <a:cubicBezTo>
                    <a:pt x="4" y="10"/>
                    <a:pt x="8" y="2"/>
                    <a:pt x="12" y="2"/>
                  </a:cubicBezTo>
                  <a:cubicBezTo>
                    <a:pt x="27" y="0"/>
                    <a:pt x="41" y="0"/>
                    <a:pt x="55" y="2"/>
                  </a:cubicBezTo>
                  <a:cubicBezTo>
                    <a:pt x="59" y="2"/>
                    <a:pt x="63" y="9"/>
                    <a:pt x="66" y="13"/>
                  </a:cubicBezTo>
                  <a:cubicBezTo>
                    <a:pt x="62" y="17"/>
                    <a:pt x="59" y="22"/>
                    <a:pt x="54" y="24"/>
                  </a:cubicBezTo>
                  <a:cubicBezTo>
                    <a:pt x="48" y="25"/>
                    <a:pt x="40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15" name="Freeform 36"/>
            <p:cNvSpPr/>
            <p:nvPr/>
          </p:nvSpPr>
          <p:spPr bwMode="auto">
            <a:xfrm>
              <a:off x="2616" y="1239"/>
              <a:ext cx="18" cy="6"/>
            </a:xfrm>
            <a:custGeom>
              <a:avLst/>
              <a:gdLst>
                <a:gd name="T0" fmla="*/ 34 w 66"/>
                <a:gd name="T1" fmla="*/ 2 h 24"/>
                <a:gd name="T2" fmla="*/ 55 w 66"/>
                <a:gd name="T3" fmla="*/ 2 h 24"/>
                <a:gd name="T4" fmla="*/ 65 w 66"/>
                <a:gd name="T5" fmla="*/ 13 h 24"/>
                <a:gd name="T6" fmla="*/ 55 w 66"/>
                <a:gd name="T7" fmla="*/ 23 h 24"/>
                <a:gd name="T8" fmla="*/ 10 w 66"/>
                <a:gd name="T9" fmla="*/ 23 h 24"/>
                <a:gd name="T10" fmla="*/ 1 w 66"/>
                <a:gd name="T11" fmla="*/ 13 h 24"/>
                <a:gd name="T12" fmla="*/ 10 w 66"/>
                <a:gd name="T13" fmla="*/ 2 h 24"/>
                <a:gd name="T14" fmla="*/ 34 w 66"/>
                <a:gd name="T15" fmla="*/ 2 h 24"/>
                <a:gd name="T16" fmla="*/ 34 w 66"/>
                <a:gd name="T17" fmla="*/ 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24">
                  <a:moveTo>
                    <a:pt x="34" y="2"/>
                  </a:moveTo>
                  <a:cubicBezTo>
                    <a:pt x="41" y="2"/>
                    <a:pt x="48" y="0"/>
                    <a:pt x="55" y="2"/>
                  </a:cubicBezTo>
                  <a:cubicBezTo>
                    <a:pt x="59" y="3"/>
                    <a:pt x="64" y="9"/>
                    <a:pt x="65" y="13"/>
                  </a:cubicBezTo>
                  <a:cubicBezTo>
                    <a:pt x="66" y="16"/>
                    <a:pt x="59" y="23"/>
                    <a:pt x="55" y="23"/>
                  </a:cubicBezTo>
                  <a:cubicBezTo>
                    <a:pt x="40" y="24"/>
                    <a:pt x="25" y="24"/>
                    <a:pt x="10" y="23"/>
                  </a:cubicBezTo>
                  <a:cubicBezTo>
                    <a:pt x="6" y="23"/>
                    <a:pt x="0" y="16"/>
                    <a:pt x="1" y="13"/>
                  </a:cubicBezTo>
                  <a:cubicBezTo>
                    <a:pt x="1" y="9"/>
                    <a:pt x="6" y="3"/>
                    <a:pt x="10" y="2"/>
                  </a:cubicBezTo>
                  <a:cubicBezTo>
                    <a:pt x="18" y="1"/>
                    <a:pt x="26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116" name="Group 49"/>
          <p:cNvGrpSpPr>
            <a:grpSpLocks noChangeAspect="1"/>
          </p:cNvGrpSpPr>
          <p:nvPr/>
        </p:nvGrpSpPr>
        <p:grpSpPr bwMode="auto">
          <a:xfrm>
            <a:off x="3100324" y="4423181"/>
            <a:ext cx="468000" cy="464544"/>
            <a:chOff x="2520" y="2991"/>
            <a:chExt cx="271" cy="269"/>
          </a:xfrm>
          <a:solidFill>
            <a:srgbClr val="2664FE"/>
          </a:solidFill>
        </p:grpSpPr>
        <p:sp>
          <p:nvSpPr>
            <p:cNvPr id="117" name="Freeform 50"/>
            <p:cNvSpPr>
              <a:spLocks noEditPoints="1"/>
            </p:cNvSpPr>
            <p:nvPr/>
          </p:nvSpPr>
          <p:spPr bwMode="auto">
            <a:xfrm>
              <a:off x="2520" y="3041"/>
              <a:ext cx="271" cy="219"/>
            </a:xfrm>
            <a:custGeom>
              <a:avLst/>
              <a:gdLst>
                <a:gd name="T0" fmla="*/ 125 w 679"/>
                <a:gd name="T1" fmla="*/ 305 h 548"/>
                <a:gd name="T2" fmla="*/ 125 w 679"/>
                <a:gd name="T3" fmla="*/ 17 h 548"/>
                <a:gd name="T4" fmla="*/ 292 w 679"/>
                <a:gd name="T5" fmla="*/ 72 h 548"/>
                <a:gd name="T6" fmla="*/ 483 w 679"/>
                <a:gd name="T7" fmla="*/ 45 h 548"/>
                <a:gd name="T8" fmla="*/ 671 w 679"/>
                <a:gd name="T9" fmla="*/ 151 h 548"/>
                <a:gd name="T10" fmla="*/ 575 w 679"/>
                <a:gd name="T11" fmla="*/ 297 h 548"/>
                <a:gd name="T12" fmla="*/ 524 w 679"/>
                <a:gd name="T13" fmla="*/ 401 h 548"/>
                <a:gd name="T14" fmla="*/ 438 w 679"/>
                <a:gd name="T15" fmla="*/ 483 h 548"/>
                <a:gd name="T16" fmla="*/ 343 w 679"/>
                <a:gd name="T17" fmla="*/ 522 h 548"/>
                <a:gd name="T18" fmla="*/ 209 w 679"/>
                <a:gd name="T19" fmla="*/ 454 h 548"/>
                <a:gd name="T20" fmla="*/ 152 w 679"/>
                <a:gd name="T21" fmla="*/ 391 h 548"/>
                <a:gd name="T22" fmla="*/ 230 w 679"/>
                <a:gd name="T23" fmla="*/ 82 h 548"/>
                <a:gd name="T24" fmla="*/ 107 w 679"/>
                <a:gd name="T25" fmla="*/ 236 h 548"/>
                <a:gd name="T26" fmla="*/ 227 w 679"/>
                <a:gd name="T27" fmla="*/ 317 h 548"/>
                <a:gd name="T28" fmla="*/ 294 w 679"/>
                <a:gd name="T29" fmla="*/ 372 h 548"/>
                <a:gd name="T30" fmla="*/ 369 w 679"/>
                <a:gd name="T31" fmla="*/ 488 h 548"/>
                <a:gd name="T32" fmla="*/ 399 w 679"/>
                <a:gd name="T33" fmla="*/ 472 h 548"/>
                <a:gd name="T34" fmla="*/ 389 w 679"/>
                <a:gd name="T35" fmla="*/ 423 h 548"/>
                <a:gd name="T36" fmla="*/ 442 w 679"/>
                <a:gd name="T37" fmla="*/ 419 h 548"/>
                <a:gd name="T38" fmla="*/ 411 w 679"/>
                <a:gd name="T39" fmla="*/ 350 h 548"/>
                <a:gd name="T40" fmla="*/ 490 w 679"/>
                <a:gd name="T41" fmla="*/ 373 h 548"/>
                <a:gd name="T42" fmla="*/ 433 w 679"/>
                <a:gd name="T43" fmla="*/ 277 h 548"/>
                <a:gd name="T44" fmla="*/ 540 w 679"/>
                <a:gd name="T45" fmla="*/ 357 h 548"/>
                <a:gd name="T46" fmla="*/ 378 w 679"/>
                <a:gd name="T47" fmla="*/ 171 h 548"/>
                <a:gd name="T48" fmla="*/ 292 w 679"/>
                <a:gd name="T49" fmla="*/ 227 h 548"/>
                <a:gd name="T50" fmla="*/ 261 w 679"/>
                <a:gd name="T51" fmla="*/ 91 h 548"/>
                <a:gd name="T52" fmla="*/ 576 w 679"/>
                <a:gd name="T53" fmla="*/ 213 h 548"/>
                <a:gd name="T54" fmla="*/ 366 w 679"/>
                <a:gd name="T55" fmla="*/ 82 h 548"/>
                <a:gd name="T56" fmla="*/ 237 w 679"/>
                <a:gd name="T57" fmla="*/ 188 h 548"/>
                <a:gd name="T58" fmla="*/ 304 w 679"/>
                <a:gd name="T59" fmla="*/ 152 h 548"/>
                <a:gd name="T60" fmla="*/ 406 w 679"/>
                <a:gd name="T61" fmla="*/ 156 h 548"/>
                <a:gd name="T62" fmla="*/ 83 w 679"/>
                <a:gd name="T63" fmla="*/ 208 h 548"/>
                <a:gd name="T64" fmla="*/ 192 w 679"/>
                <a:gd name="T65" fmla="*/ 64 h 548"/>
                <a:gd name="T66" fmla="*/ 43 w 679"/>
                <a:gd name="T67" fmla="*/ 162 h 548"/>
                <a:gd name="T68" fmla="*/ 83 w 679"/>
                <a:gd name="T69" fmla="*/ 208 h 548"/>
                <a:gd name="T70" fmla="*/ 553 w 679"/>
                <a:gd name="T71" fmla="*/ 40 h 548"/>
                <a:gd name="T72" fmla="*/ 500 w 679"/>
                <a:gd name="T73" fmla="*/ 75 h 548"/>
                <a:gd name="T74" fmla="*/ 640 w 679"/>
                <a:gd name="T75" fmla="*/ 166 h 548"/>
                <a:gd name="T76" fmla="*/ 218 w 679"/>
                <a:gd name="T77" fmla="*/ 418 h 548"/>
                <a:gd name="T78" fmla="*/ 228 w 679"/>
                <a:gd name="T79" fmla="*/ 354 h 548"/>
                <a:gd name="T80" fmla="*/ 211 w 679"/>
                <a:gd name="T81" fmla="*/ 421 h 548"/>
                <a:gd name="T82" fmla="*/ 304 w 679"/>
                <a:gd name="T83" fmla="*/ 426 h 548"/>
                <a:gd name="T84" fmla="*/ 240 w 679"/>
                <a:gd name="T85" fmla="*/ 436 h 548"/>
                <a:gd name="T86" fmla="*/ 345 w 679"/>
                <a:gd name="T87" fmla="*/ 473 h 548"/>
                <a:gd name="T88" fmla="*/ 293 w 679"/>
                <a:gd name="T89" fmla="*/ 478 h 548"/>
                <a:gd name="T90" fmla="*/ 345 w 679"/>
                <a:gd name="T91" fmla="*/ 473 h 548"/>
                <a:gd name="T92" fmla="*/ 174 w 679"/>
                <a:gd name="T93" fmla="*/ 314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79" h="548">
                  <a:moveTo>
                    <a:pt x="121" y="351"/>
                  </a:moveTo>
                  <a:cubicBezTo>
                    <a:pt x="121" y="340"/>
                    <a:pt x="122" y="332"/>
                    <a:pt x="127" y="325"/>
                  </a:cubicBezTo>
                  <a:cubicBezTo>
                    <a:pt x="134" y="317"/>
                    <a:pt x="130" y="312"/>
                    <a:pt x="125" y="305"/>
                  </a:cubicBezTo>
                  <a:cubicBezTo>
                    <a:pt x="95" y="260"/>
                    <a:pt x="60" y="220"/>
                    <a:pt x="17" y="188"/>
                  </a:cubicBezTo>
                  <a:cubicBezTo>
                    <a:pt x="0" y="175"/>
                    <a:pt x="1" y="171"/>
                    <a:pt x="14" y="155"/>
                  </a:cubicBezTo>
                  <a:cubicBezTo>
                    <a:pt x="51" y="109"/>
                    <a:pt x="88" y="63"/>
                    <a:pt x="125" y="17"/>
                  </a:cubicBezTo>
                  <a:cubicBezTo>
                    <a:pt x="139" y="0"/>
                    <a:pt x="141" y="0"/>
                    <a:pt x="159" y="12"/>
                  </a:cubicBezTo>
                  <a:cubicBezTo>
                    <a:pt x="166" y="16"/>
                    <a:pt x="172" y="19"/>
                    <a:pt x="178" y="24"/>
                  </a:cubicBezTo>
                  <a:cubicBezTo>
                    <a:pt x="212" y="51"/>
                    <a:pt x="252" y="62"/>
                    <a:pt x="292" y="72"/>
                  </a:cubicBezTo>
                  <a:cubicBezTo>
                    <a:pt x="298" y="73"/>
                    <a:pt x="303" y="73"/>
                    <a:pt x="309" y="71"/>
                  </a:cubicBezTo>
                  <a:cubicBezTo>
                    <a:pt x="357" y="52"/>
                    <a:pt x="407" y="49"/>
                    <a:pt x="458" y="52"/>
                  </a:cubicBezTo>
                  <a:cubicBezTo>
                    <a:pt x="468" y="52"/>
                    <a:pt x="476" y="50"/>
                    <a:pt x="483" y="45"/>
                  </a:cubicBezTo>
                  <a:cubicBezTo>
                    <a:pt x="502" y="32"/>
                    <a:pt x="521" y="21"/>
                    <a:pt x="539" y="9"/>
                  </a:cubicBezTo>
                  <a:cubicBezTo>
                    <a:pt x="549" y="2"/>
                    <a:pt x="557" y="2"/>
                    <a:pt x="565" y="13"/>
                  </a:cubicBezTo>
                  <a:cubicBezTo>
                    <a:pt x="600" y="59"/>
                    <a:pt x="636" y="105"/>
                    <a:pt x="671" y="151"/>
                  </a:cubicBezTo>
                  <a:cubicBezTo>
                    <a:pt x="679" y="161"/>
                    <a:pt x="678" y="168"/>
                    <a:pt x="669" y="176"/>
                  </a:cubicBezTo>
                  <a:cubicBezTo>
                    <a:pt x="659" y="184"/>
                    <a:pt x="650" y="195"/>
                    <a:pt x="639" y="201"/>
                  </a:cubicBezTo>
                  <a:cubicBezTo>
                    <a:pt x="604" y="224"/>
                    <a:pt x="593" y="263"/>
                    <a:pt x="575" y="297"/>
                  </a:cubicBezTo>
                  <a:cubicBezTo>
                    <a:pt x="570" y="308"/>
                    <a:pt x="566" y="318"/>
                    <a:pt x="571" y="333"/>
                  </a:cubicBezTo>
                  <a:cubicBezTo>
                    <a:pt x="579" y="357"/>
                    <a:pt x="563" y="382"/>
                    <a:pt x="537" y="388"/>
                  </a:cubicBezTo>
                  <a:cubicBezTo>
                    <a:pt x="529" y="390"/>
                    <a:pt x="526" y="393"/>
                    <a:pt x="524" y="401"/>
                  </a:cubicBezTo>
                  <a:cubicBezTo>
                    <a:pt x="520" y="420"/>
                    <a:pt x="507" y="432"/>
                    <a:pt x="489" y="435"/>
                  </a:cubicBezTo>
                  <a:cubicBezTo>
                    <a:pt x="482" y="437"/>
                    <a:pt x="479" y="439"/>
                    <a:pt x="477" y="446"/>
                  </a:cubicBezTo>
                  <a:cubicBezTo>
                    <a:pt x="473" y="467"/>
                    <a:pt x="460" y="480"/>
                    <a:pt x="438" y="483"/>
                  </a:cubicBezTo>
                  <a:cubicBezTo>
                    <a:pt x="432" y="484"/>
                    <a:pt x="432" y="487"/>
                    <a:pt x="431" y="492"/>
                  </a:cubicBezTo>
                  <a:cubicBezTo>
                    <a:pt x="422" y="529"/>
                    <a:pt x="387" y="543"/>
                    <a:pt x="356" y="521"/>
                  </a:cubicBezTo>
                  <a:cubicBezTo>
                    <a:pt x="350" y="517"/>
                    <a:pt x="348" y="518"/>
                    <a:pt x="343" y="522"/>
                  </a:cubicBezTo>
                  <a:cubicBezTo>
                    <a:pt x="314" y="548"/>
                    <a:pt x="279" y="539"/>
                    <a:pt x="265" y="504"/>
                  </a:cubicBezTo>
                  <a:cubicBezTo>
                    <a:pt x="263" y="499"/>
                    <a:pt x="262" y="496"/>
                    <a:pt x="255" y="495"/>
                  </a:cubicBezTo>
                  <a:cubicBezTo>
                    <a:pt x="229" y="493"/>
                    <a:pt x="216" y="481"/>
                    <a:pt x="209" y="454"/>
                  </a:cubicBezTo>
                  <a:cubicBezTo>
                    <a:pt x="208" y="450"/>
                    <a:pt x="208" y="448"/>
                    <a:pt x="203" y="447"/>
                  </a:cubicBezTo>
                  <a:cubicBezTo>
                    <a:pt x="177" y="441"/>
                    <a:pt x="166" y="429"/>
                    <a:pt x="162" y="404"/>
                  </a:cubicBezTo>
                  <a:cubicBezTo>
                    <a:pt x="161" y="396"/>
                    <a:pt x="158" y="394"/>
                    <a:pt x="152" y="391"/>
                  </a:cubicBezTo>
                  <a:cubicBezTo>
                    <a:pt x="132" y="384"/>
                    <a:pt x="121" y="368"/>
                    <a:pt x="121" y="351"/>
                  </a:cubicBezTo>
                  <a:close/>
                  <a:moveTo>
                    <a:pt x="261" y="91"/>
                  </a:moveTo>
                  <a:cubicBezTo>
                    <a:pt x="250" y="88"/>
                    <a:pt x="240" y="85"/>
                    <a:pt x="230" y="82"/>
                  </a:cubicBezTo>
                  <a:cubicBezTo>
                    <a:pt x="225" y="80"/>
                    <a:pt x="221" y="82"/>
                    <a:pt x="218" y="87"/>
                  </a:cubicBezTo>
                  <a:cubicBezTo>
                    <a:pt x="181" y="132"/>
                    <a:pt x="144" y="177"/>
                    <a:pt x="106" y="222"/>
                  </a:cubicBezTo>
                  <a:cubicBezTo>
                    <a:pt x="102" y="228"/>
                    <a:pt x="103" y="231"/>
                    <a:pt x="107" y="236"/>
                  </a:cubicBezTo>
                  <a:cubicBezTo>
                    <a:pt x="120" y="254"/>
                    <a:pt x="133" y="271"/>
                    <a:pt x="146" y="289"/>
                  </a:cubicBezTo>
                  <a:cubicBezTo>
                    <a:pt x="150" y="295"/>
                    <a:pt x="153" y="296"/>
                    <a:pt x="160" y="292"/>
                  </a:cubicBezTo>
                  <a:cubicBezTo>
                    <a:pt x="187" y="277"/>
                    <a:pt x="215" y="287"/>
                    <a:pt x="227" y="317"/>
                  </a:cubicBezTo>
                  <a:cubicBezTo>
                    <a:pt x="229" y="323"/>
                    <a:pt x="232" y="324"/>
                    <a:pt x="237" y="324"/>
                  </a:cubicBezTo>
                  <a:cubicBezTo>
                    <a:pt x="265" y="325"/>
                    <a:pt x="278" y="336"/>
                    <a:pt x="285" y="362"/>
                  </a:cubicBezTo>
                  <a:cubicBezTo>
                    <a:pt x="286" y="367"/>
                    <a:pt x="288" y="371"/>
                    <a:pt x="294" y="372"/>
                  </a:cubicBezTo>
                  <a:cubicBezTo>
                    <a:pt x="321" y="378"/>
                    <a:pt x="332" y="392"/>
                    <a:pt x="332" y="419"/>
                  </a:cubicBezTo>
                  <a:cubicBezTo>
                    <a:pt x="333" y="425"/>
                    <a:pt x="333" y="428"/>
                    <a:pt x="339" y="430"/>
                  </a:cubicBezTo>
                  <a:cubicBezTo>
                    <a:pt x="366" y="440"/>
                    <a:pt x="376" y="460"/>
                    <a:pt x="369" y="488"/>
                  </a:cubicBezTo>
                  <a:cubicBezTo>
                    <a:pt x="367" y="497"/>
                    <a:pt x="371" y="501"/>
                    <a:pt x="377" y="503"/>
                  </a:cubicBezTo>
                  <a:cubicBezTo>
                    <a:pt x="386" y="507"/>
                    <a:pt x="395" y="505"/>
                    <a:pt x="401" y="496"/>
                  </a:cubicBezTo>
                  <a:cubicBezTo>
                    <a:pt x="407" y="488"/>
                    <a:pt x="406" y="479"/>
                    <a:pt x="399" y="472"/>
                  </a:cubicBezTo>
                  <a:cubicBezTo>
                    <a:pt x="390" y="461"/>
                    <a:pt x="380" y="452"/>
                    <a:pt x="370" y="442"/>
                  </a:cubicBezTo>
                  <a:cubicBezTo>
                    <a:pt x="364" y="435"/>
                    <a:pt x="361" y="428"/>
                    <a:pt x="368" y="421"/>
                  </a:cubicBezTo>
                  <a:cubicBezTo>
                    <a:pt x="375" y="413"/>
                    <a:pt x="383" y="417"/>
                    <a:pt x="389" y="423"/>
                  </a:cubicBezTo>
                  <a:cubicBezTo>
                    <a:pt x="397" y="431"/>
                    <a:pt x="405" y="439"/>
                    <a:pt x="414" y="447"/>
                  </a:cubicBezTo>
                  <a:cubicBezTo>
                    <a:pt x="426" y="459"/>
                    <a:pt x="437" y="461"/>
                    <a:pt x="446" y="452"/>
                  </a:cubicBezTo>
                  <a:cubicBezTo>
                    <a:pt x="455" y="443"/>
                    <a:pt x="454" y="431"/>
                    <a:pt x="442" y="419"/>
                  </a:cubicBezTo>
                  <a:cubicBezTo>
                    <a:pt x="426" y="402"/>
                    <a:pt x="409" y="386"/>
                    <a:pt x="393" y="369"/>
                  </a:cubicBezTo>
                  <a:cubicBezTo>
                    <a:pt x="386" y="362"/>
                    <a:pt x="382" y="355"/>
                    <a:pt x="389" y="347"/>
                  </a:cubicBezTo>
                  <a:cubicBezTo>
                    <a:pt x="397" y="339"/>
                    <a:pt x="404" y="343"/>
                    <a:pt x="411" y="350"/>
                  </a:cubicBezTo>
                  <a:cubicBezTo>
                    <a:pt x="428" y="368"/>
                    <a:pt x="446" y="385"/>
                    <a:pt x="463" y="402"/>
                  </a:cubicBezTo>
                  <a:cubicBezTo>
                    <a:pt x="469" y="408"/>
                    <a:pt x="475" y="412"/>
                    <a:pt x="484" y="410"/>
                  </a:cubicBezTo>
                  <a:cubicBezTo>
                    <a:pt x="501" y="404"/>
                    <a:pt x="504" y="388"/>
                    <a:pt x="490" y="373"/>
                  </a:cubicBezTo>
                  <a:cubicBezTo>
                    <a:pt x="465" y="347"/>
                    <a:pt x="439" y="322"/>
                    <a:pt x="414" y="296"/>
                  </a:cubicBezTo>
                  <a:cubicBezTo>
                    <a:pt x="407" y="289"/>
                    <a:pt x="399" y="281"/>
                    <a:pt x="408" y="272"/>
                  </a:cubicBezTo>
                  <a:cubicBezTo>
                    <a:pt x="418" y="261"/>
                    <a:pt x="426" y="270"/>
                    <a:pt x="433" y="277"/>
                  </a:cubicBezTo>
                  <a:cubicBezTo>
                    <a:pt x="436" y="280"/>
                    <a:pt x="439" y="283"/>
                    <a:pt x="442" y="286"/>
                  </a:cubicBezTo>
                  <a:cubicBezTo>
                    <a:pt x="464" y="308"/>
                    <a:pt x="486" y="330"/>
                    <a:pt x="508" y="353"/>
                  </a:cubicBezTo>
                  <a:cubicBezTo>
                    <a:pt x="520" y="365"/>
                    <a:pt x="531" y="367"/>
                    <a:pt x="540" y="357"/>
                  </a:cubicBezTo>
                  <a:cubicBezTo>
                    <a:pt x="549" y="349"/>
                    <a:pt x="548" y="336"/>
                    <a:pt x="537" y="325"/>
                  </a:cubicBezTo>
                  <a:cubicBezTo>
                    <a:pt x="488" y="276"/>
                    <a:pt x="439" y="227"/>
                    <a:pt x="390" y="178"/>
                  </a:cubicBezTo>
                  <a:cubicBezTo>
                    <a:pt x="387" y="175"/>
                    <a:pt x="383" y="172"/>
                    <a:pt x="378" y="171"/>
                  </a:cubicBezTo>
                  <a:cubicBezTo>
                    <a:pt x="363" y="171"/>
                    <a:pt x="349" y="170"/>
                    <a:pt x="334" y="168"/>
                  </a:cubicBezTo>
                  <a:cubicBezTo>
                    <a:pt x="328" y="168"/>
                    <a:pt x="324" y="170"/>
                    <a:pt x="320" y="176"/>
                  </a:cubicBezTo>
                  <a:cubicBezTo>
                    <a:pt x="311" y="193"/>
                    <a:pt x="302" y="210"/>
                    <a:pt x="292" y="227"/>
                  </a:cubicBezTo>
                  <a:cubicBezTo>
                    <a:pt x="276" y="252"/>
                    <a:pt x="245" y="257"/>
                    <a:pt x="223" y="240"/>
                  </a:cubicBezTo>
                  <a:cubicBezTo>
                    <a:pt x="205" y="226"/>
                    <a:pt x="200" y="202"/>
                    <a:pt x="211" y="180"/>
                  </a:cubicBezTo>
                  <a:cubicBezTo>
                    <a:pt x="227" y="151"/>
                    <a:pt x="244" y="121"/>
                    <a:pt x="261" y="91"/>
                  </a:cubicBezTo>
                  <a:close/>
                  <a:moveTo>
                    <a:pt x="547" y="295"/>
                  </a:moveTo>
                  <a:cubicBezTo>
                    <a:pt x="557" y="273"/>
                    <a:pt x="567" y="252"/>
                    <a:pt x="578" y="231"/>
                  </a:cubicBezTo>
                  <a:cubicBezTo>
                    <a:pt x="582" y="224"/>
                    <a:pt x="580" y="219"/>
                    <a:pt x="576" y="213"/>
                  </a:cubicBezTo>
                  <a:cubicBezTo>
                    <a:pt x="542" y="171"/>
                    <a:pt x="509" y="129"/>
                    <a:pt x="476" y="86"/>
                  </a:cubicBezTo>
                  <a:cubicBezTo>
                    <a:pt x="473" y="83"/>
                    <a:pt x="471" y="78"/>
                    <a:pt x="466" y="79"/>
                  </a:cubicBezTo>
                  <a:cubicBezTo>
                    <a:pt x="432" y="80"/>
                    <a:pt x="399" y="74"/>
                    <a:pt x="366" y="82"/>
                  </a:cubicBezTo>
                  <a:cubicBezTo>
                    <a:pt x="342" y="88"/>
                    <a:pt x="318" y="96"/>
                    <a:pt x="294" y="103"/>
                  </a:cubicBezTo>
                  <a:cubicBezTo>
                    <a:pt x="287" y="105"/>
                    <a:pt x="282" y="108"/>
                    <a:pt x="278" y="115"/>
                  </a:cubicBezTo>
                  <a:cubicBezTo>
                    <a:pt x="265" y="139"/>
                    <a:pt x="251" y="163"/>
                    <a:pt x="237" y="188"/>
                  </a:cubicBezTo>
                  <a:cubicBezTo>
                    <a:pt x="229" y="202"/>
                    <a:pt x="231" y="214"/>
                    <a:pt x="242" y="220"/>
                  </a:cubicBezTo>
                  <a:cubicBezTo>
                    <a:pt x="253" y="227"/>
                    <a:pt x="264" y="223"/>
                    <a:pt x="272" y="208"/>
                  </a:cubicBezTo>
                  <a:cubicBezTo>
                    <a:pt x="283" y="190"/>
                    <a:pt x="293" y="171"/>
                    <a:pt x="304" y="152"/>
                  </a:cubicBezTo>
                  <a:cubicBezTo>
                    <a:pt x="308" y="144"/>
                    <a:pt x="313" y="141"/>
                    <a:pt x="323" y="141"/>
                  </a:cubicBezTo>
                  <a:cubicBezTo>
                    <a:pt x="343" y="143"/>
                    <a:pt x="363" y="144"/>
                    <a:pt x="384" y="145"/>
                  </a:cubicBezTo>
                  <a:cubicBezTo>
                    <a:pt x="393" y="146"/>
                    <a:pt x="400" y="150"/>
                    <a:pt x="406" y="156"/>
                  </a:cubicBezTo>
                  <a:cubicBezTo>
                    <a:pt x="449" y="199"/>
                    <a:pt x="492" y="242"/>
                    <a:pt x="535" y="285"/>
                  </a:cubicBezTo>
                  <a:cubicBezTo>
                    <a:pt x="539" y="289"/>
                    <a:pt x="541" y="294"/>
                    <a:pt x="547" y="295"/>
                  </a:cubicBezTo>
                  <a:close/>
                  <a:moveTo>
                    <a:pt x="83" y="208"/>
                  </a:moveTo>
                  <a:cubicBezTo>
                    <a:pt x="85" y="206"/>
                    <a:pt x="87" y="204"/>
                    <a:pt x="89" y="202"/>
                  </a:cubicBezTo>
                  <a:cubicBezTo>
                    <a:pt x="124" y="160"/>
                    <a:pt x="158" y="117"/>
                    <a:pt x="193" y="75"/>
                  </a:cubicBezTo>
                  <a:cubicBezTo>
                    <a:pt x="197" y="70"/>
                    <a:pt x="198" y="67"/>
                    <a:pt x="192" y="64"/>
                  </a:cubicBezTo>
                  <a:cubicBezTo>
                    <a:pt x="179" y="56"/>
                    <a:pt x="166" y="48"/>
                    <a:pt x="154" y="40"/>
                  </a:cubicBezTo>
                  <a:cubicBezTo>
                    <a:pt x="148" y="35"/>
                    <a:pt x="144" y="36"/>
                    <a:pt x="139" y="42"/>
                  </a:cubicBezTo>
                  <a:cubicBezTo>
                    <a:pt x="107" y="82"/>
                    <a:pt x="75" y="122"/>
                    <a:pt x="43" y="162"/>
                  </a:cubicBezTo>
                  <a:cubicBezTo>
                    <a:pt x="38" y="167"/>
                    <a:pt x="37" y="170"/>
                    <a:pt x="43" y="175"/>
                  </a:cubicBezTo>
                  <a:cubicBezTo>
                    <a:pt x="54" y="184"/>
                    <a:pt x="65" y="194"/>
                    <a:pt x="76" y="203"/>
                  </a:cubicBezTo>
                  <a:cubicBezTo>
                    <a:pt x="78" y="205"/>
                    <a:pt x="80" y="206"/>
                    <a:pt x="83" y="208"/>
                  </a:cubicBezTo>
                  <a:close/>
                  <a:moveTo>
                    <a:pt x="645" y="161"/>
                  </a:moveTo>
                  <a:cubicBezTo>
                    <a:pt x="644" y="159"/>
                    <a:pt x="643" y="158"/>
                    <a:pt x="642" y="156"/>
                  </a:cubicBezTo>
                  <a:cubicBezTo>
                    <a:pt x="612" y="118"/>
                    <a:pt x="582" y="79"/>
                    <a:pt x="553" y="40"/>
                  </a:cubicBezTo>
                  <a:cubicBezTo>
                    <a:pt x="549" y="35"/>
                    <a:pt x="546" y="36"/>
                    <a:pt x="541" y="39"/>
                  </a:cubicBezTo>
                  <a:cubicBezTo>
                    <a:pt x="528" y="47"/>
                    <a:pt x="515" y="56"/>
                    <a:pt x="502" y="64"/>
                  </a:cubicBezTo>
                  <a:cubicBezTo>
                    <a:pt x="497" y="67"/>
                    <a:pt x="496" y="70"/>
                    <a:pt x="500" y="75"/>
                  </a:cubicBezTo>
                  <a:cubicBezTo>
                    <a:pt x="532" y="115"/>
                    <a:pt x="563" y="155"/>
                    <a:pt x="595" y="195"/>
                  </a:cubicBezTo>
                  <a:cubicBezTo>
                    <a:pt x="598" y="199"/>
                    <a:pt x="600" y="201"/>
                    <a:pt x="605" y="196"/>
                  </a:cubicBezTo>
                  <a:cubicBezTo>
                    <a:pt x="616" y="186"/>
                    <a:pt x="628" y="176"/>
                    <a:pt x="640" y="166"/>
                  </a:cubicBezTo>
                  <a:cubicBezTo>
                    <a:pt x="642" y="164"/>
                    <a:pt x="643" y="163"/>
                    <a:pt x="645" y="161"/>
                  </a:cubicBezTo>
                  <a:close/>
                  <a:moveTo>
                    <a:pt x="211" y="421"/>
                  </a:moveTo>
                  <a:cubicBezTo>
                    <a:pt x="212" y="420"/>
                    <a:pt x="216" y="420"/>
                    <a:pt x="218" y="418"/>
                  </a:cubicBezTo>
                  <a:cubicBezTo>
                    <a:pt x="231" y="406"/>
                    <a:pt x="244" y="394"/>
                    <a:pt x="256" y="380"/>
                  </a:cubicBezTo>
                  <a:cubicBezTo>
                    <a:pt x="263" y="373"/>
                    <a:pt x="261" y="363"/>
                    <a:pt x="254" y="356"/>
                  </a:cubicBezTo>
                  <a:cubicBezTo>
                    <a:pt x="246" y="349"/>
                    <a:pt x="237" y="348"/>
                    <a:pt x="228" y="354"/>
                  </a:cubicBezTo>
                  <a:cubicBezTo>
                    <a:pt x="215" y="365"/>
                    <a:pt x="203" y="377"/>
                    <a:pt x="192" y="390"/>
                  </a:cubicBezTo>
                  <a:cubicBezTo>
                    <a:pt x="187" y="396"/>
                    <a:pt x="187" y="404"/>
                    <a:pt x="191" y="411"/>
                  </a:cubicBezTo>
                  <a:cubicBezTo>
                    <a:pt x="195" y="418"/>
                    <a:pt x="201" y="421"/>
                    <a:pt x="211" y="421"/>
                  </a:cubicBezTo>
                  <a:close/>
                  <a:moveTo>
                    <a:pt x="256" y="469"/>
                  </a:moveTo>
                  <a:cubicBezTo>
                    <a:pt x="258" y="468"/>
                    <a:pt x="262" y="469"/>
                    <a:pt x="264" y="467"/>
                  </a:cubicBezTo>
                  <a:cubicBezTo>
                    <a:pt x="279" y="455"/>
                    <a:pt x="294" y="442"/>
                    <a:pt x="304" y="426"/>
                  </a:cubicBezTo>
                  <a:cubicBezTo>
                    <a:pt x="309" y="418"/>
                    <a:pt x="307" y="408"/>
                    <a:pt x="299" y="402"/>
                  </a:cubicBezTo>
                  <a:cubicBezTo>
                    <a:pt x="291" y="396"/>
                    <a:pt x="282" y="396"/>
                    <a:pt x="274" y="402"/>
                  </a:cubicBezTo>
                  <a:cubicBezTo>
                    <a:pt x="262" y="413"/>
                    <a:pt x="251" y="424"/>
                    <a:pt x="240" y="436"/>
                  </a:cubicBezTo>
                  <a:cubicBezTo>
                    <a:pt x="235" y="442"/>
                    <a:pt x="234" y="450"/>
                    <a:pt x="238" y="457"/>
                  </a:cubicBezTo>
                  <a:cubicBezTo>
                    <a:pt x="241" y="464"/>
                    <a:pt x="247" y="468"/>
                    <a:pt x="256" y="469"/>
                  </a:cubicBezTo>
                  <a:close/>
                  <a:moveTo>
                    <a:pt x="345" y="473"/>
                  </a:moveTo>
                  <a:cubicBezTo>
                    <a:pt x="344" y="466"/>
                    <a:pt x="342" y="460"/>
                    <a:pt x="334" y="456"/>
                  </a:cubicBezTo>
                  <a:cubicBezTo>
                    <a:pt x="327" y="452"/>
                    <a:pt x="319" y="453"/>
                    <a:pt x="313" y="458"/>
                  </a:cubicBezTo>
                  <a:cubicBezTo>
                    <a:pt x="306" y="464"/>
                    <a:pt x="300" y="471"/>
                    <a:pt x="293" y="478"/>
                  </a:cubicBezTo>
                  <a:cubicBezTo>
                    <a:pt x="288" y="485"/>
                    <a:pt x="288" y="492"/>
                    <a:pt x="292" y="499"/>
                  </a:cubicBezTo>
                  <a:cubicBezTo>
                    <a:pt x="295" y="507"/>
                    <a:pt x="302" y="510"/>
                    <a:pt x="310" y="510"/>
                  </a:cubicBezTo>
                  <a:cubicBezTo>
                    <a:pt x="322" y="510"/>
                    <a:pt x="345" y="486"/>
                    <a:pt x="345" y="473"/>
                  </a:cubicBezTo>
                  <a:close/>
                  <a:moveTo>
                    <a:pt x="168" y="368"/>
                  </a:moveTo>
                  <a:cubicBezTo>
                    <a:pt x="180" y="367"/>
                    <a:pt x="203" y="344"/>
                    <a:pt x="203" y="331"/>
                  </a:cubicBezTo>
                  <a:cubicBezTo>
                    <a:pt x="203" y="317"/>
                    <a:pt x="187" y="307"/>
                    <a:pt x="174" y="314"/>
                  </a:cubicBezTo>
                  <a:cubicBezTo>
                    <a:pt x="164" y="320"/>
                    <a:pt x="155" y="329"/>
                    <a:pt x="149" y="340"/>
                  </a:cubicBezTo>
                  <a:cubicBezTo>
                    <a:pt x="142" y="353"/>
                    <a:pt x="153" y="368"/>
                    <a:pt x="168" y="3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18" name="Freeform 51"/>
            <p:cNvSpPr/>
            <p:nvPr/>
          </p:nvSpPr>
          <p:spPr bwMode="auto">
            <a:xfrm>
              <a:off x="2678" y="3005"/>
              <a:ext cx="49" cy="48"/>
            </a:xfrm>
            <a:custGeom>
              <a:avLst/>
              <a:gdLst>
                <a:gd name="T0" fmla="*/ 15 w 121"/>
                <a:gd name="T1" fmla="*/ 119 h 120"/>
                <a:gd name="T2" fmla="*/ 4 w 121"/>
                <a:gd name="T3" fmla="*/ 112 h 120"/>
                <a:gd name="T4" fmla="*/ 7 w 121"/>
                <a:gd name="T5" fmla="*/ 96 h 120"/>
                <a:gd name="T6" fmla="*/ 52 w 121"/>
                <a:gd name="T7" fmla="*/ 51 h 120"/>
                <a:gd name="T8" fmla="*/ 93 w 121"/>
                <a:gd name="T9" fmla="*/ 10 h 120"/>
                <a:gd name="T10" fmla="*/ 114 w 121"/>
                <a:gd name="T11" fmla="*/ 7 h 120"/>
                <a:gd name="T12" fmla="*/ 112 w 121"/>
                <a:gd name="T13" fmla="*/ 29 h 120"/>
                <a:gd name="T14" fmla="*/ 27 w 121"/>
                <a:gd name="T15" fmla="*/ 113 h 120"/>
                <a:gd name="T16" fmla="*/ 15 w 121"/>
                <a:gd name="T17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120">
                  <a:moveTo>
                    <a:pt x="15" y="119"/>
                  </a:moveTo>
                  <a:cubicBezTo>
                    <a:pt x="10" y="119"/>
                    <a:pt x="6" y="117"/>
                    <a:pt x="4" y="112"/>
                  </a:cubicBezTo>
                  <a:cubicBezTo>
                    <a:pt x="0" y="105"/>
                    <a:pt x="3" y="100"/>
                    <a:pt x="7" y="96"/>
                  </a:cubicBezTo>
                  <a:cubicBezTo>
                    <a:pt x="22" y="81"/>
                    <a:pt x="37" y="66"/>
                    <a:pt x="52" y="51"/>
                  </a:cubicBezTo>
                  <a:cubicBezTo>
                    <a:pt x="65" y="38"/>
                    <a:pt x="79" y="24"/>
                    <a:pt x="93" y="10"/>
                  </a:cubicBezTo>
                  <a:cubicBezTo>
                    <a:pt x="99" y="4"/>
                    <a:pt x="106" y="0"/>
                    <a:pt x="114" y="7"/>
                  </a:cubicBezTo>
                  <a:cubicBezTo>
                    <a:pt x="121" y="14"/>
                    <a:pt x="119" y="22"/>
                    <a:pt x="112" y="29"/>
                  </a:cubicBezTo>
                  <a:cubicBezTo>
                    <a:pt x="83" y="57"/>
                    <a:pt x="55" y="85"/>
                    <a:pt x="27" y="113"/>
                  </a:cubicBezTo>
                  <a:cubicBezTo>
                    <a:pt x="24" y="116"/>
                    <a:pt x="21" y="120"/>
                    <a:pt x="15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19" name="Freeform 52"/>
            <p:cNvSpPr/>
            <p:nvPr/>
          </p:nvSpPr>
          <p:spPr bwMode="auto">
            <a:xfrm>
              <a:off x="2585" y="3004"/>
              <a:ext cx="49" cy="49"/>
            </a:xfrm>
            <a:custGeom>
              <a:avLst/>
              <a:gdLst>
                <a:gd name="T0" fmla="*/ 107 w 122"/>
                <a:gd name="T1" fmla="*/ 120 h 121"/>
                <a:gd name="T2" fmla="*/ 94 w 122"/>
                <a:gd name="T3" fmla="*/ 113 h 121"/>
                <a:gd name="T4" fmla="*/ 11 w 122"/>
                <a:gd name="T5" fmla="*/ 31 h 121"/>
                <a:gd name="T6" fmla="*/ 8 w 122"/>
                <a:gd name="T7" fmla="*/ 8 h 121"/>
                <a:gd name="T8" fmla="*/ 30 w 122"/>
                <a:gd name="T9" fmla="*/ 12 h 121"/>
                <a:gd name="T10" fmla="*/ 114 w 122"/>
                <a:gd name="T11" fmla="*/ 96 h 121"/>
                <a:gd name="T12" fmla="*/ 119 w 122"/>
                <a:gd name="T13" fmla="*/ 113 h 121"/>
                <a:gd name="T14" fmla="*/ 107 w 122"/>
                <a:gd name="T15" fmla="*/ 12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1">
                  <a:moveTo>
                    <a:pt x="107" y="120"/>
                  </a:moveTo>
                  <a:cubicBezTo>
                    <a:pt x="101" y="121"/>
                    <a:pt x="98" y="117"/>
                    <a:pt x="94" y="113"/>
                  </a:cubicBezTo>
                  <a:cubicBezTo>
                    <a:pt x="67" y="86"/>
                    <a:pt x="39" y="58"/>
                    <a:pt x="11" y="31"/>
                  </a:cubicBezTo>
                  <a:cubicBezTo>
                    <a:pt x="4" y="24"/>
                    <a:pt x="0" y="16"/>
                    <a:pt x="8" y="8"/>
                  </a:cubicBezTo>
                  <a:cubicBezTo>
                    <a:pt x="16" y="0"/>
                    <a:pt x="24" y="5"/>
                    <a:pt x="30" y="12"/>
                  </a:cubicBezTo>
                  <a:cubicBezTo>
                    <a:pt x="58" y="40"/>
                    <a:pt x="86" y="68"/>
                    <a:pt x="114" y="96"/>
                  </a:cubicBezTo>
                  <a:cubicBezTo>
                    <a:pt x="119" y="100"/>
                    <a:pt x="122" y="106"/>
                    <a:pt x="119" y="113"/>
                  </a:cubicBezTo>
                  <a:cubicBezTo>
                    <a:pt x="116" y="118"/>
                    <a:pt x="112" y="120"/>
                    <a:pt x="107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20" name="Freeform 53"/>
            <p:cNvSpPr/>
            <p:nvPr/>
          </p:nvSpPr>
          <p:spPr bwMode="auto">
            <a:xfrm>
              <a:off x="2651" y="3012"/>
              <a:ext cx="10" cy="40"/>
            </a:xfrm>
            <a:custGeom>
              <a:avLst/>
              <a:gdLst>
                <a:gd name="T0" fmla="*/ 0 w 26"/>
                <a:gd name="T1" fmla="*/ 49 h 101"/>
                <a:gd name="T2" fmla="*/ 0 w 26"/>
                <a:gd name="T3" fmla="*/ 14 h 101"/>
                <a:gd name="T4" fmla="*/ 13 w 26"/>
                <a:gd name="T5" fmla="*/ 0 h 101"/>
                <a:gd name="T6" fmla="*/ 26 w 26"/>
                <a:gd name="T7" fmla="*/ 14 h 101"/>
                <a:gd name="T8" fmla="*/ 26 w 26"/>
                <a:gd name="T9" fmla="*/ 87 h 101"/>
                <a:gd name="T10" fmla="*/ 14 w 26"/>
                <a:gd name="T11" fmla="*/ 101 h 101"/>
                <a:gd name="T12" fmla="*/ 0 w 26"/>
                <a:gd name="T13" fmla="*/ 87 h 101"/>
                <a:gd name="T14" fmla="*/ 0 w 26"/>
                <a:gd name="T15" fmla="*/ 49 h 101"/>
                <a:gd name="T16" fmla="*/ 0 w 26"/>
                <a:gd name="T17" fmla="*/ 4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01">
                  <a:moveTo>
                    <a:pt x="0" y="49"/>
                  </a:moveTo>
                  <a:cubicBezTo>
                    <a:pt x="0" y="37"/>
                    <a:pt x="0" y="26"/>
                    <a:pt x="0" y="14"/>
                  </a:cubicBezTo>
                  <a:cubicBezTo>
                    <a:pt x="0" y="5"/>
                    <a:pt x="5" y="0"/>
                    <a:pt x="13" y="0"/>
                  </a:cubicBezTo>
                  <a:cubicBezTo>
                    <a:pt x="21" y="0"/>
                    <a:pt x="26" y="6"/>
                    <a:pt x="26" y="14"/>
                  </a:cubicBezTo>
                  <a:cubicBezTo>
                    <a:pt x="26" y="38"/>
                    <a:pt x="26" y="62"/>
                    <a:pt x="26" y="87"/>
                  </a:cubicBezTo>
                  <a:cubicBezTo>
                    <a:pt x="26" y="95"/>
                    <a:pt x="21" y="101"/>
                    <a:pt x="14" y="101"/>
                  </a:cubicBezTo>
                  <a:cubicBezTo>
                    <a:pt x="5" y="101"/>
                    <a:pt x="0" y="96"/>
                    <a:pt x="0" y="87"/>
                  </a:cubicBezTo>
                  <a:cubicBezTo>
                    <a:pt x="0" y="74"/>
                    <a:pt x="0" y="62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21" name="Freeform 54"/>
            <p:cNvSpPr/>
            <p:nvPr/>
          </p:nvSpPr>
          <p:spPr bwMode="auto">
            <a:xfrm>
              <a:off x="2651" y="2991"/>
              <a:ext cx="10" cy="10"/>
            </a:xfrm>
            <a:custGeom>
              <a:avLst/>
              <a:gdLst>
                <a:gd name="T0" fmla="*/ 26 w 26"/>
                <a:gd name="T1" fmla="*/ 13 h 26"/>
                <a:gd name="T2" fmla="*/ 12 w 26"/>
                <a:gd name="T3" fmla="*/ 26 h 26"/>
                <a:gd name="T4" fmla="*/ 1 w 26"/>
                <a:gd name="T5" fmla="*/ 11 h 26"/>
                <a:gd name="T6" fmla="*/ 13 w 26"/>
                <a:gd name="T7" fmla="*/ 0 h 26"/>
                <a:gd name="T8" fmla="*/ 26 w 26"/>
                <a:gd name="T9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6">
                  <a:moveTo>
                    <a:pt x="26" y="13"/>
                  </a:moveTo>
                  <a:cubicBezTo>
                    <a:pt x="25" y="22"/>
                    <a:pt x="20" y="26"/>
                    <a:pt x="12" y="26"/>
                  </a:cubicBezTo>
                  <a:cubicBezTo>
                    <a:pt x="4" y="25"/>
                    <a:pt x="0" y="20"/>
                    <a:pt x="1" y="11"/>
                  </a:cubicBezTo>
                  <a:cubicBezTo>
                    <a:pt x="1" y="4"/>
                    <a:pt x="6" y="0"/>
                    <a:pt x="13" y="0"/>
                  </a:cubicBezTo>
                  <a:cubicBezTo>
                    <a:pt x="22" y="0"/>
                    <a:pt x="25" y="6"/>
                    <a:pt x="2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122" name="Group 57"/>
          <p:cNvGrpSpPr>
            <a:grpSpLocks noChangeAspect="1"/>
          </p:cNvGrpSpPr>
          <p:nvPr/>
        </p:nvGrpSpPr>
        <p:grpSpPr bwMode="auto">
          <a:xfrm>
            <a:off x="6865063" y="4452140"/>
            <a:ext cx="406626" cy="406626"/>
            <a:chOff x="3729" y="3178"/>
            <a:chExt cx="241" cy="241"/>
          </a:xfrm>
          <a:solidFill>
            <a:srgbClr val="2664FE"/>
          </a:solidFill>
        </p:grpSpPr>
        <p:sp>
          <p:nvSpPr>
            <p:cNvPr id="123" name="Freeform 58"/>
            <p:cNvSpPr>
              <a:spLocks noEditPoints="1"/>
            </p:cNvSpPr>
            <p:nvPr/>
          </p:nvSpPr>
          <p:spPr bwMode="auto">
            <a:xfrm>
              <a:off x="3729" y="3245"/>
              <a:ext cx="160" cy="126"/>
            </a:xfrm>
            <a:custGeom>
              <a:avLst/>
              <a:gdLst>
                <a:gd name="T0" fmla="*/ 448 w 448"/>
                <a:gd name="T1" fmla="*/ 275 h 351"/>
                <a:gd name="T2" fmla="*/ 256 w 448"/>
                <a:gd name="T3" fmla="*/ 216 h 351"/>
                <a:gd name="T4" fmla="*/ 229 w 448"/>
                <a:gd name="T5" fmla="*/ 230 h 351"/>
                <a:gd name="T6" fmla="*/ 179 w 448"/>
                <a:gd name="T7" fmla="*/ 295 h 351"/>
                <a:gd name="T8" fmla="*/ 168 w 448"/>
                <a:gd name="T9" fmla="*/ 334 h 351"/>
                <a:gd name="T10" fmla="*/ 95 w 448"/>
                <a:gd name="T11" fmla="*/ 351 h 351"/>
                <a:gd name="T12" fmla="*/ 78 w 448"/>
                <a:gd name="T13" fmla="*/ 249 h 351"/>
                <a:gd name="T14" fmla="*/ 46 w 448"/>
                <a:gd name="T15" fmla="*/ 204 h 351"/>
                <a:gd name="T16" fmla="*/ 0 w 448"/>
                <a:gd name="T17" fmla="*/ 157 h 351"/>
                <a:gd name="T18" fmla="*/ 15 w 448"/>
                <a:gd name="T19" fmla="*/ 104 h 351"/>
                <a:gd name="T20" fmla="*/ 49 w 448"/>
                <a:gd name="T21" fmla="*/ 87 h 351"/>
                <a:gd name="T22" fmla="*/ 200 w 448"/>
                <a:gd name="T23" fmla="*/ 60 h 351"/>
                <a:gd name="T24" fmla="*/ 255 w 448"/>
                <a:gd name="T25" fmla="*/ 84 h 351"/>
                <a:gd name="T26" fmla="*/ 448 w 448"/>
                <a:gd name="T27" fmla="*/ 26 h 351"/>
                <a:gd name="T28" fmla="*/ 144 w 448"/>
                <a:gd name="T29" fmla="*/ 217 h 351"/>
                <a:gd name="T30" fmla="*/ 224 w 448"/>
                <a:gd name="T31" fmla="*/ 193 h 351"/>
                <a:gd name="T32" fmla="*/ 200 w 448"/>
                <a:gd name="T33" fmla="*/ 82 h 351"/>
                <a:gd name="T34" fmla="*/ 67 w 448"/>
                <a:gd name="T35" fmla="*/ 107 h 351"/>
                <a:gd name="T36" fmla="*/ 93 w 448"/>
                <a:gd name="T37" fmla="*/ 217 h 351"/>
                <a:gd name="T38" fmla="*/ 358 w 448"/>
                <a:gd name="T39" fmla="*/ 151 h 351"/>
                <a:gd name="T40" fmla="*/ 348 w 448"/>
                <a:gd name="T41" fmla="*/ 67 h 351"/>
                <a:gd name="T42" fmla="*/ 246 w 448"/>
                <a:gd name="T43" fmla="*/ 121 h 351"/>
                <a:gd name="T44" fmla="*/ 254 w 448"/>
                <a:gd name="T45" fmla="*/ 190 h 351"/>
                <a:gd name="T46" fmla="*/ 358 w 448"/>
                <a:gd name="T47" fmla="*/ 226 h 351"/>
                <a:gd name="T48" fmla="*/ 425 w 448"/>
                <a:gd name="T49" fmla="*/ 266 h 351"/>
                <a:gd name="T50" fmla="*/ 386 w 448"/>
                <a:gd name="T51" fmla="*/ 50 h 351"/>
                <a:gd name="T52" fmla="*/ 381 w 448"/>
                <a:gd name="T53" fmla="*/ 239 h 351"/>
                <a:gd name="T54" fmla="*/ 425 w 448"/>
                <a:gd name="T55" fmla="*/ 266 h 351"/>
                <a:gd name="T56" fmla="*/ 146 w 448"/>
                <a:gd name="T57" fmla="*/ 248 h 351"/>
                <a:gd name="T58" fmla="*/ 101 w 448"/>
                <a:gd name="T59" fmla="*/ 244 h 351"/>
                <a:gd name="T60" fmla="*/ 101 w 448"/>
                <a:gd name="T61" fmla="*/ 320 h 351"/>
                <a:gd name="T62" fmla="*/ 146 w 448"/>
                <a:gd name="T63" fmla="*/ 297 h 351"/>
                <a:gd name="T64" fmla="*/ 45 w 448"/>
                <a:gd name="T65" fmla="*/ 151 h 351"/>
                <a:gd name="T66" fmla="*/ 34 w 448"/>
                <a:gd name="T67" fmla="*/ 127 h 351"/>
                <a:gd name="T68" fmla="*/ 22 w 448"/>
                <a:gd name="T69" fmla="*/ 162 h 351"/>
                <a:gd name="T70" fmla="*/ 45 w 448"/>
                <a:gd name="T71" fmla="*/ 163 h 351"/>
                <a:gd name="T72" fmla="*/ 168 w 448"/>
                <a:gd name="T73" fmla="*/ 256 h 351"/>
                <a:gd name="T74" fmla="*/ 190 w 448"/>
                <a:gd name="T75" fmla="*/ 252 h 351"/>
                <a:gd name="T76" fmla="*/ 168 w 448"/>
                <a:gd name="T77" fmla="*/ 256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48" h="351">
                  <a:moveTo>
                    <a:pt x="448" y="150"/>
                  </a:moveTo>
                  <a:cubicBezTo>
                    <a:pt x="448" y="192"/>
                    <a:pt x="448" y="233"/>
                    <a:pt x="448" y="275"/>
                  </a:cubicBezTo>
                  <a:cubicBezTo>
                    <a:pt x="448" y="295"/>
                    <a:pt x="443" y="299"/>
                    <a:pt x="424" y="291"/>
                  </a:cubicBezTo>
                  <a:cubicBezTo>
                    <a:pt x="368" y="266"/>
                    <a:pt x="312" y="241"/>
                    <a:pt x="256" y="216"/>
                  </a:cubicBezTo>
                  <a:cubicBezTo>
                    <a:pt x="248" y="212"/>
                    <a:pt x="242" y="211"/>
                    <a:pt x="238" y="221"/>
                  </a:cubicBezTo>
                  <a:cubicBezTo>
                    <a:pt x="236" y="225"/>
                    <a:pt x="232" y="229"/>
                    <a:pt x="229" y="230"/>
                  </a:cubicBezTo>
                  <a:cubicBezTo>
                    <a:pt x="215" y="235"/>
                    <a:pt x="212" y="245"/>
                    <a:pt x="213" y="259"/>
                  </a:cubicBezTo>
                  <a:cubicBezTo>
                    <a:pt x="213" y="280"/>
                    <a:pt x="201" y="293"/>
                    <a:pt x="179" y="295"/>
                  </a:cubicBezTo>
                  <a:cubicBezTo>
                    <a:pt x="170" y="295"/>
                    <a:pt x="167" y="298"/>
                    <a:pt x="168" y="307"/>
                  </a:cubicBezTo>
                  <a:cubicBezTo>
                    <a:pt x="169" y="316"/>
                    <a:pt x="168" y="325"/>
                    <a:pt x="168" y="334"/>
                  </a:cubicBezTo>
                  <a:cubicBezTo>
                    <a:pt x="169" y="346"/>
                    <a:pt x="164" y="351"/>
                    <a:pt x="152" y="351"/>
                  </a:cubicBezTo>
                  <a:cubicBezTo>
                    <a:pt x="133" y="351"/>
                    <a:pt x="114" y="351"/>
                    <a:pt x="95" y="351"/>
                  </a:cubicBezTo>
                  <a:cubicBezTo>
                    <a:pt x="83" y="351"/>
                    <a:pt x="78" y="346"/>
                    <a:pt x="78" y="334"/>
                  </a:cubicBezTo>
                  <a:cubicBezTo>
                    <a:pt x="78" y="306"/>
                    <a:pt x="78" y="277"/>
                    <a:pt x="78" y="249"/>
                  </a:cubicBezTo>
                  <a:cubicBezTo>
                    <a:pt x="78" y="242"/>
                    <a:pt x="77" y="237"/>
                    <a:pt x="69" y="235"/>
                  </a:cubicBezTo>
                  <a:cubicBezTo>
                    <a:pt x="55" y="230"/>
                    <a:pt x="48" y="218"/>
                    <a:pt x="46" y="204"/>
                  </a:cubicBezTo>
                  <a:cubicBezTo>
                    <a:pt x="44" y="197"/>
                    <a:pt x="43" y="194"/>
                    <a:pt x="35" y="194"/>
                  </a:cubicBezTo>
                  <a:cubicBezTo>
                    <a:pt x="0" y="194"/>
                    <a:pt x="0" y="193"/>
                    <a:pt x="0" y="157"/>
                  </a:cubicBezTo>
                  <a:cubicBezTo>
                    <a:pt x="0" y="145"/>
                    <a:pt x="0" y="132"/>
                    <a:pt x="0" y="120"/>
                  </a:cubicBezTo>
                  <a:cubicBezTo>
                    <a:pt x="0" y="109"/>
                    <a:pt x="4" y="104"/>
                    <a:pt x="15" y="104"/>
                  </a:cubicBezTo>
                  <a:cubicBezTo>
                    <a:pt x="17" y="105"/>
                    <a:pt x="19" y="104"/>
                    <a:pt x="21" y="104"/>
                  </a:cubicBezTo>
                  <a:cubicBezTo>
                    <a:pt x="34" y="104"/>
                    <a:pt x="45" y="108"/>
                    <a:pt x="49" y="87"/>
                  </a:cubicBezTo>
                  <a:cubicBezTo>
                    <a:pt x="52" y="69"/>
                    <a:pt x="70" y="60"/>
                    <a:pt x="89" y="60"/>
                  </a:cubicBezTo>
                  <a:cubicBezTo>
                    <a:pt x="126" y="59"/>
                    <a:pt x="163" y="60"/>
                    <a:pt x="200" y="60"/>
                  </a:cubicBezTo>
                  <a:cubicBezTo>
                    <a:pt x="216" y="60"/>
                    <a:pt x="230" y="65"/>
                    <a:pt x="238" y="80"/>
                  </a:cubicBezTo>
                  <a:cubicBezTo>
                    <a:pt x="243" y="88"/>
                    <a:pt x="247" y="87"/>
                    <a:pt x="255" y="84"/>
                  </a:cubicBezTo>
                  <a:cubicBezTo>
                    <a:pt x="310" y="59"/>
                    <a:pt x="366" y="34"/>
                    <a:pt x="422" y="9"/>
                  </a:cubicBezTo>
                  <a:cubicBezTo>
                    <a:pt x="443" y="0"/>
                    <a:pt x="448" y="3"/>
                    <a:pt x="448" y="26"/>
                  </a:cubicBezTo>
                  <a:cubicBezTo>
                    <a:pt x="448" y="67"/>
                    <a:pt x="448" y="109"/>
                    <a:pt x="448" y="150"/>
                  </a:cubicBezTo>
                  <a:close/>
                  <a:moveTo>
                    <a:pt x="144" y="217"/>
                  </a:moveTo>
                  <a:cubicBezTo>
                    <a:pt x="163" y="217"/>
                    <a:pt x="181" y="217"/>
                    <a:pt x="200" y="217"/>
                  </a:cubicBezTo>
                  <a:cubicBezTo>
                    <a:pt x="216" y="216"/>
                    <a:pt x="224" y="209"/>
                    <a:pt x="224" y="193"/>
                  </a:cubicBezTo>
                  <a:cubicBezTo>
                    <a:pt x="224" y="164"/>
                    <a:pt x="225" y="135"/>
                    <a:pt x="224" y="106"/>
                  </a:cubicBezTo>
                  <a:cubicBezTo>
                    <a:pt x="224" y="90"/>
                    <a:pt x="216" y="83"/>
                    <a:pt x="200" y="82"/>
                  </a:cubicBezTo>
                  <a:cubicBezTo>
                    <a:pt x="163" y="82"/>
                    <a:pt x="127" y="82"/>
                    <a:pt x="91" y="82"/>
                  </a:cubicBezTo>
                  <a:cubicBezTo>
                    <a:pt x="74" y="83"/>
                    <a:pt x="67" y="90"/>
                    <a:pt x="67" y="107"/>
                  </a:cubicBezTo>
                  <a:cubicBezTo>
                    <a:pt x="67" y="135"/>
                    <a:pt x="67" y="163"/>
                    <a:pt x="67" y="191"/>
                  </a:cubicBezTo>
                  <a:cubicBezTo>
                    <a:pt x="67" y="210"/>
                    <a:pt x="74" y="216"/>
                    <a:pt x="93" y="217"/>
                  </a:cubicBezTo>
                  <a:cubicBezTo>
                    <a:pt x="110" y="217"/>
                    <a:pt x="127" y="217"/>
                    <a:pt x="144" y="217"/>
                  </a:cubicBezTo>
                  <a:close/>
                  <a:moveTo>
                    <a:pt x="358" y="151"/>
                  </a:moveTo>
                  <a:cubicBezTo>
                    <a:pt x="358" y="126"/>
                    <a:pt x="358" y="100"/>
                    <a:pt x="358" y="75"/>
                  </a:cubicBezTo>
                  <a:cubicBezTo>
                    <a:pt x="358" y="66"/>
                    <a:pt x="357" y="63"/>
                    <a:pt x="348" y="67"/>
                  </a:cubicBezTo>
                  <a:cubicBezTo>
                    <a:pt x="317" y="82"/>
                    <a:pt x="285" y="95"/>
                    <a:pt x="254" y="109"/>
                  </a:cubicBezTo>
                  <a:cubicBezTo>
                    <a:pt x="248" y="111"/>
                    <a:pt x="246" y="115"/>
                    <a:pt x="246" y="121"/>
                  </a:cubicBezTo>
                  <a:cubicBezTo>
                    <a:pt x="246" y="140"/>
                    <a:pt x="246" y="159"/>
                    <a:pt x="246" y="178"/>
                  </a:cubicBezTo>
                  <a:cubicBezTo>
                    <a:pt x="246" y="184"/>
                    <a:pt x="248" y="188"/>
                    <a:pt x="254" y="190"/>
                  </a:cubicBezTo>
                  <a:cubicBezTo>
                    <a:pt x="285" y="204"/>
                    <a:pt x="317" y="218"/>
                    <a:pt x="349" y="232"/>
                  </a:cubicBezTo>
                  <a:cubicBezTo>
                    <a:pt x="356" y="236"/>
                    <a:pt x="358" y="234"/>
                    <a:pt x="358" y="226"/>
                  </a:cubicBezTo>
                  <a:cubicBezTo>
                    <a:pt x="358" y="201"/>
                    <a:pt x="358" y="176"/>
                    <a:pt x="358" y="151"/>
                  </a:cubicBezTo>
                  <a:close/>
                  <a:moveTo>
                    <a:pt x="425" y="266"/>
                  </a:moveTo>
                  <a:cubicBezTo>
                    <a:pt x="425" y="188"/>
                    <a:pt x="425" y="111"/>
                    <a:pt x="425" y="33"/>
                  </a:cubicBezTo>
                  <a:cubicBezTo>
                    <a:pt x="412" y="39"/>
                    <a:pt x="399" y="45"/>
                    <a:pt x="386" y="50"/>
                  </a:cubicBezTo>
                  <a:cubicBezTo>
                    <a:pt x="380" y="52"/>
                    <a:pt x="381" y="56"/>
                    <a:pt x="381" y="60"/>
                  </a:cubicBezTo>
                  <a:cubicBezTo>
                    <a:pt x="381" y="120"/>
                    <a:pt x="381" y="179"/>
                    <a:pt x="381" y="239"/>
                  </a:cubicBezTo>
                  <a:cubicBezTo>
                    <a:pt x="381" y="243"/>
                    <a:pt x="380" y="247"/>
                    <a:pt x="386" y="249"/>
                  </a:cubicBezTo>
                  <a:cubicBezTo>
                    <a:pt x="399" y="254"/>
                    <a:pt x="412" y="260"/>
                    <a:pt x="425" y="266"/>
                  </a:cubicBezTo>
                  <a:close/>
                  <a:moveTo>
                    <a:pt x="146" y="284"/>
                  </a:moveTo>
                  <a:cubicBezTo>
                    <a:pt x="146" y="272"/>
                    <a:pt x="145" y="260"/>
                    <a:pt x="146" y="248"/>
                  </a:cubicBezTo>
                  <a:cubicBezTo>
                    <a:pt x="146" y="241"/>
                    <a:pt x="143" y="238"/>
                    <a:pt x="137" y="239"/>
                  </a:cubicBezTo>
                  <a:cubicBezTo>
                    <a:pt x="125" y="242"/>
                    <a:pt x="112" y="234"/>
                    <a:pt x="101" y="244"/>
                  </a:cubicBezTo>
                  <a:cubicBezTo>
                    <a:pt x="101" y="244"/>
                    <a:pt x="101" y="246"/>
                    <a:pt x="101" y="247"/>
                  </a:cubicBezTo>
                  <a:cubicBezTo>
                    <a:pt x="101" y="271"/>
                    <a:pt x="101" y="296"/>
                    <a:pt x="101" y="320"/>
                  </a:cubicBezTo>
                  <a:cubicBezTo>
                    <a:pt x="101" y="326"/>
                    <a:pt x="103" y="329"/>
                    <a:pt x="109" y="329"/>
                  </a:cubicBezTo>
                  <a:cubicBezTo>
                    <a:pt x="145" y="332"/>
                    <a:pt x="145" y="332"/>
                    <a:pt x="146" y="297"/>
                  </a:cubicBezTo>
                  <a:cubicBezTo>
                    <a:pt x="146" y="293"/>
                    <a:pt x="146" y="288"/>
                    <a:pt x="146" y="284"/>
                  </a:cubicBezTo>
                  <a:close/>
                  <a:moveTo>
                    <a:pt x="45" y="151"/>
                  </a:moveTo>
                  <a:cubicBezTo>
                    <a:pt x="45" y="148"/>
                    <a:pt x="45" y="145"/>
                    <a:pt x="45" y="142"/>
                  </a:cubicBezTo>
                  <a:cubicBezTo>
                    <a:pt x="45" y="134"/>
                    <a:pt x="47" y="126"/>
                    <a:pt x="34" y="127"/>
                  </a:cubicBezTo>
                  <a:cubicBezTo>
                    <a:pt x="21" y="127"/>
                    <a:pt x="22" y="133"/>
                    <a:pt x="22" y="142"/>
                  </a:cubicBezTo>
                  <a:cubicBezTo>
                    <a:pt x="23" y="149"/>
                    <a:pt x="23" y="156"/>
                    <a:pt x="22" y="162"/>
                  </a:cubicBezTo>
                  <a:cubicBezTo>
                    <a:pt x="21" y="173"/>
                    <a:pt x="28" y="172"/>
                    <a:pt x="34" y="172"/>
                  </a:cubicBezTo>
                  <a:cubicBezTo>
                    <a:pt x="41" y="172"/>
                    <a:pt x="46" y="171"/>
                    <a:pt x="45" y="163"/>
                  </a:cubicBezTo>
                  <a:cubicBezTo>
                    <a:pt x="44" y="159"/>
                    <a:pt x="45" y="155"/>
                    <a:pt x="45" y="151"/>
                  </a:cubicBezTo>
                  <a:close/>
                  <a:moveTo>
                    <a:pt x="168" y="256"/>
                  </a:moveTo>
                  <a:cubicBezTo>
                    <a:pt x="172" y="260"/>
                    <a:pt x="160" y="272"/>
                    <a:pt x="176" y="272"/>
                  </a:cubicBezTo>
                  <a:cubicBezTo>
                    <a:pt x="190" y="273"/>
                    <a:pt x="190" y="262"/>
                    <a:pt x="190" y="252"/>
                  </a:cubicBezTo>
                  <a:cubicBezTo>
                    <a:pt x="190" y="244"/>
                    <a:pt x="190" y="239"/>
                    <a:pt x="179" y="239"/>
                  </a:cubicBezTo>
                  <a:cubicBezTo>
                    <a:pt x="164" y="238"/>
                    <a:pt x="169" y="248"/>
                    <a:pt x="168" y="2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24" name="Freeform 59"/>
            <p:cNvSpPr>
              <a:spLocks noEditPoints="1"/>
            </p:cNvSpPr>
            <p:nvPr/>
          </p:nvSpPr>
          <p:spPr bwMode="auto">
            <a:xfrm>
              <a:off x="3897" y="3258"/>
              <a:ext cx="65" cy="69"/>
            </a:xfrm>
            <a:custGeom>
              <a:avLst/>
              <a:gdLst>
                <a:gd name="T0" fmla="*/ 78 w 181"/>
                <a:gd name="T1" fmla="*/ 48 h 193"/>
                <a:gd name="T2" fmla="*/ 114 w 181"/>
                <a:gd name="T3" fmla="*/ 3 h 193"/>
                <a:gd name="T4" fmla="*/ 162 w 181"/>
                <a:gd name="T5" fmla="*/ 25 h 193"/>
                <a:gd name="T6" fmla="*/ 151 w 181"/>
                <a:gd name="T7" fmla="*/ 84 h 193"/>
                <a:gd name="T8" fmla="*/ 180 w 181"/>
                <a:gd name="T9" fmla="*/ 136 h 193"/>
                <a:gd name="T10" fmla="*/ 180 w 181"/>
                <a:gd name="T11" fmla="*/ 177 h 193"/>
                <a:gd name="T12" fmla="*/ 164 w 181"/>
                <a:gd name="T13" fmla="*/ 193 h 193"/>
                <a:gd name="T14" fmla="*/ 83 w 181"/>
                <a:gd name="T15" fmla="*/ 193 h 193"/>
                <a:gd name="T16" fmla="*/ 68 w 181"/>
                <a:gd name="T17" fmla="*/ 182 h 193"/>
                <a:gd name="T18" fmla="*/ 54 w 181"/>
                <a:gd name="T19" fmla="*/ 171 h 193"/>
                <a:gd name="T20" fmla="*/ 17 w 181"/>
                <a:gd name="T21" fmla="*/ 171 h 193"/>
                <a:gd name="T22" fmla="*/ 0 w 181"/>
                <a:gd name="T23" fmla="*/ 155 h 193"/>
                <a:gd name="T24" fmla="*/ 0 w 181"/>
                <a:gd name="T25" fmla="*/ 131 h 193"/>
                <a:gd name="T26" fmla="*/ 24 w 181"/>
                <a:gd name="T27" fmla="*/ 86 h 193"/>
                <a:gd name="T28" fmla="*/ 27 w 181"/>
                <a:gd name="T29" fmla="*/ 30 h 193"/>
                <a:gd name="T30" fmla="*/ 78 w 181"/>
                <a:gd name="T31" fmla="*/ 48 h 193"/>
                <a:gd name="T32" fmla="*/ 123 w 181"/>
                <a:gd name="T33" fmla="*/ 171 h 193"/>
                <a:gd name="T34" fmla="*/ 157 w 181"/>
                <a:gd name="T35" fmla="*/ 137 h 193"/>
                <a:gd name="T36" fmla="*/ 157 w 181"/>
                <a:gd name="T37" fmla="*/ 123 h 193"/>
                <a:gd name="T38" fmla="*/ 143 w 181"/>
                <a:gd name="T39" fmla="*/ 105 h 193"/>
                <a:gd name="T40" fmla="*/ 91 w 181"/>
                <a:gd name="T41" fmla="*/ 139 h 193"/>
                <a:gd name="T42" fmla="*/ 123 w 181"/>
                <a:gd name="T43" fmla="*/ 171 h 193"/>
                <a:gd name="T44" fmla="*/ 43 w 181"/>
                <a:gd name="T45" fmla="*/ 148 h 193"/>
                <a:gd name="T46" fmla="*/ 67 w 181"/>
                <a:gd name="T47" fmla="*/ 133 h 193"/>
                <a:gd name="T48" fmla="*/ 44 w 181"/>
                <a:gd name="T49" fmla="*/ 103 h 193"/>
                <a:gd name="T50" fmla="*/ 22 w 181"/>
                <a:gd name="T51" fmla="*/ 135 h 193"/>
                <a:gd name="T52" fmla="*/ 43 w 181"/>
                <a:gd name="T53" fmla="*/ 148 h 193"/>
                <a:gd name="T54" fmla="*/ 123 w 181"/>
                <a:gd name="T55" fmla="*/ 25 h 193"/>
                <a:gd name="T56" fmla="*/ 102 w 181"/>
                <a:gd name="T57" fmla="*/ 47 h 193"/>
                <a:gd name="T58" fmla="*/ 125 w 181"/>
                <a:gd name="T59" fmla="*/ 69 h 193"/>
                <a:gd name="T60" fmla="*/ 145 w 181"/>
                <a:gd name="T61" fmla="*/ 46 h 193"/>
                <a:gd name="T62" fmla="*/ 123 w 181"/>
                <a:gd name="T63" fmla="*/ 25 h 193"/>
                <a:gd name="T64" fmla="*/ 80 w 181"/>
                <a:gd name="T65" fmla="*/ 58 h 193"/>
                <a:gd name="T66" fmla="*/ 71 w 181"/>
                <a:gd name="T67" fmla="*/ 79 h 193"/>
                <a:gd name="T68" fmla="*/ 71 w 181"/>
                <a:gd name="T69" fmla="*/ 89 h 193"/>
                <a:gd name="T70" fmla="*/ 84 w 181"/>
                <a:gd name="T71" fmla="*/ 92 h 193"/>
                <a:gd name="T72" fmla="*/ 96 w 181"/>
                <a:gd name="T73" fmla="*/ 83 h 193"/>
                <a:gd name="T74" fmla="*/ 80 w 181"/>
                <a:gd name="T75" fmla="*/ 58 h 193"/>
                <a:gd name="T76" fmla="*/ 45 w 181"/>
                <a:gd name="T77" fmla="*/ 70 h 193"/>
                <a:gd name="T78" fmla="*/ 55 w 181"/>
                <a:gd name="T79" fmla="*/ 60 h 193"/>
                <a:gd name="T80" fmla="*/ 45 w 181"/>
                <a:gd name="T81" fmla="*/ 48 h 193"/>
                <a:gd name="T82" fmla="*/ 34 w 181"/>
                <a:gd name="T83" fmla="*/ 58 h 193"/>
                <a:gd name="T84" fmla="*/ 45 w 181"/>
                <a:gd name="T85" fmla="*/ 7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1" h="193">
                  <a:moveTo>
                    <a:pt x="78" y="48"/>
                  </a:moveTo>
                  <a:cubicBezTo>
                    <a:pt x="82" y="23"/>
                    <a:pt x="95" y="7"/>
                    <a:pt x="114" y="3"/>
                  </a:cubicBezTo>
                  <a:cubicBezTo>
                    <a:pt x="134" y="0"/>
                    <a:pt x="152" y="8"/>
                    <a:pt x="162" y="25"/>
                  </a:cubicBezTo>
                  <a:cubicBezTo>
                    <a:pt x="173" y="44"/>
                    <a:pt x="170" y="63"/>
                    <a:pt x="151" y="84"/>
                  </a:cubicBezTo>
                  <a:cubicBezTo>
                    <a:pt x="173" y="94"/>
                    <a:pt x="181" y="113"/>
                    <a:pt x="180" y="136"/>
                  </a:cubicBezTo>
                  <a:cubicBezTo>
                    <a:pt x="179" y="150"/>
                    <a:pt x="179" y="163"/>
                    <a:pt x="180" y="177"/>
                  </a:cubicBezTo>
                  <a:cubicBezTo>
                    <a:pt x="180" y="188"/>
                    <a:pt x="175" y="193"/>
                    <a:pt x="164" y="193"/>
                  </a:cubicBezTo>
                  <a:cubicBezTo>
                    <a:pt x="137" y="193"/>
                    <a:pt x="110" y="193"/>
                    <a:pt x="83" y="193"/>
                  </a:cubicBezTo>
                  <a:cubicBezTo>
                    <a:pt x="75" y="193"/>
                    <a:pt x="67" y="191"/>
                    <a:pt x="68" y="182"/>
                  </a:cubicBezTo>
                  <a:cubicBezTo>
                    <a:pt x="68" y="171"/>
                    <a:pt x="62" y="171"/>
                    <a:pt x="54" y="171"/>
                  </a:cubicBezTo>
                  <a:cubicBezTo>
                    <a:pt x="42" y="172"/>
                    <a:pt x="29" y="171"/>
                    <a:pt x="17" y="171"/>
                  </a:cubicBezTo>
                  <a:cubicBezTo>
                    <a:pt x="6" y="171"/>
                    <a:pt x="0" y="167"/>
                    <a:pt x="0" y="155"/>
                  </a:cubicBezTo>
                  <a:cubicBezTo>
                    <a:pt x="1" y="147"/>
                    <a:pt x="1" y="139"/>
                    <a:pt x="0" y="131"/>
                  </a:cubicBezTo>
                  <a:cubicBezTo>
                    <a:pt x="0" y="112"/>
                    <a:pt x="7" y="96"/>
                    <a:pt x="24" y="86"/>
                  </a:cubicBezTo>
                  <a:cubicBezTo>
                    <a:pt x="7" y="63"/>
                    <a:pt x="8" y="43"/>
                    <a:pt x="27" y="30"/>
                  </a:cubicBezTo>
                  <a:cubicBezTo>
                    <a:pt x="44" y="18"/>
                    <a:pt x="64" y="25"/>
                    <a:pt x="78" y="48"/>
                  </a:cubicBezTo>
                  <a:close/>
                  <a:moveTo>
                    <a:pt x="123" y="171"/>
                  </a:moveTo>
                  <a:cubicBezTo>
                    <a:pt x="157" y="171"/>
                    <a:pt x="157" y="171"/>
                    <a:pt x="157" y="137"/>
                  </a:cubicBezTo>
                  <a:cubicBezTo>
                    <a:pt x="157" y="132"/>
                    <a:pt x="157" y="128"/>
                    <a:pt x="157" y="123"/>
                  </a:cubicBezTo>
                  <a:cubicBezTo>
                    <a:pt x="155" y="115"/>
                    <a:pt x="151" y="109"/>
                    <a:pt x="143" y="105"/>
                  </a:cubicBezTo>
                  <a:cubicBezTo>
                    <a:pt x="113" y="93"/>
                    <a:pt x="91" y="107"/>
                    <a:pt x="91" y="139"/>
                  </a:cubicBezTo>
                  <a:cubicBezTo>
                    <a:pt x="91" y="171"/>
                    <a:pt x="91" y="171"/>
                    <a:pt x="123" y="171"/>
                  </a:cubicBezTo>
                  <a:close/>
                  <a:moveTo>
                    <a:pt x="43" y="148"/>
                  </a:moveTo>
                  <a:cubicBezTo>
                    <a:pt x="67" y="148"/>
                    <a:pt x="67" y="148"/>
                    <a:pt x="67" y="133"/>
                  </a:cubicBezTo>
                  <a:cubicBezTo>
                    <a:pt x="67" y="114"/>
                    <a:pt x="59" y="103"/>
                    <a:pt x="44" y="103"/>
                  </a:cubicBezTo>
                  <a:cubicBezTo>
                    <a:pt x="30" y="104"/>
                    <a:pt x="24" y="115"/>
                    <a:pt x="22" y="135"/>
                  </a:cubicBezTo>
                  <a:cubicBezTo>
                    <a:pt x="21" y="156"/>
                    <a:pt x="36" y="145"/>
                    <a:pt x="43" y="148"/>
                  </a:cubicBezTo>
                  <a:close/>
                  <a:moveTo>
                    <a:pt x="123" y="25"/>
                  </a:moveTo>
                  <a:cubicBezTo>
                    <a:pt x="111" y="25"/>
                    <a:pt x="101" y="35"/>
                    <a:pt x="102" y="47"/>
                  </a:cubicBezTo>
                  <a:cubicBezTo>
                    <a:pt x="102" y="60"/>
                    <a:pt x="112" y="70"/>
                    <a:pt x="125" y="69"/>
                  </a:cubicBezTo>
                  <a:cubicBezTo>
                    <a:pt x="137" y="69"/>
                    <a:pt x="146" y="59"/>
                    <a:pt x="145" y="46"/>
                  </a:cubicBezTo>
                  <a:cubicBezTo>
                    <a:pt x="145" y="34"/>
                    <a:pt x="135" y="25"/>
                    <a:pt x="123" y="25"/>
                  </a:cubicBezTo>
                  <a:close/>
                  <a:moveTo>
                    <a:pt x="80" y="58"/>
                  </a:moveTo>
                  <a:cubicBezTo>
                    <a:pt x="77" y="67"/>
                    <a:pt x="76" y="74"/>
                    <a:pt x="71" y="79"/>
                  </a:cubicBezTo>
                  <a:cubicBezTo>
                    <a:pt x="68" y="83"/>
                    <a:pt x="64" y="85"/>
                    <a:pt x="71" y="89"/>
                  </a:cubicBezTo>
                  <a:cubicBezTo>
                    <a:pt x="75" y="92"/>
                    <a:pt x="78" y="98"/>
                    <a:pt x="84" y="92"/>
                  </a:cubicBezTo>
                  <a:cubicBezTo>
                    <a:pt x="87" y="88"/>
                    <a:pt x="92" y="86"/>
                    <a:pt x="96" y="83"/>
                  </a:cubicBezTo>
                  <a:cubicBezTo>
                    <a:pt x="89" y="76"/>
                    <a:pt x="83" y="69"/>
                    <a:pt x="80" y="58"/>
                  </a:cubicBezTo>
                  <a:close/>
                  <a:moveTo>
                    <a:pt x="45" y="70"/>
                  </a:moveTo>
                  <a:cubicBezTo>
                    <a:pt x="51" y="69"/>
                    <a:pt x="55" y="66"/>
                    <a:pt x="55" y="60"/>
                  </a:cubicBezTo>
                  <a:cubicBezTo>
                    <a:pt x="56" y="53"/>
                    <a:pt x="53" y="48"/>
                    <a:pt x="45" y="48"/>
                  </a:cubicBezTo>
                  <a:cubicBezTo>
                    <a:pt x="39" y="48"/>
                    <a:pt x="35" y="52"/>
                    <a:pt x="34" y="58"/>
                  </a:cubicBezTo>
                  <a:cubicBezTo>
                    <a:pt x="34" y="65"/>
                    <a:pt x="38" y="68"/>
                    <a:pt x="45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25" name="Freeform 60"/>
            <p:cNvSpPr>
              <a:spLocks noEditPoints="1"/>
            </p:cNvSpPr>
            <p:nvPr/>
          </p:nvSpPr>
          <p:spPr bwMode="auto">
            <a:xfrm>
              <a:off x="3892" y="3334"/>
              <a:ext cx="78" cy="77"/>
            </a:xfrm>
            <a:custGeom>
              <a:avLst/>
              <a:gdLst>
                <a:gd name="T0" fmla="*/ 125 w 217"/>
                <a:gd name="T1" fmla="*/ 214 h 214"/>
                <a:gd name="T2" fmla="*/ 112 w 217"/>
                <a:gd name="T3" fmla="*/ 207 h 214"/>
                <a:gd name="T4" fmla="*/ 9 w 217"/>
                <a:gd name="T5" fmla="*/ 104 h 214"/>
                <a:gd name="T6" fmla="*/ 9 w 217"/>
                <a:gd name="T7" fmla="*/ 80 h 214"/>
                <a:gd name="T8" fmla="*/ 81 w 217"/>
                <a:gd name="T9" fmla="*/ 8 h 214"/>
                <a:gd name="T10" fmla="*/ 104 w 217"/>
                <a:gd name="T11" fmla="*/ 8 h 214"/>
                <a:gd name="T12" fmla="*/ 209 w 217"/>
                <a:gd name="T13" fmla="*/ 113 h 214"/>
                <a:gd name="T14" fmla="*/ 209 w 217"/>
                <a:gd name="T15" fmla="*/ 135 h 214"/>
                <a:gd name="T16" fmla="*/ 136 w 217"/>
                <a:gd name="T17" fmla="*/ 207 h 214"/>
                <a:gd name="T18" fmla="*/ 125 w 217"/>
                <a:gd name="T19" fmla="*/ 214 h 214"/>
                <a:gd name="T20" fmla="*/ 83 w 217"/>
                <a:gd name="T21" fmla="*/ 38 h 214"/>
                <a:gd name="T22" fmla="*/ 35 w 217"/>
                <a:gd name="T23" fmla="*/ 86 h 214"/>
                <a:gd name="T24" fmla="*/ 35 w 217"/>
                <a:gd name="T25" fmla="*/ 97 h 214"/>
                <a:gd name="T26" fmla="*/ 120 w 217"/>
                <a:gd name="T27" fmla="*/ 182 h 214"/>
                <a:gd name="T28" fmla="*/ 128 w 217"/>
                <a:gd name="T29" fmla="*/ 183 h 214"/>
                <a:gd name="T30" fmla="*/ 178 w 217"/>
                <a:gd name="T31" fmla="*/ 133 h 214"/>
                <a:gd name="T32" fmla="*/ 111 w 217"/>
                <a:gd name="T33" fmla="*/ 128 h 214"/>
                <a:gd name="T34" fmla="*/ 89 w 217"/>
                <a:gd name="T35" fmla="*/ 106 h 214"/>
                <a:gd name="T36" fmla="*/ 83 w 217"/>
                <a:gd name="T37" fmla="*/ 38 h 214"/>
                <a:gd name="T38" fmla="*/ 107 w 217"/>
                <a:gd name="T39" fmla="*/ 44 h 214"/>
                <a:gd name="T40" fmla="*/ 110 w 217"/>
                <a:gd name="T41" fmla="*/ 98 h 214"/>
                <a:gd name="T42" fmla="*/ 116 w 217"/>
                <a:gd name="T43" fmla="*/ 105 h 214"/>
                <a:gd name="T44" fmla="*/ 173 w 217"/>
                <a:gd name="T45" fmla="*/ 110 h 214"/>
                <a:gd name="T46" fmla="*/ 107 w 217"/>
                <a:gd name="T47" fmla="*/ 4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" h="214">
                  <a:moveTo>
                    <a:pt x="125" y="214"/>
                  </a:moveTo>
                  <a:cubicBezTo>
                    <a:pt x="119" y="213"/>
                    <a:pt x="116" y="210"/>
                    <a:pt x="112" y="207"/>
                  </a:cubicBezTo>
                  <a:cubicBezTo>
                    <a:pt x="78" y="173"/>
                    <a:pt x="44" y="138"/>
                    <a:pt x="9" y="104"/>
                  </a:cubicBezTo>
                  <a:cubicBezTo>
                    <a:pt x="1" y="96"/>
                    <a:pt x="0" y="89"/>
                    <a:pt x="9" y="80"/>
                  </a:cubicBezTo>
                  <a:cubicBezTo>
                    <a:pt x="34" y="56"/>
                    <a:pt x="58" y="32"/>
                    <a:pt x="81" y="8"/>
                  </a:cubicBezTo>
                  <a:cubicBezTo>
                    <a:pt x="89" y="0"/>
                    <a:pt x="97" y="0"/>
                    <a:pt x="104" y="8"/>
                  </a:cubicBezTo>
                  <a:cubicBezTo>
                    <a:pt x="139" y="43"/>
                    <a:pt x="174" y="78"/>
                    <a:pt x="209" y="113"/>
                  </a:cubicBezTo>
                  <a:cubicBezTo>
                    <a:pt x="217" y="121"/>
                    <a:pt x="216" y="127"/>
                    <a:pt x="209" y="135"/>
                  </a:cubicBezTo>
                  <a:cubicBezTo>
                    <a:pt x="184" y="159"/>
                    <a:pt x="160" y="183"/>
                    <a:pt x="136" y="207"/>
                  </a:cubicBezTo>
                  <a:cubicBezTo>
                    <a:pt x="133" y="211"/>
                    <a:pt x="129" y="214"/>
                    <a:pt x="125" y="214"/>
                  </a:cubicBezTo>
                  <a:close/>
                  <a:moveTo>
                    <a:pt x="83" y="38"/>
                  </a:moveTo>
                  <a:cubicBezTo>
                    <a:pt x="66" y="55"/>
                    <a:pt x="50" y="71"/>
                    <a:pt x="35" y="86"/>
                  </a:cubicBezTo>
                  <a:cubicBezTo>
                    <a:pt x="30" y="90"/>
                    <a:pt x="31" y="93"/>
                    <a:pt x="35" y="97"/>
                  </a:cubicBezTo>
                  <a:cubicBezTo>
                    <a:pt x="63" y="125"/>
                    <a:pt x="91" y="153"/>
                    <a:pt x="120" y="182"/>
                  </a:cubicBezTo>
                  <a:cubicBezTo>
                    <a:pt x="122" y="184"/>
                    <a:pt x="124" y="187"/>
                    <a:pt x="128" y="183"/>
                  </a:cubicBezTo>
                  <a:cubicBezTo>
                    <a:pt x="144" y="167"/>
                    <a:pt x="160" y="151"/>
                    <a:pt x="178" y="133"/>
                  </a:cubicBezTo>
                  <a:cubicBezTo>
                    <a:pt x="154" y="131"/>
                    <a:pt x="132" y="130"/>
                    <a:pt x="111" y="128"/>
                  </a:cubicBezTo>
                  <a:cubicBezTo>
                    <a:pt x="93" y="127"/>
                    <a:pt x="90" y="124"/>
                    <a:pt x="89" y="106"/>
                  </a:cubicBezTo>
                  <a:cubicBezTo>
                    <a:pt x="87" y="84"/>
                    <a:pt x="85" y="63"/>
                    <a:pt x="83" y="38"/>
                  </a:cubicBezTo>
                  <a:close/>
                  <a:moveTo>
                    <a:pt x="107" y="44"/>
                  </a:moveTo>
                  <a:cubicBezTo>
                    <a:pt x="108" y="64"/>
                    <a:pt x="109" y="81"/>
                    <a:pt x="110" y="98"/>
                  </a:cubicBezTo>
                  <a:cubicBezTo>
                    <a:pt x="111" y="102"/>
                    <a:pt x="112" y="105"/>
                    <a:pt x="116" y="105"/>
                  </a:cubicBezTo>
                  <a:cubicBezTo>
                    <a:pt x="134" y="107"/>
                    <a:pt x="153" y="108"/>
                    <a:pt x="173" y="110"/>
                  </a:cubicBezTo>
                  <a:cubicBezTo>
                    <a:pt x="150" y="88"/>
                    <a:pt x="129" y="67"/>
                    <a:pt x="107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26" name="Freeform 61"/>
            <p:cNvSpPr>
              <a:spLocks noEditPoints="1"/>
            </p:cNvSpPr>
            <p:nvPr/>
          </p:nvSpPr>
          <p:spPr bwMode="auto">
            <a:xfrm>
              <a:off x="3796" y="3341"/>
              <a:ext cx="86" cy="78"/>
            </a:xfrm>
            <a:custGeom>
              <a:avLst/>
              <a:gdLst>
                <a:gd name="T0" fmla="*/ 102 w 240"/>
                <a:gd name="T1" fmla="*/ 7 h 220"/>
                <a:gd name="T2" fmla="*/ 148 w 240"/>
                <a:gd name="T3" fmla="*/ 24 h 220"/>
                <a:gd name="T4" fmla="*/ 229 w 240"/>
                <a:gd name="T5" fmla="*/ 104 h 220"/>
                <a:gd name="T6" fmla="*/ 229 w 240"/>
                <a:gd name="T7" fmla="*/ 131 h 220"/>
                <a:gd name="T8" fmla="*/ 150 w 240"/>
                <a:gd name="T9" fmla="*/ 211 h 220"/>
                <a:gd name="T10" fmla="*/ 123 w 240"/>
                <a:gd name="T11" fmla="*/ 211 h 220"/>
                <a:gd name="T12" fmla="*/ 10 w 240"/>
                <a:gd name="T13" fmla="*/ 97 h 220"/>
                <a:gd name="T14" fmla="*/ 11 w 240"/>
                <a:gd name="T15" fmla="*/ 71 h 220"/>
                <a:gd name="T16" fmla="*/ 58 w 240"/>
                <a:gd name="T17" fmla="*/ 23 h 220"/>
                <a:gd name="T18" fmla="*/ 102 w 240"/>
                <a:gd name="T19" fmla="*/ 7 h 220"/>
                <a:gd name="T20" fmla="*/ 210 w 240"/>
                <a:gd name="T21" fmla="*/ 118 h 220"/>
                <a:gd name="T22" fmla="*/ 205 w 240"/>
                <a:gd name="T23" fmla="*/ 113 h 220"/>
                <a:gd name="T24" fmla="*/ 125 w 240"/>
                <a:gd name="T25" fmla="*/ 33 h 220"/>
                <a:gd name="T26" fmla="*/ 80 w 240"/>
                <a:gd name="T27" fmla="*/ 33 h 220"/>
                <a:gd name="T28" fmla="*/ 36 w 240"/>
                <a:gd name="T29" fmla="*/ 77 h 220"/>
                <a:gd name="T30" fmla="*/ 36 w 240"/>
                <a:gd name="T31" fmla="*/ 91 h 220"/>
                <a:gd name="T32" fmla="*/ 131 w 240"/>
                <a:gd name="T33" fmla="*/ 186 h 220"/>
                <a:gd name="T34" fmla="*/ 143 w 240"/>
                <a:gd name="T35" fmla="*/ 186 h 220"/>
                <a:gd name="T36" fmla="*/ 205 w 240"/>
                <a:gd name="T37" fmla="*/ 123 h 220"/>
                <a:gd name="T38" fmla="*/ 210 w 240"/>
                <a:gd name="T39" fmla="*/ 1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0" h="220">
                  <a:moveTo>
                    <a:pt x="102" y="7"/>
                  </a:moveTo>
                  <a:cubicBezTo>
                    <a:pt x="122" y="1"/>
                    <a:pt x="135" y="10"/>
                    <a:pt x="148" y="24"/>
                  </a:cubicBezTo>
                  <a:cubicBezTo>
                    <a:pt x="174" y="51"/>
                    <a:pt x="202" y="78"/>
                    <a:pt x="229" y="104"/>
                  </a:cubicBezTo>
                  <a:cubicBezTo>
                    <a:pt x="239" y="114"/>
                    <a:pt x="240" y="121"/>
                    <a:pt x="229" y="131"/>
                  </a:cubicBezTo>
                  <a:cubicBezTo>
                    <a:pt x="202" y="157"/>
                    <a:pt x="176" y="184"/>
                    <a:pt x="150" y="211"/>
                  </a:cubicBezTo>
                  <a:cubicBezTo>
                    <a:pt x="140" y="220"/>
                    <a:pt x="133" y="220"/>
                    <a:pt x="123" y="211"/>
                  </a:cubicBezTo>
                  <a:cubicBezTo>
                    <a:pt x="86" y="172"/>
                    <a:pt x="48" y="135"/>
                    <a:pt x="10" y="97"/>
                  </a:cubicBezTo>
                  <a:cubicBezTo>
                    <a:pt x="0" y="87"/>
                    <a:pt x="1" y="80"/>
                    <a:pt x="11" y="71"/>
                  </a:cubicBezTo>
                  <a:cubicBezTo>
                    <a:pt x="27" y="55"/>
                    <a:pt x="43" y="40"/>
                    <a:pt x="58" y="23"/>
                  </a:cubicBezTo>
                  <a:cubicBezTo>
                    <a:pt x="71" y="10"/>
                    <a:pt x="83" y="0"/>
                    <a:pt x="102" y="7"/>
                  </a:cubicBezTo>
                  <a:close/>
                  <a:moveTo>
                    <a:pt x="210" y="118"/>
                  </a:moveTo>
                  <a:cubicBezTo>
                    <a:pt x="208" y="116"/>
                    <a:pt x="207" y="114"/>
                    <a:pt x="205" y="113"/>
                  </a:cubicBezTo>
                  <a:cubicBezTo>
                    <a:pt x="179" y="86"/>
                    <a:pt x="152" y="59"/>
                    <a:pt x="125" y="33"/>
                  </a:cubicBezTo>
                  <a:cubicBezTo>
                    <a:pt x="118" y="25"/>
                    <a:pt x="88" y="26"/>
                    <a:pt x="80" y="33"/>
                  </a:cubicBezTo>
                  <a:cubicBezTo>
                    <a:pt x="65" y="48"/>
                    <a:pt x="51" y="63"/>
                    <a:pt x="36" y="77"/>
                  </a:cubicBezTo>
                  <a:cubicBezTo>
                    <a:pt x="31" y="82"/>
                    <a:pt x="30" y="85"/>
                    <a:pt x="36" y="91"/>
                  </a:cubicBezTo>
                  <a:cubicBezTo>
                    <a:pt x="68" y="122"/>
                    <a:pt x="99" y="154"/>
                    <a:pt x="131" y="186"/>
                  </a:cubicBezTo>
                  <a:cubicBezTo>
                    <a:pt x="135" y="190"/>
                    <a:pt x="138" y="191"/>
                    <a:pt x="143" y="186"/>
                  </a:cubicBezTo>
                  <a:cubicBezTo>
                    <a:pt x="163" y="165"/>
                    <a:pt x="184" y="144"/>
                    <a:pt x="205" y="123"/>
                  </a:cubicBezTo>
                  <a:cubicBezTo>
                    <a:pt x="207" y="122"/>
                    <a:pt x="208" y="120"/>
                    <a:pt x="210" y="1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27" name="Freeform 62"/>
            <p:cNvSpPr>
              <a:spLocks noEditPoints="1"/>
            </p:cNvSpPr>
            <p:nvPr/>
          </p:nvSpPr>
          <p:spPr bwMode="auto">
            <a:xfrm>
              <a:off x="3809" y="3180"/>
              <a:ext cx="75" cy="76"/>
            </a:xfrm>
            <a:custGeom>
              <a:avLst/>
              <a:gdLst>
                <a:gd name="T0" fmla="*/ 0 w 210"/>
                <a:gd name="T1" fmla="*/ 132 h 213"/>
                <a:gd name="T2" fmla="*/ 115 w 210"/>
                <a:gd name="T3" fmla="*/ 62 h 213"/>
                <a:gd name="T4" fmla="*/ 135 w 210"/>
                <a:gd name="T5" fmla="*/ 59 h 213"/>
                <a:gd name="T6" fmla="*/ 186 w 210"/>
                <a:gd name="T7" fmla="*/ 7 h 213"/>
                <a:gd name="T8" fmla="*/ 201 w 210"/>
                <a:gd name="T9" fmla="*/ 7 h 213"/>
                <a:gd name="T10" fmla="*/ 202 w 210"/>
                <a:gd name="T11" fmla="*/ 23 h 213"/>
                <a:gd name="T12" fmla="*/ 149 w 210"/>
                <a:gd name="T13" fmla="*/ 76 h 213"/>
                <a:gd name="T14" fmla="*/ 146 w 210"/>
                <a:gd name="T15" fmla="*/ 93 h 213"/>
                <a:gd name="T16" fmla="*/ 141 w 210"/>
                <a:gd name="T17" fmla="*/ 177 h 213"/>
                <a:gd name="T18" fmla="*/ 67 w 210"/>
                <a:gd name="T19" fmla="*/ 208 h 213"/>
                <a:gd name="T20" fmla="*/ 2 w 210"/>
                <a:gd name="T21" fmla="*/ 151 h 213"/>
                <a:gd name="T22" fmla="*/ 0 w 210"/>
                <a:gd name="T23" fmla="*/ 132 h 213"/>
                <a:gd name="T24" fmla="*/ 79 w 210"/>
                <a:gd name="T25" fmla="*/ 187 h 213"/>
                <a:gd name="T26" fmla="*/ 134 w 210"/>
                <a:gd name="T27" fmla="*/ 132 h 213"/>
                <a:gd name="T28" fmla="*/ 79 w 210"/>
                <a:gd name="T29" fmla="*/ 75 h 213"/>
                <a:gd name="T30" fmla="*/ 22 w 210"/>
                <a:gd name="T31" fmla="*/ 131 h 213"/>
                <a:gd name="T32" fmla="*/ 79 w 210"/>
                <a:gd name="T33" fmla="*/ 18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0" h="213">
                  <a:moveTo>
                    <a:pt x="0" y="132"/>
                  </a:moveTo>
                  <a:cubicBezTo>
                    <a:pt x="0" y="71"/>
                    <a:pt x="62" y="34"/>
                    <a:pt x="115" y="62"/>
                  </a:cubicBezTo>
                  <a:cubicBezTo>
                    <a:pt x="123" y="67"/>
                    <a:pt x="128" y="66"/>
                    <a:pt x="135" y="59"/>
                  </a:cubicBezTo>
                  <a:cubicBezTo>
                    <a:pt x="151" y="41"/>
                    <a:pt x="169" y="25"/>
                    <a:pt x="186" y="7"/>
                  </a:cubicBezTo>
                  <a:cubicBezTo>
                    <a:pt x="192" y="1"/>
                    <a:pt x="195" y="0"/>
                    <a:pt x="201" y="7"/>
                  </a:cubicBezTo>
                  <a:cubicBezTo>
                    <a:pt x="206" y="12"/>
                    <a:pt x="210" y="16"/>
                    <a:pt x="202" y="23"/>
                  </a:cubicBezTo>
                  <a:cubicBezTo>
                    <a:pt x="184" y="40"/>
                    <a:pt x="167" y="58"/>
                    <a:pt x="149" y="76"/>
                  </a:cubicBezTo>
                  <a:cubicBezTo>
                    <a:pt x="143" y="81"/>
                    <a:pt x="142" y="85"/>
                    <a:pt x="146" y="93"/>
                  </a:cubicBezTo>
                  <a:cubicBezTo>
                    <a:pt x="163" y="122"/>
                    <a:pt x="161" y="151"/>
                    <a:pt x="141" y="177"/>
                  </a:cubicBezTo>
                  <a:cubicBezTo>
                    <a:pt x="123" y="202"/>
                    <a:pt x="97" y="213"/>
                    <a:pt x="67" y="208"/>
                  </a:cubicBezTo>
                  <a:cubicBezTo>
                    <a:pt x="34" y="203"/>
                    <a:pt x="12" y="184"/>
                    <a:pt x="2" y="151"/>
                  </a:cubicBezTo>
                  <a:cubicBezTo>
                    <a:pt x="0" y="145"/>
                    <a:pt x="1" y="138"/>
                    <a:pt x="0" y="132"/>
                  </a:cubicBezTo>
                  <a:close/>
                  <a:moveTo>
                    <a:pt x="79" y="187"/>
                  </a:moveTo>
                  <a:cubicBezTo>
                    <a:pt x="109" y="187"/>
                    <a:pt x="134" y="162"/>
                    <a:pt x="134" y="132"/>
                  </a:cubicBezTo>
                  <a:cubicBezTo>
                    <a:pt x="134" y="101"/>
                    <a:pt x="109" y="75"/>
                    <a:pt x="79" y="75"/>
                  </a:cubicBezTo>
                  <a:cubicBezTo>
                    <a:pt x="48" y="75"/>
                    <a:pt x="23" y="100"/>
                    <a:pt x="22" y="131"/>
                  </a:cubicBezTo>
                  <a:cubicBezTo>
                    <a:pt x="22" y="161"/>
                    <a:pt x="48" y="187"/>
                    <a:pt x="79" y="1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28" name="Freeform 63"/>
            <p:cNvSpPr>
              <a:spLocks noEditPoints="1"/>
            </p:cNvSpPr>
            <p:nvPr/>
          </p:nvSpPr>
          <p:spPr bwMode="auto">
            <a:xfrm>
              <a:off x="3901" y="3178"/>
              <a:ext cx="69" cy="69"/>
            </a:xfrm>
            <a:custGeom>
              <a:avLst/>
              <a:gdLst>
                <a:gd name="T0" fmla="*/ 51 w 193"/>
                <a:gd name="T1" fmla="*/ 193 h 193"/>
                <a:gd name="T2" fmla="*/ 16 w 193"/>
                <a:gd name="T3" fmla="*/ 193 h 193"/>
                <a:gd name="T4" fmla="*/ 0 w 193"/>
                <a:gd name="T5" fmla="*/ 178 h 193"/>
                <a:gd name="T6" fmla="*/ 1 w 193"/>
                <a:gd name="T7" fmla="*/ 106 h 193"/>
                <a:gd name="T8" fmla="*/ 8 w 193"/>
                <a:gd name="T9" fmla="*/ 91 h 193"/>
                <a:gd name="T10" fmla="*/ 88 w 193"/>
                <a:gd name="T11" fmla="*/ 10 h 193"/>
                <a:gd name="T12" fmla="*/ 114 w 193"/>
                <a:gd name="T13" fmla="*/ 10 h 193"/>
                <a:gd name="T14" fmla="*/ 184 w 193"/>
                <a:gd name="T15" fmla="*/ 81 h 193"/>
                <a:gd name="T16" fmla="*/ 184 w 193"/>
                <a:gd name="T17" fmla="*/ 104 h 193"/>
                <a:gd name="T18" fmla="*/ 103 w 193"/>
                <a:gd name="T19" fmla="*/ 185 h 193"/>
                <a:gd name="T20" fmla="*/ 82 w 193"/>
                <a:gd name="T21" fmla="*/ 193 h 193"/>
                <a:gd name="T22" fmla="*/ 51 w 193"/>
                <a:gd name="T23" fmla="*/ 193 h 193"/>
                <a:gd name="T24" fmla="*/ 57 w 193"/>
                <a:gd name="T25" fmla="*/ 170 h 193"/>
                <a:gd name="T26" fmla="*/ 92 w 193"/>
                <a:gd name="T27" fmla="*/ 164 h 193"/>
                <a:gd name="T28" fmla="*/ 156 w 193"/>
                <a:gd name="T29" fmla="*/ 99 h 193"/>
                <a:gd name="T30" fmla="*/ 157 w 193"/>
                <a:gd name="T31" fmla="*/ 84 h 193"/>
                <a:gd name="T32" fmla="*/ 109 w 193"/>
                <a:gd name="T33" fmla="*/ 37 h 193"/>
                <a:gd name="T34" fmla="*/ 94 w 193"/>
                <a:gd name="T35" fmla="*/ 37 h 193"/>
                <a:gd name="T36" fmla="*/ 44 w 193"/>
                <a:gd name="T37" fmla="*/ 87 h 193"/>
                <a:gd name="T38" fmla="*/ 22 w 193"/>
                <a:gd name="T39" fmla="*/ 138 h 193"/>
                <a:gd name="T40" fmla="*/ 57 w 193"/>
                <a:gd name="T41" fmla="*/ 17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3" h="193">
                  <a:moveTo>
                    <a:pt x="51" y="193"/>
                  </a:moveTo>
                  <a:cubicBezTo>
                    <a:pt x="39" y="193"/>
                    <a:pt x="28" y="193"/>
                    <a:pt x="16" y="193"/>
                  </a:cubicBezTo>
                  <a:cubicBezTo>
                    <a:pt x="6" y="193"/>
                    <a:pt x="0" y="189"/>
                    <a:pt x="0" y="178"/>
                  </a:cubicBezTo>
                  <a:cubicBezTo>
                    <a:pt x="1" y="154"/>
                    <a:pt x="1" y="130"/>
                    <a:pt x="1" y="106"/>
                  </a:cubicBezTo>
                  <a:cubicBezTo>
                    <a:pt x="0" y="100"/>
                    <a:pt x="4" y="95"/>
                    <a:pt x="8" y="91"/>
                  </a:cubicBezTo>
                  <a:cubicBezTo>
                    <a:pt x="35" y="64"/>
                    <a:pt x="62" y="37"/>
                    <a:pt x="88" y="10"/>
                  </a:cubicBezTo>
                  <a:cubicBezTo>
                    <a:pt x="97" y="1"/>
                    <a:pt x="104" y="0"/>
                    <a:pt x="114" y="10"/>
                  </a:cubicBezTo>
                  <a:cubicBezTo>
                    <a:pt x="137" y="34"/>
                    <a:pt x="161" y="57"/>
                    <a:pt x="184" y="81"/>
                  </a:cubicBezTo>
                  <a:cubicBezTo>
                    <a:pt x="193" y="89"/>
                    <a:pt x="192" y="96"/>
                    <a:pt x="184" y="104"/>
                  </a:cubicBezTo>
                  <a:cubicBezTo>
                    <a:pt x="157" y="131"/>
                    <a:pt x="130" y="158"/>
                    <a:pt x="103" y="185"/>
                  </a:cubicBezTo>
                  <a:cubicBezTo>
                    <a:pt x="97" y="191"/>
                    <a:pt x="90" y="193"/>
                    <a:pt x="82" y="193"/>
                  </a:cubicBezTo>
                  <a:cubicBezTo>
                    <a:pt x="72" y="193"/>
                    <a:pt x="61" y="193"/>
                    <a:pt x="51" y="193"/>
                  </a:cubicBezTo>
                  <a:close/>
                  <a:moveTo>
                    <a:pt x="57" y="170"/>
                  </a:moveTo>
                  <a:cubicBezTo>
                    <a:pt x="67" y="167"/>
                    <a:pt x="81" y="176"/>
                    <a:pt x="92" y="164"/>
                  </a:cubicBezTo>
                  <a:cubicBezTo>
                    <a:pt x="113" y="142"/>
                    <a:pt x="135" y="120"/>
                    <a:pt x="156" y="99"/>
                  </a:cubicBezTo>
                  <a:cubicBezTo>
                    <a:pt x="162" y="93"/>
                    <a:pt x="163" y="90"/>
                    <a:pt x="157" y="84"/>
                  </a:cubicBezTo>
                  <a:cubicBezTo>
                    <a:pt x="140" y="69"/>
                    <a:pt x="124" y="53"/>
                    <a:pt x="109" y="37"/>
                  </a:cubicBezTo>
                  <a:cubicBezTo>
                    <a:pt x="103" y="30"/>
                    <a:pt x="99" y="31"/>
                    <a:pt x="94" y="37"/>
                  </a:cubicBezTo>
                  <a:cubicBezTo>
                    <a:pt x="78" y="54"/>
                    <a:pt x="62" y="72"/>
                    <a:pt x="44" y="87"/>
                  </a:cubicBezTo>
                  <a:cubicBezTo>
                    <a:pt x="27" y="101"/>
                    <a:pt x="21" y="117"/>
                    <a:pt x="22" y="138"/>
                  </a:cubicBezTo>
                  <a:cubicBezTo>
                    <a:pt x="24" y="170"/>
                    <a:pt x="23" y="170"/>
                    <a:pt x="57" y="1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29" name="Freeform 64"/>
            <p:cNvSpPr/>
            <p:nvPr/>
          </p:nvSpPr>
          <p:spPr bwMode="auto">
            <a:xfrm>
              <a:off x="3821" y="3359"/>
              <a:ext cx="23" cy="23"/>
            </a:xfrm>
            <a:custGeom>
              <a:avLst/>
              <a:gdLst>
                <a:gd name="T0" fmla="*/ 51 w 65"/>
                <a:gd name="T1" fmla="*/ 0 h 64"/>
                <a:gd name="T2" fmla="*/ 62 w 65"/>
                <a:gd name="T3" fmla="*/ 16 h 64"/>
                <a:gd name="T4" fmla="*/ 58 w 65"/>
                <a:gd name="T5" fmla="*/ 24 h 64"/>
                <a:gd name="T6" fmla="*/ 25 w 65"/>
                <a:gd name="T7" fmla="*/ 58 h 64"/>
                <a:gd name="T8" fmla="*/ 13 w 65"/>
                <a:gd name="T9" fmla="*/ 56 h 64"/>
                <a:gd name="T10" fmla="*/ 8 w 65"/>
                <a:gd name="T11" fmla="*/ 42 h 64"/>
                <a:gd name="T12" fmla="*/ 45 w 65"/>
                <a:gd name="T13" fmla="*/ 5 h 64"/>
                <a:gd name="T14" fmla="*/ 51 w 65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4">
                  <a:moveTo>
                    <a:pt x="51" y="0"/>
                  </a:moveTo>
                  <a:cubicBezTo>
                    <a:pt x="55" y="5"/>
                    <a:pt x="59" y="10"/>
                    <a:pt x="62" y="16"/>
                  </a:cubicBezTo>
                  <a:cubicBezTo>
                    <a:pt x="65" y="20"/>
                    <a:pt x="60" y="21"/>
                    <a:pt x="58" y="24"/>
                  </a:cubicBezTo>
                  <a:cubicBezTo>
                    <a:pt x="47" y="35"/>
                    <a:pt x="36" y="46"/>
                    <a:pt x="25" y="58"/>
                  </a:cubicBezTo>
                  <a:cubicBezTo>
                    <a:pt x="19" y="64"/>
                    <a:pt x="16" y="60"/>
                    <a:pt x="13" y="56"/>
                  </a:cubicBezTo>
                  <a:cubicBezTo>
                    <a:pt x="11" y="52"/>
                    <a:pt x="0" y="50"/>
                    <a:pt x="8" y="42"/>
                  </a:cubicBezTo>
                  <a:cubicBezTo>
                    <a:pt x="20" y="30"/>
                    <a:pt x="32" y="17"/>
                    <a:pt x="45" y="5"/>
                  </a:cubicBezTo>
                  <a:cubicBezTo>
                    <a:pt x="46" y="4"/>
                    <a:pt x="47" y="3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30" name="Freeform 65"/>
            <p:cNvSpPr/>
            <p:nvPr/>
          </p:nvSpPr>
          <p:spPr bwMode="auto">
            <a:xfrm>
              <a:off x="3834" y="3371"/>
              <a:ext cx="22" cy="23"/>
            </a:xfrm>
            <a:custGeom>
              <a:avLst/>
              <a:gdLst>
                <a:gd name="T0" fmla="*/ 14 w 61"/>
                <a:gd name="T1" fmla="*/ 64 h 64"/>
                <a:gd name="T2" fmla="*/ 3 w 61"/>
                <a:gd name="T3" fmla="*/ 50 h 64"/>
                <a:gd name="T4" fmla="*/ 7 w 61"/>
                <a:gd name="T5" fmla="*/ 40 h 64"/>
                <a:gd name="T6" fmla="*/ 39 w 61"/>
                <a:gd name="T7" fmla="*/ 8 h 64"/>
                <a:gd name="T8" fmla="*/ 54 w 61"/>
                <a:gd name="T9" fmla="*/ 11 h 64"/>
                <a:gd name="T10" fmla="*/ 55 w 61"/>
                <a:gd name="T11" fmla="*/ 25 h 64"/>
                <a:gd name="T12" fmla="*/ 23 w 61"/>
                <a:gd name="T13" fmla="*/ 56 h 64"/>
                <a:gd name="T14" fmla="*/ 14 w 61"/>
                <a:gd name="T1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4">
                  <a:moveTo>
                    <a:pt x="14" y="64"/>
                  </a:moveTo>
                  <a:cubicBezTo>
                    <a:pt x="10" y="59"/>
                    <a:pt x="6" y="55"/>
                    <a:pt x="3" y="50"/>
                  </a:cubicBezTo>
                  <a:cubicBezTo>
                    <a:pt x="0" y="45"/>
                    <a:pt x="5" y="43"/>
                    <a:pt x="7" y="40"/>
                  </a:cubicBezTo>
                  <a:cubicBezTo>
                    <a:pt x="18" y="30"/>
                    <a:pt x="29" y="20"/>
                    <a:pt x="39" y="8"/>
                  </a:cubicBezTo>
                  <a:cubicBezTo>
                    <a:pt x="46" y="0"/>
                    <a:pt x="49" y="7"/>
                    <a:pt x="54" y="11"/>
                  </a:cubicBezTo>
                  <a:cubicBezTo>
                    <a:pt x="59" y="15"/>
                    <a:pt x="61" y="19"/>
                    <a:pt x="55" y="25"/>
                  </a:cubicBezTo>
                  <a:cubicBezTo>
                    <a:pt x="44" y="35"/>
                    <a:pt x="34" y="46"/>
                    <a:pt x="23" y="56"/>
                  </a:cubicBezTo>
                  <a:cubicBezTo>
                    <a:pt x="21" y="58"/>
                    <a:pt x="19" y="60"/>
                    <a:pt x="14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31" name="Freeform 66"/>
            <p:cNvSpPr/>
            <p:nvPr/>
          </p:nvSpPr>
          <p:spPr bwMode="auto">
            <a:xfrm>
              <a:off x="3917" y="3219"/>
              <a:ext cx="12" cy="12"/>
            </a:xfrm>
            <a:custGeom>
              <a:avLst/>
              <a:gdLst>
                <a:gd name="T0" fmla="*/ 34 w 34"/>
                <a:gd name="T1" fmla="*/ 17 h 34"/>
                <a:gd name="T2" fmla="*/ 17 w 34"/>
                <a:gd name="T3" fmla="*/ 34 h 34"/>
                <a:gd name="T4" fmla="*/ 1 w 34"/>
                <a:gd name="T5" fmla="*/ 18 h 34"/>
                <a:gd name="T6" fmla="*/ 17 w 34"/>
                <a:gd name="T7" fmla="*/ 1 h 34"/>
                <a:gd name="T8" fmla="*/ 34 w 34"/>
                <a:gd name="T9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34" y="17"/>
                  </a:moveTo>
                  <a:cubicBezTo>
                    <a:pt x="33" y="27"/>
                    <a:pt x="27" y="34"/>
                    <a:pt x="17" y="34"/>
                  </a:cubicBezTo>
                  <a:cubicBezTo>
                    <a:pt x="7" y="34"/>
                    <a:pt x="1" y="28"/>
                    <a:pt x="1" y="18"/>
                  </a:cubicBezTo>
                  <a:cubicBezTo>
                    <a:pt x="0" y="8"/>
                    <a:pt x="6" y="1"/>
                    <a:pt x="17" y="1"/>
                  </a:cubicBezTo>
                  <a:cubicBezTo>
                    <a:pt x="27" y="0"/>
                    <a:pt x="33" y="7"/>
                    <a:pt x="34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132" name="Group 69"/>
          <p:cNvGrpSpPr>
            <a:grpSpLocks noChangeAspect="1"/>
          </p:cNvGrpSpPr>
          <p:nvPr/>
        </p:nvGrpSpPr>
        <p:grpSpPr bwMode="auto">
          <a:xfrm>
            <a:off x="10664044" y="4444826"/>
            <a:ext cx="421254" cy="421254"/>
            <a:chOff x="4918" y="3020"/>
            <a:chExt cx="218" cy="218"/>
          </a:xfrm>
          <a:solidFill>
            <a:srgbClr val="2664FE"/>
          </a:solidFill>
        </p:grpSpPr>
        <p:sp>
          <p:nvSpPr>
            <p:cNvPr id="133" name="Freeform 70"/>
            <p:cNvSpPr>
              <a:spLocks noEditPoints="1"/>
            </p:cNvSpPr>
            <p:nvPr/>
          </p:nvSpPr>
          <p:spPr bwMode="auto">
            <a:xfrm>
              <a:off x="4918" y="3020"/>
              <a:ext cx="218" cy="218"/>
            </a:xfrm>
            <a:custGeom>
              <a:avLst/>
              <a:gdLst>
                <a:gd name="T0" fmla="*/ 194 w 688"/>
                <a:gd name="T1" fmla="*/ 507 h 685"/>
                <a:gd name="T2" fmla="*/ 152 w 688"/>
                <a:gd name="T3" fmla="*/ 566 h 685"/>
                <a:gd name="T4" fmla="*/ 39 w 688"/>
                <a:gd name="T5" fmla="*/ 663 h 685"/>
                <a:gd name="T6" fmla="*/ 121 w 688"/>
                <a:gd name="T7" fmla="*/ 536 h 685"/>
                <a:gd name="T8" fmla="*/ 183 w 688"/>
                <a:gd name="T9" fmla="*/ 494 h 685"/>
                <a:gd name="T10" fmla="*/ 86 w 688"/>
                <a:gd name="T11" fmla="*/ 368 h 685"/>
                <a:gd name="T12" fmla="*/ 10 w 688"/>
                <a:gd name="T13" fmla="*/ 342 h 685"/>
                <a:gd name="T14" fmla="*/ 87 w 688"/>
                <a:gd name="T15" fmla="*/ 318 h 685"/>
                <a:gd name="T16" fmla="*/ 182 w 688"/>
                <a:gd name="T17" fmla="*/ 192 h 685"/>
                <a:gd name="T18" fmla="*/ 122 w 688"/>
                <a:gd name="T19" fmla="*/ 150 h 685"/>
                <a:gd name="T20" fmla="*/ 57 w 688"/>
                <a:gd name="T21" fmla="*/ 12 h 685"/>
                <a:gd name="T22" fmla="*/ 152 w 688"/>
                <a:gd name="T23" fmla="*/ 119 h 685"/>
                <a:gd name="T24" fmla="*/ 197 w 688"/>
                <a:gd name="T25" fmla="*/ 176 h 685"/>
                <a:gd name="T26" fmla="*/ 244 w 688"/>
                <a:gd name="T27" fmla="*/ 156 h 685"/>
                <a:gd name="T28" fmla="*/ 153 w 688"/>
                <a:gd name="T29" fmla="*/ 281 h 685"/>
                <a:gd name="T30" fmla="*/ 544 w 688"/>
                <a:gd name="T31" fmla="*/ 378 h 685"/>
                <a:gd name="T32" fmla="*/ 285 w 688"/>
                <a:gd name="T33" fmla="*/ 150 h 685"/>
                <a:gd name="T34" fmla="*/ 279 w 688"/>
                <a:gd name="T35" fmla="*/ 131 h 685"/>
                <a:gd name="T36" fmla="*/ 320 w 688"/>
                <a:gd name="T37" fmla="*/ 84 h 685"/>
                <a:gd name="T38" fmla="*/ 346 w 688"/>
                <a:gd name="T39" fmla="*/ 7 h 685"/>
                <a:gd name="T40" fmla="*/ 370 w 688"/>
                <a:gd name="T41" fmla="*/ 84 h 685"/>
                <a:gd name="T42" fmla="*/ 496 w 688"/>
                <a:gd name="T43" fmla="*/ 179 h 685"/>
                <a:gd name="T44" fmla="*/ 538 w 688"/>
                <a:gd name="T45" fmla="*/ 119 h 685"/>
                <a:gd name="T46" fmla="*/ 676 w 688"/>
                <a:gd name="T47" fmla="*/ 54 h 685"/>
                <a:gd name="T48" fmla="*/ 569 w 688"/>
                <a:gd name="T49" fmla="*/ 149 h 685"/>
                <a:gd name="T50" fmla="*/ 511 w 688"/>
                <a:gd name="T51" fmla="*/ 195 h 685"/>
                <a:gd name="T52" fmla="*/ 604 w 688"/>
                <a:gd name="T53" fmla="*/ 318 h 685"/>
                <a:gd name="T54" fmla="*/ 681 w 688"/>
                <a:gd name="T55" fmla="*/ 343 h 685"/>
                <a:gd name="T56" fmla="*/ 604 w 688"/>
                <a:gd name="T57" fmla="*/ 367 h 685"/>
                <a:gd name="T58" fmla="*/ 512 w 688"/>
                <a:gd name="T59" fmla="*/ 490 h 685"/>
                <a:gd name="T60" fmla="*/ 623 w 688"/>
                <a:gd name="T61" fmla="*/ 528 h 685"/>
                <a:gd name="T62" fmla="*/ 611 w 688"/>
                <a:gd name="T63" fmla="*/ 678 h 685"/>
                <a:gd name="T64" fmla="*/ 539 w 688"/>
                <a:gd name="T65" fmla="*/ 565 h 685"/>
                <a:gd name="T66" fmla="*/ 496 w 688"/>
                <a:gd name="T67" fmla="*/ 506 h 685"/>
                <a:gd name="T68" fmla="*/ 370 w 688"/>
                <a:gd name="T69" fmla="*/ 601 h 685"/>
                <a:gd name="T70" fmla="*/ 346 w 688"/>
                <a:gd name="T71" fmla="*/ 678 h 685"/>
                <a:gd name="T72" fmla="*/ 320 w 688"/>
                <a:gd name="T73" fmla="*/ 602 h 685"/>
                <a:gd name="T74" fmla="*/ 85 w 688"/>
                <a:gd name="T75" fmla="*/ 27 h 685"/>
                <a:gd name="T76" fmla="*/ 86 w 688"/>
                <a:gd name="T77" fmla="*/ 139 h 685"/>
                <a:gd name="T78" fmla="*/ 85 w 688"/>
                <a:gd name="T79" fmla="*/ 27 h 685"/>
                <a:gd name="T80" fmla="*/ 661 w 688"/>
                <a:gd name="T81" fmla="*/ 83 h 685"/>
                <a:gd name="T82" fmla="*/ 549 w 688"/>
                <a:gd name="T83" fmla="*/ 82 h 685"/>
                <a:gd name="T84" fmla="*/ 30 w 688"/>
                <a:gd name="T85" fmla="*/ 602 h 685"/>
                <a:gd name="T86" fmla="*/ 142 w 688"/>
                <a:gd name="T87" fmla="*/ 602 h 685"/>
                <a:gd name="T88" fmla="*/ 30 w 688"/>
                <a:gd name="T89" fmla="*/ 602 h 685"/>
                <a:gd name="T90" fmla="*/ 606 w 688"/>
                <a:gd name="T91" fmla="*/ 546 h 685"/>
                <a:gd name="T92" fmla="*/ 605 w 688"/>
                <a:gd name="T93" fmla="*/ 659 h 685"/>
                <a:gd name="T94" fmla="*/ 345 w 688"/>
                <a:gd name="T95" fmla="*/ 27 h 685"/>
                <a:gd name="T96" fmla="*/ 345 w 688"/>
                <a:gd name="T97" fmla="*/ 73 h 685"/>
                <a:gd name="T98" fmla="*/ 345 w 688"/>
                <a:gd name="T99" fmla="*/ 27 h 685"/>
                <a:gd name="T100" fmla="*/ 53 w 688"/>
                <a:gd name="T101" fmla="*/ 319 h 685"/>
                <a:gd name="T102" fmla="*/ 53 w 688"/>
                <a:gd name="T103" fmla="*/ 366 h 685"/>
                <a:gd name="T104" fmla="*/ 661 w 688"/>
                <a:gd name="T105" fmla="*/ 342 h 685"/>
                <a:gd name="T106" fmla="*/ 615 w 688"/>
                <a:gd name="T107" fmla="*/ 342 h 685"/>
                <a:gd name="T108" fmla="*/ 661 w 688"/>
                <a:gd name="T109" fmla="*/ 342 h 685"/>
                <a:gd name="T110" fmla="*/ 322 w 688"/>
                <a:gd name="T111" fmla="*/ 636 h 685"/>
                <a:gd name="T112" fmla="*/ 369 w 688"/>
                <a:gd name="T113" fmla="*/ 634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88" h="685">
                  <a:moveTo>
                    <a:pt x="335" y="566"/>
                  </a:moveTo>
                  <a:cubicBezTo>
                    <a:pt x="262" y="551"/>
                    <a:pt x="262" y="551"/>
                    <a:pt x="194" y="507"/>
                  </a:cubicBezTo>
                  <a:cubicBezTo>
                    <a:pt x="179" y="521"/>
                    <a:pt x="165" y="536"/>
                    <a:pt x="151" y="552"/>
                  </a:cubicBezTo>
                  <a:cubicBezTo>
                    <a:pt x="149" y="554"/>
                    <a:pt x="150" y="562"/>
                    <a:pt x="152" y="566"/>
                  </a:cubicBezTo>
                  <a:cubicBezTo>
                    <a:pt x="170" y="599"/>
                    <a:pt x="163" y="636"/>
                    <a:pt x="135" y="661"/>
                  </a:cubicBezTo>
                  <a:cubicBezTo>
                    <a:pt x="107" y="684"/>
                    <a:pt x="68" y="685"/>
                    <a:pt x="39" y="663"/>
                  </a:cubicBezTo>
                  <a:cubicBezTo>
                    <a:pt x="8" y="638"/>
                    <a:pt x="0" y="595"/>
                    <a:pt x="21" y="562"/>
                  </a:cubicBezTo>
                  <a:cubicBezTo>
                    <a:pt x="42" y="528"/>
                    <a:pt x="86" y="516"/>
                    <a:pt x="121" y="536"/>
                  </a:cubicBezTo>
                  <a:cubicBezTo>
                    <a:pt x="131" y="541"/>
                    <a:pt x="135" y="540"/>
                    <a:pt x="142" y="532"/>
                  </a:cubicBezTo>
                  <a:cubicBezTo>
                    <a:pt x="155" y="519"/>
                    <a:pt x="169" y="507"/>
                    <a:pt x="183" y="494"/>
                  </a:cubicBezTo>
                  <a:cubicBezTo>
                    <a:pt x="146" y="452"/>
                    <a:pt x="127" y="406"/>
                    <a:pt x="123" y="353"/>
                  </a:cubicBezTo>
                  <a:cubicBezTo>
                    <a:pt x="108" y="351"/>
                    <a:pt x="95" y="349"/>
                    <a:pt x="86" y="368"/>
                  </a:cubicBezTo>
                  <a:cubicBezTo>
                    <a:pt x="79" y="384"/>
                    <a:pt x="56" y="389"/>
                    <a:pt x="39" y="383"/>
                  </a:cubicBezTo>
                  <a:cubicBezTo>
                    <a:pt x="21" y="377"/>
                    <a:pt x="9" y="360"/>
                    <a:pt x="10" y="342"/>
                  </a:cubicBezTo>
                  <a:cubicBezTo>
                    <a:pt x="10" y="324"/>
                    <a:pt x="23" y="307"/>
                    <a:pt x="40" y="302"/>
                  </a:cubicBezTo>
                  <a:cubicBezTo>
                    <a:pt x="57" y="296"/>
                    <a:pt x="80" y="302"/>
                    <a:pt x="87" y="318"/>
                  </a:cubicBezTo>
                  <a:cubicBezTo>
                    <a:pt x="95" y="337"/>
                    <a:pt x="108" y="334"/>
                    <a:pt x="123" y="332"/>
                  </a:cubicBezTo>
                  <a:cubicBezTo>
                    <a:pt x="127" y="280"/>
                    <a:pt x="145" y="233"/>
                    <a:pt x="182" y="192"/>
                  </a:cubicBezTo>
                  <a:cubicBezTo>
                    <a:pt x="167" y="177"/>
                    <a:pt x="152" y="162"/>
                    <a:pt x="137" y="148"/>
                  </a:cubicBezTo>
                  <a:cubicBezTo>
                    <a:pt x="134" y="146"/>
                    <a:pt x="126" y="148"/>
                    <a:pt x="122" y="150"/>
                  </a:cubicBezTo>
                  <a:cubicBezTo>
                    <a:pt x="72" y="175"/>
                    <a:pt x="12" y="142"/>
                    <a:pt x="10" y="87"/>
                  </a:cubicBezTo>
                  <a:cubicBezTo>
                    <a:pt x="8" y="54"/>
                    <a:pt x="27" y="25"/>
                    <a:pt x="57" y="12"/>
                  </a:cubicBezTo>
                  <a:cubicBezTo>
                    <a:pt x="87" y="0"/>
                    <a:pt x="120" y="8"/>
                    <a:pt x="142" y="32"/>
                  </a:cubicBezTo>
                  <a:cubicBezTo>
                    <a:pt x="164" y="56"/>
                    <a:pt x="168" y="90"/>
                    <a:pt x="152" y="119"/>
                  </a:cubicBezTo>
                  <a:cubicBezTo>
                    <a:pt x="151" y="122"/>
                    <a:pt x="149" y="125"/>
                    <a:pt x="148" y="127"/>
                  </a:cubicBezTo>
                  <a:cubicBezTo>
                    <a:pt x="165" y="143"/>
                    <a:pt x="181" y="160"/>
                    <a:pt x="197" y="176"/>
                  </a:cubicBezTo>
                  <a:cubicBezTo>
                    <a:pt x="206" y="170"/>
                    <a:pt x="216" y="163"/>
                    <a:pt x="226" y="156"/>
                  </a:cubicBezTo>
                  <a:cubicBezTo>
                    <a:pt x="232" y="152"/>
                    <a:pt x="238" y="147"/>
                    <a:pt x="244" y="156"/>
                  </a:cubicBezTo>
                  <a:cubicBezTo>
                    <a:pt x="250" y="164"/>
                    <a:pt x="243" y="168"/>
                    <a:pt x="237" y="172"/>
                  </a:cubicBezTo>
                  <a:cubicBezTo>
                    <a:pt x="196" y="199"/>
                    <a:pt x="168" y="235"/>
                    <a:pt x="153" y="281"/>
                  </a:cubicBezTo>
                  <a:cubicBezTo>
                    <a:pt x="117" y="393"/>
                    <a:pt x="183" y="510"/>
                    <a:pt x="299" y="539"/>
                  </a:cubicBezTo>
                  <a:cubicBezTo>
                    <a:pt x="410" y="567"/>
                    <a:pt x="524" y="492"/>
                    <a:pt x="544" y="378"/>
                  </a:cubicBezTo>
                  <a:cubicBezTo>
                    <a:pt x="570" y="232"/>
                    <a:pt x="435" y="108"/>
                    <a:pt x="292" y="148"/>
                  </a:cubicBezTo>
                  <a:cubicBezTo>
                    <a:pt x="290" y="148"/>
                    <a:pt x="287" y="150"/>
                    <a:pt x="285" y="150"/>
                  </a:cubicBezTo>
                  <a:cubicBezTo>
                    <a:pt x="279" y="148"/>
                    <a:pt x="274" y="146"/>
                    <a:pt x="269" y="143"/>
                  </a:cubicBezTo>
                  <a:cubicBezTo>
                    <a:pt x="272" y="139"/>
                    <a:pt x="275" y="133"/>
                    <a:pt x="279" y="131"/>
                  </a:cubicBezTo>
                  <a:cubicBezTo>
                    <a:pt x="297" y="126"/>
                    <a:pt x="316" y="123"/>
                    <a:pt x="335" y="119"/>
                  </a:cubicBezTo>
                  <a:cubicBezTo>
                    <a:pt x="337" y="105"/>
                    <a:pt x="339" y="92"/>
                    <a:pt x="320" y="84"/>
                  </a:cubicBezTo>
                  <a:cubicBezTo>
                    <a:pt x="304" y="76"/>
                    <a:pt x="299" y="53"/>
                    <a:pt x="305" y="36"/>
                  </a:cubicBezTo>
                  <a:cubicBezTo>
                    <a:pt x="311" y="19"/>
                    <a:pt x="328" y="6"/>
                    <a:pt x="346" y="7"/>
                  </a:cubicBezTo>
                  <a:cubicBezTo>
                    <a:pt x="364" y="7"/>
                    <a:pt x="381" y="19"/>
                    <a:pt x="386" y="37"/>
                  </a:cubicBezTo>
                  <a:cubicBezTo>
                    <a:pt x="392" y="54"/>
                    <a:pt x="386" y="77"/>
                    <a:pt x="370" y="84"/>
                  </a:cubicBezTo>
                  <a:cubicBezTo>
                    <a:pt x="352" y="92"/>
                    <a:pt x="354" y="105"/>
                    <a:pt x="356" y="120"/>
                  </a:cubicBezTo>
                  <a:cubicBezTo>
                    <a:pt x="408" y="124"/>
                    <a:pt x="455" y="143"/>
                    <a:pt x="496" y="179"/>
                  </a:cubicBezTo>
                  <a:cubicBezTo>
                    <a:pt x="511" y="164"/>
                    <a:pt x="526" y="149"/>
                    <a:pt x="540" y="134"/>
                  </a:cubicBezTo>
                  <a:cubicBezTo>
                    <a:pt x="542" y="131"/>
                    <a:pt x="540" y="123"/>
                    <a:pt x="538" y="119"/>
                  </a:cubicBezTo>
                  <a:cubicBezTo>
                    <a:pt x="513" y="69"/>
                    <a:pt x="546" y="9"/>
                    <a:pt x="601" y="7"/>
                  </a:cubicBezTo>
                  <a:cubicBezTo>
                    <a:pt x="634" y="5"/>
                    <a:pt x="663" y="24"/>
                    <a:pt x="676" y="54"/>
                  </a:cubicBezTo>
                  <a:cubicBezTo>
                    <a:pt x="688" y="84"/>
                    <a:pt x="680" y="117"/>
                    <a:pt x="657" y="139"/>
                  </a:cubicBezTo>
                  <a:cubicBezTo>
                    <a:pt x="632" y="161"/>
                    <a:pt x="598" y="165"/>
                    <a:pt x="569" y="149"/>
                  </a:cubicBezTo>
                  <a:cubicBezTo>
                    <a:pt x="566" y="148"/>
                    <a:pt x="563" y="146"/>
                    <a:pt x="562" y="145"/>
                  </a:cubicBezTo>
                  <a:cubicBezTo>
                    <a:pt x="545" y="162"/>
                    <a:pt x="529" y="178"/>
                    <a:pt x="511" y="195"/>
                  </a:cubicBezTo>
                  <a:cubicBezTo>
                    <a:pt x="545" y="233"/>
                    <a:pt x="564" y="279"/>
                    <a:pt x="567" y="332"/>
                  </a:cubicBezTo>
                  <a:cubicBezTo>
                    <a:pt x="583" y="334"/>
                    <a:pt x="596" y="336"/>
                    <a:pt x="604" y="318"/>
                  </a:cubicBezTo>
                  <a:cubicBezTo>
                    <a:pt x="612" y="302"/>
                    <a:pt x="634" y="296"/>
                    <a:pt x="652" y="302"/>
                  </a:cubicBezTo>
                  <a:cubicBezTo>
                    <a:pt x="669" y="307"/>
                    <a:pt x="681" y="324"/>
                    <a:pt x="681" y="343"/>
                  </a:cubicBezTo>
                  <a:cubicBezTo>
                    <a:pt x="681" y="361"/>
                    <a:pt x="669" y="378"/>
                    <a:pt x="652" y="383"/>
                  </a:cubicBezTo>
                  <a:cubicBezTo>
                    <a:pt x="634" y="389"/>
                    <a:pt x="612" y="383"/>
                    <a:pt x="604" y="367"/>
                  </a:cubicBezTo>
                  <a:cubicBezTo>
                    <a:pt x="596" y="349"/>
                    <a:pt x="584" y="351"/>
                    <a:pt x="568" y="353"/>
                  </a:cubicBezTo>
                  <a:cubicBezTo>
                    <a:pt x="564" y="405"/>
                    <a:pt x="546" y="452"/>
                    <a:pt x="512" y="490"/>
                  </a:cubicBezTo>
                  <a:cubicBezTo>
                    <a:pt x="528" y="506"/>
                    <a:pt x="544" y="522"/>
                    <a:pt x="562" y="540"/>
                  </a:cubicBezTo>
                  <a:cubicBezTo>
                    <a:pt x="579" y="530"/>
                    <a:pt x="599" y="523"/>
                    <a:pt x="623" y="528"/>
                  </a:cubicBezTo>
                  <a:cubicBezTo>
                    <a:pt x="658" y="537"/>
                    <a:pt x="684" y="571"/>
                    <a:pt x="681" y="608"/>
                  </a:cubicBezTo>
                  <a:cubicBezTo>
                    <a:pt x="679" y="645"/>
                    <a:pt x="648" y="676"/>
                    <a:pt x="611" y="678"/>
                  </a:cubicBezTo>
                  <a:cubicBezTo>
                    <a:pt x="574" y="681"/>
                    <a:pt x="540" y="656"/>
                    <a:pt x="531" y="620"/>
                  </a:cubicBezTo>
                  <a:cubicBezTo>
                    <a:pt x="527" y="600"/>
                    <a:pt x="529" y="582"/>
                    <a:pt x="539" y="565"/>
                  </a:cubicBezTo>
                  <a:cubicBezTo>
                    <a:pt x="544" y="558"/>
                    <a:pt x="543" y="553"/>
                    <a:pt x="537" y="548"/>
                  </a:cubicBezTo>
                  <a:cubicBezTo>
                    <a:pt x="523" y="534"/>
                    <a:pt x="511" y="521"/>
                    <a:pt x="496" y="506"/>
                  </a:cubicBezTo>
                  <a:cubicBezTo>
                    <a:pt x="455" y="542"/>
                    <a:pt x="409" y="561"/>
                    <a:pt x="356" y="565"/>
                  </a:cubicBezTo>
                  <a:cubicBezTo>
                    <a:pt x="354" y="580"/>
                    <a:pt x="352" y="593"/>
                    <a:pt x="370" y="601"/>
                  </a:cubicBezTo>
                  <a:cubicBezTo>
                    <a:pt x="386" y="608"/>
                    <a:pt x="392" y="631"/>
                    <a:pt x="386" y="648"/>
                  </a:cubicBezTo>
                  <a:cubicBezTo>
                    <a:pt x="381" y="666"/>
                    <a:pt x="364" y="678"/>
                    <a:pt x="346" y="678"/>
                  </a:cubicBezTo>
                  <a:cubicBezTo>
                    <a:pt x="328" y="679"/>
                    <a:pt x="311" y="667"/>
                    <a:pt x="305" y="649"/>
                  </a:cubicBezTo>
                  <a:cubicBezTo>
                    <a:pt x="299" y="632"/>
                    <a:pt x="304" y="609"/>
                    <a:pt x="320" y="602"/>
                  </a:cubicBezTo>
                  <a:cubicBezTo>
                    <a:pt x="338" y="594"/>
                    <a:pt x="338" y="581"/>
                    <a:pt x="335" y="566"/>
                  </a:cubicBezTo>
                  <a:close/>
                  <a:moveTo>
                    <a:pt x="85" y="27"/>
                  </a:moveTo>
                  <a:cubicBezTo>
                    <a:pt x="54" y="27"/>
                    <a:pt x="29" y="52"/>
                    <a:pt x="30" y="83"/>
                  </a:cubicBezTo>
                  <a:cubicBezTo>
                    <a:pt x="30" y="115"/>
                    <a:pt x="55" y="139"/>
                    <a:pt x="86" y="139"/>
                  </a:cubicBezTo>
                  <a:cubicBezTo>
                    <a:pt x="117" y="139"/>
                    <a:pt x="142" y="113"/>
                    <a:pt x="142" y="82"/>
                  </a:cubicBezTo>
                  <a:cubicBezTo>
                    <a:pt x="141" y="51"/>
                    <a:pt x="116" y="26"/>
                    <a:pt x="85" y="27"/>
                  </a:cubicBezTo>
                  <a:close/>
                  <a:moveTo>
                    <a:pt x="605" y="139"/>
                  </a:moveTo>
                  <a:cubicBezTo>
                    <a:pt x="636" y="139"/>
                    <a:pt x="661" y="115"/>
                    <a:pt x="661" y="83"/>
                  </a:cubicBezTo>
                  <a:cubicBezTo>
                    <a:pt x="662" y="52"/>
                    <a:pt x="637" y="27"/>
                    <a:pt x="606" y="27"/>
                  </a:cubicBezTo>
                  <a:cubicBezTo>
                    <a:pt x="575" y="26"/>
                    <a:pt x="550" y="51"/>
                    <a:pt x="549" y="82"/>
                  </a:cubicBezTo>
                  <a:cubicBezTo>
                    <a:pt x="549" y="113"/>
                    <a:pt x="574" y="139"/>
                    <a:pt x="605" y="139"/>
                  </a:cubicBezTo>
                  <a:close/>
                  <a:moveTo>
                    <a:pt x="30" y="602"/>
                  </a:moveTo>
                  <a:cubicBezTo>
                    <a:pt x="29" y="633"/>
                    <a:pt x="55" y="659"/>
                    <a:pt x="86" y="659"/>
                  </a:cubicBezTo>
                  <a:cubicBezTo>
                    <a:pt x="117" y="658"/>
                    <a:pt x="142" y="633"/>
                    <a:pt x="142" y="602"/>
                  </a:cubicBezTo>
                  <a:cubicBezTo>
                    <a:pt x="142" y="571"/>
                    <a:pt x="117" y="546"/>
                    <a:pt x="86" y="546"/>
                  </a:cubicBezTo>
                  <a:cubicBezTo>
                    <a:pt x="55" y="546"/>
                    <a:pt x="30" y="571"/>
                    <a:pt x="30" y="602"/>
                  </a:cubicBezTo>
                  <a:close/>
                  <a:moveTo>
                    <a:pt x="661" y="603"/>
                  </a:moveTo>
                  <a:cubicBezTo>
                    <a:pt x="662" y="572"/>
                    <a:pt x="637" y="547"/>
                    <a:pt x="606" y="546"/>
                  </a:cubicBezTo>
                  <a:cubicBezTo>
                    <a:pt x="575" y="546"/>
                    <a:pt x="549" y="571"/>
                    <a:pt x="549" y="602"/>
                  </a:cubicBezTo>
                  <a:cubicBezTo>
                    <a:pt x="549" y="633"/>
                    <a:pt x="574" y="658"/>
                    <a:pt x="605" y="659"/>
                  </a:cubicBezTo>
                  <a:cubicBezTo>
                    <a:pt x="636" y="659"/>
                    <a:pt x="661" y="634"/>
                    <a:pt x="661" y="603"/>
                  </a:cubicBezTo>
                  <a:close/>
                  <a:moveTo>
                    <a:pt x="345" y="27"/>
                  </a:moveTo>
                  <a:cubicBezTo>
                    <a:pt x="333" y="27"/>
                    <a:pt x="322" y="37"/>
                    <a:pt x="322" y="50"/>
                  </a:cubicBezTo>
                  <a:cubicBezTo>
                    <a:pt x="322" y="62"/>
                    <a:pt x="333" y="72"/>
                    <a:pt x="345" y="73"/>
                  </a:cubicBezTo>
                  <a:cubicBezTo>
                    <a:pt x="358" y="73"/>
                    <a:pt x="369" y="62"/>
                    <a:pt x="369" y="49"/>
                  </a:cubicBezTo>
                  <a:cubicBezTo>
                    <a:pt x="369" y="37"/>
                    <a:pt x="358" y="27"/>
                    <a:pt x="345" y="27"/>
                  </a:cubicBezTo>
                  <a:close/>
                  <a:moveTo>
                    <a:pt x="76" y="343"/>
                  </a:moveTo>
                  <a:cubicBezTo>
                    <a:pt x="76" y="330"/>
                    <a:pt x="65" y="320"/>
                    <a:pt x="53" y="319"/>
                  </a:cubicBezTo>
                  <a:cubicBezTo>
                    <a:pt x="41" y="319"/>
                    <a:pt x="29" y="330"/>
                    <a:pt x="30" y="343"/>
                  </a:cubicBezTo>
                  <a:cubicBezTo>
                    <a:pt x="30" y="356"/>
                    <a:pt x="41" y="366"/>
                    <a:pt x="53" y="366"/>
                  </a:cubicBezTo>
                  <a:cubicBezTo>
                    <a:pt x="65" y="366"/>
                    <a:pt x="75" y="355"/>
                    <a:pt x="76" y="343"/>
                  </a:cubicBezTo>
                  <a:close/>
                  <a:moveTo>
                    <a:pt x="661" y="342"/>
                  </a:moveTo>
                  <a:cubicBezTo>
                    <a:pt x="661" y="330"/>
                    <a:pt x="651" y="319"/>
                    <a:pt x="638" y="319"/>
                  </a:cubicBezTo>
                  <a:cubicBezTo>
                    <a:pt x="626" y="319"/>
                    <a:pt x="616" y="330"/>
                    <a:pt x="615" y="342"/>
                  </a:cubicBezTo>
                  <a:cubicBezTo>
                    <a:pt x="615" y="355"/>
                    <a:pt x="627" y="367"/>
                    <a:pt x="639" y="366"/>
                  </a:cubicBezTo>
                  <a:cubicBezTo>
                    <a:pt x="652" y="365"/>
                    <a:pt x="661" y="355"/>
                    <a:pt x="661" y="342"/>
                  </a:cubicBezTo>
                  <a:close/>
                  <a:moveTo>
                    <a:pt x="345" y="613"/>
                  </a:moveTo>
                  <a:cubicBezTo>
                    <a:pt x="333" y="613"/>
                    <a:pt x="322" y="624"/>
                    <a:pt x="322" y="636"/>
                  </a:cubicBezTo>
                  <a:cubicBezTo>
                    <a:pt x="322" y="649"/>
                    <a:pt x="334" y="659"/>
                    <a:pt x="347" y="658"/>
                  </a:cubicBezTo>
                  <a:cubicBezTo>
                    <a:pt x="359" y="658"/>
                    <a:pt x="370" y="647"/>
                    <a:pt x="369" y="634"/>
                  </a:cubicBezTo>
                  <a:cubicBezTo>
                    <a:pt x="368" y="622"/>
                    <a:pt x="357" y="612"/>
                    <a:pt x="345" y="6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34" name="Freeform 71"/>
            <p:cNvSpPr>
              <a:spLocks noEditPoints="1"/>
            </p:cNvSpPr>
            <p:nvPr/>
          </p:nvSpPr>
          <p:spPr bwMode="auto">
            <a:xfrm>
              <a:off x="4981" y="3082"/>
              <a:ext cx="90" cy="94"/>
            </a:xfrm>
            <a:custGeom>
              <a:avLst/>
              <a:gdLst>
                <a:gd name="T0" fmla="*/ 219 w 284"/>
                <a:gd name="T1" fmla="*/ 49 h 297"/>
                <a:gd name="T2" fmla="*/ 263 w 284"/>
                <a:gd name="T3" fmla="*/ 75 h 297"/>
                <a:gd name="T4" fmla="*/ 275 w 284"/>
                <a:gd name="T5" fmla="*/ 112 h 297"/>
                <a:gd name="T6" fmla="*/ 254 w 284"/>
                <a:gd name="T7" fmla="*/ 159 h 297"/>
                <a:gd name="T8" fmla="*/ 265 w 284"/>
                <a:gd name="T9" fmla="*/ 194 h 297"/>
                <a:gd name="T10" fmla="*/ 252 w 284"/>
                <a:gd name="T11" fmla="*/ 212 h 297"/>
                <a:gd name="T12" fmla="*/ 225 w 284"/>
                <a:gd name="T13" fmla="*/ 211 h 297"/>
                <a:gd name="T14" fmla="*/ 215 w 284"/>
                <a:gd name="T15" fmla="*/ 202 h 297"/>
                <a:gd name="T16" fmla="*/ 226 w 284"/>
                <a:gd name="T17" fmla="*/ 193 h 297"/>
                <a:gd name="T18" fmla="*/ 244 w 284"/>
                <a:gd name="T19" fmla="*/ 191 h 297"/>
                <a:gd name="T20" fmla="*/ 191 w 284"/>
                <a:gd name="T21" fmla="*/ 29 h 297"/>
                <a:gd name="T22" fmla="*/ 155 w 284"/>
                <a:gd name="T23" fmla="*/ 55 h 297"/>
                <a:gd name="T24" fmla="*/ 83 w 284"/>
                <a:gd name="T25" fmla="*/ 109 h 297"/>
                <a:gd name="T26" fmla="*/ 77 w 284"/>
                <a:gd name="T27" fmla="*/ 128 h 297"/>
                <a:gd name="T28" fmla="*/ 94 w 284"/>
                <a:gd name="T29" fmla="*/ 181 h 297"/>
                <a:gd name="T30" fmla="*/ 108 w 284"/>
                <a:gd name="T31" fmla="*/ 191 h 297"/>
                <a:gd name="T32" fmla="*/ 172 w 284"/>
                <a:gd name="T33" fmla="*/ 193 h 297"/>
                <a:gd name="T34" fmla="*/ 187 w 284"/>
                <a:gd name="T35" fmla="*/ 201 h 297"/>
                <a:gd name="T36" fmla="*/ 171 w 284"/>
                <a:gd name="T37" fmla="*/ 211 h 297"/>
                <a:gd name="T38" fmla="*/ 122 w 284"/>
                <a:gd name="T39" fmla="*/ 211 h 297"/>
                <a:gd name="T40" fmla="*/ 145 w 284"/>
                <a:gd name="T41" fmla="*/ 257 h 297"/>
                <a:gd name="T42" fmla="*/ 137 w 284"/>
                <a:gd name="T43" fmla="*/ 280 h 297"/>
                <a:gd name="T44" fmla="*/ 78 w 284"/>
                <a:gd name="T45" fmla="*/ 256 h 297"/>
                <a:gd name="T46" fmla="*/ 69 w 284"/>
                <a:gd name="T47" fmla="*/ 238 h 297"/>
                <a:gd name="T48" fmla="*/ 45 w 284"/>
                <a:gd name="T49" fmla="*/ 226 h 297"/>
                <a:gd name="T50" fmla="*/ 29 w 284"/>
                <a:gd name="T51" fmla="*/ 217 h 297"/>
                <a:gd name="T52" fmla="*/ 3 w 284"/>
                <a:gd name="T53" fmla="*/ 137 h 297"/>
                <a:gd name="T54" fmla="*/ 10 w 284"/>
                <a:gd name="T55" fmla="*/ 119 h 297"/>
                <a:gd name="T56" fmla="*/ 152 w 284"/>
                <a:gd name="T57" fmla="*/ 33 h 297"/>
                <a:gd name="T58" fmla="*/ 186 w 284"/>
                <a:gd name="T59" fmla="*/ 8 h 297"/>
                <a:gd name="T60" fmla="*/ 207 w 284"/>
                <a:gd name="T61" fmla="*/ 15 h 297"/>
                <a:gd name="T62" fmla="*/ 219 w 284"/>
                <a:gd name="T63" fmla="*/ 49 h 297"/>
                <a:gd name="T64" fmla="*/ 55 w 284"/>
                <a:gd name="T65" fmla="*/ 125 h 297"/>
                <a:gd name="T66" fmla="*/ 23 w 284"/>
                <a:gd name="T67" fmla="*/ 136 h 297"/>
                <a:gd name="T68" fmla="*/ 46 w 284"/>
                <a:gd name="T69" fmla="*/ 205 h 297"/>
                <a:gd name="T70" fmla="*/ 77 w 284"/>
                <a:gd name="T71" fmla="*/ 194 h 297"/>
                <a:gd name="T72" fmla="*/ 55 w 284"/>
                <a:gd name="T73" fmla="*/ 125 h 297"/>
                <a:gd name="T74" fmla="*/ 125 w 284"/>
                <a:gd name="T75" fmla="*/ 261 h 297"/>
                <a:gd name="T76" fmla="*/ 105 w 284"/>
                <a:gd name="T77" fmla="*/ 223 h 297"/>
                <a:gd name="T78" fmla="*/ 80 w 284"/>
                <a:gd name="T79" fmla="*/ 217 h 297"/>
                <a:gd name="T80" fmla="*/ 99 w 284"/>
                <a:gd name="T81" fmla="*/ 254 h 297"/>
                <a:gd name="T82" fmla="*/ 125 w 284"/>
                <a:gd name="T83" fmla="*/ 261 h 297"/>
                <a:gd name="T84" fmla="*/ 226 w 284"/>
                <a:gd name="T85" fmla="*/ 71 h 297"/>
                <a:gd name="T86" fmla="*/ 248 w 284"/>
                <a:gd name="T87" fmla="*/ 139 h 297"/>
                <a:gd name="T88" fmla="*/ 261 w 284"/>
                <a:gd name="T89" fmla="*/ 133 h 297"/>
                <a:gd name="T90" fmla="*/ 242 w 284"/>
                <a:gd name="T91" fmla="*/ 74 h 297"/>
                <a:gd name="T92" fmla="*/ 226 w 284"/>
                <a:gd name="T93" fmla="*/ 71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4" h="297">
                  <a:moveTo>
                    <a:pt x="219" y="49"/>
                  </a:moveTo>
                  <a:cubicBezTo>
                    <a:pt x="248" y="44"/>
                    <a:pt x="254" y="47"/>
                    <a:pt x="263" y="75"/>
                  </a:cubicBezTo>
                  <a:cubicBezTo>
                    <a:pt x="267" y="87"/>
                    <a:pt x="271" y="100"/>
                    <a:pt x="275" y="112"/>
                  </a:cubicBezTo>
                  <a:cubicBezTo>
                    <a:pt x="284" y="140"/>
                    <a:pt x="282" y="147"/>
                    <a:pt x="254" y="159"/>
                  </a:cubicBezTo>
                  <a:cubicBezTo>
                    <a:pt x="258" y="171"/>
                    <a:pt x="262" y="182"/>
                    <a:pt x="265" y="194"/>
                  </a:cubicBezTo>
                  <a:cubicBezTo>
                    <a:pt x="269" y="207"/>
                    <a:pt x="266" y="212"/>
                    <a:pt x="252" y="212"/>
                  </a:cubicBezTo>
                  <a:cubicBezTo>
                    <a:pt x="243" y="212"/>
                    <a:pt x="234" y="212"/>
                    <a:pt x="225" y="211"/>
                  </a:cubicBezTo>
                  <a:cubicBezTo>
                    <a:pt x="222" y="210"/>
                    <a:pt x="219" y="205"/>
                    <a:pt x="215" y="202"/>
                  </a:cubicBezTo>
                  <a:cubicBezTo>
                    <a:pt x="219" y="199"/>
                    <a:pt x="222" y="194"/>
                    <a:pt x="226" y="193"/>
                  </a:cubicBezTo>
                  <a:cubicBezTo>
                    <a:pt x="231" y="191"/>
                    <a:pt x="236" y="192"/>
                    <a:pt x="244" y="191"/>
                  </a:cubicBezTo>
                  <a:cubicBezTo>
                    <a:pt x="226" y="137"/>
                    <a:pt x="209" y="84"/>
                    <a:pt x="191" y="29"/>
                  </a:cubicBezTo>
                  <a:cubicBezTo>
                    <a:pt x="178" y="39"/>
                    <a:pt x="167" y="47"/>
                    <a:pt x="155" y="55"/>
                  </a:cubicBezTo>
                  <a:cubicBezTo>
                    <a:pt x="131" y="73"/>
                    <a:pt x="107" y="91"/>
                    <a:pt x="83" y="109"/>
                  </a:cubicBezTo>
                  <a:cubicBezTo>
                    <a:pt x="75" y="114"/>
                    <a:pt x="73" y="119"/>
                    <a:pt x="77" y="128"/>
                  </a:cubicBezTo>
                  <a:cubicBezTo>
                    <a:pt x="83" y="146"/>
                    <a:pt x="88" y="164"/>
                    <a:pt x="94" y="181"/>
                  </a:cubicBezTo>
                  <a:cubicBezTo>
                    <a:pt x="96" y="185"/>
                    <a:pt x="103" y="190"/>
                    <a:pt x="108" y="191"/>
                  </a:cubicBezTo>
                  <a:cubicBezTo>
                    <a:pt x="129" y="192"/>
                    <a:pt x="150" y="191"/>
                    <a:pt x="172" y="193"/>
                  </a:cubicBezTo>
                  <a:cubicBezTo>
                    <a:pt x="177" y="193"/>
                    <a:pt x="187" y="198"/>
                    <a:pt x="187" y="201"/>
                  </a:cubicBezTo>
                  <a:cubicBezTo>
                    <a:pt x="188" y="212"/>
                    <a:pt x="179" y="211"/>
                    <a:pt x="171" y="211"/>
                  </a:cubicBezTo>
                  <a:cubicBezTo>
                    <a:pt x="155" y="211"/>
                    <a:pt x="140" y="211"/>
                    <a:pt x="122" y="211"/>
                  </a:cubicBezTo>
                  <a:cubicBezTo>
                    <a:pt x="130" y="228"/>
                    <a:pt x="137" y="243"/>
                    <a:pt x="145" y="257"/>
                  </a:cubicBezTo>
                  <a:cubicBezTo>
                    <a:pt x="152" y="269"/>
                    <a:pt x="150" y="276"/>
                    <a:pt x="137" y="280"/>
                  </a:cubicBezTo>
                  <a:cubicBezTo>
                    <a:pt x="88" y="295"/>
                    <a:pt x="101" y="297"/>
                    <a:pt x="78" y="256"/>
                  </a:cubicBezTo>
                  <a:cubicBezTo>
                    <a:pt x="75" y="250"/>
                    <a:pt x="71" y="244"/>
                    <a:pt x="69" y="238"/>
                  </a:cubicBezTo>
                  <a:cubicBezTo>
                    <a:pt x="64" y="227"/>
                    <a:pt x="59" y="219"/>
                    <a:pt x="45" y="226"/>
                  </a:cubicBezTo>
                  <a:cubicBezTo>
                    <a:pt x="37" y="229"/>
                    <a:pt x="32" y="225"/>
                    <a:pt x="29" y="217"/>
                  </a:cubicBezTo>
                  <a:cubicBezTo>
                    <a:pt x="20" y="190"/>
                    <a:pt x="12" y="164"/>
                    <a:pt x="3" y="137"/>
                  </a:cubicBezTo>
                  <a:cubicBezTo>
                    <a:pt x="0" y="129"/>
                    <a:pt x="0" y="121"/>
                    <a:pt x="10" y="119"/>
                  </a:cubicBezTo>
                  <a:cubicBezTo>
                    <a:pt x="68" y="107"/>
                    <a:pt x="106" y="64"/>
                    <a:pt x="152" y="33"/>
                  </a:cubicBezTo>
                  <a:cubicBezTo>
                    <a:pt x="163" y="25"/>
                    <a:pt x="174" y="16"/>
                    <a:pt x="186" y="8"/>
                  </a:cubicBezTo>
                  <a:cubicBezTo>
                    <a:pt x="197" y="0"/>
                    <a:pt x="202" y="2"/>
                    <a:pt x="207" y="15"/>
                  </a:cubicBezTo>
                  <a:cubicBezTo>
                    <a:pt x="211" y="26"/>
                    <a:pt x="215" y="38"/>
                    <a:pt x="219" y="49"/>
                  </a:cubicBezTo>
                  <a:close/>
                  <a:moveTo>
                    <a:pt x="55" y="125"/>
                  </a:moveTo>
                  <a:cubicBezTo>
                    <a:pt x="44" y="129"/>
                    <a:pt x="34" y="132"/>
                    <a:pt x="23" y="136"/>
                  </a:cubicBezTo>
                  <a:cubicBezTo>
                    <a:pt x="31" y="160"/>
                    <a:pt x="39" y="182"/>
                    <a:pt x="46" y="205"/>
                  </a:cubicBezTo>
                  <a:cubicBezTo>
                    <a:pt x="58" y="201"/>
                    <a:pt x="67" y="198"/>
                    <a:pt x="77" y="194"/>
                  </a:cubicBezTo>
                  <a:cubicBezTo>
                    <a:pt x="70" y="171"/>
                    <a:pt x="62" y="149"/>
                    <a:pt x="55" y="125"/>
                  </a:cubicBezTo>
                  <a:close/>
                  <a:moveTo>
                    <a:pt x="125" y="261"/>
                  </a:moveTo>
                  <a:cubicBezTo>
                    <a:pt x="118" y="248"/>
                    <a:pt x="111" y="235"/>
                    <a:pt x="105" y="223"/>
                  </a:cubicBezTo>
                  <a:cubicBezTo>
                    <a:pt x="97" y="207"/>
                    <a:pt x="96" y="207"/>
                    <a:pt x="80" y="217"/>
                  </a:cubicBezTo>
                  <a:cubicBezTo>
                    <a:pt x="87" y="229"/>
                    <a:pt x="94" y="241"/>
                    <a:pt x="99" y="254"/>
                  </a:cubicBezTo>
                  <a:cubicBezTo>
                    <a:pt x="104" y="267"/>
                    <a:pt x="112" y="271"/>
                    <a:pt x="125" y="261"/>
                  </a:cubicBezTo>
                  <a:close/>
                  <a:moveTo>
                    <a:pt x="226" y="71"/>
                  </a:moveTo>
                  <a:cubicBezTo>
                    <a:pt x="233" y="93"/>
                    <a:pt x="240" y="116"/>
                    <a:pt x="248" y="139"/>
                  </a:cubicBezTo>
                  <a:cubicBezTo>
                    <a:pt x="253" y="137"/>
                    <a:pt x="257" y="135"/>
                    <a:pt x="261" y="133"/>
                  </a:cubicBezTo>
                  <a:cubicBezTo>
                    <a:pt x="254" y="113"/>
                    <a:pt x="248" y="94"/>
                    <a:pt x="242" y="74"/>
                  </a:cubicBezTo>
                  <a:cubicBezTo>
                    <a:pt x="239" y="64"/>
                    <a:pt x="234" y="65"/>
                    <a:pt x="226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135" name="矩形: 圆角 134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7" name="矩形: 圆角 136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38" name="矩形: 圆角 137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39" name="矩形: 圆角 138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40" name="文本框 139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矩形: 圆角 133"/>
          <p:cNvSpPr/>
          <p:nvPr/>
        </p:nvSpPr>
        <p:spPr>
          <a:xfrm>
            <a:off x="631870" y="1244541"/>
            <a:ext cx="10928260" cy="1745926"/>
          </a:xfrm>
          <a:prstGeom prst="roundRect">
            <a:avLst>
              <a:gd name="adj" fmla="val 17946"/>
            </a:avLst>
          </a:prstGeom>
          <a:solidFill>
            <a:srgbClr val="2664FE"/>
          </a:solidFill>
          <a:ln>
            <a:noFill/>
          </a:ln>
          <a:effectLst>
            <a:outerShdw blurRad="279400" dist="38100" dir="5400000" algn="t" rotWithShape="0">
              <a:srgbClr val="568E87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35" name="矩形: 圆角 134"/>
          <p:cNvSpPr/>
          <p:nvPr/>
        </p:nvSpPr>
        <p:spPr>
          <a:xfrm>
            <a:off x="827314" y="1435632"/>
            <a:ext cx="10537372" cy="1353496"/>
          </a:xfrm>
          <a:prstGeom prst="roundRect">
            <a:avLst>
              <a:gd name="adj" fmla="val 15506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0" y="5095527"/>
            <a:ext cx="12192000" cy="2464740"/>
          </a:xfrm>
          <a:prstGeom prst="roundRect">
            <a:avLst>
              <a:gd name="adj" fmla="val 21049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6" name="矩形: 圆角 25"/>
          <p:cNvSpPr/>
          <p:nvPr/>
        </p:nvSpPr>
        <p:spPr>
          <a:xfrm>
            <a:off x="10195303" y="632359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7" name="矩形: 圆角 26"/>
          <p:cNvSpPr/>
          <p:nvPr/>
        </p:nvSpPr>
        <p:spPr>
          <a:xfrm>
            <a:off x="657216" y="495300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47665" y="509248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326485" y="428858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0" name="矩形: 圆角 39"/>
          <p:cNvSpPr/>
          <p:nvPr/>
        </p:nvSpPr>
        <p:spPr>
          <a:xfrm>
            <a:off x="10275440" y="588857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0365358" y="632359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9" name="矩形: 圆角 38"/>
          <p:cNvSpPr/>
          <p:nvPr/>
        </p:nvSpPr>
        <p:spPr>
          <a:xfrm>
            <a:off x="766219" y="3154255"/>
            <a:ext cx="2402838" cy="3350496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>
            <a:outerShdw blurRad="254000" dist="190500" dir="5400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046677" y="5104613"/>
            <a:ext cx="1841920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1172592" y="4756375"/>
            <a:ext cx="1590091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1605597" y="3680584"/>
            <a:ext cx="724080" cy="731822"/>
            <a:chOff x="9863894" y="1647386"/>
            <a:chExt cx="890588" cy="900113"/>
          </a:xfrm>
        </p:grpSpPr>
        <p:sp>
          <p:nvSpPr>
            <p:cNvPr id="53" name="Freeform 27"/>
            <p:cNvSpPr>
              <a:spLocks noEditPoints="1"/>
            </p:cNvSpPr>
            <p:nvPr/>
          </p:nvSpPr>
          <p:spPr bwMode="auto">
            <a:xfrm>
              <a:off x="9863894" y="1647386"/>
              <a:ext cx="890588" cy="900113"/>
            </a:xfrm>
            <a:custGeom>
              <a:avLst/>
              <a:gdLst>
                <a:gd name="T0" fmla="*/ 0 w 663"/>
                <a:gd name="T1" fmla="*/ 496 h 668"/>
                <a:gd name="T2" fmla="*/ 502 w 663"/>
                <a:gd name="T3" fmla="*/ 76 h 668"/>
                <a:gd name="T4" fmla="*/ 650 w 663"/>
                <a:gd name="T5" fmla="*/ 69 h 668"/>
                <a:gd name="T6" fmla="*/ 588 w 663"/>
                <a:gd name="T7" fmla="*/ 159 h 668"/>
                <a:gd name="T8" fmla="*/ 594 w 663"/>
                <a:gd name="T9" fmla="*/ 360 h 668"/>
                <a:gd name="T10" fmla="*/ 509 w 663"/>
                <a:gd name="T11" fmla="*/ 651 h 668"/>
                <a:gd name="T12" fmla="*/ 315 w 663"/>
                <a:gd name="T13" fmla="*/ 496 h 668"/>
                <a:gd name="T14" fmla="*/ 315 w 663"/>
                <a:gd name="T15" fmla="*/ 474 h 668"/>
                <a:gd name="T16" fmla="*/ 294 w 663"/>
                <a:gd name="T17" fmla="*/ 454 h 668"/>
                <a:gd name="T18" fmla="*/ 357 w 663"/>
                <a:gd name="T19" fmla="*/ 328 h 668"/>
                <a:gd name="T20" fmla="*/ 566 w 663"/>
                <a:gd name="T21" fmla="*/ 339 h 668"/>
                <a:gd name="T22" fmla="*/ 540 w 663"/>
                <a:gd name="T23" fmla="*/ 139 h 668"/>
                <a:gd name="T24" fmla="*/ 477 w 663"/>
                <a:gd name="T25" fmla="*/ 191 h 668"/>
                <a:gd name="T26" fmla="*/ 457 w 663"/>
                <a:gd name="T27" fmla="*/ 239 h 668"/>
                <a:gd name="T28" fmla="*/ 410 w 663"/>
                <a:gd name="T29" fmla="*/ 206 h 668"/>
                <a:gd name="T30" fmla="*/ 392 w 663"/>
                <a:gd name="T31" fmla="*/ 180 h 668"/>
                <a:gd name="T32" fmla="*/ 370 w 663"/>
                <a:gd name="T33" fmla="*/ 180 h 668"/>
                <a:gd name="T34" fmla="*/ 325 w 663"/>
                <a:gd name="T35" fmla="*/ 217 h 668"/>
                <a:gd name="T36" fmla="*/ 314 w 663"/>
                <a:gd name="T37" fmla="*/ 247 h 668"/>
                <a:gd name="T38" fmla="*/ 252 w 663"/>
                <a:gd name="T39" fmla="*/ 238 h 668"/>
                <a:gd name="T40" fmla="*/ 301 w 663"/>
                <a:gd name="T41" fmla="*/ 211 h 668"/>
                <a:gd name="T42" fmla="*/ 347 w 663"/>
                <a:gd name="T43" fmla="*/ 157 h 668"/>
                <a:gd name="T44" fmla="*/ 395 w 663"/>
                <a:gd name="T45" fmla="*/ 123 h 668"/>
                <a:gd name="T46" fmla="*/ 409 w 663"/>
                <a:gd name="T47" fmla="*/ 166 h 668"/>
                <a:gd name="T48" fmla="*/ 447 w 663"/>
                <a:gd name="T49" fmla="*/ 182 h 668"/>
                <a:gd name="T50" fmla="*/ 508 w 663"/>
                <a:gd name="T51" fmla="*/ 130 h 668"/>
                <a:gd name="T52" fmla="*/ 493 w 663"/>
                <a:gd name="T53" fmla="*/ 97 h 668"/>
                <a:gd name="T54" fmla="*/ 21 w 663"/>
                <a:gd name="T55" fmla="*/ 97 h 668"/>
                <a:gd name="T56" fmla="*/ 568 w 663"/>
                <a:gd name="T57" fmla="*/ 547 h 668"/>
                <a:gd name="T58" fmla="*/ 397 w 663"/>
                <a:gd name="T59" fmla="*/ 547 h 668"/>
                <a:gd name="T60" fmla="*/ 497 w 663"/>
                <a:gd name="T61" fmla="*/ 632 h 668"/>
                <a:gd name="T62" fmla="*/ 568 w 663"/>
                <a:gd name="T63" fmla="*/ 547 h 668"/>
                <a:gd name="T64" fmla="*/ 615 w 663"/>
                <a:gd name="T65" fmla="*/ 550 h 668"/>
                <a:gd name="T66" fmla="*/ 494 w 663"/>
                <a:gd name="T67" fmla="*/ 339 h 668"/>
                <a:gd name="T68" fmla="*/ 579 w 663"/>
                <a:gd name="T69" fmla="*/ 529 h 668"/>
                <a:gd name="T70" fmla="*/ 380 w 663"/>
                <a:gd name="T71" fmla="*/ 504 h 668"/>
                <a:gd name="T72" fmla="*/ 466 w 663"/>
                <a:gd name="T73" fmla="*/ 382 h 668"/>
                <a:gd name="T74" fmla="*/ 472 w 663"/>
                <a:gd name="T75" fmla="*/ 339 h 668"/>
                <a:gd name="T76" fmla="*/ 351 w 663"/>
                <a:gd name="T77" fmla="*/ 550 h 668"/>
                <a:gd name="T78" fmla="*/ 399 w 663"/>
                <a:gd name="T79" fmla="*/ 485 h 668"/>
                <a:gd name="T80" fmla="*/ 567 w 663"/>
                <a:gd name="T81" fmla="*/ 486 h 668"/>
                <a:gd name="T82" fmla="*/ 399 w 663"/>
                <a:gd name="T83" fmla="*/ 485 h 668"/>
                <a:gd name="T84" fmla="*/ 578 w 663"/>
                <a:gd name="T85" fmla="*/ 24 h 668"/>
                <a:gd name="T86" fmla="*/ 577 w 663"/>
                <a:gd name="T87" fmla="*/ 128 h 668"/>
                <a:gd name="T88" fmla="*/ 315 w 663"/>
                <a:gd name="T89" fmla="*/ 431 h 668"/>
                <a:gd name="T90" fmla="*/ 325 w 663"/>
                <a:gd name="T91" fmla="*/ 427 h 668"/>
                <a:gd name="T92" fmla="*/ 315 w 663"/>
                <a:gd name="T93" fmla="*/ 350 h 668"/>
                <a:gd name="T94" fmla="*/ 295 w 663"/>
                <a:gd name="T95" fmla="*/ 247 h 668"/>
                <a:gd name="T96" fmla="*/ 284 w 663"/>
                <a:gd name="T97" fmla="*/ 234 h 668"/>
                <a:gd name="T98" fmla="*/ 283 w 663"/>
                <a:gd name="T99" fmla="*/ 254 h 668"/>
                <a:gd name="T100" fmla="*/ 379 w 663"/>
                <a:gd name="T101" fmla="*/ 137 h 668"/>
                <a:gd name="T102" fmla="*/ 368 w 663"/>
                <a:gd name="T103" fmla="*/ 149 h 668"/>
                <a:gd name="T104" fmla="*/ 388 w 663"/>
                <a:gd name="T105" fmla="*/ 149 h 668"/>
                <a:gd name="T106" fmla="*/ 453 w 663"/>
                <a:gd name="T107" fmla="*/ 215 h 668"/>
                <a:gd name="T108" fmla="*/ 441 w 663"/>
                <a:gd name="T109" fmla="*/ 203 h 668"/>
                <a:gd name="T110" fmla="*/ 440 w 663"/>
                <a:gd name="T111" fmla="*/ 222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3" h="668">
                  <a:moveTo>
                    <a:pt x="315" y="496"/>
                  </a:moveTo>
                  <a:cubicBezTo>
                    <a:pt x="210" y="496"/>
                    <a:pt x="105" y="496"/>
                    <a:pt x="0" y="496"/>
                  </a:cubicBezTo>
                  <a:cubicBezTo>
                    <a:pt x="0" y="356"/>
                    <a:pt x="0" y="217"/>
                    <a:pt x="0" y="76"/>
                  </a:cubicBezTo>
                  <a:cubicBezTo>
                    <a:pt x="168" y="76"/>
                    <a:pt x="335" y="76"/>
                    <a:pt x="502" y="76"/>
                  </a:cubicBezTo>
                  <a:cubicBezTo>
                    <a:pt x="515" y="25"/>
                    <a:pt x="541" y="0"/>
                    <a:pt x="580" y="2"/>
                  </a:cubicBezTo>
                  <a:cubicBezTo>
                    <a:pt x="618" y="5"/>
                    <a:pt x="646" y="31"/>
                    <a:pt x="650" y="69"/>
                  </a:cubicBezTo>
                  <a:cubicBezTo>
                    <a:pt x="655" y="105"/>
                    <a:pt x="632" y="136"/>
                    <a:pt x="588" y="149"/>
                  </a:cubicBezTo>
                  <a:cubicBezTo>
                    <a:pt x="588" y="152"/>
                    <a:pt x="588" y="156"/>
                    <a:pt x="588" y="159"/>
                  </a:cubicBezTo>
                  <a:cubicBezTo>
                    <a:pt x="588" y="221"/>
                    <a:pt x="588" y="283"/>
                    <a:pt x="588" y="345"/>
                  </a:cubicBezTo>
                  <a:cubicBezTo>
                    <a:pt x="587" y="352"/>
                    <a:pt x="590" y="356"/>
                    <a:pt x="594" y="360"/>
                  </a:cubicBezTo>
                  <a:cubicBezTo>
                    <a:pt x="645" y="408"/>
                    <a:pt x="663" y="466"/>
                    <a:pt x="644" y="532"/>
                  </a:cubicBezTo>
                  <a:cubicBezTo>
                    <a:pt x="624" y="599"/>
                    <a:pt x="578" y="639"/>
                    <a:pt x="509" y="651"/>
                  </a:cubicBezTo>
                  <a:cubicBezTo>
                    <a:pt x="418" y="668"/>
                    <a:pt x="330" y="602"/>
                    <a:pt x="317" y="510"/>
                  </a:cubicBezTo>
                  <a:cubicBezTo>
                    <a:pt x="316" y="506"/>
                    <a:pt x="316" y="502"/>
                    <a:pt x="315" y="496"/>
                  </a:cubicBezTo>
                  <a:close/>
                  <a:moveTo>
                    <a:pt x="21" y="474"/>
                  </a:moveTo>
                  <a:cubicBezTo>
                    <a:pt x="120" y="474"/>
                    <a:pt x="217" y="474"/>
                    <a:pt x="315" y="474"/>
                  </a:cubicBezTo>
                  <a:cubicBezTo>
                    <a:pt x="316" y="467"/>
                    <a:pt x="317" y="461"/>
                    <a:pt x="317" y="454"/>
                  </a:cubicBezTo>
                  <a:cubicBezTo>
                    <a:pt x="309" y="454"/>
                    <a:pt x="302" y="454"/>
                    <a:pt x="294" y="454"/>
                  </a:cubicBezTo>
                  <a:cubicBezTo>
                    <a:pt x="294" y="411"/>
                    <a:pt x="294" y="370"/>
                    <a:pt x="294" y="328"/>
                  </a:cubicBezTo>
                  <a:cubicBezTo>
                    <a:pt x="315" y="328"/>
                    <a:pt x="335" y="328"/>
                    <a:pt x="357" y="328"/>
                  </a:cubicBezTo>
                  <a:cubicBezTo>
                    <a:pt x="357" y="343"/>
                    <a:pt x="357" y="358"/>
                    <a:pt x="357" y="373"/>
                  </a:cubicBezTo>
                  <a:cubicBezTo>
                    <a:pt x="420" y="313"/>
                    <a:pt x="489" y="302"/>
                    <a:pt x="566" y="339"/>
                  </a:cubicBezTo>
                  <a:cubicBezTo>
                    <a:pt x="566" y="275"/>
                    <a:pt x="566" y="212"/>
                    <a:pt x="566" y="150"/>
                  </a:cubicBezTo>
                  <a:cubicBezTo>
                    <a:pt x="557" y="146"/>
                    <a:pt x="548" y="144"/>
                    <a:pt x="540" y="139"/>
                  </a:cubicBezTo>
                  <a:cubicBezTo>
                    <a:pt x="534" y="135"/>
                    <a:pt x="531" y="136"/>
                    <a:pt x="527" y="141"/>
                  </a:cubicBezTo>
                  <a:cubicBezTo>
                    <a:pt x="510" y="158"/>
                    <a:pt x="494" y="175"/>
                    <a:pt x="477" y="191"/>
                  </a:cubicBezTo>
                  <a:cubicBezTo>
                    <a:pt x="472" y="196"/>
                    <a:pt x="469" y="200"/>
                    <a:pt x="471" y="207"/>
                  </a:cubicBezTo>
                  <a:cubicBezTo>
                    <a:pt x="474" y="220"/>
                    <a:pt x="468" y="232"/>
                    <a:pt x="457" y="239"/>
                  </a:cubicBezTo>
                  <a:cubicBezTo>
                    <a:pt x="447" y="246"/>
                    <a:pt x="433" y="245"/>
                    <a:pt x="423" y="238"/>
                  </a:cubicBezTo>
                  <a:cubicBezTo>
                    <a:pt x="412" y="231"/>
                    <a:pt x="407" y="218"/>
                    <a:pt x="410" y="206"/>
                  </a:cubicBezTo>
                  <a:cubicBezTo>
                    <a:pt x="411" y="203"/>
                    <a:pt x="412" y="199"/>
                    <a:pt x="411" y="198"/>
                  </a:cubicBezTo>
                  <a:cubicBezTo>
                    <a:pt x="405" y="191"/>
                    <a:pt x="399" y="185"/>
                    <a:pt x="392" y="180"/>
                  </a:cubicBezTo>
                  <a:cubicBezTo>
                    <a:pt x="390" y="178"/>
                    <a:pt x="385" y="180"/>
                    <a:pt x="381" y="180"/>
                  </a:cubicBezTo>
                  <a:cubicBezTo>
                    <a:pt x="378" y="181"/>
                    <a:pt x="374" y="181"/>
                    <a:pt x="370" y="180"/>
                  </a:cubicBezTo>
                  <a:cubicBezTo>
                    <a:pt x="365" y="178"/>
                    <a:pt x="362" y="180"/>
                    <a:pt x="358" y="183"/>
                  </a:cubicBezTo>
                  <a:cubicBezTo>
                    <a:pt x="348" y="195"/>
                    <a:pt x="336" y="206"/>
                    <a:pt x="325" y="217"/>
                  </a:cubicBezTo>
                  <a:cubicBezTo>
                    <a:pt x="318" y="224"/>
                    <a:pt x="309" y="230"/>
                    <a:pt x="315" y="243"/>
                  </a:cubicBezTo>
                  <a:cubicBezTo>
                    <a:pt x="315" y="244"/>
                    <a:pt x="315" y="246"/>
                    <a:pt x="314" y="247"/>
                  </a:cubicBezTo>
                  <a:cubicBezTo>
                    <a:pt x="312" y="265"/>
                    <a:pt x="296" y="278"/>
                    <a:pt x="279" y="275"/>
                  </a:cubicBezTo>
                  <a:cubicBezTo>
                    <a:pt x="261" y="272"/>
                    <a:pt x="249" y="256"/>
                    <a:pt x="252" y="238"/>
                  </a:cubicBezTo>
                  <a:cubicBezTo>
                    <a:pt x="256" y="220"/>
                    <a:pt x="272" y="210"/>
                    <a:pt x="291" y="213"/>
                  </a:cubicBezTo>
                  <a:cubicBezTo>
                    <a:pt x="294" y="214"/>
                    <a:pt x="299" y="213"/>
                    <a:pt x="301" y="211"/>
                  </a:cubicBezTo>
                  <a:cubicBezTo>
                    <a:pt x="316" y="197"/>
                    <a:pt x="330" y="182"/>
                    <a:pt x="344" y="167"/>
                  </a:cubicBezTo>
                  <a:cubicBezTo>
                    <a:pt x="347" y="165"/>
                    <a:pt x="348" y="161"/>
                    <a:pt x="347" y="157"/>
                  </a:cubicBezTo>
                  <a:cubicBezTo>
                    <a:pt x="345" y="143"/>
                    <a:pt x="349" y="131"/>
                    <a:pt x="360" y="123"/>
                  </a:cubicBezTo>
                  <a:cubicBezTo>
                    <a:pt x="371" y="116"/>
                    <a:pt x="385" y="116"/>
                    <a:pt x="395" y="123"/>
                  </a:cubicBezTo>
                  <a:cubicBezTo>
                    <a:pt x="406" y="131"/>
                    <a:pt x="411" y="143"/>
                    <a:pt x="408" y="157"/>
                  </a:cubicBezTo>
                  <a:cubicBezTo>
                    <a:pt x="408" y="160"/>
                    <a:pt x="407" y="164"/>
                    <a:pt x="409" y="166"/>
                  </a:cubicBezTo>
                  <a:cubicBezTo>
                    <a:pt x="418" y="173"/>
                    <a:pt x="423" y="188"/>
                    <a:pt x="439" y="181"/>
                  </a:cubicBezTo>
                  <a:cubicBezTo>
                    <a:pt x="442" y="180"/>
                    <a:pt x="445" y="181"/>
                    <a:pt x="447" y="182"/>
                  </a:cubicBezTo>
                  <a:cubicBezTo>
                    <a:pt x="453" y="185"/>
                    <a:pt x="457" y="182"/>
                    <a:pt x="461" y="178"/>
                  </a:cubicBezTo>
                  <a:cubicBezTo>
                    <a:pt x="476" y="162"/>
                    <a:pt x="492" y="145"/>
                    <a:pt x="508" y="130"/>
                  </a:cubicBezTo>
                  <a:cubicBezTo>
                    <a:pt x="516" y="123"/>
                    <a:pt x="517" y="118"/>
                    <a:pt x="512" y="108"/>
                  </a:cubicBezTo>
                  <a:cubicBezTo>
                    <a:pt x="507" y="99"/>
                    <a:pt x="503" y="97"/>
                    <a:pt x="493" y="97"/>
                  </a:cubicBezTo>
                  <a:cubicBezTo>
                    <a:pt x="340" y="97"/>
                    <a:pt x="188" y="97"/>
                    <a:pt x="35" y="97"/>
                  </a:cubicBezTo>
                  <a:cubicBezTo>
                    <a:pt x="31" y="97"/>
                    <a:pt x="26" y="97"/>
                    <a:pt x="21" y="97"/>
                  </a:cubicBezTo>
                  <a:cubicBezTo>
                    <a:pt x="21" y="223"/>
                    <a:pt x="21" y="348"/>
                    <a:pt x="21" y="474"/>
                  </a:cubicBezTo>
                  <a:close/>
                  <a:moveTo>
                    <a:pt x="568" y="547"/>
                  </a:moveTo>
                  <a:cubicBezTo>
                    <a:pt x="546" y="575"/>
                    <a:pt x="518" y="590"/>
                    <a:pt x="482" y="590"/>
                  </a:cubicBezTo>
                  <a:cubicBezTo>
                    <a:pt x="447" y="590"/>
                    <a:pt x="419" y="574"/>
                    <a:pt x="397" y="547"/>
                  </a:cubicBezTo>
                  <a:cubicBezTo>
                    <a:pt x="385" y="554"/>
                    <a:pt x="373" y="561"/>
                    <a:pt x="361" y="568"/>
                  </a:cubicBezTo>
                  <a:cubicBezTo>
                    <a:pt x="396" y="614"/>
                    <a:pt x="441" y="636"/>
                    <a:pt x="497" y="632"/>
                  </a:cubicBezTo>
                  <a:cubicBezTo>
                    <a:pt x="542" y="628"/>
                    <a:pt x="577" y="606"/>
                    <a:pt x="604" y="568"/>
                  </a:cubicBezTo>
                  <a:cubicBezTo>
                    <a:pt x="592" y="561"/>
                    <a:pt x="580" y="554"/>
                    <a:pt x="568" y="547"/>
                  </a:cubicBezTo>
                  <a:close/>
                  <a:moveTo>
                    <a:pt x="579" y="529"/>
                  </a:moveTo>
                  <a:cubicBezTo>
                    <a:pt x="591" y="536"/>
                    <a:pt x="603" y="542"/>
                    <a:pt x="615" y="550"/>
                  </a:cubicBezTo>
                  <a:cubicBezTo>
                    <a:pt x="636" y="502"/>
                    <a:pt x="635" y="457"/>
                    <a:pt x="610" y="412"/>
                  </a:cubicBezTo>
                  <a:cubicBezTo>
                    <a:pt x="584" y="368"/>
                    <a:pt x="545" y="345"/>
                    <a:pt x="494" y="339"/>
                  </a:cubicBezTo>
                  <a:cubicBezTo>
                    <a:pt x="494" y="354"/>
                    <a:pt x="494" y="367"/>
                    <a:pt x="494" y="381"/>
                  </a:cubicBezTo>
                  <a:cubicBezTo>
                    <a:pt x="562" y="390"/>
                    <a:pt x="607" y="457"/>
                    <a:pt x="579" y="529"/>
                  </a:cubicBezTo>
                  <a:close/>
                  <a:moveTo>
                    <a:pt x="386" y="529"/>
                  </a:moveTo>
                  <a:cubicBezTo>
                    <a:pt x="384" y="520"/>
                    <a:pt x="381" y="512"/>
                    <a:pt x="380" y="504"/>
                  </a:cubicBezTo>
                  <a:cubicBezTo>
                    <a:pt x="378" y="496"/>
                    <a:pt x="377" y="488"/>
                    <a:pt x="378" y="479"/>
                  </a:cubicBezTo>
                  <a:cubicBezTo>
                    <a:pt x="383" y="428"/>
                    <a:pt x="415" y="393"/>
                    <a:pt x="466" y="382"/>
                  </a:cubicBezTo>
                  <a:cubicBezTo>
                    <a:pt x="468" y="381"/>
                    <a:pt x="472" y="378"/>
                    <a:pt x="472" y="376"/>
                  </a:cubicBezTo>
                  <a:cubicBezTo>
                    <a:pt x="472" y="364"/>
                    <a:pt x="472" y="352"/>
                    <a:pt x="472" y="339"/>
                  </a:cubicBezTo>
                  <a:cubicBezTo>
                    <a:pt x="417" y="345"/>
                    <a:pt x="377" y="371"/>
                    <a:pt x="352" y="419"/>
                  </a:cubicBezTo>
                  <a:cubicBezTo>
                    <a:pt x="330" y="461"/>
                    <a:pt x="330" y="505"/>
                    <a:pt x="351" y="550"/>
                  </a:cubicBezTo>
                  <a:cubicBezTo>
                    <a:pt x="363" y="542"/>
                    <a:pt x="374" y="536"/>
                    <a:pt x="386" y="529"/>
                  </a:cubicBezTo>
                  <a:close/>
                  <a:moveTo>
                    <a:pt x="399" y="485"/>
                  </a:moveTo>
                  <a:cubicBezTo>
                    <a:pt x="399" y="531"/>
                    <a:pt x="436" y="569"/>
                    <a:pt x="482" y="570"/>
                  </a:cubicBezTo>
                  <a:cubicBezTo>
                    <a:pt x="528" y="570"/>
                    <a:pt x="567" y="532"/>
                    <a:pt x="567" y="486"/>
                  </a:cubicBezTo>
                  <a:cubicBezTo>
                    <a:pt x="567" y="440"/>
                    <a:pt x="529" y="402"/>
                    <a:pt x="483" y="402"/>
                  </a:cubicBezTo>
                  <a:cubicBezTo>
                    <a:pt x="437" y="402"/>
                    <a:pt x="399" y="439"/>
                    <a:pt x="399" y="485"/>
                  </a:cubicBezTo>
                  <a:close/>
                  <a:moveTo>
                    <a:pt x="630" y="76"/>
                  </a:moveTo>
                  <a:cubicBezTo>
                    <a:pt x="630" y="47"/>
                    <a:pt x="606" y="24"/>
                    <a:pt x="578" y="24"/>
                  </a:cubicBezTo>
                  <a:cubicBezTo>
                    <a:pt x="548" y="23"/>
                    <a:pt x="525" y="47"/>
                    <a:pt x="525" y="76"/>
                  </a:cubicBezTo>
                  <a:cubicBezTo>
                    <a:pt x="525" y="105"/>
                    <a:pt x="548" y="128"/>
                    <a:pt x="577" y="128"/>
                  </a:cubicBezTo>
                  <a:cubicBezTo>
                    <a:pt x="606" y="128"/>
                    <a:pt x="630" y="105"/>
                    <a:pt x="630" y="76"/>
                  </a:cubicBezTo>
                  <a:close/>
                  <a:moveTo>
                    <a:pt x="315" y="431"/>
                  </a:moveTo>
                  <a:cubicBezTo>
                    <a:pt x="316" y="432"/>
                    <a:pt x="317" y="433"/>
                    <a:pt x="318" y="434"/>
                  </a:cubicBezTo>
                  <a:cubicBezTo>
                    <a:pt x="320" y="432"/>
                    <a:pt x="323" y="430"/>
                    <a:pt x="325" y="427"/>
                  </a:cubicBezTo>
                  <a:cubicBezTo>
                    <a:pt x="340" y="403"/>
                    <a:pt x="335" y="376"/>
                    <a:pt x="335" y="350"/>
                  </a:cubicBezTo>
                  <a:cubicBezTo>
                    <a:pt x="328" y="350"/>
                    <a:pt x="322" y="350"/>
                    <a:pt x="315" y="350"/>
                  </a:cubicBezTo>
                  <a:cubicBezTo>
                    <a:pt x="315" y="377"/>
                    <a:pt x="315" y="404"/>
                    <a:pt x="315" y="431"/>
                  </a:cubicBezTo>
                  <a:close/>
                  <a:moveTo>
                    <a:pt x="295" y="247"/>
                  </a:moveTo>
                  <a:cubicBezTo>
                    <a:pt x="295" y="245"/>
                    <a:pt x="295" y="244"/>
                    <a:pt x="295" y="242"/>
                  </a:cubicBezTo>
                  <a:cubicBezTo>
                    <a:pt x="291" y="239"/>
                    <a:pt x="287" y="234"/>
                    <a:pt x="284" y="234"/>
                  </a:cubicBezTo>
                  <a:cubicBezTo>
                    <a:pt x="280" y="235"/>
                    <a:pt x="274" y="239"/>
                    <a:pt x="273" y="243"/>
                  </a:cubicBezTo>
                  <a:cubicBezTo>
                    <a:pt x="272" y="249"/>
                    <a:pt x="276" y="255"/>
                    <a:pt x="283" y="254"/>
                  </a:cubicBezTo>
                  <a:cubicBezTo>
                    <a:pt x="287" y="253"/>
                    <a:pt x="291" y="249"/>
                    <a:pt x="295" y="247"/>
                  </a:cubicBezTo>
                  <a:close/>
                  <a:moveTo>
                    <a:pt x="379" y="137"/>
                  </a:moveTo>
                  <a:cubicBezTo>
                    <a:pt x="378" y="138"/>
                    <a:pt x="376" y="138"/>
                    <a:pt x="375" y="138"/>
                  </a:cubicBezTo>
                  <a:cubicBezTo>
                    <a:pt x="372" y="142"/>
                    <a:pt x="368" y="145"/>
                    <a:pt x="368" y="149"/>
                  </a:cubicBezTo>
                  <a:cubicBezTo>
                    <a:pt x="367" y="156"/>
                    <a:pt x="371" y="160"/>
                    <a:pt x="378" y="160"/>
                  </a:cubicBezTo>
                  <a:cubicBezTo>
                    <a:pt x="385" y="159"/>
                    <a:pt x="389" y="155"/>
                    <a:pt x="388" y="149"/>
                  </a:cubicBezTo>
                  <a:cubicBezTo>
                    <a:pt x="387" y="145"/>
                    <a:pt x="382" y="141"/>
                    <a:pt x="379" y="137"/>
                  </a:cubicBezTo>
                  <a:close/>
                  <a:moveTo>
                    <a:pt x="453" y="215"/>
                  </a:moveTo>
                  <a:cubicBezTo>
                    <a:pt x="453" y="214"/>
                    <a:pt x="453" y="212"/>
                    <a:pt x="453" y="211"/>
                  </a:cubicBezTo>
                  <a:cubicBezTo>
                    <a:pt x="449" y="208"/>
                    <a:pt x="445" y="203"/>
                    <a:pt x="441" y="203"/>
                  </a:cubicBezTo>
                  <a:cubicBezTo>
                    <a:pt x="437" y="203"/>
                    <a:pt x="431" y="209"/>
                    <a:pt x="431" y="212"/>
                  </a:cubicBezTo>
                  <a:cubicBezTo>
                    <a:pt x="431" y="215"/>
                    <a:pt x="436" y="222"/>
                    <a:pt x="440" y="222"/>
                  </a:cubicBezTo>
                  <a:cubicBezTo>
                    <a:pt x="444" y="222"/>
                    <a:pt x="448" y="218"/>
                    <a:pt x="453" y="21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54" name="旁门左道PPT出品"/>
            <p:cNvGrpSpPr/>
            <p:nvPr/>
          </p:nvGrpSpPr>
          <p:grpSpPr>
            <a:xfrm>
              <a:off x="9921044" y="1807723"/>
              <a:ext cx="676276" cy="579438"/>
              <a:chOff x="9921044" y="1824655"/>
              <a:chExt cx="676276" cy="579438"/>
            </a:xfr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2700000" scaled="1"/>
            </a:gradFill>
          </p:grpSpPr>
          <p:sp>
            <p:nvSpPr>
              <p:cNvPr id="55" name="Freeform 28"/>
              <p:cNvSpPr>
                <a:spLocks noEditPoints="1"/>
              </p:cNvSpPr>
              <p:nvPr/>
            </p:nvSpPr>
            <p:spPr bwMode="auto">
              <a:xfrm>
                <a:off x="10146469" y="2050080"/>
                <a:ext cx="82550" cy="225425"/>
              </a:xfrm>
              <a:custGeom>
                <a:avLst/>
                <a:gdLst>
                  <a:gd name="T0" fmla="*/ 62 w 62"/>
                  <a:gd name="T1" fmla="*/ 0 h 167"/>
                  <a:gd name="T2" fmla="*/ 62 w 62"/>
                  <a:gd name="T3" fmla="*/ 167 h 167"/>
                  <a:gd name="T4" fmla="*/ 0 w 62"/>
                  <a:gd name="T5" fmla="*/ 167 h 167"/>
                  <a:gd name="T6" fmla="*/ 0 w 62"/>
                  <a:gd name="T7" fmla="*/ 0 h 167"/>
                  <a:gd name="T8" fmla="*/ 62 w 62"/>
                  <a:gd name="T9" fmla="*/ 0 h 167"/>
                  <a:gd name="T10" fmla="*/ 41 w 62"/>
                  <a:gd name="T11" fmla="*/ 146 h 167"/>
                  <a:gd name="T12" fmla="*/ 41 w 62"/>
                  <a:gd name="T13" fmla="*/ 22 h 167"/>
                  <a:gd name="T14" fmla="*/ 21 w 62"/>
                  <a:gd name="T15" fmla="*/ 22 h 167"/>
                  <a:gd name="T16" fmla="*/ 21 w 62"/>
                  <a:gd name="T17" fmla="*/ 146 h 167"/>
                  <a:gd name="T18" fmla="*/ 41 w 62"/>
                  <a:gd name="T19" fmla="*/ 146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167">
                    <a:moveTo>
                      <a:pt x="62" y="0"/>
                    </a:moveTo>
                    <a:cubicBezTo>
                      <a:pt x="62" y="56"/>
                      <a:pt x="62" y="111"/>
                      <a:pt x="62" y="167"/>
                    </a:cubicBezTo>
                    <a:cubicBezTo>
                      <a:pt x="42" y="167"/>
                      <a:pt x="21" y="167"/>
                      <a:pt x="0" y="167"/>
                    </a:cubicBezTo>
                    <a:cubicBezTo>
                      <a:pt x="0" y="112"/>
                      <a:pt x="0" y="56"/>
                      <a:pt x="0" y="0"/>
                    </a:cubicBezTo>
                    <a:cubicBezTo>
                      <a:pt x="21" y="0"/>
                      <a:pt x="41" y="0"/>
                      <a:pt x="62" y="0"/>
                    </a:cubicBezTo>
                    <a:close/>
                    <a:moveTo>
                      <a:pt x="41" y="146"/>
                    </a:moveTo>
                    <a:cubicBezTo>
                      <a:pt x="41" y="104"/>
                      <a:pt x="41" y="63"/>
                      <a:pt x="41" y="22"/>
                    </a:cubicBezTo>
                    <a:cubicBezTo>
                      <a:pt x="34" y="22"/>
                      <a:pt x="28" y="22"/>
                      <a:pt x="21" y="22"/>
                    </a:cubicBezTo>
                    <a:cubicBezTo>
                      <a:pt x="21" y="64"/>
                      <a:pt x="21" y="105"/>
                      <a:pt x="21" y="146"/>
                    </a:cubicBezTo>
                    <a:cubicBezTo>
                      <a:pt x="28" y="146"/>
                      <a:pt x="34" y="146"/>
                      <a:pt x="41" y="1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56" name="Freeform 29"/>
              <p:cNvSpPr>
                <a:spLocks noEditPoints="1"/>
              </p:cNvSpPr>
              <p:nvPr/>
            </p:nvSpPr>
            <p:spPr bwMode="auto">
              <a:xfrm>
                <a:off x="9921044" y="2135805"/>
                <a:ext cx="82550" cy="139700"/>
              </a:xfrm>
              <a:custGeom>
                <a:avLst/>
                <a:gdLst>
                  <a:gd name="T0" fmla="*/ 0 w 62"/>
                  <a:gd name="T1" fmla="*/ 0 h 103"/>
                  <a:gd name="T2" fmla="*/ 62 w 62"/>
                  <a:gd name="T3" fmla="*/ 0 h 103"/>
                  <a:gd name="T4" fmla="*/ 62 w 62"/>
                  <a:gd name="T5" fmla="*/ 103 h 103"/>
                  <a:gd name="T6" fmla="*/ 0 w 62"/>
                  <a:gd name="T7" fmla="*/ 103 h 103"/>
                  <a:gd name="T8" fmla="*/ 0 w 62"/>
                  <a:gd name="T9" fmla="*/ 0 h 103"/>
                  <a:gd name="T10" fmla="*/ 21 w 62"/>
                  <a:gd name="T11" fmla="*/ 20 h 103"/>
                  <a:gd name="T12" fmla="*/ 21 w 62"/>
                  <a:gd name="T13" fmla="*/ 82 h 103"/>
                  <a:gd name="T14" fmla="*/ 41 w 62"/>
                  <a:gd name="T15" fmla="*/ 82 h 103"/>
                  <a:gd name="T16" fmla="*/ 41 w 62"/>
                  <a:gd name="T17" fmla="*/ 20 h 103"/>
                  <a:gd name="T18" fmla="*/ 21 w 62"/>
                  <a:gd name="T19" fmla="*/ 2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103">
                    <a:moveTo>
                      <a:pt x="0" y="0"/>
                    </a:moveTo>
                    <a:cubicBezTo>
                      <a:pt x="21" y="0"/>
                      <a:pt x="41" y="0"/>
                      <a:pt x="62" y="0"/>
                    </a:cubicBezTo>
                    <a:cubicBezTo>
                      <a:pt x="62" y="34"/>
                      <a:pt x="62" y="68"/>
                      <a:pt x="62" y="103"/>
                    </a:cubicBezTo>
                    <a:cubicBezTo>
                      <a:pt x="42" y="103"/>
                      <a:pt x="21" y="103"/>
                      <a:pt x="0" y="103"/>
                    </a:cubicBezTo>
                    <a:cubicBezTo>
                      <a:pt x="0" y="69"/>
                      <a:pt x="0" y="34"/>
                      <a:pt x="0" y="0"/>
                    </a:cubicBezTo>
                    <a:close/>
                    <a:moveTo>
                      <a:pt x="21" y="20"/>
                    </a:moveTo>
                    <a:cubicBezTo>
                      <a:pt x="21" y="41"/>
                      <a:pt x="21" y="62"/>
                      <a:pt x="21" y="82"/>
                    </a:cubicBezTo>
                    <a:cubicBezTo>
                      <a:pt x="28" y="82"/>
                      <a:pt x="34" y="82"/>
                      <a:pt x="41" y="82"/>
                    </a:cubicBezTo>
                    <a:cubicBezTo>
                      <a:pt x="41" y="61"/>
                      <a:pt x="41" y="41"/>
                      <a:pt x="41" y="20"/>
                    </a:cubicBezTo>
                    <a:cubicBezTo>
                      <a:pt x="34" y="20"/>
                      <a:pt x="28" y="20"/>
                      <a:pt x="21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57" name="Freeform 30"/>
              <p:cNvSpPr>
                <a:spLocks noEditPoints="1"/>
              </p:cNvSpPr>
              <p:nvPr/>
            </p:nvSpPr>
            <p:spPr bwMode="auto">
              <a:xfrm>
                <a:off x="10033757" y="2162793"/>
                <a:ext cx="82550" cy="112713"/>
              </a:xfrm>
              <a:custGeom>
                <a:avLst/>
                <a:gdLst>
                  <a:gd name="T0" fmla="*/ 0 w 62"/>
                  <a:gd name="T1" fmla="*/ 0 h 83"/>
                  <a:gd name="T2" fmla="*/ 62 w 62"/>
                  <a:gd name="T3" fmla="*/ 0 h 83"/>
                  <a:gd name="T4" fmla="*/ 62 w 62"/>
                  <a:gd name="T5" fmla="*/ 83 h 83"/>
                  <a:gd name="T6" fmla="*/ 0 w 62"/>
                  <a:gd name="T7" fmla="*/ 83 h 83"/>
                  <a:gd name="T8" fmla="*/ 0 w 62"/>
                  <a:gd name="T9" fmla="*/ 0 h 83"/>
                  <a:gd name="T10" fmla="*/ 41 w 62"/>
                  <a:gd name="T11" fmla="*/ 22 h 83"/>
                  <a:gd name="T12" fmla="*/ 21 w 62"/>
                  <a:gd name="T13" fmla="*/ 22 h 83"/>
                  <a:gd name="T14" fmla="*/ 21 w 62"/>
                  <a:gd name="T15" fmla="*/ 62 h 83"/>
                  <a:gd name="T16" fmla="*/ 41 w 62"/>
                  <a:gd name="T17" fmla="*/ 62 h 83"/>
                  <a:gd name="T18" fmla="*/ 41 w 62"/>
                  <a:gd name="T19" fmla="*/ 2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83">
                    <a:moveTo>
                      <a:pt x="0" y="0"/>
                    </a:moveTo>
                    <a:cubicBezTo>
                      <a:pt x="21" y="0"/>
                      <a:pt x="41" y="0"/>
                      <a:pt x="62" y="0"/>
                    </a:cubicBezTo>
                    <a:cubicBezTo>
                      <a:pt x="62" y="28"/>
                      <a:pt x="62" y="55"/>
                      <a:pt x="62" y="83"/>
                    </a:cubicBezTo>
                    <a:cubicBezTo>
                      <a:pt x="42" y="83"/>
                      <a:pt x="21" y="83"/>
                      <a:pt x="0" y="83"/>
                    </a:cubicBezTo>
                    <a:cubicBezTo>
                      <a:pt x="0" y="56"/>
                      <a:pt x="0" y="29"/>
                      <a:pt x="0" y="0"/>
                    </a:cubicBezTo>
                    <a:close/>
                    <a:moveTo>
                      <a:pt x="41" y="22"/>
                    </a:moveTo>
                    <a:cubicBezTo>
                      <a:pt x="34" y="22"/>
                      <a:pt x="28" y="22"/>
                      <a:pt x="21" y="22"/>
                    </a:cubicBezTo>
                    <a:cubicBezTo>
                      <a:pt x="21" y="36"/>
                      <a:pt x="21" y="49"/>
                      <a:pt x="21" y="62"/>
                    </a:cubicBezTo>
                    <a:cubicBezTo>
                      <a:pt x="28" y="62"/>
                      <a:pt x="34" y="62"/>
                      <a:pt x="41" y="62"/>
                    </a:cubicBezTo>
                    <a:cubicBezTo>
                      <a:pt x="41" y="49"/>
                      <a:pt x="41" y="36"/>
                      <a:pt x="41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58" name="Freeform 31"/>
              <p:cNvSpPr/>
              <p:nvPr/>
            </p:nvSpPr>
            <p:spPr bwMode="auto">
              <a:xfrm>
                <a:off x="9976607" y="1824655"/>
                <a:ext cx="196850" cy="25400"/>
              </a:xfrm>
              <a:custGeom>
                <a:avLst/>
                <a:gdLst>
                  <a:gd name="T0" fmla="*/ 0 w 146"/>
                  <a:gd name="T1" fmla="*/ 19 h 19"/>
                  <a:gd name="T2" fmla="*/ 0 w 146"/>
                  <a:gd name="T3" fmla="*/ 0 h 19"/>
                  <a:gd name="T4" fmla="*/ 146 w 146"/>
                  <a:gd name="T5" fmla="*/ 0 h 19"/>
                  <a:gd name="T6" fmla="*/ 146 w 146"/>
                  <a:gd name="T7" fmla="*/ 19 h 19"/>
                  <a:gd name="T8" fmla="*/ 0 w 146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9">
                    <a:moveTo>
                      <a:pt x="0" y="19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48" y="0"/>
                      <a:pt x="97" y="0"/>
                      <a:pt x="146" y="0"/>
                    </a:cubicBezTo>
                    <a:cubicBezTo>
                      <a:pt x="146" y="6"/>
                      <a:pt x="146" y="12"/>
                      <a:pt x="146" y="19"/>
                    </a:cubicBezTo>
                    <a:cubicBezTo>
                      <a:pt x="97" y="19"/>
                      <a:pt x="49" y="19"/>
                      <a:pt x="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59" name="Freeform 32"/>
              <p:cNvSpPr/>
              <p:nvPr/>
            </p:nvSpPr>
            <p:spPr bwMode="auto">
              <a:xfrm>
                <a:off x="9976607" y="1881805"/>
                <a:ext cx="196850" cy="25400"/>
              </a:xfrm>
              <a:custGeom>
                <a:avLst/>
                <a:gdLst>
                  <a:gd name="T0" fmla="*/ 0 w 146"/>
                  <a:gd name="T1" fmla="*/ 19 h 19"/>
                  <a:gd name="T2" fmla="*/ 0 w 146"/>
                  <a:gd name="T3" fmla="*/ 0 h 19"/>
                  <a:gd name="T4" fmla="*/ 146 w 146"/>
                  <a:gd name="T5" fmla="*/ 0 h 19"/>
                  <a:gd name="T6" fmla="*/ 146 w 146"/>
                  <a:gd name="T7" fmla="*/ 19 h 19"/>
                  <a:gd name="T8" fmla="*/ 0 w 146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9">
                    <a:moveTo>
                      <a:pt x="0" y="19"/>
                    </a:moveTo>
                    <a:cubicBezTo>
                      <a:pt x="0" y="13"/>
                      <a:pt x="0" y="6"/>
                      <a:pt x="0" y="0"/>
                    </a:cubicBezTo>
                    <a:cubicBezTo>
                      <a:pt x="49" y="0"/>
                      <a:pt x="97" y="0"/>
                      <a:pt x="146" y="0"/>
                    </a:cubicBezTo>
                    <a:cubicBezTo>
                      <a:pt x="146" y="6"/>
                      <a:pt x="146" y="12"/>
                      <a:pt x="146" y="19"/>
                    </a:cubicBezTo>
                    <a:cubicBezTo>
                      <a:pt x="97" y="19"/>
                      <a:pt x="49" y="19"/>
                      <a:pt x="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60" name="Freeform 33"/>
              <p:cNvSpPr/>
              <p:nvPr/>
            </p:nvSpPr>
            <p:spPr bwMode="auto">
              <a:xfrm>
                <a:off x="9976607" y="1938955"/>
                <a:ext cx="196850" cy="25400"/>
              </a:xfrm>
              <a:custGeom>
                <a:avLst/>
                <a:gdLst>
                  <a:gd name="T0" fmla="*/ 0 w 146"/>
                  <a:gd name="T1" fmla="*/ 19 h 19"/>
                  <a:gd name="T2" fmla="*/ 0 w 146"/>
                  <a:gd name="T3" fmla="*/ 0 h 19"/>
                  <a:gd name="T4" fmla="*/ 146 w 146"/>
                  <a:gd name="T5" fmla="*/ 0 h 19"/>
                  <a:gd name="T6" fmla="*/ 146 w 146"/>
                  <a:gd name="T7" fmla="*/ 19 h 19"/>
                  <a:gd name="T8" fmla="*/ 0 w 146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9">
                    <a:moveTo>
                      <a:pt x="0" y="19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49" y="0"/>
                      <a:pt x="97" y="0"/>
                      <a:pt x="146" y="0"/>
                    </a:cubicBezTo>
                    <a:cubicBezTo>
                      <a:pt x="146" y="6"/>
                      <a:pt x="146" y="12"/>
                      <a:pt x="146" y="19"/>
                    </a:cubicBezTo>
                    <a:cubicBezTo>
                      <a:pt x="97" y="19"/>
                      <a:pt x="49" y="19"/>
                      <a:pt x="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61" name="Freeform 34"/>
              <p:cNvSpPr/>
              <p:nvPr/>
            </p:nvSpPr>
            <p:spPr bwMode="auto">
              <a:xfrm>
                <a:off x="9976607" y="1994518"/>
                <a:ext cx="198438" cy="25400"/>
              </a:xfrm>
              <a:custGeom>
                <a:avLst/>
                <a:gdLst>
                  <a:gd name="T0" fmla="*/ 147 w 147"/>
                  <a:gd name="T1" fmla="*/ 0 h 19"/>
                  <a:gd name="T2" fmla="*/ 147 w 147"/>
                  <a:gd name="T3" fmla="*/ 19 h 19"/>
                  <a:gd name="T4" fmla="*/ 0 w 147"/>
                  <a:gd name="T5" fmla="*/ 19 h 19"/>
                  <a:gd name="T6" fmla="*/ 0 w 147"/>
                  <a:gd name="T7" fmla="*/ 0 h 19"/>
                  <a:gd name="T8" fmla="*/ 147 w 147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19">
                    <a:moveTo>
                      <a:pt x="147" y="0"/>
                    </a:moveTo>
                    <a:cubicBezTo>
                      <a:pt x="147" y="6"/>
                      <a:pt x="147" y="12"/>
                      <a:pt x="147" y="19"/>
                    </a:cubicBezTo>
                    <a:cubicBezTo>
                      <a:pt x="98" y="19"/>
                      <a:pt x="49" y="19"/>
                      <a:pt x="0" y="19"/>
                    </a:cubicBezTo>
                    <a:cubicBezTo>
                      <a:pt x="0" y="13"/>
                      <a:pt x="0" y="6"/>
                      <a:pt x="0" y="0"/>
                    </a:cubicBezTo>
                    <a:cubicBezTo>
                      <a:pt x="49" y="0"/>
                      <a:pt x="97" y="0"/>
                      <a:pt x="14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62" name="Freeform 35"/>
              <p:cNvSpPr/>
              <p:nvPr/>
            </p:nvSpPr>
            <p:spPr bwMode="auto">
              <a:xfrm>
                <a:off x="9921044" y="1824655"/>
                <a:ext cx="26988" cy="25400"/>
              </a:xfrm>
              <a:custGeom>
                <a:avLst/>
                <a:gdLst>
                  <a:gd name="T0" fmla="*/ 20 w 20"/>
                  <a:gd name="T1" fmla="*/ 0 h 19"/>
                  <a:gd name="T2" fmla="*/ 20 w 20"/>
                  <a:gd name="T3" fmla="*/ 19 h 19"/>
                  <a:gd name="T4" fmla="*/ 0 w 20"/>
                  <a:gd name="T5" fmla="*/ 19 h 19"/>
                  <a:gd name="T6" fmla="*/ 0 w 20"/>
                  <a:gd name="T7" fmla="*/ 0 h 19"/>
                  <a:gd name="T8" fmla="*/ 20 w 20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20" y="0"/>
                    </a:moveTo>
                    <a:cubicBezTo>
                      <a:pt x="20" y="6"/>
                      <a:pt x="20" y="13"/>
                      <a:pt x="20" y="19"/>
                    </a:cubicBezTo>
                    <a:cubicBezTo>
                      <a:pt x="13" y="19"/>
                      <a:pt x="7" y="19"/>
                      <a:pt x="0" y="19"/>
                    </a:cubicBezTo>
                    <a:cubicBezTo>
                      <a:pt x="0" y="13"/>
                      <a:pt x="0" y="6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63" name="Freeform 36"/>
              <p:cNvSpPr/>
              <p:nvPr/>
            </p:nvSpPr>
            <p:spPr bwMode="auto">
              <a:xfrm>
                <a:off x="9921044" y="1880218"/>
                <a:ext cx="26988" cy="26988"/>
              </a:xfrm>
              <a:custGeom>
                <a:avLst/>
                <a:gdLst>
                  <a:gd name="T0" fmla="*/ 0 w 20"/>
                  <a:gd name="T1" fmla="*/ 20 h 20"/>
                  <a:gd name="T2" fmla="*/ 0 w 20"/>
                  <a:gd name="T3" fmla="*/ 0 h 20"/>
                  <a:gd name="T4" fmla="*/ 20 w 20"/>
                  <a:gd name="T5" fmla="*/ 0 h 20"/>
                  <a:gd name="T6" fmla="*/ 20 w 20"/>
                  <a:gd name="T7" fmla="*/ 20 h 20"/>
                  <a:gd name="T8" fmla="*/ 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20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64" name="Freeform 37"/>
              <p:cNvSpPr/>
              <p:nvPr/>
            </p:nvSpPr>
            <p:spPr bwMode="auto">
              <a:xfrm>
                <a:off x="9921044" y="1938955"/>
                <a:ext cx="26988" cy="25400"/>
              </a:xfrm>
              <a:custGeom>
                <a:avLst/>
                <a:gdLst>
                  <a:gd name="T0" fmla="*/ 20 w 20"/>
                  <a:gd name="T1" fmla="*/ 19 h 19"/>
                  <a:gd name="T2" fmla="*/ 0 w 20"/>
                  <a:gd name="T3" fmla="*/ 19 h 19"/>
                  <a:gd name="T4" fmla="*/ 0 w 20"/>
                  <a:gd name="T5" fmla="*/ 0 h 19"/>
                  <a:gd name="T6" fmla="*/ 20 w 20"/>
                  <a:gd name="T7" fmla="*/ 0 h 19"/>
                  <a:gd name="T8" fmla="*/ 20 w 20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20" y="19"/>
                    </a:moveTo>
                    <a:cubicBezTo>
                      <a:pt x="13" y="19"/>
                      <a:pt x="7" y="19"/>
                      <a:pt x="0" y="19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ubicBezTo>
                      <a:pt x="20" y="6"/>
                      <a:pt x="20" y="12"/>
                      <a:pt x="2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65" name="Freeform 38"/>
              <p:cNvSpPr/>
              <p:nvPr/>
            </p:nvSpPr>
            <p:spPr bwMode="auto">
              <a:xfrm>
                <a:off x="9921044" y="1992930"/>
                <a:ext cx="26988" cy="26988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8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66" name="Freeform 39"/>
              <p:cNvSpPr>
                <a:spLocks noEditPoints="1"/>
              </p:cNvSpPr>
              <p:nvPr/>
            </p:nvSpPr>
            <p:spPr bwMode="auto">
              <a:xfrm>
                <a:off x="10427457" y="2232643"/>
                <a:ext cx="169863" cy="171450"/>
              </a:xfrm>
              <a:custGeom>
                <a:avLst/>
                <a:gdLst>
                  <a:gd name="T0" fmla="*/ 63 w 127"/>
                  <a:gd name="T1" fmla="*/ 126 h 127"/>
                  <a:gd name="T2" fmla="*/ 1 w 127"/>
                  <a:gd name="T3" fmla="*/ 63 h 127"/>
                  <a:gd name="T4" fmla="*/ 64 w 127"/>
                  <a:gd name="T5" fmla="*/ 0 h 127"/>
                  <a:gd name="T6" fmla="*/ 127 w 127"/>
                  <a:gd name="T7" fmla="*/ 64 h 127"/>
                  <a:gd name="T8" fmla="*/ 63 w 127"/>
                  <a:gd name="T9" fmla="*/ 126 h 127"/>
                  <a:gd name="T10" fmla="*/ 22 w 127"/>
                  <a:gd name="T11" fmla="*/ 63 h 127"/>
                  <a:gd name="T12" fmla="*/ 64 w 127"/>
                  <a:gd name="T13" fmla="*/ 106 h 127"/>
                  <a:gd name="T14" fmla="*/ 106 w 127"/>
                  <a:gd name="T15" fmla="*/ 64 h 127"/>
                  <a:gd name="T16" fmla="*/ 64 w 127"/>
                  <a:gd name="T17" fmla="*/ 22 h 127"/>
                  <a:gd name="T18" fmla="*/ 22 w 127"/>
                  <a:gd name="T19" fmla="*/ 63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7" h="127">
                    <a:moveTo>
                      <a:pt x="63" y="126"/>
                    </a:moveTo>
                    <a:cubicBezTo>
                      <a:pt x="29" y="126"/>
                      <a:pt x="0" y="98"/>
                      <a:pt x="1" y="63"/>
                    </a:cubicBezTo>
                    <a:cubicBezTo>
                      <a:pt x="1" y="29"/>
                      <a:pt x="30" y="0"/>
                      <a:pt x="64" y="0"/>
                    </a:cubicBezTo>
                    <a:cubicBezTo>
                      <a:pt x="99" y="1"/>
                      <a:pt x="127" y="29"/>
                      <a:pt x="127" y="64"/>
                    </a:cubicBezTo>
                    <a:cubicBezTo>
                      <a:pt x="127" y="99"/>
                      <a:pt x="98" y="127"/>
                      <a:pt x="63" y="126"/>
                    </a:cubicBezTo>
                    <a:close/>
                    <a:moveTo>
                      <a:pt x="22" y="63"/>
                    </a:moveTo>
                    <a:cubicBezTo>
                      <a:pt x="22" y="86"/>
                      <a:pt x="41" y="106"/>
                      <a:pt x="64" y="106"/>
                    </a:cubicBezTo>
                    <a:cubicBezTo>
                      <a:pt x="86" y="106"/>
                      <a:pt x="106" y="86"/>
                      <a:pt x="106" y="64"/>
                    </a:cubicBezTo>
                    <a:cubicBezTo>
                      <a:pt x="106" y="41"/>
                      <a:pt x="87" y="22"/>
                      <a:pt x="64" y="22"/>
                    </a:cubicBezTo>
                    <a:cubicBezTo>
                      <a:pt x="40" y="22"/>
                      <a:pt x="22" y="40"/>
                      <a:pt x="22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67" name="矩形: 圆角 66"/>
          <p:cNvSpPr/>
          <p:nvPr/>
        </p:nvSpPr>
        <p:spPr>
          <a:xfrm>
            <a:off x="641177" y="3639788"/>
            <a:ext cx="446072" cy="446072"/>
          </a:xfrm>
          <a:prstGeom prst="roundRect">
            <a:avLst/>
          </a:prstGeom>
          <a:ln w="19050">
            <a:solidFill>
              <a:schemeClr val="bg1"/>
            </a:solidFill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Bebas" pitchFamily="50" charset="0"/>
              <a:ea typeface="OPPOSans R" panose="00020600040101010101" pitchFamily="18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564434" y="3678158"/>
            <a:ext cx="59955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Bebas" pitchFamily="50" charset="0"/>
                <a:ea typeface="OPPOSans H" panose="00020600040101010101" pitchFamily="18" charset="-122"/>
              </a:rPr>
              <a:t>01</a:t>
            </a:r>
            <a:endParaRPr lang="zh-CN" altLang="en-US">
              <a:solidFill>
                <a:schemeClr val="bg1"/>
              </a:solidFill>
              <a:latin typeface="Bebas" pitchFamily="50" charset="0"/>
              <a:ea typeface="OPPOSans H" panose="00020600040101010101" pitchFamily="18" charset="-122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2577737" y="1733974"/>
            <a:ext cx="789315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添加你想要表達的內容，字體大小設置為</a:t>
            </a:r>
            <a:r>
              <a:rPr lang="en-US" altLang="zh-CN" sz="1600"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600"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600"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600"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最適合，過大過小都會影響展示效果，內容儘量保持精簡，輸入你想要表達的內容，字體大小設置為</a:t>
            </a:r>
            <a:r>
              <a:rPr lang="en-US" altLang="zh-CN" sz="1600"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600"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600"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600">
                <a:latin typeface="思源黑体 CN Bold" panose="020B0800000000000000" charset="-122"/>
                <a:ea typeface="思源黑体 CN Heavy" panose="020B0A00000000000000" charset="-122"/>
              </a:rPr>
              <a:t>最適合。</a:t>
            </a:r>
            <a:endParaRPr lang="zh-CN" altLang="en-US" sz="160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37" name="组合 136"/>
          <p:cNvGrpSpPr/>
          <p:nvPr/>
        </p:nvGrpSpPr>
        <p:grpSpPr>
          <a:xfrm>
            <a:off x="1197709" y="1720509"/>
            <a:ext cx="792738" cy="785846"/>
            <a:chOff x="7269163" y="3687763"/>
            <a:chExt cx="912812" cy="904875"/>
          </a:xfrm>
          <a:solidFill>
            <a:srgbClr val="2664FE"/>
          </a:solidFill>
        </p:grpSpPr>
        <p:sp>
          <p:nvSpPr>
            <p:cNvPr id="139" name="Freeform 32"/>
            <p:cNvSpPr>
              <a:spLocks noEditPoints="1"/>
            </p:cNvSpPr>
            <p:nvPr/>
          </p:nvSpPr>
          <p:spPr bwMode="auto">
            <a:xfrm>
              <a:off x="7269163" y="3687763"/>
              <a:ext cx="912812" cy="474663"/>
            </a:xfrm>
            <a:custGeom>
              <a:avLst/>
              <a:gdLst>
                <a:gd name="T0" fmla="*/ 1678 w 2048"/>
                <a:gd name="T1" fmla="*/ 204 h 1066"/>
                <a:gd name="T2" fmla="*/ 1608 w 2048"/>
                <a:gd name="T3" fmla="*/ 0 h 1066"/>
                <a:gd name="T4" fmla="*/ 1507 w 2048"/>
                <a:gd name="T5" fmla="*/ 167 h 1066"/>
                <a:gd name="T6" fmla="*/ 917 w 2048"/>
                <a:gd name="T7" fmla="*/ 204 h 1066"/>
                <a:gd name="T8" fmla="*/ 707 w 2048"/>
                <a:gd name="T9" fmla="*/ 204 h 1066"/>
                <a:gd name="T10" fmla="*/ 0 w 2048"/>
                <a:gd name="T11" fmla="*/ 294 h 1066"/>
                <a:gd name="T12" fmla="*/ 30 w 2048"/>
                <a:gd name="T13" fmla="*/ 546 h 1066"/>
                <a:gd name="T14" fmla="*/ 60 w 2048"/>
                <a:gd name="T15" fmla="*/ 294 h 1066"/>
                <a:gd name="T16" fmla="*/ 699 w 2048"/>
                <a:gd name="T17" fmla="*/ 264 h 1066"/>
                <a:gd name="T18" fmla="*/ 456 w 2048"/>
                <a:gd name="T19" fmla="*/ 526 h 1066"/>
                <a:gd name="T20" fmla="*/ 280 w 2048"/>
                <a:gd name="T21" fmla="*/ 621 h 1066"/>
                <a:gd name="T22" fmla="*/ 508 w 2048"/>
                <a:gd name="T23" fmla="*/ 621 h 1066"/>
                <a:gd name="T24" fmla="*/ 748 w 2048"/>
                <a:gd name="T25" fmla="*/ 343 h 1066"/>
                <a:gd name="T26" fmla="*/ 894 w 2048"/>
                <a:gd name="T27" fmla="*/ 327 h 1066"/>
                <a:gd name="T28" fmla="*/ 1096 w 2048"/>
                <a:gd name="T29" fmla="*/ 471 h 1066"/>
                <a:gd name="T30" fmla="*/ 1324 w 2048"/>
                <a:gd name="T31" fmla="*/ 471 h 1066"/>
                <a:gd name="T32" fmla="*/ 1491 w 2048"/>
                <a:gd name="T33" fmla="*/ 264 h 1066"/>
                <a:gd name="T34" fmla="*/ 1988 w 2048"/>
                <a:gd name="T35" fmla="*/ 294 h 1066"/>
                <a:gd name="T36" fmla="*/ 2018 w 2048"/>
                <a:gd name="T37" fmla="*/ 1066 h 1066"/>
                <a:gd name="T38" fmla="*/ 2048 w 2048"/>
                <a:gd name="T39" fmla="*/ 294 h 1066"/>
                <a:gd name="T40" fmla="*/ 394 w 2048"/>
                <a:gd name="T41" fmla="*/ 675 h 1066"/>
                <a:gd name="T42" fmla="*/ 394 w 2048"/>
                <a:gd name="T43" fmla="*/ 568 h 1066"/>
                <a:gd name="T44" fmla="*/ 394 w 2048"/>
                <a:gd name="T45" fmla="*/ 675 h 1066"/>
                <a:gd name="T46" fmla="*/ 758 w 2048"/>
                <a:gd name="T47" fmla="*/ 249 h 1066"/>
                <a:gd name="T48" fmla="*/ 866 w 2048"/>
                <a:gd name="T49" fmla="*/ 249 h 1066"/>
                <a:gd name="T50" fmla="*/ 1210 w 2048"/>
                <a:gd name="T51" fmla="*/ 525 h 1066"/>
                <a:gd name="T52" fmla="*/ 1210 w 2048"/>
                <a:gd name="T53" fmla="*/ 418 h 1066"/>
                <a:gd name="T54" fmla="*/ 1210 w 2048"/>
                <a:gd name="T55" fmla="*/ 525 h 1066"/>
                <a:gd name="T56" fmla="*/ 1210 w 2048"/>
                <a:gd name="T57" fmla="*/ 358 h 1066"/>
                <a:gd name="T58" fmla="*/ 923 w 2048"/>
                <a:gd name="T59" fmla="*/ 275 h 1066"/>
                <a:gd name="T60" fmla="*/ 1402 w 2048"/>
                <a:gd name="T61" fmla="*/ 264 h 1066"/>
                <a:gd name="T62" fmla="*/ 1608 w 2048"/>
                <a:gd name="T63" fmla="*/ 168 h 1066"/>
                <a:gd name="T64" fmla="*/ 1608 w 2048"/>
                <a:gd name="T65" fmla="*/ 60 h 1066"/>
                <a:gd name="T66" fmla="*/ 1608 w 2048"/>
                <a:gd name="T67" fmla="*/ 168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48" h="1066">
                  <a:moveTo>
                    <a:pt x="1958" y="204"/>
                  </a:moveTo>
                  <a:cubicBezTo>
                    <a:pt x="1678" y="204"/>
                    <a:pt x="1678" y="204"/>
                    <a:pt x="1678" y="204"/>
                  </a:cubicBezTo>
                  <a:cubicBezTo>
                    <a:pt x="1705" y="183"/>
                    <a:pt x="1722" y="151"/>
                    <a:pt x="1722" y="114"/>
                  </a:cubicBezTo>
                  <a:cubicBezTo>
                    <a:pt x="1722" y="52"/>
                    <a:pt x="1671" y="0"/>
                    <a:pt x="1608" y="0"/>
                  </a:cubicBezTo>
                  <a:cubicBezTo>
                    <a:pt x="1545" y="0"/>
                    <a:pt x="1494" y="51"/>
                    <a:pt x="1494" y="114"/>
                  </a:cubicBezTo>
                  <a:cubicBezTo>
                    <a:pt x="1494" y="133"/>
                    <a:pt x="1499" y="152"/>
                    <a:pt x="1507" y="167"/>
                  </a:cubicBezTo>
                  <a:cubicBezTo>
                    <a:pt x="1467" y="204"/>
                    <a:pt x="1467" y="204"/>
                    <a:pt x="1467" y="204"/>
                  </a:cubicBezTo>
                  <a:cubicBezTo>
                    <a:pt x="917" y="204"/>
                    <a:pt x="917" y="204"/>
                    <a:pt x="917" y="204"/>
                  </a:cubicBezTo>
                  <a:cubicBezTo>
                    <a:pt x="899" y="163"/>
                    <a:pt x="859" y="135"/>
                    <a:pt x="812" y="135"/>
                  </a:cubicBezTo>
                  <a:cubicBezTo>
                    <a:pt x="765" y="135"/>
                    <a:pt x="725" y="163"/>
                    <a:pt x="707" y="204"/>
                  </a:cubicBezTo>
                  <a:cubicBezTo>
                    <a:pt x="90" y="204"/>
                    <a:pt x="90" y="204"/>
                    <a:pt x="90" y="204"/>
                  </a:cubicBezTo>
                  <a:cubicBezTo>
                    <a:pt x="40" y="204"/>
                    <a:pt x="0" y="245"/>
                    <a:pt x="0" y="294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0" y="532"/>
                    <a:pt x="13" y="546"/>
                    <a:pt x="30" y="546"/>
                  </a:cubicBezTo>
                  <a:cubicBezTo>
                    <a:pt x="47" y="546"/>
                    <a:pt x="60" y="532"/>
                    <a:pt x="60" y="516"/>
                  </a:cubicBezTo>
                  <a:cubicBezTo>
                    <a:pt x="60" y="294"/>
                    <a:pt x="60" y="294"/>
                    <a:pt x="60" y="294"/>
                  </a:cubicBezTo>
                  <a:cubicBezTo>
                    <a:pt x="60" y="278"/>
                    <a:pt x="73" y="264"/>
                    <a:pt x="90" y="264"/>
                  </a:cubicBezTo>
                  <a:cubicBezTo>
                    <a:pt x="699" y="264"/>
                    <a:pt x="699" y="264"/>
                    <a:pt x="699" y="264"/>
                  </a:cubicBezTo>
                  <a:cubicBezTo>
                    <a:pt x="701" y="276"/>
                    <a:pt x="704" y="287"/>
                    <a:pt x="709" y="297"/>
                  </a:cubicBezTo>
                  <a:cubicBezTo>
                    <a:pt x="456" y="526"/>
                    <a:pt x="456" y="526"/>
                    <a:pt x="456" y="526"/>
                  </a:cubicBezTo>
                  <a:cubicBezTo>
                    <a:pt x="438" y="514"/>
                    <a:pt x="417" y="507"/>
                    <a:pt x="394" y="507"/>
                  </a:cubicBezTo>
                  <a:cubicBezTo>
                    <a:pt x="331" y="507"/>
                    <a:pt x="280" y="559"/>
                    <a:pt x="280" y="621"/>
                  </a:cubicBezTo>
                  <a:cubicBezTo>
                    <a:pt x="280" y="684"/>
                    <a:pt x="331" y="735"/>
                    <a:pt x="394" y="735"/>
                  </a:cubicBezTo>
                  <a:cubicBezTo>
                    <a:pt x="456" y="735"/>
                    <a:pt x="508" y="684"/>
                    <a:pt x="508" y="621"/>
                  </a:cubicBezTo>
                  <a:cubicBezTo>
                    <a:pt x="508" y="603"/>
                    <a:pt x="503" y="586"/>
                    <a:pt x="496" y="571"/>
                  </a:cubicBezTo>
                  <a:cubicBezTo>
                    <a:pt x="748" y="343"/>
                    <a:pt x="748" y="343"/>
                    <a:pt x="748" y="343"/>
                  </a:cubicBezTo>
                  <a:cubicBezTo>
                    <a:pt x="766" y="355"/>
                    <a:pt x="788" y="362"/>
                    <a:pt x="812" y="362"/>
                  </a:cubicBezTo>
                  <a:cubicBezTo>
                    <a:pt x="844" y="362"/>
                    <a:pt x="873" y="349"/>
                    <a:pt x="894" y="327"/>
                  </a:cubicBezTo>
                  <a:cubicBezTo>
                    <a:pt x="1099" y="449"/>
                    <a:pt x="1099" y="449"/>
                    <a:pt x="1099" y="449"/>
                  </a:cubicBezTo>
                  <a:cubicBezTo>
                    <a:pt x="1097" y="456"/>
                    <a:pt x="1096" y="464"/>
                    <a:pt x="1096" y="471"/>
                  </a:cubicBezTo>
                  <a:cubicBezTo>
                    <a:pt x="1096" y="534"/>
                    <a:pt x="1147" y="585"/>
                    <a:pt x="1210" y="585"/>
                  </a:cubicBezTo>
                  <a:cubicBezTo>
                    <a:pt x="1273" y="585"/>
                    <a:pt x="1324" y="534"/>
                    <a:pt x="1324" y="471"/>
                  </a:cubicBezTo>
                  <a:cubicBezTo>
                    <a:pt x="1324" y="455"/>
                    <a:pt x="1320" y="440"/>
                    <a:pt x="1314" y="426"/>
                  </a:cubicBezTo>
                  <a:cubicBezTo>
                    <a:pt x="1491" y="264"/>
                    <a:pt x="1491" y="264"/>
                    <a:pt x="1491" y="264"/>
                  </a:cubicBezTo>
                  <a:cubicBezTo>
                    <a:pt x="1958" y="264"/>
                    <a:pt x="1958" y="264"/>
                    <a:pt x="1958" y="264"/>
                  </a:cubicBezTo>
                  <a:cubicBezTo>
                    <a:pt x="1975" y="264"/>
                    <a:pt x="1988" y="278"/>
                    <a:pt x="1988" y="294"/>
                  </a:cubicBezTo>
                  <a:cubicBezTo>
                    <a:pt x="1988" y="1036"/>
                    <a:pt x="1988" y="1036"/>
                    <a:pt x="1988" y="1036"/>
                  </a:cubicBezTo>
                  <a:cubicBezTo>
                    <a:pt x="1988" y="1052"/>
                    <a:pt x="2001" y="1066"/>
                    <a:pt x="2018" y="1066"/>
                  </a:cubicBezTo>
                  <a:cubicBezTo>
                    <a:pt x="2035" y="1066"/>
                    <a:pt x="2048" y="1052"/>
                    <a:pt x="2048" y="1036"/>
                  </a:cubicBezTo>
                  <a:cubicBezTo>
                    <a:pt x="2048" y="294"/>
                    <a:pt x="2048" y="294"/>
                    <a:pt x="2048" y="294"/>
                  </a:cubicBezTo>
                  <a:cubicBezTo>
                    <a:pt x="2048" y="245"/>
                    <a:pt x="2008" y="204"/>
                    <a:pt x="1958" y="204"/>
                  </a:cubicBezTo>
                  <a:close/>
                  <a:moveTo>
                    <a:pt x="394" y="675"/>
                  </a:moveTo>
                  <a:cubicBezTo>
                    <a:pt x="364" y="675"/>
                    <a:pt x="340" y="651"/>
                    <a:pt x="340" y="621"/>
                  </a:cubicBezTo>
                  <a:cubicBezTo>
                    <a:pt x="340" y="592"/>
                    <a:pt x="364" y="568"/>
                    <a:pt x="394" y="568"/>
                  </a:cubicBezTo>
                  <a:cubicBezTo>
                    <a:pt x="423" y="568"/>
                    <a:pt x="447" y="592"/>
                    <a:pt x="447" y="621"/>
                  </a:cubicBezTo>
                  <a:cubicBezTo>
                    <a:pt x="447" y="651"/>
                    <a:pt x="423" y="675"/>
                    <a:pt x="394" y="675"/>
                  </a:cubicBezTo>
                  <a:close/>
                  <a:moveTo>
                    <a:pt x="812" y="302"/>
                  </a:moveTo>
                  <a:cubicBezTo>
                    <a:pt x="782" y="302"/>
                    <a:pt x="758" y="278"/>
                    <a:pt x="758" y="249"/>
                  </a:cubicBezTo>
                  <a:cubicBezTo>
                    <a:pt x="758" y="219"/>
                    <a:pt x="782" y="195"/>
                    <a:pt x="812" y="195"/>
                  </a:cubicBezTo>
                  <a:cubicBezTo>
                    <a:pt x="842" y="195"/>
                    <a:pt x="866" y="219"/>
                    <a:pt x="866" y="249"/>
                  </a:cubicBezTo>
                  <a:cubicBezTo>
                    <a:pt x="866" y="278"/>
                    <a:pt x="842" y="302"/>
                    <a:pt x="812" y="302"/>
                  </a:cubicBezTo>
                  <a:close/>
                  <a:moveTo>
                    <a:pt x="1210" y="525"/>
                  </a:moveTo>
                  <a:cubicBezTo>
                    <a:pt x="1180" y="525"/>
                    <a:pt x="1156" y="501"/>
                    <a:pt x="1156" y="471"/>
                  </a:cubicBezTo>
                  <a:cubicBezTo>
                    <a:pt x="1156" y="442"/>
                    <a:pt x="1180" y="418"/>
                    <a:pt x="1210" y="418"/>
                  </a:cubicBezTo>
                  <a:cubicBezTo>
                    <a:pt x="1240" y="418"/>
                    <a:pt x="1264" y="442"/>
                    <a:pt x="1264" y="471"/>
                  </a:cubicBezTo>
                  <a:cubicBezTo>
                    <a:pt x="1264" y="501"/>
                    <a:pt x="1240" y="525"/>
                    <a:pt x="1210" y="525"/>
                  </a:cubicBezTo>
                  <a:close/>
                  <a:moveTo>
                    <a:pt x="1276" y="379"/>
                  </a:moveTo>
                  <a:cubicBezTo>
                    <a:pt x="1258" y="366"/>
                    <a:pt x="1235" y="358"/>
                    <a:pt x="1210" y="358"/>
                  </a:cubicBezTo>
                  <a:cubicBezTo>
                    <a:pt x="1177" y="358"/>
                    <a:pt x="1147" y="372"/>
                    <a:pt x="1126" y="395"/>
                  </a:cubicBezTo>
                  <a:cubicBezTo>
                    <a:pt x="923" y="275"/>
                    <a:pt x="923" y="275"/>
                    <a:pt x="923" y="275"/>
                  </a:cubicBezTo>
                  <a:cubicBezTo>
                    <a:pt x="924" y="271"/>
                    <a:pt x="924" y="268"/>
                    <a:pt x="925" y="264"/>
                  </a:cubicBezTo>
                  <a:cubicBezTo>
                    <a:pt x="1402" y="264"/>
                    <a:pt x="1402" y="264"/>
                    <a:pt x="1402" y="264"/>
                  </a:cubicBezTo>
                  <a:lnTo>
                    <a:pt x="1276" y="379"/>
                  </a:lnTo>
                  <a:close/>
                  <a:moveTo>
                    <a:pt x="1608" y="168"/>
                  </a:moveTo>
                  <a:cubicBezTo>
                    <a:pt x="1578" y="168"/>
                    <a:pt x="1554" y="144"/>
                    <a:pt x="1554" y="114"/>
                  </a:cubicBezTo>
                  <a:cubicBezTo>
                    <a:pt x="1554" y="85"/>
                    <a:pt x="1578" y="60"/>
                    <a:pt x="1608" y="60"/>
                  </a:cubicBezTo>
                  <a:cubicBezTo>
                    <a:pt x="1638" y="60"/>
                    <a:pt x="1662" y="85"/>
                    <a:pt x="1662" y="114"/>
                  </a:cubicBezTo>
                  <a:cubicBezTo>
                    <a:pt x="1662" y="144"/>
                    <a:pt x="1638" y="168"/>
                    <a:pt x="1608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40" name="Freeform 33"/>
            <p:cNvSpPr>
              <a:spLocks noEditPoints="1"/>
            </p:cNvSpPr>
            <p:nvPr/>
          </p:nvSpPr>
          <p:spPr bwMode="auto">
            <a:xfrm>
              <a:off x="7269163" y="3862388"/>
              <a:ext cx="912812" cy="730250"/>
            </a:xfrm>
            <a:custGeom>
              <a:avLst/>
              <a:gdLst>
                <a:gd name="T0" fmla="*/ 1988 w 2048"/>
                <a:gd name="T1" fmla="*/ 762 h 1640"/>
                <a:gd name="T2" fmla="*/ 1767 w 2048"/>
                <a:gd name="T3" fmla="*/ 277 h 1640"/>
                <a:gd name="T4" fmla="*/ 1737 w 2048"/>
                <a:gd name="T5" fmla="*/ 0 h 1640"/>
                <a:gd name="T6" fmla="*/ 1481 w 2048"/>
                <a:gd name="T7" fmla="*/ 154 h 1640"/>
                <a:gd name="T8" fmla="*/ 1369 w 2048"/>
                <a:gd name="T9" fmla="*/ 988 h 1640"/>
                <a:gd name="T10" fmla="*/ 1369 w 2048"/>
                <a:gd name="T11" fmla="*/ 588 h 1640"/>
                <a:gd name="T12" fmla="*/ 1083 w 2048"/>
                <a:gd name="T13" fmla="*/ 588 h 1640"/>
                <a:gd name="T14" fmla="*/ 1083 w 2048"/>
                <a:gd name="T15" fmla="*/ 988 h 1640"/>
                <a:gd name="T16" fmla="*/ 971 w 2048"/>
                <a:gd name="T17" fmla="*/ 325 h 1640"/>
                <a:gd name="T18" fmla="*/ 715 w 2048"/>
                <a:gd name="T19" fmla="*/ 171 h 1640"/>
                <a:gd name="T20" fmla="*/ 685 w 2048"/>
                <a:gd name="T21" fmla="*/ 447 h 1640"/>
                <a:gd name="T22" fmla="*/ 745 w 2048"/>
                <a:gd name="T23" fmla="*/ 615 h 1640"/>
                <a:gd name="T24" fmla="*/ 911 w 2048"/>
                <a:gd name="T25" fmla="*/ 988 h 1640"/>
                <a:gd name="T26" fmla="*/ 715 w 2048"/>
                <a:gd name="T27" fmla="*/ 705 h 1640"/>
                <a:gd name="T28" fmla="*/ 573 w 2048"/>
                <a:gd name="T29" fmla="*/ 988 h 1640"/>
                <a:gd name="T30" fmla="*/ 573 w 2048"/>
                <a:gd name="T31" fmla="*/ 588 h 1640"/>
                <a:gd name="T32" fmla="*/ 287 w 2048"/>
                <a:gd name="T33" fmla="*/ 588 h 1640"/>
                <a:gd name="T34" fmla="*/ 287 w 2048"/>
                <a:gd name="T35" fmla="*/ 988 h 1640"/>
                <a:gd name="T36" fmla="*/ 30 w 2048"/>
                <a:gd name="T37" fmla="*/ 212 h 1640"/>
                <a:gd name="T38" fmla="*/ 90 w 2048"/>
                <a:gd name="T39" fmla="*/ 1325 h 1640"/>
                <a:gd name="T40" fmla="*/ 588 w 2048"/>
                <a:gd name="T41" fmla="*/ 1474 h 1640"/>
                <a:gd name="T42" fmla="*/ 588 w 2048"/>
                <a:gd name="T43" fmla="*/ 1640 h 1640"/>
                <a:gd name="T44" fmla="*/ 1490 w 2048"/>
                <a:gd name="T45" fmla="*/ 1504 h 1640"/>
                <a:gd name="T46" fmla="*/ 1301 w 2048"/>
                <a:gd name="T47" fmla="*/ 1325 h 1640"/>
                <a:gd name="T48" fmla="*/ 2048 w 2048"/>
                <a:gd name="T49" fmla="*/ 1018 h 1640"/>
                <a:gd name="T50" fmla="*/ 1541 w 2048"/>
                <a:gd name="T51" fmla="*/ 60 h 1640"/>
                <a:gd name="T52" fmla="*/ 1541 w 2048"/>
                <a:gd name="T53" fmla="*/ 124 h 1640"/>
                <a:gd name="T54" fmla="*/ 1707 w 2048"/>
                <a:gd name="T55" fmla="*/ 184 h 1640"/>
                <a:gd name="T56" fmla="*/ 1541 w 2048"/>
                <a:gd name="T57" fmla="*/ 184 h 1640"/>
                <a:gd name="T58" fmla="*/ 1707 w 2048"/>
                <a:gd name="T59" fmla="*/ 988 h 1640"/>
                <a:gd name="T60" fmla="*/ 1143 w 2048"/>
                <a:gd name="T61" fmla="*/ 618 h 1640"/>
                <a:gd name="T62" fmla="*/ 1143 w 2048"/>
                <a:gd name="T63" fmla="*/ 682 h 1640"/>
                <a:gd name="T64" fmla="*/ 1309 w 2048"/>
                <a:gd name="T65" fmla="*/ 742 h 1640"/>
                <a:gd name="T66" fmla="*/ 1143 w 2048"/>
                <a:gd name="T67" fmla="*/ 742 h 1640"/>
                <a:gd name="T68" fmla="*/ 1309 w 2048"/>
                <a:gd name="T69" fmla="*/ 988 h 1640"/>
                <a:gd name="T70" fmla="*/ 745 w 2048"/>
                <a:gd name="T71" fmla="*/ 295 h 1640"/>
                <a:gd name="T72" fmla="*/ 911 w 2048"/>
                <a:gd name="T73" fmla="*/ 295 h 1640"/>
                <a:gd name="T74" fmla="*/ 745 w 2048"/>
                <a:gd name="T75" fmla="*/ 355 h 1640"/>
                <a:gd name="T76" fmla="*/ 745 w 2048"/>
                <a:gd name="T77" fmla="*/ 417 h 1640"/>
                <a:gd name="T78" fmla="*/ 513 w 2048"/>
                <a:gd name="T79" fmla="*/ 682 h 1640"/>
                <a:gd name="T80" fmla="*/ 347 w 2048"/>
                <a:gd name="T81" fmla="*/ 742 h 1640"/>
                <a:gd name="T82" fmla="*/ 347 w 2048"/>
                <a:gd name="T83" fmla="*/ 805 h 1640"/>
                <a:gd name="T84" fmla="*/ 513 w 2048"/>
                <a:gd name="T85" fmla="*/ 865 h 1640"/>
                <a:gd name="T86" fmla="*/ 347 w 2048"/>
                <a:gd name="T87" fmla="*/ 865 h 1640"/>
                <a:gd name="T88" fmla="*/ 618 w 2048"/>
                <a:gd name="T89" fmla="*/ 1580 h 1640"/>
                <a:gd name="T90" fmla="*/ 791 w 2048"/>
                <a:gd name="T91" fmla="*/ 1474 h 1640"/>
                <a:gd name="T92" fmla="*/ 1257 w 2048"/>
                <a:gd name="T93" fmla="*/ 1474 h 1640"/>
                <a:gd name="T94" fmla="*/ 90 w 2048"/>
                <a:gd name="T95" fmla="*/ 1265 h 1640"/>
                <a:gd name="T96" fmla="*/ 1988 w 2048"/>
                <a:gd name="T97" fmla="*/ 1049 h 1640"/>
                <a:gd name="T98" fmla="*/ 1958 w 2048"/>
                <a:gd name="T99" fmla="*/ 1265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48" h="1640">
                  <a:moveTo>
                    <a:pt x="2048" y="762"/>
                  </a:moveTo>
                  <a:cubicBezTo>
                    <a:pt x="2048" y="745"/>
                    <a:pt x="2035" y="732"/>
                    <a:pt x="2018" y="732"/>
                  </a:cubicBezTo>
                  <a:cubicBezTo>
                    <a:pt x="2001" y="732"/>
                    <a:pt x="1988" y="745"/>
                    <a:pt x="1988" y="762"/>
                  </a:cubicBezTo>
                  <a:cubicBezTo>
                    <a:pt x="1988" y="988"/>
                    <a:pt x="1988" y="988"/>
                    <a:pt x="1988" y="988"/>
                  </a:cubicBezTo>
                  <a:cubicBezTo>
                    <a:pt x="1767" y="988"/>
                    <a:pt x="1767" y="988"/>
                    <a:pt x="1767" y="988"/>
                  </a:cubicBezTo>
                  <a:cubicBezTo>
                    <a:pt x="1767" y="277"/>
                    <a:pt x="1767" y="277"/>
                    <a:pt x="1767" y="277"/>
                  </a:cubicBezTo>
                  <a:cubicBezTo>
                    <a:pt x="1767" y="154"/>
                    <a:pt x="1767" y="154"/>
                    <a:pt x="1767" y="154"/>
                  </a:cubicBezTo>
                  <a:cubicBezTo>
                    <a:pt x="1767" y="30"/>
                    <a:pt x="1767" y="30"/>
                    <a:pt x="1767" y="30"/>
                  </a:cubicBezTo>
                  <a:cubicBezTo>
                    <a:pt x="1767" y="13"/>
                    <a:pt x="1754" y="0"/>
                    <a:pt x="1737" y="0"/>
                  </a:cubicBezTo>
                  <a:cubicBezTo>
                    <a:pt x="1511" y="0"/>
                    <a:pt x="1511" y="0"/>
                    <a:pt x="1511" y="0"/>
                  </a:cubicBezTo>
                  <a:cubicBezTo>
                    <a:pt x="1495" y="0"/>
                    <a:pt x="1481" y="13"/>
                    <a:pt x="1481" y="30"/>
                  </a:cubicBezTo>
                  <a:cubicBezTo>
                    <a:pt x="1481" y="154"/>
                    <a:pt x="1481" y="154"/>
                    <a:pt x="1481" y="154"/>
                  </a:cubicBezTo>
                  <a:cubicBezTo>
                    <a:pt x="1481" y="277"/>
                    <a:pt x="1481" y="277"/>
                    <a:pt x="1481" y="277"/>
                  </a:cubicBezTo>
                  <a:cubicBezTo>
                    <a:pt x="1481" y="988"/>
                    <a:pt x="1481" y="988"/>
                    <a:pt x="1481" y="988"/>
                  </a:cubicBezTo>
                  <a:cubicBezTo>
                    <a:pt x="1369" y="988"/>
                    <a:pt x="1369" y="988"/>
                    <a:pt x="1369" y="988"/>
                  </a:cubicBezTo>
                  <a:cubicBezTo>
                    <a:pt x="1369" y="835"/>
                    <a:pt x="1369" y="835"/>
                    <a:pt x="1369" y="835"/>
                  </a:cubicBezTo>
                  <a:cubicBezTo>
                    <a:pt x="1369" y="712"/>
                    <a:pt x="1369" y="712"/>
                    <a:pt x="1369" y="712"/>
                  </a:cubicBezTo>
                  <a:cubicBezTo>
                    <a:pt x="1369" y="588"/>
                    <a:pt x="1369" y="588"/>
                    <a:pt x="1369" y="588"/>
                  </a:cubicBezTo>
                  <a:cubicBezTo>
                    <a:pt x="1369" y="571"/>
                    <a:pt x="1356" y="558"/>
                    <a:pt x="1339" y="558"/>
                  </a:cubicBezTo>
                  <a:cubicBezTo>
                    <a:pt x="1113" y="558"/>
                    <a:pt x="1113" y="558"/>
                    <a:pt x="1113" y="558"/>
                  </a:cubicBezTo>
                  <a:cubicBezTo>
                    <a:pt x="1097" y="558"/>
                    <a:pt x="1083" y="571"/>
                    <a:pt x="1083" y="588"/>
                  </a:cubicBezTo>
                  <a:cubicBezTo>
                    <a:pt x="1083" y="712"/>
                    <a:pt x="1083" y="712"/>
                    <a:pt x="1083" y="712"/>
                  </a:cubicBezTo>
                  <a:cubicBezTo>
                    <a:pt x="1083" y="835"/>
                    <a:pt x="1083" y="835"/>
                    <a:pt x="1083" y="835"/>
                  </a:cubicBezTo>
                  <a:cubicBezTo>
                    <a:pt x="1083" y="988"/>
                    <a:pt x="1083" y="988"/>
                    <a:pt x="1083" y="988"/>
                  </a:cubicBezTo>
                  <a:cubicBezTo>
                    <a:pt x="971" y="988"/>
                    <a:pt x="971" y="988"/>
                    <a:pt x="971" y="988"/>
                  </a:cubicBezTo>
                  <a:cubicBezTo>
                    <a:pt x="971" y="447"/>
                    <a:pt x="971" y="447"/>
                    <a:pt x="971" y="447"/>
                  </a:cubicBezTo>
                  <a:cubicBezTo>
                    <a:pt x="971" y="325"/>
                    <a:pt x="971" y="325"/>
                    <a:pt x="971" y="325"/>
                  </a:cubicBezTo>
                  <a:cubicBezTo>
                    <a:pt x="971" y="201"/>
                    <a:pt x="971" y="201"/>
                    <a:pt x="971" y="201"/>
                  </a:cubicBezTo>
                  <a:cubicBezTo>
                    <a:pt x="971" y="184"/>
                    <a:pt x="958" y="171"/>
                    <a:pt x="941" y="171"/>
                  </a:cubicBezTo>
                  <a:cubicBezTo>
                    <a:pt x="715" y="171"/>
                    <a:pt x="715" y="171"/>
                    <a:pt x="715" y="171"/>
                  </a:cubicBezTo>
                  <a:cubicBezTo>
                    <a:pt x="699" y="171"/>
                    <a:pt x="685" y="184"/>
                    <a:pt x="685" y="201"/>
                  </a:cubicBezTo>
                  <a:cubicBezTo>
                    <a:pt x="685" y="325"/>
                    <a:pt x="685" y="325"/>
                    <a:pt x="685" y="325"/>
                  </a:cubicBezTo>
                  <a:cubicBezTo>
                    <a:pt x="685" y="447"/>
                    <a:pt x="685" y="447"/>
                    <a:pt x="685" y="447"/>
                  </a:cubicBezTo>
                  <a:cubicBezTo>
                    <a:pt x="685" y="615"/>
                    <a:pt x="685" y="615"/>
                    <a:pt x="685" y="615"/>
                  </a:cubicBezTo>
                  <a:cubicBezTo>
                    <a:pt x="685" y="632"/>
                    <a:pt x="699" y="645"/>
                    <a:pt x="715" y="645"/>
                  </a:cubicBezTo>
                  <a:cubicBezTo>
                    <a:pt x="732" y="645"/>
                    <a:pt x="745" y="632"/>
                    <a:pt x="745" y="615"/>
                  </a:cubicBezTo>
                  <a:cubicBezTo>
                    <a:pt x="745" y="477"/>
                    <a:pt x="745" y="477"/>
                    <a:pt x="745" y="477"/>
                  </a:cubicBezTo>
                  <a:cubicBezTo>
                    <a:pt x="911" y="477"/>
                    <a:pt x="911" y="477"/>
                    <a:pt x="911" y="477"/>
                  </a:cubicBezTo>
                  <a:cubicBezTo>
                    <a:pt x="911" y="988"/>
                    <a:pt x="911" y="988"/>
                    <a:pt x="911" y="988"/>
                  </a:cubicBezTo>
                  <a:cubicBezTo>
                    <a:pt x="745" y="988"/>
                    <a:pt x="745" y="988"/>
                    <a:pt x="745" y="988"/>
                  </a:cubicBezTo>
                  <a:cubicBezTo>
                    <a:pt x="745" y="735"/>
                    <a:pt x="745" y="735"/>
                    <a:pt x="745" y="735"/>
                  </a:cubicBezTo>
                  <a:cubicBezTo>
                    <a:pt x="745" y="719"/>
                    <a:pt x="732" y="705"/>
                    <a:pt x="715" y="705"/>
                  </a:cubicBezTo>
                  <a:cubicBezTo>
                    <a:pt x="699" y="705"/>
                    <a:pt x="685" y="719"/>
                    <a:pt x="685" y="735"/>
                  </a:cubicBezTo>
                  <a:cubicBezTo>
                    <a:pt x="685" y="988"/>
                    <a:pt x="685" y="988"/>
                    <a:pt x="685" y="988"/>
                  </a:cubicBezTo>
                  <a:cubicBezTo>
                    <a:pt x="573" y="988"/>
                    <a:pt x="573" y="988"/>
                    <a:pt x="573" y="988"/>
                  </a:cubicBezTo>
                  <a:cubicBezTo>
                    <a:pt x="573" y="835"/>
                    <a:pt x="573" y="835"/>
                    <a:pt x="573" y="835"/>
                  </a:cubicBezTo>
                  <a:cubicBezTo>
                    <a:pt x="573" y="712"/>
                    <a:pt x="573" y="712"/>
                    <a:pt x="573" y="712"/>
                  </a:cubicBezTo>
                  <a:cubicBezTo>
                    <a:pt x="573" y="588"/>
                    <a:pt x="573" y="588"/>
                    <a:pt x="573" y="588"/>
                  </a:cubicBezTo>
                  <a:cubicBezTo>
                    <a:pt x="573" y="571"/>
                    <a:pt x="560" y="558"/>
                    <a:pt x="543" y="558"/>
                  </a:cubicBezTo>
                  <a:cubicBezTo>
                    <a:pt x="317" y="558"/>
                    <a:pt x="317" y="558"/>
                    <a:pt x="317" y="558"/>
                  </a:cubicBezTo>
                  <a:cubicBezTo>
                    <a:pt x="301" y="558"/>
                    <a:pt x="287" y="571"/>
                    <a:pt x="287" y="588"/>
                  </a:cubicBezTo>
                  <a:cubicBezTo>
                    <a:pt x="287" y="712"/>
                    <a:pt x="287" y="712"/>
                    <a:pt x="287" y="712"/>
                  </a:cubicBezTo>
                  <a:cubicBezTo>
                    <a:pt x="287" y="835"/>
                    <a:pt x="287" y="835"/>
                    <a:pt x="287" y="835"/>
                  </a:cubicBezTo>
                  <a:cubicBezTo>
                    <a:pt x="287" y="988"/>
                    <a:pt x="287" y="988"/>
                    <a:pt x="287" y="988"/>
                  </a:cubicBezTo>
                  <a:cubicBezTo>
                    <a:pt x="60" y="988"/>
                    <a:pt x="60" y="988"/>
                    <a:pt x="60" y="988"/>
                  </a:cubicBezTo>
                  <a:cubicBezTo>
                    <a:pt x="60" y="242"/>
                    <a:pt x="60" y="242"/>
                    <a:pt x="60" y="242"/>
                  </a:cubicBezTo>
                  <a:cubicBezTo>
                    <a:pt x="60" y="225"/>
                    <a:pt x="47" y="212"/>
                    <a:pt x="30" y="212"/>
                  </a:cubicBezTo>
                  <a:cubicBezTo>
                    <a:pt x="13" y="212"/>
                    <a:pt x="0" y="225"/>
                    <a:pt x="0" y="242"/>
                  </a:cubicBezTo>
                  <a:cubicBezTo>
                    <a:pt x="0" y="1235"/>
                    <a:pt x="0" y="1235"/>
                    <a:pt x="0" y="1235"/>
                  </a:cubicBezTo>
                  <a:cubicBezTo>
                    <a:pt x="0" y="1285"/>
                    <a:pt x="40" y="1325"/>
                    <a:pt x="90" y="1325"/>
                  </a:cubicBezTo>
                  <a:cubicBezTo>
                    <a:pt x="747" y="1325"/>
                    <a:pt x="747" y="1325"/>
                    <a:pt x="747" y="1325"/>
                  </a:cubicBezTo>
                  <a:cubicBezTo>
                    <a:pt x="730" y="1474"/>
                    <a:pt x="730" y="1474"/>
                    <a:pt x="730" y="1474"/>
                  </a:cubicBezTo>
                  <a:cubicBezTo>
                    <a:pt x="588" y="1474"/>
                    <a:pt x="588" y="1474"/>
                    <a:pt x="588" y="1474"/>
                  </a:cubicBezTo>
                  <a:cubicBezTo>
                    <a:pt x="571" y="1474"/>
                    <a:pt x="558" y="1488"/>
                    <a:pt x="558" y="1504"/>
                  </a:cubicBezTo>
                  <a:cubicBezTo>
                    <a:pt x="558" y="1610"/>
                    <a:pt x="558" y="1610"/>
                    <a:pt x="558" y="1610"/>
                  </a:cubicBezTo>
                  <a:cubicBezTo>
                    <a:pt x="558" y="1626"/>
                    <a:pt x="571" y="1640"/>
                    <a:pt x="588" y="1640"/>
                  </a:cubicBezTo>
                  <a:cubicBezTo>
                    <a:pt x="1460" y="1640"/>
                    <a:pt x="1460" y="1640"/>
                    <a:pt x="1460" y="1640"/>
                  </a:cubicBezTo>
                  <a:cubicBezTo>
                    <a:pt x="1477" y="1640"/>
                    <a:pt x="1490" y="1626"/>
                    <a:pt x="1490" y="1610"/>
                  </a:cubicBezTo>
                  <a:cubicBezTo>
                    <a:pt x="1490" y="1504"/>
                    <a:pt x="1490" y="1504"/>
                    <a:pt x="1490" y="1504"/>
                  </a:cubicBezTo>
                  <a:cubicBezTo>
                    <a:pt x="1490" y="1488"/>
                    <a:pt x="1477" y="1474"/>
                    <a:pt x="1460" y="1474"/>
                  </a:cubicBezTo>
                  <a:cubicBezTo>
                    <a:pt x="1318" y="1474"/>
                    <a:pt x="1318" y="1474"/>
                    <a:pt x="1318" y="1474"/>
                  </a:cubicBezTo>
                  <a:cubicBezTo>
                    <a:pt x="1301" y="1325"/>
                    <a:pt x="1301" y="1325"/>
                    <a:pt x="1301" y="1325"/>
                  </a:cubicBezTo>
                  <a:cubicBezTo>
                    <a:pt x="1958" y="1325"/>
                    <a:pt x="1958" y="1325"/>
                    <a:pt x="1958" y="1325"/>
                  </a:cubicBezTo>
                  <a:cubicBezTo>
                    <a:pt x="2008" y="1325"/>
                    <a:pt x="2048" y="1285"/>
                    <a:pt x="2048" y="1235"/>
                  </a:cubicBezTo>
                  <a:cubicBezTo>
                    <a:pt x="2048" y="1235"/>
                    <a:pt x="2048" y="1018"/>
                    <a:pt x="2048" y="1018"/>
                  </a:cubicBezTo>
                  <a:cubicBezTo>
                    <a:pt x="2048" y="1018"/>
                    <a:pt x="2048" y="1018"/>
                    <a:pt x="2048" y="1018"/>
                  </a:cubicBezTo>
                  <a:cubicBezTo>
                    <a:pt x="2048" y="762"/>
                    <a:pt x="2048" y="762"/>
                    <a:pt x="2048" y="762"/>
                  </a:cubicBezTo>
                  <a:close/>
                  <a:moveTo>
                    <a:pt x="1541" y="60"/>
                  </a:moveTo>
                  <a:cubicBezTo>
                    <a:pt x="1707" y="60"/>
                    <a:pt x="1707" y="60"/>
                    <a:pt x="1707" y="60"/>
                  </a:cubicBezTo>
                  <a:cubicBezTo>
                    <a:pt x="1707" y="124"/>
                    <a:pt x="1707" y="124"/>
                    <a:pt x="1707" y="124"/>
                  </a:cubicBezTo>
                  <a:cubicBezTo>
                    <a:pt x="1541" y="124"/>
                    <a:pt x="1541" y="124"/>
                    <a:pt x="1541" y="124"/>
                  </a:cubicBezTo>
                  <a:lnTo>
                    <a:pt x="1541" y="60"/>
                  </a:lnTo>
                  <a:close/>
                  <a:moveTo>
                    <a:pt x="1541" y="184"/>
                  </a:moveTo>
                  <a:cubicBezTo>
                    <a:pt x="1707" y="184"/>
                    <a:pt x="1707" y="184"/>
                    <a:pt x="1707" y="184"/>
                  </a:cubicBezTo>
                  <a:cubicBezTo>
                    <a:pt x="1707" y="247"/>
                    <a:pt x="1707" y="247"/>
                    <a:pt x="1707" y="247"/>
                  </a:cubicBezTo>
                  <a:cubicBezTo>
                    <a:pt x="1541" y="247"/>
                    <a:pt x="1541" y="247"/>
                    <a:pt x="1541" y="247"/>
                  </a:cubicBezTo>
                  <a:lnTo>
                    <a:pt x="1541" y="184"/>
                  </a:lnTo>
                  <a:close/>
                  <a:moveTo>
                    <a:pt x="1541" y="307"/>
                  </a:moveTo>
                  <a:cubicBezTo>
                    <a:pt x="1707" y="307"/>
                    <a:pt x="1707" y="307"/>
                    <a:pt x="1707" y="307"/>
                  </a:cubicBezTo>
                  <a:cubicBezTo>
                    <a:pt x="1707" y="988"/>
                    <a:pt x="1707" y="988"/>
                    <a:pt x="1707" y="988"/>
                  </a:cubicBezTo>
                  <a:cubicBezTo>
                    <a:pt x="1541" y="988"/>
                    <a:pt x="1541" y="988"/>
                    <a:pt x="1541" y="988"/>
                  </a:cubicBezTo>
                  <a:lnTo>
                    <a:pt x="1541" y="307"/>
                  </a:lnTo>
                  <a:close/>
                  <a:moveTo>
                    <a:pt x="1143" y="618"/>
                  </a:moveTo>
                  <a:cubicBezTo>
                    <a:pt x="1309" y="618"/>
                    <a:pt x="1309" y="618"/>
                    <a:pt x="1309" y="618"/>
                  </a:cubicBezTo>
                  <a:cubicBezTo>
                    <a:pt x="1309" y="682"/>
                    <a:pt x="1309" y="682"/>
                    <a:pt x="1309" y="682"/>
                  </a:cubicBezTo>
                  <a:cubicBezTo>
                    <a:pt x="1143" y="682"/>
                    <a:pt x="1143" y="682"/>
                    <a:pt x="1143" y="682"/>
                  </a:cubicBezTo>
                  <a:lnTo>
                    <a:pt x="1143" y="618"/>
                  </a:lnTo>
                  <a:close/>
                  <a:moveTo>
                    <a:pt x="1143" y="742"/>
                  </a:moveTo>
                  <a:cubicBezTo>
                    <a:pt x="1309" y="742"/>
                    <a:pt x="1309" y="742"/>
                    <a:pt x="1309" y="742"/>
                  </a:cubicBezTo>
                  <a:cubicBezTo>
                    <a:pt x="1309" y="805"/>
                    <a:pt x="1309" y="805"/>
                    <a:pt x="1309" y="805"/>
                  </a:cubicBezTo>
                  <a:cubicBezTo>
                    <a:pt x="1143" y="805"/>
                    <a:pt x="1143" y="805"/>
                    <a:pt x="1143" y="805"/>
                  </a:cubicBezTo>
                  <a:lnTo>
                    <a:pt x="1143" y="742"/>
                  </a:lnTo>
                  <a:close/>
                  <a:moveTo>
                    <a:pt x="1143" y="865"/>
                  </a:moveTo>
                  <a:cubicBezTo>
                    <a:pt x="1309" y="865"/>
                    <a:pt x="1309" y="865"/>
                    <a:pt x="1309" y="865"/>
                  </a:cubicBezTo>
                  <a:cubicBezTo>
                    <a:pt x="1309" y="988"/>
                    <a:pt x="1309" y="988"/>
                    <a:pt x="1309" y="988"/>
                  </a:cubicBezTo>
                  <a:cubicBezTo>
                    <a:pt x="1143" y="988"/>
                    <a:pt x="1143" y="988"/>
                    <a:pt x="1143" y="988"/>
                  </a:cubicBezTo>
                  <a:lnTo>
                    <a:pt x="1143" y="865"/>
                  </a:lnTo>
                  <a:close/>
                  <a:moveTo>
                    <a:pt x="745" y="295"/>
                  </a:moveTo>
                  <a:cubicBezTo>
                    <a:pt x="745" y="231"/>
                    <a:pt x="745" y="231"/>
                    <a:pt x="745" y="231"/>
                  </a:cubicBezTo>
                  <a:cubicBezTo>
                    <a:pt x="911" y="231"/>
                    <a:pt x="911" y="231"/>
                    <a:pt x="911" y="231"/>
                  </a:cubicBezTo>
                  <a:cubicBezTo>
                    <a:pt x="911" y="295"/>
                    <a:pt x="911" y="295"/>
                    <a:pt x="911" y="295"/>
                  </a:cubicBezTo>
                  <a:lnTo>
                    <a:pt x="745" y="295"/>
                  </a:lnTo>
                  <a:close/>
                  <a:moveTo>
                    <a:pt x="745" y="417"/>
                  </a:moveTo>
                  <a:cubicBezTo>
                    <a:pt x="745" y="355"/>
                    <a:pt x="745" y="355"/>
                    <a:pt x="745" y="355"/>
                  </a:cubicBezTo>
                  <a:cubicBezTo>
                    <a:pt x="911" y="355"/>
                    <a:pt x="911" y="355"/>
                    <a:pt x="911" y="355"/>
                  </a:cubicBezTo>
                  <a:cubicBezTo>
                    <a:pt x="911" y="417"/>
                    <a:pt x="911" y="417"/>
                    <a:pt x="911" y="417"/>
                  </a:cubicBezTo>
                  <a:lnTo>
                    <a:pt x="745" y="417"/>
                  </a:lnTo>
                  <a:close/>
                  <a:moveTo>
                    <a:pt x="347" y="618"/>
                  </a:moveTo>
                  <a:cubicBezTo>
                    <a:pt x="513" y="618"/>
                    <a:pt x="513" y="618"/>
                    <a:pt x="513" y="618"/>
                  </a:cubicBezTo>
                  <a:cubicBezTo>
                    <a:pt x="513" y="682"/>
                    <a:pt x="513" y="682"/>
                    <a:pt x="513" y="682"/>
                  </a:cubicBezTo>
                  <a:cubicBezTo>
                    <a:pt x="347" y="682"/>
                    <a:pt x="347" y="682"/>
                    <a:pt x="347" y="682"/>
                  </a:cubicBezTo>
                  <a:lnTo>
                    <a:pt x="347" y="618"/>
                  </a:lnTo>
                  <a:close/>
                  <a:moveTo>
                    <a:pt x="347" y="742"/>
                  </a:moveTo>
                  <a:cubicBezTo>
                    <a:pt x="513" y="742"/>
                    <a:pt x="513" y="742"/>
                    <a:pt x="513" y="742"/>
                  </a:cubicBezTo>
                  <a:cubicBezTo>
                    <a:pt x="513" y="805"/>
                    <a:pt x="513" y="805"/>
                    <a:pt x="513" y="805"/>
                  </a:cubicBezTo>
                  <a:cubicBezTo>
                    <a:pt x="347" y="805"/>
                    <a:pt x="347" y="805"/>
                    <a:pt x="347" y="805"/>
                  </a:cubicBezTo>
                  <a:lnTo>
                    <a:pt x="347" y="742"/>
                  </a:lnTo>
                  <a:close/>
                  <a:moveTo>
                    <a:pt x="347" y="865"/>
                  </a:moveTo>
                  <a:cubicBezTo>
                    <a:pt x="513" y="865"/>
                    <a:pt x="513" y="865"/>
                    <a:pt x="513" y="865"/>
                  </a:cubicBezTo>
                  <a:cubicBezTo>
                    <a:pt x="513" y="988"/>
                    <a:pt x="513" y="988"/>
                    <a:pt x="513" y="988"/>
                  </a:cubicBezTo>
                  <a:cubicBezTo>
                    <a:pt x="347" y="988"/>
                    <a:pt x="347" y="988"/>
                    <a:pt x="347" y="988"/>
                  </a:cubicBezTo>
                  <a:lnTo>
                    <a:pt x="347" y="865"/>
                  </a:lnTo>
                  <a:close/>
                  <a:moveTo>
                    <a:pt x="1430" y="1534"/>
                  </a:moveTo>
                  <a:cubicBezTo>
                    <a:pt x="1430" y="1580"/>
                    <a:pt x="1430" y="1580"/>
                    <a:pt x="1430" y="1580"/>
                  </a:cubicBezTo>
                  <a:cubicBezTo>
                    <a:pt x="618" y="1580"/>
                    <a:pt x="618" y="1580"/>
                    <a:pt x="618" y="1580"/>
                  </a:cubicBezTo>
                  <a:cubicBezTo>
                    <a:pt x="618" y="1534"/>
                    <a:pt x="618" y="1534"/>
                    <a:pt x="618" y="1534"/>
                  </a:cubicBezTo>
                  <a:lnTo>
                    <a:pt x="1430" y="1534"/>
                  </a:lnTo>
                  <a:close/>
                  <a:moveTo>
                    <a:pt x="791" y="1474"/>
                  </a:moveTo>
                  <a:cubicBezTo>
                    <a:pt x="808" y="1325"/>
                    <a:pt x="808" y="1325"/>
                    <a:pt x="808" y="1325"/>
                  </a:cubicBezTo>
                  <a:cubicBezTo>
                    <a:pt x="1240" y="1325"/>
                    <a:pt x="1240" y="1325"/>
                    <a:pt x="1240" y="1325"/>
                  </a:cubicBezTo>
                  <a:cubicBezTo>
                    <a:pt x="1257" y="1474"/>
                    <a:pt x="1257" y="1474"/>
                    <a:pt x="1257" y="1474"/>
                  </a:cubicBezTo>
                  <a:lnTo>
                    <a:pt x="791" y="1474"/>
                  </a:lnTo>
                  <a:close/>
                  <a:moveTo>
                    <a:pt x="1958" y="1265"/>
                  </a:moveTo>
                  <a:cubicBezTo>
                    <a:pt x="90" y="1265"/>
                    <a:pt x="90" y="1265"/>
                    <a:pt x="90" y="1265"/>
                  </a:cubicBezTo>
                  <a:cubicBezTo>
                    <a:pt x="73" y="1265"/>
                    <a:pt x="60" y="1252"/>
                    <a:pt x="60" y="1235"/>
                  </a:cubicBezTo>
                  <a:cubicBezTo>
                    <a:pt x="60" y="1049"/>
                    <a:pt x="60" y="1049"/>
                    <a:pt x="60" y="1049"/>
                  </a:cubicBezTo>
                  <a:cubicBezTo>
                    <a:pt x="1988" y="1049"/>
                    <a:pt x="1988" y="1049"/>
                    <a:pt x="1988" y="1049"/>
                  </a:cubicBezTo>
                  <a:cubicBezTo>
                    <a:pt x="1988" y="1235"/>
                    <a:pt x="1988" y="1235"/>
                    <a:pt x="1988" y="1235"/>
                  </a:cubicBezTo>
                  <a:cubicBezTo>
                    <a:pt x="1988" y="1235"/>
                    <a:pt x="1988" y="1235"/>
                    <a:pt x="1988" y="1235"/>
                  </a:cubicBezTo>
                  <a:cubicBezTo>
                    <a:pt x="1988" y="1252"/>
                    <a:pt x="1975" y="1265"/>
                    <a:pt x="1958" y="1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cxnSp>
        <p:nvCxnSpPr>
          <p:cNvPr id="138" name="直接连接符 137"/>
          <p:cNvCxnSpPr/>
          <p:nvPr/>
        </p:nvCxnSpPr>
        <p:spPr>
          <a:xfrm>
            <a:off x="2284092" y="1673402"/>
            <a:ext cx="0" cy="7853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" name="组合 142"/>
          <p:cNvGrpSpPr/>
          <p:nvPr/>
        </p:nvGrpSpPr>
        <p:grpSpPr>
          <a:xfrm rot="9193421">
            <a:off x="10854497" y="6034000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144" name="组合 143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72" name="流程图: 接点 17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73" name="流程图: 接点 17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74" name="流程图: 接点 17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75" name="流程图: 接点 17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76" name="流程图: 接点 17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45" name="组合 144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64" name="流程图: 接点 163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5" name="流程图: 接点 164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6" name="流程图: 接点 165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70" name="流程图: 接点 169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71" name="流程图: 接点 170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46" name="组合 145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59" name="流程图: 接点 158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0" name="流程图: 接点 159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1" name="流程图: 接点 160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2" name="流程图: 接点 161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3" name="流程图: 接点 162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47" name="组合 146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54" name="流程图: 接点 153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5" name="流程图: 接点 154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6" name="流程图: 接点 155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7" name="流程图: 接点 156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8" name="流程图: 接点 157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48" name="组合 147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49" name="流程图: 接点 148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0" name="流程图: 接点 149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1" name="流程图: 接点 150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2" name="流程图: 接点 151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3" name="流程图: 接点 152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grpSp>
        <p:nvGrpSpPr>
          <p:cNvPr id="177" name="组合 176"/>
          <p:cNvGrpSpPr/>
          <p:nvPr/>
        </p:nvGrpSpPr>
        <p:grpSpPr>
          <a:xfrm rot="14233397" flipH="1">
            <a:off x="174249" y="5663066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178" name="组合 177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203" name="流程图: 接点 20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4" name="流程图: 接点 20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5" name="流程图: 接点 20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6" name="流程图: 接点 20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7" name="流程图: 接点 20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79" name="组合 178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98" name="流程图: 接点 197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99" name="流程图: 接点 198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0" name="流程图: 接点 199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1" name="流程图: 接点 200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02" name="流程图: 接点 201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80" name="组合 179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93" name="流程图: 接点 19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94" name="流程图: 接点 19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95" name="流程图: 接点 19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96" name="流程图: 接点 19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97" name="流程图: 接点 19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81" name="组合 180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88" name="流程图: 接点 187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89" name="流程图: 接点 188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90" name="流程图: 接点 189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91" name="流程图: 接点 190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92" name="流程图: 接点 191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82" name="组合 181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83" name="流程图: 接点 18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84" name="流程图: 接点 18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85" name="流程图: 接点 18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86" name="流程图: 接点 18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87" name="流程图: 接点 18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218" name="矩形: 圆角 217"/>
          <p:cNvSpPr/>
          <p:nvPr/>
        </p:nvSpPr>
        <p:spPr>
          <a:xfrm>
            <a:off x="9034341" y="3154255"/>
            <a:ext cx="2402838" cy="3350496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>
            <a:outerShdw blurRad="254000" dist="190500" dir="5400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45" name="文本框 244"/>
          <p:cNvSpPr txBox="1"/>
          <p:nvPr/>
        </p:nvSpPr>
        <p:spPr>
          <a:xfrm>
            <a:off x="9308289" y="5104613"/>
            <a:ext cx="1854940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46" name="文本框 245"/>
          <p:cNvSpPr txBox="1"/>
          <p:nvPr/>
        </p:nvSpPr>
        <p:spPr>
          <a:xfrm>
            <a:off x="9440714" y="4756375"/>
            <a:ext cx="1590091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51" name="Freeform 27"/>
          <p:cNvSpPr>
            <a:spLocks noEditPoints="1"/>
          </p:cNvSpPr>
          <p:nvPr/>
        </p:nvSpPr>
        <p:spPr bwMode="auto">
          <a:xfrm>
            <a:off x="9873719" y="3680584"/>
            <a:ext cx="724080" cy="731822"/>
          </a:xfrm>
          <a:custGeom>
            <a:avLst/>
            <a:gdLst>
              <a:gd name="T0" fmla="*/ 0 w 663"/>
              <a:gd name="T1" fmla="*/ 496 h 668"/>
              <a:gd name="T2" fmla="*/ 502 w 663"/>
              <a:gd name="T3" fmla="*/ 76 h 668"/>
              <a:gd name="T4" fmla="*/ 650 w 663"/>
              <a:gd name="T5" fmla="*/ 69 h 668"/>
              <a:gd name="T6" fmla="*/ 588 w 663"/>
              <a:gd name="T7" fmla="*/ 159 h 668"/>
              <a:gd name="T8" fmla="*/ 594 w 663"/>
              <a:gd name="T9" fmla="*/ 360 h 668"/>
              <a:gd name="T10" fmla="*/ 509 w 663"/>
              <a:gd name="T11" fmla="*/ 651 h 668"/>
              <a:gd name="T12" fmla="*/ 315 w 663"/>
              <a:gd name="T13" fmla="*/ 496 h 668"/>
              <a:gd name="T14" fmla="*/ 315 w 663"/>
              <a:gd name="T15" fmla="*/ 474 h 668"/>
              <a:gd name="T16" fmla="*/ 294 w 663"/>
              <a:gd name="T17" fmla="*/ 454 h 668"/>
              <a:gd name="T18" fmla="*/ 357 w 663"/>
              <a:gd name="T19" fmla="*/ 328 h 668"/>
              <a:gd name="T20" fmla="*/ 566 w 663"/>
              <a:gd name="T21" fmla="*/ 339 h 668"/>
              <a:gd name="T22" fmla="*/ 540 w 663"/>
              <a:gd name="T23" fmla="*/ 139 h 668"/>
              <a:gd name="T24" fmla="*/ 477 w 663"/>
              <a:gd name="T25" fmla="*/ 191 h 668"/>
              <a:gd name="T26" fmla="*/ 457 w 663"/>
              <a:gd name="T27" fmla="*/ 239 h 668"/>
              <a:gd name="T28" fmla="*/ 410 w 663"/>
              <a:gd name="T29" fmla="*/ 206 h 668"/>
              <a:gd name="T30" fmla="*/ 392 w 663"/>
              <a:gd name="T31" fmla="*/ 180 h 668"/>
              <a:gd name="T32" fmla="*/ 370 w 663"/>
              <a:gd name="T33" fmla="*/ 180 h 668"/>
              <a:gd name="T34" fmla="*/ 325 w 663"/>
              <a:gd name="T35" fmla="*/ 217 h 668"/>
              <a:gd name="T36" fmla="*/ 314 w 663"/>
              <a:gd name="T37" fmla="*/ 247 h 668"/>
              <a:gd name="T38" fmla="*/ 252 w 663"/>
              <a:gd name="T39" fmla="*/ 238 h 668"/>
              <a:gd name="T40" fmla="*/ 301 w 663"/>
              <a:gd name="T41" fmla="*/ 211 h 668"/>
              <a:gd name="T42" fmla="*/ 347 w 663"/>
              <a:gd name="T43" fmla="*/ 157 h 668"/>
              <a:gd name="T44" fmla="*/ 395 w 663"/>
              <a:gd name="T45" fmla="*/ 123 h 668"/>
              <a:gd name="T46" fmla="*/ 409 w 663"/>
              <a:gd name="T47" fmla="*/ 166 h 668"/>
              <a:gd name="T48" fmla="*/ 447 w 663"/>
              <a:gd name="T49" fmla="*/ 182 h 668"/>
              <a:gd name="T50" fmla="*/ 508 w 663"/>
              <a:gd name="T51" fmla="*/ 130 h 668"/>
              <a:gd name="T52" fmla="*/ 493 w 663"/>
              <a:gd name="T53" fmla="*/ 97 h 668"/>
              <a:gd name="T54" fmla="*/ 21 w 663"/>
              <a:gd name="T55" fmla="*/ 97 h 668"/>
              <a:gd name="T56" fmla="*/ 568 w 663"/>
              <a:gd name="T57" fmla="*/ 547 h 668"/>
              <a:gd name="T58" fmla="*/ 397 w 663"/>
              <a:gd name="T59" fmla="*/ 547 h 668"/>
              <a:gd name="T60" fmla="*/ 497 w 663"/>
              <a:gd name="T61" fmla="*/ 632 h 668"/>
              <a:gd name="T62" fmla="*/ 568 w 663"/>
              <a:gd name="T63" fmla="*/ 547 h 668"/>
              <a:gd name="T64" fmla="*/ 615 w 663"/>
              <a:gd name="T65" fmla="*/ 550 h 668"/>
              <a:gd name="T66" fmla="*/ 494 w 663"/>
              <a:gd name="T67" fmla="*/ 339 h 668"/>
              <a:gd name="T68" fmla="*/ 579 w 663"/>
              <a:gd name="T69" fmla="*/ 529 h 668"/>
              <a:gd name="T70" fmla="*/ 380 w 663"/>
              <a:gd name="T71" fmla="*/ 504 h 668"/>
              <a:gd name="T72" fmla="*/ 466 w 663"/>
              <a:gd name="T73" fmla="*/ 382 h 668"/>
              <a:gd name="T74" fmla="*/ 472 w 663"/>
              <a:gd name="T75" fmla="*/ 339 h 668"/>
              <a:gd name="T76" fmla="*/ 351 w 663"/>
              <a:gd name="T77" fmla="*/ 550 h 668"/>
              <a:gd name="T78" fmla="*/ 399 w 663"/>
              <a:gd name="T79" fmla="*/ 485 h 668"/>
              <a:gd name="T80" fmla="*/ 567 w 663"/>
              <a:gd name="T81" fmla="*/ 486 h 668"/>
              <a:gd name="T82" fmla="*/ 399 w 663"/>
              <a:gd name="T83" fmla="*/ 485 h 668"/>
              <a:gd name="T84" fmla="*/ 578 w 663"/>
              <a:gd name="T85" fmla="*/ 24 h 668"/>
              <a:gd name="T86" fmla="*/ 577 w 663"/>
              <a:gd name="T87" fmla="*/ 128 h 668"/>
              <a:gd name="T88" fmla="*/ 315 w 663"/>
              <a:gd name="T89" fmla="*/ 431 h 668"/>
              <a:gd name="T90" fmla="*/ 325 w 663"/>
              <a:gd name="T91" fmla="*/ 427 h 668"/>
              <a:gd name="T92" fmla="*/ 315 w 663"/>
              <a:gd name="T93" fmla="*/ 350 h 668"/>
              <a:gd name="T94" fmla="*/ 295 w 663"/>
              <a:gd name="T95" fmla="*/ 247 h 668"/>
              <a:gd name="T96" fmla="*/ 284 w 663"/>
              <a:gd name="T97" fmla="*/ 234 h 668"/>
              <a:gd name="T98" fmla="*/ 283 w 663"/>
              <a:gd name="T99" fmla="*/ 254 h 668"/>
              <a:gd name="T100" fmla="*/ 379 w 663"/>
              <a:gd name="T101" fmla="*/ 137 h 668"/>
              <a:gd name="T102" fmla="*/ 368 w 663"/>
              <a:gd name="T103" fmla="*/ 149 h 668"/>
              <a:gd name="T104" fmla="*/ 388 w 663"/>
              <a:gd name="T105" fmla="*/ 149 h 668"/>
              <a:gd name="T106" fmla="*/ 453 w 663"/>
              <a:gd name="T107" fmla="*/ 215 h 668"/>
              <a:gd name="T108" fmla="*/ 441 w 663"/>
              <a:gd name="T109" fmla="*/ 203 h 668"/>
              <a:gd name="T110" fmla="*/ 440 w 663"/>
              <a:gd name="T111" fmla="*/ 222 h 6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63" h="668">
                <a:moveTo>
                  <a:pt x="315" y="496"/>
                </a:moveTo>
                <a:cubicBezTo>
                  <a:pt x="210" y="496"/>
                  <a:pt x="105" y="496"/>
                  <a:pt x="0" y="496"/>
                </a:cubicBezTo>
                <a:cubicBezTo>
                  <a:pt x="0" y="356"/>
                  <a:pt x="0" y="217"/>
                  <a:pt x="0" y="76"/>
                </a:cubicBezTo>
                <a:cubicBezTo>
                  <a:pt x="168" y="76"/>
                  <a:pt x="335" y="76"/>
                  <a:pt x="502" y="76"/>
                </a:cubicBezTo>
                <a:cubicBezTo>
                  <a:pt x="515" y="25"/>
                  <a:pt x="541" y="0"/>
                  <a:pt x="580" y="2"/>
                </a:cubicBezTo>
                <a:cubicBezTo>
                  <a:pt x="618" y="5"/>
                  <a:pt x="646" y="31"/>
                  <a:pt x="650" y="69"/>
                </a:cubicBezTo>
                <a:cubicBezTo>
                  <a:pt x="655" y="105"/>
                  <a:pt x="632" y="136"/>
                  <a:pt x="588" y="149"/>
                </a:cubicBezTo>
                <a:cubicBezTo>
                  <a:pt x="588" y="152"/>
                  <a:pt x="588" y="156"/>
                  <a:pt x="588" y="159"/>
                </a:cubicBezTo>
                <a:cubicBezTo>
                  <a:pt x="588" y="221"/>
                  <a:pt x="588" y="283"/>
                  <a:pt x="588" y="345"/>
                </a:cubicBezTo>
                <a:cubicBezTo>
                  <a:pt x="587" y="352"/>
                  <a:pt x="590" y="356"/>
                  <a:pt x="594" y="360"/>
                </a:cubicBezTo>
                <a:cubicBezTo>
                  <a:pt x="645" y="408"/>
                  <a:pt x="663" y="466"/>
                  <a:pt x="644" y="532"/>
                </a:cubicBezTo>
                <a:cubicBezTo>
                  <a:pt x="624" y="599"/>
                  <a:pt x="578" y="639"/>
                  <a:pt x="509" y="651"/>
                </a:cubicBezTo>
                <a:cubicBezTo>
                  <a:pt x="418" y="668"/>
                  <a:pt x="330" y="602"/>
                  <a:pt x="317" y="510"/>
                </a:cubicBezTo>
                <a:cubicBezTo>
                  <a:pt x="316" y="506"/>
                  <a:pt x="316" y="502"/>
                  <a:pt x="315" y="496"/>
                </a:cubicBezTo>
                <a:close/>
                <a:moveTo>
                  <a:pt x="21" y="474"/>
                </a:moveTo>
                <a:cubicBezTo>
                  <a:pt x="120" y="474"/>
                  <a:pt x="217" y="474"/>
                  <a:pt x="315" y="474"/>
                </a:cubicBezTo>
                <a:cubicBezTo>
                  <a:pt x="316" y="467"/>
                  <a:pt x="317" y="461"/>
                  <a:pt x="317" y="454"/>
                </a:cubicBezTo>
                <a:cubicBezTo>
                  <a:pt x="309" y="454"/>
                  <a:pt x="302" y="454"/>
                  <a:pt x="294" y="454"/>
                </a:cubicBezTo>
                <a:cubicBezTo>
                  <a:pt x="294" y="411"/>
                  <a:pt x="294" y="370"/>
                  <a:pt x="294" y="328"/>
                </a:cubicBezTo>
                <a:cubicBezTo>
                  <a:pt x="315" y="328"/>
                  <a:pt x="335" y="328"/>
                  <a:pt x="357" y="328"/>
                </a:cubicBezTo>
                <a:cubicBezTo>
                  <a:pt x="357" y="343"/>
                  <a:pt x="357" y="358"/>
                  <a:pt x="357" y="373"/>
                </a:cubicBezTo>
                <a:cubicBezTo>
                  <a:pt x="420" y="313"/>
                  <a:pt x="489" y="302"/>
                  <a:pt x="566" y="339"/>
                </a:cubicBezTo>
                <a:cubicBezTo>
                  <a:pt x="566" y="275"/>
                  <a:pt x="566" y="212"/>
                  <a:pt x="566" y="150"/>
                </a:cubicBezTo>
                <a:cubicBezTo>
                  <a:pt x="557" y="146"/>
                  <a:pt x="548" y="144"/>
                  <a:pt x="540" y="139"/>
                </a:cubicBezTo>
                <a:cubicBezTo>
                  <a:pt x="534" y="135"/>
                  <a:pt x="531" y="136"/>
                  <a:pt x="527" y="141"/>
                </a:cubicBezTo>
                <a:cubicBezTo>
                  <a:pt x="510" y="158"/>
                  <a:pt x="494" y="175"/>
                  <a:pt x="477" y="191"/>
                </a:cubicBezTo>
                <a:cubicBezTo>
                  <a:pt x="472" y="196"/>
                  <a:pt x="469" y="200"/>
                  <a:pt x="471" y="207"/>
                </a:cubicBezTo>
                <a:cubicBezTo>
                  <a:pt x="474" y="220"/>
                  <a:pt x="468" y="232"/>
                  <a:pt x="457" y="239"/>
                </a:cubicBezTo>
                <a:cubicBezTo>
                  <a:pt x="447" y="246"/>
                  <a:pt x="433" y="245"/>
                  <a:pt x="423" y="238"/>
                </a:cubicBezTo>
                <a:cubicBezTo>
                  <a:pt x="412" y="231"/>
                  <a:pt x="407" y="218"/>
                  <a:pt x="410" y="206"/>
                </a:cubicBezTo>
                <a:cubicBezTo>
                  <a:pt x="411" y="203"/>
                  <a:pt x="412" y="199"/>
                  <a:pt x="411" y="198"/>
                </a:cubicBezTo>
                <a:cubicBezTo>
                  <a:pt x="405" y="191"/>
                  <a:pt x="399" y="185"/>
                  <a:pt x="392" y="180"/>
                </a:cubicBezTo>
                <a:cubicBezTo>
                  <a:pt x="390" y="178"/>
                  <a:pt x="385" y="180"/>
                  <a:pt x="381" y="180"/>
                </a:cubicBezTo>
                <a:cubicBezTo>
                  <a:pt x="378" y="181"/>
                  <a:pt x="374" y="181"/>
                  <a:pt x="370" y="180"/>
                </a:cubicBezTo>
                <a:cubicBezTo>
                  <a:pt x="365" y="178"/>
                  <a:pt x="362" y="180"/>
                  <a:pt x="358" y="183"/>
                </a:cubicBezTo>
                <a:cubicBezTo>
                  <a:pt x="348" y="195"/>
                  <a:pt x="336" y="206"/>
                  <a:pt x="325" y="217"/>
                </a:cubicBezTo>
                <a:cubicBezTo>
                  <a:pt x="318" y="224"/>
                  <a:pt x="309" y="230"/>
                  <a:pt x="315" y="243"/>
                </a:cubicBezTo>
                <a:cubicBezTo>
                  <a:pt x="315" y="244"/>
                  <a:pt x="315" y="246"/>
                  <a:pt x="314" y="247"/>
                </a:cubicBezTo>
                <a:cubicBezTo>
                  <a:pt x="312" y="265"/>
                  <a:pt x="296" y="278"/>
                  <a:pt x="279" y="275"/>
                </a:cubicBezTo>
                <a:cubicBezTo>
                  <a:pt x="261" y="272"/>
                  <a:pt x="249" y="256"/>
                  <a:pt x="252" y="238"/>
                </a:cubicBezTo>
                <a:cubicBezTo>
                  <a:pt x="256" y="220"/>
                  <a:pt x="272" y="210"/>
                  <a:pt x="291" y="213"/>
                </a:cubicBezTo>
                <a:cubicBezTo>
                  <a:pt x="294" y="214"/>
                  <a:pt x="299" y="213"/>
                  <a:pt x="301" y="211"/>
                </a:cubicBezTo>
                <a:cubicBezTo>
                  <a:pt x="316" y="197"/>
                  <a:pt x="330" y="182"/>
                  <a:pt x="344" y="167"/>
                </a:cubicBezTo>
                <a:cubicBezTo>
                  <a:pt x="347" y="165"/>
                  <a:pt x="348" y="161"/>
                  <a:pt x="347" y="157"/>
                </a:cubicBezTo>
                <a:cubicBezTo>
                  <a:pt x="345" y="143"/>
                  <a:pt x="349" y="131"/>
                  <a:pt x="360" y="123"/>
                </a:cubicBezTo>
                <a:cubicBezTo>
                  <a:pt x="371" y="116"/>
                  <a:pt x="385" y="116"/>
                  <a:pt x="395" y="123"/>
                </a:cubicBezTo>
                <a:cubicBezTo>
                  <a:pt x="406" y="131"/>
                  <a:pt x="411" y="143"/>
                  <a:pt x="408" y="157"/>
                </a:cubicBezTo>
                <a:cubicBezTo>
                  <a:pt x="408" y="160"/>
                  <a:pt x="407" y="164"/>
                  <a:pt x="409" y="166"/>
                </a:cubicBezTo>
                <a:cubicBezTo>
                  <a:pt x="418" y="173"/>
                  <a:pt x="423" y="188"/>
                  <a:pt x="439" y="181"/>
                </a:cubicBezTo>
                <a:cubicBezTo>
                  <a:pt x="442" y="180"/>
                  <a:pt x="445" y="181"/>
                  <a:pt x="447" y="182"/>
                </a:cubicBezTo>
                <a:cubicBezTo>
                  <a:pt x="453" y="185"/>
                  <a:pt x="457" y="182"/>
                  <a:pt x="461" y="178"/>
                </a:cubicBezTo>
                <a:cubicBezTo>
                  <a:pt x="476" y="162"/>
                  <a:pt x="492" y="145"/>
                  <a:pt x="508" y="130"/>
                </a:cubicBezTo>
                <a:cubicBezTo>
                  <a:pt x="516" y="123"/>
                  <a:pt x="517" y="118"/>
                  <a:pt x="512" y="108"/>
                </a:cubicBezTo>
                <a:cubicBezTo>
                  <a:pt x="507" y="99"/>
                  <a:pt x="503" y="97"/>
                  <a:pt x="493" y="97"/>
                </a:cubicBezTo>
                <a:cubicBezTo>
                  <a:pt x="340" y="97"/>
                  <a:pt x="188" y="97"/>
                  <a:pt x="35" y="97"/>
                </a:cubicBezTo>
                <a:cubicBezTo>
                  <a:pt x="31" y="97"/>
                  <a:pt x="26" y="97"/>
                  <a:pt x="21" y="97"/>
                </a:cubicBezTo>
                <a:cubicBezTo>
                  <a:pt x="21" y="223"/>
                  <a:pt x="21" y="348"/>
                  <a:pt x="21" y="474"/>
                </a:cubicBezTo>
                <a:close/>
                <a:moveTo>
                  <a:pt x="568" y="547"/>
                </a:moveTo>
                <a:cubicBezTo>
                  <a:pt x="546" y="575"/>
                  <a:pt x="518" y="590"/>
                  <a:pt x="482" y="590"/>
                </a:cubicBezTo>
                <a:cubicBezTo>
                  <a:pt x="447" y="590"/>
                  <a:pt x="419" y="574"/>
                  <a:pt x="397" y="547"/>
                </a:cubicBezTo>
                <a:cubicBezTo>
                  <a:pt x="385" y="554"/>
                  <a:pt x="373" y="561"/>
                  <a:pt x="361" y="568"/>
                </a:cubicBezTo>
                <a:cubicBezTo>
                  <a:pt x="396" y="614"/>
                  <a:pt x="441" y="636"/>
                  <a:pt x="497" y="632"/>
                </a:cubicBezTo>
                <a:cubicBezTo>
                  <a:pt x="542" y="628"/>
                  <a:pt x="577" y="606"/>
                  <a:pt x="604" y="568"/>
                </a:cubicBezTo>
                <a:cubicBezTo>
                  <a:pt x="592" y="561"/>
                  <a:pt x="580" y="554"/>
                  <a:pt x="568" y="547"/>
                </a:cubicBezTo>
                <a:close/>
                <a:moveTo>
                  <a:pt x="579" y="529"/>
                </a:moveTo>
                <a:cubicBezTo>
                  <a:pt x="591" y="536"/>
                  <a:pt x="603" y="542"/>
                  <a:pt x="615" y="550"/>
                </a:cubicBezTo>
                <a:cubicBezTo>
                  <a:pt x="636" y="502"/>
                  <a:pt x="635" y="457"/>
                  <a:pt x="610" y="412"/>
                </a:cubicBezTo>
                <a:cubicBezTo>
                  <a:pt x="584" y="368"/>
                  <a:pt x="545" y="345"/>
                  <a:pt x="494" y="339"/>
                </a:cubicBezTo>
                <a:cubicBezTo>
                  <a:pt x="494" y="354"/>
                  <a:pt x="494" y="367"/>
                  <a:pt x="494" y="381"/>
                </a:cubicBezTo>
                <a:cubicBezTo>
                  <a:pt x="562" y="390"/>
                  <a:pt x="607" y="457"/>
                  <a:pt x="579" y="529"/>
                </a:cubicBezTo>
                <a:close/>
                <a:moveTo>
                  <a:pt x="386" y="529"/>
                </a:moveTo>
                <a:cubicBezTo>
                  <a:pt x="384" y="520"/>
                  <a:pt x="381" y="512"/>
                  <a:pt x="380" y="504"/>
                </a:cubicBezTo>
                <a:cubicBezTo>
                  <a:pt x="378" y="496"/>
                  <a:pt x="377" y="488"/>
                  <a:pt x="378" y="479"/>
                </a:cubicBezTo>
                <a:cubicBezTo>
                  <a:pt x="383" y="428"/>
                  <a:pt x="415" y="393"/>
                  <a:pt x="466" y="382"/>
                </a:cubicBezTo>
                <a:cubicBezTo>
                  <a:pt x="468" y="381"/>
                  <a:pt x="472" y="378"/>
                  <a:pt x="472" y="376"/>
                </a:cubicBezTo>
                <a:cubicBezTo>
                  <a:pt x="472" y="364"/>
                  <a:pt x="472" y="352"/>
                  <a:pt x="472" y="339"/>
                </a:cubicBezTo>
                <a:cubicBezTo>
                  <a:pt x="417" y="345"/>
                  <a:pt x="377" y="371"/>
                  <a:pt x="352" y="419"/>
                </a:cubicBezTo>
                <a:cubicBezTo>
                  <a:pt x="330" y="461"/>
                  <a:pt x="330" y="505"/>
                  <a:pt x="351" y="550"/>
                </a:cubicBezTo>
                <a:cubicBezTo>
                  <a:pt x="363" y="542"/>
                  <a:pt x="374" y="536"/>
                  <a:pt x="386" y="529"/>
                </a:cubicBezTo>
                <a:close/>
                <a:moveTo>
                  <a:pt x="399" y="485"/>
                </a:moveTo>
                <a:cubicBezTo>
                  <a:pt x="399" y="531"/>
                  <a:pt x="436" y="569"/>
                  <a:pt x="482" y="570"/>
                </a:cubicBezTo>
                <a:cubicBezTo>
                  <a:pt x="528" y="570"/>
                  <a:pt x="567" y="532"/>
                  <a:pt x="567" y="486"/>
                </a:cubicBezTo>
                <a:cubicBezTo>
                  <a:pt x="567" y="440"/>
                  <a:pt x="529" y="402"/>
                  <a:pt x="483" y="402"/>
                </a:cubicBezTo>
                <a:cubicBezTo>
                  <a:pt x="437" y="402"/>
                  <a:pt x="399" y="439"/>
                  <a:pt x="399" y="485"/>
                </a:cubicBezTo>
                <a:close/>
                <a:moveTo>
                  <a:pt x="630" y="76"/>
                </a:moveTo>
                <a:cubicBezTo>
                  <a:pt x="630" y="47"/>
                  <a:pt x="606" y="24"/>
                  <a:pt x="578" y="24"/>
                </a:cubicBezTo>
                <a:cubicBezTo>
                  <a:pt x="548" y="23"/>
                  <a:pt x="525" y="47"/>
                  <a:pt x="525" y="76"/>
                </a:cubicBezTo>
                <a:cubicBezTo>
                  <a:pt x="525" y="105"/>
                  <a:pt x="548" y="128"/>
                  <a:pt x="577" y="128"/>
                </a:cubicBezTo>
                <a:cubicBezTo>
                  <a:pt x="606" y="128"/>
                  <a:pt x="630" y="105"/>
                  <a:pt x="630" y="76"/>
                </a:cubicBezTo>
                <a:close/>
                <a:moveTo>
                  <a:pt x="315" y="431"/>
                </a:moveTo>
                <a:cubicBezTo>
                  <a:pt x="316" y="432"/>
                  <a:pt x="317" y="433"/>
                  <a:pt x="318" y="434"/>
                </a:cubicBezTo>
                <a:cubicBezTo>
                  <a:pt x="320" y="432"/>
                  <a:pt x="323" y="430"/>
                  <a:pt x="325" y="427"/>
                </a:cubicBezTo>
                <a:cubicBezTo>
                  <a:pt x="340" y="403"/>
                  <a:pt x="335" y="376"/>
                  <a:pt x="335" y="350"/>
                </a:cubicBezTo>
                <a:cubicBezTo>
                  <a:pt x="328" y="350"/>
                  <a:pt x="322" y="350"/>
                  <a:pt x="315" y="350"/>
                </a:cubicBezTo>
                <a:cubicBezTo>
                  <a:pt x="315" y="377"/>
                  <a:pt x="315" y="404"/>
                  <a:pt x="315" y="431"/>
                </a:cubicBezTo>
                <a:close/>
                <a:moveTo>
                  <a:pt x="295" y="247"/>
                </a:moveTo>
                <a:cubicBezTo>
                  <a:pt x="295" y="245"/>
                  <a:pt x="295" y="244"/>
                  <a:pt x="295" y="242"/>
                </a:cubicBezTo>
                <a:cubicBezTo>
                  <a:pt x="291" y="239"/>
                  <a:pt x="287" y="234"/>
                  <a:pt x="284" y="234"/>
                </a:cubicBezTo>
                <a:cubicBezTo>
                  <a:pt x="280" y="235"/>
                  <a:pt x="274" y="239"/>
                  <a:pt x="273" y="243"/>
                </a:cubicBezTo>
                <a:cubicBezTo>
                  <a:pt x="272" y="249"/>
                  <a:pt x="276" y="255"/>
                  <a:pt x="283" y="254"/>
                </a:cubicBezTo>
                <a:cubicBezTo>
                  <a:pt x="287" y="253"/>
                  <a:pt x="291" y="249"/>
                  <a:pt x="295" y="247"/>
                </a:cubicBezTo>
                <a:close/>
                <a:moveTo>
                  <a:pt x="379" y="137"/>
                </a:moveTo>
                <a:cubicBezTo>
                  <a:pt x="378" y="138"/>
                  <a:pt x="376" y="138"/>
                  <a:pt x="375" y="138"/>
                </a:cubicBezTo>
                <a:cubicBezTo>
                  <a:pt x="372" y="142"/>
                  <a:pt x="368" y="145"/>
                  <a:pt x="368" y="149"/>
                </a:cubicBezTo>
                <a:cubicBezTo>
                  <a:pt x="367" y="156"/>
                  <a:pt x="371" y="160"/>
                  <a:pt x="378" y="160"/>
                </a:cubicBezTo>
                <a:cubicBezTo>
                  <a:pt x="385" y="159"/>
                  <a:pt x="389" y="155"/>
                  <a:pt x="388" y="149"/>
                </a:cubicBezTo>
                <a:cubicBezTo>
                  <a:pt x="387" y="145"/>
                  <a:pt x="382" y="141"/>
                  <a:pt x="379" y="137"/>
                </a:cubicBezTo>
                <a:close/>
                <a:moveTo>
                  <a:pt x="453" y="215"/>
                </a:moveTo>
                <a:cubicBezTo>
                  <a:pt x="453" y="214"/>
                  <a:pt x="453" y="212"/>
                  <a:pt x="453" y="211"/>
                </a:cubicBezTo>
                <a:cubicBezTo>
                  <a:pt x="449" y="208"/>
                  <a:pt x="445" y="203"/>
                  <a:pt x="441" y="203"/>
                </a:cubicBezTo>
                <a:cubicBezTo>
                  <a:pt x="437" y="203"/>
                  <a:pt x="431" y="209"/>
                  <a:pt x="431" y="212"/>
                </a:cubicBezTo>
                <a:cubicBezTo>
                  <a:pt x="431" y="215"/>
                  <a:pt x="436" y="222"/>
                  <a:pt x="440" y="222"/>
                </a:cubicBezTo>
                <a:cubicBezTo>
                  <a:pt x="444" y="222"/>
                  <a:pt x="448" y="218"/>
                  <a:pt x="453" y="215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252" name="旁门左道PPT出品"/>
          <p:cNvGrpSpPr/>
          <p:nvPr/>
        </p:nvGrpSpPr>
        <p:grpSpPr>
          <a:xfrm>
            <a:off x="9920184" y="3810943"/>
            <a:ext cx="549837" cy="471102"/>
            <a:chOff x="9921044" y="1824655"/>
            <a:chExt cx="676276" cy="579438"/>
          </a:xfrm>
          <a:solidFill>
            <a:srgbClr val="08DBAA"/>
          </a:solidFill>
        </p:grpSpPr>
        <p:sp>
          <p:nvSpPr>
            <p:cNvPr id="253" name="Freeform 28"/>
            <p:cNvSpPr>
              <a:spLocks noEditPoints="1"/>
            </p:cNvSpPr>
            <p:nvPr/>
          </p:nvSpPr>
          <p:spPr bwMode="auto">
            <a:xfrm>
              <a:off x="10146469" y="2050080"/>
              <a:ext cx="82550" cy="225425"/>
            </a:xfrm>
            <a:custGeom>
              <a:avLst/>
              <a:gdLst>
                <a:gd name="T0" fmla="*/ 62 w 62"/>
                <a:gd name="T1" fmla="*/ 0 h 167"/>
                <a:gd name="T2" fmla="*/ 62 w 62"/>
                <a:gd name="T3" fmla="*/ 167 h 167"/>
                <a:gd name="T4" fmla="*/ 0 w 62"/>
                <a:gd name="T5" fmla="*/ 167 h 167"/>
                <a:gd name="T6" fmla="*/ 0 w 62"/>
                <a:gd name="T7" fmla="*/ 0 h 167"/>
                <a:gd name="T8" fmla="*/ 62 w 62"/>
                <a:gd name="T9" fmla="*/ 0 h 167"/>
                <a:gd name="T10" fmla="*/ 41 w 62"/>
                <a:gd name="T11" fmla="*/ 146 h 167"/>
                <a:gd name="T12" fmla="*/ 41 w 62"/>
                <a:gd name="T13" fmla="*/ 22 h 167"/>
                <a:gd name="T14" fmla="*/ 21 w 62"/>
                <a:gd name="T15" fmla="*/ 22 h 167"/>
                <a:gd name="T16" fmla="*/ 21 w 62"/>
                <a:gd name="T17" fmla="*/ 146 h 167"/>
                <a:gd name="T18" fmla="*/ 41 w 62"/>
                <a:gd name="T19" fmla="*/ 1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167">
                  <a:moveTo>
                    <a:pt x="62" y="0"/>
                  </a:moveTo>
                  <a:cubicBezTo>
                    <a:pt x="62" y="56"/>
                    <a:pt x="62" y="111"/>
                    <a:pt x="62" y="167"/>
                  </a:cubicBezTo>
                  <a:cubicBezTo>
                    <a:pt x="42" y="167"/>
                    <a:pt x="21" y="167"/>
                    <a:pt x="0" y="167"/>
                  </a:cubicBezTo>
                  <a:cubicBezTo>
                    <a:pt x="0" y="112"/>
                    <a:pt x="0" y="56"/>
                    <a:pt x="0" y="0"/>
                  </a:cubicBezTo>
                  <a:cubicBezTo>
                    <a:pt x="21" y="0"/>
                    <a:pt x="41" y="0"/>
                    <a:pt x="62" y="0"/>
                  </a:cubicBezTo>
                  <a:close/>
                  <a:moveTo>
                    <a:pt x="41" y="146"/>
                  </a:moveTo>
                  <a:cubicBezTo>
                    <a:pt x="41" y="104"/>
                    <a:pt x="41" y="63"/>
                    <a:pt x="41" y="22"/>
                  </a:cubicBezTo>
                  <a:cubicBezTo>
                    <a:pt x="34" y="22"/>
                    <a:pt x="28" y="22"/>
                    <a:pt x="21" y="22"/>
                  </a:cubicBezTo>
                  <a:cubicBezTo>
                    <a:pt x="21" y="64"/>
                    <a:pt x="21" y="105"/>
                    <a:pt x="21" y="146"/>
                  </a:cubicBezTo>
                  <a:cubicBezTo>
                    <a:pt x="28" y="146"/>
                    <a:pt x="34" y="146"/>
                    <a:pt x="41" y="1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54" name="Freeform 29"/>
            <p:cNvSpPr>
              <a:spLocks noEditPoints="1"/>
            </p:cNvSpPr>
            <p:nvPr/>
          </p:nvSpPr>
          <p:spPr bwMode="auto">
            <a:xfrm>
              <a:off x="9921044" y="2135805"/>
              <a:ext cx="82550" cy="139700"/>
            </a:xfrm>
            <a:custGeom>
              <a:avLst/>
              <a:gdLst>
                <a:gd name="T0" fmla="*/ 0 w 62"/>
                <a:gd name="T1" fmla="*/ 0 h 103"/>
                <a:gd name="T2" fmla="*/ 62 w 62"/>
                <a:gd name="T3" fmla="*/ 0 h 103"/>
                <a:gd name="T4" fmla="*/ 62 w 62"/>
                <a:gd name="T5" fmla="*/ 103 h 103"/>
                <a:gd name="T6" fmla="*/ 0 w 62"/>
                <a:gd name="T7" fmla="*/ 103 h 103"/>
                <a:gd name="T8" fmla="*/ 0 w 62"/>
                <a:gd name="T9" fmla="*/ 0 h 103"/>
                <a:gd name="T10" fmla="*/ 21 w 62"/>
                <a:gd name="T11" fmla="*/ 20 h 103"/>
                <a:gd name="T12" fmla="*/ 21 w 62"/>
                <a:gd name="T13" fmla="*/ 82 h 103"/>
                <a:gd name="T14" fmla="*/ 41 w 62"/>
                <a:gd name="T15" fmla="*/ 82 h 103"/>
                <a:gd name="T16" fmla="*/ 41 w 62"/>
                <a:gd name="T17" fmla="*/ 20 h 103"/>
                <a:gd name="T18" fmla="*/ 21 w 62"/>
                <a:gd name="T19" fmla="*/ 2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103">
                  <a:moveTo>
                    <a:pt x="0" y="0"/>
                  </a:moveTo>
                  <a:cubicBezTo>
                    <a:pt x="21" y="0"/>
                    <a:pt x="41" y="0"/>
                    <a:pt x="62" y="0"/>
                  </a:cubicBezTo>
                  <a:cubicBezTo>
                    <a:pt x="62" y="34"/>
                    <a:pt x="62" y="68"/>
                    <a:pt x="62" y="103"/>
                  </a:cubicBezTo>
                  <a:cubicBezTo>
                    <a:pt x="42" y="103"/>
                    <a:pt x="21" y="103"/>
                    <a:pt x="0" y="103"/>
                  </a:cubicBezTo>
                  <a:cubicBezTo>
                    <a:pt x="0" y="69"/>
                    <a:pt x="0" y="34"/>
                    <a:pt x="0" y="0"/>
                  </a:cubicBezTo>
                  <a:close/>
                  <a:moveTo>
                    <a:pt x="21" y="20"/>
                  </a:moveTo>
                  <a:cubicBezTo>
                    <a:pt x="21" y="41"/>
                    <a:pt x="21" y="62"/>
                    <a:pt x="21" y="82"/>
                  </a:cubicBezTo>
                  <a:cubicBezTo>
                    <a:pt x="28" y="82"/>
                    <a:pt x="34" y="82"/>
                    <a:pt x="41" y="82"/>
                  </a:cubicBezTo>
                  <a:cubicBezTo>
                    <a:pt x="41" y="61"/>
                    <a:pt x="41" y="41"/>
                    <a:pt x="41" y="20"/>
                  </a:cubicBezTo>
                  <a:cubicBezTo>
                    <a:pt x="34" y="20"/>
                    <a:pt x="28" y="20"/>
                    <a:pt x="2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55" name="Freeform 30"/>
            <p:cNvSpPr>
              <a:spLocks noEditPoints="1"/>
            </p:cNvSpPr>
            <p:nvPr/>
          </p:nvSpPr>
          <p:spPr bwMode="auto">
            <a:xfrm>
              <a:off x="10033757" y="2162793"/>
              <a:ext cx="82550" cy="112713"/>
            </a:xfrm>
            <a:custGeom>
              <a:avLst/>
              <a:gdLst>
                <a:gd name="T0" fmla="*/ 0 w 62"/>
                <a:gd name="T1" fmla="*/ 0 h 83"/>
                <a:gd name="T2" fmla="*/ 62 w 62"/>
                <a:gd name="T3" fmla="*/ 0 h 83"/>
                <a:gd name="T4" fmla="*/ 62 w 62"/>
                <a:gd name="T5" fmla="*/ 83 h 83"/>
                <a:gd name="T6" fmla="*/ 0 w 62"/>
                <a:gd name="T7" fmla="*/ 83 h 83"/>
                <a:gd name="T8" fmla="*/ 0 w 62"/>
                <a:gd name="T9" fmla="*/ 0 h 83"/>
                <a:gd name="T10" fmla="*/ 41 w 62"/>
                <a:gd name="T11" fmla="*/ 22 h 83"/>
                <a:gd name="T12" fmla="*/ 21 w 62"/>
                <a:gd name="T13" fmla="*/ 22 h 83"/>
                <a:gd name="T14" fmla="*/ 21 w 62"/>
                <a:gd name="T15" fmla="*/ 62 h 83"/>
                <a:gd name="T16" fmla="*/ 41 w 62"/>
                <a:gd name="T17" fmla="*/ 62 h 83"/>
                <a:gd name="T18" fmla="*/ 41 w 62"/>
                <a:gd name="T19" fmla="*/ 2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83">
                  <a:moveTo>
                    <a:pt x="0" y="0"/>
                  </a:moveTo>
                  <a:cubicBezTo>
                    <a:pt x="21" y="0"/>
                    <a:pt x="41" y="0"/>
                    <a:pt x="62" y="0"/>
                  </a:cubicBezTo>
                  <a:cubicBezTo>
                    <a:pt x="62" y="28"/>
                    <a:pt x="62" y="55"/>
                    <a:pt x="62" y="83"/>
                  </a:cubicBezTo>
                  <a:cubicBezTo>
                    <a:pt x="42" y="83"/>
                    <a:pt x="21" y="83"/>
                    <a:pt x="0" y="83"/>
                  </a:cubicBezTo>
                  <a:cubicBezTo>
                    <a:pt x="0" y="56"/>
                    <a:pt x="0" y="29"/>
                    <a:pt x="0" y="0"/>
                  </a:cubicBezTo>
                  <a:close/>
                  <a:moveTo>
                    <a:pt x="41" y="22"/>
                  </a:moveTo>
                  <a:cubicBezTo>
                    <a:pt x="34" y="22"/>
                    <a:pt x="28" y="22"/>
                    <a:pt x="21" y="22"/>
                  </a:cubicBezTo>
                  <a:cubicBezTo>
                    <a:pt x="21" y="36"/>
                    <a:pt x="21" y="49"/>
                    <a:pt x="21" y="62"/>
                  </a:cubicBezTo>
                  <a:cubicBezTo>
                    <a:pt x="28" y="62"/>
                    <a:pt x="34" y="62"/>
                    <a:pt x="41" y="62"/>
                  </a:cubicBezTo>
                  <a:cubicBezTo>
                    <a:pt x="41" y="49"/>
                    <a:pt x="41" y="36"/>
                    <a:pt x="4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56" name="Freeform 31"/>
            <p:cNvSpPr/>
            <p:nvPr/>
          </p:nvSpPr>
          <p:spPr bwMode="auto">
            <a:xfrm>
              <a:off x="9976607" y="1824655"/>
              <a:ext cx="196850" cy="25400"/>
            </a:xfrm>
            <a:custGeom>
              <a:avLst/>
              <a:gdLst>
                <a:gd name="T0" fmla="*/ 0 w 146"/>
                <a:gd name="T1" fmla="*/ 19 h 19"/>
                <a:gd name="T2" fmla="*/ 0 w 146"/>
                <a:gd name="T3" fmla="*/ 0 h 19"/>
                <a:gd name="T4" fmla="*/ 146 w 146"/>
                <a:gd name="T5" fmla="*/ 0 h 19"/>
                <a:gd name="T6" fmla="*/ 146 w 146"/>
                <a:gd name="T7" fmla="*/ 19 h 19"/>
                <a:gd name="T8" fmla="*/ 0 w 146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9">
                  <a:moveTo>
                    <a:pt x="0" y="19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48" y="0"/>
                    <a:pt x="97" y="0"/>
                    <a:pt x="146" y="0"/>
                  </a:cubicBezTo>
                  <a:cubicBezTo>
                    <a:pt x="146" y="6"/>
                    <a:pt x="146" y="12"/>
                    <a:pt x="146" y="19"/>
                  </a:cubicBezTo>
                  <a:cubicBezTo>
                    <a:pt x="97" y="19"/>
                    <a:pt x="49" y="19"/>
                    <a:pt x="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57" name="Freeform 32"/>
            <p:cNvSpPr/>
            <p:nvPr/>
          </p:nvSpPr>
          <p:spPr bwMode="auto">
            <a:xfrm>
              <a:off x="9976607" y="1881805"/>
              <a:ext cx="196850" cy="25400"/>
            </a:xfrm>
            <a:custGeom>
              <a:avLst/>
              <a:gdLst>
                <a:gd name="T0" fmla="*/ 0 w 146"/>
                <a:gd name="T1" fmla="*/ 19 h 19"/>
                <a:gd name="T2" fmla="*/ 0 w 146"/>
                <a:gd name="T3" fmla="*/ 0 h 19"/>
                <a:gd name="T4" fmla="*/ 146 w 146"/>
                <a:gd name="T5" fmla="*/ 0 h 19"/>
                <a:gd name="T6" fmla="*/ 146 w 146"/>
                <a:gd name="T7" fmla="*/ 19 h 19"/>
                <a:gd name="T8" fmla="*/ 0 w 146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9">
                  <a:moveTo>
                    <a:pt x="0" y="19"/>
                  </a:moveTo>
                  <a:cubicBezTo>
                    <a:pt x="0" y="13"/>
                    <a:pt x="0" y="6"/>
                    <a:pt x="0" y="0"/>
                  </a:cubicBezTo>
                  <a:cubicBezTo>
                    <a:pt x="49" y="0"/>
                    <a:pt x="97" y="0"/>
                    <a:pt x="146" y="0"/>
                  </a:cubicBezTo>
                  <a:cubicBezTo>
                    <a:pt x="146" y="6"/>
                    <a:pt x="146" y="12"/>
                    <a:pt x="146" y="19"/>
                  </a:cubicBezTo>
                  <a:cubicBezTo>
                    <a:pt x="97" y="19"/>
                    <a:pt x="49" y="19"/>
                    <a:pt x="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58" name="Freeform 33"/>
            <p:cNvSpPr/>
            <p:nvPr/>
          </p:nvSpPr>
          <p:spPr bwMode="auto">
            <a:xfrm>
              <a:off x="9976607" y="1938955"/>
              <a:ext cx="196850" cy="25400"/>
            </a:xfrm>
            <a:custGeom>
              <a:avLst/>
              <a:gdLst>
                <a:gd name="T0" fmla="*/ 0 w 146"/>
                <a:gd name="T1" fmla="*/ 19 h 19"/>
                <a:gd name="T2" fmla="*/ 0 w 146"/>
                <a:gd name="T3" fmla="*/ 0 h 19"/>
                <a:gd name="T4" fmla="*/ 146 w 146"/>
                <a:gd name="T5" fmla="*/ 0 h 19"/>
                <a:gd name="T6" fmla="*/ 146 w 146"/>
                <a:gd name="T7" fmla="*/ 19 h 19"/>
                <a:gd name="T8" fmla="*/ 0 w 146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9">
                  <a:moveTo>
                    <a:pt x="0" y="19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49" y="0"/>
                    <a:pt x="97" y="0"/>
                    <a:pt x="146" y="0"/>
                  </a:cubicBezTo>
                  <a:cubicBezTo>
                    <a:pt x="146" y="6"/>
                    <a:pt x="146" y="12"/>
                    <a:pt x="146" y="19"/>
                  </a:cubicBezTo>
                  <a:cubicBezTo>
                    <a:pt x="97" y="19"/>
                    <a:pt x="49" y="19"/>
                    <a:pt x="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59" name="Freeform 34"/>
            <p:cNvSpPr/>
            <p:nvPr/>
          </p:nvSpPr>
          <p:spPr bwMode="auto">
            <a:xfrm>
              <a:off x="9976607" y="1994518"/>
              <a:ext cx="198438" cy="25400"/>
            </a:xfrm>
            <a:custGeom>
              <a:avLst/>
              <a:gdLst>
                <a:gd name="T0" fmla="*/ 147 w 147"/>
                <a:gd name="T1" fmla="*/ 0 h 19"/>
                <a:gd name="T2" fmla="*/ 147 w 147"/>
                <a:gd name="T3" fmla="*/ 19 h 19"/>
                <a:gd name="T4" fmla="*/ 0 w 147"/>
                <a:gd name="T5" fmla="*/ 19 h 19"/>
                <a:gd name="T6" fmla="*/ 0 w 147"/>
                <a:gd name="T7" fmla="*/ 0 h 19"/>
                <a:gd name="T8" fmla="*/ 147 w 14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9">
                  <a:moveTo>
                    <a:pt x="147" y="0"/>
                  </a:moveTo>
                  <a:cubicBezTo>
                    <a:pt x="147" y="6"/>
                    <a:pt x="147" y="12"/>
                    <a:pt x="147" y="19"/>
                  </a:cubicBezTo>
                  <a:cubicBezTo>
                    <a:pt x="98" y="19"/>
                    <a:pt x="49" y="19"/>
                    <a:pt x="0" y="19"/>
                  </a:cubicBezTo>
                  <a:cubicBezTo>
                    <a:pt x="0" y="13"/>
                    <a:pt x="0" y="6"/>
                    <a:pt x="0" y="0"/>
                  </a:cubicBezTo>
                  <a:cubicBezTo>
                    <a:pt x="49" y="0"/>
                    <a:pt x="97" y="0"/>
                    <a:pt x="1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60" name="Freeform 35"/>
            <p:cNvSpPr/>
            <p:nvPr/>
          </p:nvSpPr>
          <p:spPr bwMode="auto">
            <a:xfrm>
              <a:off x="9921044" y="1824655"/>
              <a:ext cx="26988" cy="25400"/>
            </a:xfrm>
            <a:custGeom>
              <a:avLst/>
              <a:gdLst>
                <a:gd name="T0" fmla="*/ 20 w 20"/>
                <a:gd name="T1" fmla="*/ 0 h 19"/>
                <a:gd name="T2" fmla="*/ 20 w 20"/>
                <a:gd name="T3" fmla="*/ 19 h 19"/>
                <a:gd name="T4" fmla="*/ 0 w 20"/>
                <a:gd name="T5" fmla="*/ 19 h 19"/>
                <a:gd name="T6" fmla="*/ 0 w 20"/>
                <a:gd name="T7" fmla="*/ 0 h 19"/>
                <a:gd name="T8" fmla="*/ 20 w 20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9">
                  <a:moveTo>
                    <a:pt x="20" y="0"/>
                  </a:moveTo>
                  <a:cubicBezTo>
                    <a:pt x="20" y="6"/>
                    <a:pt x="20" y="13"/>
                    <a:pt x="20" y="19"/>
                  </a:cubicBezTo>
                  <a:cubicBezTo>
                    <a:pt x="13" y="19"/>
                    <a:pt x="7" y="19"/>
                    <a:pt x="0" y="19"/>
                  </a:cubicBezTo>
                  <a:cubicBezTo>
                    <a:pt x="0" y="13"/>
                    <a:pt x="0" y="6"/>
                    <a:pt x="0" y="0"/>
                  </a:cubicBezTo>
                  <a:cubicBezTo>
                    <a:pt x="6" y="0"/>
                    <a:pt x="13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61" name="Freeform 36"/>
            <p:cNvSpPr/>
            <p:nvPr/>
          </p:nvSpPr>
          <p:spPr bwMode="auto">
            <a:xfrm>
              <a:off x="9921044" y="1880218"/>
              <a:ext cx="26988" cy="26988"/>
            </a:xfrm>
            <a:custGeom>
              <a:avLst/>
              <a:gdLst>
                <a:gd name="T0" fmla="*/ 0 w 20"/>
                <a:gd name="T1" fmla="*/ 20 h 20"/>
                <a:gd name="T2" fmla="*/ 0 w 20"/>
                <a:gd name="T3" fmla="*/ 0 h 20"/>
                <a:gd name="T4" fmla="*/ 20 w 20"/>
                <a:gd name="T5" fmla="*/ 0 h 20"/>
                <a:gd name="T6" fmla="*/ 20 w 20"/>
                <a:gd name="T7" fmla="*/ 20 h 20"/>
                <a:gd name="T8" fmla="*/ 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20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7" y="0"/>
                    <a:pt x="13" y="0"/>
                    <a:pt x="20" y="0"/>
                  </a:cubicBezTo>
                  <a:cubicBezTo>
                    <a:pt x="20" y="7"/>
                    <a:pt x="20" y="13"/>
                    <a:pt x="20" y="20"/>
                  </a:cubicBezTo>
                  <a:cubicBezTo>
                    <a:pt x="13" y="20"/>
                    <a:pt x="7" y="20"/>
                    <a:pt x="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62" name="Freeform 37"/>
            <p:cNvSpPr/>
            <p:nvPr/>
          </p:nvSpPr>
          <p:spPr bwMode="auto">
            <a:xfrm>
              <a:off x="9921044" y="1938955"/>
              <a:ext cx="26988" cy="25400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19 h 19"/>
                <a:gd name="T4" fmla="*/ 0 w 20"/>
                <a:gd name="T5" fmla="*/ 0 h 19"/>
                <a:gd name="T6" fmla="*/ 20 w 20"/>
                <a:gd name="T7" fmla="*/ 0 h 19"/>
                <a:gd name="T8" fmla="*/ 20 w 20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9"/>
                    <a:pt x="7" y="19"/>
                    <a:pt x="0" y="19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6" y="0"/>
                    <a:pt x="13" y="0"/>
                    <a:pt x="20" y="0"/>
                  </a:cubicBezTo>
                  <a:cubicBezTo>
                    <a:pt x="20" y="6"/>
                    <a:pt x="20" y="12"/>
                    <a:pt x="2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63" name="Freeform 38"/>
            <p:cNvSpPr/>
            <p:nvPr/>
          </p:nvSpPr>
          <p:spPr bwMode="auto">
            <a:xfrm>
              <a:off x="9921044" y="1992930"/>
              <a:ext cx="26988" cy="26988"/>
            </a:xfrm>
            <a:custGeom>
              <a:avLst/>
              <a:gdLst>
                <a:gd name="T0" fmla="*/ 0 w 20"/>
                <a:gd name="T1" fmla="*/ 0 h 20"/>
                <a:gd name="T2" fmla="*/ 20 w 20"/>
                <a:gd name="T3" fmla="*/ 0 h 20"/>
                <a:gd name="T4" fmla="*/ 20 w 20"/>
                <a:gd name="T5" fmla="*/ 20 h 20"/>
                <a:gd name="T6" fmla="*/ 0 w 20"/>
                <a:gd name="T7" fmla="*/ 20 h 20"/>
                <a:gd name="T8" fmla="*/ 0 w 2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0"/>
                  </a:moveTo>
                  <a:cubicBezTo>
                    <a:pt x="7" y="0"/>
                    <a:pt x="13" y="0"/>
                    <a:pt x="20" y="0"/>
                  </a:cubicBezTo>
                  <a:cubicBezTo>
                    <a:pt x="20" y="7"/>
                    <a:pt x="20" y="13"/>
                    <a:pt x="20" y="20"/>
                  </a:cubicBezTo>
                  <a:cubicBezTo>
                    <a:pt x="13" y="20"/>
                    <a:pt x="7" y="20"/>
                    <a:pt x="0" y="20"/>
                  </a:cubicBezTo>
                  <a:cubicBezTo>
                    <a:pt x="0" y="14"/>
                    <a:pt x="0" y="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64" name="Freeform 39"/>
            <p:cNvSpPr>
              <a:spLocks noEditPoints="1"/>
            </p:cNvSpPr>
            <p:nvPr/>
          </p:nvSpPr>
          <p:spPr bwMode="auto">
            <a:xfrm>
              <a:off x="10427457" y="2232643"/>
              <a:ext cx="169863" cy="171450"/>
            </a:xfrm>
            <a:custGeom>
              <a:avLst/>
              <a:gdLst>
                <a:gd name="T0" fmla="*/ 63 w 127"/>
                <a:gd name="T1" fmla="*/ 126 h 127"/>
                <a:gd name="T2" fmla="*/ 1 w 127"/>
                <a:gd name="T3" fmla="*/ 63 h 127"/>
                <a:gd name="T4" fmla="*/ 64 w 127"/>
                <a:gd name="T5" fmla="*/ 0 h 127"/>
                <a:gd name="T6" fmla="*/ 127 w 127"/>
                <a:gd name="T7" fmla="*/ 64 h 127"/>
                <a:gd name="T8" fmla="*/ 63 w 127"/>
                <a:gd name="T9" fmla="*/ 126 h 127"/>
                <a:gd name="T10" fmla="*/ 22 w 127"/>
                <a:gd name="T11" fmla="*/ 63 h 127"/>
                <a:gd name="T12" fmla="*/ 64 w 127"/>
                <a:gd name="T13" fmla="*/ 106 h 127"/>
                <a:gd name="T14" fmla="*/ 106 w 127"/>
                <a:gd name="T15" fmla="*/ 64 h 127"/>
                <a:gd name="T16" fmla="*/ 64 w 127"/>
                <a:gd name="T17" fmla="*/ 22 h 127"/>
                <a:gd name="T18" fmla="*/ 22 w 127"/>
                <a:gd name="T19" fmla="*/ 6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7">
                  <a:moveTo>
                    <a:pt x="63" y="126"/>
                  </a:moveTo>
                  <a:cubicBezTo>
                    <a:pt x="29" y="126"/>
                    <a:pt x="0" y="98"/>
                    <a:pt x="1" y="63"/>
                  </a:cubicBezTo>
                  <a:cubicBezTo>
                    <a:pt x="1" y="29"/>
                    <a:pt x="30" y="0"/>
                    <a:pt x="64" y="0"/>
                  </a:cubicBezTo>
                  <a:cubicBezTo>
                    <a:pt x="99" y="1"/>
                    <a:pt x="127" y="29"/>
                    <a:pt x="127" y="64"/>
                  </a:cubicBezTo>
                  <a:cubicBezTo>
                    <a:pt x="127" y="99"/>
                    <a:pt x="98" y="127"/>
                    <a:pt x="63" y="126"/>
                  </a:cubicBezTo>
                  <a:close/>
                  <a:moveTo>
                    <a:pt x="22" y="63"/>
                  </a:moveTo>
                  <a:cubicBezTo>
                    <a:pt x="22" y="86"/>
                    <a:pt x="41" y="106"/>
                    <a:pt x="64" y="106"/>
                  </a:cubicBezTo>
                  <a:cubicBezTo>
                    <a:pt x="86" y="106"/>
                    <a:pt x="106" y="86"/>
                    <a:pt x="106" y="64"/>
                  </a:cubicBezTo>
                  <a:cubicBezTo>
                    <a:pt x="106" y="41"/>
                    <a:pt x="87" y="22"/>
                    <a:pt x="64" y="22"/>
                  </a:cubicBezTo>
                  <a:cubicBezTo>
                    <a:pt x="40" y="22"/>
                    <a:pt x="22" y="40"/>
                    <a:pt x="22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248" name="矩形: 圆角 247"/>
          <p:cNvSpPr/>
          <p:nvPr/>
        </p:nvSpPr>
        <p:spPr>
          <a:xfrm>
            <a:off x="8909299" y="3639788"/>
            <a:ext cx="446072" cy="446072"/>
          </a:xfrm>
          <a:prstGeom prst="roundRect">
            <a:avLst/>
          </a:prstGeom>
          <a:solidFill>
            <a:srgbClr val="08DBAA"/>
          </a:solidFill>
          <a:ln w="19050">
            <a:solidFill>
              <a:schemeClr val="bg1"/>
            </a:solidFill>
          </a:ln>
          <a:effectLst>
            <a:outerShdw blurRad="254000" dist="38100" dir="2700000" algn="tl" rotWithShape="0">
              <a:srgbClr val="08DBA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Bebas" pitchFamily="50" charset="0"/>
              <a:ea typeface="OPPOSans R" panose="00020600040101010101" pitchFamily="18" charset="-122"/>
            </a:endParaRPr>
          </a:p>
        </p:txBody>
      </p:sp>
      <p:sp>
        <p:nvSpPr>
          <p:cNvPr id="249" name="文本框 248"/>
          <p:cNvSpPr txBox="1"/>
          <p:nvPr/>
        </p:nvSpPr>
        <p:spPr>
          <a:xfrm>
            <a:off x="8832556" y="3678158"/>
            <a:ext cx="59955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Bebas" pitchFamily="50" charset="0"/>
                <a:ea typeface="OPPOSans H" panose="00020600040101010101" pitchFamily="18" charset="-122"/>
              </a:rPr>
              <a:t>04</a:t>
            </a:r>
            <a:endParaRPr lang="zh-CN" altLang="en-US">
              <a:solidFill>
                <a:schemeClr val="bg1"/>
              </a:solidFill>
              <a:latin typeface="Bebas" pitchFamily="50" charset="0"/>
              <a:ea typeface="OPPOSans H" panose="00020600040101010101" pitchFamily="18" charset="-122"/>
            </a:endParaRPr>
          </a:p>
        </p:txBody>
      </p:sp>
      <p:sp>
        <p:nvSpPr>
          <p:cNvPr id="310" name="矩形: 圆角 309"/>
          <p:cNvSpPr/>
          <p:nvPr/>
        </p:nvSpPr>
        <p:spPr>
          <a:xfrm>
            <a:off x="3522260" y="3154255"/>
            <a:ext cx="2402838" cy="3350496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>
            <a:outerShdw blurRad="254000" dist="190500" dir="5400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11" name="文本框 310"/>
          <p:cNvSpPr txBox="1"/>
          <p:nvPr/>
        </p:nvSpPr>
        <p:spPr>
          <a:xfrm>
            <a:off x="3822060" y="5104613"/>
            <a:ext cx="1803236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12" name="文本框 311"/>
          <p:cNvSpPr txBox="1"/>
          <p:nvPr/>
        </p:nvSpPr>
        <p:spPr>
          <a:xfrm>
            <a:off x="3928633" y="4756375"/>
            <a:ext cx="1590091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17" name="Freeform 27"/>
          <p:cNvSpPr>
            <a:spLocks noEditPoints="1"/>
          </p:cNvSpPr>
          <p:nvPr/>
        </p:nvSpPr>
        <p:spPr bwMode="auto">
          <a:xfrm>
            <a:off x="4361638" y="3680584"/>
            <a:ext cx="724080" cy="731822"/>
          </a:xfrm>
          <a:custGeom>
            <a:avLst/>
            <a:gdLst>
              <a:gd name="T0" fmla="*/ 0 w 663"/>
              <a:gd name="T1" fmla="*/ 496 h 668"/>
              <a:gd name="T2" fmla="*/ 502 w 663"/>
              <a:gd name="T3" fmla="*/ 76 h 668"/>
              <a:gd name="T4" fmla="*/ 650 w 663"/>
              <a:gd name="T5" fmla="*/ 69 h 668"/>
              <a:gd name="T6" fmla="*/ 588 w 663"/>
              <a:gd name="T7" fmla="*/ 159 h 668"/>
              <a:gd name="T8" fmla="*/ 594 w 663"/>
              <a:gd name="T9" fmla="*/ 360 h 668"/>
              <a:gd name="T10" fmla="*/ 509 w 663"/>
              <a:gd name="T11" fmla="*/ 651 h 668"/>
              <a:gd name="T12" fmla="*/ 315 w 663"/>
              <a:gd name="T13" fmla="*/ 496 h 668"/>
              <a:gd name="T14" fmla="*/ 315 w 663"/>
              <a:gd name="T15" fmla="*/ 474 h 668"/>
              <a:gd name="T16" fmla="*/ 294 w 663"/>
              <a:gd name="T17" fmla="*/ 454 h 668"/>
              <a:gd name="T18" fmla="*/ 357 w 663"/>
              <a:gd name="T19" fmla="*/ 328 h 668"/>
              <a:gd name="T20" fmla="*/ 566 w 663"/>
              <a:gd name="T21" fmla="*/ 339 h 668"/>
              <a:gd name="T22" fmla="*/ 540 w 663"/>
              <a:gd name="T23" fmla="*/ 139 h 668"/>
              <a:gd name="T24" fmla="*/ 477 w 663"/>
              <a:gd name="T25" fmla="*/ 191 h 668"/>
              <a:gd name="T26" fmla="*/ 457 w 663"/>
              <a:gd name="T27" fmla="*/ 239 h 668"/>
              <a:gd name="T28" fmla="*/ 410 w 663"/>
              <a:gd name="T29" fmla="*/ 206 h 668"/>
              <a:gd name="T30" fmla="*/ 392 w 663"/>
              <a:gd name="T31" fmla="*/ 180 h 668"/>
              <a:gd name="T32" fmla="*/ 370 w 663"/>
              <a:gd name="T33" fmla="*/ 180 h 668"/>
              <a:gd name="T34" fmla="*/ 325 w 663"/>
              <a:gd name="T35" fmla="*/ 217 h 668"/>
              <a:gd name="T36" fmla="*/ 314 w 663"/>
              <a:gd name="T37" fmla="*/ 247 h 668"/>
              <a:gd name="T38" fmla="*/ 252 w 663"/>
              <a:gd name="T39" fmla="*/ 238 h 668"/>
              <a:gd name="T40" fmla="*/ 301 w 663"/>
              <a:gd name="T41" fmla="*/ 211 h 668"/>
              <a:gd name="T42" fmla="*/ 347 w 663"/>
              <a:gd name="T43" fmla="*/ 157 h 668"/>
              <a:gd name="T44" fmla="*/ 395 w 663"/>
              <a:gd name="T45" fmla="*/ 123 h 668"/>
              <a:gd name="T46" fmla="*/ 409 w 663"/>
              <a:gd name="T47" fmla="*/ 166 h 668"/>
              <a:gd name="T48" fmla="*/ 447 w 663"/>
              <a:gd name="T49" fmla="*/ 182 h 668"/>
              <a:gd name="T50" fmla="*/ 508 w 663"/>
              <a:gd name="T51" fmla="*/ 130 h 668"/>
              <a:gd name="T52" fmla="*/ 493 w 663"/>
              <a:gd name="T53" fmla="*/ 97 h 668"/>
              <a:gd name="T54" fmla="*/ 21 w 663"/>
              <a:gd name="T55" fmla="*/ 97 h 668"/>
              <a:gd name="T56" fmla="*/ 568 w 663"/>
              <a:gd name="T57" fmla="*/ 547 h 668"/>
              <a:gd name="T58" fmla="*/ 397 w 663"/>
              <a:gd name="T59" fmla="*/ 547 h 668"/>
              <a:gd name="T60" fmla="*/ 497 w 663"/>
              <a:gd name="T61" fmla="*/ 632 h 668"/>
              <a:gd name="T62" fmla="*/ 568 w 663"/>
              <a:gd name="T63" fmla="*/ 547 h 668"/>
              <a:gd name="T64" fmla="*/ 615 w 663"/>
              <a:gd name="T65" fmla="*/ 550 h 668"/>
              <a:gd name="T66" fmla="*/ 494 w 663"/>
              <a:gd name="T67" fmla="*/ 339 h 668"/>
              <a:gd name="T68" fmla="*/ 579 w 663"/>
              <a:gd name="T69" fmla="*/ 529 h 668"/>
              <a:gd name="T70" fmla="*/ 380 w 663"/>
              <a:gd name="T71" fmla="*/ 504 h 668"/>
              <a:gd name="T72" fmla="*/ 466 w 663"/>
              <a:gd name="T73" fmla="*/ 382 h 668"/>
              <a:gd name="T74" fmla="*/ 472 w 663"/>
              <a:gd name="T75" fmla="*/ 339 h 668"/>
              <a:gd name="T76" fmla="*/ 351 w 663"/>
              <a:gd name="T77" fmla="*/ 550 h 668"/>
              <a:gd name="T78" fmla="*/ 399 w 663"/>
              <a:gd name="T79" fmla="*/ 485 h 668"/>
              <a:gd name="T80" fmla="*/ 567 w 663"/>
              <a:gd name="T81" fmla="*/ 486 h 668"/>
              <a:gd name="T82" fmla="*/ 399 w 663"/>
              <a:gd name="T83" fmla="*/ 485 h 668"/>
              <a:gd name="T84" fmla="*/ 578 w 663"/>
              <a:gd name="T85" fmla="*/ 24 h 668"/>
              <a:gd name="T86" fmla="*/ 577 w 663"/>
              <a:gd name="T87" fmla="*/ 128 h 668"/>
              <a:gd name="T88" fmla="*/ 315 w 663"/>
              <a:gd name="T89" fmla="*/ 431 h 668"/>
              <a:gd name="T90" fmla="*/ 325 w 663"/>
              <a:gd name="T91" fmla="*/ 427 h 668"/>
              <a:gd name="T92" fmla="*/ 315 w 663"/>
              <a:gd name="T93" fmla="*/ 350 h 668"/>
              <a:gd name="T94" fmla="*/ 295 w 663"/>
              <a:gd name="T95" fmla="*/ 247 h 668"/>
              <a:gd name="T96" fmla="*/ 284 w 663"/>
              <a:gd name="T97" fmla="*/ 234 h 668"/>
              <a:gd name="T98" fmla="*/ 283 w 663"/>
              <a:gd name="T99" fmla="*/ 254 h 668"/>
              <a:gd name="T100" fmla="*/ 379 w 663"/>
              <a:gd name="T101" fmla="*/ 137 h 668"/>
              <a:gd name="T102" fmla="*/ 368 w 663"/>
              <a:gd name="T103" fmla="*/ 149 h 668"/>
              <a:gd name="T104" fmla="*/ 388 w 663"/>
              <a:gd name="T105" fmla="*/ 149 h 668"/>
              <a:gd name="T106" fmla="*/ 453 w 663"/>
              <a:gd name="T107" fmla="*/ 215 h 668"/>
              <a:gd name="T108" fmla="*/ 441 w 663"/>
              <a:gd name="T109" fmla="*/ 203 h 668"/>
              <a:gd name="T110" fmla="*/ 440 w 663"/>
              <a:gd name="T111" fmla="*/ 222 h 6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63" h="668">
                <a:moveTo>
                  <a:pt x="315" y="496"/>
                </a:moveTo>
                <a:cubicBezTo>
                  <a:pt x="210" y="496"/>
                  <a:pt x="105" y="496"/>
                  <a:pt x="0" y="496"/>
                </a:cubicBezTo>
                <a:cubicBezTo>
                  <a:pt x="0" y="356"/>
                  <a:pt x="0" y="217"/>
                  <a:pt x="0" y="76"/>
                </a:cubicBezTo>
                <a:cubicBezTo>
                  <a:pt x="168" y="76"/>
                  <a:pt x="335" y="76"/>
                  <a:pt x="502" y="76"/>
                </a:cubicBezTo>
                <a:cubicBezTo>
                  <a:pt x="515" y="25"/>
                  <a:pt x="541" y="0"/>
                  <a:pt x="580" y="2"/>
                </a:cubicBezTo>
                <a:cubicBezTo>
                  <a:pt x="618" y="5"/>
                  <a:pt x="646" y="31"/>
                  <a:pt x="650" y="69"/>
                </a:cubicBezTo>
                <a:cubicBezTo>
                  <a:pt x="655" y="105"/>
                  <a:pt x="632" y="136"/>
                  <a:pt x="588" y="149"/>
                </a:cubicBezTo>
                <a:cubicBezTo>
                  <a:pt x="588" y="152"/>
                  <a:pt x="588" y="156"/>
                  <a:pt x="588" y="159"/>
                </a:cubicBezTo>
                <a:cubicBezTo>
                  <a:pt x="588" y="221"/>
                  <a:pt x="588" y="283"/>
                  <a:pt x="588" y="345"/>
                </a:cubicBezTo>
                <a:cubicBezTo>
                  <a:pt x="587" y="352"/>
                  <a:pt x="590" y="356"/>
                  <a:pt x="594" y="360"/>
                </a:cubicBezTo>
                <a:cubicBezTo>
                  <a:pt x="645" y="408"/>
                  <a:pt x="663" y="466"/>
                  <a:pt x="644" y="532"/>
                </a:cubicBezTo>
                <a:cubicBezTo>
                  <a:pt x="624" y="599"/>
                  <a:pt x="578" y="639"/>
                  <a:pt x="509" y="651"/>
                </a:cubicBezTo>
                <a:cubicBezTo>
                  <a:pt x="418" y="668"/>
                  <a:pt x="330" y="602"/>
                  <a:pt x="317" y="510"/>
                </a:cubicBezTo>
                <a:cubicBezTo>
                  <a:pt x="316" y="506"/>
                  <a:pt x="316" y="502"/>
                  <a:pt x="315" y="496"/>
                </a:cubicBezTo>
                <a:close/>
                <a:moveTo>
                  <a:pt x="21" y="474"/>
                </a:moveTo>
                <a:cubicBezTo>
                  <a:pt x="120" y="474"/>
                  <a:pt x="217" y="474"/>
                  <a:pt x="315" y="474"/>
                </a:cubicBezTo>
                <a:cubicBezTo>
                  <a:pt x="316" y="467"/>
                  <a:pt x="317" y="461"/>
                  <a:pt x="317" y="454"/>
                </a:cubicBezTo>
                <a:cubicBezTo>
                  <a:pt x="309" y="454"/>
                  <a:pt x="302" y="454"/>
                  <a:pt x="294" y="454"/>
                </a:cubicBezTo>
                <a:cubicBezTo>
                  <a:pt x="294" y="411"/>
                  <a:pt x="294" y="370"/>
                  <a:pt x="294" y="328"/>
                </a:cubicBezTo>
                <a:cubicBezTo>
                  <a:pt x="315" y="328"/>
                  <a:pt x="335" y="328"/>
                  <a:pt x="357" y="328"/>
                </a:cubicBezTo>
                <a:cubicBezTo>
                  <a:pt x="357" y="343"/>
                  <a:pt x="357" y="358"/>
                  <a:pt x="357" y="373"/>
                </a:cubicBezTo>
                <a:cubicBezTo>
                  <a:pt x="420" y="313"/>
                  <a:pt x="489" y="302"/>
                  <a:pt x="566" y="339"/>
                </a:cubicBezTo>
                <a:cubicBezTo>
                  <a:pt x="566" y="275"/>
                  <a:pt x="566" y="212"/>
                  <a:pt x="566" y="150"/>
                </a:cubicBezTo>
                <a:cubicBezTo>
                  <a:pt x="557" y="146"/>
                  <a:pt x="548" y="144"/>
                  <a:pt x="540" y="139"/>
                </a:cubicBezTo>
                <a:cubicBezTo>
                  <a:pt x="534" y="135"/>
                  <a:pt x="531" y="136"/>
                  <a:pt x="527" y="141"/>
                </a:cubicBezTo>
                <a:cubicBezTo>
                  <a:pt x="510" y="158"/>
                  <a:pt x="494" y="175"/>
                  <a:pt x="477" y="191"/>
                </a:cubicBezTo>
                <a:cubicBezTo>
                  <a:pt x="472" y="196"/>
                  <a:pt x="469" y="200"/>
                  <a:pt x="471" y="207"/>
                </a:cubicBezTo>
                <a:cubicBezTo>
                  <a:pt x="474" y="220"/>
                  <a:pt x="468" y="232"/>
                  <a:pt x="457" y="239"/>
                </a:cubicBezTo>
                <a:cubicBezTo>
                  <a:pt x="447" y="246"/>
                  <a:pt x="433" y="245"/>
                  <a:pt x="423" y="238"/>
                </a:cubicBezTo>
                <a:cubicBezTo>
                  <a:pt x="412" y="231"/>
                  <a:pt x="407" y="218"/>
                  <a:pt x="410" y="206"/>
                </a:cubicBezTo>
                <a:cubicBezTo>
                  <a:pt x="411" y="203"/>
                  <a:pt x="412" y="199"/>
                  <a:pt x="411" y="198"/>
                </a:cubicBezTo>
                <a:cubicBezTo>
                  <a:pt x="405" y="191"/>
                  <a:pt x="399" y="185"/>
                  <a:pt x="392" y="180"/>
                </a:cubicBezTo>
                <a:cubicBezTo>
                  <a:pt x="390" y="178"/>
                  <a:pt x="385" y="180"/>
                  <a:pt x="381" y="180"/>
                </a:cubicBezTo>
                <a:cubicBezTo>
                  <a:pt x="378" y="181"/>
                  <a:pt x="374" y="181"/>
                  <a:pt x="370" y="180"/>
                </a:cubicBezTo>
                <a:cubicBezTo>
                  <a:pt x="365" y="178"/>
                  <a:pt x="362" y="180"/>
                  <a:pt x="358" y="183"/>
                </a:cubicBezTo>
                <a:cubicBezTo>
                  <a:pt x="348" y="195"/>
                  <a:pt x="336" y="206"/>
                  <a:pt x="325" y="217"/>
                </a:cubicBezTo>
                <a:cubicBezTo>
                  <a:pt x="318" y="224"/>
                  <a:pt x="309" y="230"/>
                  <a:pt x="315" y="243"/>
                </a:cubicBezTo>
                <a:cubicBezTo>
                  <a:pt x="315" y="244"/>
                  <a:pt x="315" y="246"/>
                  <a:pt x="314" y="247"/>
                </a:cubicBezTo>
                <a:cubicBezTo>
                  <a:pt x="312" y="265"/>
                  <a:pt x="296" y="278"/>
                  <a:pt x="279" y="275"/>
                </a:cubicBezTo>
                <a:cubicBezTo>
                  <a:pt x="261" y="272"/>
                  <a:pt x="249" y="256"/>
                  <a:pt x="252" y="238"/>
                </a:cubicBezTo>
                <a:cubicBezTo>
                  <a:pt x="256" y="220"/>
                  <a:pt x="272" y="210"/>
                  <a:pt x="291" y="213"/>
                </a:cubicBezTo>
                <a:cubicBezTo>
                  <a:pt x="294" y="214"/>
                  <a:pt x="299" y="213"/>
                  <a:pt x="301" y="211"/>
                </a:cubicBezTo>
                <a:cubicBezTo>
                  <a:pt x="316" y="197"/>
                  <a:pt x="330" y="182"/>
                  <a:pt x="344" y="167"/>
                </a:cubicBezTo>
                <a:cubicBezTo>
                  <a:pt x="347" y="165"/>
                  <a:pt x="348" y="161"/>
                  <a:pt x="347" y="157"/>
                </a:cubicBezTo>
                <a:cubicBezTo>
                  <a:pt x="345" y="143"/>
                  <a:pt x="349" y="131"/>
                  <a:pt x="360" y="123"/>
                </a:cubicBezTo>
                <a:cubicBezTo>
                  <a:pt x="371" y="116"/>
                  <a:pt x="385" y="116"/>
                  <a:pt x="395" y="123"/>
                </a:cubicBezTo>
                <a:cubicBezTo>
                  <a:pt x="406" y="131"/>
                  <a:pt x="411" y="143"/>
                  <a:pt x="408" y="157"/>
                </a:cubicBezTo>
                <a:cubicBezTo>
                  <a:pt x="408" y="160"/>
                  <a:pt x="407" y="164"/>
                  <a:pt x="409" y="166"/>
                </a:cubicBezTo>
                <a:cubicBezTo>
                  <a:pt x="418" y="173"/>
                  <a:pt x="423" y="188"/>
                  <a:pt x="439" y="181"/>
                </a:cubicBezTo>
                <a:cubicBezTo>
                  <a:pt x="442" y="180"/>
                  <a:pt x="445" y="181"/>
                  <a:pt x="447" y="182"/>
                </a:cubicBezTo>
                <a:cubicBezTo>
                  <a:pt x="453" y="185"/>
                  <a:pt x="457" y="182"/>
                  <a:pt x="461" y="178"/>
                </a:cubicBezTo>
                <a:cubicBezTo>
                  <a:pt x="476" y="162"/>
                  <a:pt x="492" y="145"/>
                  <a:pt x="508" y="130"/>
                </a:cubicBezTo>
                <a:cubicBezTo>
                  <a:pt x="516" y="123"/>
                  <a:pt x="517" y="118"/>
                  <a:pt x="512" y="108"/>
                </a:cubicBezTo>
                <a:cubicBezTo>
                  <a:pt x="507" y="99"/>
                  <a:pt x="503" y="97"/>
                  <a:pt x="493" y="97"/>
                </a:cubicBezTo>
                <a:cubicBezTo>
                  <a:pt x="340" y="97"/>
                  <a:pt x="188" y="97"/>
                  <a:pt x="35" y="97"/>
                </a:cubicBezTo>
                <a:cubicBezTo>
                  <a:pt x="31" y="97"/>
                  <a:pt x="26" y="97"/>
                  <a:pt x="21" y="97"/>
                </a:cubicBezTo>
                <a:cubicBezTo>
                  <a:pt x="21" y="223"/>
                  <a:pt x="21" y="348"/>
                  <a:pt x="21" y="474"/>
                </a:cubicBezTo>
                <a:close/>
                <a:moveTo>
                  <a:pt x="568" y="547"/>
                </a:moveTo>
                <a:cubicBezTo>
                  <a:pt x="546" y="575"/>
                  <a:pt x="518" y="590"/>
                  <a:pt x="482" y="590"/>
                </a:cubicBezTo>
                <a:cubicBezTo>
                  <a:pt x="447" y="590"/>
                  <a:pt x="419" y="574"/>
                  <a:pt x="397" y="547"/>
                </a:cubicBezTo>
                <a:cubicBezTo>
                  <a:pt x="385" y="554"/>
                  <a:pt x="373" y="561"/>
                  <a:pt x="361" y="568"/>
                </a:cubicBezTo>
                <a:cubicBezTo>
                  <a:pt x="396" y="614"/>
                  <a:pt x="441" y="636"/>
                  <a:pt x="497" y="632"/>
                </a:cubicBezTo>
                <a:cubicBezTo>
                  <a:pt x="542" y="628"/>
                  <a:pt x="577" y="606"/>
                  <a:pt x="604" y="568"/>
                </a:cubicBezTo>
                <a:cubicBezTo>
                  <a:pt x="592" y="561"/>
                  <a:pt x="580" y="554"/>
                  <a:pt x="568" y="547"/>
                </a:cubicBezTo>
                <a:close/>
                <a:moveTo>
                  <a:pt x="579" y="529"/>
                </a:moveTo>
                <a:cubicBezTo>
                  <a:pt x="591" y="536"/>
                  <a:pt x="603" y="542"/>
                  <a:pt x="615" y="550"/>
                </a:cubicBezTo>
                <a:cubicBezTo>
                  <a:pt x="636" y="502"/>
                  <a:pt x="635" y="457"/>
                  <a:pt x="610" y="412"/>
                </a:cubicBezTo>
                <a:cubicBezTo>
                  <a:pt x="584" y="368"/>
                  <a:pt x="545" y="345"/>
                  <a:pt x="494" y="339"/>
                </a:cubicBezTo>
                <a:cubicBezTo>
                  <a:pt x="494" y="354"/>
                  <a:pt x="494" y="367"/>
                  <a:pt x="494" y="381"/>
                </a:cubicBezTo>
                <a:cubicBezTo>
                  <a:pt x="562" y="390"/>
                  <a:pt x="607" y="457"/>
                  <a:pt x="579" y="529"/>
                </a:cubicBezTo>
                <a:close/>
                <a:moveTo>
                  <a:pt x="386" y="529"/>
                </a:moveTo>
                <a:cubicBezTo>
                  <a:pt x="384" y="520"/>
                  <a:pt x="381" y="512"/>
                  <a:pt x="380" y="504"/>
                </a:cubicBezTo>
                <a:cubicBezTo>
                  <a:pt x="378" y="496"/>
                  <a:pt x="377" y="488"/>
                  <a:pt x="378" y="479"/>
                </a:cubicBezTo>
                <a:cubicBezTo>
                  <a:pt x="383" y="428"/>
                  <a:pt x="415" y="393"/>
                  <a:pt x="466" y="382"/>
                </a:cubicBezTo>
                <a:cubicBezTo>
                  <a:pt x="468" y="381"/>
                  <a:pt x="472" y="378"/>
                  <a:pt x="472" y="376"/>
                </a:cubicBezTo>
                <a:cubicBezTo>
                  <a:pt x="472" y="364"/>
                  <a:pt x="472" y="352"/>
                  <a:pt x="472" y="339"/>
                </a:cubicBezTo>
                <a:cubicBezTo>
                  <a:pt x="417" y="345"/>
                  <a:pt x="377" y="371"/>
                  <a:pt x="352" y="419"/>
                </a:cubicBezTo>
                <a:cubicBezTo>
                  <a:pt x="330" y="461"/>
                  <a:pt x="330" y="505"/>
                  <a:pt x="351" y="550"/>
                </a:cubicBezTo>
                <a:cubicBezTo>
                  <a:pt x="363" y="542"/>
                  <a:pt x="374" y="536"/>
                  <a:pt x="386" y="529"/>
                </a:cubicBezTo>
                <a:close/>
                <a:moveTo>
                  <a:pt x="399" y="485"/>
                </a:moveTo>
                <a:cubicBezTo>
                  <a:pt x="399" y="531"/>
                  <a:pt x="436" y="569"/>
                  <a:pt x="482" y="570"/>
                </a:cubicBezTo>
                <a:cubicBezTo>
                  <a:pt x="528" y="570"/>
                  <a:pt x="567" y="532"/>
                  <a:pt x="567" y="486"/>
                </a:cubicBezTo>
                <a:cubicBezTo>
                  <a:pt x="567" y="440"/>
                  <a:pt x="529" y="402"/>
                  <a:pt x="483" y="402"/>
                </a:cubicBezTo>
                <a:cubicBezTo>
                  <a:pt x="437" y="402"/>
                  <a:pt x="399" y="439"/>
                  <a:pt x="399" y="485"/>
                </a:cubicBezTo>
                <a:close/>
                <a:moveTo>
                  <a:pt x="630" y="76"/>
                </a:moveTo>
                <a:cubicBezTo>
                  <a:pt x="630" y="47"/>
                  <a:pt x="606" y="24"/>
                  <a:pt x="578" y="24"/>
                </a:cubicBezTo>
                <a:cubicBezTo>
                  <a:pt x="548" y="23"/>
                  <a:pt x="525" y="47"/>
                  <a:pt x="525" y="76"/>
                </a:cubicBezTo>
                <a:cubicBezTo>
                  <a:pt x="525" y="105"/>
                  <a:pt x="548" y="128"/>
                  <a:pt x="577" y="128"/>
                </a:cubicBezTo>
                <a:cubicBezTo>
                  <a:pt x="606" y="128"/>
                  <a:pt x="630" y="105"/>
                  <a:pt x="630" y="76"/>
                </a:cubicBezTo>
                <a:close/>
                <a:moveTo>
                  <a:pt x="315" y="431"/>
                </a:moveTo>
                <a:cubicBezTo>
                  <a:pt x="316" y="432"/>
                  <a:pt x="317" y="433"/>
                  <a:pt x="318" y="434"/>
                </a:cubicBezTo>
                <a:cubicBezTo>
                  <a:pt x="320" y="432"/>
                  <a:pt x="323" y="430"/>
                  <a:pt x="325" y="427"/>
                </a:cubicBezTo>
                <a:cubicBezTo>
                  <a:pt x="340" y="403"/>
                  <a:pt x="335" y="376"/>
                  <a:pt x="335" y="350"/>
                </a:cubicBezTo>
                <a:cubicBezTo>
                  <a:pt x="328" y="350"/>
                  <a:pt x="322" y="350"/>
                  <a:pt x="315" y="350"/>
                </a:cubicBezTo>
                <a:cubicBezTo>
                  <a:pt x="315" y="377"/>
                  <a:pt x="315" y="404"/>
                  <a:pt x="315" y="431"/>
                </a:cubicBezTo>
                <a:close/>
                <a:moveTo>
                  <a:pt x="295" y="247"/>
                </a:moveTo>
                <a:cubicBezTo>
                  <a:pt x="295" y="245"/>
                  <a:pt x="295" y="244"/>
                  <a:pt x="295" y="242"/>
                </a:cubicBezTo>
                <a:cubicBezTo>
                  <a:pt x="291" y="239"/>
                  <a:pt x="287" y="234"/>
                  <a:pt x="284" y="234"/>
                </a:cubicBezTo>
                <a:cubicBezTo>
                  <a:pt x="280" y="235"/>
                  <a:pt x="274" y="239"/>
                  <a:pt x="273" y="243"/>
                </a:cubicBezTo>
                <a:cubicBezTo>
                  <a:pt x="272" y="249"/>
                  <a:pt x="276" y="255"/>
                  <a:pt x="283" y="254"/>
                </a:cubicBezTo>
                <a:cubicBezTo>
                  <a:pt x="287" y="253"/>
                  <a:pt x="291" y="249"/>
                  <a:pt x="295" y="247"/>
                </a:cubicBezTo>
                <a:close/>
                <a:moveTo>
                  <a:pt x="379" y="137"/>
                </a:moveTo>
                <a:cubicBezTo>
                  <a:pt x="378" y="138"/>
                  <a:pt x="376" y="138"/>
                  <a:pt x="375" y="138"/>
                </a:cubicBezTo>
                <a:cubicBezTo>
                  <a:pt x="372" y="142"/>
                  <a:pt x="368" y="145"/>
                  <a:pt x="368" y="149"/>
                </a:cubicBezTo>
                <a:cubicBezTo>
                  <a:pt x="367" y="156"/>
                  <a:pt x="371" y="160"/>
                  <a:pt x="378" y="160"/>
                </a:cubicBezTo>
                <a:cubicBezTo>
                  <a:pt x="385" y="159"/>
                  <a:pt x="389" y="155"/>
                  <a:pt x="388" y="149"/>
                </a:cubicBezTo>
                <a:cubicBezTo>
                  <a:pt x="387" y="145"/>
                  <a:pt x="382" y="141"/>
                  <a:pt x="379" y="137"/>
                </a:cubicBezTo>
                <a:close/>
                <a:moveTo>
                  <a:pt x="453" y="215"/>
                </a:moveTo>
                <a:cubicBezTo>
                  <a:pt x="453" y="214"/>
                  <a:pt x="453" y="212"/>
                  <a:pt x="453" y="211"/>
                </a:cubicBezTo>
                <a:cubicBezTo>
                  <a:pt x="449" y="208"/>
                  <a:pt x="445" y="203"/>
                  <a:pt x="441" y="203"/>
                </a:cubicBezTo>
                <a:cubicBezTo>
                  <a:pt x="437" y="203"/>
                  <a:pt x="431" y="209"/>
                  <a:pt x="431" y="212"/>
                </a:cubicBezTo>
                <a:cubicBezTo>
                  <a:pt x="431" y="215"/>
                  <a:pt x="436" y="222"/>
                  <a:pt x="440" y="222"/>
                </a:cubicBezTo>
                <a:cubicBezTo>
                  <a:pt x="444" y="222"/>
                  <a:pt x="448" y="218"/>
                  <a:pt x="453" y="215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318" name="旁门左道PPT出品"/>
          <p:cNvGrpSpPr/>
          <p:nvPr/>
        </p:nvGrpSpPr>
        <p:grpSpPr>
          <a:xfrm>
            <a:off x="4408103" y="3810943"/>
            <a:ext cx="549837" cy="471102"/>
            <a:chOff x="9921044" y="1824655"/>
            <a:chExt cx="676276" cy="579438"/>
          </a:xfrm>
          <a:solidFill>
            <a:srgbClr val="08DBAA"/>
          </a:solidFill>
        </p:grpSpPr>
        <p:sp>
          <p:nvSpPr>
            <p:cNvPr id="319" name="Freeform 28"/>
            <p:cNvSpPr>
              <a:spLocks noEditPoints="1"/>
            </p:cNvSpPr>
            <p:nvPr/>
          </p:nvSpPr>
          <p:spPr bwMode="auto">
            <a:xfrm>
              <a:off x="10146469" y="2050080"/>
              <a:ext cx="82550" cy="225425"/>
            </a:xfrm>
            <a:custGeom>
              <a:avLst/>
              <a:gdLst>
                <a:gd name="T0" fmla="*/ 62 w 62"/>
                <a:gd name="T1" fmla="*/ 0 h 167"/>
                <a:gd name="T2" fmla="*/ 62 w 62"/>
                <a:gd name="T3" fmla="*/ 167 h 167"/>
                <a:gd name="T4" fmla="*/ 0 w 62"/>
                <a:gd name="T5" fmla="*/ 167 h 167"/>
                <a:gd name="T6" fmla="*/ 0 w 62"/>
                <a:gd name="T7" fmla="*/ 0 h 167"/>
                <a:gd name="T8" fmla="*/ 62 w 62"/>
                <a:gd name="T9" fmla="*/ 0 h 167"/>
                <a:gd name="T10" fmla="*/ 41 w 62"/>
                <a:gd name="T11" fmla="*/ 146 h 167"/>
                <a:gd name="T12" fmla="*/ 41 w 62"/>
                <a:gd name="T13" fmla="*/ 22 h 167"/>
                <a:gd name="T14" fmla="*/ 21 w 62"/>
                <a:gd name="T15" fmla="*/ 22 h 167"/>
                <a:gd name="T16" fmla="*/ 21 w 62"/>
                <a:gd name="T17" fmla="*/ 146 h 167"/>
                <a:gd name="T18" fmla="*/ 41 w 62"/>
                <a:gd name="T19" fmla="*/ 14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167">
                  <a:moveTo>
                    <a:pt x="62" y="0"/>
                  </a:moveTo>
                  <a:cubicBezTo>
                    <a:pt x="62" y="56"/>
                    <a:pt x="62" y="111"/>
                    <a:pt x="62" y="167"/>
                  </a:cubicBezTo>
                  <a:cubicBezTo>
                    <a:pt x="42" y="167"/>
                    <a:pt x="21" y="167"/>
                    <a:pt x="0" y="167"/>
                  </a:cubicBezTo>
                  <a:cubicBezTo>
                    <a:pt x="0" y="112"/>
                    <a:pt x="0" y="56"/>
                    <a:pt x="0" y="0"/>
                  </a:cubicBezTo>
                  <a:cubicBezTo>
                    <a:pt x="21" y="0"/>
                    <a:pt x="41" y="0"/>
                    <a:pt x="62" y="0"/>
                  </a:cubicBezTo>
                  <a:close/>
                  <a:moveTo>
                    <a:pt x="41" y="146"/>
                  </a:moveTo>
                  <a:cubicBezTo>
                    <a:pt x="41" y="104"/>
                    <a:pt x="41" y="63"/>
                    <a:pt x="41" y="22"/>
                  </a:cubicBezTo>
                  <a:cubicBezTo>
                    <a:pt x="34" y="22"/>
                    <a:pt x="28" y="22"/>
                    <a:pt x="21" y="22"/>
                  </a:cubicBezTo>
                  <a:cubicBezTo>
                    <a:pt x="21" y="64"/>
                    <a:pt x="21" y="105"/>
                    <a:pt x="21" y="146"/>
                  </a:cubicBezTo>
                  <a:cubicBezTo>
                    <a:pt x="28" y="146"/>
                    <a:pt x="34" y="146"/>
                    <a:pt x="41" y="1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0" name="Freeform 29"/>
            <p:cNvSpPr>
              <a:spLocks noEditPoints="1"/>
            </p:cNvSpPr>
            <p:nvPr/>
          </p:nvSpPr>
          <p:spPr bwMode="auto">
            <a:xfrm>
              <a:off x="9921044" y="2135805"/>
              <a:ext cx="82550" cy="139700"/>
            </a:xfrm>
            <a:custGeom>
              <a:avLst/>
              <a:gdLst>
                <a:gd name="T0" fmla="*/ 0 w 62"/>
                <a:gd name="T1" fmla="*/ 0 h 103"/>
                <a:gd name="T2" fmla="*/ 62 w 62"/>
                <a:gd name="T3" fmla="*/ 0 h 103"/>
                <a:gd name="T4" fmla="*/ 62 w 62"/>
                <a:gd name="T5" fmla="*/ 103 h 103"/>
                <a:gd name="T6" fmla="*/ 0 w 62"/>
                <a:gd name="T7" fmla="*/ 103 h 103"/>
                <a:gd name="T8" fmla="*/ 0 w 62"/>
                <a:gd name="T9" fmla="*/ 0 h 103"/>
                <a:gd name="T10" fmla="*/ 21 w 62"/>
                <a:gd name="T11" fmla="*/ 20 h 103"/>
                <a:gd name="T12" fmla="*/ 21 w 62"/>
                <a:gd name="T13" fmla="*/ 82 h 103"/>
                <a:gd name="T14" fmla="*/ 41 w 62"/>
                <a:gd name="T15" fmla="*/ 82 h 103"/>
                <a:gd name="T16" fmla="*/ 41 w 62"/>
                <a:gd name="T17" fmla="*/ 20 h 103"/>
                <a:gd name="T18" fmla="*/ 21 w 62"/>
                <a:gd name="T19" fmla="*/ 2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103">
                  <a:moveTo>
                    <a:pt x="0" y="0"/>
                  </a:moveTo>
                  <a:cubicBezTo>
                    <a:pt x="21" y="0"/>
                    <a:pt x="41" y="0"/>
                    <a:pt x="62" y="0"/>
                  </a:cubicBezTo>
                  <a:cubicBezTo>
                    <a:pt x="62" y="34"/>
                    <a:pt x="62" y="68"/>
                    <a:pt x="62" y="103"/>
                  </a:cubicBezTo>
                  <a:cubicBezTo>
                    <a:pt x="42" y="103"/>
                    <a:pt x="21" y="103"/>
                    <a:pt x="0" y="103"/>
                  </a:cubicBezTo>
                  <a:cubicBezTo>
                    <a:pt x="0" y="69"/>
                    <a:pt x="0" y="34"/>
                    <a:pt x="0" y="0"/>
                  </a:cubicBezTo>
                  <a:close/>
                  <a:moveTo>
                    <a:pt x="21" y="20"/>
                  </a:moveTo>
                  <a:cubicBezTo>
                    <a:pt x="21" y="41"/>
                    <a:pt x="21" y="62"/>
                    <a:pt x="21" y="82"/>
                  </a:cubicBezTo>
                  <a:cubicBezTo>
                    <a:pt x="28" y="82"/>
                    <a:pt x="34" y="82"/>
                    <a:pt x="41" y="82"/>
                  </a:cubicBezTo>
                  <a:cubicBezTo>
                    <a:pt x="41" y="61"/>
                    <a:pt x="41" y="41"/>
                    <a:pt x="41" y="20"/>
                  </a:cubicBezTo>
                  <a:cubicBezTo>
                    <a:pt x="34" y="20"/>
                    <a:pt x="28" y="20"/>
                    <a:pt x="2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1" name="Freeform 30"/>
            <p:cNvSpPr>
              <a:spLocks noEditPoints="1"/>
            </p:cNvSpPr>
            <p:nvPr/>
          </p:nvSpPr>
          <p:spPr bwMode="auto">
            <a:xfrm>
              <a:off x="10033757" y="2162793"/>
              <a:ext cx="82550" cy="112713"/>
            </a:xfrm>
            <a:custGeom>
              <a:avLst/>
              <a:gdLst>
                <a:gd name="T0" fmla="*/ 0 w 62"/>
                <a:gd name="T1" fmla="*/ 0 h 83"/>
                <a:gd name="T2" fmla="*/ 62 w 62"/>
                <a:gd name="T3" fmla="*/ 0 h 83"/>
                <a:gd name="T4" fmla="*/ 62 w 62"/>
                <a:gd name="T5" fmla="*/ 83 h 83"/>
                <a:gd name="T6" fmla="*/ 0 w 62"/>
                <a:gd name="T7" fmla="*/ 83 h 83"/>
                <a:gd name="T8" fmla="*/ 0 w 62"/>
                <a:gd name="T9" fmla="*/ 0 h 83"/>
                <a:gd name="T10" fmla="*/ 41 w 62"/>
                <a:gd name="T11" fmla="*/ 22 h 83"/>
                <a:gd name="T12" fmla="*/ 21 w 62"/>
                <a:gd name="T13" fmla="*/ 22 h 83"/>
                <a:gd name="T14" fmla="*/ 21 w 62"/>
                <a:gd name="T15" fmla="*/ 62 h 83"/>
                <a:gd name="T16" fmla="*/ 41 w 62"/>
                <a:gd name="T17" fmla="*/ 62 h 83"/>
                <a:gd name="T18" fmla="*/ 41 w 62"/>
                <a:gd name="T19" fmla="*/ 2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83">
                  <a:moveTo>
                    <a:pt x="0" y="0"/>
                  </a:moveTo>
                  <a:cubicBezTo>
                    <a:pt x="21" y="0"/>
                    <a:pt x="41" y="0"/>
                    <a:pt x="62" y="0"/>
                  </a:cubicBezTo>
                  <a:cubicBezTo>
                    <a:pt x="62" y="28"/>
                    <a:pt x="62" y="55"/>
                    <a:pt x="62" y="83"/>
                  </a:cubicBezTo>
                  <a:cubicBezTo>
                    <a:pt x="42" y="83"/>
                    <a:pt x="21" y="83"/>
                    <a:pt x="0" y="83"/>
                  </a:cubicBezTo>
                  <a:cubicBezTo>
                    <a:pt x="0" y="56"/>
                    <a:pt x="0" y="29"/>
                    <a:pt x="0" y="0"/>
                  </a:cubicBezTo>
                  <a:close/>
                  <a:moveTo>
                    <a:pt x="41" y="22"/>
                  </a:moveTo>
                  <a:cubicBezTo>
                    <a:pt x="34" y="22"/>
                    <a:pt x="28" y="22"/>
                    <a:pt x="21" y="22"/>
                  </a:cubicBezTo>
                  <a:cubicBezTo>
                    <a:pt x="21" y="36"/>
                    <a:pt x="21" y="49"/>
                    <a:pt x="21" y="62"/>
                  </a:cubicBezTo>
                  <a:cubicBezTo>
                    <a:pt x="28" y="62"/>
                    <a:pt x="34" y="62"/>
                    <a:pt x="41" y="62"/>
                  </a:cubicBezTo>
                  <a:cubicBezTo>
                    <a:pt x="41" y="49"/>
                    <a:pt x="41" y="36"/>
                    <a:pt x="4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2" name="Freeform 31"/>
            <p:cNvSpPr/>
            <p:nvPr/>
          </p:nvSpPr>
          <p:spPr bwMode="auto">
            <a:xfrm>
              <a:off x="9976607" y="1824655"/>
              <a:ext cx="196850" cy="25400"/>
            </a:xfrm>
            <a:custGeom>
              <a:avLst/>
              <a:gdLst>
                <a:gd name="T0" fmla="*/ 0 w 146"/>
                <a:gd name="T1" fmla="*/ 19 h 19"/>
                <a:gd name="T2" fmla="*/ 0 w 146"/>
                <a:gd name="T3" fmla="*/ 0 h 19"/>
                <a:gd name="T4" fmla="*/ 146 w 146"/>
                <a:gd name="T5" fmla="*/ 0 h 19"/>
                <a:gd name="T6" fmla="*/ 146 w 146"/>
                <a:gd name="T7" fmla="*/ 19 h 19"/>
                <a:gd name="T8" fmla="*/ 0 w 146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9">
                  <a:moveTo>
                    <a:pt x="0" y="19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48" y="0"/>
                    <a:pt x="97" y="0"/>
                    <a:pt x="146" y="0"/>
                  </a:cubicBezTo>
                  <a:cubicBezTo>
                    <a:pt x="146" y="6"/>
                    <a:pt x="146" y="12"/>
                    <a:pt x="146" y="19"/>
                  </a:cubicBezTo>
                  <a:cubicBezTo>
                    <a:pt x="97" y="19"/>
                    <a:pt x="49" y="19"/>
                    <a:pt x="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3" name="Freeform 32"/>
            <p:cNvSpPr/>
            <p:nvPr/>
          </p:nvSpPr>
          <p:spPr bwMode="auto">
            <a:xfrm>
              <a:off x="9976607" y="1881805"/>
              <a:ext cx="196850" cy="25400"/>
            </a:xfrm>
            <a:custGeom>
              <a:avLst/>
              <a:gdLst>
                <a:gd name="T0" fmla="*/ 0 w 146"/>
                <a:gd name="T1" fmla="*/ 19 h 19"/>
                <a:gd name="T2" fmla="*/ 0 w 146"/>
                <a:gd name="T3" fmla="*/ 0 h 19"/>
                <a:gd name="T4" fmla="*/ 146 w 146"/>
                <a:gd name="T5" fmla="*/ 0 h 19"/>
                <a:gd name="T6" fmla="*/ 146 w 146"/>
                <a:gd name="T7" fmla="*/ 19 h 19"/>
                <a:gd name="T8" fmla="*/ 0 w 146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9">
                  <a:moveTo>
                    <a:pt x="0" y="19"/>
                  </a:moveTo>
                  <a:cubicBezTo>
                    <a:pt x="0" y="13"/>
                    <a:pt x="0" y="6"/>
                    <a:pt x="0" y="0"/>
                  </a:cubicBezTo>
                  <a:cubicBezTo>
                    <a:pt x="49" y="0"/>
                    <a:pt x="97" y="0"/>
                    <a:pt x="146" y="0"/>
                  </a:cubicBezTo>
                  <a:cubicBezTo>
                    <a:pt x="146" y="6"/>
                    <a:pt x="146" y="12"/>
                    <a:pt x="146" y="19"/>
                  </a:cubicBezTo>
                  <a:cubicBezTo>
                    <a:pt x="97" y="19"/>
                    <a:pt x="49" y="19"/>
                    <a:pt x="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4" name="Freeform 33"/>
            <p:cNvSpPr/>
            <p:nvPr/>
          </p:nvSpPr>
          <p:spPr bwMode="auto">
            <a:xfrm>
              <a:off x="9976607" y="1938955"/>
              <a:ext cx="196850" cy="25400"/>
            </a:xfrm>
            <a:custGeom>
              <a:avLst/>
              <a:gdLst>
                <a:gd name="T0" fmla="*/ 0 w 146"/>
                <a:gd name="T1" fmla="*/ 19 h 19"/>
                <a:gd name="T2" fmla="*/ 0 w 146"/>
                <a:gd name="T3" fmla="*/ 0 h 19"/>
                <a:gd name="T4" fmla="*/ 146 w 146"/>
                <a:gd name="T5" fmla="*/ 0 h 19"/>
                <a:gd name="T6" fmla="*/ 146 w 146"/>
                <a:gd name="T7" fmla="*/ 19 h 19"/>
                <a:gd name="T8" fmla="*/ 0 w 146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9">
                  <a:moveTo>
                    <a:pt x="0" y="19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49" y="0"/>
                    <a:pt x="97" y="0"/>
                    <a:pt x="146" y="0"/>
                  </a:cubicBezTo>
                  <a:cubicBezTo>
                    <a:pt x="146" y="6"/>
                    <a:pt x="146" y="12"/>
                    <a:pt x="146" y="19"/>
                  </a:cubicBezTo>
                  <a:cubicBezTo>
                    <a:pt x="97" y="19"/>
                    <a:pt x="49" y="19"/>
                    <a:pt x="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5" name="Freeform 34"/>
            <p:cNvSpPr/>
            <p:nvPr/>
          </p:nvSpPr>
          <p:spPr bwMode="auto">
            <a:xfrm>
              <a:off x="9976607" y="1994518"/>
              <a:ext cx="198438" cy="25400"/>
            </a:xfrm>
            <a:custGeom>
              <a:avLst/>
              <a:gdLst>
                <a:gd name="T0" fmla="*/ 147 w 147"/>
                <a:gd name="T1" fmla="*/ 0 h 19"/>
                <a:gd name="T2" fmla="*/ 147 w 147"/>
                <a:gd name="T3" fmla="*/ 19 h 19"/>
                <a:gd name="T4" fmla="*/ 0 w 147"/>
                <a:gd name="T5" fmla="*/ 19 h 19"/>
                <a:gd name="T6" fmla="*/ 0 w 147"/>
                <a:gd name="T7" fmla="*/ 0 h 19"/>
                <a:gd name="T8" fmla="*/ 147 w 147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9">
                  <a:moveTo>
                    <a:pt x="147" y="0"/>
                  </a:moveTo>
                  <a:cubicBezTo>
                    <a:pt x="147" y="6"/>
                    <a:pt x="147" y="12"/>
                    <a:pt x="147" y="19"/>
                  </a:cubicBezTo>
                  <a:cubicBezTo>
                    <a:pt x="98" y="19"/>
                    <a:pt x="49" y="19"/>
                    <a:pt x="0" y="19"/>
                  </a:cubicBezTo>
                  <a:cubicBezTo>
                    <a:pt x="0" y="13"/>
                    <a:pt x="0" y="6"/>
                    <a:pt x="0" y="0"/>
                  </a:cubicBezTo>
                  <a:cubicBezTo>
                    <a:pt x="49" y="0"/>
                    <a:pt x="97" y="0"/>
                    <a:pt x="1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6" name="Freeform 35"/>
            <p:cNvSpPr/>
            <p:nvPr/>
          </p:nvSpPr>
          <p:spPr bwMode="auto">
            <a:xfrm>
              <a:off x="9921044" y="1824655"/>
              <a:ext cx="26988" cy="25400"/>
            </a:xfrm>
            <a:custGeom>
              <a:avLst/>
              <a:gdLst>
                <a:gd name="T0" fmla="*/ 20 w 20"/>
                <a:gd name="T1" fmla="*/ 0 h 19"/>
                <a:gd name="T2" fmla="*/ 20 w 20"/>
                <a:gd name="T3" fmla="*/ 19 h 19"/>
                <a:gd name="T4" fmla="*/ 0 w 20"/>
                <a:gd name="T5" fmla="*/ 19 h 19"/>
                <a:gd name="T6" fmla="*/ 0 w 20"/>
                <a:gd name="T7" fmla="*/ 0 h 19"/>
                <a:gd name="T8" fmla="*/ 20 w 20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9">
                  <a:moveTo>
                    <a:pt x="20" y="0"/>
                  </a:moveTo>
                  <a:cubicBezTo>
                    <a:pt x="20" y="6"/>
                    <a:pt x="20" y="13"/>
                    <a:pt x="20" y="19"/>
                  </a:cubicBezTo>
                  <a:cubicBezTo>
                    <a:pt x="13" y="19"/>
                    <a:pt x="7" y="19"/>
                    <a:pt x="0" y="19"/>
                  </a:cubicBezTo>
                  <a:cubicBezTo>
                    <a:pt x="0" y="13"/>
                    <a:pt x="0" y="6"/>
                    <a:pt x="0" y="0"/>
                  </a:cubicBezTo>
                  <a:cubicBezTo>
                    <a:pt x="6" y="0"/>
                    <a:pt x="13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7" name="Freeform 36"/>
            <p:cNvSpPr/>
            <p:nvPr/>
          </p:nvSpPr>
          <p:spPr bwMode="auto">
            <a:xfrm>
              <a:off x="9921044" y="1880218"/>
              <a:ext cx="26988" cy="26988"/>
            </a:xfrm>
            <a:custGeom>
              <a:avLst/>
              <a:gdLst>
                <a:gd name="T0" fmla="*/ 0 w 20"/>
                <a:gd name="T1" fmla="*/ 20 h 20"/>
                <a:gd name="T2" fmla="*/ 0 w 20"/>
                <a:gd name="T3" fmla="*/ 0 h 20"/>
                <a:gd name="T4" fmla="*/ 20 w 20"/>
                <a:gd name="T5" fmla="*/ 0 h 20"/>
                <a:gd name="T6" fmla="*/ 20 w 20"/>
                <a:gd name="T7" fmla="*/ 20 h 20"/>
                <a:gd name="T8" fmla="*/ 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20"/>
                  </a:moveTo>
                  <a:cubicBezTo>
                    <a:pt x="0" y="13"/>
                    <a:pt x="0" y="7"/>
                    <a:pt x="0" y="0"/>
                  </a:cubicBezTo>
                  <a:cubicBezTo>
                    <a:pt x="7" y="0"/>
                    <a:pt x="13" y="0"/>
                    <a:pt x="20" y="0"/>
                  </a:cubicBezTo>
                  <a:cubicBezTo>
                    <a:pt x="20" y="7"/>
                    <a:pt x="20" y="13"/>
                    <a:pt x="20" y="20"/>
                  </a:cubicBezTo>
                  <a:cubicBezTo>
                    <a:pt x="13" y="20"/>
                    <a:pt x="7" y="20"/>
                    <a:pt x="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8" name="Freeform 37"/>
            <p:cNvSpPr/>
            <p:nvPr/>
          </p:nvSpPr>
          <p:spPr bwMode="auto">
            <a:xfrm>
              <a:off x="9921044" y="1938955"/>
              <a:ext cx="26988" cy="25400"/>
            </a:xfrm>
            <a:custGeom>
              <a:avLst/>
              <a:gdLst>
                <a:gd name="T0" fmla="*/ 20 w 20"/>
                <a:gd name="T1" fmla="*/ 19 h 19"/>
                <a:gd name="T2" fmla="*/ 0 w 20"/>
                <a:gd name="T3" fmla="*/ 19 h 19"/>
                <a:gd name="T4" fmla="*/ 0 w 20"/>
                <a:gd name="T5" fmla="*/ 0 h 19"/>
                <a:gd name="T6" fmla="*/ 20 w 20"/>
                <a:gd name="T7" fmla="*/ 0 h 19"/>
                <a:gd name="T8" fmla="*/ 20 w 20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9">
                  <a:moveTo>
                    <a:pt x="20" y="19"/>
                  </a:moveTo>
                  <a:cubicBezTo>
                    <a:pt x="13" y="19"/>
                    <a:pt x="7" y="19"/>
                    <a:pt x="0" y="19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6" y="0"/>
                    <a:pt x="13" y="0"/>
                    <a:pt x="20" y="0"/>
                  </a:cubicBezTo>
                  <a:cubicBezTo>
                    <a:pt x="20" y="6"/>
                    <a:pt x="20" y="12"/>
                    <a:pt x="2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9" name="Freeform 38"/>
            <p:cNvSpPr/>
            <p:nvPr/>
          </p:nvSpPr>
          <p:spPr bwMode="auto">
            <a:xfrm>
              <a:off x="9921044" y="1992930"/>
              <a:ext cx="26988" cy="26988"/>
            </a:xfrm>
            <a:custGeom>
              <a:avLst/>
              <a:gdLst>
                <a:gd name="T0" fmla="*/ 0 w 20"/>
                <a:gd name="T1" fmla="*/ 0 h 20"/>
                <a:gd name="T2" fmla="*/ 20 w 20"/>
                <a:gd name="T3" fmla="*/ 0 h 20"/>
                <a:gd name="T4" fmla="*/ 20 w 20"/>
                <a:gd name="T5" fmla="*/ 20 h 20"/>
                <a:gd name="T6" fmla="*/ 0 w 20"/>
                <a:gd name="T7" fmla="*/ 20 h 20"/>
                <a:gd name="T8" fmla="*/ 0 w 2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0" y="0"/>
                  </a:moveTo>
                  <a:cubicBezTo>
                    <a:pt x="7" y="0"/>
                    <a:pt x="13" y="0"/>
                    <a:pt x="20" y="0"/>
                  </a:cubicBezTo>
                  <a:cubicBezTo>
                    <a:pt x="20" y="7"/>
                    <a:pt x="20" y="13"/>
                    <a:pt x="20" y="20"/>
                  </a:cubicBezTo>
                  <a:cubicBezTo>
                    <a:pt x="13" y="20"/>
                    <a:pt x="7" y="20"/>
                    <a:pt x="0" y="20"/>
                  </a:cubicBezTo>
                  <a:cubicBezTo>
                    <a:pt x="0" y="14"/>
                    <a:pt x="0" y="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30" name="Freeform 39"/>
            <p:cNvSpPr>
              <a:spLocks noEditPoints="1"/>
            </p:cNvSpPr>
            <p:nvPr/>
          </p:nvSpPr>
          <p:spPr bwMode="auto">
            <a:xfrm>
              <a:off x="10427457" y="2232643"/>
              <a:ext cx="169863" cy="171450"/>
            </a:xfrm>
            <a:custGeom>
              <a:avLst/>
              <a:gdLst>
                <a:gd name="T0" fmla="*/ 63 w 127"/>
                <a:gd name="T1" fmla="*/ 126 h 127"/>
                <a:gd name="T2" fmla="*/ 1 w 127"/>
                <a:gd name="T3" fmla="*/ 63 h 127"/>
                <a:gd name="T4" fmla="*/ 64 w 127"/>
                <a:gd name="T5" fmla="*/ 0 h 127"/>
                <a:gd name="T6" fmla="*/ 127 w 127"/>
                <a:gd name="T7" fmla="*/ 64 h 127"/>
                <a:gd name="T8" fmla="*/ 63 w 127"/>
                <a:gd name="T9" fmla="*/ 126 h 127"/>
                <a:gd name="T10" fmla="*/ 22 w 127"/>
                <a:gd name="T11" fmla="*/ 63 h 127"/>
                <a:gd name="T12" fmla="*/ 64 w 127"/>
                <a:gd name="T13" fmla="*/ 106 h 127"/>
                <a:gd name="T14" fmla="*/ 106 w 127"/>
                <a:gd name="T15" fmla="*/ 64 h 127"/>
                <a:gd name="T16" fmla="*/ 64 w 127"/>
                <a:gd name="T17" fmla="*/ 22 h 127"/>
                <a:gd name="T18" fmla="*/ 22 w 127"/>
                <a:gd name="T19" fmla="*/ 6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7">
                  <a:moveTo>
                    <a:pt x="63" y="126"/>
                  </a:moveTo>
                  <a:cubicBezTo>
                    <a:pt x="29" y="126"/>
                    <a:pt x="0" y="98"/>
                    <a:pt x="1" y="63"/>
                  </a:cubicBezTo>
                  <a:cubicBezTo>
                    <a:pt x="1" y="29"/>
                    <a:pt x="30" y="0"/>
                    <a:pt x="64" y="0"/>
                  </a:cubicBezTo>
                  <a:cubicBezTo>
                    <a:pt x="99" y="1"/>
                    <a:pt x="127" y="29"/>
                    <a:pt x="127" y="64"/>
                  </a:cubicBezTo>
                  <a:cubicBezTo>
                    <a:pt x="127" y="99"/>
                    <a:pt x="98" y="127"/>
                    <a:pt x="63" y="126"/>
                  </a:cubicBezTo>
                  <a:close/>
                  <a:moveTo>
                    <a:pt x="22" y="63"/>
                  </a:moveTo>
                  <a:cubicBezTo>
                    <a:pt x="22" y="86"/>
                    <a:pt x="41" y="106"/>
                    <a:pt x="64" y="106"/>
                  </a:cubicBezTo>
                  <a:cubicBezTo>
                    <a:pt x="86" y="106"/>
                    <a:pt x="106" y="86"/>
                    <a:pt x="106" y="64"/>
                  </a:cubicBezTo>
                  <a:cubicBezTo>
                    <a:pt x="106" y="41"/>
                    <a:pt x="87" y="22"/>
                    <a:pt x="64" y="22"/>
                  </a:cubicBezTo>
                  <a:cubicBezTo>
                    <a:pt x="40" y="22"/>
                    <a:pt x="22" y="40"/>
                    <a:pt x="22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314" name="矩形: 圆角 313"/>
          <p:cNvSpPr/>
          <p:nvPr/>
        </p:nvSpPr>
        <p:spPr>
          <a:xfrm>
            <a:off x="3397218" y="3639788"/>
            <a:ext cx="446072" cy="446072"/>
          </a:xfrm>
          <a:prstGeom prst="roundRect">
            <a:avLst/>
          </a:prstGeom>
          <a:solidFill>
            <a:srgbClr val="08DBAA"/>
          </a:solidFill>
          <a:ln w="19050">
            <a:solidFill>
              <a:schemeClr val="bg1"/>
            </a:solidFill>
          </a:ln>
          <a:effectLst>
            <a:outerShdw blurRad="254000" dist="38100" dir="2700000" algn="tl" rotWithShape="0">
              <a:srgbClr val="08DBA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Bebas" pitchFamily="50" charset="0"/>
              <a:ea typeface="OPPOSans R" panose="00020600040101010101" pitchFamily="18" charset="-122"/>
            </a:endParaRPr>
          </a:p>
        </p:txBody>
      </p:sp>
      <p:sp>
        <p:nvSpPr>
          <p:cNvPr id="315" name="文本框 314"/>
          <p:cNvSpPr txBox="1"/>
          <p:nvPr/>
        </p:nvSpPr>
        <p:spPr>
          <a:xfrm>
            <a:off x="3320475" y="3678158"/>
            <a:ext cx="59955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Bebas" pitchFamily="50" charset="0"/>
                <a:ea typeface="OPPOSans H" panose="00020600040101010101" pitchFamily="18" charset="-122"/>
              </a:rPr>
              <a:t>02</a:t>
            </a:r>
            <a:endParaRPr lang="zh-CN" altLang="en-US">
              <a:solidFill>
                <a:schemeClr val="bg1"/>
              </a:solidFill>
              <a:latin typeface="Bebas" pitchFamily="50" charset="0"/>
              <a:ea typeface="OPPOSans H" panose="00020600040101010101" pitchFamily="18" charset="-122"/>
            </a:endParaRPr>
          </a:p>
        </p:txBody>
      </p:sp>
      <p:sp>
        <p:nvSpPr>
          <p:cNvPr id="332" name="矩形: 圆角 331"/>
          <p:cNvSpPr/>
          <p:nvPr/>
        </p:nvSpPr>
        <p:spPr>
          <a:xfrm>
            <a:off x="6278301" y="3154255"/>
            <a:ext cx="2402838" cy="3350496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>
            <a:outerShdw blurRad="254000" dist="190500" dir="5400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33" name="文本框 332"/>
          <p:cNvSpPr txBox="1"/>
          <p:nvPr/>
        </p:nvSpPr>
        <p:spPr>
          <a:xfrm>
            <a:off x="6579367" y="5104613"/>
            <a:ext cx="1800704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34" name="文本框 333"/>
          <p:cNvSpPr txBox="1"/>
          <p:nvPr/>
        </p:nvSpPr>
        <p:spPr>
          <a:xfrm>
            <a:off x="6684674" y="4756375"/>
            <a:ext cx="1590091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35" name="组合 334"/>
          <p:cNvGrpSpPr/>
          <p:nvPr/>
        </p:nvGrpSpPr>
        <p:grpSpPr>
          <a:xfrm>
            <a:off x="7117679" y="3680584"/>
            <a:ext cx="724080" cy="731822"/>
            <a:chOff x="9863894" y="1647386"/>
            <a:chExt cx="890588" cy="900113"/>
          </a:xfrm>
        </p:grpSpPr>
        <p:sp>
          <p:nvSpPr>
            <p:cNvPr id="339" name="Freeform 27"/>
            <p:cNvSpPr>
              <a:spLocks noEditPoints="1"/>
            </p:cNvSpPr>
            <p:nvPr/>
          </p:nvSpPr>
          <p:spPr bwMode="auto">
            <a:xfrm>
              <a:off x="9863894" y="1647386"/>
              <a:ext cx="890588" cy="900113"/>
            </a:xfrm>
            <a:custGeom>
              <a:avLst/>
              <a:gdLst>
                <a:gd name="T0" fmla="*/ 0 w 663"/>
                <a:gd name="T1" fmla="*/ 496 h 668"/>
                <a:gd name="T2" fmla="*/ 502 w 663"/>
                <a:gd name="T3" fmla="*/ 76 h 668"/>
                <a:gd name="T4" fmla="*/ 650 w 663"/>
                <a:gd name="T5" fmla="*/ 69 h 668"/>
                <a:gd name="T6" fmla="*/ 588 w 663"/>
                <a:gd name="T7" fmla="*/ 159 h 668"/>
                <a:gd name="T8" fmla="*/ 594 w 663"/>
                <a:gd name="T9" fmla="*/ 360 h 668"/>
                <a:gd name="T10" fmla="*/ 509 w 663"/>
                <a:gd name="T11" fmla="*/ 651 h 668"/>
                <a:gd name="T12" fmla="*/ 315 w 663"/>
                <a:gd name="T13" fmla="*/ 496 h 668"/>
                <a:gd name="T14" fmla="*/ 315 w 663"/>
                <a:gd name="T15" fmla="*/ 474 h 668"/>
                <a:gd name="T16" fmla="*/ 294 w 663"/>
                <a:gd name="T17" fmla="*/ 454 h 668"/>
                <a:gd name="T18" fmla="*/ 357 w 663"/>
                <a:gd name="T19" fmla="*/ 328 h 668"/>
                <a:gd name="T20" fmla="*/ 566 w 663"/>
                <a:gd name="T21" fmla="*/ 339 h 668"/>
                <a:gd name="T22" fmla="*/ 540 w 663"/>
                <a:gd name="T23" fmla="*/ 139 h 668"/>
                <a:gd name="T24" fmla="*/ 477 w 663"/>
                <a:gd name="T25" fmla="*/ 191 h 668"/>
                <a:gd name="T26" fmla="*/ 457 w 663"/>
                <a:gd name="T27" fmla="*/ 239 h 668"/>
                <a:gd name="T28" fmla="*/ 410 w 663"/>
                <a:gd name="T29" fmla="*/ 206 h 668"/>
                <a:gd name="T30" fmla="*/ 392 w 663"/>
                <a:gd name="T31" fmla="*/ 180 h 668"/>
                <a:gd name="T32" fmla="*/ 370 w 663"/>
                <a:gd name="T33" fmla="*/ 180 h 668"/>
                <a:gd name="T34" fmla="*/ 325 w 663"/>
                <a:gd name="T35" fmla="*/ 217 h 668"/>
                <a:gd name="T36" fmla="*/ 314 w 663"/>
                <a:gd name="T37" fmla="*/ 247 h 668"/>
                <a:gd name="T38" fmla="*/ 252 w 663"/>
                <a:gd name="T39" fmla="*/ 238 h 668"/>
                <a:gd name="T40" fmla="*/ 301 w 663"/>
                <a:gd name="T41" fmla="*/ 211 h 668"/>
                <a:gd name="T42" fmla="*/ 347 w 663"/>
                <a:gd name="T43" fmla="*/ 157 h 668"/>
                <a:gd name="T44" fmla="*/ 395 w 663"/>
                <a:gd name="T45" fmla="*/ 123 h 668"/>
                <a:gd name="T46" fmla="*/ 409 w 663"/>
                <a:gd name="T47" fmla="*/ 166 h 668"/>
                <a:gd name="T48" fmla="*/ 447 w 663"/>
                <a:gd name="T49" fmla="*/ 182 h 668"/>
                <a:gd name="T50" fmla="*/ 508 w 663"/>
                <a:gd name="T51" fmla="*/ 130 h 668"/>
                <a:gd name="T52" fmla="*/ 493 w 663"/>
                <a:gd name="T53" fmla="*/ 97 h 668"/>
                <a:gd name="T54" fmla="*/ 21 w 663"/>
                <a:gd name="T55" fmla="*/ 97 h 668"/>
                <a:gd name="T56" fmla="*/ 568 w 663"/>
                <a:gd name="T57" fmla="*/ 547 h 668"/>
                <a:gd name="T58" fmla="*/ 397 w 663"/>
                <a:gd name="T59" fmla="*/ 547 h 668"/>
                <a:gd name="T60" fmla="*/ 497 w 663"/>
                <a:gd name="T61" fmla="*/ 632 h 668"/>
                <a:gd name="T62" fmla="*/ 568 w 663"/>
                <a:gd name="T63" fmla="*/ 547 h 668"/>
                <a:gd name="T64" fmla="*/ 615 w 663"/>
                <a:gd name="T65" fmla="*/ 550 h 668"/>
                <a:gd name="T66" fmla="*/ 494 w 663"/>
                <a:gd name="T67" fmla="*/ 339 h 668"/>
                <a:gd name="T68" fmla="*/ 579 w 663"/>
                <a:gd name="T69" fmla="*/ 529 h 668"/>
                <a:gd name="T70" fmla="*/ 380 w 663"/>
                <a:gd name="T71" fmla="*/ 504 h 668"/>
                <a:gd name="T72" fmla="*/ 466 w 663"/>
                <a:gd name="T73" fmla="*/ 382 h 668"/>
                <a:gd name="T74" fmla="*/ 472 w 663"/>
                <a:gd name="T75" fmla="*/ 339 h 668"/>
                <a:gd name="T76" fmla="*/ 351 w 663"/>
                <a:gd name="T77" fmla="*/ 550 h 668"/>
                <a:gd name="T78" fmla="*/ 399 w 663"/>
                <a:gd name="T79" fmla="*/ 485 h 668"/>
                <a:gd name="T80" fmla="*/ 567 w 663"/>
                <a:gd name="T81" fmla="*/ 486 h 668"/>
                <a:gd name="T82" fmla="*/ 399 w 663"/>
                <a:gd name="T83" fmla="*/ 485 h 668"/>
                <a:gd name="T84" fmla="*/ 578 w 663"/>
                <a:gd name="T85" fmla="*/ 24 h 668"/>
                <a:gd name="T86" fmla="*/ 577 w 663"/>
                <a:gd name="T87" fmla="*/ 128 h 668"/>
                <a:gd name="T88" fmla="*/ 315 w 663"/>
                <a:gd name="T89" fmla="*/ 431 h 668"/>
                <a:gd name="T90" fmla="*/ 325 w 663"/>
                <a:gd name="T91" fmla="*/ 427 h 668"/>
                <a:gd name="T92" fmla="*/ 315 w 663"/>
                <a:gd name="T93" fmla="*/ 350 h 668"/>
                <a:gd name="T94" fmla="*/ 295 w 663"/>
                <a:gd name="T95" fmla="*/ 247 h 668"/>
                <a:gd name="T96" fmla="*/ 284 w 663"/>
                <a:gd name="T97" fmla="*/ 234 h 668"/>
                <a:gd name="T98" fmla="*/ 283 w 663"/>
                <a:gd name="T99" fmla="*/ 254 h 668"/>
                <a:gd name="T100" fmla="*/ 379 w 663"/>
                <a:gd name="T101" fmla="*/ 137 h 668"/>
                <a:gd name="T102" fmla="*/ 368 w 663"/>
                <a:gd name="T103" fmla="*/ 149 h 668"/>
                <a:gd name="T104" fmla="*/ 388 w 663"/>
                <a:gd name="T105" fmla="*/ 149 h 668"/>
                <a:gd name="T106" fmla="*/ 453 w 663"/>
                <a:gd name="T107" fmla="*/ 215 h 668"/>
                <a:gd name="T108" fmla="*/ 441 w 663"/>
                <a:gd name="T109" fmla="*/ 203 h 668"/>
                <a:gd name="T110" fmla="*/ 440 w 663"/>
                <a:gd name="T111" fmla="*/ 222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3" h="668">
                  <a:moveTo>
                    <a:pt x="315" y="496"/>
                  </a:moveTo>
                  <a:cubicBezTo>
                    <a:pt x="210" y="496"/>
                    <a:pt x="105" y="496"/>
                    <a:pt x="0" y="496"/>
                  </a:cubicBezTo>
                  <a:cubicBezTo>
                    <a:pt x="0" y="356"/>
                    <a:pt x="0" y="217"/>
                    <a:pt x="0" y="76"/>
                  </a:cubicBezTo>
                  <a:cubicBezTo>
                    <a:pt x="168" y="76"/>
                    <a:pt x="335" y="76"/>
                    <a:pt x="502" y="76"/>
                  </a:cubicBezTo>
                  <a:cubicBezTo>
                    <a:pt x="515" y="25"/>
                    <a:pt x="541" y="0"/>
                    <a:pt x="580" y="2"/>
                  </a:cubicBezTo>
                  <a:cubicBezTo>
                    <a:pt x="618" y="5"/>
                    <a:pt x="646" y="31"/>
                    <a:pt x="650" y="69"/>
                  </a:cubicBezTo>
                  <a:cubicBezTo>
                    <a:pt x="655" y="105"/>
                    <a:pt x="632" y="136"/>
                    <a:pt x="588" y="149"/>
                  </a:cubicBezTo>
                  <a:cubicBezTo>
                    <a:pt x="588" y="152"/>
                    <a:pt x="588" y="156"/>
                    <a:pt x="588" y="159"/>
                  </a:cubicBezTo>
                  <a:cubicBezTo>
                    <a:pt x="588" y="221"/>
                    <a:pt x="588" y="283"/>
                    <a:pt x="588" y="345"/>
                  </a:cubicBezTo>
                  <a:cubicBezTo>
                    <a:pt x="587" y="352"/>
                    <a:pt x="590" y="356"/>
                    <a:pt x="594" y="360"/>
                  </a:cubicBezTo>
                  <a:cubicBezTo>
                    <a:pt x="645" y="408"/>
                    <a:pt x="663" y="466"/>
                    <a:pt x="644" y="532"/>
                  </a:cubicBezTo>
                  <a:cubicBezTo>
                    <a:pt x="624" y="599"/>
                    <a:pt x="578" y="639"/>
                    <a:pt x="509" y="651"/>
                  </a:cubicBezTo>
                  <a:cubicBezTo>
                    <a:pt x="418" y="668"/>
                    <a:pt x="330" y="602"/>
                    <a:pt x="317" y="510"/>
                  </a:cubicBezTo>
                  <a:cubicBezTo>
                    <a:pt x="316" y="506"/>
                    <a:pt x="316" y="502"/>
                    <a:pt x="315" y="496"/>
                  </a:cubicBezTo>
                  <a:close/>
                  <a:moveTo>
                    <a:pt x="21" y="474"/>
                  </a:moveTo>
                  <a:cubicBezTo>
                    <a:pt x="120" y="474"/>
                    <a:pt x="217" y="474"/>
                    <a:pt x="315" y="474"/>
                  </a:cubicBezTo>
                  <a:cubicBezTo>
                    <a:pt x="316" y="467"/>
                    <a:pt x="317" y="461"/>
                    <a:pt x="317" y="454"/>
                  </a:cubicBezTo>
                  <a:cubicBezTo>
                    <a:pt x="309" y="454"/>
                    <a:pt x="302" y="454"/>
                    <a:pt x="294" y="454"/>
                  </a:cubicBezTo>
                  <a:cubicBezTo>
                    <a:pt x="294" y="411"/>
                    <a:pt x="294" y="370"/>
                    <a:pt x="294" y="328"/>
                  </a:cubicBezTo>
                  <a:cubicBezTo>
                    <a:pt x="315" y="328"/>
                    <a:pt x="335" y="328"/>
                    <a:pt x="357" y="328"/>
                  </a:cubicBezTo>
                  <a:cubicBezTo>
                    <a:pt x="357" y="343"/>
                    <a:pt x="357" y="358"/>
                    <a:pt x="357" y="373"/>
                  </a:cubicBezTo>
                  <a:cubicBezTo>
                    <a:pt x="420" y="313"/>
                    <a:pt x="489" y="302"/>
                    <a:pt x="566" y="339"/>
                  </a:cubicBezTo>
                  <a:cubicBezTo>
                    <a:pt x="566" y="275"/>
                    <a:pt x="566" y="212"/>
                    <a:pt x="566" y="150"/>
                  </a:cubicBezTo>
                  <a:cubicBezTo>
                    <a:pt x="557" y="146"/>
                    <a:pt x="548" y="144"/>
                    <a:pt x="540" y="139"/>
                  </a:cubicBezTo>
                  <a:cubicBezTo>
                    <a:pt x="534" y="135"/>
                    <a:pt x="531" y="136"/>
                    <a:pt x="527" y="141"/>
                  </a:cubicBezTo>
                  <a:cubicBezTo>
                    <a:pt x="510" y="158"/>
                    <a:pt x="494" y="175"/>
                    <a:pt x="477" y="191"/>
                  </a:cubicBezTo>
                  <a:cubicBezTo>
                    <a:pt x="472" y="196"/>
                    <a:pt x="469" y="200"/>
                    <a:pt x="471" y="207"/>
                  </a:cubicBezTo>
                  <a:cubicBezTo>
                    <a:pt x="474" y="220"/>
                    <a:pt x="468" y="232"/>
                    <a:pt x="457" y="239"/>
                  </a:cubicBezTo>
                  <a:cubicBezTo>
                    <a:pt x="447" y="246"/>
                    <a:pt x="433" y="245"/>
                    <a:pt x="423" y="238"/>
                  </a:cubicBezTo>
                  <a:cubicBezTo>
                    <a:pt x="412" y="231"/>
                    <a:pt x="407" y="218"/>
                    <a:pt x="410" y="206"/>
                  </a:cubicBezTo>
                  <a:cubicBezTo>
                    <a:pt x="411" y="203"/>
                    <a:pt x="412" y="199"/>
                    <a:pt x="411" y="198"/>
                  </a:cubicBezTo>
                  <a:cubicBezTo>
                    <a:pt x="405" y="191"/>
                    <a:pt x="399" y="185"/>
                    <a:pt x="392" y="180"/>
                  </a:cubicBezTo>
                  <a:cubicBezTo>
                    <a:pt x="390" y="178"/>
                    <a:pt x="385" y="180"/>
                    <a:pt x="381" y="180"/>
                  </a:cubicBezTo>
                  <a:cubicBezTo>
                    <a:pt x="378" y="181"/>
                    <a:pt x="374" y="181"/>
                    <a:pt x="370" y="180"/>
                  </a:cubicBezTo>
                  <a:cubicBezTo>
                    <a:pt x="365" y="178"/>
                    <a:pt x="362" y="180"/>
                    <a:pt x="358" y="183"/>
                  </a:cubicBezTo>
                  <a:cubicBezTo>
                    <a:pt x="348" y="195"/>
                    <a:pt x="336" y="206"/>
                    <a:pt x="325" y="217"/>
                  </a:cubicBezTo>
                  <a:cubicBezTo>
                    <a:pt x="318" y="224"/>
                    <a:pt x="309" y="230"/>
                    <a:pt x="315" y="243"/>
                  </a:cubicBezTo>
                  <a:cubicBezTo>
                    <a:pt x="315" y="244"/>
                    <a:pt x="315" y="246"/>
                    <a:pt x="314" y="247"/>
                  </a:cubicBezTo>
                  <a:cubicBezTo>
                    <a:pt x="312" y="265"/>
                    <a:pt x="296" y="278"/>
                    <a:pt x="279" y="275"/>
                  </a:cubicBezTo>
                  <a:cubicBezTo>
                    <a:pt x="261" y="272"/>
                    <a:pt x="249" y="256"/>
                    <a:pt x="252" y="238"/>
                  </a:cubicBezTo>
                  <a:cubicBezTo>
                    <a:pt x="256" y="220"/>
                    <a:pt x="272" y="210"/>
                    <a:pt x="291" y="213"/>
                  </a:cubicBezTo>
                  <a:cubicBezTo>
                    <a:pt x="294" y="214"/>
                    <a:pt x="299" y="213"/>
                    <a:pt x="301" y="211"/>
                  </a:cubicBezTo>
                  <a:cubicBezTo>
                    <a:pt x="316" y="197"/>
                    <a:pt x="330" y="182"/>
                    <a:pt x="344" y="167"/>
                  </a:cubicBezTo>
                  <a:cubicBezTo>
                    <a:pt x="347" y="165"/>
                    <a:pt x="348" y="161"/>
                    <a:pt x="347" y="157"/>
                  </a:cubicBezTo>
                  <a:cubicBezTo>
                    <a:pt x="345" y="143"/>
                    <a:pt x="349" y="131"/>
                    <a:pt x="360" y="123"/>
                  </a:cubicBezTo>
                  <a:cubicBezTo>
                    <a:pt x="371" y="116"/>
                    <a:pt x="385" y="116"/>
                    <a:pt x="395" y="123"/>
                  </a:cubicBezTo>
                  <a:cubicBezTo>
                    <a:pt x="406" y="131"/>
                    <a:pt x="411" y="143"/>
                    <a:pt x="408" y="157"/>
                  </a:cubicBezTo>
                  <a:cubicBezTo>
                    <a:pt x="408" y="160"/>
                    <a:pt x="407" y="164"/>
                    <a:pt x="409" y="166"/>
                  </a:cubicBezTo>
                  <a:cubicBezTo>
                    <a:pt x="418" y="173"/>
                    <a:pt x="423" y="188"/>
                    <a:pt x="439" y="181"/>
                  </a:cubicBezTo>
                  <a:cubicBezTo>
                    <a:pt x="442" y="180"/>
                    <a:pt x="445" y="181"/>
                    <a:pt x="447" y="182"/>
                  </a:cubicBezTo>
                  <a:cubicBezTo>
                    <a:pt x="453" y="185"/>
                    <a:pt x="457" y="182"/>
                    <a:pt x="461" y="178"/>
                  </a:cubicBezTo>
                  <a:cubicBezTo>
                    <a:pt x="476" y="162"/>
                    <a:pt x="492" y="145"/>
                    <a:pt x="508" y="130"/>
                  </a:cubicBezTo>
                  <a:cubicBezTo>
                    <a:pt x="516" y="123"/>
                    <a:pt x="517" y="118"/>
                    <a:pt x="512" y="108"/>
                  </a:cubicBezTo>
                  <a:cubicBezTo>
                    <a:pt x="507" y="99"/>
                    <a:pt x="503" y="97"/>
                    <a:pt x="493" y="97"/>
                  </a:cubicBezTo>
                  <a:cubicBezTo>
                    <a:pt x="340" y="97"/>
                    <a:pt x="188" y="97"/>
                    <a:pt x="35" y="97"/>
                  </a:cubicBezTo>
                  <a:cubicBezTo>
                    <a:pt x="31" y="97"/>
                    <a:pt x="26" y="97"/>
                    <a:pt x="21" y="97"/>
                  </a:cubicBezTo>
                  <a:cubicBezTo>
                    <a:pt x="21" y="223"/>
                    <a:pt x="21" y="348"/>
                    <a:pt x="21" y="474"/>
                  </a:cubicBezTo>
                  <a:close/>
                  <a:moveTo>
                    <a:pt x="568" y="547"/>
                  </a:moveTo>
                  <a:cubicBezTo>
                    <a:pt x="546" y="575"/>
                    <a:pt x="518" y="590"/>
                    <a:pt x="482" y="590"/>
                  </a:cubicBezTo>
                  <a:cubicBezTo>
                    <a:pt x="447" y="590"/>
                    <a:pt x="419" y="574"/>
                    <a:pt x="397" y="547"/>
                  </a:cubicBezTo>
                  <a:cubicBezTo>
                    <a:pt x="385" y="554"/>
                    <a:pt x="373" y="561"/>
                    <a:pt x="361" y="568"/>
                  </a:cubicBezTo>
                  <a:cubicBezTo>
                    <a:pt x="396" y="614"/>
                    <a:pt x="441" y="636"/>
                    <a:pt x="497" y="632"/>
                  </a:cubicBezTo>
                  <a:cubicBezTo>
                    <a:pt x="542" y="628"/>
                    <a:pt x="577" y="606"/>
                    <a:pt x="604" y="568"/>
                  </a:cubicBezTo>
                  <a:cubicBezTo>
                    <a:pt x="592" y="561"/>
                    <a:pt x="580" y="554"/>
                    <a:pt x="568" y="547"/>
                  </a:cubicBezTo>
                  <a:close/>
                  <a:moveTo>
                    <a:pt x="579" y="529"/>
                  </a:moveTo>
                  <a:cubicBezTo>
                    <a:pt x="591" y="536"/>
                    <a:pt x="603" y="542"/>
                    <a:pt x="615" y="550"/>
                  </a:cubicBezTo>
                  <a:cubicBezTo>
                    <a:pt x="636" y="502"/>
                    <a:pt x="635" y="457"/>
                    <a:pt x="610" y="412"/>
                  </a:cubicBezTo>
                  <a:cubicBezTo>
                    <a:pt x="584" y="368"/>
                    <a:pt x="545" y="345"/>
                    <a:pt x="494" y="339"/>
                  </a:cubicBezTo>
                  <a:cubicBezTo>
                    <a:pt x="494" y="354"/>
                    <a:pt x="494" y="367"/>
                    <a:pt x="494" y="381"/>
                  </a:cubicBezTo>
                  <a:cubicBezTo>
                    <a:pt x="562" y="390"/>
                    <a:pt x="607" y="457"/>
                    <a:pt x="579" y="529"/>
                  </a:cubicBezTo>
                  <a:close/>
                  <a:moveTo>
                    <a:pt x="386" y="529"/>
                  </a:moveTo>
                  <a:cubicBezTo>
                    <a:pt x="384" y="520"/>
                    <a:pt x="381" y="512"/>
                    <a:pt x="380" y="504"/>
                  </a:cubicBezTo>
                  <a:cubicBezTo>
                    <a:pt x="378" y="496"/>
                    <a:pt x="377" y="488"/>
                    <a:pt x="378" y="479"/>
                  </a:cubicBezTo>
                  <a:cubicBezTo>
                    <a:pt x="383" y="428"/>
                    <a:pt x="415" y="393"/>
                    <a:pt x="466" y="382"/>
                  </a:cubicBezTo>
                  <a:cubicBezTo>
                    <a:pt x="468" y="381"/>
                    <a:pt x="472" y="378"/>
                    <a:pt x="472" y="376"/>
                  </a:cubicBezTo>
                  <a:cubicBezTo>
                    <a:pt x="472" y="364"/>
                    <a:pt x="472" y="352"/>
                    <a:pt x="472" y="339"/>
                  </a:cubicBezTo>
                  <a:cubicBezTo>
                    <a:pt x="417" y="345"/>
                    <a:pt x="377" y="371"/>
                    <a:pt x="352" y="419"/>
                  </a:cubicBezTo>
                  <a:cubicBezTo>
                    <a:pt x="330" y="461"/>
                    <a:pt x="330" y="505"/>
                    <a:pt x="351" y="550"/>
                  </a:cubicBezTo>
                  <a:cubicBezTo>
                    <a:pt x="363" y="542"/>
                    <a:pt x="374" y="536"/>
                    <a:pt x="386" y="529"/>
                  </a:cubicBezTo>
                  <a:close/>
                  <a:moveTo>
                    <a:pt x="399" y="485"/>
                  </a:moveTo>
                  <a:cubicBezTo>
                    <a:pt x="399" y="531"/>
                    <a:pt x="436" y="569"/>
                    <a:pt x="482" y="570"/>
                  </a:cubicBezTo>
                  <a:cubicBezTo>
                    <a:pt x="528" y="570"/>
                    <a:pt x="567" y="532"/>
                    <a:pt x="567" y="486"/>
                  </a:cubicBezTo>
                  <a:cubicBezTo>
                    <a:pt x="567" y="440"/>
                    <a:pt x="529" y="402"/>
                    <a:pt x="483" y="402"/>
                  </a:cubicBezTo>
                  <a:cubicBezTo>
                    <a:pt x="437" y="402"/>
                    <a:pt x="399" y="439"/>
                    <a:pt x="399" y="485"/>
                  </a:cubicBezTo>
                  <a:close/>
                  <a:moveTo>
                    <a:pt x="630" y="76"/>
                  </a:moveTo>
                  <a:cubicBezTo>
                    <a:pt x="630" y="47"/>
                    <a:pt x="606" y="24"/>
                    <a:pt x="578" y="24"/>
                  </a:cubicBezTo>
                  <a:cubicBezTo>
                    <a:pt x="548" y="23"/>
                    <a:pt x="525" y="47"/>
                    <a:pt x="525" y="76"/>
                  </a:cubicBezTo>
                  <a:cubicBezTo>
                    <a:pt x="525" y="105"/>
                    <a:pt x="548" y="128"/>
                    <a:pt x="577" y="128"/>
                  </a:cubicBezTo>
                  <a:cubicBezTo>
                    <a:pt x="606" y="128"/>
                    <a:pt x="630" y="105"/>
                    <a:pt x="630" y="76"/>
                  </a:cubicBezTo>
                  <a:close/>
                  <a:moveTo>
                    <a:pt x="315" y="431"/>
                  </a:moveTo>
                  <a:cubicBezTo>
                    <a:pt x="316" y="432"/>
                    <a:pt x="317" y="433"/>
                    <a:pt x="318" y="434"/>
                  </a:cubicBezTo>
                  <a:cubicBezTo>
                    <a:pt x="320" y="432"/>
                    <a:pt x="323" y="430"/>
                    <a:pt x="325" y="427"/>
                  </a:cubicBezTo>
                  <a:cubicBezTo>
                    <a:pt x="340" y="403"/>
                    <a:pt x="335" y="376"/>
                    <a:pt x="335" y="350"/>
                  </a:cubicBezTo>
                  <a:cubicBezTo>
                    <a:pt x="328" y="350"/>
                    <a:pt x="322" y="350"/>
                    <a:pt x="315" y="350"/>
                  </a:cubicBezTo>
                  <a:cubicBezTo>
                    <a:pt x="315" y="377"/>
                    <a:pt x="315" y="404"/>
                    <a:pt x="315" y="431"/>
                  </a:cubicBezTo>
                  <a:close/>
                  <a:moveTo>
                    <a:pt x="295" y="247"/>
                  </a:moveTo>
                  <a:cubicBezTo>
                    <a:pt x="295" y="245"/>
                    <a:pt x="295" y="244"/>
                    <a:pt x="295" y="242"/>
                  </a:cubicBezTo>
                  <a:cubicBezTo>
                    <a:pt x="291" y="239"/>
                    <a:pt x="287" y="234"/>
                    <a:pt x="284" y="234"/>
                  </a:cubicBezTo>
                  <a:cubicBezTo>
                    <a:pt x="280" y="235"/>
                    <a:pt x="274" y="239"/>
                    <a:pt x="273" y="243"/>
                  </a:cubicBezTo>
                  <a:cubicBezTo>
                    <a:pt x="272" y="249"/>
                    <a:pt x="276" y="255"/>
                    <a:pt x="283" y="254"/>
                  </a:cubicBezTo>
                  <a:cubicBezTo>
                    <a:pt x="287" y="253"/>
                    <a:pt x="291" y="249"/>
                    <a:pt x="295" y="247"/>
                  </a:cubicBezTo>
                  <a:close/>
                  <a:moveTo>
                    <a:pt x="379" y="137"/>
                  </a:moveTo>
                  <a:cubicBezTo>
                    <a:pt x="378" y="138"/>
                    <a:pt x="376" y="138"/>
                    <a:pt x="375" y="138"/>
                  </a:cubicBezTo>
                  <a:cubicBezTo>
                    <a:pt x="372" y="142"/>
                    <a:pt x="368" y="145"/>
                    <a:pt x="368" y="149"/>
                  </a:cubicBezTo>
                  <a:cubicBezTo>
                    <a:pt x="367" y="156"/>
                    <a:pt x="371" y="160"/>
                    <a:pt x="378" y="160"/>
                  </a:cubicBezTo>
                  <a:cubicBezTo>
                    <a:pt x="385" y="159"/>
                    <a:pt x="389" y="155"/>
                    <a:pt x="388" y="149"/>
                  </a:cubicBezTo>
                  <a:cubicBezTo>
                    <a:pt x="387" y="145"/>
                    <a:pt x="382" y="141"/>
                    <a:pt x="379" y="137"/>
                  </a:cubicBezTo>
                  <a:close/>
                  <a:moveTo>
                    <a:pt x="453" y="215"/>
                  </a:moveTo>
                  <a:cubicBezTo>
                    <a:pt x="453" y="214"/>
                    <a:pt x="453" y="212"/>
                    <a:pt x="453" y="211"/>
                  </a:cubicBezTo>
                  <a:cubicBezTo>
                    <a:pt x="449" y="208"/>
                    <a:pt x="445" y="203"/>
                    <a:pt x="441" y="203"/>
                  </a:cubicBezTo>
                  <a:cubicBezTo>
                    <a:pt x="437" y="203"/>
                    <a:pt x="431" y="209"/>
                    <a:pt x="431" y="212"/>
                  </a:cubicBezTo>
                  <a:cubicBezTo>
                    <a:pt x="431" y="215"/>
                    <a:pt x="436" y="222"/>
                    <a:pt x="440" y="222"/>
                  </a:cubicBezTo>
                  <a:cubicBezTo>
                    <a:pt x="444" y="222"/>
                    <a:pt x="448" y="218"/>
                    <a:pt x="453" y="21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340" name="旁门左道PPT出品"/>
            <p:cNvGrpSpPr/>
            <p:nvPr/>
          </p:nvGrpSpPr>
          <p:grpSpPr>
            <a:xfrm>
              <a:off x="9921044" y="1807723"/>
              <a:ext cx="676276" cy="579438"/>
              <a:chOff x="9921044" y="1824655"/>
              <a:chExt cx="676276" cy="579438"/>
            </a:xfr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2700000" scaled="1"/>
            </a:gradFill>
          </p:grpSpPr>
          <p:sp>
            <p:nvSpPr>
              <p:cNvPr id="341" name="Freeform 28"/>
              <p:cNvSpPr>
                <a:spLocks noEditPoints="1"/>
              </p:cNvSpPr>
              <p:nvPr/>
            </p:nvSpPr>
            <p:spPr bwMode="auto">
              <a:xfrm>
                <a:off x="10146469" y="2050080"/>
                <a:ext cx="82550" cy="225425"/>
              </a:xfrm>
              <a:custGeom>
                <a:avLst/>
                <a:gdLst>
                  <a:gd name="T0" fmla="*/ 62 w 62"/>
                  <a:gd name="T1" fmla="*/ 0 h 167"/>
                  <a:gd name="T2" fmla="*/ 62 w 62"/>
                  <a:gd name="T3" fmla="*/ 167 h 167"/>
                  <a:gd name="T4" fmla="*/ 0 w 62"/>
                  <a:gd name="T5" fmla="*/ 167 h 167"/>
                  <a:gd name="T6" fmla="*/ 0 w 62"/>
                  <a:gd name="T7" fmla="*/ 0 h 167"/>
                  <a:gd name="T8" fmla="*/ 62 w 62"/>
                  <a:gd name="T9" fmla="*/ 0 h 167"/>
                  <a:gd name="T10" fmla="*/ 41 w 62"/>
                  <a:gd name="T11" fmla="*/ 146 h 167"/>
                  <a:gd name="T12" fmla="*/ 41 w 62"/>
                  <a:gd name="T13" fmla="*/ 22 h 167"/>
                  <a:gd name="T14" fmla="*/ 21 w 62"/>
                  <a:gd name="T15" fmla="*/ 22 h 167"/>
                  <a:gd name="T16" fmla="*/ 21 w 62"/>
                  <a:gd name="T17" fmla="*/ 146 h 167"/>
                  <a:gd name="T18" fmla="*/ 41 w 62"/>
                  <a:gd name="T19" fmla="*/ 146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167">
                    <a:moveTo>
                      <a:pt x="62" y="0"/>
                    </a:moveTo>
                    <a:cubicBezTo>
                      <a:pt x="62" y="56"/>
                      <a:pt x="62" y="111"/>
                      <a:pt x="62" y="167"/>
                    </a:cubicBezTo>
                    <a:cubicBezTo>
                      <a:pt x="42" y="167"/>
                      <a:pt x="21" y="167"/>
                      <a:pt x="0" y="167"/>
                    </a:cubicBezTo>
                    <a:cubicBezTo>
                      <a:pt x="0" y="112"/>
                      <a:pt x="0" y="56"/>
                      <a:pt x="0" y="0"/>
                    </a:cubicBezTo>
                    <a:cubicBezTo>
                      <a:pt x="21" y="0"/>
                      <a:pt x="41" y="0"/>
                      <a:pt x="62" y="0"/>
                    </a:cubicBezTo>
                    <a:close/>
                    <a:moveTo>
                      <a:pt x="41" y="146"/>
                    </a:moveTo>
                    <a:cubicBezTo>
                      <a:pt x="41" y="104"/>
                      <a:pt x="41" y="63"/>
                      <a:pt x="41" y="22"/>
                    </a:cubicBezTo>
                    <a:cubicBezTo>
                      <a:pt x="34" y="22"/>
                      <a:pt x="28" y="22"/>
                      <a:pt x="21" y="22"/>
                    </a:cubicBezTo>
                    <a:cubicBezTo>
                      <a:pt x="21" y="64"/>
                      <a:pt x="21" y="105"/>
                      <a:pt x="21" y="146"/>
                    </a:cubicBezTo>
                    <a:cubicBezTo>
                      <a:pt x="28" y="146"/>
                      <a:pt x="34" y="146"/>
                      <a:pt x="41" y="1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342" name="Freeform 29"/>
              <p:cNvSpPr>
                <a:spLocks noEditPoints="1"/>
              </p:cNvSpPr>
              <p:nvPr/>
            </p:nvSpPr>
            <p:spPr bwMode="auto">
              <a:xfrm>
                <a:off x="9921044" y="2135805"/>
                <a:ext cx="82550" cy="139700"/>
              </a:xfrm>
              <a:custGeom>
                <a:avLst/>
                <a:gdLst>
                  <a:gd name="T0" fmla="*/ 0 w 62"/>
                  <a:gd name="T1" fmla="*/ 0 h 103"/>
                  <a:gd name="T2" fmla="*/ 62 w 62"/>
                  <a:gd name="T3" fmla="*/ 0 h 103"/>
                  <a:gd name="T4" fmla="*/ 62 w 62"/>
                  <a:gd name="T5" fmla="*/ 103 h 103"/>
                  <a:gd name="T6" fmla="*/ 0 w 62"/>
                  <a:gd name="T7" fmla="*/ 103 h 103"/>
                  <a:gd name="T8" fmla="*/ 0 w 62"/>
                  <a:gd name="T9" fmla="*/ 0 h 103"/>
                  <a:gd name="T10" fmla="*/ 21 w 62"/>
                  <a:gd name="T11" fmla="*/ 20 h 103"/>
                  <a:gd name="T12" fmla="*/ 21 w 62"/>
                  <a:gd name="T13" fmla="*/ 82 h 103"/>
                  <a:gd name="T14" fmla="*/ 41 w 62"/>
                  <a:gd name="T15" fmla="*/ 82 h 103"/>
                  <a:gd name="T16" fmla="*/ 41 w 62"/>
                  <a:gd name="T17" fmla="*/ 20 h 103"/>
                  <a:gd name="T18" fmla="*/ 21 w 62"/>
                  <a:gd name="T19" fmla="*/ 2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103">
                    <a:moveTo>
                      <a:pt x="0" y="0"/>
                    </a:moveTo>
                    <a:cubicBezTo>
                      <a:pt x="21" y="0"/>
                      <a:pt x="41" y="0"/>
                      <a:pt x="62" y="0"/>
                    </a:cubicBezTo>
                    <a:cubicBezTo>
                      <a:pt x="62" y="34"/>
                      <a:pt x="62" y="68"/>
                      <a:pt x="62" y="103"/>
                    </a:cubicBezTo>
                    <a:cubicBezTo>
                      <a:pt x="42" y="103"/>
                      <a:pt x="21" y="103"/>
                      <a:pt x="0" y="103"/>
                    </a:cubicBezTo>
                    <a:cubicBezTo>
                      <a:pt x="0" y="69"/>
                      <a:pt x="0" y="34"/>
                      <a:pt x="0" y="0"/>
                    </a:cubicBezTo>
                    <a:close/>
                    <a:moveTo>
                      <a:pt x="21" y="20"/>
                    </a:moveTo>
                    <a:cubicBezTo>
                      <a:pt x="21" y="41"/>
                      <a:pt x="21" y="62"/>
                      <a:pt x="21" y="82"/>
                    </a:cubicBezTo>
                    <a:cubicBezTo>
                      <a:pt x="28" y="82"/>
                      <a:pt x="34" y="82"/>
                      <a:pt x="41" y="82"/>
                    </a:cubicBezTo>
                    <a:cubicBezTo>
                      <a:pt x="41" y="61"/>
                      <a:pt x="41" y="41"/>
                      <a:pt x="41" y="20"/>
                    </a:cubicBezTo>
                    <a:cubicBezTo>
                      <a:pt x="34" y="20"/>
                      <a:pt x="28" y="20"/>
                      <a:pt x="21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343" name="Freeform 30"/>
              <p:cNvSpPr>
                <a:spLocks noEditPoints="1"/>
              </p:cNvSpPr>
              <p:nvPr/>
            </p:nvSpPr>
            <p:spPr bwMode="auto">
              <a:xfrm>
                <a:off x="10033757" y="2162793"/>
                <a:ext cx="82550" cy="112713"/>
              </a:xfrm>
              <a:custGeom>
                <a:avLst/>
                <a:gdLst>
                  <a:gd name="T0" fmla="*/ 0 w 62"/>
                  <a:gd name="T1" fmla="*/ 0 h 83"/>
                  <a:gd name="T2" fmla="*/ 62 w 62"/>
                  <a:gd name="T3" fmla="*/ 0 h 83"/>
                  <a:gd name="T4" fmla="*/ 62 w 62"/>
                  <a:gd name="T5" fmla="*/ 83 h 83"/>
                  <a:gd name="T6" fmla="*/ 0 w 62"/>
                  <a:gd name="T7" fmla="*/ 83 h 83"/>
                  <a:gd name="T8" fmla="*/ 0 w 62"/>
                  <a:gd name="T9" fmla="*/ 0 h 83"/>
                  <a:gd name="T10" fmla="*/ 41 w 62"/>
                  <a:gd name="T11" fmla="*/ 22 h 83"/>
                  <a:gd name="T12" fmla="*/ 21 w 62"/>
                  <a:gd name="T13" fmla="*/ 22 h 83"/>
                  <a:gd name="T14" fmla="*/ 21 w 62"/>
                  <a:gd name="T15" fmla="*/ 62 h 83"/>
                  <a:gd name="T16" fmla="*/ 41 w 62"/>
                  <a:gd name="T17" fmla="*/ 62 h 83"/>
                  <a:gd name="T18" fmla="*/ 41 w 62"/>
                  <a:gd name="T19" fmla="*/ 2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83">
                    <a:moveTo>
                      <a:pt x="0" y="0"/>
                    </a:moveTo>
                    <a:cubicBezTo>
                      <a:pt x="21" y="0"/>
                      <a:pt x="41" y="0"/>
                      <a:pt x="62" y="0"/>
                    </a:cubicBezTo>
                    <a:cubicBezTo>
                      <a:pt x="62" y="28"/>
                      <a:pt x="62" y="55"/>
                      <a:pt x="62" y="83"/>
                    </a:cubicBezTo>
                    <a:cubicBezTo>
                      <a:pt x="42" y="83"/>
                      <a:pt x="21" y="83"/>
                      <a:pt x="0" y="83"/>
                    </a:cubicBezTo>
                    <a:cubicBezTo>
                      <a:pt x="0" y="56"/>
                      <a:pt x="0" y="29"/>
                      <a:pt x="0" y="0"/>
                    </a:cubicBezTo>
                    <a:close/>
                    <a:moveTo>
                      <a:pt x="41" y="22"/>
                    </a:moveTo>
                    <a:cubicBezTo>
                      <a:pt x="34" y="22"/>
                      <a:pt x="28" y="22"/>
                      <a:pt x="21" y="22"/>
                    </a:cubicBezTo>
                    <a:cubicBezTo>
                      <a:pt x="21" y="36"/>
                      <a:pt x="21" y="49"/>
                      <a:pt x="21" y="62"/>
                    </a:cubicBezTo>
                    <a:cubicBezTo>
                      <a:pt x="28" y="62"/>
                      <a:pt x="34" y="62"/>
                      <a:pt x="41" y="62"/>
                    </a:cubicBezTo>
                    <a:cubicBezTo>
                      <a:pt x="41" y="49"/>
                      <a:pt x="41" y="36"/>
                      <a:pt x="41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344" name="Freeform 31"/>
              <p:cNvSpPr/>
              <p:nvPr/>
            </p:nvSpPr>
            <p:spPr bwMode="auto">
              <a:xfrm>
                <a:off x="9976607" y="1824655"/>
                <a:ext cx="196850" cy="25400"/>
              </a:xfrm>
              <a:custGeom>
                <a:avLst/>
                <a:gdLst>
                  <a:gd name="T0" fmla="*/ 0 w 146"/>
                  <a:gd name="T1" fmla="*/ 19 h 19"/>
                  <a:gd name="T2" fmla="*/ 0 w 146"/>
                  <a:gd name="T3" fmla="*/ 0 h 19"/>
                  <a:gd name="T4" fmla="*/ 146 w 146"/>
                  <a:gd name="T5" fmla="*/ 0 h 19"/>
                  <a:gd name="T6" fmla="*/ 146 w 146"/>
                  <a:gd name="T7" fmla="*/ 19 h 19"/>
                  <a:gd name="T8" fmla="*/ 0 w 146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9">
                    <a:moveTo>
                      <a:pt x="0" y="19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48" y="0"/>
                      <a:pt x="97" y="0"/>
                      <a:pt x="146" y="0"/>
                    </a:cubicBezTo>
                    <a:cubicBezTo>
                      <a:pt x="146" y="6"/>
                      <a:pt x="146" y="12"/>
                      <a:pt x="146" y="19"/>
                    </a:cubicBezTo>
                    <a:cubicBezTo>
                      <a:pt x="97" y="19"/>
                      <a:pt x="49" y="19"/>
                      <a:pt x="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345" name="Freeform 32"/>
              <p:cNvSpPr/>
              <p:nvPr/>
            </p:nvSpPr>
            <p:spPr bwMode="auto">
              <a:xfrm>
                <a:off x="9976607" y="1881805"/>
                <a:ext cx="196850" cy="25400"/>
              </a:xfrm>
              <a:custGeom>
                <a:avLst/>
                <a:gdLst>
                  <a:gd name="T0" fmla="*/ 0 w 146"/>
                  <a:gd name="T1" fmla="*/ 19 h 19"/>
                  <a:gd name="T2" fmla="*/ 0 w 146"/>
                  <a:gd name="T3" fmla="*/ 0 h 19"/>
                  <a:gd name="T4" fmla="*/ 146 w 146"/>
                  <a:gd name="T5" fmla="*/ 0 h 19"/>
                  <a:gd name="T6" fmla="*/ 146 w 146"/>
                  <a:gd name="T7" fmla="*/ 19 h 19"/>
                  <a:gd name="T8" fmla="*/ 0 w 146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9">
                    <a:moveTo>
                      <a:pt x="0" y="19"/>
                    </a:moveTo>
                    <a:cubicBezTo>
                      <a:pt x="0" y="13"/>
                      <a:pt x="0" y="6"/>
                      <a:pt x="0" y="0"/>
                    </a:cubicBezTo>
                    <a:cubicBezTo>
                      <a:pt x="49" y="0"/>
                      <a:pt x="97" y="0"/>
                      <a:pt x="146" y="0"/>
                    </a:cubicBezTo>
                    <a:cubicBezTo>
                      <a:pt x="146" y="6"/>
                      <a:pt x="146" y="12"/>
                      <a:pt x="146" y="19"/>
                    </a:cubicBezTo>
                    <a:cubicBezTo>
                      <a:pt x="97" y="19"/>
                      <a:pt x="49" y="19"/>
                      <a:pt x="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346" name="Freeform 33"/>
              <p:cNvSpPr/>
              <p:nvPr/>
            </p:nvSpPr>
            <p:spPr bwMode="auto">
              <a:xfrm>
                <a:off x="9976607" y="1938955"/>
                <a:ext cx="196850" cy="25400"/>
              </a:xfrm>
              <a:custGeom>
                <a:avLst/>
                <a:gdLst>
                  <a:gd name="T0" fmla="*/ 0 w 146"/>
                  <a:gd name="T1" fmla="*/ 19 h 19"/>
                  <a:gd name="T2" fmla="*/ 0 w 146"/>
                  <a:gd name="T3" fmla="*/ 0 h 19"/>
                  <a:gd name="T4" fmla="*/ 146 w 146"/>
                  <a:gd name="T5" fmla="*/ 0 h 19"/>
                  <a:gd name="T6" fmla="*/ 146 w 146"/>
                  <a:gd name="T7" fmla="*/ 19 h 19"/>
                  <a:gd name="T8" fmla="*/ 0 w 146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" h="19">
                    <a:moveTo>
                      <a:pt x="0" y="19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49" y="0"/>
                      <a:pt x="97" y="0"/>
                      <a:pt x="146" y="0"/>
                    </a:cubicBezTo>
                    <a:cubicBezTo>
                      <a:pt x="146" y="6"/>
                      <a:pt x="146" y="12"/>
                      <a:pt x="146" y="19"/>
                    </a:cubicBezTo>
                    <a:cubicBezTo>
                      <a:pt x="97" y="19"/>
                      <a:pt x="49" y="19"/>
                      <a:pt x="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347" name="Freeform 34"/>
              <p:cNvSpPr/>
              <p:nvPr/>
            </p:nvSpPr>
            <p:spPr bwMode="auto">
              <a:xfrm>
                <a:off x="9976607" y="1994518"/>
                <a:ext cx="198438" cy="25400"/>
              </a:xfrm>
              <a:custGeom>
                <a:avLst/>
                <a:gdLst>
                  <a:gd name="T0" fmla="*/ 147 w 147"/>
                  <a:gd name="T1" fmla="*/ 0 h 19"/>
                  <a:gd name="T2" fmla="*/ 147 w 147"/>
                  <a:gd name="T3" fmla="*/ 19 h 19"/>
                  <a:gd name="T4" fmla="*/ 0 w 147"/>
                  <a:gd name="T5" fmla="*/ 19 h 19"/>
                  <a:gd name="T6" fmla="*/ 0 w 147"/>
                  <a:gd name="T7" fmla="*/ 0 h 19"/>
                  <a:gd name="T8" fmla="*/ 147 w 147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19">
                    <a:moveTo>
                      <a:pt x="147" y="0"/>
                    </a:moveTo>
                    <a:cubicBezTo>
                      <a:pt x="147" y="6"/>
                      <a:pt x="147" y="12"/>
                      <a:pt x="147" y="19"/>
                    </a:cubicBezTo>
                    <a:cubicBezTo>
                      <a:pt x="98" y="19"/>
                      <a:pt x="49" y="19"/>
                      <a:pt x="0" y="19"/>
                    </a:cubicBezTo>
                    <a:cubicBezTo>
                      <a:pt x="0" y="13"/>
                      <a:pt x="0" y="6"/>
                      <a:pt x="0" y="0"/>
                    </a:cubicBezTo>
                    <a:cubicBezTo>
                      <a:pt x="49" y="0"/>
                      <a:pt x="97" y="0"/>
                      <a:pt x="14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348" name="Freeform 35"/>
              <p:cNvSpPr/>
              <p:nvPr/>
            </p:nvSpPr>
            <p:spPr bwMode="auto">
              <a:xfrm>
                <a:off x="9921044" y="1824655"/>
                <a:ext cx="26988" cy="25400"/>
              </a:xfrm>
              <a:custGeom>
                <a:avLst/>
                <a:gdLst>
                  <a:gd name="T0" fmla="*/ 20 w 20"/>
                  <a:gd name="T1" fmla="*/ 0 h 19"/>
                  <a:gd name="T2" fmla="*/ 20 w 20"/>
                  <a:gd name="T3" fmla="*/ 19 h 19"/>
                  <a:gd name="T4" fmla="*/ 0 w 20"/>
                  <a:gd name="T5" fmla="*/ 19 h 19"/>
                  <a:gd name="T6" fmla="*/ 0 w 20"/>
                  <a:gd name="T7" fmla="*/ 0 h 19"/>
                  <a:gd name="T8" fmla="*/ 20 w 20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20" y="0"/>
                    </a:moveTo>
                    <a:cubicBezTo>
                      <a:pt x="20" y="6"/>
                      <a:pt x="20" y="13"/>
                      <a:pt x="20" y="19"/>
                    </a:cubicBezTo>
                    <a:cubicBezTo>
                      <a:pt x="13" y="19"/>
                      <a:pt x="7" y="19"/>
                      <a:pt x="0" y="19"/>
                    </a:cubicBezTo>
                    <a:cubicBezTo>
                      <a:pt x="0" y="13"/>
                      <a:pt x="0" y="6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349" name="Freeform 36"/>
              <p:cNvSpPr/>
              <p:nvPr/>
            </p:nvSpPr>
            <p:spPr bwMode="auto">
              <a:xfrm>
                <a:off x="9921044" y="1880218"/>
                <a:ext cx="26988" cy="26988"/>
              </a:xfrm>
              <a:custGeom>
                <a:avLst/>
                <a:gdLst>
                  <a:gd name="T0" fmla="*/ 0 w 20"/>
                  <a:gd name="T1" fmla="*/ 20 h 20"/>
                  <a:gd name="T2" fmla="*/ 0 w 20"/>
                  <a:gd name="T3" fmla="*/ 0 h 20"/>
                  <a:gd name="T4" fmla="*/ 20 w 20"/>
                  <a:gd name="T5" fmla="*/ 0 h 20"/>
                  <a:gd name="T6" fmla="*/ 20 w 20"/>
                  <a:gd name="T7" fmla="*/ 20 h 20"/>
                  <a:gd name="T8" fmla="*/ 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20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350" name="Freeform 37"/>
              <p:cNvSpPr/>
              <p:nvPr/>
            </p:nvSpPr>
            <p:spPr bwMode="auto">
              <a:xfrm>
                <a:off x="9921044" y="1938955"/>
                <a:ext cx="26988" cy="25400"/>
              </a:xfrm>
              <a:custGeom>
                <a:avLst/>
                <a:gdLst>
                  <a:gd name="T0" fmla="*/ 20 w 20"/>
                  <a:gd name="T1" fmla="*/ 19 h 19"/>
                  <a:gd name="T2" fmla="*/ 0 w 20"/>
                  <a:gd name="T3" fmla="*/ 19 h 19"/>
                  <a:gd name="T4" fmla="*/ 0 w 20"/>
                  <a:gd name="T5" fmla="*/ 0 h 19"/>
                  <a:gd name="T6" fmla="*/ 20 w 20"/>
                  <a:gd name="T7" fmla="*/ 0 h 19"/>
                  <a:gd name="T8" fmla="*/ 20 w 20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20" y="19"/>
                    </a:moveTo>
                    <a:cubicBezTo>
                      <a:pt x="13" y="19"/>
                      <a:pt x="7" y="19"/>
                      <a:pt x="0" y="19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ubicBezTo>
                      <a:pt x="20" y="6"/>
                      <a:pt x="20" y="12"/>
                      <a:pt x="2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351" name="Freeform 38"/>
              <p:cNvSpPr/>
              <p:nvPr/>
            </p:nvSpPr>
            <p:spPr bwMode="auto">
              <a:xfrm>
                <a:off x="9921044" y="1992930"/>
                <a:ext cx="26988" cy="26988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8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352" name="Freeform 39"/>
              <p:cNvSpPr>
                <a:spLocks noEditPoints="1"/>
              </p:cNvSpPr>
              <p:nvPr/>
            </p:nvSpPr>
            <p:spPr bwMode="auto">
              <a:xfrm>
                <a:off x="10427457" y="2232643"/>
                <a:ext cx="169863" cy="171450"/>
              </a:xfrm>
              <a:custGeom>
                <a:avLst/>
                <a:gdLst>
                  <a:gd name="T0" fmla="*/ 63 w 127"/>
                  <a:gd name="T1" fmla="*/ 126 h 127"/>
                  <a:gd name="T2" fmla="*/ 1 w 127"/>
                  <a:gd name="T3" fmla="*/ 63 h 127"/>
                  <a:gd name="T4" fmla="*/ 64 w 127"/>
                  <a:gd name="T5" fmla="*/ 0 h 127"/>
                  <a:gd name="T6" fmla="*/ 127 w 127"/>
                  <a:gd name="T7" fmla="*/ 64 h 127"/>
                  <a:gd name="T8" fmla="*/ 63 w 127"/>
                  <a:gd name="T9" fmla="*/ 126 h 127"/>
                  <a:gd name="T10" fmla="*/ 22 w 127"/>
                  <a:gd name="T11" fmla="*/ 63 h 127"/>
                  <a:gd name="T12" fmla="*/ 64 w 127"/>
                  <a:gd name="T13" fmla="*/ 106 h 127"/>
                  <a:gd name="T14" fmla="*/ 106 w 127"/>
                  <a:gd name="T15" fmla="*/ 64 h 127"/>
                  <a:gd name="T16" fmla="*/ 64 w 127"/>
                  <a:gd name="T17" fmla="*/ 22 h 127"/>
                  <a:gd name="T18" fmla="*/ 22 w 127"/>
                  <a:gd name="T19" fmla="*/ 63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7" h="127">
                    <a:moveTo>
                      <a:pt x="63" y="126"/>
                    </a:moveTo>
                    <a:cubicBezTo>
                      <a:pt x="29" y="126"/>
                      <a:pt x="0" y="98"/>
                      <a:pt x="1" y="63"/>
                    </a:cubicBezTo>
                    <a:cubicBezTo>
                      <a:pt x="1" y="29"/>
                      <a:pt x="30" y="0"/>
                      <a:pt x="64" y="0"/>
                    </a:cubicBezTo>
                    <a:cubicBezTo>
                      <a:pt x="99" y="1"/>
                      <a:pt x="127" y="29"/>
                      <a:pt x="127" y="64"/>
                    </a:cubicBezTo>
                    <a:cubicBezTo>
                      <a:pt x="127" y="99"/>
                      <a:pt x="98" y="127"/>
                      <a:pt x="63" y="126"/>
                    </a:cubicBezTo>
                    <a:close/>
                    <a:moveTo>
                      <a:pt x="22" y="63"/>
                    </a:moveTo>
                    <a:cubicBezTo>
                      <a:pt x="22" y="86"/>
                      <a:pt x="41" y="106"/>
                      <a:pt x="64" y="106"/>
                    </a:cubicBezTo>
                    <a:cubicBezTo>
                      <a:pt x="86" y="106"/>
                      <a:pt x="106" y="86"/>
                      <a:pt x="106" y="64"/>
                    </a:cubicBezTo>
                    <a:cubicBezTo>
                      <a:pt x="106" y="41"/>
                      <a:pt x="87" y="22"/>
                      <a:pt x="64" y="22"/>
                    </a:cubicBezTo>
                    <a:cubicBezTo>
                      <a:pt x="40" y="22"/>
                      <a:pt x="22" y="40"/>
                      <a:pt x="22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336" name="矩形: 圆角 335"/>
          <p:cNvSpPr/>
          <p:nvPr/>
        </p:nvSpPr>
        <p:spPr>
          <a:xfrm>
            <a:off x="6153259" y="3639788"/>
            <a:ext cx="446072" cy="446072"/>
          </a:xfrm>
          <a:prstGeom prst="roundRect">
            <a:avLst/>
          </a:prstGeom>
          <a:ln w="19050">
            <a:solidFill>
              <a:schemeClr val="bg1"/>
            </a:solidFill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Bebas" pitchFamily="50" charset="0"/>
              <a:ea typeface="OPPOSans R" panose="00020600040101010101" pitchFamily="18" charset="-122"/>
            </a:endParaRPr>
          </a:p>
        </p:txBody>
      </p:sp>
      <p:sp>
        <p:nvSpPr>
          <p:cNvPr id="337" name="文本框 336"/>
          <p:cNvSpPr txBox="1"/>
          <p:nvPr/>
        </p:nvSpPr>
        <p:spPr>
          <a:xfrm>
            <a:off x="6076516" y="3678158"/>
            <a:ext cx="59955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Bebas" pitchFamily="50" charset="0"/>
                <a:ea typeface="OPPOSans H" panose="00020600040101010101" pitchFamily="18" charset="-122"/>
              </a:rPr>
              <a:t>03</a:t>
            </a:r>
            <a:endParaRPr lang="zh-CN" altLang="en-US">
              <a:solidFill>
                <a:schemeClr val="bg1"/>
              </a:solidFill>
              <a:latin typeface="Bebas" pitchFamily="50" charset="0"/>
              <a:ea typeface="OPPOSans H" panose="00020600040101010101" pitchFamily="18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圆: 空心 286"/>
          <p:cNvSpPr/>
          <p:nvPr/>
        </p:nvSpPr>
        <p:spPr>
          <a:xfrm>
            <a:off x="2157973" y="-558127"/>
            <a:ext cx="8290700" cy="8290700"/>
          </a:xfrm>
          <a:prstGeom prst="donut">
            <a:avLst>
              <a:gd name="adj" fmla="val 16756"/>
            </a:avLst>
          </a:prstGeom>
          <a:solidFill>
            <a:schemeClr val="bg1">
              <a:lumMod val="95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67" name="圆: 空心 166"/>
          <p:cNvSpPr/>
          <p:nvPr/>
        </p:nvSpPr>
        <p:spPr>
          <a:xfrm>
            <a:off x="4738904" y="2084452"/>
            <a:ext cx="3005542" cy="3005542"/>
          </a:xfrm>
          <a:prstGeom prst="donut">
            <a:avLst>
              <a:gd name="adj" fmla="val 16756"/>
            </a:avLst>
          </a:prstGeom>
          <a:solidFill>
            <a:schemeClr val="bg1"/>
          </a:solidFill>
          <a:ln>
            <a:noFill/>
          </a:ln>
          <a:effectLst>
            <a:outerShdw blurRad="152400" dist="139700" dir="5400000" sx="97000" sy="97000" algn="t" rotWithShape="0">
              <a:srgbClr val="2564FD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09" name="流程图: 接点 208"/>
          <p:cNvSpPr/>
          <p:nvPr/>
        </p:nvSpPr>
        <p:spPr>
          <a:xfrm>
            <a:off x="4542520" y="1888068"/>
            <a:ext cx="3398310" cy="3398310"/>
          </a:xfrm>
          <a:prstGeom prst="flowChartConnector">
            <a:avLst/>
          </a:prstGeom>
          <a:noFill/>
          <a:ln>
            <a:solidFill>
              <a:srgbClr val="08DBA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20" name="流程图: 接点 219"/>
          <p:cNvSpPr/>
          <p:nvPr/>
        </p:nvSpPr>
        <p:spPr>
          <a:xfrm>
            <a:off x="5527290" y="2872838"/>
            <a:ext cx="1428770" cy="1428770"/>
          </a:xfrm>
          <a:prstGeom prst="flowChartConnector">
            <a:avLst/>
          </a:prstGeom>
          <a:solidFill>
            <a:srgbClr val="08DBAA"/>
          </a:solidFill>
          <a:ln>
            <a:noFill/>
          </a:ln>
          <a:effectLst>
            <a:outerShdw blurRad="152400" dist="139700" dir="5400000" sx="97000" sy="97000" algn="t" rotWithShape="0">
              <a:srgbClr val="2564FD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221" name="组合 220"/>
          <p:cNvGrpSpPr/>
          <p:nvPr/>
        </p:nvGrpSpPr>
        <p:grpSpPr>
          <a:xfrm>
            <a:off x="5948403" y="3294202"/>
            <a:ext cx="586545" cy="586042"/>
            <a:chOff x="22220238" y="11415713"/>
            <a:chExt cx="3700463" cy="3697288"/>
          </a:xfrm>
          <a:solidFill>
            <a:schemeClr val="bg1"/>
          </a:solidFill>
        </p:grpSpPr>
        <p:sp>
          <p:nvSpPr>
            <p:cNvPr id="222" name="Freeform 20"/>
            <p:cNvSpPr>
              <a:spLocks noEditPoints="1"/>
            </p:cNvSpPr>
            <p:nvPr/>
          </p:nvSpPr>
          <p:spPr bwMode="auto">
            <a:xfrm>
              <a:off x="22220238" y="11415713"/>
              <a:ext cx="3700463" cy="3697288"/>
            </a:xfrm>
            <a:custGeom>
              <a:avLst/>
              <a:gdLst>
                <a:gd name="T0" fmla="*/ 1920 w 1984"/>
                <a:gd name="T1" fmla="*/ 576 h 1984"/>
                <a:gd name="T2" fmla="*/ 64 w 1984"/>
                <a:gd name="T3" fmla="*/ 576 h 1984"/>
                <a:gd name="T4" fmla="*/ 626 w 1984"/>
                <a:gd name="T5" fmla="*/ 698 h 1984"/>
                <a:gd name="T6" fmla="*/ 480 w 1984"/>
                <a:gd name="T7" fmla="*/ 985 h 1984"/>
                <a:gd name="T8" fmla="*/ 567 w 1984"/>
                <a:gd name="T9" fmla="*/ 1195 h 1984"/>
                <a:gd name="T10" fmla="*/ 873 w 1984"/>
                <a:gd name="T11" fmla="*/ 1294 h 1984"/>
                <a:gd name="T12" fmla="*/ 1111 w 1984"/>
                <a:gd name="T13" fmla="*/ 1294 h 1984"/>
                <a:gd name="T14" fmla="*/ 1417 w 1984"/>
                <a:gd name="T15" fmla="*/ 1195 h 1984"/>
                <a:gd name="T16" fmla="*/ 1504 w 1984"/>
                <a:gd name="T17" fmla="*/ 985 h 1984"/>
                <a:gd name="T18" fmla="*/ 1358 w 1984"/>
                <a:gd name="T19" fmla="*/ 698 h 1984"/>
                <a:gd name="T20" fmla="*/ 1600 w 1984"/>
                <a:gd name="T21" fmla="*/ 576 h 1984"/>
                <a:gd name="T22" fmla="*/ 1408 w 1984"/>
                <a:gd name="T23" fmla="*/ 512 h 1984"/>
                <a:gd name="T24" fmla="*/ 1152 w 1984"/>
                <a:gd name="T25" fmla="*/ 256 h 1984"/>
                <a:gd name="T26" fmla="*/ 1088 w 1984"/>
                <a:gd name="T27" fmla="*/ 412 h 1984"/>
                <a:gd name="T28" fmla="*/ 896 w 1984"/>
                <a:gd name="T29" fmla="*/ 412 h 1984"/>
                <a:gd name="T30" fmla="*/ 832 w 1984"/>
                <a:gd name="T31" fmla="*/ 0 h 1984"/>
                <a:gd name="T32" fmla="*/ 576 w 1984"/>
                <a:gd name="T33" fmla="*/ 512 h 1984"/>
                <a:gd name="T34" fmla="*/ 384 w 1984"/>
                <a:gd name="T35" fmla="*/ 512 h 1984"/>
                <a:gd name="T36" fmla="*/ 1984 w 1984"/>
                <a:gd name="T37" fmla="*/ 1984 h 1984"/>
                <a:gd name="T38" fmla="*/ 1472 w 1984"/>
                <a:gd name="T39" fmla="*/ 192 h 1984"/>
                <a:gd name="T40" fmla="*/ 1472 w 1984"/>
                <a:gd name="T41" fmla="*/ 512 h 1984"/>
                <a:gd name="T42" fmla="*/ 1280 w 1984"/>
                <a:gd name="T43" fmla="*/ 478 h 1984"/>
                <a:gd name="T44" fmla="*/ 1280 w 1984"/>
                <a:gd name="T45" fmla="*/ 320 h 1984"/>
                <a:gd name="T46" fmla="*/ 960 w 1984"/>
                <a:gd name="T47" fmla="*/ 384 h 1984"/>
                <a:gd name="T48" fmla="*/ 907 w 1984"/>
                <a:gd name="T49" fmla="*/ 555 h 1984"/>
                <a:gd name="T50" fmla="*/ 1031 w 1984"/>
                <a:gd name="T51" fmla="*/ 448 h 1984"/>
                <a:gd name="T52" fmla="*/ 1173 w 1984"/>
                <a:gd name="T53" fmla="*/ 595 h 1984"/>
                <a:gd name="T54" fmla="*/ 1337 w 1984"/>
                <a:gd name="T55" fmla="*/ 607 h 1984"/>
                <a:gd name="T56" fmla="*/ 1333 w 1984"/>
                <a:gd name="T57" fmla="*/ 811 h 1984"/>
                <a:gd name="T58" fmla="*/ 1440 w 1984"/>
                <a:gd name="T59" fmla="*/ 935 h 1984"/>
                <a:gd name="T60" fmla="*/ 1293 w 1984"/>
                <a:gd name="T61" fmla="*/ 1077 h 1984"/>
                <a:gd name="T62" fmla="*/ 1281 w 1984"/>
                <a:gd name="T63" fmla="*/ 1241 h 1984"/>
                <a:gd name="T64" fmla="*/ 1077 w 1984"/>
                <a:gd name="T65" fmla="*/ 1237 h 1984"/>
                <a:gd name="T66" fmla="*/ 953 w 1984"/>
                <a:gd name="T67" fmla="*/ 1344 h 1984"/>
                <a:gd name="T68" fmla="*/ 811 w 1984"/>
                <a:gd name="T69" fmla="*/ 1197 h 1984"/>
                <a:gd name="T70" fmla="*/ 647 w 1984"/>
                <a:gd name="T71" fmla="*/ 1185 h 1984"/>
                <a:gd name="T72" fmla="*/ 651 w 1984"/>
                <a:gd name="T73" fmla="*/ 981 h 1984"/>
                <a:gd name="T74" fmla="*/ 544 w 1984"/>
                <a:gd name="T75" fmla="*/ 857 h 1984"/>
                <a:gd name="T76" fmla="*/ 691 w 1984"/>
                <a:gd name="T77" fmla="*/ 715 h 1984"/>
                <a:gd name="T78" fmla="*/ 703 w 1984"/>
                <a:gd name="T79" fmla="*/ 551 h 1984"/>
                <a:gd name="T80" fmla="*/ 907 w 1984"/>
                <a:gd name="T81" fmla="*/ 555 h 1984"/>
                <a:gd name="T82" fmla="*/ 704 w 1984"/>
                <a:gd name="T83" fmla="*/ 478 h 1984"/>
                <a:gd name="T84" fmla="*/ 448 w 1984"/>
                <a:gd name="T85" fmla="*/ 256 h 1984"/>
                <a:gd name="T86" fmla="*/ 448 w 1984"/>
                <a:gd name="T87" fmla="*/ 512 h 1984"/>
                <a:gd name="T88" fmla="*/ 384 w 1984"/>
                <a:gd name="T89" fmla="*/ 1536 h 1984"/>
                <a:gd name="T90" fmla="*/ 64 w 1984"/>
                <a:gd name="T91" fmla="*/ 1536 h 1984"/>
                <a:gd name="T92" fmla="*/ 1920 w 1984"/>
                <a:gd name="T93" fmla="*/ 1536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84" h="1984">
                  <a:moveTo>
                    <a:pt x="1664" y="512"/>
                  </a:moveTo>
                  <a:cubicBezTo>
                    <a:pt x="1664" y="576"/>
                    <a:pt x="1664" y="576"/>
                    <a:pt x="1664" y="576"/>
                  </a:cubicBezTo>
                  <a:cubicBezTo>
                    <a:pt x="1920" y="576"/>
                    <a:pt x="1920" y="576"/>
                    <a:pt x="1920" y="576"/>
                  </a:cubicBezTo>
                  <a:cubicBezTo>
                    <a:pt x="1920" y="1472"/>
                    <a:pt x="1920" y="1472"/>
                    <a:pt x="1920" y="1472"/>
                  </a:cubicBezTo>
                  <a:cubicBezTo>
                    <a:pt x="64" y="1472"/>
                    <a:pt x="64" y="1472"/>
                    <a:pt x="64" y="1472"/>
                  </a:cubicBezTo>
                  <a:cubicBezTo>
                    <a:pt x="64" y="576"/>
                    <a:pt x="64" y="576"/>
                    <a:pt x="64" y="576"/>
                  </a:cubicBezTo>
                  <a:cubicBezTo>
                    <a:pt x="588" y="576"/>
                    <a:pt x="588" y="576"/>
                    <a:pt x="588" y="576"/>
                  </a:cubicBezTo>
                  <a:cubicBezTo>
                    <a:pt x="567" y="597"/>
                    <a:pt x="567" y="597"/>
                    <a:pt x="567" y="597"/>
                  </a:cubicBezTo>
                  <a:cubicBezTo>
                    <a:pt x="626" y="698"/>
                    <a:pt x="626" y="698"/>
                    <a:pt x="626" y="698"/>
                  </a:cubicBezTo>
                  <a:cubicBezTo>
                    <a:pt x="613" y="723"/>
                    <a:pt x="602" y="750"/>
                    <a:pt x="594" y="777"/>
                  </a:cubicBezTo>
                  <a:cubicBezTo>
                    <a:pt x="480" y="807"/>
                    <a:pt x="480" y="807"/>
                    <a:pt x="480" y="807"/>
                  </a:cubicBezTo>
                  <a:cubicBezTo>
                    <a:pt x="480" y="985"/>
                    <a:pt x="480" y="985"/>
                    <a:pt x="480" y="985"/>
                  </a:cubicBezTo>
                  <a:cubicBezTo>
                    <a:pt x="594" y="1015"/>
                    <a:pt x="594" y="1015"/>
                    <a:pt x="594" y="1015"/>
                  </a:cubicBezTo>
                  <a:cubicBezTo>
                    <a:pt x="602" y="1042"/>
                    <a:pt x="613" y="1069"/>
                    <a:pt x="626" y="1094"/>
                  </a:cubicBezTo>
                  <a:cubicBezTo>
                    <a:pt x="567" y="1195"/>
                    <a:pt x="567" y="1195"/>
                    <a:pt x="567" y="1195"/>
                  </a:cubicBezTo>
                  <a:cubicBezTo>
                    <a:pt x="693" y="1321"/>
                    <a:pt x="693" y="1321"/>
                    <a:pt x="693" y="1321"/>
                  </a:cubicBezTo>
                  <a:cubicBezTo>
                    <a:pt x="794" y="1262"/>
                    <a:pt x="794" y="1262"/>
                    <a:pt x="794" y="1262"/>
                  </a:cubicBezTo>
                  <a:cubicBezTo>
                    <a:pt x="819" y="1275"/>
                    <a:pt x="846" y="1286"/>
                    <a:pt x="873" y="1294"/>
                  </a:cubicBezTo>
                  <a:cubicBezTo>
                    <a:pt x="903" y="1408"/>
                    <a:pt x="903" y="1408"/>
                    <a:pt x="903" y="1408"/>
                  </a:cubicBezTo>
                  <a:cubicBezTo>
                    <a:pt x="1081" y="1408"/>
                    <a:pt x="1081" y="1408"/>
                    <a:pt x="1081" y="1408"/>
                  </a:cubicBezTo>
                  <a:cubicBezTo>
                    <a:pt x="1111" y="1294"/>
                    <a:pt x="1111" y="1294"/>
                    <a:pt x="1111" y="1294"/>
                  </a:cubicBezTo>
                  <a:cubicBezTo>
                    <a:pt x="1138" y="1286"/>
                    <a:pt x="1165" y="1275"/>
                    <a:pt x="1190" y="1262"/>
                  </a:cubicBezTo>
                  <a:cubicBezTo>
                    <a:pt x="1291" y="1321"/>
                    <a:pt x="1291" y="1321"/>
                    <a:pt x="1291" y="1321"/>
                  </a:cubicBezTo>
                  <a:cubicBezTo>
                    <a:pt x="1417" y="1195"/>
                    <a:pt x="1417" y="1195"/>
                    <a:pt x="1417" y="1195"/>
                  </a:cubicBezTo>
                  <a:cubicBezTo>
                    <a:pt x="1358" y="1094"/>
                    <a:pt x="1358" y="1094"/>
                    <a:pt x="1358" y="1094"/>
                  </a:cubicBezTo>
                  <a:cubicBezTo>
                    <a:pt x="1371" y="1069"/>
                    <a:pt x="1382" y="1042"/>
                    <a:pt x="1390" y="1015"/>
                  </a:cubicBezTo>
                  <a:cubicBezTo>
                    <a:pt x="1504" y="985"/>
                    <a:pt x="1504" y="985"/>
                    <a:pt x="1504" y="985"/>
                  </a:cubicBezTo>
                  <a:cubicBezTo>
                    <a:pt x="1504" y="807"/>
                    <a:pt x="1504" y="807"/>
                    <a:pt x="1504" y="807"/>
                  </a:cubicBezTo>
                  <a:cubicBezTo>
                    <a:pt x="1390" y="777"/>
                    <a:pt x="1390" y="777"/>
                    <a:pt x="1390" y="777"/>
                  </a:cubicBezTo>
                  <a:cubicBezTo>
                    <a:pt x="1382" y="750"/>
                    <a:pt x="1371" y="723"/>
                    <a:pt x="1358" y="698"/>
                  </a:cubicBezTo>
                  <a:cubicBezTo>
                    <a:pt x="1417" y="597"/>
                    <a:pt x="1417" y="597"/>
                    <a:pt x="1417" y="597"/>
                  </a:cubicBezTo>
                  <a:cubicBezTo>
                    <a:pt x="1396" y="576"/>
                    <a:pt x="1396" y="576"/>
                    <a:pt x="1396" y="576"/>
                  </a:cubicBezTo>
                  <a:cubicBezTo>
                    <a:pt x="1600" y="576"/>
                    <a:pt x="1600" y="576"/>
                    <a:pt x="1600" y="576"/>
                  </a:cubicBezTo>
                  <a:cubicBezTo>
                    <a:pt x="1600" y="128"/>
                    <a:pt x="1600" y="128"/>
                    <a:pt x="1600" y="128"/>
                  </a:cubicBezTo>
                  <a:cubicBezTo>
                    <a:pt x="1408" y="128"/>
                    <a:pt x="1408" y="128"/>
                    <a:pt x="1408" y="128"/>
                  </a:cubicBezTo>
                  <a:cubicBezTo>
                    <a:pt x="1408" y="512"/>
                    <a:pt x="1408" y="512"/>
                    <a:pt x="1408" y="512"/>
                  </a:cubicBezTo>
                  <a:cubicBezTo>
                    <a:pt x="1344" y="512"/>
                    <a:pt x="1344" y="512"/>
                    <a:pt x="1344" y="512"/>
                  </a:cubicBezTo>
                  <a:cubicBezTo>
                    <a:pt x="1344" y="256"/>
                    <a:pt x="1344" y="256"/>
                    <a:pt x="1344" y="256"/>
                  </a:cubicBezTo>
                  <a:cubicBezTo>
                    <a:pt x="1152" y="256"/>
                    <a:pt x="1152" y="256"/>
                    <a:pt x="1152" y="256"/>
                  </a:cubicBezTo>
                  <a:cubicBezTo>
                    <a:pt x="1152" y="512"/>
                    <a:pt x="1152" y="512"/>
                    <a:pt x="1152" y="512"/>
                  </a:cubicBezTo>
                  <a:cubicBezTo>
                    <a:pt x="1139" y="507"/>
                    <a:pt x="1125" y="502"/>
                    <a:pt x="1111" y="498"/>
                  </a:cubicBezTo>
                  <a:cubicBezTo>
                    <a:pt x="1088" y="412"/>
                    <a:pt x="1088" y="412"/>
                    <a:pt x="1088" y="412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896" y="128"/>
                    <a:pt x="896" y="128"/>
                    <a:pt x="896" y="128"/>
                  </a:cubicBezTo>
                  <a:cubicBezTo>
                    <a:pt x="896" y="412"/>
                    <a:pt x="896" y="412"/>
                    <a:pt x="896" y="412"/>
                  </a:cubicBezTo>
                  <a:cubicBezTo>
                    <a:pt x="873" y="498"/>
                    <a:pt x="873" y="498"/>
                    <a:pt x="873" y="498"/>
                  </a:cubicBezTo>
                  <a:cubicBezTo>
                    <a:pt x="859" y="502"/>
                    <a:pt x="845" y="507"/>
                    <a:pt x="832" y="512"/>
                  </a:cubicBezTo>
                  <a:cubicBezTo>
                    <a:pt x="832" y="0"/>
                    <a:pt x="832" y="0"/>
                    <a:pt x="832" y="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640" y="512"/>
                    <a:pt x="640" y="512"/>
                    <a:pt x="640" y="512"/>
                  </a:cubicBezTo>
                  <a:cubicBezTo>
                    <a:pt x="576" y="512"/>
                    <a:pt x="576" y="512"/>
                    <a:pt x="576" y="512"/>
                  </a:cubicBezTo>
                  <a:cubicBezTo>
                    <a:pt x="576" y="192"/>
                    <a:pt x="576" y="192"/>
                    <a:pt x="576" y="192"/>
                  </a:cubicBezTo>
                  <a:cubicBezTo>
                    <a:pt x="384" y="192"/>
                    <a:pt x="384" y="192"/>
                    <a:pt x="384" y="192"/>
                  </a:cubicBezTo>
                  <a:cubicBezTo>
                    <a:pt x="384" y="512"/>
                    <a:pt x="384" y="512"/>
                    <a:pt x="384" y="512"/>
                  </a:cubicBezTo>
                  <a:cubicBezTo>
                    <a:pt x="0" y="512"/>
                    <a:pt x="0" y="512"/>
                    <a:pt x="0" y="512"/>
                  </a:cubicBezTo>
                  <a:cubicBezTo>
                    <a:pt x="0" y="1984"/>
                    <a:pt x="0" y="1984"/>
                    <a:pt x="0" y="1984"/>
                  </a:cubicBezTo>
                  <a:cubicBezTo>
                    <a:pt x="1984" y="1984"/>
                    <a:pt x="1984" y="1984"/>
                    <a:pt x="1984" y="1984"/>
                  </a:cubicBezTo>
                  <a:cubicBezTo>
                    <a:pt x="1984" y="512"/>
                    <a:pt x="1984" y="512"/>
                    <a:pt x="1984" y="512"/>
                  </a:cubicBezTo>
                  <a:lnTo>
                    <a:pt x="1664" y="512"/>
                  </a:lnTo>
                  <a:close/>
                  <a:moveTo>
                    <a:pt x="1472" y="192"/>
                  </a:moveTo>
                  <a:cubicBezTo>
                    <a:pt x="1536" y="192"/>
                    <a:pt x="1536" y="192"/>
                    <a:pt x="1536" y="192"/>
                  </a:cubicBezTo>
                  <a:cubicBezTo>
                    <a:pt x="1536" y="512"/>
                    <a:pt x="1536" y="512"/>
                    <a:pt x="1536" y="512"/>
                  </a:cubicBezTo>
                  <a:cubicBezTo>
                    <a:pt x="1472" y="512"/>
                    <a:pt x="1472" y="512"/>
                    <a:pt x="1472" y="512"/>
                  </a:cubicBezTo>
                  <a:lnTo>
                    <a:pt x="1472" y="192"/>
                  </a:lnTo>
                  <a:close/>
                  <a:moveTo>
                    <a:pt x="1280" y="320"/>
                  </a:moveTo>
                  <a:cubicBezTo>
                    <a:pt x="1280" y="478"/>
                    <a:pt x="1280" y="478"/>
                    <a:pt x="1280" y="478"/>
                  </a:cubicBezTo>
                  <a:cubicBezTo>
                    <a:pt x="1216" y="515"/>
                    <a:pt x="1216" y="515"/>
                    <a:pt x="1216" y="515"/>
                  </a:cubicBezTo>
                  <a:cubicBezTo>
                    <a:pt x="1216" y="320"/>
                    <a:pt x="1216" y="320"/>
                    <a:pt x="1216" y="320"/>
                  </a:cubicBezTo>
                  <a:lnTo>
                    <a:pt x="1280" y="320"/>
                  </a:lnTo>
                  <a:close/>
                  <a:moveTo>
                    <a:pt x="1024" y="192"/>
                  </a:moveTo>
                  <a:cubicBezTo>
                    <a:pt x="1024" y="384"/>
                    <a:pt x="1024" y="384"/>
                    <a:pt x="1024" y="384"/>
                  </a:cubicBezTo>
                  <a:cubicBezTo>
                    <a:pt x="960" y="384"/>
                    <a:pt x="960" y="384"/>
                    <a:pt x="960" y="384"/>
                  </a:cubicBezTo>
                  <a:cubicBezTo>
                    <a:pt x="960" y="192"/>
                    <a:pt x="960" y="192"/>
                    <a:pt x="960" y="192"/>
                  </a:cubicBezTo>
                  <a:lnTo>
                    <a:pt x="1024" y="192"/>
                  </a:lnTo>
                  <a:close/>
                  <a:moveTo>
                    <a:pt x="907" y="555"/>
                  </a:moveTo>
                  <a:cubicBezTo>
                    <a:pt x="926" y="550"/>
                    <a:pt x="926" y="550"/>
                    <a:pt x="926" y="550"/>
                  </a:cubicBezTo>
                  <a:cubicBezTo>
                    <a:pt x="953" y="448"/>
                    <a:pt x="953" y="448"/>
                    <a:pt x="953" y="448"/>
                  </a:cubicBezTo>
                  <a:cubicBezTo>
                    <a:pt x="1031" y="448"/>
                    <a:pt x="1031" y="448"/>
                    <a:pt x="1031" y="448"/>
                  </a:cubicBezTo>
                  <a:cubicBezTo>
                    <a:pt x="1058" y="550"/>
                    <a:pt x="1058" y="550"/>
                    <a:pt x="1058" y="550"/>
                  </a:cubicBezTo>
                  <a:cubicBezTo>
                    <a:pt x="1077" y="555"/>
                    <a:pt x="1077" y="555"/>
                    <a:pt x="1077" y="555"/>
                  </a:cubicBezTo>
                  <a:cubicBezTo>
                    <a:pt x="1111" y="563"/>
                    <a:pt x="1143" y="577"/>
                    <a:pt x="1173" y="595"/>
                  </a:cubicBezTo>
                  <a:cubicBezTo>
                    <a:pt x="1190" y="605"/>
                    <a:pt x="1190" y="605"/>
                    <a:pt x="1190" y="605"/>
                  </a:cubicBezTo>
                  <a:cubicBezTo>
                    <a:pt x="1281" y="551"/>
                    <a:pt x="1281" y="551"/>
                    <a:pt x="1281" y="551"/>
                  </a:cubicBezTo>
                  <a:cubicBezTo>
                    <a:pt x="1337" y="607"/>
                    <a:pt x="1337" y="607"/>
                    <a:pt x="1337" y="607"/>
                  </a:cubicBezTo>
                  <a:cubicBezTo>
                    <a:pt x="1284" y="698"/>
                    <a:pt x="1284" y="698"/>
                    <a:pt x="1284" y="698"/>
                  </a:cubicBezTo>
                  <a:cubicBezTo>
                    <a:pt x="1293" y="715"/>
                    <a:pt x="1293" y="715"/>
                    <a:pt x="1293" y="715"/>
                  </a:cubicBezTo>
                  <a:cubicBezTo>
                    <a:pt x="1311" y="745"/>
                    <a:pt x="1325" y="777"/>
                    <a:pt x="1333" y="811"/>
                  </a:cubicBezTo>
                  <a:cubicBezTo>
                    <a:pt x="1338" y="830"/>
                    <a:pt x="1338" y="830"/>
                    <a:pt x="1338" y="830"/>
                  </a:cubicBezTo>
                  <a:cubicBezTo>
                    <a:pt x="1440" y="857"/>
                    <a:pt x="1440" y="857"/>
                    <a:pt x="1440" y="857"/>
                  </a:cubicBezTo>
                  <a:cubicBezTo>
                    <a:pt x="1440" y="935"/>
                    <a:pt x="1440" y="935"/>
                    <a:pt x="1440" y="935"/>
                  </a:cubicBezTo>
                  <a:cubicBezTo>
                    <a:pt x="1338" y="962"/>
                    <a:pt x="1338" y="962"/>
                    <a:pt x="1338" y="962"/>
                  </a:cubicBezTo>
                  <a:cubicBezTo>
                    <a:pt x="1333" y="981"/>
                    <a:pt x="1333" y="981"/>
                    <a:pt x="1333" y="981"/>
                  </a:cubicBezTo>
                  <a:cubicBezTo>
                    <a:pt x="1325" y="1015"/>
                    <a:pt x="1311" y="1047"/>
                    <a:pt x="1293" y="1077"/>
                  </a:cubicBezTo>
                  <a:cubicBezTo>
                    <a:pt x="1283" y="1094"/>
                    <a:pt x="1283" y="1094"/>
                    <a:pt x="1283" y="1094"/>
                  </a:cubicBezTo>
                  <a:cubicBezTo>
                    <a:pt x="1337" y="1185"/>
                    <a:pt x="1337" y="1185"/>
                    <a:pt x="1337" y="1185"/>
                  </a:cubicBezTo>
                  <a:cubicBezTo>
                    <a:pt x="1281" y="1241"/>
                    <a:pt x="1281" y="1241"/>
                    <a:pt x="1281" y="1241"/>
                  </a:cubicBezTo>
                  <a:cubicBezTo>
                    <a:pt x="1190" y="1188"/>
                    <a:pt x="1190" y="1188"/>
                    <a:pt x="1190" y="1188"/>
                  </a:cubicBezTo>
                  <a:cubicBezTo>
                    <a:pt x="1173" y="1197"/>
                    <a:pt x="1173" y="1197"/>
                    <a:pt x="1173" y="1197"/>
                  </a:cubicBezTo>
                  <a:cubicBezTo>
                    <a:pt x="1143" y="1215"/>
                    <a:pt x="1111" y="1229"/>
                    <a:pt x="1077" y="1237"/>
                  </a:cubicBezTo>
                  <a:cubicBezTo>
                    <a:pt x="1058" y="1242"/>
                    <a:pt x="1058" y="1242"/>
                    <a:pt x="1058" y="1242"/>
                  </a:cubicBezTo>
                  <a:cubicBezTo>
                    <a:pt x="1031" y="1344"/>
                    <a:pt x="1031" y="1344"/>
                    <a:pt x="1031" y="1344"/>
                  </a:cubicBezTo>
                  <a:cubicBezTo>
                    <a:pt x="953" y="1344"/>
                    <a:pt x="953" y="1344"/>
                    <a:pt x="953" y="1344"/>
                  </a:cubicBezTo>
                  <a:cubicBezTo>
                    <a:pt x="926" y="1242"/>
                    <a:pt x="926" y="1242"/>
                    <a:pt x="926" y="1242"/>
                  </a:cubicBezTo>
                  <a:cubicBezTo>
                    <a:pt x="907" y="1237"/>
                    <a:pt x="907" y="1237"/>
                    <a:pt x="907" y="1237"/>
                  </a:cubicBezTo>
                  <a:cubicBezTo>
                    <a:pt x="873" y="1229"/>
                    <a:pt x="841" y="1215"/>
                    <a:pt x="811" y="1197"/>
                  </a:cubicBezTo>
                  <a:cubicBezTo>
                    <a:pt x="795" y="1187"/>
                    <a:pt x="795" y="1187"/>
                    <a:pt x="795" y="1187"/>
                  </a:cubicBezTo>
                  <a:cubicBezTo>
                    <a:pt x="703" y="1241"/>
                    <a:pt x="703" y="1241"/>
                    <a:pt x="703" y="1241"/>
                  </a:cubicBezTo>
                  <a:cubicBezTo>
                    <a:pt x="647" y="1185"/>
                    <a:pt x="647" y="1185"/>
                    <a:pt x="647" y="1185"/>
                  </a:cubicBezTo>
                  <a:cubicBezTo>
                    <a:pt x="701" y="1093"/>
                    <a:pt x="701" y="1093"/>
                    <a:pt x="701" y="1093"/>
                  </a:cubicBezTo>
                  <a:cubicBezTo>
                    <a:pt x="691" y="1077"/>
                    <a:pt x="691" y="1077"/>
                    <a:pt x="691" y="1077"/>
                  </a:cubicBezTo>
                  <a:cubicBezTo>
                    <a:pt x="673" y="1047"/>
                    <a:pt x="659" y="1015"/>
                    <a:pt x="651" y="981"/>
                  </a:cubicBezTo>
                  <a:cubicBezTo>
                    <a:pt x="646" y="962"/>
                    <a:pt x="646" y="962"/>
                    <a:pt x="646" y="962"/>
                  </a:cubicBezTo>
                  <a:cubicBezTo>
                    <a:pt x="544" y="935"/>
                    <a:pt x="544" y="935"/>
                    <a:pt x="544" y="935"/>
                  </a:cubicBezTo>
                  <a:cubicBezTo>
                    <a:pt x="544" y="857"/>
                    <a:pt x="544" y="857"/>
                    <a:pt x="544" y="857"/>
                  </a:cubicBezTo>
                  <a:cubicBezTo>
                    <a:pt x="646" y="830"/>
                    <a:pt x="646" y="830"/>
                    <a:pt x="646" y="830"/>
                  </a:cubicBezTo>
                  <a:cubicBezTo>
                    <a:pt x="651" y="811"/>
                    <a:pt x="651" y="811"/>
                    <a:pt x="651" y="811"/>
                  </a:cubicBezTo>
                  <a:cubicBezTo>
                    <a:pt x="659" y="777"/>
                    <a:pt x="673" y="745"/>
                    <a:pt x="691" y="715"/>
                  </a:cubicBezTo>
                  <a:cubicBezTo>
                    <a:pt x="701" y="698"/>
                    <a:pt x="701" y="698"/>
                    <a:pt x="701" y="698"/>
                  </a:cubicBezTo>
                  <a:cubicBezTo>
                    <a:pt x="647" y="607"/>
                    <a:pt x="647" y="607"/>
                    <a:pt x="647" y="607"/>
                  </a:cubicBezTo>
                  <a:cubicBezTo>
                    <a:pt x="703" y="551"/>
                    <a:pt x="703" y="551"/>
                    <a:pt x="703" y="551"/>
                  </a:cubicBezTo>
                  <a:cubicBezTo>
                    <a:pt x="795" y="605"/>
                    <a:pt x="795" y="605"/>
                    <a:pt x="795" y="605"/>
                  </a:cubicBezTo>
                  <a:cubicBezTo>
                    <a:pt x="811" y="595"/>
                    <a:pt x="811" y="595"/>
                    <a:pt x="811" y="595"/>
                  </a:cubicBezTo>
                  <a:cubicBezTo>
                    <a:pt x="841" y="577"/>
                    <a:pt x="873" y="563"/>
                    <a:pt x="907" y="555"/>
                  </a:cubicBezTo>
                  <a:close/>
                  <a:moveTo>
                    <a:pt x="768" y="64"/>
                  </a:moveTo>
                  <a:cubicBezTo>
                    <a:pt x="768" y="515"/>
                    <a:pt x="768" y="515"/>
                    <a:pt x="768" y="515"/>
                  </a:cubicBezTo>
                  <a:cubicBezTo>
                    <a:pt x="704" y="478"/>
                    <a:pt x="704" y="478"/>
                    <a:pt x="704" y="478"/>
                  </a:cubicBezTo>
                  <a:cubicBezTo>
                    <a:pt x="704" y="64"/>
                    <a:pt x="704" y="64"/>
                    <a:pt x="704" y="64"/>
                  </a:cubicBezTo>
                  <a:lnTo>
                    <a:pt x="768" y="64"/>
                  </a:lnTo>
                  <a:close/>
                  <a:moveTo>
                    <a:pt x="448" y="256"/>
                  </a:moveTo>
                  <a:cubicBezTo>
                    <a:pt x="512" y="256"/>
                    <a:pt x="512" y="256"/>
                    <a:pt x="512" y="256"/>
                  </a:cubicBezTo>
                  <a:cubicBezTo>
                    <a:pt x="512" y="512"/>
                    <a:pt x="512" y="512"/>
                    <a:pt x="512" y="512"/>
                  </a:cubicBezTo>
                  <a:cubicBezTo>
                    <a:pt x="448" y="512"/>
                    <a:pt x="448" y="512"/>
                    <a:pt x="448" y="512"/>
                  </a:cubicBezTo>
                  <a:lnTo>
                    <a:pt x="448" y="256"/>
                  </a:lnTo>
                  <a:close/>
                  <a:moveTo>
                    <a:pt x="64" y="1536"/>
                  </a:moveTo>
                  <a:cubicBezTo>
                    <a:pt x="384" y="1536"/>
                    <a:pt x="384" y="1536"/>
                    <a:pt x="384" y="1536"/>
                  </a:cubicBezTo>
                  <a:cubicBezTo>
                    <a:pt x="384" y="1920"/>
                    <a:pt x="384" y="1920"/>
                    <a:pt x="384" y="1920"/>
                  </a:cubicBezTo>
                  <a:cubicBezTo>
                    <a:pt x="64" y="1920"/>
                    <a:pt x="64" y="1920"/>
                    <a:pt x="64" y="1920"/>
                  </a:cubicBezTo>
                  <a:lnTo>
                    <a:pt x="64" y="1536"/>
                  </a:lnTo>
                  <a:close/>
                  <a:moveTo>
                    <a:pt x="448" y="1920"/>
                  </a:moveTo>
                  <a:cubicBezTo>
                    <a:pt x="448" y="1536"/>
                    <a:pt x="448" y="1536"/>
                    <a:pt x="448" y="1536"/>
                  </a:cubicBezTo>
                  <a:cubicBezTo>
                    <a:pt x="1920" y="1536"/>
                    <a:pt x="1920" y="1536"/>
                    <a:pt x="1920" y="1536"/>
                  </a:cubicBezTo>
                  <a:cubicBezTo>
                    <a:pt x="1920" y="1920"/>
                    <a:pt x="1920" y="1920"/>
                    <a:pt x="1920" y="1920"/>
                  </a:cubicBezTo>
                  <a:lnTo>
                    <a:pt x="448" y="19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20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223" name="Rectangle 21"/>
            <p:cNvSpPr>
              <a:spLocks noChangeArrowheads="1"/>
            </p:cNvSpPr>
            <p:nvPr/>
          </p:nvSpPr>
          <p:spPr bwMode="auto">
            <a:xfrm>
              <a:off x="22698076" y="14397038"/>
              <a:ext cx="119063" cy="4778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20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224" name="Rectangle 22"/>
            <p:cNvSpPr>
              <a:spLocks noChangeArrowheads="1"/>
            </p:cNvSpPr>
            <p:nvPr/>
          </p:nvSpPr>
          <p:spPr bwMode="auto">
            <a:xfrm>
              <a:off x="22458363" y="14397038"/>
              <a:ext cx="120650" cy="4778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20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225" name="Freeform 23"/>
            <p:cNvSpPr>
              <a:spLocks noEditPoints="1"/>
            </p:cNvSpPr>
            <p:nvPr/>
          </p:nvSpPr>
          <p:spPr bwMode="auto">
            <a:xfrm>
              <a:off x="23175913" y="14397038"/>
              <a:ext cx="2506663" cy="477838"/>
            </a:xfrm>
            <a:custGeom>
              <a:avLst/>
              <a:gdLst>
                <a:gd name="T0" fmla="*/ 864 w 1579"/>
                <a:gd name="T1" fmla="*/ 0 h 301"/>
                <a:gd name="T2" fmla="*/ 639 w 1579"/>
                <a:gd name="T3" fmla="*/ 0 h 301"/>
                <a:gd name="T4" fmla="*/ 639 w 1579"/>
                <a:gd name="T5" fmla="*/ 113 h 301"/>
                <a:gd name="T6" fmla="*/ 0 w 1579"/>
                <a:gd name="T7" fmla="*/ 113 h 301"/>
                <a:gd name="T8" fmla="*/ 0 w 1579"/>
                <a:gd name="T9" fmla="*/ 188 h 301"/>
                <a:gd name="T10" fmla="*/ 639 w 1579"/>
                <a:gd name="T11" fmla="*/ 188 h 301"/>
                <a:gd name="T12" fmla="*/ 639 w 1579"/>
                <a:gd name="T13" fmla="*/ 301 h 301"/>
                <a:gd name="T14" fmla="*/ 864 w 1579"/>
                <a:gd name="T15" fmla="*/ 301 h 301"/>
                <a:gd name="T16" fmla="*/ 864 w 1579"/>
                <a:gd name="T17" fmla="*/ 188 h 301"/>
                <a:gd name="T18" fmla="*/ 1579 w 1579"/>
                <a:gd name="T19" fmla="*/ 188 h 301"/>
                <a:gd name="T20" fmla="*/ 1579 w 1579"/>
                <a:gd name="T21" fmla="*/ 113 h 301"/>
                <a:gd name="T22" fmla="*/ 864 w 1579"/>
                <a:gd name="T23" fmla="*/ 113 h 301"/>
                <a:gd name="T24" fmla="*/ 864 w 1579"/>
                <a:gd name="T25" fmla="*/ 0 h 301"/>
                <a:gd name="T26" fmla="*/ 789 w 1579"/>
                <a:gd name="T27" fmla="*/ 226 h 301"/>
                <a:gd name="T28" fmla="*/ 714 w 1579"/>
                <a:gd name="T29" fmla="*/ 226 h 301"/>
                <a:gd name="T30" fmla="*/ 714 w 1579"/>
                <a:gd name="T31" fmla="*/ 75 h 301"/>
                <a:gd name="T32" fmla="*/ 789 w 1579"/>
                <a:gd name="T33" fmla="*/ 75 h 301"/>
                <a:gd name="T34" fmla="*/ 789 w 1579"/>
                <a:gd name="T35" fmla="*/ 226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79" h="301">
                  <a:moveTo>
                    <a:pt x="864" y="0"/>
                  </a:moveTo>
                  <a:lnTo>
                    <a:pt x="639" y="0"/>
                  </a:lnTo>
                  <a:lnTo>
                    <a:pt x="639" y="113"/>
                  </a:lnTo>
                  <a:lnTo>
                    <a:pt x="0" y="113"/>
                  </a:lnTo>
                  <a:lnTo>
                    <a:pt x="0" y="188"/>
                  </a:lnTo>
                  <a:lnTo>
                    <a:pt x="639" y="188"/>
                  </a:lnTo>
                  <a:lnTo>
                    <a:pt x="639" y="301"/>
                  </a:lnTo>
                  <a:lnTo>
                    <a:pt x="864" y="301"/>
                  </a:lnTo>
                  <a:lnTo>
                    <a:pt x="864" y="188"/>
                  </a:lnTo>
                  <a:lnTo>
                    <a:pt x="1579" y="188"/>
                  </a:lnTo>
                  <a:lnTo>
                    <a:pt x="1579" y="113"/>
                  </a:lnTo>
                  <a:lnTo>
                    <a:pt x="864" y="113"/>
                  </a:lnTo>
                  <a:lnTo>
                    <a:pt x="864" y="0"/>
                  </a:lnTo>
                  <a:close/>
                  <a:moveTo>
                    <a:pt x="789" y="226"/>
                  </a:moveTo>
                  <a:lnTo>
                    <a:pt x="714" y="226"/>
                  </a:lnTo>
                  <a:lnTo>
                    <a:pt x="714" y="75"/>
                  </a:lnTo>
                  <a:lnTo>
                    <a:pt x="789" y="75"/>
                  </a:lnTo>
                  <a:lnTo>
                    <a:pt x="789" y="2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20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226" name="Freeform 24"/>
            <p:cNvSpPr>
              <a:spLocks noEditPoints="1"/>
            </p:cNvSpPr>
            <p:nvPr/>
          </p:nvSpPr>
          <p:spPr bwMode="auto">
            <a:xfrm>
              <a:off x="23533101" y="12549188"/>
              <a:ext cx="1074738" cy="1073150"/>
            </a:xfrm>
            <a:custGeom>
              <a:avLst/>
              <a:gdLst>
                <a:gd name="T0" fmla="*/ 0 w 576"/>
                <a:gd name="T1" fmla="*/ 288 h 576"/>
                <a:gd name="T2" fmla="*/ 288 w 576"/>
                <a:gd name="T3" fmla="*/ 576 h 576"/>
                <a:gd name="T4" fmla="*/ 576 w 576"/>
                <a:gd name="T5" fmla="*/ 288 h 576"/>
                <a:gd name="T6" fmla="*/ 288 w 576"/>
                <a:gd name="T7" fmla="*/ 0 h 576"/>
                <a:gd name="T8" fmla="*/ 0 w 576"/>
                <a:gd name="T9" fmla="*/ 288 h 576"/>
                <a:gd name="T10" fmla="*/ 288 w 576"/>
                <a:gd name="T11" fmla="*/ 64 h 576"/>
                <a:gd name="T12" fmla="*/ 512 w 576"/>
                <a:gd name="T13" fmla="*/ 288 h 576"/>
                <a:gd name="T14" fmla="*/ 288 w 576"/>
                <a:gd name="T15" fmla="*/ 512 h 576"/>
                <a:gd name="T16" fmla="*/ 64 w 576"/>
                <a:gd name="T17" fmla="*/ 288 h 576"/>
                <a:gd name="T18" fmla="*/ 288 w 576"/>
                <a:gd name="T19" fmla="*/ 6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" h="576">
                  <a:moveTo>
                    <a:pt x="0" y="288"/>
                  </a:moveTo>
                  <a:cubicBezTo>
                    <a:pt x="0" y="447"/>
                    <a:pt x="129" y="576"/>
                    <a:pt x="288" y="576"/>
                  </a:cubicBezTo>
                  <a:cubicBezTo>
                    <a:pt x="447" y="576"/>
                    <a:pt x="576" y="447"/>
                    <a:pt x="576" y="288"/>
                  </a:cubicBezTo>
                  <a:cubicBezTo>
                    <a:pt x="576" y="129"/>
                    <a:pt x="447" y="0"/>
                    <a:pt x="288" y="0"/>
                  </a:cubicBezTo>
                  <a:cubicBezTo>
                    <a:pt x="129" y="0"/>
                    <a:pt x="0" y="129"/>
                    <a:pt x="0" y="288"/>
                  </a:cubicBezTo>
                  <a:close/>
                  <a:moveTo>
                    <a:pt x="288" y="64"/>
                  </a:moveTo>
                  <a:cubicBezTo>
                    <a:pt x="411" y="64"/>
                    <a:pt x="512" y="165"/>
                    <a:pt x="512" y="288"/>
                  </a:cubicBezTo>
                  <a:cubicBezTo>
                    <a:pt x="512" y="411"/>
                    <a:pt x="411" y="512"/>
                    <a:pt x="288" y="512"/>
                  </a:cubicBezTo>
                  <a:cubicBezTo>
                    <a:pt x="165" y="512"/>
                    <a:pt x="64" y="411"/>
                    <a:pt x="64" y="288"/>
                  </a:cubicBezTo>
                  <a:cubicBezTo>
                    <a:pt x="64" y="165"/>
                    <a:pt x="165" y="64"/>
                    <a:pt x="288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20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227" name="Freeform 25"/>
            <p:cNvSpPr>
              <a:spLocks noEditPoints="1"/>
            </p:cNvSpPr>
            <p:nvPr/>
          </p:nvSpPr>
          <p:spPr bwMode="auto">
            <a:xfrm>
              <a:off x="23891876" y="12809538"/>
              <a:ext cx="552450" cy="552450"/>
            </a:xfrm>
            <a:custGeom>
              <a:avLst/>
              <a:gdLst>
                <a:gd name="T0" fmla="*/ 0 w 348"/>
                <a:gd name="T1" fmla="*/ 0 h 348"/>
                <a:gd name="T2" fmla="*/ 0 w 348"/>
                <a:gd name="T3" fmla="*/ 348 h 348"/>
                <a:gd name="T4" fmla="*/ 348 w 348"/>
                <a:gd name="T5" fmla="*/ 174 h 348"/>
                <a:gd name="T6" fmla="*/ 0 w 348"/>
                <a:gd name="T7" fmla="*/ 0 h 348"/>
                <a:gd name="T8" fmla="*/ 75 w 348"/>
                <a:gd name="T9" fmla="*/ 122 h 348"/>
                <a:gd name="T10" fmla="*/ 178 w 348"/>
                <a:gd name="T11" fmla="*/ 174 h 348"/>
                <a:gd name="T12" fmla="*/ 75 w 348"/>
                <a:gd name="T13" fmla="*/ 225 h 348"/>
                <a:gd name="T14" fmla="*/ 75 w 348"/>
                <a:gd name="T15" fmla="*/ 122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8" h="348">
                  <a:moveTo>
                    <a:pt x="0" y="0"/>
                  </a:moveTo>
                  <a:lnTo>
                    <a:pt x="0" y="348"/>
                  </a:lnTo>
                  <a:lnTo>
                    <a:pt x="348" y="174"/>
                  </a:lnTo>
                  <a:lnTo>
                    <a:pt x="0" y="0"/>
                  </a:lnTo>
                  <a:close/>
                  <a:moveTo>
                    <a:pt x="75" y="122"/>
                  </a:moveTo>
                  <a:lnTo>
                    <a:pt x="178" y="174"/>
                  </a:lnTo>
                  <a:lnTo>
                    <a:pt x="75" y="225"/>
                  </a:lnTo>
                  <a:lnTo>
                    <a:pt x="75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20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228" name="流程图: 接点 227"/>
          <p:cNvSpPr/>
          <p:nvPr/>
        </p:nvSpPr>
        <p:spPr>
          <a:xfrm>
            <a:off x="5428645" y="2781928"/>
            <a:ext cx="1610590" cy="1610590"/>
          </a:xfrm>
          <a:prstGeom prst="flowChartConnector">
            <a:avLst/>
          </a:prstGeom>
          <a:noFill/>
          <a:ln w="6350">
            <a:solidFill>
              <a:srgbClr val="08DBAA">
                <a:alpha val="4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11" name="流程图: 接点 210"/>
          <p:cNvSpPr/>
          <p:nvPr/>
        </p:nvSpPr>
        <p:spPr>
          <a:xfrm>
            <a:off x="6541722" y="1605941"/>
            <a:ext cx="1216428" cy="1216428"/>
          </a:xfrm>
          <a:prstGeom prst="flowChartConnector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12" name="流程图: 接点 211"/>
          <p:cNvSpPr/>
          <p:nvPr/>
        </p:nvSpPr>
        <p:spPr>
          <a:xfrm>
            <a:off x="6592093" y="1656312"/>
            <a:ext cx="1115686" cy="1115686"/>
          </a:xfrm>
          <a:prstGeom prst="flowChartConnector">
            <a:avLst/>
          </a:prstGeom>
          <a:gradFill>
            <a:gsLst>
              <a:gs pos="16000">
                <a:srgbClr val="2664FE"/>
              </a:gs>
              <a:gs pos="100000">
                <a:srgbClr val="2564FD"/>
              </a:gs>
            </a:gsLst>
            <a:lin ang="2700000" scaled="0"/>
          </a:gradFill>
          <a:ln>
            <a:noFill/>
          </a:ln>
          <a:effectLst>
            <a:outerShdw blurRad="165100" dist="127000" dir="5400000" sx="97000" sy="97000" algn="t" rotWithShape="0">
              <a:srgbClr val="2564FD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14" name="流程图: 接点 213"/>
          <p:cNvSpPr/>
          <p:nvPr/>
        </p:nvSpPr>
        <p:spPr>
          <a:xfrm>
            <a:off x="3892600" y="3242544"/>
            <a:ext cx="1216428" cy="1216428"/>
          </a:xfrm>
          <a:prstGeom prst="flowChartConnector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15" name="流程图: 接点 214"/>
          <p:cNvSpPr/>
          <p:nvPr/>
        </p:nvSpPr>
        <p:spPr>
          <a:xfrm>
            <a:off x="3942971" y="3292915"/>
            <a:ext cx="1115686" cy="1115686"/>
          </a:xfrm>
          <a:prstGeom prst="flowChartConnector">
            <a:avLst/>
          </a:prstGeom>
          <a:gradFill>
            <a:gsLst>
              <a:gs pos="16000">
                <a:srgbClr val="2664FE"/>
              </a:gs>
              <a:gs pos="100000">
                <a:srgbClr val="2564FD"/>
              </a:gs>
            </a:gsLst>
            <a:lin ang="2700000" scaled="0"/>
          </a:gradFill>
          <a:ln>
            <a:noFill/>
          </a:ln>
          <a:effectLst>
            <a:outerShdw blurRad="165100" dist="127000" dir="5400000" sx="97000" sy="97000" algn="t" rotWithShape="0">
              <a:srgbClr val="2564FD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17" name="流程图: 接点 216"/>
          <p:cNvSpPr/>
          <p:nvPr/>
        </p:nvSpPr>
        <p:spPr>
          <a:xfrm>
            <a:off x="6377434" y="4334738"/>
            <a:ext cx="1216428" cy="1216428"/>
          </a:xfrm>
          <a:prstGeom prst="flowChartConnector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19" name="流程图: 接点 218"/>
          <p:cNvSpPr/>
          <p:nvPr/>
        </p:nvSpPr>
        <p:spPr>
          <a:xfrm>
            <a:off x="6427805" y="4385109"/>
            <a:ext cx="1115686" cy="1115686"/>
          </a:xfrm>
          <a:prstGeom prst="flowChartConnector">
            <a:avLst/>
          </a:prstGeom>
          <a:gradFill>
            <a:gsLst>
              <a:gs pos="16000">
                <a:srgbClr val="2664FE"/>
              </a:gs>
              <a:gs pos="100000">
                <a:srgbClr val="2564FD"/>
              </a:gs>
            </a:gsLst>
            <a:lin ang="2700000" scaled="0"/>
          </a:gradFill>
          <a:ln>
            <a:noFill/>
          </a:ln>
          <a:effectLst>
            <a:outerShdw blurRad="165100" dist="127000" dir="5400000" sx="97000" sy="97000" algn="t" rotWithShape="0">
              <a:srgbClr val="2564FD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40" name="文本框 239"/>
          <p:cNvSpPr txBox="1"/>
          <p:nvPr/>
        </p:nvSpPr>
        <p:spPr>
          <a:xfrm>
            <a:off x="4256351" y="3598675"/>
            <a:ext cx="49403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>
                <a:solidFill>
                  <a:schemeClr val="bg1"/>
                </a:solidFill>
                <a:latin typeface="+mj-lt"/>
                <a:ea typeface="OPPOSans R" panose="00020600040101010101" pitchFamily="18" charset="-122"/>
                <a:cs typeface="OPPOSans R" panose="00020600040101010101" pitchFamily="18" charset="-122"/>
              </a:rPr>
              <a:t>01</a:t>
            </a:r>
            <a:endParaRPr lang="zh-CN" altLang="en-US" sz="2800">
              <a:solidFill>
                <a:schemeClr val="bg1"/>
              </a:solidFill>
              <a:latin typeface="+mj-lt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6872454" y="1962072"/>
            <a:ext cx="56007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>
                <a:solidFill>
                  <a:schemeClr val="bg1"/>
                </a:solidFill>
                <a:latin typeface="+mj-lt"/>
                <a:ea typeface="OPPOSans R" panose="00020600040101010101" pitchFamily="18" charset="-122"/>
                <a:cs typeface="OPPOSans R" panose="00020600040101010101" pitchFamily="18" charset="-122"/>
              </a:rPr>
              <a:t>02</a:t>
            </a:r>
            <a:endParaRPr lang="zh-CN" altLang="en-US" sz="2800">
              <a:solidFill>
                <a:schemeClr val="bg1"/>
              </a:solidFill>
              <a:latin typeface="+mj-lt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42" name="文本框 241"/>
          <p:cNvSpPr txBox="1"/>
          <p:nvPr/>
        </p:nvSpPr>
        <p:spPr>
          <a:xfrm>
            <a:off x="6710705" y="4690869"/>
            <a:ext cx="5549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>
                <a:solidFill>
                  <a:schemeClr val="bg1"/>
                </a:solidFill>
                <a:latin typeface="+mj-lt"/>
                <a:ea typeface="OPPOSans R" panose="00020600040101010101" pitchFamily="18" charset="-122"/>
                <a:cs typeface="OPPOSans R" panose="00020600040101010101" pitchFamily="18" charset="-122"/>
              </a:rPr>
              <a:t>03</a:t>
            </a:r>
            <a:endParaRPr lang="zh-CN" altLang="en-US" sz="2800">
              <a:solidFill>
                <a:schemeClr val="bg1"/>
              </a:solidFill>
              <a:latin typeface="+mj-lt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43" name="等腰三角形 242"/>
          <p:cNvSpPr/>
          <p:nvPr/>
        </p:nvSpPr>
        <p:spPr>
          <a:xfrm rot="14400000" flipV="1">
            <a:off x="5295090" y="2057146"/>
            <a:ext cx="164532" cy="141838"/>
          </a:xfrm>
          <a:prstGeom prst="triangle">
            <a:avLst/>
          </a:prstGeom>
          <a:solidFill>
            <a:srgbClr val="2564FD"/>
          </a:solidFill>
          <a:ln>
            <a:noFill/>
          </a:ln>
          <a:effectLst>
            <a:outerShdw blurRad="63500" dist="38100" dir="2700000" algn="tl" rotWithShape="0">
              <a:srgbClr val="2564FD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44" name="等腰三角形 243"/>
          <p:cNvSpPr/>
          <p:nvPr/>
        </p:nvSpPr>
        <p:spPr>
          <a:xfrm rot="7032642" flipV="1">
            <a:off x="5324298" y="4992446"/>
            <a:ext cx="164532" cy="141838"/>
          </a:xfrm>
          <a:prstGeom prst="triangle">
            <a:avLst/>
          </a:prstGeom>
          <a:solidFill>
            <a:srgbClr val="2564FD"/>
          </a:solidFill>
          <a:ln>
            <a:noFill/>
          </a:ln>
          <a:effectLst>
            <a:outerShdw blurRad="63500" dist="38100" dir="2700000" algn="tl" rotWithShape="0">
              <a:srgbClr val="2564FD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47" name="等腰三角形 246"/>
          <p:cNvSpPr/>
          <p:nvPr/>
        </p:nvSpPr>
        <p:spPr>
          <a:xfrm rot="21257321" flipV="1">
            <a:off x="7847978" y="3330847"/>
            <a:ext cx="164532" cy="141838"/>
          </a:xfrm>
          <a:prstGeom prst="triangle">
            <a:avLst/>
          </a:prstGeom>
          <a:solidFill>
            <a:srgbClr val="2564FD"/>
          </a:solidFill>
          <a:ln>
            <a:noFill/>
          </a:ln>
          <a:effectLst>
            <a:outerShdw blurRad="63500" dist="38100" dir="2700000" algn="tl" rotWithShape="0">
              <a:srgbClr val="2564FD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305488" y="1462697"/>
            <a:ext cx="3469952" cy="1463220"/>
            <a:chOff x="8305488" y="1586898"/>
            <a:chExt cx="3469952" cy="1463220"/>
          </a:xfrm>
        </p:grpSpPr>
        <p:sp>
          <p:nvSpPr>
            <p:cNvPr id="208" name="矩形: 圆角 207"/>
            <p:cNvSpPr/>
            <p:nvPr/>
          </p:nvSpPr>
          <p:spPr>
            <a:xfrm>
              <a:off x="8305488" y="1586898"/>
              <a:ext cx="3469952" cy="1463220"/>
            </a:xfrm>
            <a:prstGeom prst="roundRect">
              <a:avLst>
                <a:gd name="adj" fmla="val 10967"/>
              </a:avLst>
            </a:prstGeom>
            <a:solidFill>
              <a:schemeClr val="bg1"/>
            </a:solidFill>
            <a:ln>
              <a:noFill/>
            </a:ln>
            <a:effectLst>
              <a:outerShdw blurRad="304800" dist="127000" dir="5400000" sx="91000" sy="91000" algn="t" rotWithShape="0">
                <a:srgbClr val="2564FD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8467890" y="1768564"/>
              <a:ext cx="3145149" cy="1122314"/>
              <a:chOff x="8552763" y="1690206"/>
              <a:chExt cx="3145149" cy="1122314"/>
            </a:xfrm>
          </p:grpSpPr>
          <p:sp>
            <p:nvSpPr>
              <p:cNvPr id="230" name="文本框 229"/>
              <p:cNvSpPr txBox="1"/>
              <p:nvPr/>
            </p:nvSpPr>
            <p:spPr>
              <a:xfrm>
                <a:off x="8552763" y="2167360"/>
                <a:ext cx="3145149" cy="645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輸入你想要表達的內容，字體大小設置為</a:t>
                </a:r>
                <a:r>
                  <a:rPr lang="en-US" altLang="zh-CN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12</a:t>
                </a:r>
                <a:r>
                  <a:rPr lang="zh-CN" alt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或</a:t>
                </a:r>
                <a:r>
                  <a:rPr lang="en-US" altLang="zh-CN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14pt</a:t>
                </a:r>
                <a:r>
                  <a:rPr lang="zh-CN" alt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最適合，過大過小都會影響展示效果</a:t>
                </a:r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231" name="文本框 230"/>
              <p:cNvSpPr txBox="1"/>
              <p:nvPr/>
            </p:nvSpPr>
            <p:spPr>
              <a:xfrm>
                <a:off x="8552764" y="1690206"/>
                <a:ext cx="155448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>
                    <a:solidFill>
                      <a:srgbClr val="2564FD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OPPOSans R" panose="00020600040101010101" pitchFamily="18" charset="-122"/>
                  </a:rPr>
                  <a:t>添加標題內容</a:t>
                </a:r>
                <a:endParaRPr lang="zh-CN" altLang="en-US">
                  <a:solidFill>
                    <a:srgbClr val="2564FD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endParaRPr>
              </a:p>
            </p:txBody>
          </p:sp>
          <p:cxnSp>
            <p:nvCxnSpPr>
              <p:cNvPr id="232" name="直接连接符 231"/>
              <p:cNvCxnSpPr/>
              <p:nvPr/>
            </p:nvCxnSpPr>
            <p:spPr>
              <a:xfrm>
                <a:off x="8651875" y="2113449"/>
                <a:ext cx="216000" cy="0"/>
              </a:xfrm>
              <a:prstGeom prst="line">
                <a:avLst/>
              </a:prstGeom>
              <a:ln w="22225" cap="rnd">
                <a:solidFill>
                  <a:srgbClr val="08DBAA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6" name="组合 265"/>
            <p:cNvGrpSpPr/>
            <p:nvPr/>
          </p:nvGrpSpPr>
          <p:grpSpPr>
            <a:xfrm>
              <a:off x="11311010" y="1748925"/>
              <a:ext cx="207890" cy="126080"/>
              <a:chOff x="5077460" y="1507023"/>
              <a:chExt cx="501036" cy="303870"/>
            </a:xfrm>
          </p:grpSpPr>
          <p:sp>
            <p:nvSpPr>
              <p:cNvPr id="267" name="流程图: 接点 266"/>
              <p:cNvSpPr/>
              <p:nvPr/>
            </p:nvSpPr>
            <p:spPr>
              <a:xfrm>
                <a:off x="5077460" y="1507023"/>
                <a:ext cx="303870" cy="303870"/>
              </a:xfrm>
              <a:prstGeom prst="flowChartConnector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68" name="流程图: 接点 267"/>
              <p:cNvSpPr/>
              <p:nvPr/>
            </p:nvSpPr>
            <p:spPr>
              <a:xfrm>
                <a:off x="5274626" y="1507023"/>
                <a:ext cx="303870" cy="303870"/>
              </a:xfrm>
              <a:prstGeom prst="flowChartConnector">
                <a:avLst/>
              </a:prstGeom>
              <a:solidFill>
                <a:srgbClr val="08DB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grpSp>
        <p:nvGrpSpPr>
          <p:cNvPr id="269" name="组合 268"/>
          <p:cNvGrpSpPr/>
          <p:nvPr/>
        </p:nvGrpSpPr>
        <p:grpSpPr>
          <a:xfrm>
            <a:off x="7794817" y="4484159"/>
            <a:ext cx="3469952" cy="1463220"/>
            <a:chOff x="8305488" y="1586898"/>
            <a:chExt cx="3469952" cy="1463220"/>
          </a:xfrm>
        </p:grpSpPr>
        <p:sp>
          <p:nvSpPr>
            <p:cNvPr id="270" name="矩形: 圆角 269"/>
            <p:cNvSpPr/>
            <p:nvPr/>
          </p:nvSpPr>
          <p:spPr>
            <a:xfrm>
              <a:off x="8305488" y="1586898"/>
              <a:ext cx="3469952" cy="1463220"/>
            </a:xfrm>
            <a:prstGeom prst="roundRect">
              <a:avLst>
                <a:gd name="adj" fmla="val 10967"/>
              </a:avLst>
            </a:prstGeom>
            <a:solidFill>
              <a:schemeClr val="bg1"/>
            </a:solidFill>
            <a:ln>
              <a:noFill/>
            </a:ln>
            <a:effectLst>
              <a:outerShdw blurRad="304800" dist="127000" dir="5400000" sx="91000" sy="91000" algn="t" rotWithShape="0">
                <a:srgbClr val="2564FD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grpSp>
          <p:nvGrpSpPr>
            <p:cNvPr id="271" name="组合 270"/>
            <p:cNvGrpSpPr/>
            <p:nvPr/>
          </p:nvGrpSpPr>
          <p:grpSpPr>
            <a:xfrm>
              <a:off x="8467890" y="1768564"/>
              <a:ext cx="3145149" cy="1122314"/>
              <a:chOff x="8552763" y="1690206"/>
              <a:chExt cx="3145149" cy="1122314"/>
            </a:xfrm>
          </p:grpSpPr>
          <p:sp>
            <p:nvSpPr>
              <p:cNvPr id="275" name="文本框 274"/>
              <p:cNvSpPr txBox="1"/>
              <p:nvPr/>
            </p:nvSpPr>
            <p:spPr>
              <a:xfrm>
                <a:off x="8552763" y="2167360"/>
                <a:ext cx="3145149" cy="645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輸入你想要表達的內容，字體大小設置為</a:t>
                </a:r>
                <a:r>
                  <a:rPr lang="en-US" altLang="zh-CN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12</a:t>
                </a:r>
                <a:r>
                  <a:rPr lang="zh-CN" alt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或</a:t>
                </a:r>
                <a:r>
                  <a:rPr lang="en-US" altLang="zh-CN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14pt</a:t>
                </a:r>
                <a:r>
                  <a:rPr lang="zh-CN" alt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最適合，過大過小都會影響展示效果</a:t>
                </a:r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276" name="文本框 275"/>
              <p:cNvSpPr txBox="1"/>
              <p:nvPr/>
            </p:nvSpPr>
            <p:spPr>
              <a:xfrm>
                <a:off x="8552764" y="1690206"/>
                <a:ext cx="155448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>
                    <a:solidFill>
                      <a:srgbClr val="2564FD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OPPOSans R" panose="00020600040101010101" pitchFamily="18" charset="-122"/>
                  </a:rPr>
                  <a:t>添加標題內容</a:t>
                </a:r>
                <a:endParaRPr lang="zh-CN" altLang="en-US">
                  <a:solidFill>
                    <a:srgbClr val="2564FD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endParaRPr>
              </a:p>
            </p:txBody>
          </p:sp>
          <p:cxnSp>
            <p:nvCxnSpPr>
              <p:cNvPr id="277" name="直接连接符 276"/>
              <p:cNvCxnSpPr/>
              <p:nvPr/>
            </p:nvCxnSpPr>
            <p:spPr>
              <a:xfrm>
                <a:off x="8651875" y="2113449"/>
                <a:ext cx="216000" cy="0"/>
              </a:xfrm>
              <a:prstGeom prst="line">
                <a:avLst/>
              </a:prstGeom>
              <a:ln w="22225" cap="rnd">
                <a:solidFill>
                  <a:srgbClr val="08DBAA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2" name="组合 271"/>
            <p:cNvGrpSpPr/>
            <p:nvPr/>
          </p:nvGrpSpPr>
          <p:grpSpPr>
            <a:xfrm>
              <a:off x="11311010" y="1748925"/>
              <a:ext cx="207890" cy="126080"/>
              <a:chOff x="5077460" y="1507023"/>
              <a:chExt cx="501036" cy="303870"/>
            </a:xfrm>
          </p:grpSpPr>
          <p:sp>
            <p:nvSpPr>
              <p:cNvPr id="273" name="流程图: 接点 272"/>
              <p:cNvSpPr/>
              <p:nvPr/>
            </p:nvSpPr>
            <p:spPr>
              <a:xfrm>
                <a:off x="5077460" y="1507023"/>
                <a:ext cx="303870" cy="303870"/>
              </a:xfrm>
              <a:prstGeom prst="flowChartConnector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74" name="流程图: 接点 273"/>
              <p:cNvSpPr/>
              <p:nvPr/>
            </p:nvSpPr>
            <p:spPr>
              <a:xfrm>
                <a:off x="5274626" y="1507023"/>
                <a:ext cx="303870" cy="303870"/>
              </a:xfrm>
              <a:prstGeom prst="flowChartConnector">
                <a:avLst/>
              </a:prstGeom>
              <a:solidFill>
                <a:srgbClr val="08DB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322171" y="3309046"/>
            <a:ext cx="3469952" cy="1463220"/>
            <a:chOff x="394933" y="1586898"/>
            <a:chExt cx="3469952" cy="1463220"/>
          </a:xfrm>
        </p:grpSpPr>
        <p:sp>
          <p:nvSpPr>
            <p:cNvPr id="279" name="矩形: 圆角 278"/>
            <p:cNvSpPr/>
            <p:nvPr/>
          </p:nvSpPr>
          <p:spPr>
            <a:xfrm>
              <a:off x="394933" y="1586898"/>
              <a:ext cx="3469952" cy="1463220"/>
            </a:xfrm>
            <a:prstGeom prst="roundRect">
              <a:avLst>
                <a:gd name="adj" fmla="val 10967"/>
              </a:avLst>
            </a:prstGeom>
            <a:solidFill>
              <a:schemeClr val="bg1"/>
            </a:solidFill>
            <a:ln>
              <a:noFill/>
            </a:ln>
            <a:effectLst>
              <a:outerShdw blurRad="304800" dist="127000" dir="5400000" sx="91000" sy="91000" algn="t" rotWithShape="0">
                <a:srgbClr val="2564FD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557335" y="1768564"/>
              <a:ext cx="3145149" cy="1122314"/>
              <a:chOff x="557335" y="1768564"/>
              <a:chExt cx="3145149" cy="1122314"/>
            </a:xfrm>
          </p:grpSpPr>
          <p:sp>
            <p:nvSpPr>
              <p:cNvPr id="284" name="文本框 283"/>
              <p:cNvSpPr txBox="1"/>
              <p:nvPr/>
            </p:nvSpPr>
            <p:spPr>
              <a:xfrm>
                <a:off x="557335" y="2245718"/>
                <a:ext cx="3145149" cy="645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>
                  <a:lnSpc>
                    <a:spcPct val="150000"/>
                  </a:lnSpc>
                </a:pPr>
                <a:r>
                  <a:rPr lang="zh-CN" alt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輸入你想要表達的內容，字體大小設置為</a:t>
                </a:r>
                <a:r>
                  <a:rPr lang="en-US" altLang="zh-CN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12</a:t>
                </a:r>
                <a:r>
                  <a:rPr lang="zh-CN" alt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或</a:t>
                </a:r>
                <a:r>
                  <a:rPr lang="en-US" altLang="zh-CN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14pt</a:t>
                </a:r>
                <a:r>
                  <a:rPr lang="zh-CN" alt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最適合，過大過小都會影響展示效果</a:t>
                </a:r>
                <a:endPara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285" name="文本框 284"/>
              <p:cNvSpPr txBox="1"/>
              <p:nvPr/>
            </p:nvSpPr>
            <p:spPr>
              <a:xfrm>
                <a:off x="2148004" y="1768564"/>
                <a:ext cx="1554480" cy="368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zh-CN" altLang="en-US">
                    <a:solidFill>
                      <a:srgbClr val="2564FD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OPPOSans R" panose="00020600040101010101" pitchFamily="18" charset="-122"/>
                  </a:rPr>
                  <a:t>添加標題內容</a:t>
                </a:r>
                <a:endParaRPr lang="zh-CN" altLang="en-US">
                  <a:solidFill>
                    <a:srgbClr val="2564FD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endParaRPr>
              </a:p>
            </p:txBody>
          </p:sp>
          <p:cxnSp>
            <p:nvCxnSpPr>
              <p:cNvPr id="286" name="直接连接符 285"/>
              <p:cNvCxnSpPr/>
              <p:nvPr/>
            </p:nvCxnSpPr>
            <p:spPr>
              <a:xfrm>
                <a:off x="3395563" y="2191807"/>
                <a:ext cx="216000" cy="0"/>
              </a:xfrm>
              <a:prstGeom prst="line">
                <a:avLst/>
              </a:prstGeom>
              <a:ln w="22225" cap="rnd">
                <a:solidFill>
                  <a:srgbClr val="08DBAA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组合 3"/>
            <p:cNvGrpSpPr/>
            <p:nvPr/>
          </p:nvGrpSpPr>
          <p:grpSpPr>
            <a:xfrm>
              <a:off x="673100" y="1748925"/>
              <a:ext cx="207890" cy="126080"/>
              <a:chOff x="3400455" y="1748925"/>
              <a:chExt cx="207890" cy="126080"/>
            </a:xfrm>
          </p:grpSpPr>
          <p:sp>
            <p:nvSpPr>
              <p:cNvPr id="282" name="流程图: 接点 281"/>
              <p:cNvSpPr/>
              <p:nvPr/>
            </p:nvSpPr>
            <p:spPr>
              <a:xfrm>
                <a:off x="3400455" y="1748925"/>
                <a:ext cx="126082" cy="126080"/>
              </a:xfrm>
              <a:prstGeom prst="flowChartConnector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283" name="流程图: 接点 282"/>
              <p:cNvSpPr/>
              <p:nvPr/>
            </p:nvSpPr>
            <p:spPr>
              <a:xfrm>
                <a:off x="3482263" y="1748925"/>
                <a:ext cx="126082" cy="126080"/>
              </a:xfrm>
              <a:prstGeom prst="flowChartConnector">
                <a:avLst/>
              </a:prstGeom>
              <a:solidFill>
                <a:srgbClr val="08DB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288" name="矩形: 圆角 287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0" name="矩形: 圆角 59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2" name="矩形: 圆角 61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3" name="矩形: 圆角 62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4" name="矩形: 圆角 63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文本框 77"/>
          <p:cNvSpPr txBox="1"/>
          <p:nvPr/>
        </p:nvSpPr>
        <p:spPr>
          <a:xfrm rot="5400000">
            <a:off x="-3089609" y="2940968"/>
            <a:ext cx="8086959" cy="43383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1380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PART four</a:t>
            </a:r>
            <a:endParaRPr lang="en-US" altLang="zh-CN" sz="1380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 rot="5400000">
            <a:off x="8756984" y="3489390"/>
            <a:ext cx="5002530" cy="264604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60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four</a:t>
            </a:r>
            <a:endParaRPr lang="en-US" altLang="zh-CN" sz="1660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0" name="矩形: 圆角 69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1246570" y="-515815"/>
            <a:ext cx="2854807" cy="5526482"/>
          </a:xfrm>
          <a:prstGeom prst="roundRect">
            <a:avLst>
              <a:gd name="adj" fmla="val 9982"/>
            </a:avLst>
          </a:prstGeom>
          <a:solidFill>
            <a:srgbClr val="2664FE"/>
          </a:solidFill>
          <a:ln w="139700">
            <a:noFill/>
          </a:ln>
          <a:effectLst>
            <a:outerShdw blurRad="4445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4686732" y="3596414"/>
            <a:ext cx="4500000" cy="310886"/>
          </a:xfrm>
          <a:prstGeom prst="round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31012" y="2409479"/>
            <a:ext cx="4754880" cy="101473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CN" altLang="en-US" sz="60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60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807358" y="2164840"/>
            <a:ext cx="2247900" cy="221488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3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04</a:t>
            </a:r>
            <a:endParaRPr lang="en-US" altLang="zh-CN" sz="138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686733" y="3551802"/>
            <a:ext cx="285480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Add title content</a:t>
            </a:r>
            <a:endParaRPr lang="en-US" altLang="zh-CN" sz="200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794333" y="4536871"/>
            <a:ext cx="1449070" cy="368300"/>
            <a:chOff x="974289" y="5113927"/>
            <a:chExt cx="1449070" cy="368300"/>
          </a:xfrm>
        </p:grpSpPr>
        <p:sp>
          <p:nvSpPr>
            <p:cNvPr id="86" name="矩形: 圆角 85"/>
            <p:cNvSpPr/>
            <p:nvPr/>
          </p:nvSpPr>
          <p:spPr>
            <a:xfrm>
              <a:off x="987306" y="5128610"/>
              <a:ext cx="1423034" cy="339966"/>
            </a:xfrm>
            <a:prstGeom prst="roundRect">
              <a:avLst>
                <a:gd name="adj" fmla="val 17246"/>
              </a:avLst>
            </a:prstGeom>
            <a:solidFill>
              <a:srgbClr val="08DBAA"/>
            </a:solidFill>
            <a:ln>
              <a:noFill/>
            </a:ln>
            <a:effectLst>
              <a:outerShdw blurRad="190500" dist="38100" dir="5400000" algn="t" rotWithShape="0">
                <a:srgbClr val="18304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974289" y="5113927"/>
              <a:ext cx="144907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PART FOUR</a:t>
              </a:r>
              <a:endParaRPr lang="en-US" altLang="zh-CN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326667" y="6409796"/>
            <a:ext cx="694612" cy="226410"/>
            <a:chOff x="8236748" y="4541477"/>
            <a:chExt cx="544669" cy="177536"/>
          </a:xfrm>
          <a:solidFill>
            <a:schemeClr val="bg1">
              <a:lumMod val="95000"/>
            </a:schemeClr>
          </a:solidFill>
        </p:grpSpPr>
        <p:sp>
          <p:nvSpPr>
            <p:cNvPr id="93" name="left-arrow_218715"/>
            <p:cNvSpPr/>
            <p:nvPr/>
          </p:nvSpPr>
          <p:spPr>
            <a:xfrm>
              <a:off x="8236748" y="4541477"/>
              <a:ext cx="177804" cy="177536"/>
            </a:xfrm>
            <a:custGeom>
              <a:avLst/>
              <a:gdLst>
                <a:gd name="connsiteX0" fmla="*/ 373439 w 607639"/>
                <a:gd name="connsiteY0" fmla="*/ 118127 h 606722"/>
                <a:gd name="connsiteX1" fmla="*/ 386699 w 607639"/>
                <a:gd name="connsiteY1" fmla="*/ 131724 h 606722"/>
                <a:gd name="connsiteX2" fmla="*/ 210138 w 607639"/>
                <a:gd name="connsiteY2" fmla="*/ 303326 h 606722"/>
                <a:gd name="connsiteX3" fmla="*/ 386699 w 607639"/>
                <a:gd name="connsiteY3" fmla="*/ 474929 h 606722"/>
                <a:gd name="connsiteX4" fmla="*/ 373439 w 607639"/>
                <a:gd name="connsiteY4" fmla="*/ 488525 h 606722"/>
                <a:gd name="connsiteX5" fmla="*/ 182906 w 607639"/>
                <a:gd name="connsiteY5" fmla="*/ 303326 h 606722"/>
                <a:gd name="connsiteX6" fmla="*/ 303775 w 607639"/>
                <a:gd name="connsiteY6" fmla="*/ 18930 h 606722"/>
                <a:gd name="connsiteX7" fmla="*/ 18958 w 607639"/>
                <a:gd name="connsiteY7" fmla="*/ 303317 h 606722"/>
                <a:gd name="connsiteX8" fmla="*/ 303775 w 607639"/>
                <a:gd name="connsiteY8" fmla="*/ 587704 h 606722"/>
                <a:gd name="connsiteX9" fmla="*/ 588592 w 607639"/>
                <a:gd name="connsiteY9" fmla="*/ 303317 h 606722"/>
                <a:gd name="connsiteX10" fmla="*/ 303775 w 607639"/>
                <a:gd name="connsiteY10" fmla="*/ 18930 h 606722"/>
                <a:gd name="connsiteX11" fmla="*/ 303775 w 607639"/>
                <a:gd name="connsiteY11" fmla="*/ 0 h 606722"/>
                <a:gd name="connsiteX12" fmla="*/ 607639 w 607639"/>
                <a:gd name="connsiteY12" fmla="*/ 303317 h 606722"/>
                <a:gd name="connsiteX13" fmla="*/ 303775 w 607639"/>
                <a:gd name="connsiteY13" fmla="*/ 606722 h 606722"/>
                <a:gd name="connsiteX14" fmla="*/ 0 w 607639"/>
                <a:gd name="connsiteY14" fmla="*/ 303317 h 606722"/>
                <a:gd name="connsiteX15" fmla="*/ 303775 w 607639"/>
                <a:gd name="connsiteY15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7639" h="606722">
                  <a:moveTo>
                    <a:pt x="373439" y="118127"/>
                  </a:moveTo>
                  <a:lnTo>
                    <a:pt x="386699" y="131724"/>
                  </a:lnTo>
                  <a:lnTo>
                    <a:pt x="210138" y="303326"/>
                  </a:lnTo>
                  <a:lnTo>
                    <a:pt x="386699" y="474929"/>
                  </a:lnTo>
                  <a:lnTo>
                    <a:pt x="373439" y="488525"/>
                  </a:lnTo>
                  <a:lnTo>
                    <a:pt x="182906" y="303326"/>
                  </a:lnTo>
                  <a:close/>
                  <a:moveTo>
                    <a:pt x="303775" y="18930"/>
                  </a:moveTo>
                  <a:cubicBezTo>
                    <a:pt x="146770" y="18930"/>
                    <a:pt x="18958" y="146548"/>
                    <a:pt x="18958" y="303317"/>
                  </a:cubicBezTo>
                  <a:cubicBezTo>
                    <a:pt x="18958" y="460174"/>
                    <a:pt x="146770" y="587704"/>
                    <a:pt x="303775" y="587704"/>
                  </a:cubicBezTo>
                  <a:cubicBezTo>
                    <a:pt x="460869" y="587704"/>
                    <a:pt x="588592" y="460174"/>
                    <a:pt x="588592" y="303317"/>
                  </a:cubicBezTo>
                  <a:cubicBezTo>
                    <a:pt x="588592" y="146548"/>
                    <a:pt x="460869" y="18930"/>
                    <a:pt x="303775" y="18930"/>
                  </a:cubicBezTo>
                  <a:close/>
                  <a:moveTo>
                    <a:pt x="303775" y="0"/>
                  </a:moveTo>
                  <a:cubicBezTo>
                    <a:pt x="471639" y="0"/>
                    <a:pt x="607639" y="135795"/>
                    <a:pt x="607639" y="303317"/>
                  </a:cubicBezTo>
                  <a:cubicBezTo>
                    <a:pt x="607639" y="470927"/>
                    <a:pt x="471639" y="606722"/>
                    <a:pt x="303775" y="606722"/>
                  </a:cubicBezTo>
                  <a:cubicBezTo>
                    <a:pt x="136000" y="606722"/>
                    <a:pt x="0" y="470927"/>
                    <a:pt x="0" y="303317"/>
                  </a:cubicBezTo>
                  <a:cubicBezTo>
                    <a:pt x="0" y="135795"/>
                    <a:pt x="136000" y="0"/>
                    <a:pt x="3037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94" name="left-arrow_218715"/>
            <p:cNvSpPr/>
            <p:nvPr/>
          </p:nvSpPr>
          <p:spPr>
            <a:xfrm rot="10800000">
              <a:off x="8603613" y="4541477"/>
              <a:ext cx="177804" cy="177536"/>
            </a:xfrm>
            <a:custGeom>
              <a:avLst/>
              <a:gdLst>
                <a:gd name="connsiteX0" fmla="*/ 373439 w 607639"/>
                <a:gd name="connsiteY0" fmla="*/ 118127 h 606722"/>
                <a:gd name="connsiteX1" fmla="*/ 386699 w 607639"/>
                <a:gd name="connsiteY1" fmla="*/ 131724 h 606722"/>
                <a:gd name="connsiteX2" fmla="*/ 210138 w 607639"/>
                <a:gd name="connsiteY2" fmla="*/ 303326 h 606722"/>
                <a:gd name="connsiteX3" fmla="*/ 386699 w 607639"/>
                <a:gd name="connsiteY3" fmla="*/ 474929 h 606722"/>
                <a:gd name="connsiteX4" fmla="*/ 373439 w 607639"/>
                <a:gd name="connsiteY4" fmla="*/ 488525 h 606722"/>
                <a:gd name="connsiteX5" fmla="*/ 182906 w 607639"/>
                <a:gd name="connsiteY5" fmla="*/ 303326 h 606722"/>
                <a:gd name="connsiteX6" fmla="*/ 303775 w 607639"/>
                <a:gd name="connsiteY6" fmla="*/ 18930 h 606722"/>
                <a:gd name="connsiteX7" fmla="*/ 18958 w 607639"/>
                <a:gd name="connsiteY7" fmla="*/ 303317 h 606722"/>
                <a:gd name="connsiteX8" fmla="*/ 303775 w 607639"/>
                <a:gd name="connsiteY8" fmla="*/ 587704 h 606722"/>
                <a:gd name="connsiteX9" fmla="*/ 588592 w 607639"/>
                <a:gd name="connsiteY9" fmla="*/ 303317 h 606722"/>
                <a:gd name="connsiteX10" fmla="*/ 303775 w 607639"/>
                <a:gd name="connsiteY10" fmla="*/ 18930 h 606722"/>
                <a:gd name="connsiteX11" fmla="*/ 303775 w 607639"/>
                <a:gd name="connsiteY11" fmla="*/ 0 h 606722"/>
                <a:gd name="connsiteX12" fmla="*/ 607639 w 607639"/>
                <a:gd name="connsiteY12" fmla="*/ 303317 h 606722"/>
                <a:gd name="connsiteX13" fmla="*/ 303775 w 607639"/>
                <a:gd name="connsiteY13" fmla="*/ 606722 h 606722"/>
                <a:gd name="connsiteX14" fmla="*/ 0 w 607639"/>
                <a:gd name="connsiteY14" fmla="*/ 303317 h 606722"/>
                <a:gd name="connsiteX15" fmla="*/ 303775 w 607639"/>
                <a:gd name="connsiteY15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7639" h="606722">
                  <a:moveTo>
                    <a:pt x="373439" y="118127"/>
                  </a:moveTo>
                  <a:lnTo>
                    <a:pt x="386699" y="131724"/>
                  </a:lnTo>
                  <a:lnTo>
                    <a:pt x="210138" y="303326"/>
                  </a:lnTo>
                  <a:lnTo>
                    <a:pt x="386699" y="474929"/>
                  </a:lnTo>
                  <a:lnTo>
                    <a:pt x="373439" y="488525"/>
                  </a:lnTo>
                  <a:lnTo>
                    <a:pt x="182906" y="303326"/>
                  </a:lnTo>
                  <a:close/>
                  <a:moveTo>
                    <a:pt x="303775" y="18930"/>
                  </a:moveTo>
                  <a:cubicBezTo>
                    <a:pt x="146770" y="18930"/>
                    <a:pt x="18958" y="146548"/>
                    <a:pt x="18958" y="303317"/>
                  </a:cubicBezTo>
                  <a:cubicBezTo>
                    <a:pt x="18958" y="460174"/>
                    <a:pt x="146770" y="587704"/>
                    <a:pt x="303775" y="587704"/>
                  </a:cubicBezTo>
                  <a:cubicBezTo>
                    <a:pt x="460869" y="587704"/>
                    <a:pt x="588592" y="460174"/>
                    <a:pt x="588592" y="303317"/>
                  </a:cubicBezTo>
                  <a:cubicBezTo>
                    <a:pt x="588592" y="146548"/>
                    <a:pt x="460869" y="18930"/>
                    <a:pt x="303775" y="18930"/>
                  </a:cubicBezTo>
                  <a:close/>
                  <a:moveTo>
                    <a:pt x="303775" y="0"/>
                  </a:moveTo>
                  <a:cubicBezTo>
                    <a:pt x="471639" y="0"/>
                    <a:pt x="607639" y="135795"/>
                    <a:pt x="607639" y="303317"/>
                  </a:cubicBezTo>
                  <a:cubicBezTo>
                    <a:pt x="607639" y="470927"/>
                    <a:pt x="471639" y="606722"/>
                    <a:pt x="303775" y="606722"/>
                  </a:cubicBezTo>
                  <a:cubicBezTo>
                    <a:pt x="136000" y="606722"/>
                    <a:pt x="0" y="470927"/>
                    <a:pt x="0" y="303317"/>
                  </a:cubicBezTo>
                  <a:cubicBezTo>
                    <a:pt x="0" y="135795"/>
                    <a:pt x="136000" y="0"/>
                    <a:pt x="3037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 rot="2816347">
            <a:off x="1461890" y="-418848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97" name="组合 96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22" name="流程图: 接点 12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3" name="流程图: 接点 12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4" name="流程图: 接点 12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5" name="流程图: 接点 12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6" name="流程图: 接点 12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8" name="组合 97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7" name="流程图: 接点 11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8" name="流程图: 接点 117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9" name="流程图: 接点 118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0" name="流程图: 接点 119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1" name="流程图: 接点 120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9" name="组合 98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2" name="流程图: 接点 11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3" name="流程图: 接点 11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4" name="流程图: 接点 11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5" name="流程图: 接点 11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6" name="流程图: 接点 11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0" name="组合 99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7" name="流程图: 接点 10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8" name="流程图: 接点 107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9" name="流程图: 接点 108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0" name="流程图: 接点 109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1" name="流程图: 接点 110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1" name="组合 100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2" name="流程图: 接点 10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3" name="流程图: 接点 10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4" name="流程图: 接点 10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5" name="流程图: 接点 10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6" name="流程图: 接点 10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163" name="矩形: 圆角 162"/>
          <p:cNvSpPr/>
          <p:nvPr/>
        </p:nvSpPr>
        <p:spPr>
          <a:xfrm>
            <a:off x="10275440" y="581944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64" name="文本框 163"/>
          <p:cNvSpPr txBox="1"/>
          <p:nvPr/>
        </p:nvSpPr>
        <p:spPr>
          <a:xfrm>
            <a:off x="10365358" y="625446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65" name="矩形: 圆角 164"/>
          <p:cNvSpPr/>
          <p:nvPr/>
        </p:nvSpPr>
        <p:spPr>
          <a:xfrm>
            <a:off x="3190798" y="1191913"/>
            <a:ext cx="686182" cy="686182"/>
          </a:xfrm>
          <a:prstGeom prst="roundRect">
            <a:avLst>
              <a:gd name="adj" fmla="val 9982"/>
            </a:avLst>
          </a:prstGeom>
          <a:solidFill>
            <a:srgbClr val="08DBAA"/>
          </a:solidFill>
          <a:ln w="38100">
            <a:solidFill>
              <a:schemeClr val="bg1"/>
            </a:solidFill>
          </a:ln>
          <a:effectLst>
            <a:outerShdw blurRad="4445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3302469" y="1302847"/>
            <a:ext cx="462840" cy="464314"/>
            <a:chOff x="4258223" y="1801187"/>
            <a:chExt cx="878050" cy="880844"/>
          </a:xfrm>
          <a:solidFill>
            <a:schemeClr val="bg1"/>
          </a:solidFill>
        </p:grpSpPr>
        <p:sp>
          <p:nvSpPr>
            <p:cNvPr id="81" name="Freeform 43"/>
            <p:cNvSpPr>
              <a:spLocks noEditPoints="1"/>
            </p:cNvSpPr>
            <p:nvPr/>
          </p:nvSpPr>
          <p:spPr bwMode="auto">
            <a:xfrm>
              <a:off x="4258223" y="1801187"/>
              <a:ext cx="878050" cy="880844"/>
            </a:xfrm>
            <a:custGeom>
              <a:avLst/>
              <a:gdLst>
                <a:gd name="T0" fmla="*/ 114 w 660"/>
                <a:gd name="T1" fmla="*/ 662 h 662"/>
                <a:gd name="T2" fmla="*/ 105 w 660"/>
                <a:gd name="T3" fmla="*/ 340 h 662"/>
                <a:gd name="T4" fmla="*/ 11 w 660"/>
                <a:gd name="T5" fmla="*/ 161 h 662"/>
                <a:gd name="T6" fmla="*/ 238 w 660"/>
                <a:gd name="T7" fmla="*/ 53 h 662"/>
                <a:gd name="T8" fmla="*/ 618 w 660"/>
                <a:gd name="T9" fmla="*/ 66 h 662"/>
                <a:gd name="T10" fmla="*/ 660 w 660"/>
                <a:gd name="T11" fmla="*/ 484 h 662"/>
                <a:gd name="T12" fmla="*/ 618 w 660"/>
                <a:gd name="T13" fmla="*/ 557 h 662"/>
                <a:gd name="T14" fmla="*/ 258 w 660"/>
                <a:gd name="T15" fmla="*/ 159 h 662"/>
                <a:gd name="T16" fmla="*/ 140 w 660"/>
                <a:gd name="T17" fmla="*/ 347 h 662"/>
                <a:gd name="T18" fmla="*/ 512 w 660"/>
                <a:gd name="T19" fmla="*/ 640 h 662"/>
                <a:gd name="T20" fmla="*/ 415 w 660"/>
                <a:gd name="T21" fmla="*/ 544 h 662"/>
                <a:gd name="T22" fmla="*/ 277 w 660"/>
                <a:gd name="T23" fmla="*/ 348 h 662"/>
                <a:gd name="T24" fmla="*/ 503 w 660"/>
                <a:gd name="T25" fmla="*/ 431 h 662"/>
                <a:gd name="T26" fmla="*/ 258 w 660"/>
                <a:gd name="T27" fmla="*/ 159 h 662"/>
                <a:gd name="T28" fmla="*/ 247 w 660"/>
                <a:gd name="T29" fmla="*/ 75 h 662"/>
                <a:gd name="T30" fmla="*/ 534 w 660"/>
                <a:gd name="T31" fmla="*/ 431 h 662"/>
                <a:gd name="T32" fmla="*/ 154 w 660"/>
                <a:gd name="T33" fmla="*/ 114 h 662"/>
                <a:gd name="T34" fmla="*/ 183 w 660"/>
                <a:gd name="T35" fmla="*/ 148 h 662"/>
                <a:gd name="T36" fmla="*/ 167 w 660"/>
                <a:gd name="T37" fmla="*/ 241 h 662"/>
                <a:gd name="T38" fmla="*/ 239 w 660"/>
                <a:gd name="T39" fmla="*/ 125 h 662"/>
                <a:gd name="T40" fmla="*/ 54 w 660"/>
                <a:gd name="T41" fmla="*/ 204 h 662"/>
                <a:gd name="T42" fmla="*/ 98 w 660"/>
                <a:gd name="T43" fmla="*/ 176 h 662"/>
                <a:gd name="T44" fmla="*/ 50 w 660"/>
                <a:gd name="T45" fmla="*/ 116 h 662"/>
                <a:gd name="T46" fmla="*/ 116 w 660"/>
                <a:gd name="T47" fmla="*/ 127 h 662"/>
                <a:gd name="T48" fmla="*/ 264 w 660"/>
                <a:gd name="T49" fmla="*/ 372 h 662"/>
                <a:gd name="T50" fmla="*/ 392 w 660"/>
                <a:gd name="T51" fmla="*/ 539 h 662"/>
                <a:gd name="T52" fmla="*/ 239 w 660"/>
                <a:gd name="T53" fmla="*/ 433 h 662"/>
                <a:gd name="T54" fmla="*/ 332 w 660"/>
                <a:gd name="T55" fmla="*/ 516 h 662"/>
                <a:gd name="T56" fmla="*/ 276 w 660"/>
                <a:gd name="T57" fmla="*/ 434 h 662"/>
                <a:gd name="T58" fmla="*/ 332 w 660"/>
                <a:gd name="T59" fmla="*/ 516 h 662"/>
                <a:gd name="T60" fmla="*/ 94 w 660"/>
                <a:gd name="T61" fmla="*/ 295 h 662"/>
                <a:gd name="T62" fmla="*/ 176 w 660"/>
                <a:gd name="T63" fmla="*/ 264 h 662"/>
                <a:gd name="T64" fmla="*/ 638 w 660"/>
                <a:gd name="T65" fmla="*/ 486 h 662"/>
                <a:gd name="T66" fmla="*/ 576 w 660"/>
                <a:gd name="T67" fmla="*/ 515 h 662"/>
                <a:gd name="T68" fmla="*/ 387 w 660"/>
                <a:gd name="T69" fmla="*/ 473 h 662"/>
                <a:gd name="T70" fmla="*/ 387 w 660"/>
                <a:gd name="T71" fmla="*/ 515 h 662"/>
                <a:gd name="T72" fmla="*/ 387 w 660"/>
                <a:gd name="T73" fmla="*/ 496 h 662"/>
                <a:gd name="T74" fmla="*/ 117 w 660"/>
                <a:gd name="T75" fmla="*/ 149 h 662"/>
                <a:gd name="T76" fmla="*/ 152 w 660"/>
                <a:gd name="T77" fmla="*/ 149 h 662"/>
                <a:gd name="T78" fmla="*/ 596 w 660"/>
                <a:gd name="T79" fmla="*/ 537 h 662"/>
                <a:gd name="T80" fmla="*/ 365 w 660"/>
                <a:gd name="T81" fmla="*/ 459 h 662"/>
                <a:gd name="T82" fmla="*/ 365 w 660"/>
                <a:gd name="T83" fmla="*/ 509 h 662"/>
                <a:gd name="T84" fmla="*/ 197 w 660"/>
                <a:gd name="T85" fmla="*/ 118 h 662"/>
                <a:gd name="T86" fmla="*/ 94 w 660"/>
                <a:gd name="T87" fmla="*/ 126 h 662"/>
                <a:gd name="T88" fmla="*/ 94 w 660"/>
                <a:gd name="T89" fmla="*/ 126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0" h="662">
                  <a:moveTo>
                    <a:pt x="534" y="578"/>
                  </a:moveTo>
                  <a:cubicBezTo>
                    <a:pt x="534" y="607"/>
                    <a:pt x="534" y="634"/>
                    <a:pt x="534" y="662"/>
                  </a:cubicBezTo>
                  <a:cubicBezTo>
                    <a:pt x="394" y="662"/>
                    <a:pt x="254" y="662"/>
                    <a:pt x="114" y="662"/>
                  </a:cubicBezTo>
                  <a:cubicBezTo>
                    <a:pt x="114" y="658"/>
                    <a:pt x="114" y="654"/>
                    <a:pt x="114" y="650"/>
                  </a:cubicBezTo>
                  <a:cubicBezTo>
                    <a:pt x="114" y="552"/>
                    <a:pt x="114" y="453"/>
                    <a:pt x="114" y="354"/>
                  </a:cubicBezTo>
                  <a:cubicBezTo>
                    <a:pt x="114" y="347"/>
                    <a:pt x="112" y="343"/>
                    <a:pt x="105" y="340"/>
                  </a:cubicBezTo>
                  <a:cubicBezTo>
                    <a:pt x="84" y="328"/>
                    <a:pt x="71" y="310"/>
                    <a:pt x="72" y="285"/>
                  </a:cubicBezTo>
                  <a:cubicBezTo>
                    <a:pt x="74" y="264"/>
                    <a:pt x="66" y="248"/>
                    <a:pt x="52" y="234"/>
                  </a:cubicBezTo>
                  <a:cubicBezTo>
                    <a:pt x="32" y="213"/>
                    <a:pt x="17" y="190"/>
                    <a:pt x="11" y="161"/>
                  </a:cubicBezTo>
                  <a:cubicBezTo>
                    <a:pt x="0" y="108"/>
                    <a:pt x="26" y="52"/>
                    <a:pt x="75" y="26"/>
                  </a:cubicBezTo>
                  <a:cubicBezTo>
                    <a:pt x="124" y="0"/>
                    <a:pt x="186" y="10"/>
                    <a:pt x="224" y="48"/>
                  </a:cubicBezTo>
                  <a:cubicBezTo>
                    <a:pt x="227" y="51"/>
                    <a:pt x="233" y="53"/>
                    <a:pt x="238" y="53"/>
                  </a:cubicBezTo>
                  <a:cubicBezTo>
                    <a:pt x="360" y="53"/>
                    <a:pt x="482" y="53"/>
                    <a:pt x="604" y="53"/>
                  </a:cubicBezTo>
                  <a:cubicBezTo>
                    <a:pt x="608" y="53"/>
                    <a:pt x="612" y="53"/>
                    <a:pt x="618" y="53"/>
                  </a:cubicBezTo>
                  <a:cubicBezTo>
                    <a:pt x="618" y="58"/>
                    <a:pt x="618" y="62"/>
                    <a:pt x="618" y="66"/>
                  </a:cubicBezTo>
                  <a:cubicBezTo>
                    <a:pt x="618" y="184"/>
                    <a:pt x="618" y="303"/>
                    <a:pt x="618" y="422"/>
                  </a:cubicBezTo>
                  <a:cubicBezTo>
                    <a:pt x="618" y="429"/>
                    <a:pt x="619" y="433"/>
                    <a:pt x="627" y="436"/>
                  </a:cubicBezTo>
                  <a:cubicBezTo>
                    <a:pt x="647" y="443"/>
                    <a:pt x="660" y="463"/>
                    <a:pt x="660" y="484"/>
                  </a:cubicBezTo>
                  <a:cubicBezTo>
                    <a:pt x="660" y="505"/>
                    <a:pt x="646" y="525"/>
                    <a:pt x="626" y="533"/>
                  </a:cubicBezTo>
                  <a:cubicBezTo>
                    <a:pt x="623" y="534"/>
                    <a:pt x="621" y="535"/>
                    <a:pt x="618" y="536"/>
                  </a:cubicBezTo>
                  <a:cubicBezTo>
                    <a:pt x="618" y="543"/>
                    <a:pt x="618" y="550"/>
                    <a:pt x="618" y="557"/>
                  </a:cubicBezTo>
                  <a:cubicBezTo>
                    <a:pt x="618" y="564"/>
                    <a:pt x="618" y="571"/>
                    <a:pt x="618" y="578"/>
                  </a:cubicBezTo>
                  <a:cubicBezTo>
                    <a:pt x="590" y="578"/>
                    <a:pt x="562" y="578"/>
                    <a:pt x="534" y="578"/>
                  </a:cubicBezTo>
                  <a:close/>
                  <a:moveTo>
                    <a:pt x="258" y="159"/>
                  </a:moveTo>
                  <a:cubicBezTo>
                    <a:pt x="254" y="189"/>
                    <a:pt x="237" y="213"/>
                    <a:pt x="217" y="234"/>
                  </a:cubicBezTo>
                  <a:cubicBezTo>
                    <a:pt x="202" y="248"/>
                    <a:pt x="196" y="264"/>
                    <a:pt x="197" y="284"/>
                  </a:cubicBezTo>
                  <a:cubicBezTo>
                    <a:pt x="198" y="318"/>
                    <a:pt x="173" y="343"/>
                    <a:pt x="140" y="347"/>
                  </a:cubicBezTo>
                  <a:cubicBezTo>
                    <a:pt x="138" y="347"/>
                    <a:pt x="137" y="348"/>
                    <a:pt x="135" y="348"/>
                  </a:cubicBezTo>
                  <a:cubicBezTo>
                    <a:pt x="135" y="446"/>
                    <a:pt x="135" y="543"/>
                    <a:pt x="135" y="640"/>
                  </a:cubicBezTo>
                  <a:cubicBezTo>
                    <a:pt x="261" y="640"/>
                    <a:pt x="386" y="640"/>
                    <a:pt x="512" y="640"/>
                  </a:cubicBezTo>
                  <a:cubicBezTo>
                    <a:pt x="512" y="605"/>
                    <a:pt x="512" y="571"/>
                    <a:pt x="512" y="537"/>
                  </a:cubicBezTo>
                  <a:cubicBezTo>
                    <a:pt x="481" y="537"/>
                    <a:pt x="452" y="537"/>
                    <a:pt x="423" y="537"/>
                  </a:cubicBezTo>
                  <a:cubicBezTo>
                    <a:pt x="420" y="537"/>
                    <a:pt x="416" y="541"/>
                    <a:pt x="415" y="544"/>
                  </a:cubicBezTo>
                  <a:cubicBezTo>
                    <a:pt x="387" y="597"/>
                    <a:pt x="335" y="626"/>
                    <a:pt x="275" y="619"/>
                  </a:cubicBezTo>
                  <a:cubicBezTo>
                    <a:pt x="196" y="611"/>
                    <a:pt x="140" y="529"/>
                    <a:pt x="159" y="453"/>
                  </a:cubicBezTo>
                  <a:cubicBezTo>
                    <a:pt x="174" y="395"/>
                    <a:pt x="219" y="355"/>
                    <a:pt x="277" y="348"/>
                  </a:cubicBezTo>
                  <a:cubicBezTo>
                    <a:pt x="334" y="342"/>
                    <a:pt x="387" y="371"/>
                    <a:pt x="414" y="424"/>
                  </a:cubicBezTo>
                  <a:cubicBezTo>
                    <a:pt x="417" y="430"/>
                    <a:pt x="420" y="432"/>
                    <a:pt x="426" y="431"/>
                  </a:cubicBezTo>
                  <a:cubicBezTo>
                    <a:pt x="452" y="431"/>
                    <a:pt x="478" y="431"/>
                    <a:pt x="503" y="431"/>
                  </a:cubicBezTo>
                  <a:cubicBezTo>
                    <a:pt x="506" y="431"/>
                    <a:pt x="509" y="431"/>
                    <a:pt x="512" y="431"/>
                  </a:cubicBezTo>
                  <a:cubicBezTo>
                    <a:pt x="512" y="340"/>
                    <a:pt x="512" y="249"/>
                    <a:pt x="512" y="159"/>
                  </a:cubicBezTo>
                  <a:cubicBezTo>
                    <a:pt x="427" y="159"/>
                    <a:pt x="343" y="159"/>
                    <a:pt x="258" y="159"/>
                  </a:cubicBezTo>
                  <a:close/>
                  <a:moveTo>
                    <a:pt x="596" y="431"/>
                  </a:moveTo>
                  <a:cubicBezTo>
                    <a:pt x="596" y="312"/>
                    <a:pt x="596" y="194"/>
                    <a:pt x="596" y="75"/>
                  </a:cubicBezTo>
                  <a:cubicBezTo>
                    <a:pt x="479" y="75"/>
                    <a:pt x="362" y="75"/>
                    <a:pt x="247" y="75"/>
                  </a:cubicBezTo>
                  <a:cubicBezTo>
                    <a:pt x="253" y="96"/>
                    <a:pt x="258" y="116"/>
                    <a:pt x="263" y="138"/>
                  </a:cubicBezTo>
                  <a:cubicBezTo>
                    <a:pt x="352" y="138"/>
                    <a:pt x="442" y="138"/>
                    <a:pt x="534" y="138"/>
                  </a:cubicBezTo>
                  <a:cubicBezTo>
                    <a:pt x="534" y="236"/>
                    <a:pt x="534" y="333"/>
                    <a:pt x="534" y="431"/>
                  </a:cubicBezTo>
                  <a:cubicBezTo>
                    <a:pt x="555" y="431"/>
                    <a:pt x="575" y="431"/>
                    <a:pt x="596" y="431"/>
                  </a:cubicBezTo>
                  <a:close/>
                  <a:moveTo>
                    <a:pt x="153" y="127"/>
                  </a:moveTo>
                  <a:cubicBezTo>
                    <a:pt x="154" y="122"/>
                    <a:pt x="154" y="118"/>
                    <a:pt x="154" y="114"/>
                  </a:cubicBezTo>
                  <a:cubicBezTo>
                    <a:pt x="157" y="96"/>
                    <a:pt x="171" y="84"/>
                    <a:pt x="189" y="85"/>
                  </a:cubicBezTo>
                  <a:cubicBezTo>
                    <a:pt x="206" y="86"/>
                    <a:pt x="219" y="100"/>
                    <a:pt x="218" y="117"/>
                  </a:cubicBezTo>
                  <a:cubicBezTo>
                    <a:pt x="218" y="136"/>
                    <a:pt x="204" y="148"/>
                    <a:pt x="183" y="148"/>
                  </a:cubicBezTo>
                  <a:cubicBezTo>
                    <a:pt x="175" y="148"/>
                    <a:pt x="172" y="150"/>
                    <a:pt x="172" y="158"/>
                  </a:cubicBezTo>
                  <a:cubicBezTo>
                    <a:pt x="172" y="167"/>
                    <a:pt x="171" y="175"/>
                    <a:pt x="170" y="184"/>
                  </a:cubicBezTo>
                  <a:cubicBezTo>
                    <a:pt x="169" y="203"/>
                    <a:pt x="168" y="222"/>
                    <a:pt x="167" y="241"/>
                  </a:cubicBezTo>
                  <a:cubicBezTo>
                    <a:pt x="177" y="244"/>
                    <a:pt x="183" y="242"/>
                    <a:pt x="189" y="235"/>
                  </a:cubicBezTo>
                  <a:cubicBezTo>
                    <a:pt x="198" y="223"/>
                    <a:pt x="209" y="212"/>
                    <a:pt x="218" y="200"/>
                  </a:cubicBezTo>
                  <a:cubicBezTo>
                    <a:pt x="235" y="178"/>
                    <a:pt x="242" y="153"/>
                    <a:pt x="239" y="125"/>
                  </a:cubicBezTo>
                  <a:cubicBezTo>
                    <a:pt x="233" y="81"/>
                    <a:pt x="201" y="45"/>
                    <a:pt x="158" y="35"/>
                  </a:cubicBezTo>
                  <a:cubicBezTo>
                    <a:pt x="114" y="25"/>
                    <a:pt x="69" y="44"/>
                    <a:pt x="45" y="82"/>
                  </a:cubicBezTo>
                  <a:cubicBezTo>
                    <a:pt x="21" y="120"/>
                    <a:pt x="25" y="169"/>
                    <a:pt x="54" y="204"/>
                  </a:cubicBezTo>
                  <a:cubicBezTo>
                    <a:pt x="63" y="214"/>
                    <a:pt x="72" y="224"/>
                    <a:pt x="80" y="235"/>
                  </a:cubicBezTo>
                  <a:cubicBezTo>
                    <a:pt x="86" y="243"/>
                    <a:pt x="93" y="244"/>
                    <a:pt x="102" y="242"/>
                  </a:cubicBezTo>
                  <a:cubicBezTo>
                    <a:pt x="101" y="220"/>
                    <a:pt x="99" y="198"/>
                    <a:pt x="98" y="176"/>
                  </a:cubicBezTo>
                  <a:cubicBezTo>
                    <a:pt x="97" y="167"/>
                    <a:pt x="96" y="158"/>
                    <a:pt x="96" y="149"/>
                  </a:cubicBezTo>
                  <a:cubicBezTo>
                    <a:pt x="90" y="148"/>
                    <a:pt x="85" y="148"/>
                    <a:pt x="79" y="148"/>
                  </a:cubicBezTo>
                  <a:cubicBezTo>
                    <a:pt x="63" y="146"/>
                    <a:pt x="50" y="132"/>
                    <a:pt x="50" y="116"/>
                  </a:cubicBezTo>
                  <a:cubicBezTo>
                    <a:pt x="51" y="100"/>
                    <a:pt x="63" y="86"/>
                    <a:pt x="80" y="85"/>
                  </a:cubicBezTo>
                  <a:cubicBezTo>
                    <a:pt x="97" y="84"/>
                    <a:pt x="111" y="95"/>
                    <a:pt x="114" y="112"/>
                  </a:cubicBezTo>
                  <a:cubicBezTo>
                    <a:pt x="115" y="116"/>
                    <a:pt x="116" y="121"/>
                    <a:pt x="116" y="127"/>
                  </a:cubicBezTo>
                  <a:cubicBezTo>
                    <a:pt x="129" y="127"/>
                    <a:pt x="140" y="127"/>
                    <a:pt x="153" y="127"/>
                  </a:cubicBezTo>
                  <a:close/>
                  <a:moveTo>
                    <a:pt x="392" y="429"/>
                  </a:moveTo>
                  <a:cubicBezTo>
                    <a:pt x="374" y="385"/>
                    <a:pt x="315" y="359"/>
                    <a:pt x="264" y="372"/>
                  </a:cubicBezTo>
                  <a:cubicBezTo>
                    <a:pt x="209" y="386"/>
                    <a:pt x="172" y="438"/>
                    <a:pt x="177" y="494"/>
                  </a:cubicBezTo>
                  <a:cubicBezTo>
                    <a:pt x="182" y="550"/>
                    <a:pt x="228" y="596"/>
                    <a:pt x="282" y="599"/>
                  </a:cubicBezTo>
                  <a:cubicBezTo>
                    <a:pt x="330" y="602"/>
                    <a:pt x="385" y="571"/>
                    <a:pt x="392" y="539"/>
                  </a:cubicBezTo>
                  <a:cubicBezTo>
                    <a:pt x="379" y="536"/>
                    <a:pt x="365" y="532"/>
                    <a:pt x="352" y="528"/>
                  </a:cubicBezTo>
                  <a:cubicBezTo>
                    <a:pt x="314" y="564"/>
                    <a:pt x="272" y="567"/>
                    <a:pt x="240" y="536"/>
                  </a:cubicBezTo>
                  <a:cubicBezTo>
                    <a:pt x="212" y="508"/>
                    <a:pt x="211" y="462"/>
                    <a:pt x="239" y="433"/>
                  </a:cubicBezTo>
                  <a:cubicBezTo>
                    <a:pt x="270" y="401"/>
                    <a:pt x="313" y="404"/>
                    <a:pt x="352" y="440"/>
                  </a:cubicBezTo>
                  <a:cubicBezTo>
                    <a:pt x="366" y="436"/>
                    <a:pt x="379" y="432"/>
                    <a:pt x="392" y="429"/>
                  </a:cubicBezTo>
                  <a:close/>
                  <a:moveTo>
                    <a:pt x="332" y="516"/>
                  </a:moveTo>
                  <a:cubicBezTo>
                    <a:pt x="318" y="509"/>
                    <a:pt x="302" y="503"/>
                    <a:pt x="302" y="484"/>
                  </a:cubicBezTo>
                  <a:cubicBezTo>
                    <a:pt x="302" y="465"/>
                    <a:pt x="318" y="459"/>
                    <a:pt x="332" y="452"/>
                  </a:cubicBezTo>
                  <a:cubicBezTo>
                    <a:pt x="319" y="434"/>
                    <a:pt x="297" y="427"/>
                    <a:pt x="276" y="434"/>
                  </a:cubicBezTo>
                  <a:cubicBezTo>
                    <a:pt x="254" y="441"/>
                    <a:pt x="240" y="461"/>
                    <a:pt x="240" y="484"/>
                  </a:cubicBezTo>
                  <a:cubicBezTo>
                    <a:pt x="240" y="507"/>
                    <a:pt x="255" y="527"/>
                    <a:pt x="277" y="534"/>
                  </a:cubicBezTo>
                  <a:cubicBezTo>
                    <a:pt x="298" y="541"/>
                    <a:pt x="320" y="533"/>
                    <a:pt x="332" y="516"/>
                  </a:cubicBezTo>
                  <a:close/>
                  <a:moveTo>
                    <a:pt x="176" y="264"/>
                  </a:moveTo>
                  <a:cubicBezTo>
                    <a:pt x="148" y="264"/>
                    <a:pt x="121" y="264"/>
                    <a:pt x="92" y="264"/>
                  </a:cubicBezTo>
                  <a:cubicBezTo>
                    <a:pt x="93" y="275"/>
                    <a:pt x="92" y="285"/>
                    <a:pt x="94" y="295"/>
                  </a:cubicBezTo>
                  <a:cubicBezTo>
                    <a:pt x="98" y="314"/>
                    <a:pt x="118" y="328"/>
                    <a:pt x="136" y="327"/>
                  </a:cubicBezTo>
                  <a:cubicBezTo>
                    <a:pt x="156" y="325"/>
                    <a:pt x="174" y="310"/>
                    <a:pt x="176" y="291"/>
                  </a:cubicBezTo>
                  <a:cubicBezTo>
                    <a:pt x="177" y="282"/>
                    <a:pt x="176" y="273"/>
                    <a:pt x="176" y="264"/>
                  </a:cubicBezTo>
                  <a:close/>
                  <a:moveTo>
                    <a:pt x="576" y="515"/>
                  </a:moveTo>
                  <a:cubicBezTo>
                    <a:pt x="588" y="515"/>
                    <a:pt x="600" y="516"/>
                    <a:pt x="611" y="515"/>
                  </a:cubicBezTo>
                  <a:cubicBezTo>
                    <a:pt x="626" y="514"/>
                    <a:pt x="637" y="501"/>
                    <a:pt x="638" y="486"/>
                  </a:cubicBezTo>
                  <a:cubicBezTo>
                    <a:pt x="639" y="471"/>
                    <a:pt x="630" y="456"/>
                    <a:pt x="615" y="454"/>
                  </a:cubicBezTo>
                  <a:cubicBezTo>
                    <a:pt x="602" y="452"/>
                    <a:pt x="589" y="454"/>
                    <a:pt x="576" y="454"/>
                  </a:cubicBezTo>
                  <a:cubicBezTo>
                    <a:pt x="576" y="474"/>
                    <a:pt x="576" y="494"/>
                    <a:pt x="576" y="515"/>
                  </a:cubicBezTo>
                  <a:close/>
                  <a:moveTo>
                    <a:pt x="554" y="453"/>
                  </a:moveTo>
                  <a:cubicBezTo>
                    <a:pt x="498" y="453"/>
                    <a:pt x="443" y="453"/>
                    <a:pt x="387" y="453"/>
                  </a:cubicBezTo>
                  <a:cubicBezTo>
                    <a:pt x="387" y="460"/>
                    <a:pt x="387" y="466"/>
                    <a:pt x="387" y="473"/>
                  </a:cubicBezTo>
                  <a:cubicBezTo>
                    <a:pt x="443" y="473"/>
                    <a:pt x="498" y="473"/>
                    <a:pt x="554" y="473"/>
                  </a:cubicBezTo>
                  <a:cubicBezTo>
                    <a:pt x="554" y="466"/>
                    <a:pt x="554" y="460"/>
                    <a:pt x="554" y="453"/>
                  </a:cubicBezTo>
                  <a:close/>
                  <a:moveTo>
                    <a:pt x="387" y="515"/>
                  </a:moveTo>
                  <a:cubicBezTo>
                    <a:pt x="443" y="515"/>
                    <a:pt x="498" y="515"/>
                    <a:pt x="554" y="515"/>
                  </a:cubicBezTo>
                  <a:cubicBezTo>
                    <a:pt x="554" y="508"/>
                    <a:pt x="554" y="502"/>
                    <a:pt x="554" y="496"/>
                  </a:cubicBezTo>
                  <a:cubicBezTo>
                    <a:pt x="498" y="496"/>
                    <a:pt x="442" y="496"/>
                    <a:pt x="387" y="496"/>
                  </a:cubicBezTo>
                  <a:cubicBezTo>
                    <a:pt x="387" y="502"/>
                    <a:pt x="387" y="508"/>
                    <a:pt x="387" y="515"/>
                  </a:cubicBezTo>
                  <a:close/>
                  <a:moveTo>
                    <a:pt x="152" y="149"/>
                  </a:moveTo>
                  <a:cubicBezTo>
                    <a:pt x="140" y="149"/>
                    <a:pt x="129" y="149"/>
                    <a:pt x="117" y="149"/>
                  </a:cubicBezTo>
                  <a:cubicBezTo>
                    <a:pt x="119" y="180"/>
                    <a:pt x="121" y="211"/>
                    <a:pt x="123" y="242"/>
                  </a:cubicBezTo>
                  <a:cubicBezTo>
                    <a:pt x="131" y="242"/>
                    <a:pt x="138" y="242"/>
                    <a:pt x="146" y="242"/>
                  </a:cubicBezTo>
                  <a:cubicBezTo>
                    <a:pt x="148" y="210"/>
                    <a:pt x="150" y="180"/>
                    <a:pt x="152" y="149"/>
                  </a:cubicBezTo>
                  <a:close/>
                  <a:moveTo>
                    <a:pt x="534" y="557"/>
                  </a:moveTo>
                  <a:cubicBezTo>
                    <a:pt x="555" y="557"/>
                    <a:pt x="576" y="557"/>
                    <a:pt x="596" y="557"/>
                  </a:cubicBezTo>
                  <a:cubicBezTo>
                    <a:pt x="596" y="550"/>
                    <a:pt x="596" y="544"/>
                    <a:pt x="596" y="537"/>
                  </a:cubicBezTo>
                  <a:cubicBezTo>
                    <a:pt x="575" y="537"/>
                    <a:pt x="555" y="537"/>
                    <a:pt x="534" y="537"/>
                  </a:cubicBezTo>
                  <a:cubicBezTo>
                    <a:pt x="534" y="544"/>
                    <a:pt x="534" y="550"/>
                    <a:pt x="534" y="557"/>
                  </a:cubicBezTo>
                  <a:close/>
                  <a:moveTo>
                    <a:pt x="365" y="459"/>
                  </a:moveTo>
                  <a:cubicBezTo>
                    <a:pt x="352" y="466"/>
                    <a:pt x="340" y="472"/>
                    <a:pt x="328" y="478"/>
                  </a:cubicBezTo>
                  <a:cubicBezTo>
                    <a:pt x="323" y="480"/>
                    <a:pt x="321" y="486"/>
                    <a:pt x="326" y="489"/>
                  </a:cubicBezTo>
                  <a:cubicBezTo>
                    <a:pt x="339" y="496"/>
                    <a:pt x="352" y="502"/>
                    <a:pt x="365" y="509"/>
                  </a:cubicBezTo>
                  <a:cubicBezTo>
                    <a:pt x="365" y="491"/>
                    <a:pt x="365" y="476"/>
                    <a:pt x="365" y="459"/>
                  </a:cubicBezTo>
                  <a:close/>
                  <a:moveTo>
                    <a:pt x="175" y="126"/>
                  </a:moveTo>
                  <a:cubicBezTo>
                    <a:pt x="190" y="128"/>
                    <a:pt x="197" y="126"/>
                    <a:pt x="197" y="118"/>
                  </a:cubicBezTo>
                  <a:cubicBezTo>
                    <a:pt x="198" y="111"/>
                    <a:pt x="194" y="107"/>
                    <a:pt x="187" y="106"/>
                  </a:cubicBezTo>
                  <a:cubicBezTo>
                    <a:pt x="179" y="105"/>
                    <a:pt x="175" y="110"/>
                    <a:pt x="175" y="126"/>
                  </a:cubicBezTo>
                  <a:close/>
                  <a:moveTo>
                    <a:pt x="94" y="126"/>
                  </a:moveTo>
                  <a:cubicBezTo>
                    <a:pt x="94" y="111"/>
                    <a:pt x="91" y="106"/>
                    <a:pt x="82" y="106"/>
                  </a:cubicBezTo>
                  <a:cubicBezTo>
                    <a:pt x="75" y="107"/>
                    <a:pt x="72" y="110"/>
                    <a:pt x="72" y="117"/>
                  </a:cubicBezTo>
                  <a:cubicBezTo>
                    <a:pt x="72" y="125"/>
                    <a:pt x="78" y="128"/>
                    <a:pt x="9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82" name="组合 81"/>
            <p:cNvGrpSpPr/>
            <p:nvPr/>
          </p:nvGrpSpPr>
          <p:grpSpPr>
            <a:xfrm>
              <a:off x="4633252" y="1929178"/>
              <a:ext cx="390121" cy="417507"/>
              <a:chOff x="4633252" y="1929178"/>
              <a:chExt cx="390121" cy="417507"/>
            </a:xfrm>
            <a:grpFill/>
          </p:grpSpPr>
          <p:sp>
            <p:nvSpPr>
              <p:cNvPr id="83" name="Freeform 44"/>
              <p:cNvSpPr/>
              <p:nvPr/>
            </p:nvSpPr>
            <p:spPr bwMode="auto">
              <a:xfrm>
                <a:off x="4689144" y="2040960"/>
                <a:ext cx="222447" cy="26269"/>
              </a:xfrm>
              <a:custGeom>
                <a:avLst/>
                <a:gdLst>
                  <a:gd name="T0" fmla="*/ 0 w 167"/>
                  <a:gd name="T1" fmla="*/ 0 h 20"/>
                  <a:gd name="T2" fmla="*/ 167 w 167"/>
                  <a:gd name="T3" fmla="*/ 0 h 20"/>
                  <a:gd name="T4" fmla="*/ 167 w 167"/>
                  <a:gd name="T5" fmla="*/ 20 h 20"/>
                  <a:gd name="T6" fmla="*/ 0 w 167"/>
                  <a:gd name="T7" fmla="*/ 20 h 20"/>
                  <a:gd name="T8" fmla="*/ 0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0"/>
                    </a:move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4" name="Freeform 45"/>
              <p:cNvSpPr/>
              <p:nvPr/>
            </p:nvSpPr>
            <p:spPr bwMode="auto">
              <a:xfrm>
                <a:off x="4689144" y="2096851"/>
                <a:ext cx="222447" cy="26269"/>
              </a:xfrm>
              <a:custGeom>
                <a:avLst/>
                <a:gdLst>
                  <a:gd name="T0" fmla="*/ 167 w 167"/>
                  <a:gd name="T1" fmla="*/ 20 h 20"/>
                  <a:gd name="T2" fmla="*/ 0 w 167"/>
                  <a:gd name="T3" fmla="*/ 20 h 20"/>
                  <a:gd name="T4" fmla="*/ 0 w 167"/>
                  <a:gd name="T5" fmla="*/ 0 h 20"/>
                  <a:gd name="T6" fmla="*/ 167 w 167"/>
                  <a:gd name="T7" fmla="*/ 0 h 20"/>
                  <a:gd name="T8" fmla="*/ 167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20"/>
                    </a:moveTo>
                    <a:cubicBezTo>
                      <a:pt x="111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5" name="Freeform 46"/>
              <p:cNvSpPr/>
              <p:nvPr/>
            </p:nvSpPr>
            <p:spPr bwMode="auto">
              <a:xfrm>
                <a:off x="4689144" y="2152742"/>
                <a:ext cx="222447" cy="26269"/>
              </a:xfrm>
              <a:custGeom>
                <a:avLst/>
                <a:gdLst>
                  <a:gd name="T0" fmla="*/ 0 w 167"/>
                  <a:gd name="T1" fmla="*/ 20 h 20"/>
                  <a:gd name="T2" fmla="*/ 0 w 167"/>
                  <a:gd name="T3" fmla="*/ 0 h 20"/>
                  <a:gd name="T4" fmla="*/ 167 w 167"/>
                  <a:gd name="T5" fmla="*/ 0 h 20"/>
                  <a:gd name="T6" fmla="*/ 167 w 167"/>
                  <a:gd name="T7" fmla="*/ 20 h 20"/>
                  <a:gd name="T8" fmla="*/ 0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20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7" name="Freeform 47"/>
              <p:cNvSpPr/>
              <p:nvPr/>
            </p:nvSpPr>
            <p:spPr bwMode="auto">
              <a:xfrm>
                <a:off x="4689144" y="2208633"/>
                <a:ext cx="222447" cy="26269"/>
              </a:xfrm>
              <a:custGeom>
                <a:avLst/>
                <a:gdLst>
                  <a:gd name="T0" fmla="*/ 167 w 167"/>
                  <a:gd name="T1" fmla="*/ 0 h 20"/>
                  <a:gd name="T2" fmla="*/ 167 w 167"/>
                  <a:gd name="T3" fmla="*/ 20 h 20"/>
                  <a:gd name="T4" fmla="*/ 0 w 167"/>
                  <a:gd name="T5" fmla="*/ 20 h 20"/>
                  <a:gd name="T6" fmla="*/ 0 w 167"/>
                  <a:gd name="T7" fmla="*/ 0 h 20"/>
                  <a:gd name="T8" fmla="*/ 167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0"/>
                    </a:move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9" name="旁门左道PPT出品"/>
              <p:cNvSpPr/>
              <p:nvPr/>
            </p:nvSpPr>
            <p:spPr bwMode="auto">
              <a:xfrm>
                <a:off x="4772980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0" name="Freeform 49"/>
              <p:cNvSpPr/>
              <p:nvPr/>
            </p:nvSpPr>
            <p:spPr bwMode="auto">
              <a:xfrm>
                <a:off x="4828871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1" name="Freeform 50"/>
              <p:cNvSpPr/>
              <p:nvPr/>
            </p:nvSpPr>
            <p:spPr bwMode="auto">
              <a:xfrm>
                <a:off x="4884763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2" name="Freeform 51"/>
              <p:cNvSpPr/>
              <p:nvPr/>
            </p:nvSpPr>
            <p:spPr bwMode="auto">
              <a:xfrm>
                <a:off x="4996545" y="2208633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5" name="旁门左道PPT出品"/>
              <p:cNvSpPr/>
              <p:nvPr/>
            </p:nvSpPr>
            <p:spPr bwMode="auto">
              <a:xfrm>
                <a:off x="4996545" y="2264524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8" name="Freeform 53"/>
              <p:cNvSpPr/>
              <p:nvPr/>
            </p:nvSpPr>
            <p:spPr bwMode="auto">
              <a:xfrm>
                <a:off x="4996545" y="2320416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9" name="Freeform 54"/>
              <p:cNvSpPr/>
              <p:nvPr/>
            </p:nvSpPr>
            <p:spPr bwMode="auto">
              <a:xfrm>
                <a:off x="4633252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0" name="Freeform 55"/>
              <p:cNvSpPr/>
              <p:nvPr/>
            </p:nvSpPr>
            <p:spPr bwMode="auto">
              <a:xfrm>
                <a:off x="4689144" y="1929178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1" name="Freeform 56"/>
              <p:cNvSpPr/>
              <p:nvPr/>
            </p:nvSpPr>
            <p:spPr bwMode="auto">
              <a:xfrm>
                <a:off x="4745035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cxnSp>
        <p:nvCxnSpPr>
          <p:cNvPr id="4" name="直接连接符 3"/>
          <p:cNvCxnSpPr/>
          <p:nvPr/>
        </p:nvCxnSpPr>
        <p:spPr>
          <a:xfrm>
            <a:off x="6437286" y="4711700"/>
            <a:ext cx="274944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组合 70"/>
          <p:cNvGrpSpPr/>
          <p:nvPr/>
        </p:nvGrpSpPr>
        <p:grpSpPr>
          <a:xfrm rot="8486515">
            <a:off x="3390658" y="4265065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72" name="组合 71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46" name="流程图: 接点 145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7" name="流程图: 接点 14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8" name="流程图: 接点 14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9" name="流程图: 接点 14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0" name="流程图: 接点 14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3" name="组合 72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41" name="流程图: 接点 140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2" name="流程图: 接点 141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3" name="流程图: 接点 142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4" name="流程图: 接点 143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5" name="流程图: 接点 144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4" name="组合 73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36" name="流程图: 接点 135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7" name="流程图: 接点 13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8" name="流程图: 接点 13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9" name="流程图: 接点 13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0" name="流程图: 接点 13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5" name="组合 74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31" name="流程图: 接点 130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2" name="流程图: 接点 131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3" name="流程图: 接点 132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4" name="流程图: 接点 133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5" name="流程图: 接点 134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6" name="组合 75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77" name="流程图: 接点 7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7" name="流程图: 接点 12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8" name="流程图: 接点 12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9" name="流程图: 接点 12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0" name="流程图: 接点 12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: 圆角 96"/>
          <p:cNvSpPr/>
          <p:nvPr/>
        </p:nvSpPr>
        <p:spPr>
          <a:xfrm>
            <a:off x="8836853" y="1019540"/>
            <a:ext cx="3629081" cy="5425671"/>
          </a:xfrm>
          <a:prstGeom prst="roundRect">
            <a:avLst>
              <a:gd name="adj" fmla="val 5278"/>
            </a:avLst>
          </a:prstGeom>
          <a:solidFill>
            <a:srgbClr val="2664FE"/>
          </a:solidFill>
          <a:ln w="88900">
            <a:noFill/>
          </a:ln>
          <a:effectLst>
            <a:outerShdw blurRad="279400" dist="38100" dir="5400000" algn="t" rotWithShape="0">
              <a:srgbClr val="2664FE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6" name="矩形: 圆角 95"/>
          <p:cNvSpPr/>
          <p:nvPr/>
        </p:nvSpPr>
        <p:spPr>
          <a:xfrm>
            <a:off x="545610" y="3422373"/>
            <a:ext cx="5214964" cy="2844000"/>
          </a:xfrm>
          <a:prstGeom prst="roundRect">
            <a:avLst>
              <a:gd name="adj" fmla="val 8200"/>
            </a:avLst>
          </a:prstGeom>
          <a:solidFill>
            <a:srgbClr val="2664FE"/>
          </a:solidFill>
          <a:ln w="88900">
            <a:noFill/>
          </a:ln>
          <a:effectLst>
            <a:outerShdw blurRad="279400" dist="38100" dir="5400000" algn="t" rotWithShape="0">
              <a:srgbClr val="2664FE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619442" y="3494373"/>
            <a:ext cx="5067300" cy="2700000"/>
          </a:xfrm>
          <a:prstGeom prst="roundRect">
            <a:avLst>
              <a:gd name="adj" fmla="val 8200"/>
            </a:avLst>
          </a:prstGeom>
          <a:blipFill dpi="0" rotWithShape="1">
            <a:blip r:embed="rId1"/>
            <a:srcRect/>
            <a:stretch>
              <a:fillRect t="-2000" r="-2000"/>
            </a:stretch>
          </a:blipFill>
          <a:ln w="88900">
            <a:noFill/>
          </a:ln>
          <a:effectLst>
            <a:outerShdw blurRad="279400" dist="38100" dir="5400000" algn="t" rotWithShape="0">
              <a:srgbClr val="2664FE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14" name="矩形: 圆角 213"/>
          <p:cNvSpPr/>
          <p:nvPr/>
        </p:nvSpPr>
        <p:spPr>
          <a:xfrm>
            <a:off x="578485" y="1174800"/>
            <a:ext cx="5149215" cy="2009140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rgbClr val="2664FE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17" name="文本框 216"/>
          <p:cNvSpPr txBox="1"/>
          <p:nvPr/>
        </p:nvSpPr>
        <p:spPr>
          <a:xfrm>
            <a:off x="912146" y="1909691"/>
            <a:ext cx="4349242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添加你想要表達的內容，字體大小設置為</a:t>
            </a: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最適合，過大過小都會影響展示效果，內容儘量保持精簡，輸入你想要表達的內容。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18" name="矩形: 圆角 217"/>
          <p:cNvSpPr/>
          <p:nvPr/>
        </p:nvSpPr>
        <p:spPr>
          <a:xfrm>
            <a:off x="952374" y="1434566"/>
            <a:ext cx="1677276" cy="396000"/>
          </a:xfrm>
          <a:prstGeom prst="roundRect">
            <a:avLst>
              <a:gd name="adj" fmla="val 2274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H" panose="00020600040101010101" pitchFamily="18" charset="-122"/>
              <a:ea typeface="OPPOSans H" panose="00020600040101010101" pitchFamily="18" charset="-122"/>
            </a:endParaRPr>
          </a:p>
        </p:txBody>
      </p:sp>
      <p:sp>
        <p:nvSpPr>
          <p:cNvPr id="219" name="文本框 218"/>
          <p:cNvSpPr txBox="1"/>
          <p:nvPr/>
        </p:nvSpPr>
        <p:spPr>
          <a:xfrm>
            <a:off x="952374" y="1447900"/>
            <a:ext cx="167727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09" name="矩形: 圆角 208"/>
          <p:cNvSpPr/>
          <p:nvPr/>
        </p:nvSpPr>
        <p:spPr>
          <a:xfrm>
            <a:off x="6079093" y="1130300"/>
            <a:ext cx="2527300" cy="4107281"/>
          </a:xfrm>
          <a:prstGeom prst="roundRect">
            <a:avLst>
              <a:gd name="adj" fmla="val 9339"/>
            </a:avLst>
          </a:prstGeom>
          <a:blipFill>
            <a:blip r:embed="rId2"/>
            <a:stretch>
              <a:fillRect/>
            </a:stretch>
          </a:blipFill>
          <a:ln w="63500">
            <a:solidFill>
              <a:schemeClr val="bg1"/>
            </a:solidFill>
          </a:ln>
          <a:effectLst>
            <a:outerShdw blurRad="279400" dist="38100" dir="5400000" algn="t" rotWithShape="0">
              <a:srgbClr val="2664FE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21" name="矩形: 圆角 220"/>
          <p:cNvSpPr/>
          <p:nvPr/>
        </p:nvSpPr>
        <p:spPr>
          <a:xfrm>
            <a:off x="6079093" y="5420360"/>
            <a:ext cx="2527300" cy="850900"/>
          </a:xfrm>
          <a:prstGeom prst="roundRect">
            <a:avLst>
              <a:gd name="adj" fmla="val 19328"/>
            </a:avLst>
          </a:prstGeom>
          <a:solidFill>
            <a:schemeClr val="bg1"/>
          </a:solidFill>
          <a:ln w="63500">
            <a:noFill/>
          </a:ln>
          <a:effectLst>
            <a:outerShdw blurRad="279400" dist="38100" dir="5400000" algn="t" rotWithShape="0">
              <a:srgbClr val="2664F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998744" y="1130300"/>
            <a:ext cx="2527300" cy="5095341"/>
            <a:chOff x="8998744" y="1130300"/>
            <a:chExt cx="2527300" cy="5095341"/>
          </a:xfrm>
        </p:grpSpPr>
        <p:sp>
          <p:nvSpPr>
            <p:cNvPr id="208" name="矩形: 圆角 207"/>
            <p:cNvSpPr/>
            <p:nvPr/>
          </p:nvSpPr>
          <p:spPr>
            <a:xfrm>
              <a:off x="8998744" y="2118360"/>
              <a:ext cx="2527300" cy="4107281"/>
            </a:xfrm>
            <a:prstGeom prst="roundRect">
              <a:avLst>
                <a:gd name="adj" fmla="val 11441"/>
              </a:avLst>
            </a:prstGeom>
            <a:blipFill>
              <a:blip r:embed="rId3"/>
              <a:stretch>
                <a:fillRect/>
              </a:stretch>
            </a:blipFill>
            <a:ln w="63500">
              <a:solidFill>
                <a:schemeClr val="bg1"/>
              </a:solidFill>
            </a:ln>
            <a:effectLst>
              <a:outerShdw blurRad="279400" dist="38100" dir="5400000" algn="t" rotWithShape="0">
                <a:srgbClr val="2664FE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22" name="矩形: 圆角 221"/>
            <p:cNvSpPr/>
            <p:nvPr/>
          </p:nvSpPr>
          <p:spPr>
            <a:xfrm>
              <a:off x="8998744" y="1130300"/>
              <a:ext cx="2527300" cy="850900"/>
            </a:xfrm>
            <a:prstGeom prst="roundRect">
              <a:avLst>
                <a:gd name="adj" fmla="val 19328"/>
              </a:avLst>
            </a:prstGeom>
            <a:solidFill>
              <a:schemeClr val="bg1"/>
            </a:solidFill>
            <a:ln w="63500">
              <a:noFill/>
            </a:ln>
            <a:effectLst>
              <a:outerShdw blurRad="279400" dist="38100" dir="5400000" algn="t" rotWithShape="0">
                <a:srgbClr val="2664FE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223" name="文本框 222"/>
          <p:cNvSpPr txBox="1"/>
          <p:nvPr/>
        </p:nvSpPr>
        <p:spPr>
          <a:xfrm>
            <a:off x="6548189" y="5645755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0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6" name="等腰三角形 15"/>
          <p:cNvSpPr/>
          <p:nvPr/>
        </p:nvSpPr>
        <p:spPr>
          <a:xfrm>
            <a:off x="6308940" y="5761355"/>
            <a:ext cx="195936" cy="168910"/>
          </a:xfrm>
          <a:prstGeom prst="triangle">
            <a:avLst/>
          </a:prstGeom>
          <a:ln>
            <a:noFill/>
          </a:ln>
          <a:effectLst>
            <a:outerShdw blurRad="101600" dist="25400" dir="5400000" sx="93000" sy="93000" algn="t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9285162" y="1355695"/>
            <a:ext cx="1946129" cy="398780"/>
            <a:chOff x="9246650" y="1171029"/>
            <a:chExt cx="1946129" cy="398780"/>
          </a:xfrm>
        </p:grpSpPr>
        <p:sp>
          <p:nvSpPr>
            <p:cNvPr id="225" name="文本框 224"/>
            <p:cNvSpPr txBox="1"/>
            <p:nvPr/>
          </p:nvSpPr>
          <p:spPr>
            <a:xfrm>
              <a:off x="9485899" y="1171029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添加標題內容</a:t>
              </a:r>
              <a:endParaRPr lang="zh-CN" altLang="en-US" sz="20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26" name="等腰三角形 225"/>
            <p:cNvSpPr/>
            <p:nvPr/>
          </p:nvSpPr>
          <p:spPr>
            <a:xfrm rot="10800000">
              <a:off x="9246650" y="1286629"/>
              <a:ext cx="195936" cy="168910"/>
            </a:xfrm>
            <a:prstGeom prst="triangle">
              <a:avLst/>
            </a:prstGeom>
            <a:ln>
              <a:noFill/>
            </a:ln>
            <a:effectLst>
              <a:outerShdw blurRad="101600" dist="25400" dir="5400000" sx="93000" sy="93000" algn="t" rotWithShape="0">
                <a:srgbClr val="2664FE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H" panose="00020600040101010101" pitchFamily="18" charset="-122"/>
                <a:ea typeface="OPPOSans H" panose="00020600040101010101" pitchFamily="18" charset="-122"/>
              </a:endParaRPr>
            </a:p>
          </p:txBody>
        </p:sp>
      </p:grpSp>
      <p:grpSp>
        <p:nvGrpSpPr>
          <p:cNvPr id="229" name="组合 228"/>
          <p:cNvGrpSpPr/>
          <p:nvPr/>
        </p:nvGrpSpPr>
        <p:grpSpPr>
          <a:xfrm rot="5400000">
            <a:off x="5265145" y="2787623"/>
            <a:ext cx="93908" cy="364890"/>
            <a:chOff x="601697" y="1865660"/>
            <a:chExt cx="117406" cy="456194"/>
          </a:xfrm>
          <a:solidFill>
            <a:srgbClr val="08DBAA"/>
          </a:solidFill>
        </p:grpSpPr>
        <p:sp>
          <p:nvSpPr>
            <p:cNvPr id="232" name="L 形 231"/>
            <p:cNvSpPr/>
            <p:nvPr/>
          </p:nvSpPr>
          <p:spPr>
            <a:xfrm rot="18900000">
              <a:off x="601697" y="2204448"/>
              <a:ext cx="117404" cy="117406"/>
            </a:xfrm>
            <a:prstGeom prst="corner">
              <a:avLst>
                <a:gd name="adj1" fmla="val 26202"/>
                <a:gd name="adj2" fmla="val 277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33" name="L 形 232"/>
            <p:cNvSpPr/>
            <p:nvPr/>
          </p:nvSpPr>
          <p:spPr>
            <a:xfrm rot="18900000">
              <a:off x="601699" y="2035054"/>
              <a:ext cx="117404" cy="117406"/>
            </a:xfrm>
            <a:prstGeom prst="corner">
              <a:avLst>
                <a:gd name="adj1" fmla="val 26202"/>
                <a:gd name="adj2" fmla="val 277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234" name="L 形 233"/>
            <p:cNvSpPr/>
            <p:nvPr/>
          </p:nvSpPr>
          <p:spPr>
            <a:xfrm rot="18900000">
              <a:off x="601699" y="1865660"/>
              <a:ext cx="117404" cy="117406"/>
            </a:xfrm>
            <a:prstGeom prst="corner">
              <a:avLst>
                <a:gd name="adj1" fmla="val 26202"/>
                <a:gd name="adj2" fmla="val 277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5313027" y="1571625"/>
            <a:ext cx="200966" cy="121882"/>
            <a:chOff x="5077460" y="1507023"/>
            <a:chExt cx="501036" cy="303870"/>
          </a:xfrm>
        </p:grpSpPr>
        <p:sp>
          <p:nvSpPr>
            <p:cNvPr id="3" name="流程图: 接点 2"/>
            <p:cNvSpPr/>
            <p:nvPr/>
          </p:nvSpPr>
          <p:spPr>
            <a:xfrm>
              <a:off x="5077460" y="1507023"/>
              <a:ext cx="303870" cy="303870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94" name="流程图: 接点 93"/>
            <p:cNvSpPr/>
            <p:nvPr/>
          </p:nvSpPr>
          <p:spPr>
            <a:xfrm>
              <a:off x="5274626" y="1507023"/>
              <a:ext cx="303870" cy="303870"/>
            </a:xfrm>
            <a:prstGeom prst="flowChartConnector">
              <a:avLst/>
            </a:prstGeom>
            <a:solidFill>
              <a:srgbClr val="08D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95" name="矩形: 圆角 94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11936622" y="1296540"/>
            <a:ext cx="0" cy="613151"/>
          </a:xfrm>
          <a:prstGeom prst="line">
            <a:avLst/>
          </a:prstGeom>
          <a:ln>
            <a:solidFill>
              <a:schemeClr val="bg1">
                <a:lumMod val="95000"/>
                <a:alpha val="4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 rot="5400000">
            <a:off x="11006983" y="3616959"/>
            <a:ext cx="1859280" cy="229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00">
                <a:solidFill>
                  <a:schemeClr val="bg1">
                    <a:lumMod val="95000"/>
                    <a:alpha val="7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DESIGNER BY JIBUSHENGDAN</a:t>
            </a:r>
            <a:endParaRPr lang="en-US" altLang="zh-CN" sz="900">
              <a:solidFill>
                <a:schemeClr val="bg1">
                  <a:lumMod val="95000"/>
                  <a:alpha val="7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800206" y="6084401"/>
            <a:ext cx="257810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>
                <a:solidFill>
                  <a:schemeClr val="bg1">
                    <a:lumMod val="95000"/>
                    <a:alpha val="4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+</a:t>
            </a:r>
            <a:endParaRPr lang="en-US" altLang="zh-CN" sz="1000">
              <a:solidFill>
                <a:schemeClr val="bg1">
                  <a:lumMod val="95000"/>
                  <a:alpha val="4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6" name="矩形: 圆角 35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9" name="矩形: 圆角 38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1" name="矩形: 圆角 40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2" name="矩形: 圆角 41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-519267" y="522902"/>
            <a:ext cx="12374880" cy="2776558"/>
          </a:xfrm>
          <a:prstGeom prst="roundRect">
            <a:avLst>
              <a:gd name="adj" fmla="val 18505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27121" y="1037967"/>
            <a:ext cx="1495873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目錄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016125" y="1103630"/>
            <a:ext cx="24206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n>
                  <a:solidFill>
                    <a:schemeClr val="bg1"/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</a:rPr>
              <a:t>CONTENTS</a:t>
            </a:r>
            <a:endParaRPr lang="en-US" altLang="zh-CN" sz="3200" dirty="0">
              <a:ln>
                <a:solidFill>
                  <a:schemeClr val="bg1"/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" name="矩形: 圆角 8"/>
          <p:cNvSpPr/>
          <p:nvPr/>
        </p:nvSpPr>
        <p:spPr>
          <a:xfrm>
            <a:off x="660400" y="2204399"/>
            <a:ext cx="2520000" cy="3929701"/>
          </a:xfrm>
          <a:prstGeom prst="roundRect">
            <a:avLst>
              <a:gd name="adj" fmla="val 13482"/>
            </a:avLst>
          </a:prstGeom>
          <a:solidFill>
            <a:schemeClr val="bg1"/>
          </a:solidFill>
          <a:ln>
            <a:noFill/>
          </a:ln>
          <a:effectLst>
            <a:outerShdw blurRad="546100" dist="647700" dir="5400000" sx="88000" sy="88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96135" y="3594354"/>
            <a:ext cx="20528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400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05603" y="2600982"/>
            <a:ext cx="1110233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chemeClr val="bg1">
                    <a:lumMod val="85000"/>
                  </a:schemeClr>
                </a:solidFill>
                <a:latin typeface="Bebas" pitchFamily="50" charset="0"/>
                <a:ea typeface="OPPOSans H" panose="00020600040101010101" pitchFamily="18" charset="-122"/>
              </a:rPr>
              <a:t>01</a:t>
            </a:r>
            <a:endParaRPr lang="zh-CN" altLang="en-US" sz="4400">
              <a:solidFill>
                <a:schemeClr val="bg1">
                  <a:lumMod val="85000"/>
                </a:schemeClr>
              </a:solidFill>
              <a:latin typeface="Bebas" pitchFamily="50" charset="0"/>
              <a:ea typeface="OPPOSans H" panose="00020600040101010101" pitchFamily="18" charset="-122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1023519" y="4241341"/>
            <a:ext cx="237397" cy="0"/>
          </a:xfrm>
          <a:prstGeom prst="line">
            <a:avLst/>
          </a:prstGeom>
          <a:ln w="38100" cap="rnd">
            <a:solidFill>
              <a:srgbClr val="08DB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905603" y="4426662"/>
            <a:ext cx="1846393" cy="154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lvl1pPr>
          </a:lstStyle>
          <a:p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consectetuer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adipiscing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elit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Maecenas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porttitor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congue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massa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posuere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magna sed pulvinar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ultricies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purus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lectus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malesuada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libero, </a:t>
            </a:r>
            <a:endParaRPr lang="en-US" altLang="zh-CN" sz="9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2122995" y="2672812"/>
            <a:ext cx="631270" cy="625780"/>
            <a:chOff x="7269163" y="3687763"/>
            <a:chExt cx="912812" cy="904875"/>
          </a:xfrm>
          <a:solidFill>
            <a:schemeClr val="bg2"/>
          </a:solidFill>
        </p:grpSpPr>
        <p:sp>
          <p:nvSpPr>
            <p:cNvPr id="31" name="Freeform 32"/>
            <p:cNvSpPr>
              <a:spLocks noEditPoints="1"/>
            </p:cNvSpPr>
            <p:nvPr/>
          </p:nvSpPr>
          <p:spPr bwMode="auto">
            <a:xfrm>
              <a:off x="7269163" y="3687763"/>
              <a:ext cx="912812" cy="474663"/>
            </a:xfrm>
            <a:custGeom>
              <a:avLst/>
              <a:gdLst>
                <a:gd name="T0" fmla="*/ 1678 w 2048"/>
                <a:gd name="T1" fmla="*/ 204 h 1066"/>
                <a:gd name="T2" fmla="*/ 1608 w 2048"/>
                <a:gd name="T3" fmla="*/ 0 h 1066"/>
                <a:gd name="T4" fmla="*/ 1507 w 2048"/>
                <a:gd name="T5" fmla="*/ 167 h 1066"/>
                <a:gd name="T6" fmla="*/ 917 w 2048"/>
                <a:gd name="T7" fmla="*/ 204 h 1066"/>
                <a:gd name="T8" fmla="*/ 707 w 2048"/>
                <a:gd name="T9" fmla="*/ 204 h 1066"/>
                <a:gd name="T10" fmla="*/ 0 w 2048"/>
                <a:gd name="T11" fmla="*/ 294 h 1066"/>
                <a:gd name="T12" fmla="*/ 30 w 2048"/>
                <a:gd name="T13" fmla="*/ 546 h 1066"/>
                <a:gd name="T14" fmla="*/ 60 w 2048"/>
                <a:gd name="T15" fmla="*/ 294 h 1066"/>
                <a:gd name="T16" fmla="*/ 699 w 2048"/>
                <a:gd name="T17" fmla="*/ 264 h 1066"/>
                <a:gd name="T18" fmla="*/ 456 w 2048"/>
                <a:gd name="T19" fmla="*/ 526 h 1066"/>
                <a:gd name="T20" fmla="*/ 280 w 2048"/>
                <a:gd name="T21" fmla="*/ 621 h 1066"/>
                <a:gd name="T22" fmla="*/ 508 w 2048"/>
                <a:gd name="T23" fmla="*/ 621 h 1066"/>
                <a:gd name="T24" fmla="*/ 748 w 2048"/>
                <a:gd name="T25" fmla="*/ 343 h 1066"/>
                <a:gd name="T26" fmla="*/ 894 w 2048"/>
                <a:gd name="T27" fmla="*/ 327 h 1066"/>
                <a:gd name="T28" fmla="*/ 1096 w 2048"/>
                <a:gd name="T29" fmla="*/ 471 h 1066"/>
                <a:gd name="T30" fmla="*/ 1324 w 2048"/>
                <a:gd name="T31" fmla="*/ 471 h 1066"/>
                <a:gd name="T32" fmla="*/ 1491 w 2048"/>
                <a:gd name="T33" fmla="*/ 264 h 1066"/>
                <a:gd name="T34" fmla="*/ 1988 w 2048"/>
                <a:gd name="T35" fmla="*/ 294 h 1066"/>
                <a:gd name="T36" fmla="*/ 2018 w 2048"/>
                <a:gd name="T37" fmla="*/ 1066 h 1066"/>
                <a:gd name="T38" fmla="*/ 2048 w 2048"/>
                <a:gd name="T39" fmla="*/ 294 h 1066"/>
                <a:gd name="T40" fmla="*/ 394 w 2048"/>
                <a:gd name="T41" fmla="*/ 675 h 1066"/>
                <a:gd name="T42" fmla="*/ 394 w 2048"/>
                <a:gd name="T43" fmla="*/ 568 h 1066"/>
                <a:gd name="T44" fmla="*/ 394 w 2048"/>
                <a:gd name="T45" fmla="*/ 675 h 1066"/>
                <a:gd name="T46" fmla="*/ 758 w 2048"/>
                <a:gd name="T47" fmla="*/ 249 h 1066"/>
                <a:gd name="T48" fmla="*/ 866 w 2048"/>
                <a:gd name="T49" fmla="*/ 249 h 1066"/>
                <a:gd name="T50" fmla="*/ 1210 w 2048"/>
                <a:gd name="T51" fmla="*/ 525 h 1066"/>
                <a:gd name="T52" fmla="*/ 1210 w 2048"/>
                <a:gd name="T53" fmla="*/ 418 h 1066"/>
                <a:gd name="T54" fmla="*/ 1210 w 2048"/>
                <a:gd name="T55" fmla="*/ 525 h 1066"/>
                <a:gd name="T56" fmla="*/ 1210 w 2048"/>
                <a:gd name="T57" fmla="*/ 358 h 1066"/>
                <a:gd name="T58" fmla="*/ 923 w 2048"/>
                <a:gd name="T59" fmla="*/ 275 h 1066"/>
                <a:gd name="T60" fmla="*/ 1402 w 2048"/>
                <a:gd name="T61" fmla="*/ 264 h 1066"/>
                <a:gd name="T62" fmla="*/ 1608 w 2048"/>
                <a:gd name="T63" fmla="*/ 168 h 1066"/>
                <a:gd name="T64" fmla="*/ 1608 w 2048"/>
                <a:gd name="T65" fmla="*/ 60 h 1066"/>
                <a:gd name="T66" fmla="*/ 1608 w 2048"/>
                <a:gd name="T67" fmla="*/ 168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48" h="1066">
                  <a:moveTo>
                    <a:pt x="1958" y="204"/>
                  </a:moveTo>
                  <a:cubicBezTo>
                    <a:pt x="1678" y="204"/>
                    <a:pt x="1678" y="204"/>
                    <a:pt x="1678" y="204"/>
                  </a:cubicBezTo>
                  <a:cubicBezTo>
                    <a:pt x="1705" y="183"/>
                    <a:pt x="1722" y="151"/>
                    <a:pt x="1722" y="114"/>
                  </a:cubicBezTo>
                  <a:cubicBezTo>
                    <a:pt x="1722" y="52"/>
                    <a:pt x="1671" y="0"/>
                    <a:pt x="1608" y="0"/>
                  </a:cubicBezTo>
                  <a:cubicBezTo>
                    <a:pt x="1545" y="0"/>
                    <a:pt x="1494" y="51"/>
                    <a:pt x="1494" y="114"/>
                  </a:cubicBezTo>
                  <a:cubicBezTo>
                    <a:pt x="1494" y="133"/>
                    <a:pt x="1499" y="152"/>
                    <a:pt x="1507" y="167"/>
                  </a:cubicBezTo>
                  <a:cubicBezTo>
                    <a:pt x="1467" y="204"/>
                    <a:pt x="1467" y="204"/>
                    <a:pt x="1467" y="204"/>
                  </a:cubicBezTo>
                  <a:cubicBezTo>
                    <a:pt x="917" y="204"/>
                    <a:pt x="917" y="204"/>
                    <a:pt x="917" y="204"/>
                  </a:cubicBezTo>
                  <a:cubicBezTo>
                    <a:pt x="899" y="163"/>
                    <a:pt x="859" y="135"/>
                    <a:pt x="812" y="135"/>
                  </a:cubicBezTo>
                  <a:cubicBezTo>
                    <a:pt x="765" y="135"/>
                    <a:pt x="725" y="163"/>
                    <a:pt x="707" y="204"/>
                  </a:cubicBezTo>
                  <a:cubicBezTo>
                    <a:pt x="90" y="204"/>
                    <a:pt x="90" y="204"/>
                    <a:pt x="90" y="204"/>
                  </a:cubicBezTo>
                  <a:cubicBezTo>
                    <a:pt x="40" y="204"/>
                    <a:pt x="0" y="245"/>
                    <a:pt x="0" y="294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0" y="532"/>
                    <a:pt x="13" y="546"/>
                    <a:pt x="30" y="546"/>
                  </a:cubicBezTo>
                  <a:cubicBezTo>
                    <a:pt x="47" y="546"/>
                    <a:pt x="60" y="532"/>
                    <a:pt x="60" y="516"/>
                  </a:cubicBezTo>
                  <a:cubicBezTo>
                    <a:pt x="60" y="294"/>
                    <a:pt x="60" y="294"/>
                    <a:pt x="60" y="294"/>
                  </a:cubicBezTo>
                  <a:cubicBezTo>
                    <a:pt x="60" y="278"/>
                    <a:pt x="73" y="264"/>
                    <a:pt x="90" y="264"/>
                  </a:cubicBezTo>
                  <a:cubicBezTo>
                    <a:pt x="699" y="264"/>
                    <a:pt x="699" y="264"/>
                    <a:pt x="699" y="264"/>
                  </a:cubicBezTo>
                  <a:cubicBezTo>
                    <a:pt x="701" y="276"/>
                    <a:pt x="704" y="287"/>
                    <a:pt x="709" y="297"/>
                  </a:cubicBezTo>
                  <a:cubicBezTo>
                    <a:pt x="456" y="526"/>
                    <a:pt x="456" y="526"/>
                    <a:pt x="456" y="526"/>
                  </a:cubicBezTo>
                  <a:cubicBezTo>
                    <a:pt x="438" y="514"/>
                    <a:pt x="417" y="507"/>
                    <a:pt x="394" y="507"/>
                  </a:cubicBezTo>
                  <a:cubicBezTo>
                    <a:pt x="331" y="507"/>
                    <a:pt x="280" y="559"/>
                    <a:pt x="280" y="621"/>
                  </a:cubicBezTo>
                  <a:cubicBezTo>
                    <a:pt x="280" y="684"/>
                    <a:pt x="331" y="735"/>
                    <a:pt x="394" y="735"/>
                  </a:cubicBezTo>
                  <a:cubicBezTo>
                    <a:pt x="456" y="735"/>
                    <a:pt x="508" y="684"/>
                    <a:pt x="508" y="621"/>
                  </a:cubicBezTo>
                  <a:cubicBezTo>
                    <a:pt x="508" y="603"/>
                    <a:pt x="503" y="586"/>
                    <a:pt x="496" y="571"/>
                  </a:cubicBezTo>
                  <a:cubicBezTo>
                    <a:pt x="748" y="343"/>
                    <a:pt x="748" y="343"/>
                    <a:pt x="748" y="343"/>
                  </a:cubicBezTo>
                  <a:cubicBezTo>
                    <a:pt x="766" y="355"/>
                    <a:pt x="788" y="362"/>
                    <a:pt x="812" y="362"/>
                  </a:cubicBezTo>
                  <a:cubicBezTo>
                    <a:pt x="844" y="362"/>
                    <a:pt x="873" y="349"/>
                    <a:pt x="894" y="327"/>
                  </a:cubicBezTo>
                  <a:cubicBezTo>
                    <a:pt x="1099" y="449"/>
                    <a:pt x="1099" y="449"/>
                    <a:pt x="1099" y="449"/>
                  </a:cubicBezTo>
                  <a:cubicBezTo>
                    <a:pt x="1097" y="456"/>
                    <a:pt x="1096" y="464"/>
                    <a:pt x="1096" y="471"/>
                  </a:cubicBezTo>
                  <a:cubicBezTo>
                    <a:pt x="1096" y="534"/>
                    <a:pt x="1147" y="585"/>
                    <a:pt x="1210" y="585"/>
                  </a:cubicBezTo>
                  <a:cubicBezTo>
                    <a:pt x="1273" y="585"/>
                    <a:pt x="1324" y="534"/>
                    <a:pt x="1324" y="471"/>
                  </a:cubicBezTo>
                  <a:cubicBezTo>
                    <a:pt x="1324" y="455"/>
                    <a:pt x="1320" y="440"/>
                    <a:pt x="1314" y="426"/>
                  </a:cubicBezTo>
                  <a:cubicBezTo>
                    <a:pt x="1491" y="264"/>
                    <a:pt x="1491" y="264"/>
                    <a:pt x="1491" y="264"/>
                  </a:cubicBezTo>
                  <a:cubicBezTo>
                    <a:pt x="1958" y="264"/>
                    <a:pt x="1958" y="264"/>
                    <a:pt x="1958" y="264"/>
                  </a:cubicBezTo>
                  <a:cubicBezTo>
                    <a:pt x="1975" y="264"/>
                    <a:pt x="1988" y="278"/>
                    <a:pt x="1988" y="294"/>
                  </a:cubicBezTo>
                  <a:cubicBezTo>
                    <a:pt x="1988" y="1036"/>
                    <a:pt x="1988" y="1036"/>
                    <a:pt x="1988" y="1036"/>
                  </a:cubicBezTo>
                  <a:cubicBezTo>
                    <a:pt x="1988" y="1052"/>
                    <a:pt x="2001" y="1066"/>
                    <a:pt x="2018" y="1066"/>
                  </a:cubicBezTo>
                  <a:cubicBezTo>
                    <a:pt x="2035" y="1066"/>
                    <a:pt x="2048" y="1052"/>
                    <a:pt x="2048" y="1036"/>
                  </a:cubicBezTo>
                  <a:cubicBezTo>
                    <a:pt x="2048" y="294"/>
                    <a:pt x="2048" y="294"/>
                    <a:pt x="2048" y="294"/>
                  </a:cubicBezTo>
                  <a:cubicBezTo>
                    <a:pt x="2048" y="245"/>
                    <a:pt x="2008" y="204"/>
                    <a:pt x="1958" y="204"/>
                  </a:cubicBezTo>
                  <a:close/>
                  <a:moveTo>
                    <a:pt x="394" y="675"/>
                  </a:moveTo>
                  <a:cubicBezTo>
                    <a:pt x="364" y="675"/>
                    <a:pt x="340" y="651"/>
                    <a:pt x="340" y="621"/>
                  </a:cubicBezTo>
                  <a:cubicBezTo>
                    <a:pt x="340" y="592"/>
                    <a:pt x="364" y="568"/>
                    <a:pt x="394" y="568"/>
                  </a:cubicBezTo>
                  <a:cubicBezTo>
                    <a:pt x="423" y="568"/>
                    <a:pt x="447" y="592"/>
                    <a:pt x="447" y="621"/>
                  </a:cubicBezTo>
                  <a:cubicBezTo>
                    <a:pt x="447" y="651"/>
                    <a:pt x="423" y="675"/>
                    <a:pt x="394" y="675"/>
                  </a:cubicBezTo>
                  <a:close/>
                  <a:moveTo>
                    <a:pt x="812" y="302"/>
                  </a:moveTo>
                  <a:cubicBezTo>
                    <a:pt x="782" y="302"/>
                    <a:pt x="758" y="278"/>
                    <a:pt x="758" y="249"/>
                  </a:cubicBezTo>
                  <a:cubicBezTo>
                    <a:pt x="758" y="219"/>
                    <a:pt x="782" y="195"/>
                    <a:pt x="812" y="195"/>
                  </a:cubicBezTo>
                  <a:cubicBezTo>
                    <a:pt x="842" y="195"/>
                    <a:pt x="866" y="219"/>
                    <a:pt x="866" y="249"/>
                  </a:cubicBezTo>
                  <a:cubicBezTo>
                    <a:pt x="866" y="278"/>
                    <a:pt x="842" y="302"/>
                    <a:pt x="812" y="302"/>
                  </a:cubicBezTo>
                  <a:close/>
                  <a:moveTo>
                    <a:pt x="1210" y="525"/>
                  </a:moveTo>
                  <a:cubicBezTo>
                    <a:pt x="1180" y="525"/>
                    <a:pt x="1156" y="501"/>
                    <a:pt x="1156" y="471"/>
                  </a:cubicBezTo>
                  <a:cubicBezTo>
                    <a:pt x="1156" y="442"/>
                    <a:pt x="1180" y="418"/>
                    <a:pt x="1210" y="418"/>
                  </a:cubicBezTo>
                  <a:cubicBezTo>
                    <a:pt x="1240" y="418"/>
                    <a:pt x="1264" y="442"/>
                    <a:pt x="1264" y="471"/>
                  </a:cubicBezTo>
                  <a:cubicBezTo>
                    <a:pt x="1264" y="501"/>
                    <a:pt x="1240" y="525"/>
                    <a:pt x="1210" y="525"/>
                  </a:cubicBezTo>
                  <a:close/>
                  <a:moveTo>
                    <a:pt x="1276" y="379"/>
                  </a:moveTo>
                  <a:cubicBezTo>
                    <a:pt x="1258" y="366"/>
                    <a:pt x="1235" y="358"/>
                    <a:pt x="1210" y="358"/>
                  </a:cubicBezTo>
                  <a:cubicBezTo>
                    <a:pt x="1177" y="358"/>
                    <a:pt x="1147" y="372"/>
                    <a:pt x="1126" y="395"/>
                  </a:cubicBezTo>
                  <a:cubicBezTo>
                    <a:pt x="923" y="275"/>
                    <a:pt x="923" y="275"/>
                    <a:pt x="923" y="275"/>
                  </a:cubicBezTo>
                  <a:cubicBezTo>
                    <a:pt x="924" y="271"/>
                    <a:pt x="924" y="268"/>
                    <a:pt x="925" y="264"/>
                  </a:cubicBezTo>
                  <a:cubicBezTo>
                    <a:pt x="1402" y="264"/>
                    <a:pt x="1402" y="264"/>
                    <a:pt x="1402" y="264"/>
                  </a:cubicBezTo>
                  <a:lnTo>
                    <a:pt x="1276" y="379"/>
                  </a:lnTo>
                  <a:close/>
                  <a:moveTo>
                    <a:pt x="1608" y="168"/>
                  </a:moveTo>
                  <a:cubicBezTo>
                    <a:pt x="1578" y="168"/>
                    <a:pt x="1554" y="144"/>
                    <a:pt x="1554" y="114"/>
                  </a:cubicBezTo>
                  <a:cubicBezTo>
                    <a:pt x="1554" y="85"/>
                    <a:pt x="1578" y="60"/>
                    <a:pt x="1608" y="60"/>
                  </a:cubicBezTo>
                  <a:cubicBezTo>
                    <a:pt x="1638" y="60"/>
                    <a:pt x="1662" y="85"/>
                    <a:pt x="1662" y="114"/>
                  </a:cubicBezTo>
                  <a:cubicBezTo>
                    <a:pt x="1662" y="144"/>
                    <a:pt x="1638" y="168"/>
                    <a:pt x="1608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" name="Freeform 33"/>
            <p:cNvSpPr>
              <a:spLocks noEditPoints="1"/>
            </p:cNvSpPr>
            <p:nvPr/>
          </p:nvSpPr>
          <p:spPr bwMode="auto">
            <a:xfrm>
              <a:off x="7269163" y="3862388"/>
              <a:ext cx="912812" cy="730250"/>
            </a:xfrm>
            <a:custGeom>
              <a:avLst/>
              <a:gdLst>
                <a:gd name="T0" fmla="*/ 1988 w 2048"/>
                <a:gd name="T1" fmla="*/ 762 h 1640"/>
                <a:gd name="T2" fmla="*/ 1767 w 2048"/>
                <a:gd name="T3" fmla="*/ 277 h 1640"/>
                <a:gd name="T4" fmla="*/ 1737 w 2048"/>
                <a:gd name="T5" fmla="*/ 0 h 1640"/>
                <a:gd name="T6" fmla="*/ 1481 w 2048"/>
                <a:gd name="T7" fmla="*/ 154 h 1640"/>
                <a:gd name="T8" fmla="*/ 1369 w 2048"/>
                <a:gd name="T9" fmla="*/ 988 h 1640"/>
                <a:gd name="T10" fmla="*/ 1369 w 2048"/>
                <a:gd name="T11" fmla="*/ 588 h 1640"/>
                <a:gd name="T12" fmla="*/ 1083 w 2048"/>
                <a:gd name="T13" fmla="*/ 588 h 1640"/>
                <a:gd name="T14" fmla="*/ 1083 w 2048"/>
                <a:gd name="T15" fmla="*/ 988 h 1640"/>
                <a:gd name="T16" fmla="*/ 971 w 2048"/>
                <a:gd name="T17" fmla="*/ 325 h 1640"/>
                <a:gd name="T18" fmla="*/ 715 w 2048"/>
                <a:gd name="T19" fmla="*/ 171 h 1640"/>
                <a:gd name="T20" fmla="*/ 685 w 2048"/>
                <a:gd name="T21" fmla="*/ 447 h 1640"/>
                <a:gd name="T22" fmla="*/ 745 w 2048"/>
                <a:gd name="T23" fmla="*/ 615 h 1640"/>
                <a:gd name="T24" fmla="*/ 911 w 2048"/>
                <a:gd name="T25" fmla="*/ 988 h 1640"/>
                <a:gd name="T26" fmla="*/ 715 w 2048"/>
                <a:gd name="T27" fmla="*/ 705 h 1640"/>
                <a:gd name="T28" fmla="*/ 573 w 2048"/>
                <a:gd name="T29" fmla="*/ 988 h 1640"/>
                <a:gd name="T30" fmla="*/ 573 w 2048"/>
                <a:gd name="T31" fmla="*/ 588 h 1640"/>
                <a:gd name="T32" fmla="*/ 287 w 2048"/>
                <a:gd name="T33" fmla="*/ 588 h 1640"/>
                <a:gd name="T34" fmla="*/ 287 w 2048"/>
                <a:gd name="T35" fmla="*/ 988 h 1640"/>
                <a:gd name="T36" fmla="*/ 30 w 2048"/>
                <a:gd name="T37" fmla="*/ 212 h 1640"/>
                <a:gd name="T38" fmla="*/ 90 w 2048"/>
                <a:gd name="T39" fmla="*/ 1325 h 1640"/>
                <a:gd name="T40" fmla="*/ 588 w 2048"/>
                <a:gd name="T41" fmla="*/ 1474 h 1640"/>
                <a:gd name="T42" fmla="*/ 588 w 2048"/>
                <a:gd name="T43" fmla="*/ 1640 h 1640"/>
                <a:gd name="T44" fmla="*/ 1490 w 2048"/>
                <a:gd name="T45" fmla="*/ 1504 h 1640"/>
                <a:gd name="T46" fmla="*/ 1301 w 2048"/>
                <a:gd name="T47" fmla="*/ 1325 h 1640"/>
                <a:gd name="T48" fmla="*/ 2048 w 2048"/>
                <a:gd name="T49" fmla="*/ 1018 h 1640"/>
                <a:gd name="T50" fmla="*/ 1541 w 2048"/>
                <a:gd name="T51" fmla="*/ 60 h 1640"/>
                <a:gd name="T52" fmla="*/ 1541 w 2048"/>
                <a:gd name="T53" fmla="*/ 124 h 1640"/>
                <a:gd name="T54" fmla="*/ 1707 w 2048"/>
                <a:gd name="T55" fmla="*/ 184 h 1640"/>
                <a:gd name="T56" fmla="*/ 1541 w 2048"/>
                <a:gd name="T57" fmla="*/ 184 h 1640"/>
                <a:gd name="T58" fmla="*/ 1707 w 2048"/>
                <a:gd name="T59" fmla="*/ 988 h 1640"/>
                <a:gd name="T60" fmla="*/ 1143 w 2048"/>
                <a:gd name="T61" fmla="*/ 618 h 1640"/>
                <a:gd name="T62" fmla="*/ 1143 w 2048"/>
                <a:gd name="T63" fmla="*/ 682 h 1640"/>
                <a:gd name="T64" fmla="*/ 1309 w 2048"/>
                <a:gd name="T65" fmla="*/ 742 h 1640"/>
                <a:gd name="T66" fmla="*/ 1143 w 2048"/>
                <a:gd name="T67" fmla="*/ 742 h 1640"/>
                <a:gd name="T68" fmla="*/ 1309 w 2048"/>
                <a:gd name="T69" fmla="*/ 988 h 1640"/>
                <a:gd name="T70" fmla="*/ 745 w 2048"/>
                <a:gd name="T71" fmla="*/ 295 h 1640"/>
                <a:gd name="T72" fmla="*/ 911 w 2048"/>
                <a:gd name="T73" fmla="*/ 295 h 1640"/>
                <a:gd name="T74" fmla="*/ 745 w 2048"/>
                <a:gd name="T75" fmla="*/ 355 h 1640"/>
                <a:gd name="T76" fmla="*/ 745 w 2048"/>
                <a:gd name="T77" fmla="*/ 417 h 1640"/>
                <a:gd name="T78" fmla="*/ 513 w 2048"/>
                <a:gd name="T79" fmla="*/ 682 h 1640"/>
                <a:gd name="T80" fmla="*/ 347 w 2048"/>
                <a:gd name="T81" fmla="*/ 742 h 1640"/>
                <a:gd name="T82" fmla="*/ 347 w 2048"/>
                <a:gd name="T83" fmla="*/ 805 h 1640"/>
                <a:gd name="T84" fmla="*/ 513 w 2048"/>
                <a:gd name="T85" fmla="*/ 865 h 1640"/>
                <a:gd name="T86" fmla="*/ 347 w 2048"/>
                <a:gd name="T87" fmla="*/ 865 h 1640"/>
                <a:gd name="T88" fmla="*/ 618 w 2048"/>
                <a:gd name="T89" fmla="*/ 1580 h 1640"/>
                <a:gd name="T90" fmla="*/ 791 w 2048"/>
                <a:gd name="T91" fmla="*/ 1474 h 1640"/>
                <a:gd name="T92" fmla="*/ 1257 w 2048"/>
                <a:gd name="T93" fmla="*/ 1474 h 1640"/>
                <a:gd name="T94" fmla="*/ 90 w 2048"/>
                <a:gd name="T95" fmla="*/ 1265 h 1640"/>
                <a:gd name="T96" fmla="*/ 1988 w 2048"/>
                <a:gd name="T97" fmla="*/ 1049 h 1640"/>
                <a:gd name="T98" fmla="*/ 1958 w 2048"/>
                <a:gd name="T99" fmla="*/ 1265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48" h="1640">
                  <a:moveTo>
                    <a:pt x="2048" y="762"/>
                  </a:moveTo>
                  <a:cubicBezTo>
                    <a:pt x="2048" y="745"/>
                    <a:pt x="2035" y="732"/>
                    <a:pt x="2018" y="732"/>
                  </a:cubicBezTo>
                  <a:cubicBezTo>
                    <a:pt x="2001" y="732"/>
                    <a:pt x="1988" y="745"/>
                    <a:pt x="1988" y="762"/>
                  </a:cubicBezTo>
                  <a:cubicBezTo>
                    <a:pt x="1988" y="988"/>
                    <a:pt x="1988" y="988"/>
                    <a:pt x="1988" y="988"/>
                  </a:cubicBezTo>
                  <a:cubicBezTo>
                    <a:pt x="1767" y="988"/>
                    <a:pt x="1767" y="988"/>
                    <a:pt x="1767" y="988"/>
                  </a:cubicBezTo>
                  <a:cubicBezTo>
                    <a:pt x="1767" y="277"/>
                    <a:pt x="1767" y="277"/>
                    <a:pt x="1767" y="277"/>
                  </a:cubicBezTo>
                  <a:cubicBezTo>
                    <a:pt x="1767" y="154"/>
                    <a:pt x="1767" y="154"/>
                    <a:pt x="1767" y="154"/>
                  </a:cubicBezTo>
                  <a:cubicBezTo>
                    <a:pt x="1767" y="30"/>
                    <a:pt x="1767" y="30"/>
                    <a:pt x="1767" y="30"/>
                  </a:cubicBezTo>
                  <a:cubicBezTo>
                    <a:pt x="1767" y="13"/>
                    <a:pt x="1754" y="0"/>
                    <a:pt x="1737" y="0"/>
                  </a:cubicBezTo>
                  <a:cubicBezTo>
                    <a:pt x="1511" y="0"/>
                    <a:pt x="1511" y="0"/>
                    <a:pt x="1511" y="0"/>
                  </a:cubicBezTo>
                  <a:cubicBezTo>
                    <a:pt x="1495" y="0"/>
                    <a:pt x="1481" y="13"/>
                    <a:pt x="1481" y="30"/>
                  </a:cubicBezTo>
                  <a:cubicBezTo>
                    <a:pt x="1481" y="154"/>
                    <a:pt x="1481" y="154"/>
                    <a:pt x="1481" y="154"/>
                  </a:cubicBezTo>
                  <a:cubicBezTo>
                    <a:pt x="1481" y="277"/>
                    <a:pt x="1481" y="277"/>
                    <a:pt x="1481" y="277"/>
                  </a:cubicBezTo>
                  <a:cubicBezTo>
                    <a:pt x="1481" y="988"/>
                    <a:pt x="1481" y="988"/>
                    <a:pt x="1481" y="988"/>
                  </a:cubicBezTo>
                  <a:cubicBezTo>
                    <a:pt x="1369" y="988"/>
                    <a:pt x="1369" y="988"/>
                    <a:pt x="1369" y="988"/>
                  </a:cubicBezTo>
                  <a:cubicBezTo>
                    <a:pt x="1369" y="835"/>
                    <a:pt x="1369" y="835"/>
                    <a:pt x="1369" y="835"/>
                  </a:cubicBezTo>
                  <a:cubicBezTo>
                    <a:pt x="1369" y="712"/>
                    <a:pt x="1369" y="712"/>
                    <a:pt x="1369" y="712"/>
                  </a:cubicBezTo>
                  <a:cubicBezTo>
                    <a:pt x="1369" y="588"/>
                    <a:pt x="1369" y="588"/>
                    <a:pt x="1369" y="588"/>
                  </a:cubicBezTo>
                  <a:cubicBezTo>
                    <a:pt x="1369" y="571"/>
                    <a:pt x="1356" y="558"/>
                    <a:pt x="1339" y="558"/>
                  </a:cubicBezTo>
                  <a:cubicBezTo>
                    <a:pt x="1113" y="558"/>
                    <a:pt x="1113" y="558"/>
                    <a:pt x="1113" y="558"/>
                  </a:cubicBezTo>
                  <a:cubicBezTo>
                    <a:pt x="1097" y="558"/>
                    <a:pt x="1083" y="571"/>
                    <a:pt x="1083" y="588"/>
                  </a:cubicBezTo>
                  <a:cubicBezTo>
                    <a:pt x="1083" y="712"/>
                    <a:pt x="1083" y="712"/>
                    <a:pt x="1083" y="712"/>
                  </a:cubicBezTo>
                  <a:cubicBezTo>
                    <a:pt x="1083" y="835"/>
                    <a:pt x="1083" y="835"/>
                    <a:pt x="1083" y="835"/>
                  </a:cubicBezTo>
                  <a:cubicBezTo>
                    <a:pt x="1083" y="988"/>
                    <a:pt x="1083" y="988"/>
                    <a:pt x="1083" y="988"/>
                  </a:cubicBezTo>
                  <a:cubicBezTo>
                    <a:pt x="971" y="988"/>
                    <a:pt x="971" y="988"/>
                    <a:pt x="971" y="988"/>
                  </a:cubicBezTo>
                  <a:cubicBezTo>
                    <a:pt x="971" y="447"/>
                    <a:pt x="971" y="447"/>
                    <a:pt x="971" y="447"/>
                  </a:cubicBezTo>
                  <a:cubicBezTo>
                    <a:pt x="971" y="325"/>
                    <a:pt x="971" y="325"/>
                    <a:pt x="971" y="325"/>
                  </a:cubicBezTo>
                  <a:cubicBezTo>
                    <a:pt x="971" y="201"/>
                    <a:pt x="971" y="201"/>
                    <a:pt x="971" y="201"/>
                  </a:cubicBezTo>
                  <a:cubicBezTo>
                    <a:pt x="971" y="184"/>
                    <a:pt x="958" y="171"/>
                    <a:pt x="941" y="171"/>
                  </a:cubicBezTo>
                  <a:cubicBezTo>
                    <a:pt x="715" y="171"/>
                    <a:pt x="715" y="171"/>
                    <a:pt x="715" y="171"/>
                  </a:cubicBezTo>
                  <a:cubicBezTo>
                    <a:pt x="699" y="171"/>
                    <a:pt x="685" y="184"/>
                    <a:pt x="685" y="201"/>
                  </a:cubicBezTo>
                  <a:cubicBezTo>
                    <a:pt x="685" y="325"/>
                    <a:pt x="685" y="325"/>
                    <a:pt x="685" y="325"/>
                  </a:cubicBezTo>
                  <a:cubicBezTo>
                    <a:pt x="685" y="447"/>
                    <a:pt x="685" y="447"/>
                    <a:pt x="685" y="447"/>
                  </a:cubicBezTo>
                  <a:cubicBezTo>
                    <a:pt x="685" y="615"/>
                    <a:pt x="685" y="615"/>
                    <a:pt x="685" y="615"/>
                  </a:cubicBezTo>
                  <a:cubicBezTo>
                    <a:pt x="685" y="632"/>
                    <a:pt x="699" y="645"/>
                    <a:pt x="715" y="645"/>
                  </a:cubicBezTo>
                  <a:cubicBezTo>
                    <a:pt x="732" y="645"/>
                    <a:pt x="745" y="632"/>
                    <a:pt x="745" y="615"/>
                  </a:cubicBezTo>
                  <a:cubicBezTo>
                    <a:pt x="745" y="477"/>
                    <a:pt x="745" y="477"/>
                    <a:pt x="745" y="477"/>
                  </a:cubicBezTo>
                  <a:cubicBezTo>
                    <a:pt x="911" y="477"/>
                    <a:pt x="911" y="477"/>
                    <a:pt x="911" y="477"/>
                  </a:cubicBezTo>
                  <a:cubicBezTo>
                    <a:pt x="911" y="988"/>
                    <a:pt x="911" y="988"/>
                    <a:pt x="911" y="988"/>
                  </a:cubicBezTo>
                  <a:cubicBezTo>
                    <a:pt x="745" y="988"/>
                    <a:pt x="745" y="988"/>
                    <a:pt x="745" y="988"/>
                  </a:cubicBezTo>
                  <a:cubicBezTo>
                    <a:pt x="745" y="735"/>
                    <a:pt x="745" y="735"/>
                    <a:pt x="745" y="735"/>
                  </a:cubicBezTo>
                  <a:cubicBezTo>
                    <a:pt x="745" y="719"/>
                    <a:pt x="732" y="705"/>
                    <a:pt x="715" y="705"/>
                  </a:cubicBezTo>
                  <a:cubicBezTo>
                    <a:pt x="699" y="705"/>
                    <a:pt x="685" y="719"/>
                    <a:pt x="685" y="735"/>
                  </a:cubicBezTo>
                  <a:cubicBezTo>
                    <a:pt x="685" y="988"/>
                    <a:pt x="685" y="988"/>
                    <a:pt x="685" y="988"/>
                  </a:cubicBezTo>
                  <a:cubicBezTo>
                    <a:pt x="573" y="988"/>
                    <a:pt x="573" y="988"/>
                    <a:pt x="573" y="988"/>
                  </a:cubicBezTo>
                  <a:cubicBezTo>
                    <a:pt x="573" y="835"/>
                    <a:pt x="573" y="835"/>
                    <a:pt x="573" y="835"/>
                  </a:cubicBezTo>
                  <a:cubicBezTo>
                    <a:pt x="573" y="712"/>
                    <a:pt x="573" y="712"/>
                    <a:pt x="573" y="712"/>
                  </a:cubicBezTo>
                  <a:cubicBezTo>
                    <a:pt x="573" y="588"/>
                    <a:pt x="573" y="588"/>
                    <a:pt x="573" y="588"/>
                  </a:cubicBezTo>
                  <a:cubicBezTo>
                    <a:pt x="573" y="571"/>
                    <a:pt x="560" y="558"/>
                    <a:pt x="543" y="558"/>
                  </a:cubicBezTo>
                  <a:cubicBezTo>
                    <a:pt x="317" y="558"/>
                    <a:pt x="317" y="558"/>
                    <a:pt x="317" y="558"/>
                  </a:cubicBezTo>
                  <a:cubicBezTo>
                    <a:pt x="301" y="558"/>
                    <a:pt x="287" y="571"/>
                    <a:pt x="287" y="588"/>
                  </a:cubicBezTo>
                  <a:cubicBezTo>
                    <a:pt x="287" y="712"/>
                    <a:pt x="287" y="712"/>
                    <a:pt x="287" y="712"/>
                  </a:cubicBezTo>
                  <a:cubicBezTo>
                    <a:pt x="287" y="835"/>
                    <a:pt x="287" y="835"/>
                    <a:pt x="287" y="835"/>
                  </a:cubicBezTo>
                  <a:cubicBezTo>
                    <a:pt x="287" y="988"/>
                    <a:pt x="287" y="988"/>
                    <a:pt x="287" y="988"/>
                  </a:cubicBezTo>
                  <a:cubicBezTo>
                    <a:pt x="60" y="988"/>
                    <a:pt x="60" y="988"/>
                    <a:pt x="60" y="988"/>
                  </a:cubicBezTo>
                  <a:cubicBezTo>
                    <a:pt x="60" y="242"/>
                    <a:pt x="60" y="242"/>
                    <a:pt x="60" y="242"/>
                  </a:cubicBezTo>
                  <a:cubicBezTo>
                    <a:pt x="60" y="225"/>
                    <a:pt x="47" y="212"/>
                    <a:pt x="30" y="212"/>
                  </a:cubicBezTo>
                  <a:cubicBezTo>
                    <a:pt x="13" y="212"/>
                    <a:pt x="0" y="225"/>
                    <a:pt x="0" y="242"/>
                  </a:cubicBezTo>
                  <a:cubicBezTo>
                    <a:pt x="0" y="1235"/>
                    <a:pt x="0" y="1235"/>
                    <a:pt x="0" y="1235"/>
                  </a:cubicBezTo>
                  <a:cubicBezTo>
                    <a:pt x="0" y="1285"/>
                    <a:pt x="40" y="1325"/>
                    <a:pt x="90" y="1325"/>
                  </a:cubicBezTo>
                  <a:cubicBezTo>
                    <a:pt x="747" y="1325"/>
                    <a:pt x="747" y="1325"/>
                    <a:pt x="747" y="1325"/>
                  </a:cubicBezTo>
                  <a:cubicBezTo>
                    <a:pt x="730" y="1474"/>
                    <a:pt x="730" y="1474"/>
                    <a:pt x="730" y="1474"/>
                  </a:cubicBezTo>
                  <a:cubicBezTo>
                    <a:pt x="588" y="1474"/>
                    <a:pt x="588" y="1474"/>
                    <a:pt x="588" y="1474"/>
                  </a:cubicBezTo>
                  <a:cubicBezTo>
                    <a:pt x="571" y="1474"/>
                    <a:pt x="558" y="1488"/>
                    <a:pt x="558" y="1504"/>
                  </a:cubicBezTo>
                  <a:cubicBezTo>
                    <a:pt x="558" y="1610"/>
                    <a:pt x="558" y="1610"/>
                    <a:pt x="558" y="1610"/>
                  </a:cubicBezTo>
                  <a:cubicBezTo>
                    <a:pt x="558" y="1626"/>
                    <a:pt x="571" y="1640"/>
                    <a:pt x="588" y="1640"/>
                  </a:cubicBezTo>
                  <a:cubicBezTo>
                    <a:pt x="1460" y="1640"/>
                    <a:pt x="1460" y="1640"/>
                    <a:pt x="1460" y="1640"/>
                  </a:cubicBezTo>
                  <a:cubicBezTo>
                    <a:pt x="1477" y="1640"/>
                    <a:pt x="1490" y="1626"/>
                    <a:pt x="1490" y="1610"/>
                  </a:cubicBezTo>
                  <a:cubicBezTo>
                    <a:pt x="1490" y="1504"/>
                    <a:pt x="1490" y="1504"/>
                    <a:pt x="1490" y="1504"/>
                  </a:cubicBezTo>
                  <a:cubicBezTo>
                    <a:pt x="1490" y="1488"/>
                    <a:pt x="1477" y="1474"/>
                    <a:pt x="1460" y="1474"/>
                  </a:cubicBezTo>
                  <a:cubicBezTo>
                    <a:pt x="1318" y="1474"/>
                    <a:pt x="1318" y="1474"/>
                    <a:pt x="1318" y="1474"/>
                  </a:cubicBezTo>
                  <a:cubicBezTo>
                    <a:pt x="1301" y="1325"/>
                    <a:pt x="1301" y="1325"/>
                    <a:pt x="1301" y="1325"/>
                  </a:cubicBezTo>
                  <a:cubicBezTo>
                    <a:pt x="1958" y="1325"/>
                    <a:pt x="1958" y="1325"/>
                    <a:pt x="1958" y="1325"/>
                  </a:cubicBezTo>
                  <a:cubicBezTo>
                    <a:pt x="2008" y="1325"/>
                    <a:pt x="2048" y="1285"/>
                    <a:pt x="2048" y="1235"/>
                  </a:cubicBezTo>
                  <a:cubicBezTo>
                    <a:pt x="2048" y="1235"/>
                    <a:pt x="2048" y="1018"/>
                    <a:pt x="2048" y="1018"/>
                  </a:cubicBezTo>
                  <a:cubicBezTo>
                    <a:pt x="2048" y="1018"/>
                    <a:pt x="2048" y="1018"/>
                    <a:pt x="2048" y="1018"/>
                  </a:cubicBezTo>
                  <a:cubicBezTo>
                    <a:pt x="2048" y="762"/>
                    <a:pt x="2048" y="762"/>
                    <a:pt x="2048" y="762"/>
                  </a:cubicBezTo>
                  <a:close/>
                  <a:moveTo>
                    <a:pt x="1541" y="60"/>
                  </a:moveTo>
                  <a:cubicBezTo>
                    <a:pt x="1707" y="60"/>
                    <a:pt x="1707" y="60"/>
                    <a:pt x="1707" y="60"/>
                  </a:cubicBezTo>
                  <a:cubicBezTo>
                    <a:pt x="1707" y="124"/>
                    <a:pt x="1707" y="124"/>
                    <a:pt x="1707" y="124"/>
                  </a:cubicBezTo>
                  <a:cubicBezTo>
                    <a:pt x="1541" y="124"/>
                    <a:pt x="1541" y="124"/>
                    <a:pt x="1541" y="124"/>
                  </a:cubicBezTo>
                  <a:lnTo>
                    <a:pt x="1541" y="60"/>
                  </a:lnTo>
                  <a:close/>
                  <a:moveTo>
                    <a:pt x="1541" y="184"/>
                  </a:moveTo>
                  <a:cubicBezTo>
                    <a:pt x="1707" y="184"/>
                    <a:pt x="1707" y="184"/>
                    <a:pt x="1707" y="184"/>
                  </a:cubicBezTo>
                  <a:cubicBezTo>
                    <a:pt x="1707" y="247"/>
                    <a:pt x="1707" y="247"/>
                    <a:pt x="1707" y="247"/>
                  </a:cubicBezTo>
                  <a:cubicBezTo>
                    <a:pt x="1541" y="247"/>
                    <a:pt x="1541" y="247"/>
                    <a:pt x="1541" y="247"/>
                  </a:cubicBezTo>
                  <a:lnTo>
                    <a:pt x="1541" y="184"/>
                  </a:lnTo>
                  <a:close/>
                  <a:moveTo>
                    <a:pt x="1541" y="307"/>
                  </a:moveTo>
                  <a:cubicBezTo>
                    <a:pt x="1707" y="307"/>
                    <a:pt x="1707" y="307"/>
                    <a:pt x="1707" y="307"/>
                  </a:cubicBezTo>
                  <a:cubicBezTo>
                    <a:pt x="1707" y="988"/>
                    <a:pt x="1707" y="988"/>
                    <a:pt x="1707" y="988"/>
                  </a:cubicBezTo>
                  <a:cubicBezTo>
                    <a:pt x="1541" y="988"/>
                    <a:pt x="1541" y="988"/>
                    <a:pt x="1541" y="988"/>
                  </a:cubicBezTo>
                  <a:lnTo>
                    <a:pt x="1541" y="307"/>
                  </a:lnTo>
                  <a:close/>
                  <a:moveTo>
                    <a:pt x="1143" y="618"/>
                  </a:moveTo>
                  <a:cubicBezTo>
                    <a:pt x="1309" y="618"/>
                    <a:pt x="1309" y="618"/>
                    <a:pt x="1309" y="618"/>
                  </a:cubicBezTo>
                  <a:cubicBezTo>
                    <a:pt x="1309" y="682"/>
                    <a:pt x="1309" y="682"/>
                    <a:pt x="1309" y="682"/>
                  </a:cubicBezTo>
                  <a:cubicBezTo>
                    <a:pt x="1143" y="682"/>
                    <a:pt x="1143" y="682"/>
                    <a:pt x="1143" y="682"/>
                  </a:cubicBezTo>
                  <a:lnTo>
                    <a:pt x="1143" y="618"/>
                  </a:lnTo>
                  <a:close/>
                  <a:moveTo>
                    <a:pt x="1143" y="742"/>
                  </a:moveTo>
                  <a:cubicBezTo>
                    <a:pt x="1309" y="742"/>
                    <a:pt x="1309" y="742"/>
                    <a:pt x="1309" y="742"/>
                  </a:cubicBezTo>
                  <a:cubicBezTo>
                    <a:pt x="1309" y="805"/>
                    <a:pt x="1309" y="805"/>
                    <a:pt x="1309" y="805"/>
                  </a:cubicBezTo>
                  <a:cubicBezTo>
                    <a:pt x="1143" y="805"/>
                    <a:pt x="1143" y="805"/>
                    <a:pt x="1143" y="805"/>
                  </a:cubicBezTo>
                  <a:lnTo>
                    <a:pt x="1143" y="742"/>
                  </a:lnTo>
                  <a:close/>
                  <a:moveTo>
                    <a:pt x="1143" y="865"/>
                  </a:moveTo>
                  <a:cubicBezTo>
                    <a:pt x="1309" y="865"/>
                    <a:pt x="1309" y="865"/>
                    <a:pt x="1309" y="865"/>
                  </a:cubicBezTo>
                  <a:cubicBezTo>
                    <a:pt x="1309" y="988"/>
                    <a:pt x="1309" y="988"/>
                    <a:pt x="1309" y="988"/>
                  </a:cubicBezTo>
                  <a:cubicBezTo>
                    <a:pt x="1143" y="988"/>
                    <a:pt x="1143" y="988"/>
                    <a:pt x="1143" y="988"/>
                  </a:cubicBezTo>
                  <a:lnTo>
                    <a:pt x="1143" y="865"/>
                  </a:lnTo>
                  <a:close/>
                  <a:moveTo>
                    <a:pt x="745" y="295"/>
                  </a:moveTo>
                  <a:cubicBezTo>
                    <a:pt x="745" y="231"/>
                    <a:pt x="745" y="231"/>
                    <a:pt x="745" y="231"/>
                  </a:cubicBezTo>
                  <a:cubicBezTo>
                    <a:pt x="911" y="231"/>
                    <a:pt x="911" y="231"/>
                    <a:pt x="911" y="231"/>
                  </a:cubicBezTo>
                  <a:cubicBezTo>
                    <a:pt x="911" y="295"/>
                    <a:pt x="911" y="295"/>
                    <a:pt x="911" y="295"/>
                  </a:cubicBezTo>
                  <a:lnTo>
                    <a:pt x="745" y="295"/>
                  </a:lnTo>
                  <a:close/>
                  <a:moveTo>
                    <a:pt x="745" y="417"/>
                  </a:moveTo>
                  <a:cubicBezTo>
                    <a:pt x="745" y="355"/>
                    <a:pt x="745" y="355"/>
                    <a:pt x="745" y="355"/>
                  </a:cubicBezTo>
                  <a:cubicBezTo>
                    <a:pt x="911" y="355"/>
                    <a:pt x="911" y="355"/>
                    <a:pt x="911" y="355"/>
                  </a:cubicBezTo>
                  <a:cubicBezTo>
                    <a:pt x="911" y="417"/>
                    <a:pt x="911" y="417"/>
                    <a:pt x="911" y="417"/>
                  </a:cubicBezTo>
                  <a:lnTo>
                    <a:pt x="745" y="417"/>
                  </a:lnTo>
                  <a:close/>
                  <a:moveTo>
                    <a:pt x="347" y="618"/>
                  </a:moveTo>
                  <a:cubicBezTo>
                    <a:pt x="513" y="618"/>
                    <a:pt x="513" y="618"/>
                    <a:pt x="513" y="618"/>
                  </a:cubicBezTo>
                  <a:cubicBezTo>
                    <a:pt x="513" y="682"/>
                    <a:pt x="513" y="682"/>
                    <a:pt x="513" y="682"/>
                  </a:cubicBezTo>
                  <a:cubicBezTo>
                    <a:pt x="347" y="682"/>
                    <a:pt x="347" y="682"/>
                    <a:pt x="347" y="682"/>
                  </a:cubicBezTo>
                  <a:lnTo>
                    <a:pt x="347" y="618"/>
                  </a:lnTo>
                  <a:close/>
                  <a:moveTo>
                    <a:pt x="347" y="742"/>
                  </a:moveTo>
                  <a:cubicBezTo>
                    <a:pt x="513" y="742"/>
                    <a:pt x="513" y="742"/>
                    <a:pt x="513" y="742"/>
                  </a:cubicBezTo>
                  <a:cubicBezTo>
                    <a:pt x="513" y="805"/>
                    <a:pt x="513" y="805"/>
                    <a:pt x="513" y="805"/>
                  </a:cubicBezTo>
                  <a:cubicBezTo>
                    <a:pt x="347" y="805"/>
                    <a:pt x="347" y="805"/>
                    <a:pt x="347" y="805"/>
                  </a:cubicBezTo>
                  <a:lnTo>
                    <a:pt x="347" y="742"/>
                  </a:lnTo>
                  <a:close/>
                  <a:moveTo>
                    <a:pt x="347" y="865"/>
                  </a:moveTo>
                  <a:cubicBezTo>
                    <a:pt x="513" y="865"/>
                    <a:pt x="513" y="865"/>
                    <a:pt x="513" y="865"/>
                  </a:cubicBezTo>
                  <a:cubicBezTo>
                    <a:pt x="513" y="988"/>
                    <a:pt x="513" y="988"/>
                    <a:pt x="513" y="988"/>
                  </a:cubicBezTo>
                  <a:cubicBezTo>
                    <a:pt x="347" y="988"/>
                    <a:pt x="347" y="988"/>
                    <a:pt x="347" y="988"/>
                  </a:cubicBezTo>
                  <a:lnTo>
                    <a:pt x="347" y="865"/>
                  </a:lnTo>
                  <a:close/>
                  <a:moveTo>
                    <a:pt x="1430" y="1534"/>
                  </a:moveTo>
                  <a:cubicBezTo>
                    <a:pt x="1430" y="1580"/>
                    <a:pt x="1430" y="1580"/>
                    <a:pt x="1430" y="1580"/>
                  </a:cubicBezTo>
                  <a:cubicBezTo>
                    <a:pt x="618" y="1580"/>
                    <a:pt x="618" y="1580"/>
                    <a:pt x="618" y="1580"/>
                  </a:cubicBezTo>
                  <a:cubicBezTo>
                    <a:pt x="618" y="1534"/>
                    <a:pt x="618" y="1534"/>
                    <a:pt x="618" y="1534"/>
                  </a:cubicBezTo>
                  <a:lnTo>
                    <a:pt x="1430" y="1534"/>
                  </a:lnTo>
                  <a:close/>
                  <a:moveTo>
                    <a:pt x="791" y="1474"/>
                  </a:moveTo>
                  <a:cubicBezTo>
                    <a:pt x="808" y="1325"/>
                    <a:pt x="808" y="1325"/>
                    <a:pt x="808" y="1325"/>
                  </a:cubicBezTo>
                  <a:cubicBezTo>
                    <a:pt x="1240" y="1325"/>
                    <a:pt x="1240" y="1325"/>
                    <a:pt x="1240" y="1325"/>
                  </a:cubicBezTo>
                  <a:cubicBezTo>
                    <a:pt x="1257" y="1474"/>
                    <a:pt x="1257" y="1474"/>
                    <a:pt x="1257" y="1474"/>
                  </a:cubicBezTo>
                  <a:lnTo>
                    <a:pt x="791" y="1474"/>
                  </a:lnTo>
                  <a:close/>
                  <a:moveTo>
                    <a:pt x="1958" y="1265"/>
                  </a:moveTo>
                  <a:cubicBezTo>
                    <a:pt x="90" y="1265"/>
                    <a:pt x="90" y="1265"/>
                    <a:pt x="90" y="1265"/>
                  </a:cubicBezTo>
                  <a:cubicBezTo>
                    <a:pt x="73" y="1265"/>
                    <a:pt x="60" y="1252"/>
                    <a:pt x="60" y="1235"/>
                  </a:cubicBezTo>
                  <a:cubicBezTo>
                    <a:pt x="60" y="1049"/>
                    <a:pt x="60" y="1049"/>
                    <a:pt x="60" y="1049"/>
                  </a:cubicBezTo>
                  <a:cubicBezTo>
                    <a:pt x="1988" y="1049"/>
                    <a:pt x="1988" y="1049"/>
                    <a:pt x="1988" y="1049"/>
                  </a:cubicBezTo>
                  <a:cubicBezTo>
                    <a:pt x="1988" y="1235"/>
                    <a:pt x="1988" y="1235"/>
                    <a:pt x="1988" y="1235"/>
                  </a:cubicBezTo>
                  <a:cubicBezTo>
                    <a:pt x="1988" y="1235"/>
                    <a:pt x="1988" y="1235"/>
                    <a:pt x="1988" y="1235"/>
                  </a:cubicBezTo>
                  <a:cubicBezTo>
                    <a:pt x="1988" y="1252"/>
                    <a:pt x="1975" y="1265"/>
                    <a:pt x="1958" y="1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44" name="矩形: 圆角 43"/>
          <p:cNvSpPr/>
          <p:nvPr/>
        </p:nvSpPr>
        <p:spPr>
          <a:xfrm>
            <a:off x="8998900" y="2204399"/>
            <a:ext cx="2520000" cy="3929701"/>
          </a:xfrm>
          <a:prstGeom prst="roundRect">
            <a:avLst>
              <a:gd name="adj" fmla="val 13482"/>
            </a:avLst>
          </a:prstGeom>
          <a:solidFill>
            <a:schemeClr val="bg1"/>
          </a:solidFill>
          <a:ln>
            <a:noFill/>
          </a:ln>
          <a:effectLst>
            <a:outerShdw blurRad="546100" dist="647700" dir="5400000" sx="88000" sy="88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9234635" y="3594354"/>
            <a:ext cx="20528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400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9244103" y="2600982"/>
            <a:ext cx="1110233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chemeClr val="bg1">
                    <a:lumMod val="85000"/>
                  </a:schemeClr>
                </a:solidFill>
                <a:latin typeface="Bebas" pitchFamily="50" charset="0"/>
                <a:ea typeface="OPPOSans H" panose="00020600040101010101" pitchFamily="18" charset="-122"/>
              </a:rPr>
              <a:t>04</a:t>
            </a:r>
            <a:endParaRPr lang="zh-CN" altLang="en-US" sz="4400">
              <a:solidFill>
                <a:schemeClr val="bg1">
                  <a:lumMod val="85000"/>
                </a:schemeClr>
              </a:solidFill>
              <a:latin typeface="Bebas" pitchFamily="50" charset="0"/>
              <a:ea typeface="OPPOSans H" panose="00020600040101010101" pitchFamily="18" charset="-122"/>
            </a:endParaRPr>
          </a:p>
        </p:txBody>
      </p:sp>
      <p:cxnSp>
        <p:nvCxnSpPr>
          <p:cNvPr id="47" name="直接连接符 46"/>
          <p:cNvCxnSpPr/>
          <p:nvPr/>
        </p:nvCxnSpPr>
        <p:spPr>
          <a:xfrm>
            <a:off x="9362019" y="4241341"/>
            <a:ext cx="237397" cy="0"/>
          </a:xfrm>
          <a:prstGeom prst="line">
            <a:avLst/>
          </a:prstGeom>
          <a:ln w="38100" cap="rnd">
            <a:solidFill>
              <a:srgbClr val="08DB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47"/>
          <p:cNvSpPr txBox="1"/>
          <p:nvPr/>
        </p:nvSpPr>
        <p:spPr>
          <a:xfrm>
            <a:off x="9244103" y="4426662"/>
            <a:ext cx="1846393" cy="154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lvl1pPr>
          </a:lstStyle>
          <a:p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consectetuer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adipiscing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elit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Maecenas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porttitor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congue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massa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posuere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magna sed pulvinar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ultricies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purus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lectus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malesuada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libero, </a:t>
            </a:r>
            <a:endParaRPr lang="en-US" altLang="zh-CN" sz="9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10461495" y="2672812"/>
            <a:ext cx="631270" cy="625780"/>
            <a:chOff x="7269163" y="3687763"/>
            <a:chExt cx="912812" cy="904875"/>
          </a:xfrm>
          <a:solidFill>
            <a:schemeClr val="bg2"/>
          </a:solidFill>
        </p:grpSpPr>
        <p:sp>
          <p:nvSpPr>
            <p:cNvPr id="50" name="Freeform 32"/>
            <p:cNvSpPr>
              <a:spLocks noEditPoints="1"/>
            </p:cNvSpPr>
            <p:nvPr/>
          </p:nvSpPr>
          <p:spPr bwMode="auto">
            <a:xfrm>
              <a:off x="7269163" y="3687763"/>
              <a:ext cx="912812" cy="474663"/>
            </a:xfrm>
            <a:custGeom>
              <a:avLst/>
              <a:gdLst>
                <a:gd name="T0" fmla="*/ 1678 w 2048"/>
                <a:gd name="T1" fmla="*/ 204 h 1066"/>
                <a:gd name="T2" fmla="*/ 1608 w 2048"/>
                <a:gd name="T3" fmla="*/ 0 h 1066"/>
                <a:gd name="T4" fmla="*/ 1507 w 2048"/>
                <a:gd name="T5" fmla="*/ 167 h 1066"/>
                <a:gd name="T6" fmla="*/ 917 w 2048"/>
                <a:gd name="T7" fmla="*/ 204 h 1066"/>
                <a:gd name="T8" fmla="*/ 707 w 2048"/>
                <a:gd name="T9" fmla="*/ 204 h 1066"/>
                <a:gd name="T10" fmla="*/ 0 w 2048"/>
                <a:gd name="T11" fmla="*/ 294 h 1066"/>
                <a:gd name="T12" fmla="*/ 30 w 2048"/>
                <a:gd name="T13" fmla="*/ 546 h 1066"/>
                <a:gd name="T14" fmla="*/ 60 w 2048"/>
                <a:gd name="T15" fmla="*/ 294 h 1066"/>
                <a:gd name="T16" fmla="*/ 699 w 2048"/>
                <a:gd name="T17" fmla="*/ 264 h 1066"/>
                <a:gd name="T18" fmla="*/ 456 w 2048"/>
                <a:gd name="T19" fmla="*/ 526 h 1066"/>
                <a:gd name="T20" fmla="*/ 280 w 2048"/>
                <a:gd name="T21" fmla="*/ 621 h 1066"/>
                <a:gd name="T22" fmla="*/ 508 w 2048"/>
                <a:gd name="T23" fmla="*/ 621 h 1066"/>
                <a:gd name="T24" fmla="*/ 748 w 2048"/>
                <a:gd name="T25" fmla="*/ 343 h 1066"/>
                <a:gd name="T26" fmla="*/ 894 w 2048"/>
                <a:gd name="T27" fmla="*/ 327 h 1066"/>
                <a:gd name="T28" fmla="*/ 1096 w 2048"/>
                <a:gd name="T29" fmla="*/ 471 h 1066"/>
                <a:gd name="T30" fmla="*/ 1324 w 2048"/>
                <a:gd name="T31" fmla="*/ 471 h 1066"/>
                <a:gd name="T32" fmla="*/ 1491 w 2048"/>
                <a:gd name="T33" fmla="*/ 264 h 1066"/>
                <a:gd name="T34" fmla="*/ 1988 w 2048"/>
                <a:gd name="T35" fmla="*/ 294 h 1066"/>
                <a:gd name="T36" fmla="*/ 2018 w 2048"/>
                <a:gd name="T37" fmla="*/ 1066 h 1066"/>
                <a:gd name="T38" fmla="*/ 2048 w 2048"/>
                <a:gd name="T39" fmla="*/ 294 h 1066"/>
                <a:gd name="T40" fmla="*/ 394 w 2048"/>
                <a:gd name="T41" fmla="*/ 675 h 1066"/>
                <a:gd name="T42" fmla="*/ 394 w 2048"/>
                <a:gd name="T43" fmla="*/ 568 h 1066"/>
                <a:gd name="T44" fmla="*/ 394 w 2048"/>
                <a:gd name="T45" fmla="*/ 675 h 1066"/>
                <a:gd name="T46" fmla="*/ 758 w 2048"/>
                <a:gd name="T47" fmla="*/ 249 h 1066"/>
                <a:gd name="T48" fmla="*/ 866 w 2048"/>
                <a:gd name="T49" fmla="*/ 249 h 1066"/>
                <a:gd name="T50" fmla="*/ 1210 w 2048"/>
                <a:gd name="T51" fmla="*/ 525 h 1066"/>
                <a:gd name="T52" fmla="*/ 1210 w 2048"/>
                <a:gd name="T53" fmla="*/ 418 h 1066"/>
                <a:gd name="T54" fmla="*/ 1210 w 2048"/>
                <a:gd name="T55" fmla="*/ 525 h 1066"/>
                <a:gd name="T56" fmla="*/ 1210 w 2048"/>
                <a:gd name="T57" fmla="*/ 358 h 1066"/>
                <a:gd name="T58" fmla="*/ 923 w 2048"/>
                <a:gd name="T59" fmla="*/ 275 h 1066"/>
                <a:gd name="T60" fmla="*/ 1402 w 2048"/>
                <a:gd name="T61" fmla="*/ 264 h 1066"/>
                <a:gd name="T62" fmla="*/ 1608 w 2048"/>
                <a:gd name="T63" fmla="*/ 168 h 1066"/>
                <a:gd name="T64" fmla="*/ 1608 w 2048"/>
                <a:gd name="T65" fmla="*/ 60 h 1066"/>
                <a:gd name="T66" fmla="*/ 1608 w 2048"/>
                <a:gd name="T67" fmla="*/ 168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48" h="1066">
                  <a:moveTo>
                    <a:pt x="1958" y="204"/>
                  </a:moveTo>
                  <a:cubicBezTo>
                    <a:pt x="1678" y="204"/>
                    <a:pt x="1678" y="204"/>
                    <a:pt x="1678" y="204"/>
                  </a:cubicBezTo>
                  <a:cubicBezTo>
                    <a:pt x="1705" y="183"/>
                    <a:pt x="1722" y="151"/>
                    <a:pt x="1722" y="114"/>
                  </a:cubicBezTo>
                  <a:cubicBezTo>
                    <a:pt x="1722" y="52"/>
                    <a:pt x="1671" y="0"/>
                    <a:pt x="1608" y="0"/>
                  </a:cubicBezTo>
                  <a:cubicBezTo>
                    <a:pt x="1545" y="0"/>
                    <a:pt x="1494" y="51"/>
                    <a:pt x="1494" y="114"/>
                  </a:cubicBezTo>
                  <a:cubicBezTo>
                    <a:pt x="1494" y="133"/>
                    <a:pt x="1499" y="152"/>
                    <a:pt x="1507" y="167"/>
                  </a:cubicBezTo>
                  <a:cubicBezTo>
                    <a:pt x="1467" y="204"/>
                    <a:pt x="1467" y="204"/>
                    <a:pt x="1467" y="204"/>
                  </a:cubicBezTo>
                  <a:cubicBezTo>
                    <a:pt x="917" y="204"/>
                    <a:pt x="917" y="204"/>
                    <a:pt x="917" y="204"/>
                  </a:cubicBezTo>
                  <a:cubicBezTo>
                    <a:pt x="899" y="163"/>
                    <a:pt x="859" y="135"/>
                    <a:pt x="812" y="135"/>
                  </a:cubicBezTo>
                  <a:cubicBezTo>
                    <a:pt x="765" y="135"/>
                    <a:pt x="725" y="163"/>
                    <a:pt x="707" y="204"/>
                  </a:cubicBezTo>
                  <a:cubicBezTo>
                    <a:pt x="90" y="204"/>
                    <a:pt x="90" y="204"/>
                    <a:pt x="90" y="204"/>
                  </a:cubicBezTo>
                  <a:cubicBezTo>
                    <a:pt x="40" y="204"/>
                    <a:pt x="0" y="245"/>
                    <a:pt x="0" y="294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0" y="532"/>
                    <a:pt x="13" y="546"/>
                    <a:pt x="30" y="546"/>
                  </a:cubicBezTo>
                  <a:cubicBezTo>
                    <a:pt x="47" y="546"/>
                    <a:pt x="60" y="532"/>
                    <a:pt x="60" y="516"/>
                  </a:cubicBezTo>
                  <a:cubicBezTo>
                    <a:pt x="60" y="294"/>
                    <a:pt x="60" y="294"/>
                    <a:pt x="60" y="294"/>
                  </a:cubicBezTo>
                  <a:cubicBezTo>
                    <a:pt x="60" y="278"/>
                    <a:pt x="73" y="264"/>
                    <a:pt x="90" y="264"/>
                  </a:cubicBezTo>
                  <a:cubicBezTo>
                    <a:pt x="699" y="264"/>
                    <a:pt x="699" y="264"/>
                    <a:pt x="699" y="264"/>
                  </a:cubicBezTo>
                  <a:cubicBezTo>
                    <a:pt x="701" y="276"/>
                    <a:pt x="704" y="287"/>
                    <a:pt x="709" y="297"/>
                  </a:cubicBezTo>
                  <a:cubicBezTo>
                    <a:pt x="456" y="526"/>
                    <a:pt x="456" y="526"/>
                    <a:pt x="456" y="526"/>
                  </a:cubicBezTo>
                  <a:cubicBezTo>
                    <a:pt x="438" y="514"/>
                    <a:pt x="417" y="507"/>
                    <a:pt x="394" y="507"/>
                  </a:cubicBezTo>
                  <a:cubicBezTo>
                    <a:pt x="331" y="507"/>
                    <a:pt x="280" y="559"/>
                    <a:pt x="280" y="621"/>
                  </a:cubicBezTo>
                  <a:cubicBezTo>
                    <a:pt x="280" y="684"/>
                    <a:pt x="331" y="735"/>
                    <a:pt x="394" y="735"/>
                  </a:cubicBezTo>
                  <a:cubicBezTo>
                    <a:pt x="456" y="735"/>
                    <a:pt x="508" y="684"/>
                    <a:pt x="508" y="621"/>
                  </a:cubicBezTo>
                  <a:cubicBezTo>
                    <a:pt x="508" y="603"/>
                    <a:pt x="503" y="586"/>
                    <a:pt x="496" y="571"/>
                  </a:cubicBezTo>
                  <a:cubicBezTo>
                    <a:pt x="748" y="343"/>
                    <a:pt x="748" y="343"/>
                    <a:pt x="748" y="343"/>
                  </a:cubicBezTo>
                  <a:cubicBezTo>
                    <a:pt x="766" y="355"/>
                    <a:pt x="788" y="362"/>
                    <a:pt x="812" y="362"/>
                  </a:cubicBezTo>
                  <a:cubicBezTo>
                    <a:pt x="844" y="362"/>
                    <a:pt x="873" y="349"/>
                    <a:pt x="894" y="327"/>
                  </a:cubicBezTo>
                  <a:cubicBezTo>
                    <a:pt x="1099" y="449"/>
                    <a:pt x="1099" y="449"/>
                    <a:pt x="1099" y="449"/>
                  </a:cubicBezTo>
                  <a:cubicBezTo>
                    <a:pt x="1097" y="456"/>
                    <a:pt x="1096" y="464"/>
                    <a:pt x="1096" y="471"/>
                  </a:cubicBezTo>
                  <a:cubicBezTo>
                    <a:pt x="1096" y="534"/>
                    <a:pt x="1147" y="585"/>
                    <a:pt x="1210" y="585"/>
                  </a:cubicBezTo>
                  <a:cubicBezTo>
                    <a:pt x="1273" y="585"/>
                    <a:pt x="1324" y="534"/>
                    <a:pt x="1324" y="471"/>
                  </a:cubicBezTo>
                  <a:cubicBezTo>
                    <a:pt x="1324" y="455"/>
                    <a:pt x="1320" y="440"/>
                    <a:pt x="1314" y="426"/>
                  </a:cubicBezTo>
                  <a:cubicBezTo>
                    <a:pt x="1491" y="264"/>
                    <a:pt x="1491" y="264"/>
                    <a:pt x="1491" y="264"/>
                  </a:cubicBezTo>
                  <a:cubicBezTo>
                    <a:pt x="1958" y="264"/>
                    <a:pt x="1958" y="264"/>
                    <a:pt x="1958" y="264"/>
                  </a:cubicBezTo>
                  <a:cubicBezTo>
                    <a:pt x="1975" y="264"/>
                    <a:pt x="1988" y="278"/>
                    <a:pt x="1988" y="294"/>
                  </a:cubicBezTo>
                  <a:cubicBezTo>
                    <a:pt x="1988" y="1036"/>
                    <a:pt x="1988" y="1036"/>
                    <a:pt x="1988" y="1036"/>
                  </a:cubicBezTo>
                  <a:cubicBezTo>
                    <a:pt x="1988" y="1052"/>
                    <a:pt x="2001" y="1066"/>
                    <a:pt x="2018" y="1066"/>
                  </a:cubicBezTo>
                  <a:cubicBezTo>
                    <a:pt x="2035" y="1066"/>
                    <a:pt x="2048" y="1052"/>
                    <a:pt x="2048" y="1036"/>
                  </a:cubicBezTo>
                  <a:cubicBezTo>
                    <a:pt x="2048" y="294"/>
                    <a:pt x="2048" y="294"/>
                    <a:pt x="2048" y="294"/>
                  </a:cubicBezTo>
                  <a:cubicBezTo>
                    <a:pt x="2048" y="245"/>
                    <a:pt x="2008" y="204"/>
                    <a:pt x="1958" y="204"/>
                  </a:cubicBezTo>
                  <a:close/>
                  <a:moveTo>
                    <a:pt x="394" y="675"/>
                  </a:moveTo>
                  <a:cubicBezTo>
                    <a:pt x="364" y="675"/>
                    <a:pt x="340" y="651"/>
                    <a:pt x="340" y="621"/>
                  </a:cubicBezTo>
                  <a:cubicBezTo>
                    <a:pt x="340" y="592"/>
                    <a:pt x="364" y="568"/>
                    <a:pt x="394" y="568"/>
                  </a:cubicBezTo>
                  <a:cubicBezTo>
                    <a:pt x="423" y="568"/>
                    <a:pt x="447" y="592"/>
                    <a:pt x="447" y="621"/>
                  </a:cubicBezTo>
                  <a:cubicBezTo>
                    <a:pt x="447" y="651"/>
                    <a:pt x="423" y="675"/>
                    <a:pt x="394" y="675"/>
                  </a:cubicBezTo>
                  <a:close/>
                  <a:moveTo>
                    <a:pt x="812" y="302"/>
                  </a:moveTo>
                  <a:cubicBezTo>
                    <a:pt x="782" y="302"/>
                    <a:pt x="758" y="278"/>
                    <a:pt x="758" y="249"/>
                  </a:cubicBezTo>
                  <a:cubicBezTo>
                    <a:pt x="758" y="219"/>
                    <a:pt x="782" y="195"/>
                    <a:pt x="812" y="195"/>
                  </a:cubicBezTo>
                  <a:cubicBezTo>
                    <a:pt x="842" y="195"/>
                    <a:pt x="866" y="219"/>
                    <a:pt x="866" y="249"/>
                  </a:cubicBezTo>
                  <a:cubicBezTo>
                    <a:pt x="866" y="278"/>
                    <a:pt x="842" y="302"/>
                    <a:pt x="812" y="302"/>
                  </a:cubicBezTo>
                  <a:close/>
                  <a:moveTo>
                    <a:pt x="1210" y="525"/>
                  </a:moveTo>
                  <a:cubicBezTo>
                    <a:pt x="1180" y="525"/>
                    <a:pt x="1156" y="501"/>
                    <a:pt x="1156" y="471"/>
                  </a:cubicBezTo>
                  <a:cubicBezTo>
                    <a:pt x="1156" y="442"/>
                    <a:pt x="1180" y="418"/>
                    <a:pt x="1210" y="418"/>
                  </a:cubicBezTo>
                  <a:cubicBezTo>
                    <a:pt x="1240" y="418"/>
                    <a:pt x="1264" y="442"/>
                    <a:pt x="1264" y="471"/>
                  </a:cubicBezTo>
                  <a:cubicBezTo>
                    <a:pt x="1264" y="501"/>
                    <a:pt x="1240" y="525"/>
                    <a:pt x="1210" y="525"/>
                  </a:cubicBezTo>
                  <a:close/>
                  <a:moveTo>
                    <a:pt x="1276" y="379"/>
                  </a:moveTo>
                  <a:cubicBezTo>
                    <a:pt x="1258" y="366"/>
                    <a:pt x="1235" y="358"/>
                    <a:pt x="1210" y="358"/>
                  </a:cubicBezTo>
                  <a:cubicBezTo>
                    <a:pt x="1177" y="358"/>
                    <a:pt x="1147" y="372"/>
                    <a:pt x="1126" y="395"/>
                  </a:cubicBezTo>
                  <a:cubicBezTo>
                    <a:pt x="923" y="275"/>
                    <a:pt x="923" y="275"/>
                    <a:pt x="923" y="275"/>
                  </a:cubicBezTo>
                  <a:cubicBezTo>
                    <a:pt x="924" y="271"/>
                    <a:pt x="924" y="268"/>
                    <a:pt x="925" y="264"/>
                  </a:cubicBezTo>
                  <a:cubicBezTo>
                    <a:pt x="1402" y="264"/>
                    <a:pt x="1402" y="264"/>
                    <a:pt x="1402" y="264"/>
                  </a:cubicBezTo>
                  <a:lnTo>
                    <a:pt x="1276" y="379"/>
                  </a:lnTo>
                  <a:close/>
                  <a:moveTo>
                    <a:pt x="1608" y="168"/>
                  </a:moveTo>
                  <a:cubicBezTo>
                    <a:pt x="1578" y="168"/>
                    <a:pt x="1554" y="144"/>
                    <a:pt x="1554" y="114"/>
                  </a:cubicBezTo>
                  <a:cubicBezTo>
                    <a:pt x="1554" y="85"/>
                    <a:pt x="1578" y="60"/>
                    <a:pt x="1608" y="60"/>
                  </a:cubicBezTo>
                  <a:cubicBezTo>
                    <a:pt x="1638" y="60"/>
                    <a:pt x="1662" y="85"/>
                    <a:pt x="1662" y="114"/>
                  </a:cubicBezTo>
                  <a:cubicBezTo>
                    <a:pt x="1662" y="144"/>
                    <a:pt x="1638" y="168"/>
                    <a:pt x="1608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1" name="Freeform 33"/>
            <p:cNvSpPr>
              <a:spLocks noEditPoints="1"/>
            </p:cNvSpPr>
            <p:nvPr/>
          </p:nvSpPr>
          <p:spPr bwMode="auto">
            <a:xfrm>
              <a:off x="7269163" y="3862388"/>
              <a:ext cx="912812" cy="730250"/>
            </a:xfrm>
            <a:custGeom>
              <a:avLst/>
              <a:gdLst>
                <a:gd name="T0" fmla="*/ 1988 w 2048"/>
                <a:gd name="T1" fmla="*/ 762 h 1640"/>
                <a:gd name="T2" fmla="*/ 1767 w 2048"/>
                <a:gd name="T3" fmla="*/ 277 h 1640"/>
                <a:gd name="T4" fmla="*/ 1737 w 2048"/>
                <a:gd name="T5" fmla="*/ 0 h 1640"/>
                <a:gd name="T6" fmla="*/ 1481 w 2048"/>
                <a:gd name="T7" fmla="*/ 154 h 1640"/>
                <a:gd name="T8" fmla="*/ 1369 w 2048"/>
                <a:gd name="T9" fmla="*/ 988 h 1640"/>
                <a:gd name="T10" fmla="*/ 1369 w 2048"/>
                <a:gd name="T11" fmla="*/ 588 h 1640"/>
                <a:gd name="T12" fmla="*/ 1083 w 2048"/>
                <a:gd name="T13" fmla="*/ 588 h 1640"/>
                <a:gd name="T14" fmla="*/ 1083 w 2048"/>
                <a:gd name="T15" fmla="*/ 988 h 1640"/>
                <a:gd name="T16" fmla="*/ 971 w 2048"/>
                <a:gd name="T17" fmla="*/ 325 h 1640"/>
                <a:gd name="T18" fmla="*/ 715 w 2048"/>
                <a:gd name="T19" fmla="*/ 171 h 1640"/>
                <a:gd name="T20" fmla="*/ 685 w 2048"/>
                <a:gd name="T21" fmla="*/ 447 h 1640"/>
                <a:gd name="T22" fmla="*/ 745 w 2048"/>
                <a:gd name="T23" fmla="*/ 615 h 1640"/>
                <a:gd name="T24" fmla="*/ 911 w 2048"/>
                <a:gd name="T25" fmla="*/ 988 h 1640"/>
                <a:gd name="T26" fmla="*/ 715 w 2048"/>
                <a:gd name="T27" fmla="*/ 705 h 1640"/>
                <a:gd name="T28" fmla="*/ 573 w 2048"/>
                <a:gd name="T29" fmla="*/ 988 h 1640"/>
                <a:gd name="T30" fmla="*/ 573 w 2048"/>
                <a:gd name="T31" fmla="*/ 588 h 1640"/>
                <a:gd name="T32" fmla="*/ 287 w 2048"/>
                <a:gd name="T33" fmla="*/ 588 h 1640"/>
                <a:gd name="T34" fmla="*/ 287 w 2048"/>
                <a:gd name="T35" fmla="*/ 988 h 1640"/>
                <a:gd name="T36" fmla="*/ 30 w 2048"/>
                <a:gd name="T37" fmla="*/ 212 h 1640"/>
                <a:gd name="T38" fmla="*/ 90 w 2048"/>
                <a:gd name="T39" fmla="*/ 1325 h 1640"/>
                <a:gd name="T40" fmla="*/ 588 w 2048"/>
                <a:gd name="T41" fmla="*/ 1474 h 1640"/>
                <a:gd name="T42" fmla="*/ 588 w 2048"/>
                <a:gd name="T43" fmla="*/ 1640 h 1640"/>
                <a:gd name="T44" fmla="*/ 1490 w 2048"/>
                <a:gd name="T45" fmla="*/ 1504 h 1640"/>
                <a:gd name="T46" fmla="*/ 1301 w 2048"/>
                <a:gd name="T47" fmla="*/ 1325 h 1640"/>
                <a:gd name="T48" fmla="*/ 2048 w 2048"/>
                <a:gd name="T49" fmla="*/ 1018 h 1640"/>
                <a:gd name="T50" fmla="*/ 1541 w 2048"/>
                <a:gd name="T51" fmla="*/ 60 h 1640"/>
                <a:gd name="T52" fmla="*/ 1541 w 2048"/>
                <a:gd name="T53" fmla="*/ 124 h 1640"/>
                <a:gd name="T54" fmla="*/ 1707 w 2048"/>
                <a:gd name="T55" fmla="*/ 184 h 1640"/>
                <a:gd name="T56" fmla="*/ 1541 w 2048"/>
                <a:gd name="T57" fmla="*/ 184 h 1640"/>
                <a:gd name="T58" fmla="*/ 1707 w 2048"/>
                <a:gd name="T59" fmla="*/ 988 h 1640"/>
                <a:gd name="T60" fmla="*/ 1143 w 2048"/>
                <a:gd name="T61" fmla="*/ 618 h 1640"/>
                <a:gd name="T62" fmla="*/ 1143 w 2048"/>
                <a:gd name="T63" fmla="*/ 682 h 1640"/>
                <a:gd name="T64" fmla="*/ 1309 w 2048"/>
                <a:gd name="T65" fmla="*/ 742 h 1640"/>
                <a:gd name="T66" fmla="*/ 1143 w 2048"/>
                <a:gd name="T67" fmla="*/ 742 h 1640"/>
                <a:gd name="T68" fmla="*/ 1309 w 2048"/>
                <a:gd name="T69" fmla="*/ 988 h 1640"/>
                <a:gd name="T70" fmla="*/ 745 w 2048"/>
                <a:gd name="T71" fmla="*/ 295 h 1640"/>
                <a:gd name="T72" fmla="*/ 911 w 2048"/>
                <a:gd name="T73" fmla="*/ 295 h 1640"/>
                <a:gd name="T74" fmla="*/ 745 w 2048"/>
                <a:gd name="T75" fmla="*/ 355 h 1640"/>
                <a:gd name="T76" fmla="*/ 745 w 2048"/>
                <a:gd name="T77" fmla="*/ 417 h 1640"/>
                <a:gd name="T78" fmla="*/ 513 w 2048"/>
                <a:gd name="T79" fmla="*/ 682 h 1640"/>
                <a:gd name="T80" fmla="*/ 347 w 2048"/>
                <a:gd name="T81" fmla="*/ 742 h 1640"/>
                <a:gd name="T82" fmla="*/ 347 w 2048"/>
                <a:gd name="T83" fmla="*/ 805 h 1640"/>
                <a:gd name="T84" fmla="*/ 513 w 2048"/>
                <a:gd name="T85" fmla="*/ 865 h 1640"/>
                <a:gd name="T86" fmla="*/ 347 w 2048"/>
                <a:gd name="T87" fmla="*/ 865 h 1640"/>
                <a:gd name="T88" fmla="*/ 618 w 2048"/>
                <a:gd name="T89" fmla="*/ 1580 h 1640"/>
                <a:gd name="T90" fmla="*/ 791 w 2048"/>
                <a:gd name="T91" fmla="*/ 1474 h 1640"/>
                <a:gd name="T92" fmla="*/ 1257 w 2048"/>
                <a:gd name="T93" fmla="*/ 1474 h 1640"/>
                <a:gd name="T94" fmla="*/ 90 w 2048"/>
                <a:gd name="T95" fmla="*/ 1265 h 1640"/>
                <a:gd name="T96" fmla="*/ 1988 w 2048"/>
                <a:gd name="T97" fmla="*/ 1049 h 1640"/>
                <a:gd name="T98" fmla="*/ 1958 w 2048"/>
                <a:gd name="T99" fmla="*/ 1265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48" h="1640">
                  <a:moveTo>
                    <a:pt x="2048" y="762"/>
                  </a:moveTo>
                  <a:cubicBezTo>
                    <a:pt x="2048" y="745"/>
                    <a:pt x="2035" y="732"/>
                    <a:pt x="2018" y="732"/>
                  </a:cubicBezTo>
                  <a:cubicBezTo>
                    <a:pt x="2001" y="732"/>
                    <a:pt x="1988" y="745"/>
                    <a:pt x="1988" y="762"/>
                  </a:cubicBezTo>
                  <a:cubicBezTo>
                    <a:pt x="1988" y="988"/>
                    <a:pt x="1988" y="988"/>
                    <a:pt x="1988" y="988"/>
                  </a:cubicBezTo>
                  <a:cubicBezTo>
                    <a:pt x="1767" y="988"/>
                    <a:pt x="1767" y="988"/>
                    <a:pt x="1767" y="988"/>
                  </a:cubicBezTo>
                  <a:cubicBezTo>
                    <a:pt x="1767" y="277"/>
                    <a:pt x="1767" y="277"/>
                    <a:pt x="1767" y="277"/>
                  </a:cubicBezTo>
                  <a:cubicBezTo>
                    <a:pt x="1767" y="154"/>
                    <a:pt x="1767" y="154"/>
                    <a:pt x="1767" y="154"/>
                  </a:cubicBezTo>
                  <a:cubicBezTo>
                    <a:pt x="1767" y="30"/>
                    <a:pt x="1767" y="30"/>
                    <a:pt x="1767" y="30"/>
                  </a:cubicBezTo>
                  <a:cubicBezTo>
                    <a:pt x="1767" y="13"/>
                    <a:pt x="1754" y="0"/>
                    <a:pt x="1737" y="0"/>
                  </a:cubicBezTo>
                  <a:cubicBezTo>
                    <a:pt x="1511" y="0"/>
                    <a:pt x="1511" y="0"/>
                    <a:pt x="1511" y="0"/>
                  </a:cubicBezTo>
                  <a:cubicBezTo>
                    <a:pt x="1495" y="0"/>
                    <a:pt x="1481" y="13"/>
                    <a:pt x="1481" y="30"/>
                  </a:cubicBezTo>
                  <a:cubicBezTo>
                    <a:pt x="1481" y="154"/>
                    <a:pt x="1481" y="154"/>
                    <a:pt x="1481" y="154"/>
                  </a:cubicBezTo>
                  <a:cubicBezTo>
                    <a:pt x="1481" y="277"/>
                    <a:pt x="1481" y="277"/>
                    <a:pt x="1481" y="277"/>
                  </a:cubicBezTo>
                  <a:cubicBezTo>
                    <a:pt x="1481" y="988"/>
                    <a:pt x="1481" y="988"/>
                    <a:pt x="1481" y="988"/>
                  </a:cubicBezTo>
                  <a:cubicBezTo>
                    <a:pt x="1369" y="988"/>
                    <a:pt x="1369" y="988"/>
                    <a:pt x="1369" y="988"/>
                  </a:cubicBezTo>
                  <a:cubicBezTo>
                    <a:pt x="1369" y="835"/>
                    <a:pt x="1369" y="835"/>
                    <a:pt x="1369" y="835"/>
                  </a:cubicBezTo>
                  <a:cubicBezTo>
                    <a:pt x="1369" y="712"/>
                    <a:pt x="1369" y="712"/>
                    <a:pt x="1369" y="712"/>
                  </a:cubicBezTo>
                  <a:cubicBezTo>
                    <a:pt x="1369" y="588"/>
                    <a:pt x="1369" y="588"/>
                    <a:pt x="1369" y="588"/>
                  </a:cubicBezTo>
                  <a:cubicBezTo>
                    <a:pt x="1369" y="571"/>
                    <a:pt x="1356" y="558"/>
                    <a:pt x="1339" y="558"/>
                  </a:cubicBezTo>
                  <a:cubicBezTo>
                    <a:pt x="1113" y="558"/>
                    <a:pt x="1113" y="558"/>
                    <a:pt x="1113" y="558"/>
                  </a:cubicBezTo>
                  <a:cubicBezTo>
                    <a:pt x="1097" y="558"/>
                    <a:pt x="1083" y="571"/>
                    <a:pt x="1083" y="588"/>
                  </a:cubicBezTo>
                  <a:cubicBezTo>
                    <a:pt x="1083" y="712"/>
                    <a:pt x="1083" y="712"/>
                    <a:pt x="1083" y="712"/>
                  </a:cubicBezTo>
                  <a:cubicBezTo>
                    <a:pt x="1083" y="835"/>
                    <a:pt x="1083" y="835"/>
                    <a:pt x="1083" y="835"/>
                  </a:cubicBezTo>
                  <a:cubicBezTo>
                    <a:pt x="1083" y="988"/>
                    <a:pt x="1083" y="988"/>
                    <a:pt x="1083" y="988"/>
                  </a:cubicBezTo>
                  <a:cubicBezTo>
                    <a:pt x="971" y="988"/>
                    <a:pt x="971" y="988"/>
                    <a:pt x="971" y="988"/>
                  </a:cubicBezTo>
                  <a:cubicBezTo>
                    <a:pt x="971" y="447"/>
                    <a:pt x="971" y="447"/>
                    <a:pt x="971" y="447"/>
                  </a:cubicBezTo>
                  <a:cubicBezTo>
                    <a:pt x="971" y="325"/>
                    <a:pt x="971" y="325"/>
                    <a:pt x="971" y="325"/>
                  </a:cubicBezTo>
                  <a:cubicBezTo>
                    <a:pt x="971" y="201"/>
                    <a:pt x="971" y="201"/>
                    <a:pt x="971" y="201"/>
                  </a:cubicBezTo>
                  <a:cubicBezTo>
                    <a:pt x="971" y="184"/>
                    <a:pt x="958" y="171"/>
                    <a:pt x="941" y="171"/>
                  </a:cubicBezTo>
                  <a:cubicBezTo>
                    <a:pt x="715" y="171"/>
                    <a:pt x="715" y="171"/>
                    <a:pt x="715" y="171"/>
                  </a:cubicBezTo>
                  <a:cubicBezTo>
                    <a:pt x="699" y="171"/>
                    <a:pt x="685" y="184"/>
                    <a:pt x="685" y="201"/>
                  </a:cubicBezTo>
                  <a:cubicBezTo>
                    <a:pt x="685" y="325"/>
                    <a:pt x="685" y="325"/>
                    <a:pt x="685" y="325"/>
                  </a:cubicBezTo>
                  <a:cubicBezTo>
                    <a:pt x="685" y="447"/>
                    <a:pt x="685" y="447"/>
                    <a:pt x="685" y="447"/>
                  </a:cubicBezTo>
                  <a:cubicBezTo>
                    <a:pt x="685" y="615"/>
                    <a:pt x="685" y="615"/>
                    <a:pt x="685" y="615"/>
                  </a:cubicBezTo>
                  <a:cubicBezTo>
                    <a:pt x="685" y="632"/>
                    <a:pt x="699" y="645"/>
                    <a:pt x="715" y="645"/>
                  </a:cubicBezTo>
                  <a:cubicBezTo>
                    <a:pt x="732" y="645"/>
                    <a:pt x="745" y="632"/>
                    <a:pt x="745" y="615"/>
                  </a:cubicBezTo>
                  <a:cubicBezTo>
                    <a:pt x="745" y="477"/>
                    <a:pt x="745" y="477"/>
                    <a:pt x="745" y="477"/>
                  </a:cubicBezTo>
                  <a:cubicBezTo>
                    <a:pt x="911" y="477"/>
                    <a:pt x="911" y="477"/>
                    <a:pt x="911" y="477"/>
                  </a:cubicBezTo>
                  <a:cubicBezTo>
                    <a:pt x="911" y="988"/>
                    <a:pt x="911" y="988"/>
                    <a:pt x="911" y="988"/>
                  </a:cubicBezTo>
                  <a:cubicBezTo>
                    <a:pt x="745" y="988"/>
                    <a:pt x="745" y="988"/>
                    <a:pt x="745" y="988"/>
                  </a:cubicBezTo>
                  <a:cubicBezTo>
                    <a:pt x="745" y="735"/>
                    <a:pt x="745" y="735"/>
                    <a:pt x="745" y="735"/>
                  </a:cubicBezTo>
                  <a:cubicBezTo>
                    <a:pt x="745" y="719"/>
                    <a:pt x="732" y="705"/>
                    <a:pt x="715" y="705"/>
                  </a:cubicBezTo>
                  <a:cubicBezTo>
                    <a:pt x="699" y="705"/>
                    <a:pt x="685" y="719"/>
                    <a:pt x="685" y="735"/>
                  </a:cubicBezTo>
                  <a:cubicBezTo>
                    <a:pt x="685" y="988"/>
                    <a:pt x="685" y="988"/>
                    <a:pt x="685" y="988"/>
                  </a:cubicBezTo>
                  <a:cubicBezTo>
                    <a:pt x="573" y="988"/>
                    <a:pt x="573" y="988"/>
                    <a:pt x="573" y="988"/>
                  </a:cubicBezTo>
                  <a:cubicBezTo>
                    <a:pt x="573" y="835"/>
                    <a:pt x="573" y="835"/>
                    <a:pt x="573" y="835"/>
                  </a:cubicBezTo>
                  <a:cubicBezTo>
                    <a:pt x="573" y="712"/>
                    <a:pt x="573" y="712"/>
                    <a:pt x="573" y="712"/>
                  </a:cubicBezTo>
                  <a:cubicBezTo>
                    <a:pt x="573" y="588"/>
                    <a:pt x="573" y="588"/>
                    <a:pt x="573" y="588"/>
                  </a:cubicBezTo>
                  <a:cubicBezTo>
                    <a:pt x="573" y="571"/>
                    <a:pt x="560" y="558"/>
                    <a:pt x="543" y="558"/>
                  </a:cubicBezTo>
                  <a:cubicBezTo>
                    <a:pt x="317" y="558"/>
                    <a:pt x="317" y="558"/>
                    <a:pt x="317" y="558"/>
                  </a:cubicBezTo>
                  <a:cubicBezTo>
                    <a:pt x="301" y="558"/>
                    <a:pt x="287" y="571"/>
                    <a:pt x="287" y="588"/>
                  </a:cubicBezTo>
                  <a:cubicBezTo>
                    <a:pt x="287" y="712"/>
                    <a:pt x="287" y="712"/>
                    <a:pt x="287" y="712"/>
                  </a:cubicBezTo>
                  <a:cubicBezTo>
                    <a:pt x="287" y="835"/>
                    <a:pt x="287" y="835"/>
                    <a:pt x="287" y="835"/>
                  </a:cubicBezTo>
                  <a:cubicBezTo>
                    <a:pt x="287" y="988"/>
                    <a:pt x="287" y="988"/>
                    <a:pt x="287" y="988"/>
                  </a:cubicBezTo>
                  <a:cubicBezTo>
                    <a:pt x="60" y="988"/>
                    <a:pt x="60" y="988"/>
                    <a:pt x="60" y="988"/>
                  </a:cubicBezTo>
                  <a:cubicBezTo>
                    <a:pt x="60" y="242"/>
                    <a:pt x="60" y="242"/>
                    <a:pt x="60" y="242"/>
                  </a:cubicBezTo>
                  <a:cubicBezTo>
                    <a:pt x="60" y="225"/>
                    <a:pt x="47" y="212"/>
                    <a:pt x="30" y="212"/>
                  </a:cubicBezTo>
                  <a:cubicBezTo>
                    <a:pt x="13" y="212"/>
                    <a:pt x="0" y="225"/>
                    <a:pt x="0" y="242"/>
                  </a:cubicBezTo>
                  <a:cubicBezTo>
                    <a:pt x="0" y="1235"/>
                    <a:pt x="0" y="1235"/>
                    <a:pt x="0" y="1235"/>
                  </a:cubicBezTo>
                  <a:cubicBezTo>
                    <a:pt x="0" y="1285"/>
                    <a:pt x="40" y="1325"/>
                    <a:pt x="90" y="1325"/>
                  </a:cubicBezTo>
                  <a:cubicBezTo>
                    <a:pt x="747" y="1325"/>
                    <a:pt x="747" y="1325"/>
                    <a:pt x="747" y="1325"/>
                  </a:cubicBezTo>
                  <a:cubicBezTo>
                    <a:pt x="730" y="1474"/>
                    <a:pt x="730" y="1474"/>
                    <a:pt x="730" y="1474"/>
                  </a:cubicBezTo>
                  <a:cubicBezTo>
                    <a:pt x="588" y="1474"/>
                    <a:pt x="588" y="1474"/>
                    <a:pt x="588" y="1474"/>
                  </a:cubicBezTo>
                  <a:cubicBezTo>
                    <a:pt x="571" y="1474"/>
                    <a:pt x="558" y="1488"/>
                    <a:pt x="558" y="1504"/>
                  </a:cubicBezTo>
                  <a:cubicBezTo>
                    <a:pt x="558" y="1610"/>
                    <a:pt x="558" y="1610"/>
                    <a:pt x="558" y="1610"/>
                  </a:cubicBezTo>
                  <a:cubicBezTo>
                    <a:pt x="558" y="1626"/>
                    <a:pt x="571" y="1640"/>
                    <a:pt x="588" y="1640"/>
                  </a:cubicBezTo>
                  <a:cubicBezTo>
                    <a:pt x="1460" y="1640"/>
                    <a:pt x="1460" y="1640"/>
                    <a:pt x="1460" y="1640"/>
                  </a:cubicBezTo>
                  <a:cubicBezTo>
                    <a:pt x="1477" y="1640"/>
                    <a:pt x="1490" y="1626"/>
                    <a:pt x="1490" y="1610"/>
                  </a:cubicBezTo>
                  <a:cubicBezTo>
                    <a:pt x="1490" y="1504"/>
                    <a:pt x="1490" y="1504"/>
                    <a:pt x="1490" y="1504"/>
                  </a:cubicBezTo>
                  <a:cubicBezTo>
                    <a:pt x="1490" y="1488"/>
                    <a:pt x="1477" y="1474"/>
                    <a:pt x="1460" y="1474"/>
                  </a:cubicBezTo>
                  <a:cubicBezTo>
                    <a:pt x="1318" y="1474"/>
                    <a:pt x="1318" y="1474"/>
                    <a:pt x="1318" y="1474"/>
                  </a:cubicBezTo>
                  <a:cubicBezTo>
                    <a:pt x="1301" y="1325"/>
                    <a:pt x="1301" y="1325"/>
                    <a:pt x="1301" y="1325"/>
                  </a:cubicBezTo>
                  <a:cubicBezTo>
                    <a:pt x="1958" y="1325"/>
                    <a:pt x="1958" y="1325"/>
                    <a:pt x="1958" y="1325"/>
                  </a:cubicBezTo>
                  <a:cubicBezTo>
                    <a:pt x="2008" y="1325"/>
                    <a:pt x="2048" y="1285"/>
                    <a:pt x="2048" y="1235"/>
                  </a:cubicBezTo>
                  <a:cubicBezTo>
                    <a:pt x="2048" y="1235"/>
                    <a:pt x="2048" y="1018"/>
                    <a:pt x="2048" y="1018"/>
                  </a:cubicBezTo>
                  <a:cubicBezTo>
                    <a:pt x="2048" y="1018"/>
                    <a:pt x="2048" y="1018"/>
                    <a:pt x="2048" y="1018"/>
                  </a:cubicBezTo>
                  <a:cubicBezTo>
                    <a:pt x="2048" y="762"/>
                    <a:pt x="2048" y="762"/>
                    <a:pt x="2048" y="762"/>
                  </a:cubicBezTo>
                  <a:close/>
                  <a:moveTo>
                    <a:pt x="1541" y="60"/>
                  </a:moveTo>
                  <a:cubicBezTo>
                    <a:pt x="1707" y="60"/>
                    <a:pt x="1707" y="60"/>
                    <a:pt x="1707" y="60"/>
                  </a:cubicBezTo>
                  <a:cubicBezTo>
                    <a:pt x="1707" y="124"/>
                    <a:pt x="1707" y="124"/>
                    <a:pt x="1707" y="124"/>
                  </a:cubicBezTo>
                  <a:cubicBezTo>
                    <a:pt x="1541" y="124"/>
                    <a:pt x="1541" y="124"/>
                    <a:pt x="1541" y="124"/>
                  </a:cubicBezTo>
                  <a:lnTo>
                    <a:pt x="1541" y="60"/>
                  </a:lnTo>
                  <a:close/>
                  <a:moveTo>
                    <a:pt x="1541" y="184"/>
                  </a:moveTo>
                  <a:cubicBezTo>
                    <a:pt x="1707" y="184"/>
                    <a:pt x="1707" y="184"/>
                    <a:pt x="1707" y="184"/>
                  </a:cubicBezTo>
                  <a:cubicBezTo>
                    <a:pt x="1707" y="247"/>
                    <a:pt x="1707" y="247"/>
                    <a:pt x="1707" y="247"/>
                  </a:cubicBezTo>
                  <a:cubicBezTo>
                    <a:pt x="1541" y="247"/>
                    <a:pt x="1541" y="247"/>
                    <a:pt x="1541" y="247"/>
                  </a:cubicBezTo>
                  <a:lnTo>
                    <a:pt x="1541" y="184"/>
                  </a:lnTo>
                  <a:close/>
                  <a:moveTo>
                    <a:pt x="1541" y="307"/>
                  </a:moveTo>
                  <a:cubicBezTo>
                    <a:pt x="1707" y="307"/>
                    <a:pt x="1707" y="307"/>
                    <a:pt x="1707" y="307"/>
                  </a:cubicBezTo>
                  <a:cubicBezTo>
                    <a:pt x="1707" y="988"/>
                    <a:pt x="1707" y="988"/>
                    <a:pt x="1707" y="988"/>
                  </a:cubicBezTo>
                  <a:cubicBezTo>
                    <a:pt x="1541" y="988"/>
                    <a:pt x="1541" y="988"/>
                    <a:pt x="1541" y="988"/>
                  </a:cubicBezTo>
                  <a:lnTo>
                    <a:pt x="1541" y="307"/>
                  </a:lnTo>
                  <a:close/>
                  <a:moveTo>
                    <a:pt x="1143" y="618"/>
                  </a:moveTo>
                  <a:cubicBezTo>
                    <a:pt x="1309" y="618"/>
                    <a:pt x="1309" y="618"/>
                    <a:pt x="1309" y="618"/>
                  </a:cubicBezTo>
                  <a:cubicBezTo>
                    <a:pt x="1309" y="682"/>
                    <a:pt x="1309" y="682"/>
                    <a:pt x="1309" y="682"/>
                  </a:cubicBezTo>
                  <a:cubicBezTo>
                    <a:pt x="1143" y="682"/>
                    <a:pt x="1143" y="682"/>
                    <a:pt x="1143" y="682"/>
                  </a:cubicBezTo>
                  <a:lnTo>
                    <a:pt x="1143" y="618"/>
                  </a:lnTo>
                  <a:close/>
                  <a:moveTo>
                    <a:pt x="1143" y="742"/>
                  </a:moveTo>
                  <a:cubicBezTo>
                    <a:pt x="1309" y="742"/>
                    <a:pt x="1309" y="742"/>
                    <a:pt x="1309" y="742"/>
                  </a:cubicBezTo>
                  <a:cubicBezTo>
                    <a:pt x="1309" y="805"/>
                    <a:pt x="1309" y="805"/>
                    <a:pt x="1309" y="805"/>
                  </a:cubicBezTo>
                  <a:cubicBezTo>
                    <a:pt x="1143" y="805"/>
                    <a:pt x="1143" y="805"/>
                    <a:pt x="1143" y="805"/>
                  </a:cubicBezTo>
                  <a:lnTo>
                    <a:pt x="1143" y="742"/>
                  </a:lnTo>
                  <a:close/>
                  <a:moveTo>
                    <a:pt x="1143" y="865"/>
                  </a:moveTo>
                  <a:cubicBezTo>
                    <a:pt x="1309" y="865"/>
                    <a:pt x="1309" y="865"/>
                    <a:pt x="1309" y="865"/>
                  </a:cubicBezTo>
                  <a:cubicBezTo>
                    <a:pt x="1309" y="988"/>
                    <a:pt x="1309" y="988"/>
                    <a:pt x="1309" y="988"/>
                  </a:cubicBezTo>
                  <a:cubicBezTo>
                    <a:pt x="1143" y="988"/>
                    <a:pt x="1143" y="988"/>
                    <a:pt x="1143" y="988"/>
                  </a:cubicBezTo>
                  <a:lnTo>
                    <a:pt x="1143" y="865"/>
                  </a:lnTo>
                  <a:close/>
                  <a:moveTo>
                    <a:pt x="745" y="295"/>
                  </a:moveTo>
                  <a:cubicBezTo>
                    <a:pt x="745" y="231"/>
                    <a:pt x="745" y="231"/>
                    <a:pt x="745" y="231"/>
                  </a:cubicBezTo>
                  <a:cubicBezTo>
                    <a:pt x="911" y="231"/>
                    <a:pt x="911" y="231"/>
                    <a:pt x="911" y="231"/>
                  </a:cubicBezTo>
                  <a:cubicBezTo>
                    <a:pt x="911" y="295"/>
                    <a:pt x="911" y="295"/>
                    <a:pt x="911" y="295"/>
                  </a:cubicBezTo>
                  <a:lnTo>
                    <a:pt x="745" y="295"/>
                  </a:lnTo>
                  <a:close/>
                  <a:moveTo>
                    <a:pt x="745" y="417"/>
                  </a:moveTo>
                  <a:cubicBezTo>
                    <a:pt x="745" y="355"/>
                    <a:pt x="745" y="355"/>
                    <a:pt x="745" y="355"/>
                  </a:cubicBezTo>
                  <a:cubicBezTo>
                    <a:pt x="911" y="355"/>
                    <a:pt x="911" y="355"/>
                    <a:pt x="911" y="355"/>
                  </a:cubicBezTo>
                  <a:cubicBezTo>
                    <a:pt x="911" y="417"/>
                    <a:pt x="911" y="417"/>
                    <a:pt x="911" y="417"/>
                  </a:cubicBezTo>
                  <a:lnTo>
                    <a:pt x="745" y="417"/>
                  </a:lnTo>
                  <a:close/>
                  <a:moveTo>
                    <a:pt x="347" y="618"/>
                  </a:moveTo>
                  <a:cubicBezTo>
                    <a:pt x="513" y="618"/>
                    <a:pt x="513" y="618"/>
                    <a:pt x="513" y="618"/>
                  </a:cubicBezTo>
                  <a:cubicBezTo>
                    <a:pt x="513" y="682"/>
                    <a:pt x="513" y="682"/>
                    <a:pt x="513" y="682"/>
                  </a:cubicBezTo>
                  <a:cubicBezTo>
                    <a:pt x="347" y="682"/>
                    <a:pt x="347" y="682"/>
                    <a:pt x="347" y="682"/>
                  </a:cubicBezTo>
                  <a:lnTo>
                    <a:pt x="347" y="618"/>
                  </a:lnTo>
                  <a:close/>
                  <a:moveTo>
                    <a:pt x="347" y="742"/>
                  </a:moveTo>
                  <a:cubicBezTo>
                    <a:pt x="513" y="742"/>
                    <a:pt x="513" y="742"/>
                    <a:pt x="513" y="742"/>
                  </a:cubicBezTo>
                  <a:cubicBezTo>
                    <a:pt x="513" y="805"/>
                    <a:pt x="513" y="805"/>
                    <a:pt x="513" y="805"/>
                  </a:cubicBezTo>
                  <a:cubicBezTo>
                    <a:pt x="347" y="805"/>
                    <a:pt x="347" y="805"/>
                    <a:pt x="347" y="805"/>
                  </a:cubicBezTo>
                  <a:lnTo>
                    <a:pt x="347" y="742"/>
                  </a:lnTo>
                  <a:close/>
                  <a:moveTo>
                    <a:pt x="347" y="865"/>
                  </a:moveTo>
                  <a:cubicBezTo>
                    <a:pt x="513" y="865"/>
                    <a:pt x="513" y="865"/>
                    <a:pt x="513" y="865"/>
                  </a:cubicBezTo>
                  <a:cubicBezTo>
                    <a:pt x="513" y="988"/>
                    <a:pt x="513" y="988"/>
                    <a:pt x="513" y="988"/>
                  </a:cubicBezTo>
                  <a:cubicBezTo>
                    <a:pt x="347" y="988"/>
                    <a:pt x="347" y="988"/>
                    <a:pt x="347" y="988"/>
                  </a:cubicBezTo>
                  <a:lnTo>
                    <a:pt x="347" y="865"/>
                  </a:lnTo>
                  <a:close/>
                  <a:moveTo>
                    <a:pt x="1430" y="1534"/>
                  </a:moveTo>
                  <a:cubicBezTo>
                    <a:pt x="1430" y="1580"/>
                    <a:pt x="1430" y="1580"/>
                    <a:pt x="1430" y="1580"/>
                  </a:cubicBezTo>
                  <a:cubicBezTo>
                    <a:pt x="618" y="1580"/>
                    <a:pt x="618" y="1580"/>
                    <a:pt x="618" y="1580"/>
                  </a:cubicBezTo>
                  <a:cubicBezTo>
                    <a:pt x="618" y="1534"/>
                    <a:pt x="618" y="1534"/>
                    <a:pt x="618" y="1534"/>
                  </a:cubicBezTo>
                  <a:lnTo>
                    <a:pt x="1430" y="1534"/>
                  </a:lnTo>
                  <a:close/>
                  <a:moveTo>
                    <a:pt x="791" y="1474"/>
                  </a:moveTo>
                  <a:cubicBezTo>
                    <a:pt x="808" y="1325"/>
                    <a:pt x="808" y="1325"/>
                    <a:pt x="808" y="1325"/>
                  </a:cubicBezTo>
                  <a:cubicBezTo>
                    <a:pt x="1240" y="1325"/>
                    <a:pt x="1240" y="1325"/>
                    <a:pt x="1240" y="1325"/>
                  </a:cubicBezTo>
                  <a:cubicBezTo>
                    <a:pt x="1257" y="1474"/>
                    <a:pt x="1257" y="1474"/>
                    <a:pt x="1257" y="1474"/>
                  </a:cubicBezTo>
                  <a:lnTo>
                    <a:pt x="791" y="1474"/>
                  </a:lnTo>
                  <a:close/>
                  <a:moveTo>
                    <a:pt x="1958" y="1265"/>
                  </a:moveTo>
                  <a:cubicBezTo>
                    <a:pt x="90" y="1265"/>
                    <a:pt x="90" y="1265"/>
                    <a:pt x="90" y="1265"/>
                  </a:cubicBezTo>
                  <a:cubicBezTo>
                    <a:pt x="73" y="1265"/>
                    <a:pt x="60" y="1252"/>
                    <a:pt x="60" y="1235"/>
                  </a:cubicBezTo>
                  <a:cubicBezTo>
                    <a:pt x="60" y="1049"/>
                    <a:pt x="60" y="1049"/>
                    <a:pt x="60" y="1049"/>
                  </a:cubicBezTo>
                  <a:cubicBezTo>
                    <a:pt x="1988" y="1049"/>
                    <a:pt x="1988" y="1049"/>
                    <a:pt x="1988" y="1049"/>
                  </a:cubicBezTo>
                  <a:cubicBezTo>
                    <a:pt x="1988" y="1235"/>
                    <a:pt x="1988" y="1235"/>
                    <a:pt x="1988" y="1235"/>
                  </a:cubicBezTo>
                  <a:cubicBezTo>
                    <a:pt x="1988" y="1235"/>
                    <a:pt x="1988" y="1235"/>
                    <a:pt x="1988" y="1235"/>
                  </a:cubicBezTo>
                  <a:cubicBezTo>
                    <a:pt x="1988" y="1252"/>
                    <a:pt x="1975" y="1265"/>
                    <a:pt x="1958" y="1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53" name="矩形: 圆角 52"/>
          <p:cNvSpPr/>
          <p:nvPr/>
        </p:nvSpPr>
        <p:spPr>
          <a:xfrm>
            <a:off x="3439900" y="2204399"/>
            <a:ext cx="2520000" cy="3929701"/>
          </a:xfrm>
          <a:prstGeom prst="roundRect">
            <a:avLst>
              <a:gd name="adj" fmla="val 13482"/>
            </a:avLst>
          </a:prstGeom>
          <a:solidFill>
            <a:schemeClr val="bg1"/>
          </a:solidFill>
          <a:ln>
            <a:noFill/>
          </a:ln>
          <a:effectLst>
            <a:outerShdw blurRad="546100" dist="647700" dir="5400000" sx="88000" sy="88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3675635" y="3594354"/>
            <a:ext cx="20528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400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3685103" y="2600982"/>
            <a:ext cx="1110233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chemeClr val="bg1">
                    <a:lumMod val="85000"/>
                  </a:schemeClr>
                </a:solidFill>
                <a:latin typeface="Bebas" pitchFamily="50" charset="0"/>
                <a:ea typeface="OPPOSans H" panose="00020600040101010101" pitchFamily="18" charset="-122"/>
              </a:rPr>
              <a:t>02</a:t>
            </a:r>
            <a:endParaRPr lang="zh-CN" altLang="en-US" sz="4400">
              <a:solidFill>
                <a:schemeClr val="bg1">
                  <a:lumMod val="85000"/>
                </a:schemeClr>
              </a:solidFill>
              <a:latin typeface="Bebas" pitchFamily="50" charset="0"/>
              <a:ea typeface="OPPOSans H" panose="00020600040101010101" pitchFamily="18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3803019" y="4241341"/>
            <a:ext cx="237397" cy="0"/>
          </a:xfrm>
          <a:prstGeom prst="line">
            <a:avLst/>
          </a:prstGeom>
          <a:ln w="38100" cap="rnd">
            <a:solidFill>
              <a:srgbClr val="08DB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本框 56"/>
          <p:cNvSpPr txBox="1"/>
          <p:nvPr/>
        </p:nvSpPr>
        <p:spPr>
          <a:xfrm>
            <a:off x="3685103" y="4426662"/>
            <a:ext cx="1846393" cy="154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lvl1pPr>
          </a:lstStyle>
          <a:p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consectetuer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adipiscing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elit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Maecenas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porttitor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congue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massa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posuere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magna sed pulvinar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ultricies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purus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lectus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malesuada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libero, </a:t>
            </a:r>
            <a:endParaRPr lang="en-US" altLang="zh-CN" sz="9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4902495" y="2672812"/>
            <a:ext cx="631270" cy="625780"/>
            <a:chOff x="7269163" y="3687763"/>
            <a:chExt cx="912812" cy="904875"/>
          </a:xfrm>
          <a:solidFill>
            <a:schemeClr val="bg2"/>
          </a:solidFill>
        </p:grpSpPr>
        <p:sp>
          <p:nvSpPr>
            <p:cNvPr id="59" name="Freeform 32"/>
            <p:cNvSpPr>
              <a:spLocks noEditPoints="1"/>
            </p:cNvSpPr>
            <p:nvPr/>
          </p:nvSpPr>
          <p:spPr bwMode="auto">
            <a:xfrm>
              <a:off x="7269163" y="3687763"/>
              <a:ext cx="912812" cy="474663"/>
            </a:xfrm>
            <a:custGeom>
              <a:avLst/>
              <a:gdLst>
                <a:gd name="T0" fmla="*/ 1678 w 2048"/>
                <a:gd name="T1" fmla="*/ 204 h 1066"/>
                <a:gd name="T2" fmla="*/ 1608 w 2048"/>
                <a:gd name="T3" fmla="*/ 0 h 1066"/>
                <a:gd name="T4" fmla="*/ 1507 w 2048"/>
                <a:gd name="T5" fmla="*/ 167 h 1066"/>
                <a:gd name="T6" fmla="*/ 917 w 2048"/>
                <a:gd name="T7" fmla="*/ 204 h 1066"/>
                <a:gd name="T8" fmla="*/ 707 w 2048"/>
                <a:gd name="T9" fmla="*/ 204 h 1066"/>
                <a:gd name="T10" fmla="*/ 0 w 2048"/>
                <a:gd name="T11" fmla="*/ 294 h 1066"/>
                <a:gd name="T12" fmla="*/ 30 w 2048"/>
                <a:gd name="T13" fmla="*/ 546 h 1066"/>
                <a:gd name="T14" fmla="*/ 60 w 2048"/>
                <a:gd name="T15" fmla="*/ 294 h 1066"/>
                <a:gd name="T16" fmla="*/ 699 w 2048"/>
                <a:gd name="T17" fmla="*/ 264 h 1066"/>
                <a:gd name="T18" fmla="*/ 456 w 2048"/>
                <a:gd name="T19" fmla="*/ 526 h 1066"/>
                <a:gd name="T20" fmla="*/ 280 w 2048"/>
                <a:gd name="T21" fmla="*/ 621 h 1066"/>
                <a:gd name="T22" fmla="*/ 508 w 2048"/>
                <a:gd name="T23" fmla="*/ 621 h 1066"/>
                <a:gd name="T24" fmla="*/ 748 w 2048"/>
                <a:gd name="T25" fmla="*/ 343 h 1066"/>
                <a:gd name="T26" fmla="*/ 894 w 2048"/>
                <a:gd name="T27" fmla="*/ 327 h 1066"/>
                <a:gd name="T28" fmla="*/ 1096 w 2048"/>
                <a:gd name="T29" fmla="*/ 471 h 1066"/>
                <a:gd name="T30" fmla="*/ 1324 w 2048"/>
                <a:gd name="T31" fmla="*/ 471 h 1066"/>
                <a:gd name="T32" fmla="*/ 1491 w 2048"/>
                <a:gd name="T33" fmla="*/ 264 h 1066"/>
                <a:gd name="T34" fmla="*/ 1988 w 2048"/>
                <a:gd name="T35" fmla="*/ 294 h 1066"/>
                <a:gd name="T36" fmla="*/ 2018 w 2048"/>
                <a:gd name="T37" fmla="*/ 1066 h 1066"/>
                <a:gd name="T38" fmla="*/ 2048 w 2048"/>
                <a:gd name="T39" fmla="*/ 294 h 1066"/>
                <a:gd name="T40" fmla="*/ 394 w 2048"/>
                <a:gd name="T41" fmla="*/ 675 h 1066"/>
                <a:gd name="T42" fmla="*/ 394 w 2048"/>
                <a:gd name="T43" fmla="*/ 568 h 1066"/>
                <a:gd name="T44" fmla="*/ 394 w 2048"/>
                <a:gd name="T45" fmla="*/ 675 h 1066"/>
                <a:gd name="T46" fmla="*/ 758 w 2048"/>
                <a:gd name="T47" fmla="*/ 249 h 1066"/>
                <a:gd name="T48" fmla="*/ 866 w 2048"/>
                <a:gd name="T49" fmla="*/ 249 h 1066"/>
                <a:gd name="T50" fmla="*/ 1210 w 2048"/>
                <a:gd name="T51" fmla="*/ 525 h 1066"/>
                <a:gd name="T52" fmla="*/ 1210 w 2048"/>
                <a:gd name="T53" fmla="*/ 418 h 1066"/>
                <a:gd name="T54" fmla="*/ 1210 w 2048"/>
                <a:gd name="T55" fmla="*/ 525 h 1066"/>
                <a:gd name="T56" fmla="*/ 1210 w 2048"/>
                <a:gd name="T57" fmla="*/ 358 h 1066"/>
                <a:gd name="T58" fmla="*/ 923 w 2048"/>
                <a:gd name="T59" fmla="*/ 275 h 1066"/>
                <a:gd name="T60" fmla="*/ 1402 w 2048"/>
                <a:gd name="T61" fmla="*/ 264 h 1066"/>
                <a:gd name="T62" fmla="*/ 1608 w 2048"/>
                <a:gd name="T63" fmla="*/ 168 h 1066"/>
                <a:gd name="T64" fmla="*/ 1608 w 2048"/>
                <a:gd name="T65" fmla="*/ 60 h 1066"/>
                <a:gd name="T66" fmla="*/ 1608 w 2048"/>
                <a:gd name="T67" fmla="*/ 168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48" h="1066">
                  <a:moveTo>
                    <a:pt x="1958" y="204"/>
                  </a:moveTo>
                  <a:cubicBezTo>
                    <a:pt x="1678" y="204"/>
                    <a:pt x="1678" y="204"/>
                    <a:pt x="1678" y="204"/>
                  </a:cubicBezTo>
                  <a:cubicBezTo>
                    <a:pt x="1705" y="183"/>
                    <a:pt x="1722" y="151"/>
                    <a:pt x="1722" y="114"/>
                  </a:cubicBezTo>
                  <a:cubicBezTo>
                    <a:pt x="1722" y="52"/>
                    <a:pt x="1671" y="0"/>
                    <a:pt x="1608" y="0"/>
                  </a:cubicBezTo>
                  <a:cubicBezTo>
                    <a:pt x="1545" y="0"/>
                    <a:pt x="1494" y="51"/>
                    <a:pt x="1494" y="114"/>
                  </a:cubicBezTo>
                  <a:cubicBezTo>
                    <a:pt x="1494" y="133"/>
                    <a:pt x="1499" y="152"/>
                    <a:pt x="1507" y="167"/>
                  </a:cubicBezTo>
                  <a:cubicBezTo>
                    <a:pt x="1467" y="204"/>
                    <a:pt x="1467" y="204"/>
                    <a:pt x="1467" y="204"/>
                  </a:cubicBezTo>
                  <a:cubicBezTo>
                    <a:pt x="917" y="204"/>
                    <a:pt x="917" y="204"/>
                    <a:pt x="917" y="204"/>
                  </a:cubicBezTo>
                  <a:cubicBezTo>
                    <a:pt x="899" y="163"/>
                    <a:pt x="859" y="135"/>
                    <a:pt x="812" y="135"/>
                  </a:cubicBezTo>
                  <a:cubicBezTo>
                    <a:pt x="765" y="135"/>
                    <a:pt x="725" y="163"/>
                    <a:pt x="707" y="204"/>
                  </a:cubicBezTo>
                  <a:cubicBezTo>
                    <a:pt x="90" y="204"/>
                    <a:pt x="90" y="204"/>
                    <a:pt x="90" y="204"/>
                  </a:cubicBezTo>
                  <a:cubicBezTo>
                    <a:pt x="40" y="204"/>
                    <a:pt x="0" y="245"/>
                    <a:pt x="0" y="294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0" y="532"/>
                    <a:pt x="13" y="546"/>
                    <a:pt x="30" y="546"/>
                  </a:cubicBezTo>
                  <a:cubicBezTo>
                    <a:pt x="47" y="546"/>
                    <a:pt x="60" y="532"/>
                    <a:pt x="60" y="516"/>
                  </a:cubicBezTo>
                  <a:cubicBezTo>
                    <a:pt x="60" y="294"/>
                    <a:pt x="60" y="294"/>
                    <a:pt x="60" y="294"/>
                  </a:cubicBezTo>
                  <a:cubicBezTo>
                    <a:pt x="60" y="278"/>
                    <a:pt x="73" y="264"/>
                    <a:pt x="90" y="264"/>
                  </a:cubicBezTo>
                  <a:cubicBezTo>
                    <a:pt x="699" y="264"/>
                    <a:pt x="699" y="264"/>
                    <a:pt x="699" y="264"/>
                  </a:cubicBezTo>
                  <a:cubicBezTo>
                    <a:pt x="701" y="276"/>
                    <a:pt x="704" y="287"/>
                    <a:pt x="709" y="297"/>
                  </a:cubicBezTo>
                  <a:cubicBezTo>
                    <a:pt x="456" y="526"/>
                    <a:pt x="456" y="526"/>
                    <a:pt x="456" y="526"/>
                  </a:cubicBezTo>
                  <a:cubicBezTo>
                    <a:pt x="438" y="514"/>
                    <a:pt x="417" y="507"/>
                    <a:pt x="394" y="507"/>
                  </a:cubicBezTo>
                  <a:cubicBezTo>
                    <a:pt x="331" y="507"/>
                    <a:pt x="280" y="559"/>
                    <a:pt x="280" y="621"/>
                  </a:cubicBezTo>
                  <a:cubicBezTo>
                    <a:pt x="280" y="684"/>
                    <a:pt x="331" y="735"/>
                    <a:pt x="394" y="735"/>
                  </a:cubicBezTo>
                  <a:cubicBezTo>
                    <a:pt x="456" y="735"/>
                    <a:pt x="508" y="684"/>
                    <a:pt x="508" y="621"/>
                  </a:cubicBezTo>
                  <a:cubicBezTo>
                    <a:pt x="508" y="603"/>
                    <a:pt x="503" y="586"/>
                    <a:pt x="496" y="571"/>
                  </a:cubicBezTo>
                  <a:cubicBezTo>
                    <a:pt x="748" y="343"/>
                    <a:pt x="748" y="343"/>
                    <a:pt x="748" y="343"/>
                  </a:cubicBezTo>
                  <a:cubicBezTo>
                    <a:pt x="766" y="355"/>
                    <a:pt x="788" y="362"/>
                    <a:pt x="812" y="362"/>
                  </a:cubicBezTo>
                  <a:cubicBezTo>
                    <a:pt x="844" y="362"/>
                    <a:pt x="873" y="349"/>
                    <a:pt x="894" y="327"/>
                  </a:cubicBezTo>
                  <a:cubicBezTo>
                    <a:pt x="1099" y="449"/>
                    <a:pt x="1099" y="449"/>
                    <a:pt x="1099" y="449"/>
                  </a:cubicBezTo>
                  <a:cubicBezTo>
                    <a:pt x="1097" y="456"/>
                    <a:pt x="1096" y="464"/>
                    <a:pt x="1096" y="471"/>
                  </a:cubicBezTo>
                  <a:cubicBezTo>
                    <a:pt x="1096" y="534"/>
                    <a:pt x="1147" y="585"/>
                    <a:pt x="1210" y="585"/>
                  </a:cubicBezTo>
                  <a:cubicBezTo>
                    <a:pt x="1273" y="585"/>
                    <a:pt x="1324" y="534"/>
                    <a:pt x="1324" y="471"/>
                  </a:cubicBezTo>
                  <a:cubicBezTo>
                    <a:pt x="1324" y="455"/>
                    <a:pt x="1320" y="440"/>
                    <a:pt x="1314" y="426"/>
                  </a:cubicBezTo>
                  <a:cubicBezTo>
                    <a:pt x="1491" y="264"/>
                    <a:pt x="1491" y="264"/>
                    <a:pt x="1491" y="264"/>
                  </a:cubicBezTo>
                  <a:cubicBezTo>
                    <a:pt x="1958" y="264"/>
                    <a:pt x="1958" y="264"/>
                    <a:pt x="1958" y="264"/>
                  </a:cubicBezTo>
                  <a:cubicBezTo>
                    <a:pt x="1975" y="264"/>
                    <a:pt x="1988" y="278"/>
                    <a:pt x="1988" y="294"/>
                  </a:cubicBezTo>
                  <a:cubicBezTo>
                    <a:pt x="1988" y="1036"/>
                    <a:pt x="1988" y="1036"/>
                    <a:pt x="1988" y="1036"/>
                  </a:cubicBezTo>
                  <a:cubicBezTo>
                    <a:pt x="1988" y="1052"/>
                    <a:pt x="2001" y="1066"/>
                    <a:pt x="2018" y="1066"/>
                  </a:cubicBezTo>
                  <a:cubicBezTo>
                    <a:pt x="2035" y="1066"/>
                    <a:pt x="2048" y="1052"/>
                    <a:pt x="2048" y="1036"/>
                  </a:cubicBezTo>
                  <a:cubicBezTo>
                    <a:pt x="2048" y="294"/>
                    <a:pt x="2048" y="294"/>
                    <a:pt x="2048" y="294"/>
                  </a:cubicBezTo>
                  <a:cubicBezTo>
                    <a:pt x="2048" y="245"/>
                    <a:pt x="2008" y="204"/>
                    <a:pt x="1958" y="204"/>
                  </a:cubicBezTo>
                  <a:close/>
                  <a:moveTo>
                    <a:pt x="394" y="675"/>
                  </a:moveTo>
                  <a:cubicBezTo>
                    <a:pt x="364" y="675"/>
                    <a:pt x="340" y="651"/>
                    <a:pt x="340" y="621"/>
                  </a:cubicBezTo>
                  <a:cubicBezTo>
                    <a:pt x="340" y="592"/>
                    <a:pt x="364" y="568"/>
                    <a:pt x="394" y="568"/>
                  </a:cubicBezTo>
                  <a:cubicBezTo>
                    <a:pt x="423" y="568"/>
                    <a:pt x="447" y="592"/>
                    <a:pt x="447" y="621"/>
                  </a:cubicBezTo>
                  <a:cubicBezTo>
                    <a:pt x="447" y="651"/>
                    <a:pt x="423" y="675"/>
                    <a:pt x="394" y="675"/>
                  </a:cubicBezTo>
                  <a:close/>
                  <a:moveTo>
                    <a:pt x="812" y="302"/>
                  </a:moveTo>
                  <a:cubicBezTo>
                    <a:pt x="782" y="302"/>
                    <a:pt x="758" y="278"/>
                    <a:pt x="758" y="249"/>
                  </a:cubicBezTo>
                  <a:cubicBezTo>
                    <a:pt x="758" y="219"/>
                    <a:pt x="782" y="195"/>
                    <a:pt x="812" y="195"/>
                  </a:cubicBezTo>
                  <a:cubicBezTo>
                    <a:pt x="842" y="195"/>
                    <a:pt x="866" y="219"/>
                    <a:pt x="866" y="249"/>
                  </a:cubicBezTo>
                  <a:cubicBezTo>
                    <a:pt x="866" y="278"/>
                    <a:pt x="842" y="302"/>
                    <a:pt x="812" y="302"/>
                  </a:cubicBezTo>
                  <a:close/>
                  <a:moveTo>
                    <a:pt x="1210" y="525"/>
                  </a:moveTo>
                  <a:cubicBezTo>
                    <a:pt x="1180" y="525"/>
                    <a:pt x="1156" y="501"/>
                    <a:pt x="1156" y="471"/>
                  </a:cubicBezTo>
                  <a:cubicBezTo>
                    <a:pt x="1156" y="442"/>
                    <a:pt x="1180" y="418"/>
                    <a:pt x="1210" y="418"/>
                  </a:cubicBezTo>
                  <a:cubicBezTo>
                    <a:pt x="1240" y="418"/>
                    <a:pt x="1264" y="442"/>
                    <a:pt x="1264" y="471"/>
                  </a:cubicBezTo>
                  <a:cubicBezTo>
                    <a:pt x="1264" y="501"/>
                    <a:pt x="1240" y="525"/>
                    <a:pt x="1210" y="525"/>
                  </a:cubicBezTo>
                  <a:close/>
                  <a:moveTo>
                    <a:pt x="1276" y="379"/>
                  </a:moveTo>
                  <a:cubicBezTo>
                    <a:pt x="1258" y="366"/>
                    <a:pt x="1235" y="358"/>
                    <a:pt x="1210" y="358"/>
                  </a:cubicBezTo>
                  <a:cubicBezTo>
                    <a:pt x="1177" y="358"/>
                    <a:pt x="1147" y="372"/>
                    <a:pt x="1126" y="395"/>
                  </a:cubicBezTo>
                  <a:cubicBezTo>
                    <a:pt x="923" y="275"/>
                    <a:pt x="923" y="275"/>
                    <a:pt x="923" y="275"/>
                  </a:cubicBezTo>
                  <a:cubicBezTo>
                    <a:pt x="924" y="271"/>
                    <a:pt x="924" y="268"/>
                    <a:pt x="925" y="264"/>
                  </a:cubicBezTo>
                  <a:cubicBezTo>
                    <a:pt x="1402" y="264"/>
                    <a:pt x="1402" y="264"/>
                    <a:pt x="1402" y="264"/>
                  </a:cubicBezTo>
                  <a:lnTo>
                    <a:pt x="1276" y="379"/>
                  </a:lnTo>
                  <a:close/>
                  <a:moveTo>
                    <a:pt x="1608" y="168"/>
                  </a:moveTo>
                  <a:cubicBezTo>
                    <a:pt x="1578" y="168"/>
                    <a:pt x="1554" y="144"/>
                    <a:pt x="1554" y="114"/>
                  </a:cubicBezTo>
                  <a:cubicBezTo>
                    <a:pt x="1554" y="85"/>
                    <a:pt x="1578" y="60"/>
                    <a:pt x="1608" y="60"/>
                  </a:cubicBezTo>
                  <a:cubicBezTo>
                    <a:pt x="1638" y="60"/>
                    <a:pt x="1662" y="85"/>
                    <a:pt x="1662" y="114"/>
                  </a:cubicBezTo>
                  <a:cubicBezTo>
                    <a:pt x="1662" y="144"/>
                    <a:pt x="1638" y="168"/>
                    <a:pt x="1608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0" name="Freeform 33"/>
            <p:cNvSpPr>
              <a:spLocks noEditPoints="1"/>
            </p:cNvSpPr>
            <p:nvPr/>
          </p:nvSpPr>
          <p:spPr bwMode="auto">
            <a:xfrm>
              <a:off x="7269163" y="3862388"/>
              <a:ext cx="912812" cy="730250"/>
            </a:xfrm>
            <a:custGeom>
              <a:avLst/>
              <a:gdLst>
                <a:gd name="T0" fmla="*/ 1988 w 2048"/>
                <a:gd name="T1" fmla="*/ 762 h 1640"/>
                <a:gd name="T2" fmla="*/ 1767 w 2048"/>
                <a:gd name="T3" fmla="*/ 277 h 1640"/>
                <a:gd name="T4" fmla="*/ 1737 w 2048"/>
                <a:gd name="T5" fmla="*/ 0 h 1640"/>
                <a:gd name="T6" fmla="*/ 1481 w 2048"/>
                <a:gd name="T7" fmla="*/ 154 h 1640"/>
                <a:gd name="T8" fmla="*/ 1369 w 2048"/>
                <a:gd name="T9" fmla="*/ 988 h 1640"/>
                <a:gd name="T10" fmla="*/ 1369 w 2048"/>
                <a:gd name="T11" fmla="*/ 588 h 1640"/>
                <a:gd name="T12" fmla="*/ 1083 w 2048"/>
                <a:gd name="T13" fmla="*/ 588 h 1640"/>
                <a:gd name="T14" fmla="*/ 1083 w 2048"/>
                <a:gd name="T15" fmla="*/ 988 h 1640"/>
                <a:gd name="T16" fmla="*/ 971 w 2048"/>
                <a:gd name="T17" fmla="*/ 325 h 1640"/>
                <a:gd name="T18" fmla="*/ 715 w 2048"/>
                <a:gd name="T19" fmla="*/ 171 h 1640"/>
                <a:gd name="T20" fmla="*/ 685 w 2048"/>
                <a:gd name="T21" fmla="*/ 447 h 1640"/>
                <a:gd name="T22" fmla="*/ 745 w 2048"/>
                <a:gd name="T23" fmla="*/ 615 h 1640"/>
                <a:gd name="T24" fmla="*/ 911 w 2048"/>
                <a:gd name="T25" fmla="*/ 988 h 1640"/>
                <a:gd name="T26" fmla="*/ 715 w 2048"/>
                <a:gd name="T27" fmla="*/ 705 h 1640"/>
                <a:gd name="T28" fmla="*/ 573 w 2048"/>
                <a:gd name="T29" fmla="*/ 988 h 1640"/>
                <a:gd name="T30" fmla="*/ 573 w 2048"/>
                <a:gd name="T31" fmla="*/ 588 h 1640"/>
                <a:gd name="T32" fmla="*/ 287 w 2048"/>
                <a:gd name="T33" fmla="*/ 588 h 1640"/>
                <a:gd name="T34" fmla="*/ 287 w 2048"/>
                <a:gd name="T35" fmla="*/ 988 h 1640"/>
                <a:gd name="T36" fmla="*/ 30 w 2048"/>
                <a:gd name="T37" fmla="*/ 212 h 1640"/>
                <a:gd name="T38" fmla="*/ 90 w 2048"/>
                <a:gd name="T39" fmla="*/ 1325 h 1640"/>
                <a:gd name="T40" fmla="*/ 588 w 2048"/>
                <a:gd name="T41" fmla="*/ 1474 h 1640"/>
                <a:gd name="T42" fmla="*/ 588 w 2048"/>
                <a:gd name="T43" fmla="*/ 1640 h 1640"/>
                <a:gd name="T44" fmla="*/ 1490 w 2048"/>
                <a:gd name="T45" fmla="*/ 1504 h 1640"/>
                <a:gd name="T46" fmla="*/ 1301 w 2048"/>
                <a:gd name="T47" fmla="*/ 1325 h 1640"/>
                <a:gd name="T48" fmla="*/ 2048 w 2048"/>
                <a:gd name="T49" fmla="*/ 1018 h 1640"/>
                <a:gd name="T50" fmla="*/ 1541 w 2048"/>
                <a:gd name="T51" fmla="*/ 60 h 1640"/>
                <a:gd name="T52" fmla="*/ 1541 w 2048"/>
                <a:gd name="T53" fmla="*/ 124 h 1640"/>
                <a:gd name="T54" fmla="*/ 1707 w 2048"/>
                <a:gd name="T55" fmla="*/ 184 h 1640"/>
                <a:gd name="T56" fmla="*/ 1541 w 2048"/>
                <a:gd name="T57" fmla="*/ 184 h 1640"/>
                <a:gd name="T58" fmla="*/ 1707 w 2048"/>
                <a:gd name="T59" fmla="*/ 988 h 1640"/>
                <a:gd name="T60" fmla="*/ 1143 w 2048"/>
                <a:gd name="T61" fmla="*/ 618 h 1640"/>
                <a:gd name="T62" fmla="*/ 1143 w 2048"/>
                <a:gd name="T63" fmla="*/ 682 h 1640"/>
                <a:gd name="T64" fmla="*/ 1309 w 2048"/>
                <a:gd name="T65" fmla="*/ 742 h 1640"/>
                <a:gd name="T66" fmla="*/ 1143 w 2048"/>
                <a:gd name="T67" fmla="*/ 742 h 1640"/>
                <a:gd name="T68" fmla="*/ 1309 w 2048"/>
                <a:gd name="T69" fmla="*/ 988 h 1640"/>
                <a:gd name="T70" fmla="*/ 745 w 2048"/>
                <a:gd name="T71" fmla="*/ 295 h 1640"/>
                <a:gd name="T72" fmla="*/ 911 w 2048"/>
                <a:gd name="T73" fmla="*/ 295 h 1640"/>
                <a:gd name="T74" fmla="*/ 745 w 2048"/>
                <a:gd name="T75" fmla="*/ 355 h 1640"/>
                <a:gd name="T76" fmla="*/ 745 w 2048"/>
                <a:gd name="T77" fmla="*/ 417 h 1640"/>
                <a:gd name="T78" fmla="*/ 513 w 2048"/>
                <a:gd name="T79" fmla="*/ 682 h 1640"/>
                <a:gd name="T80" fmla="*/ 347 w 2048"/>
                <a:gd name="T81" fmla="*/ 742 h 1640"/>
                <a:gd name="T82" fmla="*/ 347 w 2048"/>
                <a:gd name="T83" fmla="*/ 805 h 1640"/>
                <a:gd name="T84" fmla="*/ 513 w 2048"/>
                <a:gd name="T85" fmla="*/ 865 h 1640"/>
                <a:gd name="T86" fmla="*/ 347 w 2048"/>
                <a:gd name="T87" fmla="*/ 865 h 1640"/>
                <a:gd name="T88" fmla="*/ 618 w 2048"/>
                <a:gd name="T89" fmla="*/ 1580 h 1640"/>
                <a:gd name="T90" fmla="*/ 791 w 2048"/>
                <a:gd name="T91" fmla="*/ 1474 h 1640"/>
                <a:gd name="T92" fmla="*/ 1257 w 2048"/>
                <a:gd name="T93" fmla="*/ 1474 h 1640"/>
                <a:gd name="T94" fmla="*/ 90 w 2048"/>
                <a:gd name="T95" fmla="*/ 1265 h 1640"/>
                <a:gd name="T96" fmla="*/ 1988 w 2048"/>
                <a:gd name="T97" fmla="*/ 1049 h 1640"/>
                <a:gd name="T98" fmla="*/ 1958 w 2048"/>
                <a:gd name="T99" fmla="*/ 1265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48" h="1640">
                  <a:moveTo>
                    <a:pt x="2048" y="762"/>
                  </a:moveTo>
                  <a:cubicBezTo>
                    <a:pt x="2048" y="745"/>
                    <a:pt x="2035" y="732"/>
                    <a:pt x="2018" y="732"/>
                  </a:cubicBezTo>
                  <a:cubicBezTo>
                    <a:pt x="2001" y="732"/>
                    <a:pt x="1988" y="745"/>
                    <a:pt x="1988" y="762"/>
                  </a:cubicBezTo>
                  <a:cubicBezTo>
                    <a:pt x="1988" y="988"/>
                    <a:pt x="1988" y="988"/>
                    <a:pt x="1988" y="988"/>
                  </a:cubicBezTo>
                  <a:cubicBezTo>
                    <a:pt x="1767" y="988"/>
                    <a:pt x="1767" y="988"/>
                    <a:pt x="1767" y="988"/>
                  </a:cubicBezTo>
                  <a:cubicBezTo>
                    <a:pt x="1767" y="277"/>
                    <a:pt x="1767" y="277"/>
                    <a:pt x="1767" y="277"/>
                  </a:cubicBezTo>
                  <a:cubicBezTo>
                    <a:pt x="1767" y="154"/>
                    <a:pt x="1767" y="154"/>
                    <a:pt x="1767" y="154"/>
                  </a:cubicBezTo>
                  <a:cubicBezTo>
                    <a:pt x="1767" y="30"/>
                    <a:pt x="1767" y="30"/>
                    <a:pt x="1767" y="30"/>
                  </a:cubicBezTo>
                  <a:cubicBezTo>
                    <a:pt x="1767" y="13"/>
                    <a:pt x="1754" y="0"/>
                    <a:pt x="1737" y="0"/>
                  </a:cubicBezTo>
                  <a:cubicBezTo>
                    <a:pt x="1511" y="0"/>
                    <a:pt x="1511" y="0"/>
                    <a:pt x="1511" y="0"/>
                  </a:cubicBezTo>
                  <a:cubicBezTo>
                    <a:pt x="1495" y="0"/>
                    <a:pt x="1481" y="13"/>
                    <a:pt x="1481" y="30"/>
                  </a:cubicBezTo>
                  <a:cubicBezTo>
                    <a:pt x="1481" y="154"/>
                    <a:pt x="1481" y="154"/>
                    <a:pt x="1481" y="154"/>
                  </a:cubicBezTo>
                  <a:cubicBezTo>
                    <a:pt x="1481" y="277"/>
                    <a:pt x="1481" y="277"/>
                    <a:pt x="1481" y="277"/>
                  </a:cubicBezTo>
                  <a:cubicBezTo>
                    <a:pt x="1481" y="988"/>
                    <a:pt x="1481" y="988"/>
                    <a:pt x="1481" y="988"/>
                  </a:cubicBezTo>
                  <a:cubicBezTo>
                    <a:pt x="1369" y="988"/>
                    <a:pt x="1369" y="988"/>
                    <a:pt x="1369" y="988"/>
                  </a:cubicBezTo>
                  <a:cubicBezTo>
                    <a:pt x="1369" y="835"/>
                    <a:pt x="1369" y="835"/>
                    <a:pt x="1369" y="835"/>
                  </a:cubicBezTo>
                  <a:cubicBezTo>
                    <a:pt x="1369" y="712"/>
                    <a:pt x="1369" y="712"/>
                    <a:pt x="1369" y="712"/>
                  </a:cubicBezTo>
                  <a:cubicBezTo>
                    <a:pt x="1369" y="588"/>
                    <a:pt x="1369" y="588"/>
                    <a:pt x="1369" y="588"/>
                  </a:cubicBezTo>
                  <a:cubicBezTo>
                    <a:pt x="1369" y="571"/>
                    <a:pt x="1356" y="558"/>
                    <a:pt x="1339" y="558"/>
                  </a:cubicBezTo>
                  <a:cubicBezTo>
                    <a:pt x="1113" y="558"/>
                    <a:pt x="1113" y="558"/>
                    <a:pt x="1113" y="558"/>
                  </a:cubicBezTo>
                  <a:cubicBezTo>
                    <a:pt x="1097" y="558"/>
                    <a:pt x="1083" y="571"/>
                    <a:pt x="1083" y="588"/>
                  </a:cubicBezTo>
                  <a:cubicBezTo>
                    <a:pt x="1083" y="712"/>
                    <a:pt x="1083" y="712"/>
                    <a:pt x="1083" y="712"/>
                  </a:cubicBezTo>
                  <a:cubicBezTo>
                    <a:pt x="1083" y="835"/>
                    <a:pt x="1083" y="835"/>
                    <a:pt x="1083" y="835"/>
                  </a:cubicBezTo>
                  <a:cubicBezTo>
                    <a:pt x="1083" y="988"/>
                    <a:pt x="1083" y="988"/>
                    <a:pt x="1083" y="988"/>
                  </a:cubicBezTo>
                  <a:cubicBezTo>
                    <a:pt x="971" y="988"/>
                    <a:pt x="971" y="988"/>
                    <a:pt x="971" y="988"/>
                  </a:cubicBezTo>
                  <a:cubicBezTo>
                    <a:pt x="971" y="447"/>
                    <a:pt x="971" y="447"/>
                    <a:pt x="971" y="447"/>
                  </a:cubicBezTo>
                  <a:cubicBezTo>
                    <a:pt x="971" y="325"/>
                    <a:pt x="971" y="325"/>
                    <a:pt x="971" y="325"/>
                  </a:cubicBezTo>
                  <a:cubicBezTo>
                    <a:pt x="971" y="201"/>
                    <a:pt x="971" y="201"/>
                    <a:pt x="971" y="201"/>
                  </a:cubicBezTo>
                  <a:cubicBezTo>
                    <a:pt x="971" y="184"/>
                    <a:pt x="958" y="171"/>
                    <a:pt x="941" y="171"/>
                  </a:cubicBezTo>
                  <a:cubicBezTo>
                    <a:pt x="715" y="171"/>
                    <a:pt x="715" y="171"/>
                    <a:pt x="715" y="171"/>
                  </a:cubicBezTo>
                  <a:cubicBezTo>
                    <a:pt x="699" y="171"/>
                    <a:pt x="685" y="184"/>
                    <a:pt x="685" y="201"/>
                  </a:cubicBezTo>
                  <a:cubicBezTo>
                    <a:pt x="685" y="325"/>
                    <a:pt x="685" y="325"/>
                    <a:pt x="685" y="325"/>
                  </a:cubicBezTo>
                  <a:cubicBezTo>
                    <a:pt x="685" y="447"/>
                    <a:pt x="685" y="447"/>
                    <a:pt x="685" y="447"/>
                  </a:cubicBezTo>
                  <a:cubicBezTo>
                    <a:pt x="685" y="615"/>
                    <a:pt x="685" y="615"/>
                    <a:pt x="685" y="615"/>
                  </a:cubicBezTo>
                  <a:cubicBezTo>
                    <a:pt x="685" y="632"/>
                    <a:pt x="699" y="645"/>
                    <a:pt x="715" y="645"/>
                  </a:cubicBezTo>
                  <a:cubicBezTo>
                    <a:pt x="732" y="645"/>
                    <a:pt x="745" y="632"/>
                    <a:pt x="745" y="615"/>
                  </a:cubicBezTo>
                  <a:cubicBezTo>
                    <a:pt x="745" y="477"/>
                    <a:pt x="745" y="477"/>
                    <a:pt x="745" y="477"/>
                  </a:cubicBezTo>
                  <a:cubicBezTo>
                    <a:pt x="911" y="477"/>
                    <a:pt x="911" y="477"/>
                    <a:pt x="911" y="477"/>
                  </a:cubicBezTo>
                  <a:cubicBezTo>
                    <a:pt x="911" y="988"/>
                    <a:pt x="911" y="988"/>
                    <a:pt x="911" y="988"/>
                  </a:cubicBezTo>
                  <a:cubicBezTo>
                    <a:pt x="745" y="988"/>
                    <a:pt x="745" y="988"/>
                    <a:pt x="745" y="988"/>
                  </a:cubicBezTo>
                  <a:cubicBezTo>
                    <a:pt x="745" y="735"/>
                    <a:pt x="745" y="735"/>
                    <a:pt x="745" y="735"/>
                  </a:cubicBezTo>
                  <a:cubicBezTo>
                    <a:pt x="745" y="719"/>
                    <a:pt x="732" y="705"/>
                    <a:pt x="715" y="705"/>
                  </a:cubicBezTo>
                  <a:cubicBezTo>
                    <a:pt x="699" y="705"/>
                    <a:pt x="685" y="719"/>
                    <a:pt x="685" y="735"/>
                  </a:cubicBezTo>
                  <a:cubicBezTo>
                    <a:pt x="685" y="988"/>
                    <a:pt x="685" y="988"/>
                    <a:pt x="685" y="988"/>
                  </a:cubicBezTo>
                  <a:cubicBezTo>
                    <a:pt x="573" y="988"/>
                    <a:pt x="573" y="988"/>
                    <a:pt x="573" y="988"/>
                  </a:cubicBezTo>
                  <a:cubicBezTo>
                    <a:pt x="573" y="835"/>
                    <a:pt x="573" y="835"/>
                    <a:pt x="573" y="835"/>
                  </a:cubicBezTo>
                  <a:cubicBezTo>
                    <a:pt x="573" y="712"/>
                    <a:pt x="573" y="712"/>
                    <a:pt x="573" y="712"/>
                  </a:cubicBezTo>
                  <a:cubicBezTo>
                    <a:pt x="573" y="588"/>
                    <a:pt x="573" y="588"/>
                    <a:pt x="573" y="588"/>
                  </a:cubicBezTo>
                  <a:cubicBezTo>
                    <a:pt x="573" y="571"/>
                    <a:pt x="560" y="558"/>
                    <a:pt x="543" y="558"/>
                  </a:cubicBezTo>
                  <a:cubicBezTo>
                    <a:pt x="317" y="558"/>
                    <a:pt x="317" y="558"/>
                    <a:pt x="317" y="558"/>
                  </a:cubicBezTo>
                  <a:cubicBezTo>
                    <a:pt x="301" y="558"/>
                    <a:pt x="287" y="571"/>
                    <a:pt x="287" y="588"/>
                  </a:cubicBezTo>
                  <a:cubicBezTo>
                    <a:pt x="287" y="712"/>
                    <a:pt x="287" y="712"/>
                    <a:pt x="287" y="712"/>
                  </a:cubicBezTo>
                  <a:cubicBezTo>
                    <a:pt x="287" y="835"/>
                    <a:pt x="287" y="835"/>
                    <a:pt x="287" y="835"/>
                  </a:cubicBezTo>
                  <a:cubicBezTo>
                    <a:pt x="287" y="988"/>
                    <a:pt x="287" y="988"/>
                    <a:pt x="287" y="988"/>
                  </a:cubicBezTo>
                  <a:cubicBezTo>
                    <a:pt x="60" y="988"/>
                    <a:pt x="60" y="988"/>
                    <a:pt x="60" y="988"/>
                  </a:cubicBezTo>
                  <a:cubicBezTo>
                    <a:pt x="60" y="242"/>
                    <a:pt x="60" y="242"/>
                    <a:pt x="60" y="242"/>
                  </a:cubicBezTo>
                  <a:cubicBezTo>
                    <a:pt x="60" y="225"/>
                    <a:pt x="47" y="212"/>
                    <a:pt x="30" y="212"/>
                  </a:cubicBezTo>
                  <a:cubicBezTo>
                    <a:pt x="13" y="212"/>
                    <a:pt x="0" y="225"/>
                    <a:pt x="0" y="242"/>
                  </a:cubicBezTo>
                  <a:cubicBezTo>
                    <a:pt x="0" y="1235"/>
                    <a:pt x="0" y="1235"/>
                    <a:pt x="0" y="1235"/>
                  </a:cubicBezTo>
                  <a:cubicBezTo>
                    <a:pt x="0" y="1285"/>
                    <a:pt x="40" y="1325"/>
                    <a:pt x="90" y="1325"/>
                  </a:cubicBezTo>
                  <a:cubicBezTo>
                    <a:pt x="747" y="1325"/>
                    <a:pt x="747" y="1325"/>
                    <a:pt x="747" y="1325"/>
                  </a:cubicBezTo>
                  <a:cubicBezTo>
                    <a:pt x="730" y="1474"/>
                    <a:pt x="730" y="1474"/>
                    <a:pt x="730" y="1474"/>
                  </a:cubicBezTo>
                  <a:cubicBezTo>
                    <a:pt x="588" y="1474"/>
                    <a:pt x="588" y="1474"/>
                    <a:pt x="588" y="1474"/>
                  </a:cubicBezTo>
                  <a:cubicBezTo>
                    <a:pt x="571" y="1474"/>
                    <a:pt x="558" y="1488"/>
                    <a:pt x="558" y="1504"/>
                  </a:cubicBezTo>
                  <a:cubicBezTo>
                    <a:pt x="558" y="1610"/>
                    <a:pt x="558" y="1610"/>
                    <a:pt x="558" y="1610"/>
                  </a:cubicBezTo>
                  <a:cubicBezTo>
                    <a:pt x="558" y="1626"/>
                    <a:pt x="571" y="1640"/>
                    <a:pt x="588" y="1640"/>
                  </a:cubicBezTo>
                  <a:cubicBezTo>
                    <a:pt x="1460" y="1640"/>
                    <a:pt x="1460" y="1640"/>
                    <a:pt x="1460" y="1640"/>
                  </a:cubicBezTo>
                  <a:cubicBezTo>
                    <a:pt x="1477" y="1640"/>
                    <a:pt x="1490" y="1626"/>
                    <a:pt x="1490" y="1610"/>
                  </a:cubicBezTo>
                  <a:cubicBezTo>
                    <a:pt x="1490" y="1504"/>
                    <a:pt x="1490" y="1504"/>
                    <a:pt x="1490" y="1504"/>
                  </a:cubicBezTo>
                  <a:cubicBezTo>
                    <a:pt x="1490" y="1488"/>
                    <a:pt x="1477" y="1474"/>
                    <a:pt x="1460" y="1474"/>
                  </a:cubicBezTo>
                  <a:cubicBezTo>
                    <a:pt x="1318" y="1474"/>
                    <a:pt x="1318" y="1474"/>
                    <a:pt x="1318" y="1474"/>
                  </a:cubicBezTo>
                  <a:cubicBezTo>
                    <a:pt x="1301" y="1325"/>
                    <a:pt x="1301" y="1325"/>
                    <a:pt x="1301" y="1325"/>
                  </a:cubicBezTo>
                  <a:cubicBezTo>
                    <a:pt x="1958" y="1325"/>
                    <a:pt x="1958" y="1325"/>
                    <a:pt x="1958" y="1325"/>
                  </a:cubicBezTo>
                  <a:cubicBezTo>
                    <a:pt x="2008" y="1325"/>
                    <a:pt x="2048" y="1285"/>
                    <a:pt x="2048" y="1235"/>
                  </a:cubicBezTo>
                  <a:cubicBezTo>
                    <a:pt x="2048" y="1235"/>
                    <a:pt x="2048" y="1018"/>
                    <a:pt x="2048" y="1018"/>
                  </a:cubicBezTo>
                  <a:cubicBezTo>
                    <a:pt x="2048" y="1018"/>
                    <a:pt x="2048" y="1018"/>
                    <a:pt x="2048" y="1018"/>
                  </a:cubicBezTo>
                  <a:cubicBezTo>
                    <a:pt x="2048" y="762"/>
                    <a:pt x="2048" y="762"/>
                    <a:pt x="2048" y="762"/>
                  </a:cubicBezTo>
                  <a:close/>
                  <a:moveTo>
                    <a:pt x="1541" y="60"/>
                  </a:moveTo>
                  <a:cubicBezTo>
                    <a:pt x="1707" y="60"/>
                    <a:pt x="1707" y="60"/>
                    <a:pt x="1707" y="60"/>
                  </a:cubicBezTo>
                  <a:cubicBezTo>
                    <a:pt x="1707" y="124"/>
                    <a:pt x="1707" y="124"/>
                    <a:pt x="1707" y="124"/>
                  </a:cubicBezTo>
                  <a:cubicBezTo>
                    <a:pt x="1541" y="124"/>
                    <a:pt x="1541" y="124"/>
                    <a:pt x="1541" y="124"/>
                  </a:cubicBezTo>
                  <a:lnTo>
                    <a:pt x="1541" y="60"/>
                  </a:lnTo>
                  <a:close/>
                  <a:moveTo>
                    <a:pt x="1541" y="184"/>
                  </a:moveTo>
                  <a:cubicBezTo>
                    <a:pt x="1707" y="184"/>
                    <a:pt x="1707" y="184"/>
                    <a:pt x="1707" y="184"/>
                  </a:cubicBezTo>
                  <a:cubicBezTo>
                    <a:pt x="1707" y="247"/>
                    <a:pt x="1707" y="247"/>
                    <a:pt x="1707" y="247"/>
                  </a:cubicBezTo>
                  <a:cubicBezTo>
                    <a:pt x="1541" y="247"/>
                    <a:pt x="1541" y="247"/>
                    <a:pt x="1541" y="247"/>
                  </a:cubicBezTo>
                  <a:lnTo>
                    <a:pt x="1541" y="184"/>
                  </a:lnTo>
                  <a:close/>
                  <a:moveTo>
                    <a:pt x="1541" y="307"/>
                  </a:moveTo>
                  <a:cubicBezTo>
                    <a:pt x="1707" y="307"/>
                    <a:pt x="1707" y="307"/>
                    <a:pt x="1707" y="307"/>
                  </a:cubicBezTo>
                  <a:cubicBezTo>
                    <a:pt x="1707" y="988"/>
                    <a:pt x="1707" y="988"/>
                    <a:pt x="1707" y="988"/>
                  </a:cubicBezTo>
                  <a:cubicBezTo>
                    <a:pt x="1541" y="988"/>
                    <a:pt x="1541" y="988"/>
                    <a:pt x="1541" y="988"/>
                  </a:cubicBezTo>
                  <a:lnTo>
                    <a:pt x="1541" y="307"/>
                  </a:lnTo>
                  <a:close/>
                  <a:moveTo>
                    <a:pt x="1143" y="618"/>
                  </a:moveTo>
                  <a:cubicBezTo>
                    <a:pt x="1309" y="618"/>
                    <a:pt x="1309" y="618"/>
                    <a:pt x="1309" y="618"/>
                  </a:cubicBezTo>
                  <a:cubicBezTo>
                    <a:pt x="1309" y="682"/>
                    <a:pt x="1309" y="682"/>
                    <a:pt x="1309" y="682"/>
                  </a:cubicBezTo>
                  <a:cubicBezTo>
                    <a:pt x="1143" y="682"/>
                    <a:pt x="1143" y="682"/>
                    <a:pt x="1143" y="682"/>
                  </a:cubicBezTo>
                  <a:lnTo>
                    <a:pt x="1143" y="618"/>
                  </a:lnTo>
                  <a:close/>
                  <a:moveTo>
                    <a:pt x="1143" y="742"/>
                  </a:moveTo>
                  <a:cubicBezTo>
                    <a:pt x="1309" y="742"/>
                    <a:pt x="1309" y="742"/>
                    <a:pt x="1309" y="742"/>
                  </a:cubicBezTo>
                  <a:cubicBezTo>
                    <a:pt x="1309" y="805"/>
                    <a:pt x="1309" y="805"/>
                    <a:pt x="1309" y="805"/>
                  </a:cubicBezTo>
                  <a:cubicBezTo>
                    <a:pt x="1143" y="805"/>
                    <a:pt x="1143" y="805"/>
                    <a:pt x="1143" y="805"/>
                  </a:cubicBezTo>
                  <a:lnTo>
                    <a:pt x="1143" y="742"/>
                  </a:lnTo>
                  <a:close/>
                  <a:moveTo>
                    <a:pt x="1143" y="865"/>
                  </a:moveTo>
                  <a:cubicBezTo>
                    <a:pt x="1309" y="865"/>
                    <a:pt x="1309" y="865"/>
                    <a:pt x="1309" y="865"/>
                  </a:cubicBezTo>
                  <a:cubicBezTo>
                    <a:pt x="1309" y="988"/>
                    <a:pt x="1309" y="988"/>
                    <a:pt x="1309" y="988"/>
                  </a:cubicBezTo>
                  <a:cubicBezTo>
                    <a:pt x="1143" y="988"/>
                    <a:pt x="1143" y="988"/>
                    <a:pt x="1143" y="988"/>
                  </a:cubicBezTo>
                  <a:lnTo>
                    <a:pt x="1143" y="865"/>
                  </a:lnTo>
                  <a:close/>
                  <a:moveTo>
                    <a:pt x="745" y="295"/>
                  </a:moveTo>
                  <a:cubicBezTo>
                    <a:pt x="745" y="231"/>
                    <a:pt x="745" y="231"/>
                    <a:pt x="745" y="231"/>
                  </a:cubicBezTo>
                  <a:cubicBezTo>
                    <a:pt x="911" y="231"/>
                    <a:pt x="911" y="231"/>
                    <a:pt x="911" y="231"/>
                  </a:cubicBezTo>
                  <a:cubicBezTo>
                    <a:pt x="911" y="295"/>
                    <a:pt x="911" y="295"/>
                    <a:pt x="911" y="295"/>
                  </a:cubicBezTo>
                  <a:lnTo>
                    <a:pt x="745" y="295"/>
                  </a:lnTo>
                  <a:close/>
                  <a:moveTo>
                    <a:pt x="745" y="417"/>
                  </a:moveTo>
                  <a:cubicBezTo>
                    <a:pt x="745" y="355"/>
                    <a:pt x="745" y="355"/>
                    <a:pt x="745" y="355"/>
                  </a:cubicBezTo>
                  <a:cubicBezTo>
                    <a:pt x="911" y="355"/>
                    <a:pt x="911" y="355"/>
                    <a:pt x="911" y="355"/>
                  </a:cubicBezTo>
                  <a:cubicBezTo>
                    <a:pt x="911" y="417"/>
                    <a:pt x="911" y="417"/>
                    <a:pt x="911" y="417"/>
                  </a:cubicBezTo>
                  <a:lnTo>
                    <a:pt x="745" y="417"/>
                  </a:lnTo>
                  <a:close/>
                  <a:moveTo>
                    <a:pt x="347" y="618"/>
                  </a:moveTo>
                  <a:cubicBezTo>
                    <a:pt x="513" y="618"/>
                    <a:pt x="513" y="618"/>
                    <a:pt x="513" y="618"/>
                  </a:cubicBezTo>
                  <a:cubicBezTo>
                    <a:pt x="513" y="682"/>
                    <a:pt x="513" y="682"/>
                    <a:pt x="513" y="682"/>
                  </a:cubicBezTo>
                  <a:cubicBezTo>
                    <a:pt x="347" y="682"/>
                    <a:pt x="347" y="682"/>
                    <a:pt x="347" y="682"/>
                  </a:cubicBezTo>
                  <a:lnTo>
                    <a:pt x="347" y="618"/>
                  </a:lnTo>
                  <a:close/>
                  <a:moveTo>
                    <a:pt x="347" y="742"/>
                  </a:moveTo>
                  <a:cubicBezTo>
                    <a:pt x="513" y="742"/>
                    <a:pt x="513" y="742"/>
                    <a:pt x="513" y="742"/>
                  </a:cubicBezTo>
                  <a:cubicBezTo>
                    <a:pt x="513" y="805"/>
                    <a:pt x="513" y="805"/>
                    <a:pt x="513" y="805"/>
                  </a:cubicBezTo>
                  <a:cubicBezTo>
                    <a:pt x="347" y="805"/>
                    <a:pt x="347" y="805"/>
                    <a:pt x="347" y="805"/>
                  </a:cubicBezTo>
                  <a:lnTo>
                    <a:pt x="347" y="742"/>
                  </a:lnTo>
                  <a:close/>
                  <a:moveTo>
                    <a:pt x="347" y="865"/>
                  </a:moveTo>
                  <a:cubicBezTo>
                    <a:pt x="513" y="865"/>
                    <a:pt x="513" y="865"/>
                    <a:pt x="513" y="865"/>
                  </a:cubicBezTo>
                  <a:cubicBezTo>
                    <a:pt x="513" y="988"/>
                    <a:pt x="513" y="988"/>
                    <a:pt x="513" y="988"/>
                  </a:cubicBezTo>
                  <a:cubicBezTo>
                    <a:pt x="347" y="988"/>
                    <a:pt x="347" y="988"/>
                    <a:pt x="347" y="988"/>
                  </a:cubicBezTo>
                  <a:lnTo>
                    <a:pt x="347" y="865"/>
                  </a:lnTo>
                  <a:close/>
                  <a:moveTo>
                    <a:pt x="1430" y="1534"/>
                  </a:moveTo>
                  <a:cubicBezTo>
                    <a:pt x="1430" y="1580"/>
                    <a:pt x="1430" y="1580"/>
                    <a:pt x="1430" y="1580"/>
                  </a:cubicBezTo>
                  <a:cubicBezTo>
                    <a:pt x="618" y="1580"/>
                    <a:pt x="618" y="1580"/>
                    <a:pt x="618" y="1580"/>
                  </a:cubicBezTo>
                  <a:cubicBezTo>
                    <a:pt x="618" y="1534"/>
                    <a:pt x="618" y="1534"/>
                    <a:pt x="618" y="1534"/>
                  </a:cubicBezTo>
                  <a:lnTo>
                    <a:pt x="1430" y="1534"/>
                  </a:lnTo>
                  <a:close/>
                  <a:moveTo>
                    <a:pt x="791" y="1474"/>
                  </a:moveTo>
                  <a:cubicBezTo>
                    <a:pt x="808" y="1325"/>
                    <a:pt x="808" y="1325"/>
                    <a:pt x="808" y="1325"/>
                  </a:cubicBezTo>
                  <a:cubicBezTo>
                    <a:pt x="1240" y="1325"/>
                    <a:pt x="1240" y="1325"/>
                    <a:pt x="1240" y="1325"/>
                  </a:cubicBezTo>
                  <a:cubicBezTo>
                    <a:pt x="1257" y="1474"/>
                    <a:pt x="1257" y="1474"/>
                    <a:pt x="1257" y="1474"/>
                  </a:cubicBezTo>
                  <a:lnTo>
                    <a:pt x="791" y="1474"/>
                  </a:lnTo>
                  <a:close/>
                  <a:moveTo>
                    <a:pt x="1958" y="1265"/>
                  </a:moveTo>
                  <a:cubicBezTo>
                    <a:pt x="90" y="1265"/>
                    <a:pt x="90" y="1265"/>
                    <a:pt x="90" y="1265"/>
                  </a:cubicBezTo>
                  <a:cubicBezTo>
                    <a:pt x="73" y="1265"/>
                    <a:pt x="60" y="1252"/>
                    <a:pt x="60" y="1235"/>
                  </a:cubicBezTo>
                  <a:cubicBezTo>
                    <a:pt x="60" y="1049"/>
                    <a:pt x="60" y="1049"/>
                    <a:pt x="60" y="1049"/>
                  </a:cubicBezTo>
                  <a:cubicBezTo>
                    <a:pt x="1988" y="1049"/>
                    <a:pt x="1988" y="1049"/>
                    <a:pt x="1988" y="1049"/>
                  </a:cubicBezTo>
                  <a:cubicBezTo>
                    <a:pt x="1988" y="1235"/>
                    <a:pt x="1988" y="1235"/>
                    <a:pt x="1988" y="1235"/>
                  </a:cubicBezTo>
                  <a:cubicBezTo>
                    <a:pt x="1988" y="1235"/>
                    <a:pt x="1988" y="1235"/>
                    <a:pt x="1988" y="1235"/>
                  </a:cubicBezTo>
                  <a:cubicBezTo>
                    <a:pt x="1988" y="1252"/>
                    <a:pt x="1975" y="1265"/>
                    <a:pt x="1958" y="1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62" name="矩形: 圆角 61"/>
          <p:cNvSpPr/>
          <p:nvPr/>
        </p:nvSpPr>
        <p:spPr>
          <a:xfrm>
            <a:off x="6219400" y="2204399"/>
            <a:ext cx="2520000" cy="3929701"/>
          </a:xfrm>
          <a:prstGeom prst="roundRect">
            <a:avLst>
              <a:gd name="adj" fmla="val 13482"/>
            </a:avLst>
          </a:prstGeom>
          <a:solidFill>
            <a:schemeClr val="bg1"/>
          </a:solidFill>
          <a:ln>
            <a:noFill/>
          </a:ln>
          <a:effectLst>
            <a:outerShdw blurRad="546100" dist="647700" dir="5400000" sx="88000" sy="88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6455135" y="3594354"/>
            <a:ext cx="20528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400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464603" y="2600982"/>
            <a:ext cx="1110233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chemeClr val="bg1">
                    <a:lumMod val="85000"/>
                  </a:schemeClr>
                </a:solidFill>
                <a:latin typeface="Bebas" pitchFamily="50" charset="0"/>
                <a:ea typeface="OPPOSans H" panose="00020600040101010101" pitchFamily="18" charset="-122"/>
              </a:rPr>
              <a:t>03</a:t>
            </a:r>
            <a:endParaRPr lang="zh-CN" altLang="en-US" sz="4400">
              <a:solidFill>
                <a:schemeClr val="bg1">
                  <a:lumMod val="85000"/>
                </a:schemeClr>
              </a:solidFill>
              <a:latin typeface="Bebas" pitchFamily="50" charset="0"/>
              <a:ea typeface="OPPOSans H" panose="00020600040101010101" pitchFamily="18" charset="-122"/>
            </a:endParaRPr>
          </a:p>
        </p:txBody>
      </p:sp>
      <p:cxnSp>
        <p:nvCxnSpPr>
          <p:cNvPr id="65" name="直接连接符 64"/>
          <p:cNvCxnSpPr/>
          <p:nvPr/>
        </p:nvCxnSpPr>
        <p:spPr>
          <a:xfrm>
            <a:off x="6582519" y="4241341"/>
            <a:ext cx="237397" cy="0"/>
          </a:xfrm>
          <a:prstGeom prst="line">
            <a:avLst/>
          </a:prstGeom>
          <a:ln w="38100" cap="rnd">
            <a:solidFill>
              <a:srgbClr val="08DB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/>
          <p:cNvSpPr txBox="1"/>
          <p:nvPr/>
        </p:nvSpPr>
        <p:spPr>
          <a:xfrm>
            <a:off x="6464603" y="4426662"/>
            <a:ext cx="1846393" cy="154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lvl1pPr>
          </a:lstStyle>
          <a:p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amet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consectetuer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adipiscing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elit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Maecenas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porttitor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congue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massa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.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Fusce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posuere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magna sed pulvinar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ultricies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purus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lectus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</a:t>
            </a:r>
            <a:r>
              <a:rPr lang="en-US" altLang="zh-CN" sz="9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malesuada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libero, </a:t>
            </a:r>
            <a:endParaRPr lang="en-US" altLang="zh-CN" sz="900" dirty="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7681995" y="2672812"/>
            <a:ext cx="631270" cy="625780"/>
            <a:chOff x="7269163" y="3687763"/>
            <a:chExt cx="912812" cy="904875"/>
          </a:xfrm>
          <a:solidFill>
            <a:schemeClr val="bg2"/>
          </a:solidFill>
        </p:grpSpPr>
        <p:sp>
          <p:nvSpPr>
            <p:cNvPr id="68" name="Freeform 32"/>
            <p:cNvSpPr>
              <a:spLocks noEditPoints="1"/>
            </p:cNvSpPr>
            <p:nvPr/>
          </p:nvSpPr>
          <p:spPr bwMode="auto">
            <a:xfrm>
              <a:off x="7269163" y="3687763"/>
              <a:ext cx="912812" cy="474663"/>
            </a:xfrm>
            <a:custGeom>
              <a:avLst/>
              <a:gdLst>
                <a:gd name="T0" fmla="*/ 1678 w 2048"/>
                <a:gd name="T1" fmla="*/ 204 h 1066"/>
                <a:gd name="T2" fmla="*/ 1608 w 2048"/>
                <a:gd name="T3" fmla="*/ 0 h 1066"/>
                <a:gd name="T4" fmla="*/ 1507 w 2048"/>
                <a:gd name="T5" fmla="*/ 167 h 1066"/>
                <a:gd name="T6" fmla="*/ 917 w 2048"/>
                <a:gd name="T7" fmla="*/ 204 h 1066"/>
                <a:gd name="T8" fmla="*/ 707 w 2048"/>
                <a:gd name="T9" fmla="*/ 204 h 1066"/>
                <a:gd name="T10" fmla="*/ 0 w 2048"/>
                <a:gd name="T11" fmla="*/ 294 h 1066"/>
                <a:gd name="T12" fmla="*/ 30 w 2048"/>
                <a:gd name="T13" fmla="*/ 546 h 1066"/>
                <a:gd name="T14" fmla="*/ 60 w 2048"/>
                <a:gd name="T15" fmla="*/ 294 h 1066"/>
                <a:gd name="T16" fmla="*/ 699 w 2048"/>
                <a:gd name="T17" fmla="*/ 264 h 1066"/>
                <a:gd name="T18" fmla="*/ 456 w 2048"/>
                <a:gd name="T19" fmla="*/ 526 h 1066"/>
                <a:gd name="T20" fmla="*/ 280 w 2048"/>
                <a:gd name="T21" fmla="*/ 621 h 1066"/>
                <a:gd name="T22" fmla="*/ 508 w 2048"/>
                <a:gd name="T23" fmla="*/ 621 h 1066"/>
                <a:gd name="T24" fmla="*/ 748 w 2048"/>
                <a:gd name="T25" fmla="*/ 343 h 1066"/>
                <a:gd name="T26" fmla="*/ 894 w 2048"/>
                <a:gd name="T27" fmla="*/ 327 h 1066"/>
                <a:gd name="T28" fmla="*/ 1096 w 2048"/>
                <a:gd name="T29" fmla="*/ 471 h 1066"/>
                <a:gd name="T30" fmla="*/ 1324 w 2048"/>
                <a:gd name="T31" fmla="*/ 471 h 1066"/>
                <a:gd name="T32" fmla="*/ 1491 w 2048"/>
                <a:gd name="T33" fmla="*/ 264 h 1066"/>
                <a:gd name="T34" fmla="*/ 1988 w 2048"/>
                <a:gd name="T35" fmla="*/ 294 h 1066"/>
                <a:gd name="T36" fmla="*/ 2018 w 2048"/>
                <a:gd name="T37" fmla="*/ 1066 h 1066"/>
                <a:gd name="T38" fmla="*/ 2048 w 2048"/>
                <a:gd name="T39" fmla="*/ 294 h 1066"/>
                <a:gd name="T40" fmla="*/ 394 w 2048"/>
                <a:gd name="T41" fmla="*/ 675 h 1066"/>
                <a:gd name="T42" fmla="*/ 394 w 2048"/>
                <a:gd name="T43" fmla="*/ 568 h 1066"/>
                <a:gd name="T44" fmla="*/ 394 w 2048"/>
                <a:gd name="T45" fmla="*/ 675 h 1066"/>
                <a:gd name="T46" fmla="*/ 758 w 2048"/>
                <a:gd name="T47" fmla="*/ 249 h 1066"/>
                <a:gd name="T48" fmla="*/ 866 w 2048"/>
                <a:gd name="T49" fmla="*/ 249 h 1066"/>
                <a:gd name="T50" fmla="*/ 1210 w 2048"/>
                <a:gd name="T51" fmla="*/ 525 h 1066"/>
                <a:gd name="T52" fmla="*/ 1210 w 2048"/>
                <a:gd name="T53" fmla="*/ 418 h 1066"/>
                <a:gd name="T54" fmla="*/ 1210 w 2048"/>
                <a:gd name="T55" fmla="*/ 525 h 1066"/>
                <a:gd name="T56" fmla="*/ 1210 w 2048"/>
                <a:gd name="T57" fmla="*/ 358 h 1066"/>
                <a:gd name="T58" fmla="*/ 923 w 2048"/>
                <a:gd name="T59" fmla="*/ 275 h 1066"/>
                <a:gd name="T60" fmla="*/ 1402 w 2048"/>
                <a:gd name="T61" fmla="*/ 264 h 1066"/>
                <a:gd name="T62" fmla="*/ 1608 w 2048"/>
                <a:gd name="T63" fmla="*/ 168 h 1066"/>
                <a:gd name="T64" fmla="*/ 1608 w 2048"/>
                <a:gd name="T65" fmla="*/ 60 h 1066"/>
                <a:gd name="T66" fmla="*/ 1608 w 2048"/>
                <a:gd name="T67" fmla="*/ 168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48" h="1066">
                  <a:moveTo>
                    <a:pt x="1958" y="204"/>
                  </a:moveTo>
                  <a:cubicBezTo>
                    <a:pt x="1678" y="204"/>
                    <a:pt x="1678" y="204"/>
                    <a:pt x="1678" y="204"/>
                  </a:cubicBezTo>
                  <a:cubicBezTo>
                    <a:pt x="1705" y="183"/>
                    <a:pt x="1722" y="151"/>
                    <a:pt x="1722" y="114"/>
                  </a:cubicBezTo>
                  <a:cubicBezTo>
                    <a:pt x="1722" y="52"/>
                    <a:pt x="1671" y="0"/>
                    <a:pt x="1608" y="0"/>
                  </a:cubicBezTo>
                  <a:cubicBezTo>
                    <a:pt x="1545" y="0"/>
                    <a:pt x="1494" y="51"/>
                    <a:pt x="1494" y="114"/>
                  </a:cubicBezTo>
                  <a:cubicBezTo>
                    <a:pt x="1494" y="133"/>
                    <a:pt x="1499" y="152"/>
                    <a:pt x="1507" y="167"/>
                  </a:cubicBezTo>
                  <a:cubicBezTo>
                    <a:pt x="1467" y="204"/>
                    <a:pt x="1467" y="204"/>
                    <a:pt x="1467" y="204"/>
                  </a:cubicBezTo>
                  <a:cubicBezTo>
                    <a:pt x="917" y="204"/>
                    <a:pt x="917" y="204"/>
                    <a:pt x="917" y="204"/>
                  </a:cubicBezTo>
                  <a:cubicBezTo>
                    <a:pt x="899" y="163"/>
                    <a:pt x="859" y="135"/>
                    <a:pt x="812" y="135"/>
                  </a:cubicBezTo>
                  <a:cubicBezTo>
                    <a:pt x="765" y="135"/>
                    <a:pt x="725" y="163"/>
                    <a:pt x="707" y="204"/>
                  </a:cubicBezTo>
                  <a:cubicBezTo>
                    <a:pt x="90" y="204"/>
                    <a:pt x="90" y="204"/>
                    <a:pt x="90" y="204"/>
                  </a:cubicBezTo>
                  <a:cubicBezTo>
                    <a:pt x="40" y="204"/>
                    <a:pt x="0" y="245"/>
                    <a:pt x="0" y="294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0" y="532"/>
                    <a:pt x="13" y="546"/>
                    <a:pt x="30" y="546"/>
                  </a:cubicBezTo>
                  <a:cubicBezTo>
                    <a:pt x="47" y="546"/>
                    <a:pt x="60" y="532"/>
                    <a:pt x="60" y="516"/>
                  </a:cubicBezTo>
                  <a:cubicBezTo>
                    <a:pt x="60" y="294"/>
                    <a:pt x="60" y="294"/>
                    <a:pt x="60" y="294"/>
                  </a:cubicBezTo>
                  <a:cubicBezTo>
                    <a:pt x="60" y="278"/>
                    <a:pt x="73" y="264"/>
                    <a:pt x="90" y="264"/>
                  </a:cubicBezTo>
                  <a:cubicBezTo>
                    <a:pt x="699" y="264"/>
                    <a:pt x="699" y="264"/>
                    <a:pt x="699" y="264"/>
                  </a:cubicBezTo>
                  <a:cubicBezTo>
                    <a:pt x="701" y="276"/>
                    <a:pt x="704" y="287"/>
                    <a:pt x="709" y="297"/>
                  </a:cubicBezTo>
                  <a:cubicBezTo>
                    <a:pt x="456" y="526"/>
                    <a:pt x="456" y="526"/>
                    <a:pt x="456" y="526"/>
                  </a:cubicBezTo>
                  <a:cubicBezTo>
                    <a:pt x="438" y="514"/>
                    <a:pt x="417" y="507"/>
                    <a:pt x="394" y="507"/>
                  </a:cubicBezTo>
                  <a:cubicBezTo>
                    <a:pt x="331" y="507"/>
                    <a:pt x="280" y="559"/>
                    <a:pt x="280" y="621"/>
                  </a:cubicBezTo>
                  <a:cubicBezTo>
                    <a:pt x="280" y="684"/>
                    <a:pt x="331" y="735"/>
                    <a:pt x="394" y="735"/>
                  </a:cubicBezTo>
                  <a:cubicBezTo>
                    <a:pt x="456" y="735"/>
                    <a:pt x="508" y="684"/>
                    <a:pt x="508" y="621"/>
                  </a:cubicBezTo>
                  <a:cubicBezTo>
                    <a:pt x="508" y="603"/>
                    <a:pt x="503" y="586"/>
                    <a:pt x="496" y="571"/>
                  </a:cubicBezTo>
                  <a:cubicBezTo>
                    <a:pt x="748" y="343"/>
                    <a:pt x="748" y="343"/>
                    <a:pt x="748" y="343"/>
                  </a:cubicBezTo>
                  <a:cubicBezTo>
                    <a:pt x="766" y="355"/>
                    <a:pt x="788" y="362"/>
                    <a:pt x="812" y="362"/>
                  </a:cubicBezTo>
                  <a:cubicBezTo>
                    <a:pt x="844" y="362"/>
                    <a:pt x="873" y="349"/>
                    <a:pt x="894" y="327"/>
                  </a:cubicBezTo>
                  <a:cubicBezTo>
                    <a:pt x="1099" y="449"/>
                    <a:pt x="1099" y="449"/>
                    <a:pt x="1099" y="449"/>
                  </a:cubicBezTo>
                  <a:cubicBezTo>
                    <a:pt x="1097" y="456"/>
                    <a:pt x="1096" y="464"/>
                    <a:pt x="1096" y="471"/>
                  </a:cubicBezTo>
                  <a:cubicBezTo>
                    <a:pt x="1096" y="534"/>
                    <a:pt x="1147" y="585"/>
                    <a:pt x="1210" y="585"/>
                  </a:cubicBezTo>
                  <a:cubicBezTo>
                    <a:pt x="1273" y="585"/>
                    <a:pt x="1324" y="534"/>
                    <a:pt x="1324" y="471"/>
                  </a:cubicBezTo>
                  <a:cubicBezTo>
                    <a:pt x="1324" y="455"/>
                    <a:pt x="1320" y="440"/>
                    <a:pt x="1314" y="426"/>
                  </a:cubicBezTo>
                  <a:cubicBezTo>
                    <a:pt x="1491" y="264"/>
                    <a:pt x="1491" y="264"/>
                    <a:pt x="1491" y="264"/>
                  </a:cubicBezTo>
                  <a:cubicBezTo>
                    <a:pt x="1958" y="264"/>
                    <a:pt x="1958" y="264"/>
                    <a:pt x="1958" y="264"/>
                  </a:cubicBezTo>
                  <a:cubicBezTo>
                    <a:pt x="1975" y="264"/>
                    <a:pt x="1988" y="278"/>
                    <a:pt x="1988" y="294"/>
                  </a:cubicBezTo>
                  <a:cubicBezTo>
                    <a:pt x="1988" y="1036"/>
                    <a:pt x="1988" y="1036"/>
                    <a:pt x="1988" y="1036"/>
                  </a:cubicBezTo>
                  <a:cubicBezTo>
                    <a:pt x="1988" y="1052"/>
                    <a:pt x="2001" y="1066"/>
                    <a:pt x="2018" y="1066"/>
                  </a:cubicBezTo>
                  <a:cubicBezTo>
                    <a:pt x="2035" y="1066"/>
                    <a:pt x="2048" y="1052"/>
                    <a:pt x="2048" y="1036"/>
                  </a:cubicBezTo>
                  <a:cubicBezTo>
                    <a:pt x="2048" y="294"/>
                    <a:pt x="2048" y="294"/>
                    <a:pt x="2048" y="294"/>
                  </a:cubicBezTo>
                  <a:cubicBezTo>
                    <a:pt x="2048" y="245"/>
                    <a:pt x="2008" y="204"/>
                    <a:pt x="1958" y="204"/>
                  </a:cubicBezTo>
                  <a:close/>
                  <a:moveTo>
                    <a:pt x="394" y="675"/>
                  </a:moveTo>
                  <a:cubicBezTo>
                    <a:pt x="364" y="675"/>
                    <a:pt x="340" y="651"/>
                    <a:pt x="340" y="621"/>
                  </a:cubicBezTo>
                  <a:cubicBezTo>
                    <a:pt x="340" y="592"/>
                    <a:pt x="364" y="568"/>
                    <a:pt x="394" y="568"/>
                  </a:cubicBezTo>
                  <a:cubicBezTo>
                    <a:pt x="423" y="568"/>
                    <a:pt x="447" y="592"/>
                    <a:pt x="447" y="621"/>
                  </a:cubicBezTo>
                  <a:cubicBezTo>
                    <a:pt x="447" y="651"/>
                    <a:pt x="423" y="675"/>
                    <a:pt x="394" y="675"/>
                  </a:cubicBezTo>
                  <a:close/>
                  <a:moveTo>
                    <a:pt x="812" y="302"/>
                  </a:moveTo>
                  <a:cubicBezTo>
                    <a:pt x="782" y="302"/>
                    <a:pt x="758" y="278"/>
                    <a:pt x="758" y="249"/>
                  </a:cubicBezTo>
                  <a:cubicBezTo>
                    <a:pt x="758" y="219"/>
                    <a:pt x="782" y="195"/>
                    <a:pt x="812" y="195"/>
                  </a:cubicBezTo>
                  <a:cubicBezTo>
                    <a:pt x="842" y="195"/>
                    <a:pt x="866" y="219"/>
                    <a:pt x="866" y="249"/>
                  </a:cubicBezTo>
                  <a:cubicBezTo>
                    <a:pt x="866" y="278"/>
                    <a:pt x="842" y="302"/>
                    <a:pt x="812" y="302"/>
                  </a:cubicBezTo>
                  <a:close/>
                  <a:moveTo>
                    <a:pt x="1210" y="525"/>
                  </a:moveTo>
                  <a:cubicBezTo>
                    <a:pt x="1180" y="525"/>
                    <a:pt x="1156" y="501"/>
                    <a:pt x="1156" y="471"/>
                  </a:cubicBezTo>
                  <a:cubicBezTo>
                    <a:pt x="1156" y="442"/>
                    <a:pt x="1180" y="418"/>
                    <a:pt x="1210" y="418"/>
                  </a:cubicBezTo>
                  <a:cubicBezTo>
                    <a:pt x="1240" y="418"/>
                    <a:pt x="1264" y="442"/>
                    <a:pt x="1264" y="471"/>
                  </a:cubicBezTo>
                  <a:cubicBezTo>
                    <a:pt x="1264" y="501"/>
                    <a:pt x="1240" y="525"/>
                    <a:pt x="1210" y="525"/>
                  </a:cubicBezTo>
                  <a:close/>
                  <a:moveTo>
                    <a:pt x="1276" y="379"/>
                  </a:moveTo>
                  <a:cubicBezTo>
                    <a:pt x="1258" y="366"/>
                    <a:pt x="1235" y="358"/>
                    <a:pt x="1210" y="358"/>
                  </a:cubicBezTo>
                  <a:cubicBezTo>
                    <a:pt x="1177" y="358"/>
                    <a:pt x="1147" y="372"/>
                    <a:pt x="1126" y="395"/>
                  </a:cubicBezTo>
                  <a:cubicBezTo>
                    <a:pt x="923" y="275"/>
                    <a:pt x="923" y="275"/>
                    <a:pt x="923" y="275"/>
                  </a:cubicBezTo>
                  <a:cubicBezTo>
                    <a:pt x="924" y="271"/>
                    <a:pt x="924" y="268"/>
                    <a:pt x="925" y="264"/>
                  </a:cubicBezTo>
                  <a:cubicBezTo>
                    <a:pt x="1402" y="264"/>
                    <a:pt x="1402" y="264"/>
                    <a:pt x="1402" y="264"/>
                  </a:cubicBezTo>
                  <a:lnTo>
                    <a:pt x="1276" y="379"/>
                  </a:lnTo>
                  <a:close/>
                  <a:moveTo>
                    <a:pt x="1608" y="168"/>
                  </a:moveTo>
                  <a:cubicBezTo>
                    <a:pt x="1578" y="168"/>
                    <a:pt x="1554" y="144"/>
                    <a:pt x="1554" y="114"/>
                  </a:cubicBezTo>
                  <a:cubicBezTo>
                    <a:pt x="1554" y="85"/>
                    <a:pt x="1578" y="60"/>
                    <a:pt x="1608" y="60"/>
                  </a:cubicBezTo>
                  <a:cubicBezTo>
                    <a:pt x="1638" y="60"/>
                    <a:pt x="1662" y="85"/>
                    <a:pt x="1662" y="114"/>
                  </a:cubicBezTo>
                  <a:cubicBezTo>
                    <a:pt x="1662" y="144"/>
                    <a:pt x="1638" y="168"/>
                    <a:pt x="1608" y="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9" name="Freeform 33"/>
            <p:cNvSpPr>
              <a:spLocks noEditPoints="1"/>
            </p:cNvSpPr>
            <p:nvPr/>
          </p:nvSpPr>
          <p:spPr bwMode="auto">
            <a:xfrm>
              <a:off x="7269163" y="3862388"/>
              <a:ext cx="912812" cy="730250"/>
            </a:xfrm>
            <a:custGeom>
              <a:avLst/>
              <a:gdLst>
                <a:gd name="T0" fmla="*/ 1988 w 2048"/>
                <a:gd name="T1" fmla="*/ 762 h 1640"/>
                <a:gd name="T2" fmla="*/ 1767 w 2048"/>
                <a:gd name="T3" fmla="*/ 277 h 1640"/>
                <a:gd name="T4" fmla="*/ 1737 w 2048"/>
                <a:gd name="T5" fmla="*/ 0 h 1640"/>
                <a:gd name="T6" fmla="*/ 1481 w 2048"/>
                <a:gd name="T7" fmla="*/ 154 h 1640"/>
                <a:gd name="T8" fmla="*/ 1369 w 2048"/>
                <a:gd name="T9" fmla="*/ 988 h 1640"/>
                <a:gd name="T10" fmla="*/ 1369 w 2048"/>
                <a:gd name="T11" fmla="*/ 588 h 1640"/>
                <a:gd name="T12" fmla="*/ 1083 w 2048"/>
                <a:gd name="T13" fmla="*/ 588 h 1640"/>
                <a:gd name="T14" fmla="*/ 1083 w 2048"/>
                <a:gd name="T15" fmla="*/ 988 h 1640"/>
                <a:gd name="T16" fmla="*/ 971 w 2048"/>
                <a:gd name="T17" fmla="*/ 325 h 1640"/>
                <a:gd name="T18" fmla="*/ 715 w 2048"/>
                <a:gd name="T19" fmla="*/ 171 h 1640"/>
                <a:gd name="T20" fmla="*/ 685 w 2048"/>
                <a:gd name="T21" fmla="*/ 447 h 1640"/>
                <a:gd name="T22" fmla="*/ 745 w 2048"/>
                <a:gd name="T23" fmla="*/ 615 h 1640"/>
                <a:gd name="T24" fmla="*/ 911 w 2048"/>
                <a:gd name="T25" fmla="*/ 988 h 1640"/>
                <a:gd name="T26" fmla="*/ 715 w 2048"/>
                <a:gd name="T27" fmla="*/ 705 h 1640"/>
                <a:gd name="T28" fmla="*/ 573 w 2048"/>
                <a:gd name="T29" fmla="*/ 988 h 1640"/>
                <a:gd name="T30" fmla="*/ 573 w 2048"/>
                <a:gd name="T31" fmla="*/ 588 h 1640"/>
                <a:gd name="T32" fmla="*/ 287 w 2048"/>
                <a:gd name="T33" fmla="*/ 588 h 1640"/>
                <a:gd name="T34" fmla="*/ 287 w 2048"/>
                <a:gd name="T35" fmla="*/ 988 h 1640"/>
                <a:gd name="T36" fmla="*/ 30 w 2048"/>
                <a:gd name="T37" fmla="*/ 212 h 1640"/>
                <a:gd name="T38" fmla="*/ 90 w 2048"/>
                <a:gd name="T39" fmla="*/ 1325 h 1640"/>
                <a:gd name="T40" fmla="*/ 588 w 2048"/>
                <a:gd name="T41" fmla="*/ 1474 h 1640"/>
                <a:gd name="T42" fmla="*/ 588 w 2048"/>
                <a:gd name="T43" fmla="*/ 1640 h 1640"/>
                <a:gd name="T44" fmla="*/ 1490 w 2048"/>
                <a:gd name="T45" fmla="*/ 1504 h 1640"/>
                <a:gd name="T46" fmla="*/ 1301 w 2048"/>
                <a:gd name="T47" fmla="*/ 1325 h 1640"/>
                <a:gd name="T48" fmla="*/ 2048 w 2048"/>
                <a:gd name="T49" fmla="*/ 1018 h 1640"/>
                <a:gd name="T50" fmla="*/ 1541 w 2048"/>
                <a:gd name="T51" fmla="*/ 60 h 1640"/>
                <a:gd name="T52" fmla="*/ 1541 w 2048"/>
                <a:gd name="T53" fmla="*/ 124 h 1640"/>
                <a:gd name="T54" fmla="*/ 1707 w 2048"/>
                <a:gd name="T55" fmla="*/ 184 h 1640"/>
                <a:gd name="T56" fmla="*/ 1541 w 2048"/>
                <a:gd name="T57" fmla="*/ 184 h 1640"/>
                <a:gd name="T58" fmla="*/ 1707 w 2048"/>
                <a:gd name="T59" fmla="*/ 988 h 1640"/>
                <a:gd name="T60" fmla="*/ 1143 w 2048"/>
                <a:gd name="T61" fmla="*/ 618 h 1640"/>
                <a:gd name="T62" fmla="*/ 1143 w 2048"/>
                <a:gd name="T63" fmla="*/ 682 h 1640"/>
                <a:gd name="T64" fmla="*/ 1309 w 2048"/>
                <a:gd name="T65" fmla="*/ 742 h 1640"/>
                <a:gd name="T66" fmla="*/ 1143 w 2048"/>
                <a:gd name="T67" fmla="*/ 742 h 1640"/>
                <a:gd name="T68" fmla="*/ 1309 w 2048"/>
                <a:gd name="T69" fmla="*/ 988 h 1640"/>
                <a:gd name="T70" fmla="*/ 745 w 2048"/>
                <a:gd name="T71" fmla="*/ 295 h 1640"/>
                <a:gd name="T72" fmla="*/ 911 w 2048"/>
                <a:gd name="T73" fmla="*/ 295 h 1640"/>
                <a:gd name="T74" fmla="*/ 745 w 2048"/>
                <a:gd name="T75" fmla="*/ 355 h 1640"/>
                <a:gd name="T76" fmla="*/ 745 w 2048"/>
                <a:gd name="T77" fmla="*/ 417 h 1640"/>
                <a:gd name="T78" fmla="*/ 513 w 2048"/>
                <a:gd name="T79" fmla="*/ 682 h 1640"/>
                <a:gd name="T80" fmla="*/ 347 w 2048"/>
                <a:gd name="T81" fmla="*/ 742 h 1640"/>
                <a:gd name="T82" fmla="*/ 347 w 2048"/>
                <a:gd name="T83" fmla="*/ 805 h 1640"/>
                <a:gd name="T84" fmla="*/ 513 w 2048"/>
                <a:gd name="T85" fmla="*/ 865 h 1640"/>
                <a:gd name="T86" fmla="*/ 347 w 2048"/>
                <a:gd name="T87" fmla="*/ 865 h 1640"/>
                <a:gd name="T88" fmla="*/ 618 w 2048"/>
                <a:gd name="T89" fmla="*/ 1580 h 1640"/>
                <a:gd name="T90" fmla="*/ 791 w 2048"/>
                <a:gd name="T91" fmla="*/ 1474 h 1640"/>
                <a:gd name="T92" fmla="*/ 1257 w 2048"/>
                <a:gd name="T93" fmla="*/ 1474 h 1640"/>
                <a:gd name="T94" fmla="*/ 90 w 2048"/>
                <a:gd name="T95" fmla="*/ 1265 h 1640"/>
                <a:gd name="T96" fmla="*/ 1988 w 2048"/>
                <a:gd name="T97" fmla="*/ 1049 h 1640"/>
                <a:gd name="T98" fmla="*/ 1958 w 2048"/>
                <a:gd name="T99" fmla="*/ 1265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48" h="1640">
                  <a:moveTo>
                    <a:pt x="2048" y="762"/>
                  </a:moveTo>
                  <a:cubicBezTo>
                    <a:pt x="2048" y="745"/>
                    <a:pt x="2035" y="732"/>
                    <a:pt x="2018" y="732"/>
                  </a:cubicBezTo>
                  <a:cubicBezTo>
                    <a:pt x="2001" y="732"/>
                    <a:pt x="1988" y="745"/>
                    <a:pt x="1988" y="762"/>
                  </a:cubicBezTo>
                  <a:cubicBezTo>
                    <a:pt x="1988" y="988"/>
                    <a:pt x="1988" y="988"/>
                    <a:pt x="1988" y="988"/>
                  </a:cubicBezTo>
                  <a:cubicBezTo>
                    <a:pt x="1767" y="988"/>
                    <a:pt x="1767" y="988"/>
                    <a:pt x="1767" y="988"/>
                  </a:cubicBezTo>
                  <a:cubicBezTo>
                    <a:pt x="1767" y="277"/>
                    <a:pt x="1767" y="277"/>
                    <a:pt x="1767" y="277"/>
                  </a:cubicBezTo>
                  <a:cubicBezTo>
                    <a:pt x="1767" y="154"/>
                    <a:pt x="1767" y="154"/>
                    <a:pt x="1767" y="154"/>
                  </a:cubicBezTo>
                  <a:cubicBezTo>
                    <a:pt x="1767" y="30"/>
                    <a:pt x="1767" y="30"/>
                    <a:pt x="1767" y="30"/>
                  </a:cubicBezTo>
                  <a:cubicBezTo>
                    <a:pt x="1767" y="13"/>
                    <a:pt x="1754" y="0"/>
                    <a:pt x="1737" y="0"/>
                  </a:cubicBezTo>
                  <a:cubicBezTo>
                    <a:pt x="1511" y="0"/>
                    <a:pt x="1511" y="0"/>
                    <a:pt x="1511" y="0"/>
                  </a:cubicBezTo>
                  <a:cubicBezTo>
                    <a:pt x="1495" y="0"/>
                    <a:pt x="1481" y="13"/>
                    <a:pt x="1481" y="30"/>
                  </a:cubicBezTo>
                  <a:cubicBezTo>
                    <a:pt x="1481" y="154"/>
                    <a:pt x="1481" y="154"/>
                    <a:pt x="1481" y="154"/>
                  </a:cubicBezTo>
                  <a:cubicBezTo>
                    <a:pt x="1481" y="277"/>
                    <a:pt x="1481" y="277"/>
                    <a:pt x="1481" y="277"/>
                  </a:cubicBezTo>
                  <a:cubicBezTo>
                    <a:pt x="1481" y="988"/>
                    <a:pt x="1481" y="988"/>
                    <a:pt x="1481" y="988"/>
                  </a:cubicBezTo>
                  <a:cubicBezTo>
                    <a:pt x="1369" y="988"/>
                    <a:pt x="1369" y="988"/>
                    <a:pt x="1369" y="988"/>
                  </a:cubicBezTo>
                  <a:cubicBezTo>
                    <a:pt x="1369" y="835"/>
                    <a:pt x="1369" y="835"/>
                    <a:pt x="1369" y="835"/>
                  </a:cubicBezTo>
                  <a:cubicBezTo>
                    <a:pt x="1369" y="712"/>
                    <a:pt x="1369" y="712"/>
                    <a:pt x="1369" y="712"/>
                  </a:cubicBezTo>
                  <a:cubicBezTo>
                    <a:pt x="1369" y="588"/>
                    <a:pt x="1369" y="588"/>
                    <a:pt x="1369" y="588"/>
                  </a:cubicBezTo>
                  <a:cubicBezTo>
                    <a:pt x="1369" y="571"/>
                    <a:pt x="1356" y="558"/>
                    <a:pt x="1339" y="558"/>
                  </a:cubicBezTo>
                  <a:cubicBezTo>
                    <a:pt x="1113" y="558"/>
                    <a:pt x="1113" y="558"/>
                    <a:pt x="1113" y="558"/>
                  </a:cubicBezTo>
                  <a:cubicBezTo>
                    <a:pt x="1097" y="558"/>
                    <a:pt x="1083" y="571"/>
                    <a:pt x="1083" y="588"/>
                  </a:cubicBezTo>
                  <a:cubicBezTo>
                    <a:pt x="1083" y="712"/>
                    <a:pt x="1083" y="712"/>
                    <a:pt x="1083" y="712"/>
                  </a:cubicBezTo>
                  <a:cubicBezTo>
                    <a:pt x="1083" y="835"/>
                    <a:pt x="1083" y="835"/>
                    <a:pt x="1083" y="835"/>
                  </a:cubicBezTo>
                  <a:cubicBezTo>
                    <a:pt x="1083" y="988"/>
                    <a:pt x="1083" y="988"/>
                    <a:pt x="1083" y="988"/>
                  </a:cubicBezTo>
                  <a:cubicBezTo>
                    <a:pt x="971" y="988"/>
                    <a:pt x="971" y="988"/>
                    <a:pt x="971" y="988"/>
                  </a:cubicBezTo>
                  <a:cubicBezTo>
                    <a:pt x="971" y="447"/>
                    <a:pt x="971" y="447"/>
                    <a:pt x="971" y="447"/>
                  </a:cubicBezTo>
                  <a:cubicBezTo>
                    <a:pt x="971" y="325"/>
                    <a:pt x="971" y="325"/>
                    <a:pt x="971" y="325"/>
                  </a:cubicBezTo>
                  <a:cubicBezTo>
                    <a:pt x="971" y="201"/>
                    <a:pt x="971" y="201"/>
                    <a:pt x="971" y="201"/>
                  </a:cubicBezTo>
                  <a:cubicBezTo>
                    <a:pt x="971" y="184"/>
                    <a:pt x="958" y="171"/>
                    <a:pt x="941" y="171"/>
                  </a:cubicBezTo>
                  <a:cubicBezTo>
                    <a:pt x="715" y="171"/>
                    <a:pt x="715" y="171"/>
                    <a:pt x="715" y="171"/>
                  </a:cubicBezTo>
                  <a:cubicBezTo>
                    <a:pt x="699" y="171"/>
                    <a:pt x="685" y="184"/>
                    <a:pt x="685" y="201"/>
                  </a:cubicBezTo>
                  <a:cubicBezTo>
                    <a:pt x="685" y="325"/>
                    <a:pt x="685" y="325"/>
                    <a:pt x="685" y="325"/>
                  </a:cubicBezTo>
                  <a:cubicBezTo>
                    <a:pt x="685" y="447"/>
                    <a:pt x="685" y="447"/>
                    <a:pt x="685" y="447"/>
                  </a:cubicBezTo>
                  <a:cubicBezTo>
                    <a:pt x="685" y="615"/>
                    <a:pt x="685" y="615"/>
                    <a:pt x="685" y="615"/>
                  </a:cubicBezTo>
                  <a:cubicBezTo>
                    <a:pt x="685" y="632"/>
                    <a:pt x="699" y="645"/>
                    <a:pt x="715" y="645"/>
                  </a:cubicBezTo>
                  <a:cubicBezTo>
                    <a:pt x="732" y="645"/>
                    <a:pt x="745" y="632"/>
                    <a:pt x="745" y="615"/>
                  </a:cubicBezTo>
                  <a:cubicBezTo>
                    <a:pt x="745" y="477"/>
                    <a:pt x="745" y="477"/>
                    <a:pt x="745" y="477"/>
                  </a:cubicBezTo>
                  <a:cubicBezTo>
                    <a:pt x="911" y="477"/>
                    <a:pt x="911" y="477"/>
                    <a:pt x="911" y="477"/>
                  </a:cubicBezTo>
                  <a:cubicBezTo>
                    <a:pt x="911" y="988"/>
                    <a:pt x="911" y="988"/>
                    <a:pt x="911" y="988"/>
                  </a:cubicBezTo>
                  <a:cubicBezTo>
                    <a:pt x="745" y="988"/>
                    <a:pt x="745" y="988"/>
                    <a:pt x="745" y="988"/>
                  </a:cubicBezTo>
                  <a:cubicBezTo>
                    <a:pt x="745" y="735"/>
                    <a:pt x="745" y="735"/>
                    <a:pt x="745" y="735"/>
                  </a:cubicBezTo>
                  <a:cubicBezTo>
                    <a:pt x="745" y="719"/>
                    <a:pt x="732" y="705"/>
                    <a:pt x="715" y="705"/>
                  </a:cubicBezTo>
                  <a:cubicBezTo>
                    <a:pt x="699" y="705"/>
                    <a:pt x="685" y="719"/>
                    <a:pt x="685" y="735"/>
                  </a:cubicBezTo>
                  <a:cubicBezTo>
                    <a:pt x="685" y="988"/>
                    <a:pt x="685" y="988"/>
                    <a:pt x="685" y="988"/>
                  </a:cubicBezTo>
                  <a:cubicBezTo>
                    <a:pt x="573" y="988"/>
                    <a:pt x="573" y="988"/>
                    <a:pt x="573" y="988"/>
                  </a:cubicBezTo>
                  <a:cubicBezTo>
                    <a:pt x="573" y="835"/>
                    <a:pt x="573" y="835"/>
                    <a:pt x="573" y="835"/>
                  </a:cubicBezTo>
                  <a:cubicBezTo>
                    <a:pt x="573" y="712"/>
                    <a:pt x="573" y="712"/>
                    <a:pt x="573" y="712"/>
                  </a:cubicBezTo>
                  <a:cubicBezTo>
                    <a:pt x="573" y="588"/>
                    <a:pt x="573" y="588"/>
                    <a:pt x="573" y="588"/>
                  </a:cubicBezTo>
                  <a:cubicBezTo>
                    <a:pt x="573" y="571"/>
                    <a:pt x="560" y="558"/>
                    <a:pt x="543" y="558"/>
                  </a:cubicBezTo>
                  <a:cubicBezTo>
                    <a:pt x="317" y="558"/>
                    <a:pt x="317" y="558"/>
                    <a:pt x="317" y="558"/>
                  </a:cubicBezTo>
                  <a:cubicBezTo>
                    <a:pt x="301" y="558"/>
                    <a:pt x="287" y="571"/>
                    <a:pt x="287" y="588"/>
                  </a:cubicBezTo>
                  <a:cubicBezTo>
                    <a:pt x="287" y="712"/>
                    <a:pt x="287" y="712"/>
                    <a:pt x="287" y="712"/>
                  </a:cubicBezTo>
                  <a:cubicBezTo>
                    <a:pt x="287" y="835"/>
                    <a:pt x="287" y="835"/>
                    <a:pt x="287" y="835"/>
                  </a:cubicBezTo>
                  <a:cubicBezTo>
                    <a:pt x="287" y="988"/>
                    <a:pt x="287" y="988"/>
                    <a:pt x="287" y="988"/>
                  </a:cubicBezTo>
                  <a:cubicBezTo>
                    <a:pt x="60" y="988"/>
                    <a:pt x="60" y="988"/>
                    <a:pt x="60" y="988"/>
                  </a:cubicBezTo>
                  <a:cubicBezTo>
                    <a:pt x="60" y="242"/>
                    <a:pt x="60" y="242"/>
                    <a:pt x="60" y="242"/>
                  </a:cubicBezTo>
                  <a:cubicBezTo>
                    <a:pt x="60" y="225"/>
                    <a:pt x="47" y="212"/>
                    <a:pt x="30" y="212"/>
                  </a:cubicBezTo>
                  <a:cubicBezTo>
                    <a:pt x="13" y="212"/>
                    <a:pt x="0" y="225"/>
                    <a:pt x="0" y="242"/>
                  </a:cubicBezTo>
                  <a:cubicBezTo>
                    <a:pt x="0" y="1235"/>
                    <a:pt x="0" y="1235"/>
                    <a:pt x="0" y="1235"/>
                  </a:cubicBezTo>
                  <a:cubicBezTo>
                    <a:pt x="0" y="1285"/>
                    <a:pt x="40" y="1325"/>
                    <a:pt x="90" y="1325"/>
                  </a:cubicBezTo>
                  <a:cubicBezTo>
                    <a:pt x="747" y="1325"/>
                    <a:pt x="747" y="1325"/>
                    <a:pt x="747" y="1325"/>
                  </a:cubicBezTo>
                  <a:cubicBezTo>
                    <a:pt x="730" y="1474"/>
                    <a:pt x="730" y="1474"/>
                    <a:pt x="730" y="1474"/>
                  </a:cubicBezTo>
                  <a:cubicBezTo>
                    <a:pt x="588" y="1474"/>
                    <a:pt x="588" y="1474"/>
                    <a:pt x="588" y="1474"/>
                  </a:cubicBezTo>
                  <a:cubicBezTo>
                    <a:pt x="571" y="1474"/>
                    <a:pt x="558" y="1488"/>
                    <a:pt x="558" y="1504"/>
                  </a:cubicBezTo>
                  <a:cubicBezTo>
                    <a:pt x="558" y="1610"/>
                    <a:pt x="558" y="1610"/>
                    <a:pt x="558" y="1610"/>
                  </a:cubicBezTo>
                  <a:cubicBezTo>
                    <a:pt x="558" y="1626"/>
                    <a:pt x="571" y="1640"/>
                    <a:pt x="588" y="1640"/>
                  </a:cubicBezTo>
                  <a:cubicBezTo>
                    <a:pt x="1460" y="1640"/>
                    <a:pt x="1460" y="1640"/>
                    <a:pt x="1460" y="1640"/>
                  </a:cubicBezTo>
                  <a:cubicBezTo>
                    <a:pt x="1477" y="1640"/>
                    <a:pt x="1490" y="1626"/>
                    <a:pt x="1490" y="1610"/>
                  </a:cubicBezTo>
                  <a:cubicBezTo>
                    <a:pt x="1490" y="1504"/>
                    <a:pt x="1490" y="1504"/>
                    <a:pt x="1490" y="1504"/>
                  </a:cubicBezTo>
                  <a:cubicBezTo>
                    <a:pt x="1490" y="1488"/>
                    <a:pt x="1477" y="1474"/>
                    <a:pt x="1460" y="1474"/>
                  </a:cubicBezTo>
                  <a:cubicBezTo>
                    <a:pt x="1318" y="1474"/>
                    <a:pt x="1318" y="1474"/>
                    <a:pt x="1318" y="1474"/>
                  </a:cubicBezTo>
                  <a:cubicBezTo>
                    <a:pt x="1301" y="1325"/>
                    <a:pt x="1301" y="1325"/>
                    <a:pt x="1301" y="1325"/>
                  </a:cubicBezTo>
                  <a:cubicBezTo>
                    <a:pt x="1958" y="1325"/>
                    <a:pt x="1958" y="1325"/>
                    <a:pt x="1958" y="1325"/>
                  </a:cubicBezTo>
                  <a:cubicBezTo>
                    <a:pt x="2008" y="1325"/>
                    <a:pt x="2048" y="1285"/>
                    <a:pt x="2048" y="1235"/>
                  </a:cubicBezTo>
                  <a:cubicBezTo>
                    <a:pt x="2048" y="1235"/>
                    <a:pt x="2048" y="1018"/>
                    <a:pt x="2048" y="1018"/>
                  </a:cubicBezTo>
                  <a:cubicBezTo>
                    <a:pt x="2048" y="1018"/>
                    <a:pt x="2048" y="1018"/>
                    <a:pt x="2048" y="1018"/>
                  </a:cubicBezTo>
                  <a:cubicBezTo>
                    <a:pt x="2048" y="762"/>
                    <a:pt x="2048" y="762"/>
                    <a:pt x="2048" y="762"/>
                  </a:cubicBezTo>
                  <a:close/>
                  <a:moveTo>
                    <a:pt x="1541" y="60"/>
                  </a:moveTo>
                  <a:cubicBezTo>
                    <a:pt x="1707" y="60"/>
                    <a:pt x="1707" y="60"/>
                    <a:pt x="1707" y="60"/>
                  </a:cubicBezTo>
                  <a:cubicBezTo>
                    <a:pt x="1707" y="124"/>
                    <a:pt x="1707" y="124"/>
                    <a:pt x="1707" y="124"/>
                  </a:cubicBezTo>
                  <a:cubicBezTo>
                    <a:pt x="1541" y="124"/>
                    <a:pt x="1541" y="124"/>
                    <a:pt x="1541" y="124"/>
                  </a:cubicBezTo>
                  <a:lnTo>
                    <a:pt x="1541" y="60"/>
                  </a:lnTo>
                  <a:close/>
                  <a:moveTo>
                    <a:pt x="1541" y="184"/>
                  </a:moveTo>
                  <a:cubicBezTo>
                    <a:pt x="1707" y="184"/>
                    <a:pt x="1707" y="184"/>
                    <a:pt x="1707" y="184"/>
                  </a:cubicBezTo>
                  <a:cubicBezTo>
                    <a:pt x="1707" y="247"/>
                    <a:pt x="1707" y="247"/>
                    <a:pt x="1707" y="247"/>
                  </a:cubicBezTo>
                  <a:cubicBezTo>
                    <a:pt x="1541" y="247"/>
                    <a:pt x="1541" y="247"/>
                    <a:pt x="1541" y="247"/>
                  </a:cubicBezTo>
                  <a:lnTo>
                    <a:pt x="1541" y="184"/>
                  </a:lnTo>
                  <a:close/>
                  <a:moveTo>
                    <a:pt x="1541" y="307"/>
                  </a:moveTo>
                  <a:cubicBezTo>
                    <a:pt x="1707" y="307"/>
                    <a:pt x="1707" y="307"/>
                    <a:pt x="1707" y="307"/>
                  </a:cubicBezTo>
                  <a:cubicBezTo>
                    <a:pt x="1707" y="988"/>
                    <a:pt x="1707" y="988"/>
                    <a:pt x="1707" y="988"/>
                  </a:cubicBezTo>
                  <a:cubicBezTo>
                    <a:pt x="1541" y="988"/>
                    <a:pt x="1541" y="988"/>
                    <a:pt x="1541" y="988"/>
                  </a:cubicBezTo>
                  <a:lnTo>
                    <a:pt x="1541" y="307"/>
                  </a:lnTo>
                  <a:close/>
                  <a:moveTo>
                    <a:pt x="1143" y="618"/>
                  </a:moveTo>
                  <a:cubicBezTo>
                    <a:pt x="1309" y="618"/>
                    <a:pt x="1309" y="618"/>
                    <a:pt x="1309" y="618"/>
                  </a:cubicBezTo>
                  <a:cubicBezTo>
                    <a:pt x="1309" y="682"/>
                    <a:pt x="1309" y="682"/>
                    <a:pt x="1309" y="682"/>
                  </a:cubicBezTo>
                  <a:cubicBezTo>
                    <a:pt x="1143" y="682"/>
                    <a:pt x="1143" y="682"/>
                    <a:pt x="1143" y="682"/>
                  </a:cubicBezTo>
                  <a:lnTo>
                    <a:pt x="1143" y="618"/>
                  </a:lnTo>
                  <a:close/>
                  <a:moveTo>
                    <a:pt x="1143" y="742"/>
                  </a:moveTo>
                  <a:cubicBezTo>
                    <a:pt x="1309" y="742"/>
                    <a:pt x="1309" y="742"/>
                    <a:pt x="1309" y="742"/>
                  </a:cubicBezTo>
                  <a:cubicBezTo>
                    <a:pt x="1309" y="805"/>
                    <a:pt x="1309" y="805"/>
                    <a:pt x="1309" y="805"/>
                  </a:cubicBezTo>
                  <a:cubicBezTo>
                    <a:pt x="1143" y="805"/>
                    <a:pt x="1143" y="805"/>
                    <a:pt x="1143" y="805"/>
                  </a:cubicBezTo>
                  <a:lnTo>
                    <a:pt x="1143" y="742"/>
                  </a:lnTo>
                  <a:close/>
                  <a:moveTo>
                    <a:pt x="1143" y="865"/>
                  </a:moveTo>
                  <a:cubicBezTo>
                    <a:pt x="1309" y="865"/>
                    <a:pt x="1309" y="865"/>
                    <a:pt x="1309" y="865"/>
                  </a:cubicBezTo>
                  <a:cubicBezTo>
                    <a:pt x="1309" y="988"/>
                    <a:pt x="1309" y="988"/>
                    <a:pt x="1309" y="988"/>
                  </a:cubicBezTo>
                  <a:cubicBezTo>
                    <a:pt x="1143" y="988"/>
                    <a:pt x="1143" y="988"/>
                    <a:pt x="1143" y="988"/>
                  </a:cubicBezTo>
                  <a:lnTo>
                    <a:pt x="1143" y="865"/>
                  </a:lnTo>
                  <a:close/>
                  <a:moveTo>
                    <a:pt x="745" y="295"/>
                  </a:moveTo>
                  <a:cubicBezTo>
                    <a:pt x="745" y="231"/>
                    <a:pt x="745" y="231"/>
                    <a:pt x="745" y="231"/>
                  </a:cubicBezTo>
                  <a:cubicBezTo>
                    <a:pt x="911" y="231"/>
                    <a:pt x="911" y="231"/>
                    <a:pt x="911" y="231"/>
                  </a:cubicBezTo>
                  <a:cubicBezTo>
                    <a:pt x="911" y="295"/>
                    <a:pt x="911" y="295"/>
                    <a:pt x="911" y="295"/>
                  </a:cubicBezTo>
                  <a:lnTo>
                    <a:pt x="745" y="295"/>
                  </a:lnTo>
                  <a:close/>
                  <a:moveTo>
                    <a:pt x="745" y="417"/>
                  </a:moveTo>
                  <a:cubicBezTo>
                    <a:pt x="745" y="355"/>
                    <a:pt x="745" y="355"/>
                    <a:pt x="745" y="355"/>
                  </a:cubicBezTo>
                  <a:cubicBezTo>
                    <a:pt x="911" y="355"/>
                    <a:pt x="911" y="355"/>
                    <a:pt x="911" y="355"/>
                  </a:cubicBezTo>
                  <a:cubicBezTo>
                    <a:pt x="911" y="417"/>
                    <a:pt x="911" y="417"/>
                    <a:pt x="911" y="417"/>
                  </a:cubicBezTo>
                  <a:lnTo>
                    <a:pt x="745" y="417"/>
                  </a:lnTo>
                  <a:close/>
                  <a:moveTo>
                    <a:pt x="347" y="618"/>
                  </a:moveTo>
                  <a:cubicBezTo>
                    <a:pt x="513" y="618"/>
                    <a:pt x="513" y="618"/>
                    <a:pt x="513" y="618"/>
                  </a:cubicBezTo>
                  <a:cubicBezTo>
                    <a:pt x="513" y="682"/>
                    <a:pt x="513" y="682"/>
                    <a:pt x="513" y="682"/>
                  </a:cubicBezTo>
                  <a:cubicBezTo>
                    <a:pt x="347" y="682"/>
                    <a:pt x="347" y="682"/>
                    <a:pt x="347" y="682"/>
                  </a:cubicBezTo>
                  <a:lnTo>
                    <a:pt x="347" y="618"/>
                  </a:lnTo>
                  <a:close/>
                  <a:moveTo>
                    <a:pt x="347" y="742"/>
                  </a:moveTo>
                  <a:cubicBezTo>
                    <a:pt x="513" y="742"/>
                    <a:pt x="513" y="742"/>
                    <a:pt x="513" y="742"/>
                  </a:cubicBezTo>
                  <a:cubicBezTo>
                    <a:pt x="513" y="805"/>
                    <a:pt x="513" y="805"/>
                    <a:pt x="513" y="805"/>
                  </a:cubicBezTo>
                  <a:cubicBezTo>
                    <a:pt x="347" y="805"/>
                    <a:pt x="347" y="805"/>
                    <a:pt x="347" y="805"/>
                  </a:cubicBezTo>
                  <a:lnTo>
                    <a:pt x="347" y="742"/>
                  </a:lnTo>
                  <a:close/>
                  <a:moveTo>
                    <a:pt x="347" y="865"/>
                  </a:moveTo>
                  <a:cubicBezTo>
                    <a:pt x="513" y="865"/>
                    <a:pt x="513" y="865"/>
                    <a:pt x="513" y="865"/>
                  </a:cubicBezTo>
                  <a:cubicBezTo>
                    <a:pt x="513" y="988"/>
                    <a:pt x="513" y="988"/>
                    <a:pt x="513" y="988"/>
                  </a:cubicBezTo>
                  <a:cubicBezTo>
                    <a:pt x="347" y="988"/>
                    <a:pt x="347" y="988"/>
                    <a:pt x="347" y="988"/>
                  </a:cubicBezTo>
                  <a:lnTo>
                    <a:pt x="347" y="865"/>
                  </a:lnTo>
                  <a:close/>
                  <a:moveTo>
                    <a:pt x="1430" y="1534"/>
                  </a:moveTo>
                  <a:cubicBezTo>
                    <a:pt x="1430" y="1580"/>
                    <a:pt x="1430" y="1580"/>
                    <a:pt x="1430" y="1580"/>
                  </a:cubicBezTo>
                  <a:cubicBezTo>
                    <a:pt x="618" y="1580"/>
                    <a:pt x="618" y="1580"/>
                    <a:pt x="618" y="1580"/>
                  </a:cubicBezTo>
                  <a:cubicBezTo>
                    <a:pt x="618" y="1534"/>
                    <a:pt x="618" y="1534"/>
                    <a:pt x="618" y="1534"/>
                  </a:cubicBezTo>
                  <a:lnTo>
                    <a:pt x="1430" y="1534"/>
                  </a:lnTo>
                  <a:close/>
                  <a:moveTo>
                    <a:pt x="791" y="1474"/>
                  </a:moveTo>
                  <a:cubicBezTo>
                    <a:pt x="808" y="1325"/>
                    <a:pt x="808" y="1325"/>
                    <a:pt x="808" y="1325"/>
                  </a:cubicBezTo>
                  <a:cubicBezTo>
                    <a:pt x="1240" y="1325"/>
                    <a:pt x="1240" y="1325"/>
                    <a:pt x="1240" y="1325"/>
                  </a:cubicBezTo>
                  <a:cubicBezTo>
                    <a:pt x="1257" y="1474"/>
                    <a:pt x="1257" y="1474"/>
                    <a:pt x="1257" y="1474"/>
                  </a:cubicBezTo>
                  <a:lnTo>
                    <a:pt x="791" y="1474"/>
                  </a:lnTo>
                  <a:close/>
                  <a:moveTo>
                    <a:pt x="1958" y="1265"/>
                  </a:moveTo>
                  <a:cubicBezTo>
                    <a:pt x="90" y="1265"/>
                    <a:pt x="90" y="1265"/>
                    <a:pt x="90" y="1265"/>
                  </a:cubicBezTo>
                  <a:cubicBezTo>
                    <a:pt x="73" y="1265"/>
                    <a:pt x="60" y="1252"/>
                    <a:pt x="60" y="1235"/>
                  </a:cubicBezTo>
                  <a:cubicBezTo>
                    <a:pt x="60" y="1049"/>
                    <a:pt x="60" y="1049"/>
                    <a:pt x="60" y="1049"/>
                  </a:cubicBezTo>
                  <a:cubicBezTo>
                    <a:pt x="1988" y="1049"/>
                    <a:pt x="1988" y="1049"/>
                    <a:pt x="1988" y="1049"/>
                  </a:cubicBezTo>
                  <a:cubicBezTo>
                    <a:pt x="1988" y="1235"/>
                    <a:pt x="1988" y="1235"/>
                    <a:pt x="1988" y="1235"/>
                  </a:cubicBezTo>
                  <a:cubicBezTo>
                    <a:pt x="1988" y="1235"/>
                    <a:pt x="1988" y="1235"/>
                    <a:pt x="1988" y="1235"/>
                  </a:cubicBezTo>
                  <a:cubicBezTo>
                    <a:pt x="1988" y="1252"/>
                    <a:pt x="1975" y="1265"/>
                    <a:pt x="1958" y="12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cxnSp>
        <p:nvCxnSpPr>
          <p:cNvPr id="71" name="直接连接符 70"/>
          <p:cNvCxnSpPr/>
          <p:nvPr/>
        </p:nvCxnSpPr>
        <p:spPr>
          <a:xfrm>
            <a:off x="1922614" y="1210945"/>
            <a:ext cx="0" cy="390525"/>
          </a:xfrm>
          <a:prstGeom prst="line">
            <a:avLst/>
          </a:prstGeom>
          <a:ln w="12700">
            <a:solidFill>
              <a:schemeClr val="bg1">
                <a:alpha val="7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 flipH="1">
            <a:off x="4363214" y="1387124"/>
            <a:ext cx="7026275" cy="5715"/>
          </a:xfrm>
          <a:prstGeom prst="line">
            <a:avLst/>
          </a:prstGeom>
          <a:ln w="1905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圆角 1"/>
          <p:cNvSpPr/>
          <p:nvPr/>
        </p:nvSpPr>
        <p:spPr>
          <a:xfrm>
            <a:off x="0" y="6708320"/>
            <a:ext cx="12192000" cy="149680"/>
          </a:xfrm>
          <a:prstGeom prst="roundRect">
            <a:avLst/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圆角 26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035072" y="1855769"/>
            <a:ext cx="1480334" cy="2037538"/>
            <a:chOff x="2035072" y="1767211"/>
            <a:chExt cx="1480334" cy="2037538"/>
          </a:xfrm>
        </p:grpSpPr>
        <p:sp>
          <p:nvSpPr>
            <p:cNvPr id="49" name="文本框 48"/>
            <p:cNvSpPr txBox="1"/>
            <p:nvPr/>
          </p:nvSpPr>
          <p:spPr>
            <a:xfrm>
              <a:off x="2277400" y="2543145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>
                  <a:latin typeface="思源黑体 CN Bold" panose="020B0800000000000000" charset="-122"/>
                  <a:ea typeface="思源黑体 CN Heavy" panose="020B0A00000000000000" charset="-122"/>
                </a:rPr>
                <a:t>添加標題</a:t>
              </a:r>
              <a:endParaRPr lang="zh-CN" altLang="en-US" sz="16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2035072" y="2882729"/>
              <a:ext cx="1480334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添加你想要表達的內容字體大小設置為</a:t>
              </a:r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14</a:t>
              </a: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或</a:t>
              </a:r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16pt</a:t>
              </a: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最適合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99" name="组合 98"/>
            <p:cNvGrpSpPr/>
            <p:nvPr/>
          </p:nvGrpSpPr>
          <p:grpSpPr>
            <a:xfrm>
              <a:off x="2450215" y="1767211"/>
              <a:ext cx="650048" cy="657000"/>
              <a:chOff x="9863894" y="1647386"/>
              <a:chExt cx="890588" cy="900113"/>
            </a:xfrm>
          </p:grpSpPr>
          <p:sp>
            <p:nvSpPr>
              <p:cNvPr id="100" name="Freeform 27"/>
              <p:cNvSpPr>
                <a:spLocks noEditPoints="1"/>
              </p:cNvSpPr>
              <p:nvPr/>
            </p:nvSpPr>
            <p:spPr bwMode="auto">
              <a:xfrm>
                <a:off x="9863894" y="1647386"/>
                <a:ext cx="890588" cy="900113"/>
              </a:xfrm>
              <a:custGeom>
                <a:avLst/>
                <a:gdLst>
                  <a:gd name="T0" fmla="*/ 0 w 663"/>
                  <a:gd name="T1" fmla="*/ 496 h 668"/>
                  <a:gd name="T2" fmla="*/ 502 w 663"/>
                  <a:gd name="T3" fmla="*/ 76 h 668"/>
                  <a:gd name="T4" fmla="*/ 650 w 663"/>
                  <a:gd name="T5" fmla="*/ 69 h 668"/>
                  <a:gd name="T6" fmla="*/ 588 w 663"/>
                  <a:gd name="T7" fmla="*/ 159 h 668"/>
                  <a:gd name="T8" fmla="*/ 594 w 663"/>
                  <a:gd name="T9" fmla="*/ 360 h 668"/>
                  <a:gd name="T10" fmla="*/ 509 w 663"/>
                  <a:gd name="T11" fmla="*/ 651 h 668"/>
                  <a:gd name="T12" fmla="*/ 315 w 663"/>
                  <a:gd name="T13" fmla="*/ 496 h 668"/>
                  <a:gd name="T14" fmla="*/ 315 w 663"/>
                  <a:gd name="T15" fmla="*/ 474 h 668"/>
                  <a:gd name="T16" fmla="*/ 294 w 663"/>
                  <a:gd name="T17" fmla="*/ 454 h 668"/>
                  <a:gd name="T18" fmla="*/ 357 w 663"/>
                  <a:gd name="T19" fmla="*/ 328 h 668"/>
                  <a:gd name="T20" fmla="*/ 566 w 663"/>
                  <a:gd name="T21" fmla="*/ 339 h 668"/>
                  <a:gd name="T22" fmla="*/ 540 w 663"/>
                  <a:gd name="T23" fmla="*/ 139 h 668"/>
                  <a:gd name="T24" fmla="*/ 477 w 663"/>
                  <a:gd name="T25" fmla="*/ 191 h 668"/>
                  <a:gd name="T26" fmla="*/ 457 w 663"/>
                  <a:gd name="T27" fmla="*/ 239 h 668"/>
                  <a:gd name="T28" fmla="*/ 410 w 663"/>
                  <a:gd name="T29" fmla="*/ 206 h 668"/>
                  <a:gd name="T30" fmla="*/ 392 w 663"/>
                  <a:gd name="T31" fmla="*/ 180 h 668"/>
                  <a:gd name="T32" fmla="*/ 370 w 663"/>
                  <a:gd name="T33" fmla="*/ 180 h 668"/>
                  <a:gd name="T34" fmla="*/ 325 w 663"/>
                  <a:gd name="T35" fmla="*/ 217 h 668"/>
                  <a:gd name="T36" fmla="*/ 314 w 663"/>
                  <a:gd name="T37" fmla="*/ 247 h 668"/>
                  <a:gd name="T38" fmla="*/ 252 w 663"/>
                  <a:gd name="T39" fmla="*/ 238 h 668"/>
                  <a:gd name="T40" fmla="*/ 301 w 663"/>
                  <a:gd name="T41" fmla="*/ 211 h 668"/>
                  <a:gd name="T42" fmla="*/ 347 w 663"/>
                  <a:gd name="T43" fmla="*/ 157 h 668"/>
                  <a:gd name="T44" fmla="*/ 395 w 663"/>
                  <a:gd name="T45" fmla="*/ 123 h 668"/>
                  <a:gd name="T46" fmla="*/ 409 w 663"/>
                  <a:gd name="T47" fmla="*/ 166 h 668"/>
                  <a:gd name="T48" fmla="*/ 447 w 663"/>
                  <a:gd name="T49" fmla="*/ 182 h 668"/>
                  <a:gd name="T50" fmla="*/ 508 w 663"/>
                  <a:gd name="T51" fmla="*/ 130 h 668"/>
                  <a:gd name="T52" fmla="*/ 493 w 663"/>
                  <a:gd name="T53" fmla="*/ 97 h 668"/>
                  <a:gd name="T54" fmla="*/ 21 w 663"/>
                  <a:gd name="T55" fmla="*/ 97 h 668"/>
                  <a:gd name="T56" fmla="*/ 568 w 663"/>
                  <a:gd name="T57" fmla="*/ 547 h 668"/>
                  <a:gd name="T58" fmla="*/ 397 w 663"/>
                  <a:gd name="T59" fmla="*/ 547 h 668"/>
                  <a:gd name="T60" fmla="*/ 497 w 663"/>
                  <a:gd name="T61" fmla="*/ 632 h 668"/>
                  <a:gd name="T62" fmla="*/ 568 w 663"/>
                  <a:gd name="T63" fmla="*/ 547 h 668"/>
                  <a:gd name="T64" fmla="*/ 615 w 663"/>
                  <a:gd name="T65" fmla="*/ 550 h 668"/>
                  <a:gd name="T66" fmla="*/ 494 w 663"/>
                  <a:gd name="T67" fmla="*/ 339 h 668"/>
                  <a:gd name="T68" fmla="*/ 579 w 663"/>
                  <a:gd name="T69" fmla="*/ 529 h 668"/>
                  <a:gd name="T70" fmla="*/ 380 w 663"/>
                  <a:gd name="T71" fmla="*/ 504 h 668"/>
                  <a:gd name="T72" fmla="*/ 466 w 663"/>
                  <a:gd name="T73" fmla="*/ 382 h 668"/>
                  <a:gd name="T74" fmla="*/ 472 w 663"/>
                  <a:gd name="T75" fmla="*/ 339 h 668"/>
                  <a:gd name="T76" fmla="*/ 351 w 663"/>
                  <a:gd name="T77" fmla="*/ 550 h 668"/>
                  <a:gd name="T78" fmla="*/ 399 w 663"/>
                  <a:gd name="T79" fmla="*/ 485 h 668"/>
                  <a:gd name="T80" fmla="*/ 567 w 663"/>
                  <a:gd name="T81" fmla="*/ 486 h 668"/>
                  <a:gd name="T82" fmla="*/ 399 w 663"/>
                  <a:gd name="T83" fmla="*/ 485 h 668"/>
                  <a:gd name="T84" fmla="*/ 578 w 663"/>
                  <a:gd name="T85" fmla="*/ 24 h 668"/>
                  <a:gd name="T86" fmla="*/ 577 w 663"/>
                  <a:gd name="T87" fmla="*/ 128 h 668"/>
                  <a:gd name="T88" fmla="*/ 315 w 663"/>
                  <a:gd name="T89" fmla="*/ 431 h 668"/>
                  <a:gd name="T90" fmla="*/ 325 w 663"/>
                  <a:gd name="T91" fmla="*/ 427 h 668"/>
                  <a:gd name="T92" fmla="*/ 315 w 663"/>
                  <a:gd name="T93" fmla="*/ 350 h 668"/>
                  <a:gd name="T94" fmla="*/ 295 w 663"/>
                  <a:gd name="T95" fmla="*/ 247 h 668"/>
                  <a:gd name="T96" fmla="*/ 284 w 663"/>
                  <a:gd name="T97" fmla="*/ 234 h 668"/>
                  <a:gd name="T98" fmla="*/ 283 w 663"/>
                  <a:gd name="T99" fmla="*/ 254 h 668"/>
                  <a:gd name="T100" fmla="*/ 379 w 663"/>
                  <a:gd name="T101" fmla="*/ 137 h 668"/>
                  <a:gd name="T102" fmla="*/ 368 w 663"/>
                  <a:gd name="T103" fmla="*/ 149 h 668"/>
                  <a:gd name="T104" fmla="*/ 388 w 663"/>
                  <a:gd name="T105" fmla="*/ 149 h 668"/>
                  <a:gd name="T106" fmla="*/ 453 w 663"/>
                  <a:gd name="T107" fmla="*/ 215 h 668"/>
                  <a:gd name="T108" fmla="*/ 441 w 663"/>
                  <a:gd name="T109" fmla="*/ 203 h 668"/>
                  <a:gd name="T110" fmla="*/ 440 w 663"/>
                  <a:gd name="T111" fmla="*/ 222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63" h="668">
                    <a:moveTo>
                      <a:pt x="315" y="496"/>
                    </a:moveTo>
                    <a:cubicBezTo>
                      <a:pt x="210" y="496"/>
                      <a:pt x="105" y="496"/>
                      <a:pt x="0" y="496"/>
                    </a:cubicBezTo>
                    <a:cubicBezTo>
                      <a:pt x="0" y="356"/>
                      <a:pt x="0" y="217"/>
                      <a:pt x="0" y="76"/>
                    </a:cubicBezTo>
                    <a:cubicBezTo>
                      <a:pt x="168" y="76"/>
                      <a:pt x="335" y="76"/>
                      <a:pt x="502" y="76"/>
                    </a:cubicBezTo>
                    <a:cubicBezTo>
                      <a:pt x="515" y="25"/>
                      <a:pt x="541" y="0"/>
                      <a:pt x="580" y="2"/>
                    </a:cubicBezTo>
                    <a:cubicBezTo>
                      <a:pt x="618" y="5"/>
                      <a:pt x="646" y="31"/>
                      <a:pt x="650" y="69"/>
                    </a:cubicBezTo>
                    <a:cubicBezTo>
                      <a:pt x="655" y="105"/>
                      <a:pt x="632" y="136"/>
                      <a:pt x="588" y="149"/>
                    </a:cubicBezTo>
                    <a:cubicBezTo>
                      <a:pt x="588" y="152"/>
                      <a:pt x="588" y="156"/>
                      <a:pt x="588" y="159"/>
                    </a:cubicBezTo>
                    <a:cubicBezTo>
                      <a:pt x="588" y="221"/>
                      <a:pt x="588" y="283"/>
                      <a:pt x="588" y="345"/>
                    </a:cubicBezTo>
                    <a:cubicBezTo>
                      <a:pt x="587" y="352"/>
                      <a:pt x="590" y="356"/>
                      <a:pt x="594" y="360"/>
                    </a:cubicBezTo>
                    <a:cubicBezTo>
                      <a:pt x="645" y="408"/>
                      <a:pt x="663" y="466"/>
                      <a:pt x="644" y="532"/>
                    </a:cubicBezTo>
                    <a:cubicBezTo>
                      <a:pt x="624" y="599"/>
                      <a:pt x="578" y="639"/>
                      <a:pt x="509" y="651"/>
                    </a:cubicBezTo>
                    <a:cubicBezTo>
                      <a:pt x="418" y="668"/>
                      <a:pt x="330" y="602"/>
                      <a:pt x="317" y="510"/>
                    </a:cubicBezTo>
                    <a:cubicBezTo>
                      <a:pt x="316" y="506"/>
                      <a:pt x="316" y="502"/>
                      <a:pt x="315" y="496"/>
                    </a:cubicBezTo>
                    <a:close/>
                    <a:moveTo>
                      <a:pt x="21" y="474"/>
                    </a:moveTo>
                    <a:cubicBezTo>
                      <a:pt x="120" y="474"/>
                      <a:pt x="217" y="474"/>
                      <a:pt x="315" y="474"/>
                    </a:cubicBezTo>
                    <a:cubicBezTo>
                      <a:pt x="316" y="467"/>
                      <a:pt x="317" y="461"/>
                      <a:pt x="317" y="454"/>
                    </a:cubicBezTo>
                    <a:cubicBezTo>
                      <a:pt x="309" y="454"/>
                      <a:pt x="302" y="454"/>
                      <a:pt x="294" y="454"/>
                    </a:cubicBezTo>
                    <a:cubicBezTo>
                      <a:pt x="294" y="411"/>
                      <a:pt x="294" y="370"/>
                      <a:pt x="294" y="328"/>
                    </a:cubicBezTo>
                    <a:cubicBezTo>
                      <a:pt x="315" y="328"/>
                      <a:pt x="335" y="328"/>
                      <a:pt x="357" y="328"/>
                    </a:cubicBezTo>
                    <a:cubicBezTo>
                      <a:pt x="357" y="343"/>
                      <a:pt x="357" y="358"/>
                      <a:pt x="357" y="373"/>
                    </a:cubicBezTo>
                    <a:cubicBezTo>
                      <a:pt x="420" y="313"/>
                      <a:pt x="489" y="302"/>
                      <a:pt x="566" y="339"/>
                    </a:cubicBezTo>
                    <a:cubicBezTo>
                      <a:pt x="566" y="275"/>
                      <a:pt x="566" y="212"/>
                      <a:pt x="566" y="150"/>
                    </a:cubicBezTo>
                    <a:cubicBezTo>
                      <a:pt x="557" y="146"/>
                      <a:pt x="548" y="144"/>
                      <a:pt x="540" y="139"/>
                    </a:cubicBezTo>
                    <a:cubicBezTo>
                      <a:pt x="534" y="135"/>
                      <a:pt x="531" y="136"/>
                      <a:pt x="527" y="141"/>
                    </a:cubicBezTo>
                    <a:cubicBezTo>
                      <a:pt x="510" y="158"/>
                      <a:pt x="494" y="175"/>
                      <a:pt x="477" y="191"/>
                    </a:cubicBezTo>
                    <a:cubicBezTo>
                      <a:pt x="472" y="196"/>
                      <a:pt x="469" y="200"/>
                      <a:pt x="471" y="207"/>
                    </a:cubicBezTo>
                    <a:cubicBezTo>
                      <a:pt x="474" y="220"/>
                      <a:pt x="468" y="232"/>
                      <a:pt x="457" y="239"/>
                    </a:cubicBezTo>
                    <a:cubicBezTo>
                      <a:pt x="447" y="246"/>
                      <a:pt x="433" y="245"/>
                      <a:pt x="423" y="238"/>
                    </a:cubicBezTo>
                    <a:cubicBezTo>
                      <a:pt x="412" y="231"/>
                      <a:pt x="407" y="218"/>
                      <a:pt x="410" y="206"/>
                    </a:cubicBezTo>
                    <a:cubicBezTo>
                      <a:pt x="411" y="203"/>
                      <a:pt x="412" y="199"/>
                      <a:pt x="411" y="198"/>
                    </a:cubicBezTo>
                    <a:cubicBezTo>
                      <a:pt x="405" y="191"/>
                      <a:pt x="399" y="185"/>
                      <a:pt x="392" y="180"/>
                    </a:cubicBezTo>
                    <a:cubicBezTo>
                      <a:pt x="390" y="178"/>
                      <a:pt x="385" y="180"/>
                      <a:pt x="381" y="180"/>
                    </a:cubicBezTo>
                    <a:cubicBezTo>
                      <a:pt x="378" y="181"/>
                      <a:pt x="374" y="181"/>
                      <a:pt x="370" y="180"/>
                    </a:cubicBezTo>
                    <a:cubicBezTo>
                      <a:pt x="365" y="178"/>
                      <a:pt x="362" y="180"/>
                      <a:pt x="358" y="183"/>
                    </a:cubicBezTo>
                    <a:cubicBezTo>
                      <a:pt x="348" y="195"/>
                      <a:pt x="336" y="206"/>
                      <a:pt x="325" y="217"/>
                    </a:cubicBezTo>
                    <a:cubicBezTo>
                      <a:pt x="318" y="224"/>
                      <a:pt x="309" y="230"/>
                      <a:pt x="315" y="243"/>
                    </a:cubicBezTo>
                    <a:cubicBezTo>
                      <a:pt x="315" y="244"/>
                      <a:pt x="315" y="246"/>
                      <a:pt x="314" y="247"/>
                    </a:cubicBezTo>
                    <a:cubicBezTo>
                      <a:pt x="312" y="265"/>
                      <a:pt x="296" y="278"/>
                      <a:pt x="279" y="275"/>
                    </a:cubicBezTo>
                    <a:cubicBezTo>
                      <a:pt x="261" y="272"/>
                      <a:pt x="249" y="256"/>
                      <a:pt x="252" y="238"/>
                    </a:cubicBezTo>
                    <a:cubicBezTo>
                      <a:pt x="256" y="220"/>
                      <a:pt x="272" y="210"/>
                      <a:pt x="291" y="213"/>
                    </a:cubicBezTo>
                    <a:cubicBezTo>
                      <a:pt x="294" y="214"/>
                      <a:pt x="299" y="213"/>
                      <a:pt x="301" y="211"/>
                    </a:cubicBezTo>
                    <a:cubicBezTo>
                      <a:pt x="316" y="197"/>
                      <a:pt x="330" y="182"/>
                      <a:pt x="344" y="167"/>
                    </a:cubicBezTo>
                    <a:cubicBezTo>
                      <a:pt x="347" y="165"/>
                      <a:pt x="348" y="161"/>
                      <a:pt x="347" y="157"/>
                    </a:cubicBezTo>
                    <a:cubicBezTo>
                      <a:pt x="345" y="143"/>
                      <a:pt x="349" y="131"/>
                      <a:pt x="360" y="123"/>
                    </a:cubicBezTo>
                    <a:cubicBezTo>
                      <a:pt x="371" y="116"/>
                      <a:pt x="385" y="116"/>
                      <a:pt x="395" y="123"/>
                    </a:cubicBezTo>
                    <a:cubicBezTo>
                      <a:pt x="406" y="131"/>
                      <a:pt x="411" y="143"/>
                      <a:pt x="408" y="157"/>
                    </a:cubicBezTo>
                    <a:cubicBezTo>
                      <a:pt x="408" y="160"/>
                      <a:pt x="407" y="164"/>
                      <a:pt x="409" y="166"/>
                    </a:cubicBezTo>
                    <a:cubicBezTo>
                      <a:pt x="418" y="173"/>
                      <a:pt x="423" y="188"/>
                      <a:pt x="439" y="181"/>
                    </a:cubicBezTo>
                    <a:cubicBezTo>
                      <a:pt x="442" y="180"/>
                      <a:pt x="445" y="181"/>
                      <a:pt x="447" y="182"/>
                    </a:cubicBezTo>
                    <a:cubicBezTo>
                      <a:pt x="453" y="185"/>
                      <a:pt x="457" y="182"/>
                      <a:pt x="461" y="178"/>
                    </a:cubicBezTo>
                    <a:cubicBezTo>
                      <a:pt x="476" y="162"/>
                      <a:pt x="492" y="145"/>
                      <a:pt x="508" y="130"/>
                    </a:cubicBezTo>
                    <a:cubicBezTo>
                      <a:pt x="516" y="123"/>
                      <a:pt x="517" y="118"/>
                      <a:pt x="512" y="108"/>
                    </a:cubicBezTo>
                    <a:cubicBezTo>
                      <a:pt x="507" y="99"/>
                      <a:pt x="503" y="97"/>
                      <a:pt x="493" y="97"/>
                    </a:cubicBezTo>
                    <a:cubicBezTo>
                      <a:pt x="340" y="97"/>
                      <a:pt x="188" y="97"/>
                      <a:pt x="35" y="97"/>
                    </a:cubicBezTo>
                    <a:cubicBezTo>
                      <a:pt x="31" y="97"/>
                      <a:pt x="26" y="97"/>
                      <a:pt x="21" y="97"/>
                    </a:cubicBezTo>
                    <a:cubicBezTo>
                      <a:pt x="21" y="223"/>
                      <a:pt x="21" y="348"/>
                      <a:pt x="21" y="474"/>
                    </a:cubicBezTo>
                    <a:close/>
                    <a:moveTo>
                      <a:pt x="568" y="547"/>
                    </a:moveTo>
                    <a:cubicBezTo>
                      <a:pt x="546" y="575"/>
                      <a:pt x="518" y="590"/>
                      <a:pt x="482" y="590"/>
                    </a:cubicBezTo>
                    <a:cubicBezTo>
                      <a:pt x="447" y="590"/>
                      <a:pt x="419" y="574"/>
                      <a:pt x="397" y="547"/>
                    </a:cubicBezTo>
                    <a:cubicBezTo>
                      <a:pt x="385" y="554"/>
                      <a:pt x="373" y="561"/>
                      <a:pt x="361" y="568"/>
                    </a:cubicBezTo>
                    <a:cubicBezTo>
                      <a:pt x="396" y="614"/>
                      <a:pt x="441" y="636"/>
                      <a:pt x="497" y="632"/>
                    </a:cubicBezTo>
                    <a:cubicBezTo>
                      <a:pt x="542" y="628"/>
                      <a:pt x="577" y="606"/>
                      <a:pt x="604" y="568"/>
                    </a:cubicBezTo>
                    <a:cubicBezTo>
                      <a:pt x="592" y="561"/>
                      <a:pt x="580" y="554"/>
                      <a:pt x="568" y="547"/>
                    </a:cubicBezTo>
                    <a:close/>
                    <a:moveTo>
                      <a:pt x="579" y="529"/>
                    </a:moveTo>
                    <a:cubicBezTo>
                      <a:pt x="591" y="536"/>
                      <a:pt x="603" y="542"/>
                      <a:pt x="615" y="550"/>
                    </a:cubicBezTo>
                    <a:cubicBezTo>
                      <a:pt x="636" y="502"/>
                      <a:pt x="635" y="457"/>
                      <a:pt x="610" y="412"/>
                    </a:cubicBezTo>
                    <a:cubicBezTo>
                      <a:pt x="584" y="368"/>
                      <a:pt x="545" y="345"/>
                      <a:pt x="494" y="339"/>
                    </a:cubicBezTo>
                    <a:cubicBezTo>
                      <a:pt x="494" y="354"/>
                      <a:pt x="494" y="367"/>
                      <a:pt x="494" y="381"/>
                    </a:cubicBezTo>
                    <a:cubicBezTo>
                      <a:pt x="562" y="390"/>
                      <a:pt x="607" y="457"/>
                      <a:pt x="579" y="529"/>
                    </a:cubicBezTo>
                    <a:close/>
                    <a:moveTo>
                      <a:pt x="386" y="529"/>
                    </a:moveTo>
                    <a:cubicBezTo>
                      <a:pt x="384" y="520"/>
                      <a:pt x="381" y="512"/>
                      <a:pt x="380" y="504"/>
                    </a:cubicBezTo>
                    <a:cubicBezTo>
                      <a:pt x="378" y="496"/>
                      <a:pt x="377" y="488"/>
                      <a:pt x="378" y="479"/>
                    </a:cubicBezTo>
                    <a:cubicBezTo>
                      <a:pt x="383" y="428"/>
                      <a:pt x="415" y="393"/>
                      <a:pt x="466" y="382"/>
                    </a:cubicBezTo>
                    <a:cubicBezTo>
                      <a:pt x="468" y="381"/>
                      <a:pt x="472" y="378"/>
                      <a:pt x="472" y="376"/>
                    </a:cubicBezTo>
                    <a:cubicBezTo>
                      <a:pt x="472" y="364"/>
                      <a:pt x="472" y="352"/>
                      <a:pt x="472" y="339"/>
                    </a:cubicBezTo>
                    <a:cubicBezTo>
                      <a:pt x="417" y="345"/>
                      <a:pt x="377" y="371"/>
                      <a:pt x="352" y="419"/>
                    </a:cubicBezTo>
                    <a:cubicBezTo>
                      <a:pt x="330" y="461"/>
                      <a:pt x="330" y="505"/>
                      <a:pt x="351" y="550"/>
                    </a:cubicBezTo>
                    <a:cubicBezTo>
                      <a:pt x="363" y="542"/>
                      <a:pt x="374" y="536"/>
                      <a:pt x="386" y="529"/>
                    </a:cubicBezTo>
                    <a:close/>
                    <a:moveTo>
                      <a:pt x="399" y="485"/>
                    </a:moveTo>
                    <a:cubicBezTo>
                      <a:pt x="399" y="531"/>
                      <a:pt x="436" y="569"/>
                      <a:pt x="482" y="570"/>
                    </a:cubicBezTo>
                    <a:cubicBezTo>
                      <a:pt x="528" y="570"/>
                      <a:pt x="567" y="532"/>
                      <a:pt x="567" y="486"/>
                    </a:cubicBezTo>
                    <a:cubicBezTo>
                      <a:pt x="567" y="440"/>
                      <a:pt x="529" y="402"/>
                      <a:pt x="483" y="402"/>
                    </a:cubicBezTo>
                    <a:cubicBezTo>
                      <a:pt x="437" y="402"/>
                      <a:pt x="399" y="439"/>
                      <a:pt x="399" y="485"/>
                    </a:cubicBezTo>
                    <a:close/>
                    <a:moveTo>
                      <a:pt x="630" y="76"/>
                    </a:moveTo>
                    <a:cubicBezTo>
                      <a:pt x="630" y="47"/>
                      <a:pt x="606" y="24"/>
                      <a:pt x="578" y="24"/>
                    </a:cubicBezTo>
                    <a:cubicBezTo>
                      <a:pt x="548" y="23"/>
                      <a:pt x="525" y="47"/>
                      <a:pt x="525" y="76"/>
                    </a:cubicBezTo>
                    <a:cubicBezTo>
                      <a:pt x="525" y="105"/>
                      <a:pt x="548" y="128"/>
                      <a:pt x="577" y="128"/>
                    </a:cubicBezTo>
                    <a:cubicBezTo>
                      <a:pt x="606" y="128"/>
                      <a:pt x="630" y="105"/>
                      <a:pt x="630" y="76"/>
                    </a:cubicBezTo>
                    <a:close/>
                    <a:moveTo>
                      <a:pt x="315" y="431"/>
                    </a:moveTo>
                    <a:cubicBezTo>
                      <a:pt x="316" y="432"/>
                      <a:pt x="317" y="433"/>
                      <a:pt x="318" y="434"/>
                    </a:cubicBezTo>
                    <a:cubicBezTo>
                      <a:pt x="320" y="432"/>
                      <a:pt x="323" y="430"/>
                      <a:pt x="325" y="427"/>
                    </a:cubicBezTo>
                    <a:cubicBezTo>
                      <a:pt x="340" y="403"/>
                      <a:pt x="335" y="376"/>
                      <a:pt x="335" y="350"/>
                    </a:cubicBezTo>
                    <a:cubicBezTo>
                      <a:pt x="328" y="350"/>
                      <a:pt x="322" y="350"/>
                      <a:pt x="315" y="350"/>
                    </a:cubicBezTo>
                    <a:cubicBezTo>
                      <a:pt x="315" y="377"/>
                      <a:pt x="315" y="404"/>
                      <a:pt x="315" y="431"/>
                    </a:cubicBezTo>
                    <a:close/>
                    <a:moveTo>
                      <a:pt x="295" y="247"/>
                    </a:moveTo>
                    <a:cubicBezTo>
                      <a:pt x="295" y="245"/>
                      <a:pt x="295" y="244"/>
                      <a:pt x="295" y="242"/>
                    </a:cubicBezTo>
                    <a:cubicBezTo>
                      <a:pt x="291" y="239"/>
                      <a:pt x="287" y="234"/>
                      <a:pt x="284" y="234"/>
                    </a:cubicBezTo>
                    <a:cubicBezTo>
                      <a:pt x="280" y="235"/>
                      <a:pt x="274" y="239"/>
                      <a:pt x="273" y="243"/>
                    </a:cubicBezTo>
                    <a:cubicBezTo>
                      <a:pt x="272" y="249"/>
                      <a:pt x="276" y="255"/>
                      <a:pt x="283" y="254"/>
                    </a:cubicBezTo>
                    <a:cubicBezTo>
                      <a:pt x="287" y="253"/>
                      <a:pt x="291" y="249"/>
                      <a:pt x="295" y="247"/>
                    </a:cubicBezTo>
                    <a:close/>
                    <a:moveTo>
                      <a:pt x="379" y="137"/>
                    </a:moveTo>
                    <a:cubicBezTo>
                      <a:pt x="378" y="138"/>
                      <a:pt x="376" y="138"/>
                      <a:pt x="375" y="138"/>
                    </a:cubicBezTo>
                    <a:cubicBezTo>
                      <a:pt x="372" y="142"/>
                      <a:pt x="368" y="145"/>
                      <a:pt x="368" y="149"/>
                    </a:cubicBezTo>
                    <a:cubicBezTo>
                      <a:pt x="367" y="156"/>
                      <a:pt x="371" y="160"/>
                      <a:pt x="378" y="160"/>
                    </a:cubicBezTo>
                    <a:cubicBezTo>
                      <a:pt x="385" y="159"/>
                      <a:pt x="389" y="155"/>
                      <a:pt x="388" y="149"/>
                    </a:cubicBezTo>
                    <a:cubicBezTo>
                      <a:pt x="387" y="145"/>
                      <a:pt x="382" y="141"/>
                      <a:pt x="379" y="137"/>
                    </a:cubicBezTo>
                    <a:close/>
                    <a:moveTo>
                      <a:pt x="453" y="215"/>
                    </a:moveTo>
                    <a:cubicBezTo>
                      <a:pt x="453" y="214"/>
                      <a:pt x="453" y="212"/>
                      <a:pt x="453" y="211"/>
                    </a:cubicBezTo>
                    <a:cubicBezTo>
                      <a:pt x="449" y="208"/>
                      <a:pt x="445" y="203"/>
                      <a:pt x="441" y="203"/>
                    </a:cubicBezTo>
                    <a:cubicBezTo>
                      <a:pt x="437" y="203"/>
                      <a:pt x="431" y="209"/>
                      <a:pt x="431" y="212"/>
                    </a:cubicBezTo>
                    <a:cubicBezTo>
                      <a:pt x="431" y="215"/>
                      <a:pt x="436" y="222"/>
                      <a:pt x="440" y="222"/>
                    </a:cubicBezTo>
                    <a:cubicBezTo>
                      <a:pt x="444" y="222"/>
                      <a:pt x="448" y="218"/>
                      <a:pt x="453" y="215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grpSp>
            <p:nvGrpSpPr>
              <p:cNvPr id="101" name="旁门左道PPT出品"/>
              <p:cNvGrpSpPr/>
              <p:nvPr/>
            </p:nvGrpSpPr>
            <p:grpSpPr>
              <a:xfrm>
                <a:off x="9921044" y="1807723"/>
                <a:ext cx="676276" cy="579438"/>
                <a:chOff x="9921044" y="1824655"/>
                <a:chExt cx="676276" cy="579438"/>
              </a:xfrm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</p:grpSpPr>
            <p:sp>
              <p:nvSpPr>
                <p:cNvPr id="102" name="Freeform 28"/>
                <p:cNvSpPr>
                  <a:spLocks noEditPoints="1"/>
                </p:cNvSpPr>
                <p:nvPr/>
              </p:nvSpPr>
              <p:spPr bwMode="auto">
                <a:xfrm>
                  <a:off x="10146469" y="2050080"/>
                  <a:ext cx="82550" cy="225425"/>
                </a:xfrm>
                <a:custGeom>
                  <a:avLst/>
                  <a:gdLst>
                    <a:gd name="T0" fmla="*/ 62 w 62"/>
                    <a:gd name="T1" fmla="*/ 0 h 167"/>
                    <a:gd name="T2" fmla="*/ 62 w 62"/>
                    <a:gd name="T3" fmla="*/ 167 h 167"/>
                    <a:gd name="T4" fmla="*/ 0 w 62"/>
                    <a:gd name="T5" fmla="*/ 167 h 167"/>
                    <a:gd name="T6" fmla="*/ 0 w 62"/>
                    <a:gd name="T7" fmla="*/ 0 h 167"/>
                    <a:gd name="T8" fmla="*/ 62 w 62"/>
                    <a:gd name="T9" fmla="*/ 0 h 167"/>
                    <a:gd name="T10" fmla="*/ 41 w 62"/>
                    <a:gd name="T11" fmla="*/ 146 h 167"/>
                    <a:gd name="T12" fmla="*/ 41 w 62"/>
                    <a:gd name="T13" fmla="*/ 22 h 167"/>
                    <a:gd name="T14" fmla="*/ 21 w 62"/>
                    <a:gd name="T15" fmla="*/ 22 h 167"/>
                    <a:gd name="T16" fmla="*/ 21 w 62"/>
                    <a:gd name="T17" fmla="*/ 146 h 167"/>
                    <a:gd name="T18" fmla="*/ 41 w 62"/>
                    <a:gd name="T19" fmla="*/ 146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167">
                      <a:moveTo>
                        <a:pt x="62" y="0"/>
                      </a:moveTo>
                      <a:cubicBezTo>
                        <a:pt x="62" y="56"/>
                        <a:pt x="62" y="111"/>
                        <a:pt x="62" y="167"/>
                      </a:cubicBezTo>
                      <a:cubicBezTo>
                        <a:pt x="42" y="167"/>
                        <a:pt x="21" y="167"/>
                        <a:pt x="0" y="167"/>
                      </a:cubicBezTo>
                      <a:cubicBezTo>
                        <a:pt x="0" y="112"/>
                        <a:pt x="0" y="56"/>
                        <a:pt x="0" y="0"/>
                      </a:cubicBezTo>
                      <a:cubicBezTo>
                        <a:pt x="21" y="0"/>
                        <a:pt x="41" y="0"/>
                        <a:pt x="62" y="0"/>
                      </a:cubicBezTo>
                      <a:close/>
                      <a:moveTo>
                        <a:pt x="41" y="146"/>
                      </a:moveTo>
                      <a:cubicBezTo>
                        <a:pt x="41" y="104"/>
                        <a:pt x="41" y="63"/>
                        <a:pt x="41" y="22"/>
                      </a:cubicBezTo>
                      <a:cubicBezTo>
                        <a:pt x="34" y="22"/>
                        <a:pt x="28" y="22"/>
                        <a:pt x="21" y="22"/>
                      </a:cubicBezTo>
                      <a:cubicBezTo>
                        <a:pt x="21" y="64"/>
                        <a:pt x="21" y="105"/>
                        <a:pt x="21" y="146"/>
                      </a:cubicBezTo>
                      <a:cubicBezTo>
                        <a:pt x="28" y="146"/>
                        <a:pt x="34" y="146"/>
                        <a:pt x="41" y="1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03" name="Freeform 29"/>
                <p:cNvSpPr>
                  <a:spLocks noEditPoints="1"/>
                </p:cNvSpPr>
                <p:nvPr/>
              </p:nvSpPr>
              <p:spPr bwMode="auto">
                <a:xfrm>
                  <a:off x="9921044" y="2135805"/>
                  <a:ext cx="82550" cy="139700"/>
                </a:xfrm>
                <a:custGeom>
                  <a:avLst/>
                  <a:gdLst>
                    <a:gd name="T0" fmla="*/ 0 w 62"/>
                    <a:gd name="T1" fmla="*/ 0 h 103"/>
                    <a:gd name="T2" fmla="*/ 62 w 62"/>
                    <a:gd name="T3" fmla="*/ 0 h 103"/>
                    <a:gd name="T4" fmla="*/ 62 w 62"/>
                    <a:gd name="T5" fmla="*/ 103 h 103"/>
                    <a:gd name="T6" fmla="*/ 0 w 62"/>
                    <a:gd name="T7" fmla="*/ 103 h 103"/>
                    <a:gd name="T8" fmla="*/ 0 w 62"/>
                    <a:gd name="T9" fmla="*/ 0 h 103"/>
                    <a:gd name="T10" fmla="*/ 21 w 62"/>
                    <a:gd name="T11" fmla="*/ 20 h 103"/>
                    <a:gd name="T12" fmla="*/ 21 w 62"/>
                    <a:gd name="T13" fmla="*/ 82 h 103"/>
                    <a:gd name="T14" fmla="*/ 41 w 62"/>
                    <a:gd name="T15" fmla="*/ 82 h 103"/>
                    <a:gd name="T16" fmla="*/ 41 w 62"/>
                    <a:gd name="T17" fmla="*/ 20 h 103"/>
                    <a:gd name="T18" fmla="*/ 21 w 62"/>
                    <a:gd name="T19" fmla="*/ 20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103">
                      <a:moveTo>
                        <a:pt x="0" y="0"/>
                      </a:moveTo>
                      <a:cubicBezTo>
                        <a:pt x="21" y="0"/>
                        <a:pt x="41" y="0"/>
                        <a:pt x="62" y="0"/>
                      </a:cubicBezTo>
                      <a:cubicBezTo>
                        <a:pt x="62" y="34"/>
                        <a:pt x="62" y="68"/>
                        <a:pt x="62" y="103"/>
                      </a:cubicBezTo>
                      <a:cubicBezTo>
                        <a:pt x="42" y="103"/>
                        <a:pt x="21" y="103"/>
                        <a:pt x="0" y="103"/>
                      </a:cubicBezTo>
                      <a:cubicBezTo>
                        <a:pt x="0" y="69"/>
                        <a:pt x="0" y="34"/>
                        <a:pt x="0" y="0"/>
                      </a:cubicBezTo>
                      <a:close/>
                      <a:moveTo>
                        <a:pt x="21" y="20"/>
                      </a:moveTo>
                      <a:cubicBezTo>
                        <a:pt x="21" y="41"/>
                        <a:pt x="21" y="62"/>
                        <a:pt x="21" y="82"/>
                      </a:cubicBezTo>
                      <a:cubicBezTo>
                        <a:pt x="28" y="82"/>
                        <a:pt x="34" y="82"/>
                        <a:pt x="41" y="82"/>
                      </a:cubicBezTo>
                      <a:cubicBezTo>
                        <a:pt x="41" y="61"/>
                        <a:pt x="41" y="41"/>
                        <a:pt x="41" y="20"/>
                      </a:cubicBezTo>
                      <a:cubicBezTo>
                        <a:pt x="34" y="20"/>
                        <a:pt x="28" y="20"/>
                        <a:pt x="21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04" name="Freeform 30"/>
                <p:cNvSpPr>
                  <a:spLocks noEditPoints="1"/>
                </p:cNvSpPr>
                <p:nvPr/>
              </p:nvSpPr>
              <p:spPr bwMode="auto">
                <a:xfrm>
                  <a:off x="10033757" y="2162793"/>
                  <a:ext cx="82550" cy="112713"/>
                </a:xfrm>
                <a:custGeom>
                  <a:avLst/>
                  <a:gdLst>
                    <a:gd name="T0" fmla="*/ 0 w 62"/>
                    <a:gd name="T1" fmla="*/ 0 h 83"/>
                    <a:gd name="T2" fmla="*/ 62 w 62"/>
                    <a:gd name="T3" fmla="*/ 0 h 83"/>
                    <a:gd name="T4" fmla="*/ 62 w 62"/>
                    <a:gd name="T5" fmla="*/ 83 h 83"/>
                    <a:gd name="T6" fmla="*/ 0 w 62"/>
                    <a:gd name="T7" fmla="*/ 83 h 83"/>
                    <a:gd name="T8" fmla="*/ 0 w 62"/>
                    <a:gd name="T9" fmla="*/ 0 h 83"/>
                    <a:gd name="T10" fmla="*/ 41 w 62"/>
                    <a:gd name="T11" fmla="*/ 22 h 83"/>
                    <a:gd name="T12" fmla="*/ 21 w 62"/>
                    <a:gd name="T13" fmla="*/ 22 h 83"/>
                    <a:gd name="T14" fmla="*/ 21 w 62"/>
                    <a:gd name="T15" fmla="*/ 62 h 83"/>
                    <a:gd name="T16" fmla="*/ 41 w 62"/>
                    <a:gd name="T17" fmla="*/ 62 h 83"/>
                    <a:gd name="T18" fmla="*/ 41 w 62"/>
                    <a:gd name="T19" fmla="*/ 22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83">
                      <a:moveTo>
                        <a:pt x="0" y="0"/>
                      </a:moveTo>
                      <a:cubicBezTo>
                        <a:pt x="21" y="0"/>
                        <a:pt x="41" y="0"/>
                        <a:pt x="62" y="0"/>
                      </a:cubicBezTo>
                      <a:cubicBezTo>
                        <a:pt x="62" y="28"/>
                        <a:pt x="62" y="55"/>
                        <a:pt x="62" y="83"/>
                      </a:cubicBezTo>
                      <a:cubicBezTo>
                        <a:pt x="42" y="83"/>
                        <a:pt x="21" y="83"/>
                        <a:pt x="0" y="83"/>
                      </a:cubicBezTo>
                      <a:cubicBezTo>
                        <a:pt x="0" y="56"/>
                        <a:pt x="0" y="29"/>
                        <a:pt x="0" y="0"/>
                      </a:cubicBezTo>
                      <a:close/>
                      <a:moveTo>
                        <a:pt x="41" y="22"/>
                      </a:moveTo>
                      <a:cubicBezTo>
                        <a:pt x="34" y="22"/>
                        <a:pt x="28" y="22"/>
                        <a:pt x="21" y="22"/>
                      </a:cubicBezTo>
                      <a:cubicBezTo>
                        <a:pt x="21" y="36"/>
                        <a:pt x="21" y="49"/>
                        <a:pt x="21" y="62"/>
                      </a:cubicBezTo>
                      <a:cubicBezTo>
                        <a:pt x="28" y="62"/>
                        <a:pt x="34" y="62"/>
                        <a:pt x="41" y="62"/>
                      </a:cubicBezTo>
                      <a:cubicBezTo>
                        <a:pt x="41" y="49"/>
                        <a:pt x="41" y="36"/>
                        <a:pt x="41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05" name="Freeform 31"/>
                <p:cNvSpPr/>
                <p:nvPr/>
              </p:nvSpPr>
              <p:spPr bwMode="auto">
                <a:xfrm>
                  <a:off x="9976607" y="182465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48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06" name="Freeform 32"/>
                <p:cNvSpPr/>
                <p:nvPr/>
              </p:nvSpPr>
              <p:spPr bwMode="auto">
                <a:xfrm>
                  <a:off x="9976607" y="188180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49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07" name="Freeform 33"/>
                <p:cNvSpPr/>
                <p:nvPr/>
              </p:nvSpPr>
              <p:spPr bwMode="auto">
                <a:xfrm>
                  <a:off x="9976607" y="193895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49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08" name="Freeform 34"/>
                <p:cNvSpPr/>
                <p:nvPr/>
              </p:nvSpPr>
              <p:spPr bwMode="auto">
                <a:xfrm>
                  <a:off x="9976607" y="1994518"/>
                  <a:ext cx="198438" cy="25400"/>
                </a:xfrm>
                <a:custGeom>
                  <a:avLst/>
                  <a:gdLst>
                    <a:gd name="T0" fmla="*/ 147 w 147"/>
                    <a:gd name="T1" fmla="*/ 0 h 19"/>
                    <a:gd name="T2" fmla="*/ 147 w 147"/>
                    <a:gd name="T3" fmla="*/ 19 h 19"/>
                    <a:gd name="T4" fmla="*/ 0 w 147"/>
                    <a:gd name="T5" fmla="*/ 19 h 19"/>
                    <a:gd name="T6" fmla="*/ 0 w 147"/>
                    <a:gd name="T7" fmla="*/ 0 h 19"/>
                    <a:gd name="T8" fmla="*/ 147 w 14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7" h="19">
                      <a:moveTo>
                        <a:pt x="147" y="0"/>
                      </a:moveTo>
                      <a:cubicBezTo>
                        <a:pt x="147" y="6"/>
                        <a:pt x="147" y="12"/>
                        <a:pt x="147" y="19"/>
                      </a:cubicBezTo>
                      <a:cubicBezTo>
                        <a:pt x="98" y="19"/>
                        <a:pt x="49" y="19"/>
                        <a:pt x="0" y="19"/>
                      </a:cubicBez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49" y="0"/>
                        <a:pt x="97" y="0"/>
                        <a:pt x="14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09" name="Freeform 35"/>
                <p:cNvSpPr/>
                <p:nvPr/>
              </p:nvSpPr>
              <p:spPr bwMode="auto">
                <a:xfrm>
                  <a:off x="9921044" y="1824655"/>
                  <a:ext cx="26988" cy="25400"/>
                </a:xfrm>
                <a:custGeom>
                  <a:avLst/>
                  <a:gdLst>
                    <a:gd name="T0" fmla="*/ 20 w 20"/>
                    <a:gd name="T1" fmla="*/ 0 h 19"/>
                    <a:gd name="T2" fmla="*/ 20 w 20"/>
                    <a:gd name="T3" fmla="*/ 19 h 19"/>
                    <a:gd name="T4" fmla="*/ 0 w 20"/>
                    <a:gd name="T5" fmla="*/ 19 h 19"/>
                    <a:gd name="T6" fmla="*/ 0 w 20"/>
                    <a:gd name="T7" fmla="*/ 0 h 19"/>
                    <a:gd name="T8" fmla="*/ 20 w 20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9">
                      <a:moveTo>
                        <a:pt x="20" y="0"/>
                      </a:moveTo>
                      <a:cubicBezTo>
                        <a:pt x="20" y="6"/>
                        <a:pt x="20" y="13"/>
                        <a:pt x="20" y="19"/>
                      </a:cubicBezTo>
                      <a:cubicBezTo>
                        <a:pt x="13" y="19"/>
                        <a:pt x="7" y="19"/>
                        <a:pt x="0" y="19"/>
                      </a:cubicBez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6" y="0"/>
                        <a:pt x="13" y="0"/>
                        <a:pt x="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10" name="Freeform 36"/>
                <p:cNvSpPr/>
                <p:nvPr/>
              </p:nvSpPr>
              <p:spPr bwMode="auto">
                <a:xfrm>
                  <a:off x="9921044" y="1880218"/>
                  <a:ext cx="26988" cy="26988"/>
                </a:xfrm>
                <a:custGeom>
                  <a:avLst/>
                  <a:gdLst>
                    <a:gd name="T0" fmla="*/ 0 w 20"/>
                    <a:gd name="T1" fmla="*/ 20 h 20"/>
                    <a:gd name="T2" fmla="*/ 0 w 20"/>
                    <a:gd name="T3" fmla="*/ 0 h 20"/>
                    <a:gd name="T4" fmla="*/ 20 w 20"/>
                    <a:gd name="T5" fmla="*/ 0 h 20"/>
                    <a:gd name="T6" fmla="*/ 20 w 20"/>
                    <a:gd name="T7" fmla="*/ 20 h 20"/>
                    <a:gd name="T8" fmla="*/ 0 w 20"/>
                    <a:gd name="T9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0" y="20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7" y="0"/>
                        <a:pt x="13" y="0"/>
                        <a:pt x="20" y="0"/>
                      </a:cubicBezTo>
                      <a:cubicBezTo>
                        <a:pt x="20" y="7"/>
                        <a:pt x="20" y="13"/>
                        <a:pt x="20" y="20"/>
                      </a:cubicBezTo>
                      <a:cubicBezTo>
                        <a:pt x="13" y="20"/>
                        <a:pt x="7" y="20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11" name="Freeform 37"/>
                <p:cNvSpPr/>
                <p:nvPr/>
              </p:nvSpPr>
              <p:spPr bwMode="auto">
                <a:xfrm>
                  <a:off x="9921044" y="1938955"/>
                  <a:ext cx="26988" cy="25400"/>
                </a:xfrm>
                <a:custGeom>
                  <a:avLst/>
                  <a:gdLst>
                    <a:gd name="T0" fmla="*/ 20 w 20"/>
                    <a:gd name="T1" fmla="*/ 19 h 19"/>
                    <a:gd name="T2" fmla="*/ 0 w 20"/>
                    <a:gd name="T3" fmla="*/ 19 h 19"/>
                    <a:gd name="T4" fmla="*/ 0 w 20"/>
                    <a:gd name="T5" fmla="*/ 0 h 19"/>
                    <a:gd name="T6" fmla="*/ 20 w 20"/>
                    <a:gd name="T7" fmla="*/ 0 h 19"/>
                    <a:gd name="T8" fmla="*/ 20 w 20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9">
                      <a:moveTo>
                        <a:pt x="20" y="19"/>
                      </a:moveTo>
                      <a:cubicBezTo>
                        <a:pt x="13" y="19"/>
                        <a:pt x="7" y="19"/>
                        <a:pt x="0" y="19"/>
                      </a:cubicBez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6" y="0"/>
                        <a:pt x="13" y="0"/>
                        <a:pt x="20" y="0"/>
                      </a:cubicBezTo>
                      <a:cubicBezTo>
                        <a:pt x="20" y="6"/>
                        <a:pt x="20" y="12"/>
                        <a:pt x="2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12" name="Freeform 38"/>
                <p:cNvSpPr/>
                <p:nvPr/>
              </p:nvSpPr>
              <p:spPr bwMode="auto">
                <a:xfrm>
                  <a:off x="9921044" y="1992930"/>
                  <a:ext cx="26988" cy="26988"/>
                </a:xfrm>
                <a:custGeom>
                  <a:avLst/>
                  <a:gdLst>
                    <a:gd name="T0" fmla="*/ 0 w 20"/>
                    <a:gd name="T1" fmla="*/ 0 h 20"/>
                    <a:gd name="T2" fmla="*/ 20 w 20"/>
                    <a:gd name="T3" fmla="*/ 0 h 20"/>
                    <a:gd name="T4" fmla="*/ 20 w 20"/>
                    <a:gd name="T5" fmla="*/ 20 h 20"/>
                    <a:gd name="T6" fmla="*/ 0 w 20"/>
                    <a:gd name="T7" fmla="*/ 20 h 20"/>
                    <a:gd name="T8" fmla="*/ 0 w 20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0" y="0"/>
                      </a:moveTo>
                      <a:cubicBezTo>
                        <a:pt x="7" y="0"/>
                        <a:pt x="13" y="0"/>
                        <a:pt x="20" y="0"/>
                      </a:cubicBezTo>
                      <a:cubicBezTo>
                        <a:pt x="20" y="7"/>
                        <a:pt x="20" y="13"/>
                        <a:pt x="20" y="20"/>
                      </a:cubicBezTo>
                      <a:cubicBezTo>
                        <a:pt x="13" y="20"/>
                        <a:pt x="7" y="20"/>
                        <a:pt x="0" y="20"/>
                      </a:cubicBezTo>
                      <a:cubicBezTo>
                        <a:pt x="0" y="14"/>
                        <a:pt x="0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13" name="Freeform 39"/>
                <p:cNvSpPr>
                  <a:spLocks noEditPoints="1"/>
                </p:cNvSpPr>
                <p:nvPr/>
              </p:nvSpPr>
              <p:spPr bwMode="auto">
                <a:xfrm>
                  <a:off x="10427457" y="2232643"/>
                  <a:ext cx="169863" cy="171450"/>
                </a:xfrm>
                <a:custGeom>
                  <a:avLst/>
                  <a:gdLst>
                    <a:gd name="T0" fmla="*/ 63 w 127"/>
                    <a:gd name="T1" fmla="*/ 126 h 127"/>
                    <a:gd name="T2" fmla="*/ 1 w 127"/>
                    <a:gd name="T3" fmla="*/ 63 h 127"/>
                    <a:gd name="T4" fmla="*/ 64 w 127"/>
                    <a:gd name="T5" fmla="*/ 0 h 127"/>
                    <a:gd name="T6" fmla="*/ 127 w 127"/>
                    <a:gd name="T7" fmla="*/ 64 h 127"/>
                    <a:gd name="T8" fmla="*/ 63 w 127"/>
                    <a:gd name="T9" fmla="*/ 126 h 127"/>
                    <a:gd name="T10" fmla="*/ 22 w 127"/>
                    <a:gd name="T11" fmla="*/ 63 h 127"/>
                    <a:gd name="T12" fmla="*/ 64 w 127"/>
                    <a:gd name="T13" fmla="*/ 106 h 127"/>
                    <a:gd name="T14" fmla="*/ 106 w 127"/>
                    <a:gd name="T15" fmla="*/ 64 h 127"/>
                    <a:gd name="T16" fmla="*/ 64 w 127"/>
                    <a:gd name="T17" fmla="*/ 22 h 127"/>
                    <a:gd name="T18" fmla="*/ 22 w 127"/>
                    <a:gd name="T19" fmla="*/ 63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7" h="127">
                      <a:moveTo>
                        <a:pt x="63" y="126"/>
                      </a:moveTo>
                      <a:cubicBezTo>
                        <a:pt x="29" y="126"/>
                        <a:pt x="0" y="98"/>
                        <a:pt x="1" y="63"/>
                      </a:cubicBezTo>
                      <a:cubicBezTo>
                        <a:pt x="1" y="29"/>
                        <a:pt x="30" y="0"/>
                        <a:pt x="64" y="0"/>
                      </a:cubicBezTo>
                      <a:cubicBezTo>
                        <a:pt x="99" y="1"/>
                        <a:pt x="127" y="29"/>
                        <a:pt x="127" y="64"/>
                      </a:cubicBezTo>
                      <a:cubicBezTo>
                        <a:pt x="127" y="99"/>
                        <a:pt x="98" y="127"/>
                        <a:pt x="63" y="126"/>
                      </a:cubicBezTo>
                      <a:close/>
                      <a:moveTo>
                        <a:pt x="22" y="63"/>
                      </a:moveTo>
                      <a:cubicBezTo>
                        <a:pt x="22" y="86"/>
                        <a:pt x="41" y="106"/>
                        <a:pt x="64" y="106"/>
                      </a:cubicBezTo>
                      <a:cubicBezTo>
                        <a:pt x="86" y="106"/>
                        <a:pt x="106" y="86"/>
                        <a:pt x="106" y="64"/>
                      </a:cubicBezTo>
                      <a:cubicBezTo>
                        <a:pt x="106" y="41"/>
                        <a:pt x="87" y="22"/>
                        <a:pt x="64" y="22"/>
                      </a:cubicBezTo>
                      <a:cubicBezTo>
                        <a:pt x="40" y="22"/>
                        <a:pt x="22" y="40"/>
                        <a:pt x="22" y="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</p:grpSp>
        </p:grpSp>
      </p:grpSp>
      <p:grpSp>
        <p:nvGrpSpPr>
          <p:cNvPr id="174" name="组合 173"/>
          <p:cNvGrpSpPr/>
          <p:nvPr/>
        </p:nvGrpSpPr>
        <p:grpSpPr>
          <a:xfrm>
            <a:off x="8821962" y="1855769"/>
            <a:ext cx="1480334" cy="2037538"/>
            <a:chOff x="2035072" y="1767211"/>
            <a:chExt cx="1480334" cy="2037538"/>
          </a:xfrm>
        </p:grpSpPr>
        <p:sp>
          <p:nvSpPr>
            <p:cNvPr id="175" name="文本框 174"/>
            <p:cNvSpPr txBox="1"/>
            <p:nvPr/>
          </p:nvSpPr>
          <p:spPr>
            <a:xfrm>
              <a:off x="2277399" y="2543145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>
                  <a:latin typeface="思源黑体 CN Bold" panose="020B0800000000000000" charset="-122"/>
                  <a:ea typeface="思源黑体 CN Heavy" panose="020B0A00000000000000" charset="-122"/>
                </a:rPr>
                <a:t>添加標題</a:t>
              </a:r>
              <a:endParaRPr lang="zh-CN" altLang="en-US" sz="16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76" name="文本框 175"/>
            <p:cNvSpPr txBox="1"/>
            <p:nvPr/>
          </p:nvSpPr>
          <p:spPr>
            <a:xfrm>
              <a:off x="2035072" y="2882729"/>
              <a:ext cx="1480334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添加你想要表達的內容字體大小設置為</a:t>
              </a:r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14</a:t>
              </a: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或</a:t>
              </a:r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16pt</a:t>
              </a: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最適合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177" name="组合 176"/>
            <p:cNvGrpSpPr/>
            <p:nvPr/>
          </p:nvGrpSpPr>
          <p:grpSpPr>
            <a:xfrm>
              <a:off x="2450215" y="1767211"/>
              <a:ext cx="650048" cy="657000"/>
              <a:chOff x="9863894" y="1647386"/>
              <a:chExt cx="890588" cy="900113"/>
            </a:xfrm>
          </p:grpSpPr>
          <p:sp>
            <p:nvSpPr>
              <p:cNvPr id="178" name="Freeform 27"/>
              <p:cNvSpPr>
                <a:spLocks noEditPoints="1"/>
              </p:cNvSpPr>
              <p:nvPr/>
            </p:nvSpPr>
            <p:spPr bwMode="auto">
              <a:xfrm>
                <a:off x="9863894" y="1647386"/>
                <a:ext cx="890588" cy="900113"/>
              </a:xfrm>
              <a:custGeom>
                <a:avLst/>
                <a:gdLst>
                  <a:gd name="T0" fmla="*/ 0 w 663"/>
                  <a:gd name="T1" fmla="*/ 496 h 668"/>
                  <a:gd name="T2" fmla="*/ 502 w 663"/>
                  <a:gd name="T3" fmla="*/ 76 h 668"/>
                  <a:gd name="T4" fmla="*/ 650 w 663"/>
                  <a:gd name="T5" fmla="*/ 69 h 668"/>
                  <a:gd name="T6" fmla="*/ 588 w 663"/>
                  <a:gd name="T7" fmla="*/ 159 h 668"/>
                  <a:gd name="T8" fmla="*/ 594 w 663"/>
                  <a:gd name="T9" fmla="*/ 360 h 668"/>
                  <a:gd name="T10" fmla="*/ 509 w 663"/>
                  <a:gd name="T11" fmla="*/ 651 h 668"/>
                  <a:gd name="T12" fmla="*/ 315 w 663"/>
                  <a:gd name="T13" fmla="*/ 496 h 668"/>
                  <a:gd name="T14" fmla="*/ 315 w 663"/>
                  <a:gd name="T15" fmla="*/ 474 h 668"/>
                  <a:gd name="T16" fmla="*/ 294 w 663"/>
                  <a:gd name="T17" fmla="*/ 454 h 668"/>
                  <a:gd name="T18" fmla="*/ 357 w 663"/>
                  <a:gd name="T19" fmla="*/ 328 h 668"/>
                  <a:gd name="T20" fmla="*/ 566 w 663"/>
                  <a:gd name="T21" fmla="*/ 339 h 668"/>
                  <a:gd name="T22" fmla="*/ 540 w 663"/>
                  <a:gd name="T23" fmla="*/ 139 h 668"/>
                  <a:gd name="T24" fmla="*/ 477 w 663"/>
                  <a:gd name="T25" fmla="*/ 191 h 668"/>
                  <a:gd name="T26" fmla="*/ 457 w 663"/>
                  <a:gd name="T27" fmla="*/ 239 h 668"/>
                  <a:gd name="T28" fmla="*/ 410 w 663"/>
                  <a:gd name="T29" fmla="*/ 206 h 668"/>
                  <a:gd name="T30" fmla="*/ 392 w 663"/>
                  <a:gd name="T31" fmla="*/ 180 h 668"/>
                  <a:gd name="T32" fmla="*/ 370 w 663"/>
                  <a:gd name="T33" fmla="*/ 180 h 668"/>
                  <a:gd name="T34" fmla="*/ 325 w 663"/>
                  <a:gd name="T35" fmla="*/ 217 h 668"/>
                  <a:gd name="T36" fmla="*/ 314 w 663"/>
                  <a:gd name="T37" fmla="*/ 247 h 668"/>
                  <a:gd name="T38" fmla="*/ 252 w 663"/>
                  <a:gd name="T39" fmla="*/ 238 h 668"/>
                  <a:gd name="T40" fmla="*/ 301 w 663"/>
                  <a:gd name="T41" fmla="*/ 211 h 668"/>
                  <a:gd name="T42" fmla="*/ 347 w 663"/>
                  <a:gd name="T43" fmla="*/ 157 h 668"/>
                  <a:gd name="T44" fmla="*/ 395 w 663"/>
                  <a:gd name="T45" fmla="*/ 123 h 668"/>
                  <a:gd name="T46" fmla="*/ 409 w 663"/>
                  <a:gd name="T47" fmla="*/ 166 h 668"/>
                  <a:gd name="T48" fmla="*/ 447 w 663"/>
                  <a:gd name="T49" fmla="*/ 182 h 668"/>
                  <a:gd name="T50" fmla="*/ 508 w 663"/>
                  <a:gd name="T51" fmla="*/ 130 h 668"/>
                  <a:gd name="T52" fmla="*/ 493 w 663"/>
                  <a:gd name="T53" fmla="*/ 97 h 668"/>
                  <a:gd name="T54" fmla="*/ 21 w 663"/>
                  <a:gd name="T55" fmla="*/ 97 h 668"/>
                  <a:gd name="T56" fmla="*/ 568 w 663"/>
                  <a:gd name="T57" fmla="*/ 547 h 668"/>
                  <a:gd name="T58" fmla="*/ 397 w 663"/>
                  <a:gd name="T59" fmla="*/ 547 h 668"/>
                  <a:gd name="T60" fmla="*/ 497 w 663"/>
                  <a:gd name="T61" fmla="*/ 632 h 668"/>
                  <a:gd name="T62" fmla="*/ 568 w 663"/>
                  <a:gd name="T63" fmla="*/ 547 h 668"/>
                  <a:gd name="T64" fmla="*/ 615 w 663"/>
                  <a:gd name="T65" fmla="*/ 550 h 668"/>
                  <a:gd name="T66" fmla="*/ 494 w 663"/>
                  <a:gd name="T67" fmla="*/ 339 h 668"/>
                  <a:gd name="T68" fmla="*/ 579 w 663"/>
                  <a:gd name="T69" fmla="*/ 529 h 668"/>
                  <a:gd name="T70" fmla="*/ 380 w 663"/>
                  <a:gd name="T71" fmla="*/ 504 h 668"/>
                  <a:gd name="T72" fmla="*/ 466 w 663"/>
                  <a:gd name="T73" fmla="*/ 382 h 668"/>
                  <a:gd name="T74" fmla="*/ 472 w 663"/>
                  <a:gd name="T75" fmla="*/ 339 h 668"/>
                  <a:gd name="T76" fmla="*/ 351 w 663"/>
                  <a:gd name="T77" fmla="*/ 550 h 668"/>
                  <a:gd name="T78" fmla="*/ 399 w 663"/>
                  <a:gd name="T79" fmla="*/ 485 h 668"/>
                  <a:gd name="T80" fmla="*/ 567 w 663"/>
                  <a:gd name="T81" fmla="*/ 486 h 668"/>
                  <a:gd name="T82" fmla="*/ 399 w 663"/>
                  <a:gd name="T83" fmla="*/ 485 h 668"/>
                  <a:gd name="T84" fmla="*/ 578 w 663"/>
                  <a:gd name="T85" fmla="*/ 24 h 668"/>
                  <a:gd name="T86" fmla="*/ 577 w 663"/>
                  <a:gd name="T87" fmla="*/ 128 h 668"/>
                  <a:gd name="T88" fmla="*/ 315 w 663"/>
                  <a:gd name="T89" fmla="*/ 431 h 668"/>
                  <a:gd name="T90" fmla="*/ 325 w 663"/>
                  <a:gd name="T91" fmla="*/ 427 h 668"/>
                  <a:gd name="T92" fmla="*/ 315 w 663"/>
                  <a:gd name="T93" fmla="*/ 350 h 668"/>
                  <a:gd name="T94" fmla="*/ 295 w 663"/>
                  <a:gd name="T95" fmla="*/ 247 h 668"/>
                  <a:gd name="T96" fmla="*/ 284 w 663"/>
                  <a:gd name="T97" fmla="*/ 234 h 668"/>
                  <a:gd name="T98" fmla="*/ 283 w 663"/>
                  <a:gd name="T99" fmla="*/ 254 h 668"/>
                  <a:gd name="T100" fmla="*/ 379 w 663"/>
                  <a:gd name="T101" fmla="*/ 137 h 668"/>
                  <a:gd name="T102" fmla="*/ 368 w 663"/>
                  <a:gd name="T103" fmla="*/ 149 h 668"/>
                  <a:gd name="T104" fmla="*/ 388 w 663"/>
                  <a:gd name="T105" fmla="*/ 149 h 668"/>
                  <a:gd name="T106" fmla="*/ 453 w 663"/>
                  <a:gd name="T107" fmla="*/ 215 h 668"/>
                  <a:gd name="T108" fmla="*/ 441 w 663"/>
                  <a:gd name="T109" fmla="*/ 203 h 668"/>
                  <a:gd name="T110" fmla="*/ 440 w 663"/>
                  <a:gd name="T111" fmla="*/ 222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63" h="668">
                    <a:moveTo>
                      <a:pt x="315" y="496"/>
                    </a:moveTo>
                    <a:cubicBezTo>
                      <a:pt x="210" y="496"/>
                      <a:pt x="105" y="496"/>
                      <a:pt x="0" y="496"/>
                    </a:cubicBezTo>
                    <a:cubicBezTo>
                      <a:pt x="0" y="356"/>
                      <a:pt x="0" y="217"/>
                      <a:pt x="0" y="76"/>
                    </a:cubicBezTo>
                    <a:cubicBezTo>
                      <a:pt x="168" y="76"/>
                      <a:pt x="335" y="76"/>
                      <a:pt x="502" y="76"/>
                    </a:cubicBezTo>
                    <a:cubicBezTo>
                      <a:pt x="515" y="25"/>
                      <a:pt x="541" y="0"/>
                      <a:pt x="580" y="2"/>
                    </a:cubicBezTo>
                    <a:cubicBezTo>
                      <a:pt x="618" y="5"/>
                      <a:pt x="646" y="31"/>
                      <a:pt x="650" y="69"/>
                    </a:cubicBezTo>
                    <a:cubicBezTo>
                      <a:pt x="655" y="105"/>
                      <a:pt x="632" y="136"/>
                      <a:pt x="588" y="149"/>
                    </a:cubicBezTo>
                    <a:cubicBezTo>
                      <a:pt x="588" y="152"/>
                      <a:pt x="588" y="156"/>
                      <a:pt x="588" y="159"/>
                    </a:cubicBezTo>
                    <a:cubicBezTo>
                      <a:pt x="588" y="221"/>
                      <a:pt x="588" y="283"/>
                      <a:pt x="588" y="345"/>
                    </a:cubicBezTo>
                    <a:cubicBezTo>
                      <a:pt x="587" y="352"/>
                      <a:pt x="590" y="356"/>
                      <a:pt x="594" y="360"/>
                    </a:cubicBezTo>
                    <a:cubicBezTo>
                      <a:pt x="645" y="408"/>
                      <a:pt x="663" y="466"/>
                      <a:pt x="644" y="532"/>
                    </a:cubicBezTo>
                    <a:cubicBezTo>
                      <a:pt x="624" y="599"/>
                      <a:pt x="578" y="639"/>
                      <a:pt x="509" y="651"/>
                    </a:cubicBezTo>
                    <a:cubicBezTo>
                      <a:pt x="418" y="668"/>
                      <a:pt x="330" y="602"/>
                      <a:pt x="317" y="510"/>
                    </a:cubicBezTo>
                    <a:cubicBezTo>
                      <a:pt x="316" y="506"/>
                      <a:pt x="316" y="502"/>
                      <a:pt x="315" y="496"/>
                    </a:cubicBezTo>
                    <a:close/>
                    <a:moveTo>
                      <a:pt x="21" y="474"/>
                    </a:moveTo>
                    <a:cubicBezTo>
                      <a:pt x="120" y="474"/>
                      <a:pt x="217" y="474"/>
                      <a:pt x="315" y="474"/>
                    </a:cubicBezTo>
                    <a:cubicBezTo>
                      <a:pt x="316" y="467"/>
                      <a:pt x="317" y="461"/>
                      <a:pt x="317" y="454"/>
                    </a:cubicBezTo>
                    <a:cubicBezTo>
                      <a:pt x="309" y="454"/>
                      <a:pt x="302" y="454"/>
                      <a:pt x="294" y="454"/>
                    </a:cubicBezTo>
                    <a:cubicBezTo>
                      <a:pt x="294" y="411"/>
                      <a:pt x="294" y="370"/>
                      <a:pt x="294" y="328"/>
                    </a:cubicBezTo>
                    <a:cubicBezTo>
                      <a:pt x="315" y="328"/>
                      <a:pt x="335" y="328"/>
                      <a:pt x="357" y="328"/>
                    </a:cubicBezTo>
                    <a:cubicBezTo>
                      <a:pt x="357" y="343"/>
                      <a:pt x="357" y="358"/>
                      <a:pt x="357" y="373"/>
                    </a:cubicBezTo>
                    <a:cubicBezTo>
                      <a:pt x="420" y="313"/>
                      <a:pt x="489" y="302"/>
                      <a:pt x="566" y="339"/>
                    </a:cubicBezTo>
                    <a:cubicBezTo>
                      <a:pt x="566" y="275"/>
                      <a:pt x="566" y="212"/>
                      <a:pt x="566" y="150"/>
                    </a:cubicBezTo>
                    <a:cubicBezTo>
                      <a:pt x="557" y="146"/>
                      <a:pt x="548" y="144"/>
                      <a:pt x="540" y="139"/>
                    </a:cubicBezTo>
                    <a:cubicBezTo>
                      <a:pt x="534" y="135"/>
                      <a:pt x="531" y="136"/>
                      <a:pt x="527" y="141"/>
                    </a:cubicBezTo>
                    <a:cubicBezTo>
                      <a:pt x="510" y="158"/>
                      <a:pt x="494" y="175"/>
                      <a:pt x="477" y="191"/>
                    </a:cubicBezTo>
                    <a:cubicBezTo>
                      <a:pt x="472" y="196"/>
                      <a:pt x="469" y="200"/>
                      <a:pt x="471" y="207"/>
                    </a:cubicBezTo>
                    <a:cubicBezTo>
                      <a:pt x="474" y="220"/>
                      <a:pt x="468" y="232"/>
                      <a:pt x="457" y="239"/>
                    </a:cubicBezTo>
                    <a:cubicBezTo>
                      <a:pt x="447" y="246"/>
                      <a:pt x="433" y="245"/>
                      <a:pt x="423" y="238"/>
                    </a:cubicBezTo>
                    <a:cubicBezTo>
                      <a:pt x="412" y="231"/>
                      <a:pt x="407" y="218"/>
                      <a:pt x="410" y="206"/>
                    </a:cubicBezTo>
                    <a:cubicBezTo>
                      <a:pt x="411" y="203"/>
                      <a:pt x="412" y="199"/>
                      <a:pt x="411" y="198"/>
                    </a:cubicBezTo>
                    <a:cubicBezTo>
                      <a:pt x="405" y="191"/>
                      <a:pt x="399" y="185"/>
                      <a:pt x="392" y="180"/>
                    </a:cubicBezTo>
                    <a:cubicBezTo>
                      <a:pt x="390" y="178"/>
                      <a:pt x="385" y="180"/>
                      <a:pt x="381" y="180"/>
                    </a:cubicBezTo>
                    <a:cubicBezTo>
                      <a:pt x="378" y="181"/>
                      <a:pt x="374" y="181"/>
                      <a:pt x="370" y="180"/>
                    </a:cubicBezTo>
                    <a:cubicBezTo>
                      <a:pt x="365" y="178"/>
                      <a:pt x="362" y="180"/>
                      <a:pt x="358" y="183"/>
                    </a:cubicBezTo>
                    <a:cubicBezTo>
                      <a:pt x="348" y="195"/>
                      <a:pt x="336" y="206"/>
                      <a:pt x="325" y="217"/>
                    </a:cubicBezTo>
                    <a:cubicBezTo>
                      <a:pt x="318" y="224"/>
                      <a:pt x="309" y="230"/>
                      <a:pt x="315" y="243"/>
                    </a:cubicBezTo>
                    <a:cubicBezTo>
                      <a:pt x="315" y="244"/>
                      <a:pt x="315" y="246"/>
                      <a:pt x="314" y="247"/>
                    </a:cubicBezTo>
                    <a:cubicBezTo>
                      <a:pt x="312" y="265"/>
                      <a:pt x="296" y="278"/>
                      <a:pt x="279" y="275"/>
                    </a:cubicBezTo>
                    <a:cubicBezTo>
                      <a:pt x="261" y="272"/>
                      <a:pt x="249" y="256"/>
                      <a:pt x="252" y="238"/>
                    </a:cubicBezTo>
                    <a:cubicBezTo>
                      <a:pt x="256" y="220"/>
                      <a:pt x="272" y="210"/>
                      <a:pt x="291" y="213"/>
                    </a:cubicBezTo>
                    <a:cubicBezTo>
                      <a:pt x="294" y="214"/>
                      <a:pt x="299" y="213"/>
                      <a:pt x="301" y="211"/>
                    </a:cubicBezTo>
                    <a:cubicBezTo>
                      <a:pt x="316" y="197"/>
                      <a:pt x="330" y="182"/>
                      <a:pt x="344" y="167"/>
                    </a:cubicBezTo>
                    <a:cubicBezTo>
                      <a:pt x="347" y="165"/>
                      <a:pt x="348" y="161"/>
                      <a:pt x="347" y="157"/>
                    </a:cubicBezTo>
                    <a:cubicBezTo>
                      <a:pt x="345" y="143"/>
                      <a:pt x="349" y="131"/>
                      <a:pt x="360" y="123"/>
                    </a:cubicBezTo>
                    <a:cubicBezTo>
                      <a:pt x="371" y="116"/>
                      <a:pt x="385" y="116"/>
                      <a:pt x="395" y="123"/>
                    </a:cubicBezTo>
                    <a:cubicBezTo>
                      <a:pt x="406" y="131"/>
                      <a:pt x="411" y="143"/>
                      <a:pt x="408" y="157"/>
                    </a:cubicBezTo>
                    <a:cubicBezTo>
                      <a:pt x="408" y="160"/>
                      <a:pt x="407" y="164"/>
                      <a:pt x="409" y="166"/>
                    </a:cubicBezTo>
                    <a:cubicBezTo>
                      <a:pt x="418" y="173"/>
                      <a:pt x="423" y="188"/>
                      <a:pt x="439" y="181"/>
                    </a:cubicBezTo>
                    <a:cubicBezTo>
                      <a:pt x="442" y="180"/>
                      <a:pt x="445" y="181"/>
                      <a:pt x="447" y="182"/>
                    </a:cubicBezTo>
                    <a:cubicBezTo>
                      <a:pt x="453" y="185"/>
                      <a:pt x="457" y="182"/>
                      <a:pt x="461" y="178"/>
                    </a:cubicBezTo>
                    <a:cubicBezTo>
                      <a:pt x="476" y="162"/>
                      <a:pt x="492" y="145"/>
                      <a:pt x="508" y="130"/>
                    </a:cubicBezTo>
                    <a:cubicBezTo>
                      <a:pt x="516" y="123"/>
                      <a:pt x="517" y="118"/>
                      <a:pt x="512" y="108"/>
                    </a:cubicBezTo>
                    <a:cubicBezTo>
                      <a:pt x="507" y="99"/>
                      <a:pt x="503" y="97"/>
                      <a:pt x="493" y="97"/>
                    </a:cubicBezTo>
                    <a:cubicBezTo>
                      <a:pt x="340" y="97"/>
                      <a:pt x="188" y="97"/>
                      <a:pt x="35" y="97"/>
                    </a:cubicBezTo>
                    <a:cubicBezTo>
                      <a:pt x="31" y="97"/>
                      <a:pt x="26" y="97"/>
                      <a:pt x="21" y="97"/>
                    </a:cubicBezTo>
                    <a:cubicBezTo>
                      <a:pt x="21" y="223"/>
                      <a:pt x="21" y="348"/>
                      <a:pt x="21" y="474"/>
                    </a:cubicBezTo>
                    <a:close/>
                    <a:moveTo>
                      <a:pt x="568" y="547"/>
                    </a:moveTo>
                    <a:cubicBezTo>
                      <a:pt x="546" y="575"/>
                      <a:pt x="518" y="590"/>
                      <a:pt x="482" y="590"/>
                    </a:cubicBezTo>
                    <a:cubicBezTo>
                      <a:pt x="447" y="590"/>
                      <a:pt x="419" y="574"/>
                      <a:pt x="397" y="547"/>
                    </a:cubicBezTo>
                    <a:cubicBezTo>
                      <a:pt x="385" y="554"/>
                      <a:pt x="373" y="561"/>
                      <a:pt x="361" y="568"/>
                    </a:cubicBezTo>
                    <a:cubicBezTo>
                      <a:pt x="396" y="614"/>
                      <a:pt x="441" y="636"/>
                      <a:pt x="497" y="632"/>
                    </a:cubicBezTo>
                    <a:cubicBezTo>
                      <a:pt x="542" y="628"/>
                      <a:pt x="577" y="606"/>
                      <a:pt x="604" y="568"/>
                    </a:cubicBezTo>
                    <a:cubicBezTo>
                      <a:pt x="592" y="561"/>
                      <a:pt x="580" y="554"/>
                      <a:pt x="568" y="547"/>
                    </a:cubicBezTo>
                    <a:close/>
                    <a:moveTo>
                      <a:pt x="579" y="529"/>
                    </a:moveTo>
                    <a:cubicBezTo>
                      <a:pt x="591" y="536"/>
                      <a:pt x="603" y="542"/>
                      <a:pt x="615" y="550"/>
                    </a:cubicBezTo>
                    <a:cubicBezTo>
                      <a:pt x="636" y="502"/>
                      <a:pt x="635" y="457"/>
                      <a:pt x="610" y="412"/>
                    </a:cubicBezTo>
                    <a:cubicBezTo>
                      <a:pt x="584" y="368"/>
                      <a:pt x="545" y="345"/>
                      <a:pt x="494" y="339"/>
                    </a:cubicBezTo>
                    <a:cubicBezTo>
                      <a:pt x="494" y="354"/>
                      <a:pt x="494" y="367"/>
                      <a:pt x="494" y="381"/>
                    </a:cubicBezTo>
                    <a:cubicBezTo>
                      <a:pt x="562" y="390"/>
                      <a:pt x="607" y="457"/>
                      <a:pt x="579" y="529"/>
                    </a:cubicBezTo>
                    <a:close/>
                    <a:moveTo>
                      <a:pt x="386" y="529"/>
                    </a:moveTo>
                    <a:cubicBezTo>
                      <a:pt x="384" y="520"/>
                      <a:pt x="381" y="512"/>
                      <a:pt x="380" y="504"/>
                    </a:cubicBezTo>
                    <a:cubicBezTo>
                      <a:pt x="378" y="496"/>
                      <a:pt x="377" y="488"/>
                      <a:pt x="378" y="479"/>
                    </a:cubicBezTo>
                    <a:cubicBezTo>
                      <a:pt x="383" y="428"/>
                      <a:pt x="415" y="393"/>
                      <a:pt x="466" y="382"/>
                    </a:cubicBezTo>
                    <a:cubicBezTo>
                      <a:pt x="468" y="381"/>
                      <a:pt x="472" y="378"/>
                      <a:pt x="472" y="376"/>
                    </a:cubicBezTo>
                    <a:cubicBezTo>
                      <a:pt x="472" y="364"/>
                      <a:pt x="472" y="352"/>
                      <a:pt x="472" y="339"/>
                    </a:cubicBezTo>
                    <a:cubicBezTo>
                      <a:pt x="417" y="345"/>
                      <a:pt x="377" y="371"/>
                      <a:pt x="352" y="419"/>
                    </a:cubicBezTo>
                    <a:cubicBezTo>
                      <a:pt x="330" y="461"/>
                      <a:pt x="330" y="505"/>
                      <a:pt x="351" y="550"/>
                    </a:cubicBezTo>
                    <a:cubicBezTo>
                      <a:pt x="363" y="542"/>
                      <a:pt x="374" y="536"/>
                      <a:pt x="386" y="529"/>
                    </a:cubicBezTo>
                    <a:close/>
                    <a:moveTo>
                      <a:pt x="399" y="485"/>
                    </a:moveTo>
                    <a:cubicBezTo>
                      <a:pt x="399" y="531"/>
                      <a:pt x="436" y="569"/>
                      <a:pt x="482" y="570"/>
                    </a:cubicBezTo>
                    <a:cubicBezTo>
                      <a:pt x="528" y="570"/>
                      <a:pt x="567" y="532"/>
                      <a:pt x="567" y="486"/>
                    </a:cubicBezTo>
                    <a:cubicBezTo>
                      <a:pt x="567" y="440"/>
                      <a:pt x="529" y="402"/>
                      <a:pt x="483" y="402"/>
                    </a:cubicBezTo>
                    <a:cubicBezTo>
                      <a:pt x="437" y="402"/>
                      <a:pt x="399" y="439"/>
                      <a:pt x="399" y="485"/>
                    </a:cubicBezTo>
                    <a:close/>
                    <a:moveTo>
                      <a:pt x="630" y="76"/>
                    </a:moveTo>
                    <a:cubicBezTo>
                      <a:pt x="630" y="47"/>
                      <a:pt x="606" y="24"/>
                      <a:pt x="578" y="24"/>
                    </a:cubicBezTo>
                    <a:cubicBezTo>
                      <a:pt x="548" y="23"/>
                      <a:pt x="525" y="47"/>
                      <a:pt x="525" y="76"/>
                    </a:cubicBezTo>
                    <a:cubicBezTo>
                      <a:pt x="525" y="105"/>
                      <a:pt x="548" y="128"/>
                      <a:pt x="577" y="128"/>
                    </a:cubicBezTo>
                    <a:cubicBezTo>
                      <a:pt x="606" y="128"/>
                      <a:pt x="630" y="105"/>
                      <a:pt x="630" y="76"/>
                    </a:cubicBezTo>
                    <a:close/>
                    <a:moveTo>
                      <a:pt x="315" y="431"/>
                    </a:moveTo>
                    <a:cubicBezTo>
                      <a:pt x="316" y="432"/>
                      <a:pt x="317" y="433"/>
                      <a:pt x="318" y="434"/>
                    </a:cubicBezTo>
                    <a:cubicBezTo>
                      <a:pt x="320" y="432"/>
                      <a:pt x="323" y="430"/>
                      <a:pt x="325" y="427"/>
                    </a:cubicBezTo>
                    <a:cubicBezTo>
                      <a:pt x="340" y="403"/>
                      <a:pt x="335" y="376"/>
                      <a:pt x="335" y="350"/>
                    </a:cubicBezTo>
                    <a:cubicBezTo>
                      <a:pt x="328" y="350"/>
                      <a:pt x="322" y="350"/>
                      <a:pt x="315" y="350"/>
                    </a:cubicBezTo>
                    <a:cubicBezTo>
                      <a:pt x="315" y="377"/>
                      <a:pt x="315" y="404"/>
                      <a:pt x="315" y="431"/>
                    </a:cubicBezTo>
                    <a:close/>
                    <a:moveTo>
                      <a:pt x="295" y="247"/>
                    </a:moveTo>
                    <a:cubicBezTo>
                      <a:pt x="295" y="245"/>
                      <a:pt x="295" y="244"/>
                      <a:pt x="295" y="242"/>
                    </a:cubicBezTo>
                    <a:cubicBezTo>
                      <a:pt x="291" y="239"/>
                      <a:pt x="287" y="234"/>
                      <a:pt x="284" y="234"/>
                    </a:cubicBezTo>
                    <a:cubicBezTo>
                      <a:pt x="280" y="235"/>
                      <a:pt x="274" y="239"/>
                      <a:pt x="273" y="243"/>
                    </a:cubicBezTo>
                    <a:cubicBezTo>
                      <a:pt x="272" y="249"/>
                      <a:pt x="276" y="255"/>
                      <a:pt x="283" y="254"/>
                    </a:cubicBezTo>
                    <a:cubicBezTo>
                      <a:pt x="287" y="253"/>
                      <a:pt x="291" y="249"/>
                      <a:pt x="295" y="247"/>
                    </a:cubicBezTo>
                    <a:close/>
                    <a:moveTo>
                      <a:pt x="379" y="137"/>
                    </a:moveTo>
                    <a:cubicBezTo>
                      <a:pt x="378" y="138"/>
                      <a:pt x="376" y="138"/>
                      <a:pt x="375" y="138"/>
                    </a:cubicBezTo>
                    <a:cubicBezTo>
                      <a:pt x="372" y="142"/>
                      <a:pt x="368" y="145"/>
                      <a:pt x="368" y="149"/>
                    </a:cubicBezTo>
                    <a:cubicBezTo>
                      <a:pt x="367" y="156"/>
                      <a:pt x="371" y="160"/>
                      <a:pt x="378" y="160"/>
                    </a:cubicBezTo>
                    <a:cubicBezTo>
                      <a:pt x="385" y="159"/>
                      <a:pt x="389" y="155"/>
                      <a:pt x="388" y="149"/>
                    </a:cubicBezTo>
                    <a:cubicBezTo>
                      <a:pt x="387" y="145"/>
                      <a:pt x="382" y="141"/>
                      <a:pt x="379" y="137"/>
                    </a:cubicBezTo>
                    <a:close/>
                    <a:moveTo>
                      <a:pt x="453" y="215"/>
                    </a:moveTo>
                    <a:cubicBezTo>
                      <a:pt x="453" y="214"/>
                      <a:pt x="453" y="212"/>
                      <a:pt x="453" y="211"/>
                    </a:cubicBezTo>
                    <a:cubicBezTo>
                      <a:pt x="449" y="208"/>
                      <a:pt x="445" y="203"/>
                      <a:pt x="441" y="203"/>
                    </a:cubicBezTo>
                    <a:cubicBezTo>
                      <a:pt x="437" y="203"/>
                      <a:pt x="431" y="209"/>
                      <a:pt x="431" y="212"/>
                    </a:cubicBezTo>
                    <a:cubicBezTo>
                      <a:pt x="431" y="215"/>
                      <a:pt x="436" y="222"/>
                      <a:pt x="440" y="222"/>
                    </a:cubicBezTo>
                    <a:cubicBezTo>
                      <a:pt x="444" y="222"/>
                      <a:pt x="448" y="218"/>
                      <a:pt x="453" y="215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grpSp>
            <p:nvGrpSpPr>
              <p:cNvPr id="179" name="旁门左道PPT出品"/>
              <p:cNvGrpSpPr/>
              <p:nvPr/>
            </p:nvGrpSpPr>
            <p:grpSpPr>
              <a:xfrm>
                <a:off x="9921044" y="1807723"/>
                <a:ext cx="676276" cy="579438"/>
                <a:chOff x="9921044" y="1824655"/>
                <a:chExt cx="676276" cy="579438"/>
              </a:xfrm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</p:grpSpPr>
            <p:sp>
              <p:nvSpPr>
                <p:cNvPr id="180" name="Freeform 28"/>
                <p:cNvSpPr>
                  <a:spLocks noEditPoints="1"/>
                </p:cNvSpPr>
                <p:nvPr/>
              </p:nvSpPr>
              <p:spPr bwMode="auto">
                <a:xfrm>
                  <a:off x="10146469" y="2050080"/>
                  <a:ext cx="82550" cy="225425"/>
                </a:xfrm>
                <a:custGeom>
                  <a:avLst/>
                  <a:gdLst>
                    <a:gd name="T0" fmla="*/ 62 w 62"/>
                    <a:gd name="T1" fmla="*/ 0 h 167"/>
                    <a:gd name="T2" fmla="*/ 62 w 62"/>
                    <a:gd name="T3" fmla="*/ 167 h 167"/>
                    <a:gd name="T4" fmla="*/ 0 w 62"/>
                    <a:gd name="T5" fmla="*/ 167 h 167"/>
                    <a:gd name="T6" fmla="*/ 0 w 62"/>
                    <a:gd name="T7" fmla="*/ 0 h 167"/>
                    <a:gd name="T8" fmla="*/ 62 w 62"/>
                    <a:gd name="T9" fmla="*/ 0 h 167"/>
                    <a:gd name="T10" fmla="*/ 41 w 62"/>
                    <a:gd name="T11" fmla="*/ 146 h 167"/>
                    <a:gd name="T12" fmla="*/ 41 w 62"/>
                    <a:gd name="T13" fmla="*/ 22 h 167"/>
                    <a:gd name="T14" fmla="*/ 21 w 62"/>
                    <a:gd name="T15" fmla="*/ 22 h 167"/>
                    <a:gd name="T16" fmla="*/ 21 w 62"/>
                    <a:gd name="T17" fmla="*/ 146 h 167"/>
                    <a:gd name="T18" fmla="*/ 41 w 62"/>
                    <a:gd name="T19" fmla="*/ 146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167">
                      <a:moveTo>
                        <a:pt x="62" y="0"/>
                      </a:moveTo>
                      <a:cubicBezTo>
                        <a:pt x="62" y="56"/>
                        <a:pt x="62" y="111"/>
                        <a:pt x="62" y="167"/>
                      </a:cubicBezTo>
                      <a:cubicBezTo>
                        <a:pt x="42" y="167"/>
                        <a:pt x="21" y="167"/>
                        <a:pt x="0" y="167"/>
                      </a:cubicBezTo>
                      <a:cubicBezTo>
                        <a:pt x="0" y="112"/>
                        <a:pt x="0" y="56"/>
                        <a:pt x="0" y="0"/>
                      </a:cubicBezTo>
                      <a:cubicBezTo>
                        <a:pt x="21" y="0"/>
                        <a:pt x="41" y="0"/>
                        <a:pt x="62" y="0"/>
                      </a:cubicBezTo>
                      <a:close/>
                      <a:moveTo>
                        <a:pt x="41" y="146"/>
                      </a:moveTo>
                      <a:cubicBezTo>
                        <a:pt x="41" y="104"/>
                        <a:pt x="41" y="63"/>
                        <a:pt x="41" y="22"/>
                      </a:cubicBezTo>
                      <a:cubicBezTo>
                        <a:pt x="34" y="22"/>
                        <a:pt x="28" y="22"/>
                        <a:pt x="21" y="22"/>
                      </a:cubicBezTo>
                      <a:cubicBezTo>
                        <a:pt x="21" y="64"/>
                        <a:pt x="21" y="105"/>
                        <a:pt x="21" y="146"/>
                      </a:cubicBezTo>
                      <a:cubicBezTo>
                        <a:pt x="28" y="146"/>
                        <a:pt x="34" y="146"/>
                        <a:pt x="41" y="1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81" name="Freeform 29"/>
                <p:cNvSpPr>
                  <a:spLocks noEditPoints="1"/>
                </p:cNvSpPr>
                <p:nvPr/>
              </p:nvSpPr>
              <p:spPr bwMode="auto">
                <a:xfrm>
                  <a:off x="9921044" y="2135805"/>
                  <a:ext cx="82550" cy="139700"/>
                </a:xfrm>
                <a:custGeom>
                  <a:avLst/>
                  <a:gdLst>
                    <a:gd name="T0" fmla="*/ 0 w 62"/>
                    <a:gd name="T1" fmla="*/ 0 h 103"/>
                    <a:gd name="T2" fmla="*/ 62 w 62"/>
                    <a:gd name="T3" fmla="*/ 0 h 103"/>
                    <a:gd name="T4" fmla="*/ 62 w 62"/>
                    <a:gd name="T5" fmla="*/ 103 h 103"/>
                    <a:gd name="T6" fmla="*/ 0 w 62"/>
                    <a:gd name="T7" fmla="*/ 103 h 103"/>
                    <a:gd name="T8" fmla="*/ 0 w 62"/>
                    <a:gd name="T9" fmla="*/ 0 h 103"/>
                    <a:gd name="T10" fmla="*/ 21 w 62"/>
                    <a:gd name="T11" fmla="*/ 20 h 103"/>
                    <a:gd name="T12" fmla="*/ 21 w 62"/>
                    <a:gd name="T13" fmla="*/ 82 h 103"/>
                    <a:gd name="T14" fmla="*/ 41 w 62"/>
                    <a:gd name="T15" fmla="*/ 82 h 103"/>
                    <a:gd name="T16" fmla="*/ 41 w 62"/>
                    <a:gd name="T17" fmla="*/ 20 h 103"/>
                    <a:gd name="T18" fmla="*/ 21 w 62"/>
                    <a:gd name="T19" fmla="*/ 20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103">
                      <a:moveTo>
                        <a:pt x="0" y="0"/>
                      </a:moveTo>
                      <a:cubicBezTo>
                        <a:pt x="21" y="0"/>
                        <a:pt x="41" y="0"/>
                        <a:pt x="62" y="0"/>
                      </a:cubicBezTo>
                      <a:cubicBezTo>
                        <a:pt x="62" y="34"/>
                        <a:pt x="62" y="68"/>
                        <a:pt x="62" y="103"/>
                      </a:cubicBezTo>
                      <a:cubicBezTo>
                        <a:pt x="42" y="103"/>
                        <a:pt x="21" y="103"/>
                        <a:pt x="0" y="103"/>
                      </a:cubicBezTo>
                      <a:cubicBezTo>
                        <a:pt x="0" y="69"/>
                        <a:pt x="0" y="34"/>
                        <a:pt x="0" y="0"/>
                      </a:cubicBezTo>
                      <a:close/>
                      <a:moveTo>
                        <a:pt x="21" y="20"/>
                      </a:moveTo>
                      <a:cubicBezTo>
                        <a:pt x="21" y="41"/>
                        <a:pt x="21" y="62"/>
                        <a:pt x="21" y="82"/>
                      </a:cubicBezTo>
                      <a:cubicBezTo>
                        <a:pt x="28" y="82"/>
                        <a:pt x="34" y="82"/>
                        <a:pt x="41" y="82"/>
                      </a:cubicBezTo>
                      <a:cubicBezTo>
                        <a:pt x="41" y="61"/>
                        <a:pt x="41" y="41"/>
                        <a:pt x="41" y="20"/>
                      </a:cubicBezTo>
                      <a:cubicBezTo>
                        <a:pt x="34" y="20"/>
                        <a:pt x="28" y="20"/>
                        <a:pt x="21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82" name="Freeform 30"/>
                <p:cNvSpPr>
                  <a:spLocks noEditPoints="1"/>
                </p:cNvSpPr>
                <p:nvPr/>
              </p:nvSpPr>
              <p:spPr bwMode="auto">
                <a:xfrm>
                  <a:off x="10033757" y="2162793"/>
                  <a:ext cx="82550" cy="112713"/>
                </a:xfrm>
                <a:custGeom>
                  <a:avLst/>
                  <a:gdLst>
                    <a:gd name="T0" fmla="*/ 0 w 62"/>
                    <a:gd name="T1" fmla="*/ 0 h 83"/>
                    <a:gd name="T2" fmla="*/ 62 w 62"/>
                    <a:gd name="T3" fmla="*/ 0 h 83"/>
                    <a:gd name="T4" fmla="*/ 62 w 62"/>
                    <a:gd name="T5" fmla="*/ 83 h 83"/>
                    <a:gd name="T6" fmla="*/ 0 w 62"/>
                    <a:gd name="T7" fmla="*/ 83 h 83"/>
                    <a:gd name="T8" fmla="*/ 0 w 62"/>
                    <a:gd name="T9" fmla="*/ 0 h 83"/>
                    <a:gd name="T10" fmla="*/ 41 w 62"/>
                    <a:gd name="T11" fmla="*/ 22 h 83"/>
                    <a:gd name="T12" fmla="*/ 21 w 62"/>
                    <a:gd name="T13" fmla="*/ 22 h 83"/>
                    <a:gd name="T14" fmla="*/ 21 w 62"/>
                    <a:gd name="T15" fmla="*/ 62 h 83"/>
                    <a:gd name="T16" fmla="*/ 41 w 62"/>
                    <a:gd name="T17" fmla="*/ 62 h 83"/>
                    <a:gd name="T18" fmla="*/ 41 w 62"/>
                    <a:gd name="T19" fmla="*/ 22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83">
                      <a:moveTo>
                        <a:pt x="0" y="0"/>
                      </a:moveTo>
                      <a:cubicBezTo>
                        <a:pt x="21" y="0"/>
                        <a:pt x="41" y="0"/>
                        <a:pt x="62" y="0"/>
                      </a:cubicBezTo>
                      <a:cubicBezTo>
                        <a:pt x="62" y="28"/>
                        <a:pt x="62" y="55"/>
                        <a:pt x="62" y="83"/>
                      </a:cubicBezTo>
                      <a:cubicBezTo>
                        <a:pt x="42" y="83"/>
                        <a:pt x="21" y="83"/>
                        <a:pt x="0" y="83"/>
                      </a:cubicBezTo>
                      <a:cubicBezTo>
                        <a:pt x="0" y="56"/>
                        <a:pt x="0" y="29"/>
                        <a:pt x="0" y="0"/>
                      </a:cubicBezTo>
                      <a:close/>
                      <a:moveTo>
                        <a:pt x="41" y="22"/>
                      </a:moveTo>
                      <a:cubicBezTo>
                        <a:pt x="34" y="22"/>
                        <a:pt x="28" y="22"/>
                        <a:pt x="21" y="22"/>
                      </a:cubicBezTo>
                      <a:cubicBezTo>
                        <a:pt x="21" y="36"/>
                        <a:pt x="21" y="49"/>
                        <a:pt x="21" y="62"/>
                      </a:cubicBezTo>
                      <a:cubicBezTo>
                        <a:pt x="28" y="62"/>
                        <a:pt x="34" y="62"/>
                        <a:pt x="41" y="62"/>
                      </a:cubicBezTo>
                      <a:cubicBezTo>
                        <a:pt x="41" y="49"/>
                        <a:pt x="41" y="36"/>
                        <a:pt x="41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83" name="Freeform 31"/>
                <p:cNvSpPr/>
                <p:nvPr/>
              </p:nvSpPr>
              <p:spPr bwMode="auto">
                <a:xfrm>
                  <a:off x="9976607" y="182465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48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84" name="Freeform 32"/>
                <p:cNvSpPr/>
                <p:nvPr/>
              </p:nvSpPr>
              <p:spPr bwMode="auto">
                <a:xfrm>
                  <a:off x="9976607" y="188180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49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85" name="Freeform 33"/>
                <p:cNvSpPr/>
                <p:nvPr/>
              </p:nvSpPr>
              <p:spPr bwMode="auto">
                <a:xfrm>
                  <a:off x="9976607" y="193895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49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86" name="Freeform 34"/>
                <p:cNvSpPr/>
                <p:nvPr/>
              </p:nvSpPr>
              <p:spPr bwMode="auto">
                <a:xfrm>
                  <a:off x="9976607" y="1994518"/>
                  <a:ext cx="198438" cy="25400"/>
                </a:xfrm>
                <a:custGeom>
                  <a:avLst/>
                  <a:gdLst>
                    <a:gd name="T0" fmla="*/ 147 w 147"/>
                    <a:gd name="T1" fmla="*/ 0 h 19"/>
                    <a:gd name="T2" fmla="*/ 147 w 147"/>
                    <a:gd name="T3" fmla="*/ 19 h 19"/>
                    <a:gd name="T4" fmla="*/ 0 w 147"/>
                    <a:gd name="T5" fmla="*/ 19 h 19"/>
                    <a:gd name="T6" fmla="*/ 0 w 147"/>
                    <a:gd name="T7" fmla="*/ 0 h 19"/>
                    <a:gd name="T8" fmla="*/ 147 w 14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7" h="19">
                      <a:moveTo>
                        <a:pt x="147" y="0"/>
                      </a:moveTo>
                      <a:cubicBezTo>
                        <a:pt x="147" y="6"/>
                        <a:pt x="147" y="12"/>
                        <a:pt x="147" y="19"/>
                      </a:cubicBezTo>
                      <a:cubicBezTo>
                        <a:pt x="98" y="19"/>
                        <a:pt x="49" y="19"/>
                        <a:pt x="0" y="19"/>
                      </a:cubicBez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49" y="0"/>
                        <a:pt x="97" y="0"/>
                        <a:pt x="14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87" name="Freeform 35"/>
                <p:cNvSpPr/>
                <p:nvPr/>
              </p:nvSpPr>
              <p:spPr bwMode="auto">
                <a:xfrm>
                  <a:off x="9921044" y="1824655"/>
                  <a:ext cx="26988" cy="25400"/>
                </a:xfrm>
                <a:custGeom>
                  <a:avLst/>
                  <a:gdLst>
                    <a:gd name="T0" fmla="*/ 20 w 20"/>
                    <a:gd name="T1" fmla="*/ 0 h 19"/>
                    <a:gd name="T2" fmla="*/ 20 w 20"/>
                    <a:gd name="T3" fmla="*/ 19 h 19"/>
                    <a:gd name="T4" fmla="*/ 0 w 20"/>
                    <a:gd name="T5" fmla="*/ 19 h 19"/>
                    <a:gd name="T6" fmla="*/ 0 w 20"/>
                    <a:gd name="T7" fmla="*/ 0 h 19"/>
                    <a:gd name="T8" fmla="*/ 20 w 20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9">
                      <a:moveTo>
                        <a:pt x="20" y="0"/>
                      </a:moveTo>
                      <a:cubicBezTo>
                        <a:pt x="20" y="6"/>
                        <a:pt x="20" y="13"/>
                        <a:pt x="20" y="19"/>
                      </a:cubicBezTo>
                      <a:cubicBezTo>
                        <a:pt x="13" y="19"/>
                        <a:pt x="7" y="19"/>
                        <a:pt x="0" y="19"/>
                      </a:cubicBez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6" y="0"/>
                        <a:pt x="13" y="0"/>
                        <a:pt x="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88" name="Freeform 36"/>
                <p:cNvSpPr/>
                <p:nvPr/>
              </p:nvSpPr>
              <p:spPr bwMode="auto">
                <a:xfrm>
                  <a:off x="9921044" y="1880218"/>
                  <a:ext cx="26988" cy="26988"/>
                </a:xfrm>
                <a:custGeom>
                  <a:avLst/>
                  <a:gdLst>
                    <a:gd name="T0" fmla="*/ 0 w 20"/>
                    <a:gd name="T1" fmla="*/ 20 h 20"/>
                    <a:gd name="T2" fmla="*/ 0 w 20"/>
                    <a:gd name="T3" fmla="*/ 0 h 20"/>
                    <a:gd name="T4" fmla="*/ 20 w 20"/>
                    <a:gd name="T5" fmla="*/ 0 h 20"/>
                    <a:gd name="T6" fmla="*/ 20 w 20"/>
                    <a:gd name="T7" fmla="*/ 20 h 20"/>
                    <a:gd name="T8" fmla="*/ 0 w 20"/>
                    <a:gd name="T9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0" y="20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7" y="0"/>
                        <a:pt x="13" y="0"/>
                        <a:pt x="20" y="0"/>
                      </a:cubicBezTo>
                      <a:cubicBezTo>
                        <a:pt x="20" y="7"/>
                        <a:pt x="20" y="13"/>
                        <a:pt x="20" y="20"/>
                      </a:cubicBezTo>
                      <a:cubicBezTo>
                        <a:pt x="13" y="20"/>
                        <a:pt x="7" y="20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89" name="Freeform 37"/>
                <p:cNvSpPr/>
                <p:nvPr/>
              </p:nvSpPr>
              <p:spPr bwMode="auto">
                <a:xfrm>
                  <a:off x="9921044" y="1938955"/>
                  <a:ext cx="26988" cy="25400"/>
                </a:xfrm>
                <a:custGeom>
                  <a:avLst/>
                  <a:gdLst>
                    <a:gd name="T0" fmla="*/ 20 w 20"/>
                    <a:gd name="T1" fmla="*/ 19 h 19"/>
                    <a:gd name="T2" fmla="*/ 0 w 20"/>
                    <a:gd name="T3" fmla="*/ 19 h 19"/>
                    <a:gd name="T4" fmla="*/ 0 w 20"/>
                    <a:gd name="T5" fmla="*/ 0 h 19"/>
                    <a:gd name="T6" fmla="*/ 20 w 20"/>
                    <a:gd name="T7" fmla="*/ 0 h 19"/>
                    <a:gd name="T8" fmla="*/ 20 w 20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9">
                      <a:moveTo>
                        <a:pt x="20" y="19"/>
                      </a:moveTo>
                      <a:cubicBezTo>
                        <a:pt x="13" y="19"/>
                        <a:pt x="7" y="19"/>
                        <a:pt x="0" y="19"/>
                      </a:cubicBez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6" y="0"/>
                        <a:pt x="13" y="0"/>
                        <a:pt x="20" y="0"/>
                      </a:cubicBezTo>
                      <a:cubicBezTo>
                        <a:pt x="20" y="6"/>
                        <a:pt x="20" y="12"/>
                        <a:pt x="2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90" name="Freeform 38"/>
                <p:cNvSpPr/>
                <p:nvPr/>
              </p:nvSpPr>
              <p:spPr bwMode="auto">
                <a:xfrm>
                  <a:off x="9921044" y="1992930"/>
                  <a:ext cx="26988" cy="26988"/>
                </a:xfrm>
                <a:custGeom>
                  <a:avLst/>
                  <a:gdLst>
                    <a:gd name="T0" fmla="*/ 0 w 20"/>
                    <a:gd name="T1" fmla="*/ 0 h 20"/>
                    <a:gd name="T2" fmla="*/ 20 w 20"/>
                    <a:gd name="T3" fmla="*/ 0 h 20"/>
                    <a:gd name="T4" fmla="*/ 20 w 20"/>
                    <a:gd name="T5" fmla="*/ 20 h 20"/>
                    <a:gd name="T6" fmla="*/ 0 w 20"/>
                    <a:gd name="T7" fmla="*/ 20 h 20"/>
                    <a:gd name="T8" fmla="*/ 0 w 20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0" y="0"/>
                      </a:moveTo>
                      <a:cubicBezTo>
                        <a:pt x="7" y="0"/>
                        <a:pt x="13" y="0"/>
                        <a:pt x="20" y="0"/>
                      </a:cubicBezTo>
                      <a:cubicBezTo>
                        <a:pt x="20" y="7"/>
                        <a:pt x="20" y="13"/>
                        <a:pt x="20" y="20"/>
                      </a:cubicBezTo>
                      <a:cubicBezTo>
                        <a:pt x="13" y="20"/>
                        <a:pt x="7" y="20"/>
                        <a:pt x="0" y="20"/>
                      </a:cubicBezTo>
                      <a:cubicBezTo>
                        <a:pt x="0" y="14"/>
                        <a:pt x="0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91" name="Freeform 39"/>
                <p:cNvSpPr>
                  <a:spLocks noEditPoints="1"/>
                </p:cNvSpPr>
                <p:nvPr/>
              </p:nvSpPr>
              <p:spPr bwMode="auto">
                <a:xfrm>
                  <a:off x="10427457" y="2232643"/>
                  <a:ext cx="169863" cy="171450"/>
                </a:xfrm>
                <a:custGeom>
                  <a:avLst/>
                  <a:gdLst>
                    <a:gd name="T0" fmla="*/ 63 w 127"/>
                    <a:gd name="T1" fmla="*/ 126 h 127"/>
                    <a:gd name="T2" fmla="*/ 1 w 127"/>
                    <a:gd name="T3" fmla="*/ 63 h 127"/>
                    <a:gd name="T4" fmla="*/ 64 w 127"/>
                    <a:gd name="T5" fmla="*/ 0 h 127"/>
                    <a:gd name="T6" fmla="*/ 127 w 127"/>
                    <a:gd name="T7" fmla="*/ 64 h 127"/>
                    <a:gd name="T8" fmla="*/ 63 w 127"/>
                    <a:gd name="T9" fmla="*/ 126 h 127"/>
                    <a:gd name="T10" fmla="*/ 22 w 127"/>
                    <a:gd name="T11" fmla="*/ 63 h 127"/>
                    <a:gd name="T12" fmla="*/ 64 w 127"/>
                    <a:gd name="T13" fmla="*/ 106 h 127"/>
                    <a:gd name="T14" fmla="*/ 106 w 127"/>
                    <a:gd name="T15" fmla="*/ 64 h 127"/>
                    <a:gd name="T16" fmla="*/ 64 w 127"/>
                    <a:gd name="T17" fmla="*/ 22 h 127"/>
                    <a:gd name="T18" fmla="*/ 22 w 127"/>
                    <a:gd name="T19" fmla="*/ 63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7" h="127">
                      <a:moveTo>
                        <a:pt x="63" y="126"/>
                      </a:moveTo>
                      <a:cubicBezTo>
                        <a:pt x="29" y="126"/>
                        <a:pt x="0" y="98"/>
                        <a:pt x="1" y="63"/>
                      </a:cubicBezTo>
                      <a:cubicBezTo>
                        <a:pt x="1" y="29"/>
                        <a:pt x="30" y="0"/>
                        <a:pt x="64" y="0"/>
                      </a:cubicBezTo>
                      <a:cubicBezTo>
                        <a:pt x="99" y="1"/>
                        <a:pt x="127" y="29"/>
                        <a:pt x="127" y="64"/>
                      </a:cubicBezTo>
                      <a:cubicBezTo>
                        <a:pt x="127" y="99"/>
                        <a:pt x="98" y="127"/>
                        <a:pt x="63" y="126"/>
                      </a:cubicBezTo>
                      <a:close/>
                      <a:moveTo>
                        <a:pt x="22" y="63"/>
                      </a:moveTo>
                      <a:cubicBezTo>
                        <a:pt x="22" y="86"/>
                        <a:pt x="41" y="106"/>
                        <a:pt x="64" y="106"/>
                      </a:cubicBezTo>
                      <a:cubicBezTo>
                        <a:pt x="86" y="106"/>
                        <a:pt x="106" y="86"/>
                        <a:pt x="106" y="64"/>
                      </a:cubicBezTo>
                      <a:cubicBezTo>
                        <a:pt x="106" y="41"/>
                        <a:pt x="87" y="22"/>
                        <a:pt x="64" y="22"/>
                      </a:cubicBezTo>
                      <a:cubicBezTo>
                        <a:pt x="40" y="22"/>
                        <a:pt x="22" y="40"/>
                        <a:pt x="22" y="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</p:grpSp>
        </p:grpSp>
      </p:grpSp>
      <p:grpSp>
        <p:nvGrpSpPr>
          <p:cNvPr id="192" name="组合 191"/>
          <p:cNvGrpSpPr/>
          <p:nvPr/>
        </p:nvGrpSpPr>
        <p:grpSpPr>
          <a:xfrm>
            <a:off x="4297369" y="1855769"/>
            <a:ext cx="1480334" cy="2037538"/>
            <a:chOff x="2035072" y="1767211"/>
            <a:chExt cx="1480334" cy="2037538"/>
          </a:xfrm>
        </p:grpSpPr>
        <p:sp>
          <p:nvSpPr>
            <p:cNvPr id="193" name="文本框 192"/>
            <p:cNvSpPr txBox="1"/>
            <p:nvPr/>
          </p:nvSpPr>
          <p:spPr>
            <a:xfrm>
              <a:off x="2277400" y="2543145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>
                  <a:latin typeface="思源黑体 CN Bold" panose="020B0800000000000000" charset="-122"/>
                  <a:ea typeface="思源黑体 CN Heavy" panose="020B0A00000000000000" charset="-122"/>
                </a:rPr>
                <a:t>添加標題</a:t>
              </a:r>
              <a:endParaRPr lang="zh-CN" altLang="en-US" sz="16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94" name="文本框 193"/>
            <p:cNvSpPr txBox="1"/>
            <p:nvPr/>
          </p:nvSpPr>
          <p:spPr>
            <a:xfrm>
              <a:off x="2035072" y="2882729"/>
              <a:ext cx="1480334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添加你想要表達的內容字體大小設置為</a:t>
              </a:r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14</a:t>
              </a: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或</a:t>
              </a:r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16pt</a:t>
              </a: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最適合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195" name="组合 194"/>
            <p:cNvGrpSpPr/>
            <p:nvPr/>
          </p:nvGrpSpPr>
          <p:grpSpPr>
            <a:xfrm>
              <a:off x="2450215" y="1767211"/>
              <a:ext cx="650048" cy="657000"/>
              <a:chOff x="9863894" y="1647386"/>
              <a:chExt cx="890588" cy="900113"/>
            </a:xfrm>
          </p:grpSpPr>
          <p:sp>
            <p:nvSpPr>
              <p:cNvPr id="196" name="Freeform 27"/>
              <p:cNvSpPr>
                <a:spLocks noEditPoints="1"/>
              </p:cNvSpPr>
              <p:nvPr/>
            </p:nvSpPr>
            <p:spPr bwMode="auto">
              <a:xfrm>
                <a:off x="9863894" y="1647386"/>
                <a:ext cx="890588" cy="900113"/>
              </a:xfrm>
              <a:custGeom>
                <a:avLst/>
                <a:gdLst>
                  <a:gd name="T0" fmla="*/ 0 w 663"/>
                  <a:gd name="T1" fmla="*/ 496 h 668"/>
                  <a:gd name="T2" fmla="*/ 502 w 663"/>
                  <a:gd name="T3" fmla="*/ 76 h 668"/>
                  <a:gd name="T4" fmla="*/ 650 w 663"/>
                  <a:gd name="T5" fmla="*/ 69 h 668"/>
                  <a:gd name="T6" fmla="*/ 588 w 663"/>
                  <a:gd name="T7" fmla="*/ 159 h 668"/>
                  <a:gd name="T8" fmla="*/ 594 w 663"/>
                  <a:gd name="T9" fmla="*/ 360 h 668"/>
                  <a:gd name="T10" fmla="*/ 509 w 663"/>
                  <a:gd name="T11" fmla="*/ 651 h 668"/>
                  <a:gd name="T12" fmla="*/ 315 w 663"/>
                  <a:gd name="T13" fmla="*/ 496 h 668"/>
                  <a:gd name="T14" fmla="*/ 315 w 663"/>
                  <a:gd name="T15" fmla="*/ 474 h 668"/>
                  <a:gd name="T16" fmla="*/ 294 w 663"/>
                  <a:gd name="T17" fmla="*/ 454 h 668"/>
                  <a:gd name="T18" fmla="*/ 357 w 663"/>
                  <a:gd name="T19" fmla="*/ 328 h 668"/>
                  <a:gd name="T20" fmla="*/ 566 w 663"/>
                  <a:gd name="T21" fmla="*/ 339 h 668"/>
                  <a:gd name="T22" fmla="*/ 540 w 663"/>
                  <a:gd name="T23" fmla="*/ 139 h 668"/>
                  <a:gd name="T24" fmla="*/ 477 w 663"/>
                  <a:gd name="T25" fmla="*/ 191 h 668"/>
                  <a:gd name="T26" fmla="*/ 457 w 663"/>
                  <a:gd name="T27" fmla="*/ 239 h 668"/>
                  <a:gd name="T28" fmla="*/ 410 w 663"/>
                  <a:gd name="T29" fmla="*/ 206 h 668"/>
                  <a:gd name="T30" fmla="*/ 392 w 663"/>
                  <a:gd name="T31" fmla="*/ 180 h 668"/>
                  <a:gd name="T32" fmla="*/ 370 w 663"/>
                  <a:gd name="T33" fmla="*/ 180 h 668"/>
                  <a:gd name="T34" fmla="*/ 325 w 663"/>
                  <a:gd name="T35" fmla="*/ 217 h 668"/>
                  <a:gd name="T36" fmla="*/ 314 w 663"/>
                  <a:gd name="T37" fmla="*/ 247 h 668"/>
                  <a:gd name="T38" fmla="*/ 252 w 663"/>
                  <a:gd name="T39" fmla="*/ 238 h 668"/>
                  <a:gd name="T40" fmla="*/ 301 w 663"/>
                  <a:gd name="T41" fmla="*/ 211 h 668"/>
                  <a:gd name="T42" fmla="*/ 347 w 663"/>
                  <a:gd name="T43" fmla="*/ 157 h 668"/>
                  <a:gd name="T44" fmla="*/ 395 w 663"/>
                  <a:gd name="T45" fmla="*/ 123 h 668"/>
                  <a:gd name="T46" fmla="*/ 409 w 663"/>
                  <a:gd name="T47" fmla="*/ 166 h 668"/>
                  <a:gd name="T48" fmla="*/ 447 w 663"/>
                  <a:gd name="T49" fmla="*/ 182 h 668"/>
                  <a:gd name="T50" fmla="*/ 508 w 663"/>
                  <a:gd name="T51" fmla="*/ 130 h 668"/>
                  <a:gd name="T52" fmla="*/ 493 w 663"/>
                  <a:gd name="T53" fmla="*/ 97 h 668"/>
                  <a:gd name="T54" fmla="*/ 21 w 663"/>
                  <a:gd name="T55" fmla="*/ 97 h 668"/>
                  <a:gd name="T56" fmla="*/ 568 w 663"/>
                  <a:gd name="T57" fmla="*/ 547 h 668"/>
                  <a:gd name="T58" fmla="*/ 397 w 663"/>
                  <a:gd name="T59" fmla="*/ 547 h 668"/>
                  <a:gd name="T60" fmla="*/ 497 w 663"/>
                  <a:gd name="T61" fmla="*/ 632 h 668"/>
                  <a:gd name="T62" fmla="*/ 568 w 663"/>
                  <a:gd name="T63" fmla="*/ 547 h 668"/>
                  <a:gd name="T64" fmla="*/ 615 w 663"/>
                  <a:gd name="T65" fmla="*/ 550 h 668"/>
                  <a:gd name="T66" fmla="*/ 494 w 663"/>
                  <a:gd name="T67" fmla="*/ 339 h 668"/>
                  <a:gd name="T68" fmla="*/ 579 w 663"/>
                  <a:gd name="T69" fmla="*/ 529 h 668"/>
                  <a:gd name="T70" fmla="*/ 380 w 663"/>
                  <a:gd name="T71" fmla="*/ 504 h 668"/>
                  <a:gd name="T72" fmla="*/ 466 w 663"/>
                  <a:gd name="T73" fmla="*/ 382 h 668"/>
                  <a:gd name="T74" fmla="*/ 472 w 663"/>
                  <a:gd name="T75" fmla="*/ 339 h 668"/>
                  <a:gd name="T76" fmla="*/ 351 w 663"/>
                  <a:gd name="T77" fmla="*/ 550 h 668"/>
                  <a:gd name="T78" fmla="*/ 399 w 663"/>
                  <a:gd name="T79" fmla="*/ 485 h 668"/>
                  <a:gd name="T80" fmla="*/ 567 w 663"/>
                  <a:gd name="T81" fmla="*/ 486 h 668"/>
                  <a:gd name="T82" fmla="*/ 399 w 663"/>
                  <a:gd name="T83" fmla="*/ 485 h 668"/>
                  <a:gd name="T84" fmla="*/ 578 w 663"/>
                  <a:gd name="T85" fmla="*/ 24 h 668"/>
                  <a:gd name="T86" fmla="*/ 577 w 663"/>
                  <a:gd name="T87" fmla="*/ 128 h 668"/>
                  <a:gd name="T88" fmla="*/ 315 w 663"/>
                  <a:gd name="T89" fmla="*/ 431 h 668"/>
                  <a:gd name="T90" fmla="*/ 325 w 663"/>
                  <a:gd name="T91" fmla="*/ 427 h 668"/>
                  <a:gd name="T92" fmla="*/ 315 w 663"/>
                  <a:gd name="T93" fmla="*/ 350 h 668"/>
                  <a:gd name="T94" fmla="*/ 295 w 663"/>
                  <a:gd name="T95" fmla="*/ 247 h 668"/>
                  <a:gd name="T96" fmla="*/ 284 w 663"/>
                  <a:gd name="T97" fmla="*/ 234 h 668"/>
                  <a:gd name="T98" fmla="*/ 283 w 663"/>
                  <a:gd name="T99" fmla="*/ 254 h 668"/>
                  <a:gd name="T100" fmla="*/ 379 w 663"/>
                  <a:gd name="T101" fmla="*/ 137 h 668"/>
                  <a:gd name="T102" fmla="*/ 368 w 663"/>
                  <a:gd name="T103" fmla="*/ 149 h 668"/>
                  <a:gd name="T104" fmla="*/ 388 w 663"/>
                  <a:gd name="T105" fmla="*/ 149 h 668"/>
                  <a:gd name="T106" fmla="*/ 453 w 663"/>
                  <a:gd name="T107" fmla="*/ 215 h 668"/>
                  <a:gd name="T108" fmla="*/ 441 w 663"/>
                  <a:gd name="T109" fmla="*/ 203 h 668"/>
                  <a:gd name="T110" fmla="*/ 440 w 663"/>
                  <a:gd name="T111" fmla="*/ 222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63" h="668">
                    <a:moveTo>
                      <a:pt x="315" y="496"/>
                    </a:moveTo>
                    <a:cubicBezTo>
                      <a:pt x="210" y="496"/>
                      <a:pt x="105" y="496"/>
                      <a:pt x="0" y="496"/>
                    </a:cubicBezTo>
                    <a:cubicBezTo>
                      <a:pt x="0" y="356"/>
                      <a:pt x="0" y="217"/>
                      <a:pt x="0" y="76"/>
                    </a:cubicBezTo>
                    <a:cubicBezTo>
                      <a:pt x="168" y="76"/>
                      <a:pt x="335" y="76"/>
                      <a:pt x="502" y="76"/>
                    </a:cubicBezTo>
                    <a:cubicBezTo>
                      <a:pt x="515" y="25"/>
                      <a:pt x="541" y="0"/>
                      <a:pt x="580" y="2"/>
                    </a:cubicBezTo>
                    <a:cubicBezTo>
                      <a:pt x="618" y="5"/>
                      <a:pt x="646" y="31"/>
                      <a:pt x="650" y="69"/>
                    </a:cubicBezTo>
                    <a:cubicBezTo>
                      <a:pt x="655" y="105"/>
                      <a:pt x="632" y="136"/>
                      <a:pt x="588" y="149"/>
                    </a:cubicBezTo>
                    <a:cubicBezTo>
                      <a:pt x="588" y="152"/>
                      <a:pt x="588" y="156"/>
                      <a:pt x="588" y="159"/>
                    </a:cubicBezTo>
                    <a:cubicBezTo>
                      <a:pt x="588" y="221"/>
                      <a:pt x="588" y="283"/>
                      <a:pt x="588" y="345"/>
                    </a:cubicBezTo>
                    <a:cubicBezTo>
                      <a:pt x="587" y="352"/>
                      <a:pt x="590" y="356"/>
                      <a:pt x="594" y="360"/>
                    </a:cubicBezTo>
                    <a:cubicBezTo>
                      <a:pt x="645" y="408"/>
                      <a:pt x="663" y="466"/>
                      <a:pt x="644" y="532"/>
                    </a:cubicBezTo>
                    <a:cubicBezTo>
                      <a:pt x="624" y="599"/>
                      <a:pt x="578" y="639"/>
                      <a:pt x="509" y="651"/>
                    </a:cubicBezTo>
                    <a:cubicBezTo>
                      <a:pt x="418" y="668"/>
                      <a:pt x="330" y="602"/>
                      <a:pt x="317" y="510"/>
                    </a:cubicBezTo>
                    <a:cubicBezTo>
                      <a:pt x="316" y="506"/>
                      <a:pt x="316" y="502"/>
                      <a:pt x="315" y="496"/>
                    </a:cubicBezTo>
                    <a:close/>
                    <a:moveTo>
                      <a:pt x="21" y="474"/>
                    </a:moveTo>
                    <a:cubicBezTo>
                      <a:pt x="120" y="474"/>
                      <a:pt x="217" y="474"/>
                      <a:pt x="315" y="474"/>
                    </a:cubicBezTo>
                    <a:cubicBezTo>
                      <a:pt x="316" y="467"/>
                      <a:pt x="317" y="461"/>
                      <a:pt x="317" y="454"/>
                    </a:cubicBezTo>
                    <a:cubicBezTo>
                      <a:pt x="309" y="454"/>
                      <a:pt x="302" y="454"/>
                      <a:pt x="294" y="454"/>
                    </a:cubicBezTo>
                    <a:cubicBezTo>
                      <a:pt x="294" y="411"/>
                      <a:pt x="294" y="370"/>
                      <a:pt x="294" y="328"/>
                    </a:cubicBezTo>
                    <a:cubicBezTo>
                      <a:pt x="315" y="328"/>
                      <a:pt x="335" y="328"/>
                      <a:pt x="357" y="328"/>
                    </a:cubicBezTo>
                    <a:cubicBezTo>
                      <a:pt x="357" y="343"/>
                      <a:pt x="357" y="358"/>
                      <a:pt x="357" y="373"/>
                    </a:cubicBezTo>
                    <a:cubicBezTo>
                      <a:pt x="420" y="313"/>
                      <a:pt x="489" y="302"/>
                      <a:pt x="566" y="339"/>
                    </a:cubicBezTo>
                    <a:cubicBezTo>
                      <a:pt x="566" y="275"/>
                      <a:pt x="566" y="212"/>
                      <a:pt x="566" y="150"/>
                    </a:cubicBezTo>
                    <a:cubicBezTo>
                      <a:pt x="557" y="146"/>
                      <a:pt x="548" y="144"/>
                      <a:pt x="540" y="139"/>
                    </a:cubicBezTo>
                    <a:cubicBezTo>
                      <a:pt x="534" y="135"/>
                      <a:pt x="531" y="136"/>
                      <a:pt x="527" y="141"/>
                    </a:cubicBezTo>
                    <a:cubicBezTo>
                      <a:pt x="510" y="158"/>
                      <a:pt x="494" y="175"/>
                      <a:pt x="477" y="191"/>
                    </a:cubicBezTo>
                    <a:cubicBezTo>
                      <a:pt x="472" y="196"/>
                      <a:pt x="469" y="200"/>
                      <a:pt x="471" y="207"/>
                    </a:cubicBezTo>
                    <a:cubicBezTo>
                      <a:pt x="474" y="220"/>
                      <a:pt x="468" y="232"/>
                      <a:pt x="457" y="239"/>
                    </a:cubicBezTo>
                    <a:cubicBezTo>
                      <a:pt x="447" y="246"/>
                      <a:pt x="433" y="245"/>
                      <a:pt x="423" y="238"/>
                    </a:cubicBezTo>
                    <a:cubicBezTo>
                      <a:pt x="412" y="231"/>
                      <a:pt x="407" y="218"/>
                      <a:pt x="410" y="206"/>
                    </a:cubicBezTo>
                    <a:cubicBezTo>
                      <a:pt x="411" y="203"/>
                      <a:pt x="412" y="199"/>
                      <a:pt x="411" y="198"/>
                    </a:cubicBezTo>
                    <a:cubicBezTo>
                      <a:pt x="405" y="191"/>
                      <a:pt x="399" y="185"/>
                      <a:pt x="392" y="180"/>
                    </a:cubicBezTo>
                    <a:cubicBezTo>
                      <a:pt x="390" y="178"/>
                      <a:pt x="385" y="180"/>
                      <a:pt x="381" y="180"/>
                    </a:cubicBezTo>
                    <a:cubicBezTo>
                      <a:pt x="378" y="181"/>
                      <a:pt x="374" y="181"/>
                      <a:pt x="370" y="180"/>
                    </a:cubicBezTo>
                    <a:cubicBezTo>
                      <a:pt x="365" y="178"/>
                      <a:pt x="362" y="180"/>
                      <a:pt x="358" y="183"/>
                    </a:cubicBezTo>
                    <a:cubicBezTo>
                      <a:pt x="348" y="195"/>
                      <a:pt x="336" y="206"/>
                      <a:pt x="325" y="217"/>
                    </a:cubicBezTo>
                    <a:cubicBezTo>
                      <a:pt x="318" y="224"/>
                      <a:pt x="309" y="230"/>
                      <a:pt x="315" y="243"/>
                    </a:cubicBezTo>
                    <a:cubicBezTo>
                      <a:pt x="315" y="244"/>
                      <a:pt x="315" y="246"/>
                      <a:pt x="314" y="247"/>
                    </a:cubicBezTo>
                    <a:cubicBezTo>
                      <a:pt x="312" y="265"/>
                      <a:pt x="296" y="278"/>
                      <a:pt x="279" y="275"/>
                    </a:cubicBezTo>
                    <a:cubicBezTo>
                      <a:pt x="261" y="272"/>
                      <a:pt x="249" y="256"/>
                      <a:pt x="252" y="238"/>
                    </a:cubicBezTo>
                    <a:cubicBezTo>
                      <a:pt x="256" y="220"/>
                      <a:pt x="272" y="210"/>
                      <a:pt x="291" y="213"/>
                    </a:cubicBezTo>
                    <a:cubicBezTo>
                      <a:pt x="294" y="214"/>
                      <a:pt x="299" y="213"/>
                      <a:pt x="301" y="211"/>
                    </a:cubicBezTo>
                    <a:cubicBezTo>
                      <a:pt x="316" y="197"/>
                      <a:pt x="330" y="182"/>
                      <a:pt x="344" y="167"/>
                    </a:cubicBezTo>
                    <a:cubicBezTo>
                      <a:pt x="347" y="165"/>
                      <a:pt x="348" y="161"/>
                      <a:pt x="347" y="157"/>
                    </a:cubicBezTo>
                    <a:cubicBezTo>
                      <a:pt x="345" y="143"/>
                      <a:pt x="349" y="131"/>
                      <a:pt x="360" y="123"/>
                    </a:cubicBezTo>
                    <a:cubicBezTo>
                      <a:pt x="371" y="116"/>
                      <a:pt x="385" y="116"/>
                      <a:pt x="395" y="123"/>
                    </a:cubicBezTo>
                    <a:cubicBezTo>
                      <a:pt x="406" y="131"/>
                      <a:pt x="411" y="143"/>
                      <a:pt x="408" y="157"/>
                    </a:cubicBezTo>
                    <a:cubicBezTo>
                      <a:pt x="408" y="160"/>
                      <a:pt x="407" y="164"/>
                      <a:pt x="409" y="166"/>
                    </a:cubicBezTo>
                    <a:cubicBezTo>
                      <a:pt x="418" y="173"/>
                      <a:pt x="423" y="188"/>
                      <a:pt x="439" y="181"/>
                    </a:cubicBezTo>
                    <a:cubicBezTo>
                      <a:pt x="442" y="180"/>
                      <a:pt x="445" y="181"/>
                      <a:pt x="447" y="182"/>
                    </a:cubicBezTo>
                    <a:cubicBezTo>
                      <a:pt x="453" y="185"/>
                      <a:pt x="457" y="182"/>
                      <a:pt x="461" y="178"/>
                    </a:cubicBezTo>
                    <a:cubicBezTo>
                      <a:pt x="476" y="162"/>
                      <a:pt x="492" y="145"/>
                      <a:pt x="508" y="130"/>
                    </a:cubicBezTo>
                    <a:cubicBezTo>
                      <a:pt x="516" y="123"/>
                      <a:pt x="517" y="118"/>
                      <a:pt x="512" y="108"/>
                    </a:cubicBezTo>
                    <a:cubicBezTo>
                      <a:pt x="507" y="99"/>
                      <a:pt x="503" y="97"/>
                      <a:pt x="493" y="97"/>
                    </a:cubicBezTo>
                    <a:cubicBezTo>
                      <a:pt x="340" y="97"/>
                      <a:pt x="188" y="97"/>
                      <a:pt x="35" y="97"/>
                    </a:cubicBezTo>
                    <a:cubicBezTo>
                      <a:pt x="31" y="97"/>
                      <a:pt x="26" y="97"/>
                      <a:pt x="21" y="97"/>
                    </a:cubicBezTo>
                    <a:cubicBezTo>
                      <a:pt x="21" y="223"/>
                      <a:pt x="21" y="348"/>
                      <a:pt x="21" y="474"/>
                    </a:cubicBezTo>
                    <a:close/>
                    <a:moveTo>
                      <a:pt x="568" y="547"/>
                    </a:moveTo>
                    <a:cubicBezTo>
                      <a:pt x="546" y="575"/>
                      <a:pt x="518" y="590"/>
                      <a:pt x="482" y="590"/>
                    </a:cubicBezTo>
                    <a:cubicBezTo>
                      <a:pt x="447" y="590"/>
                      <a:pt x="419" y="574"/>
                      <a:pt x="397" y="547"/>
                    </a:cubicBezTo>
                    <a:cubicBezTo>
                      <a:pt x="385" y="554"/>
                      <a:pt x="373" y="561"/>
                      <a:pt x="361" y="568"/>
                    </a:cubicBezTo>
                    <a:cubicBezTo>
                      <a:pt x="396" y="614"/>
                      <a:pt x="441" y="636"/>
                      <a:pt x="497" y="632"/>
                    </a:cubicBezTo>
                    <a:cubicBezTo>
                      <a:pt x="542" y="628"/>
                      <a:pt x="577" y="606"/>
                      <a:pt x="604" y="568"/>
                    </a:cubicBezTo>
                    <a:cubicBezTo>
                      <a:pt x="592" y="561"/>
                      <a:pt x="580" y="554"/>
                      <a:pt x="568" y="547"/>
                    </a:cubicBezTo>
                    <a:close/>
                    <a:moveTo>
                      <a:pt x="579" y="529"/>
                    </a:moveTo>
                    <a:cubicBezTo>
                      <a:pt x="591" y="536"/>
                      <a:pt x="603" y="542"/>
                      <a:pt x="615" y="550"/>
                    </a:cubicBezTo>
                    <a:cubicBezTo>
                      <a:pt x="636" y="502"/>
                      <a:pt x="635" y="457"/>
                      <a:pt x="610" y="412"/>
                    </a:cubicBezTo>
                    <a:cubicBezTo>
                      <a:pt x="584" y="368"/>
                      <a:pt x="545" y="345"/>
                      <a:pt x="494" y="339"/>
                    </a:cubicBezTo>
                    <a:cubicBezTo>
                      <a:pt x="494" y="354"/>
                      <a:pt x="494" y="367"/>
                      <a:pt x="494" y="381"/>
                    </a:cubicBezTo>
                    <a:cubicBezTo>
                      <a:pt x="562" y="390"/>
                      <a:pt x="607" y="457"/>
                      <a:pt x="579" y="529"/>
                    </a:cubicBezTo>
                    <a:close/>
                    <a:moveTo>
                      <a:pt x="386" y="529"/>
                    </a:moveTo>
                    <a:cubicBezTo>
                      <a:pt x="384" y="520"/>
                      <a:pt x="381" y="512"/>
                      <a:pt x="380" y="504"/>
                    </a:cubicBezTo>
                    <a:cubicBezTo>
                      <a:pt x="378" y="496"/>
                      <a:pt x="377" y="488"/>
                      <a:pt x="378" y="479"/>
                    </a:cubicBezTo>
                    <a:cubicBezTo>
                      <a:pt x="383" y="428"/>
                      <a:pt x="415" y="393"/>
                      <a:pt x="466" y="382"/>
                    </a:cubicBezTo>
                    <a:cubicBezTo>
                      <a:pt x="468" y="381"/>
                      <a:pt x="472" y="378"/>
                      <a:pt x="472" y="376"/>
                    </a:cubicBezTo>
                    <a:cubicBezTo>
                      <a:pt x="472" y="364"/>
                      <a:pt x="472" y="352"/>
                      <a:pt x="472" y="339"/>
                    </a:cubicBezTo>
                    <a:cubicBezTo>
                      <a:pt x="417" y="345"/>
                      <a:pt x="377" y="371"/>
                      <a:pt x="352" y="419"/>
                    </a:cubicBezTo>
                    <a:cubicBezTo>
                      <a:pt x="330" y="461"/>
                      <a:pt x="330" y="505"/>
                      <a:pt x="351" y="550"/>
                    </a:cubicBezTo>
                    <a:cubicBezTo>
                      <a:pt x="363" y="542"/>
                      <a:pt x="374" y="536"/>
                      <a:pt x="386" y="529"/>
                    </a:cubicBezTo>
                    <a:close/>
                    <a:moveTo>
                      <a:pt x="399" y="485"/>
                    </a:moveTo>
                    <a:cubicBezTo>
                      <a:pt x="399" y="531"/>
                      <a:pt x="436" y="569"/>
                      <a:pt x="482" y="570"/>
                    </a:cubicBezTo>
                    <a:cubicBezTo>
                      <a:pt x="528" y="570"/>
                      <a:pt x="567" y="532"/>
                      <a:pt x="567" y="486"/>
                    </a:cubicBezTo>
                    <a:cubicBezTo>
                      <a:pt x="567" y="440"/>
                      <a:pt x="529" y="402"/>
                      <a:pt x="483" y="402"/>
                    </a:cubicBezTo>
                    <a:cubicBezTo>
                      <a:pt x="437" y="402"/>
                      <a:pt x="399" y="439"/>
                      <a:pt x="399" y="485"/>
                    </a:cubicBezTo>
                    <a:close/>
                    <a:moveTo>
                      <a:pt x="630" y="76"/>
                    </a:moveTo>
                    <a:cubicBezTo>
                      <a:pt x="630" y="47"/>
                      <a:pt x="606" y="24"/>
                      <a:pt x="578" y="24"/>
                    </a:cubicBezTo>
                    <a:cubicBezTo>
                      <a:pt x="548" y="23"/>
                      <a:pt x="525" y="47"/>
                      <a:pt x="525" y="76"/>
                    </a:cubicBezTo>
                    <a:cubicBezTo>
                      <a:pt x="525" y="105"/>
                      <a:pt x="548" y="128"/>
                      <a:pt x="577" y="128"/>
                    </a:cubicBezTo>
                    <a:cubicBezTo>
                      <a:pt x="606" y="128"/>
                      <a:pt x="630" y="105"/>
                      <a:pt x="630" y="76"/>
                    </a:cubicBezTo>
                    <a:close/>
                    <a:moveTo>
                      <a:pt x="315" y="431"/>
                    </a:moveTo>
                    <a:cubicBezTo>
                      <a:pt x="316" y="432"/>
                      <a:pt x="317" y="433"/>
                      <a:pt x="318" y="434"/>
                    </a:cubicBezTo>
                    <a:cubicBezTo>
                      <a:pt x="320" y="432"/>
                      <a:pt x="323" y="430"/>
                      <a:pt x="325" y="427"/>
                    </a:cubicBezTo>
                    <a:cubicBezTo>
                      <a:pt x="340" y="403"/>
                      <a:pt x="335" y="376"/>
                      <a:pt x="335" y="350"/>
                    </a:cubicBezTo>
                    <a:cubicBezTo>
                      <a:pt x="328" y="350"/>
                      <a:pt x="322" y="350"/>
                      <a:pt x="315" y="350"/>
                    </a:cubicBezTo>
                    <a:cubicBezTo>
                      <a:pt x="315" y="377"/>
                      <a:pt x="315" y="404"/>
                      <a:pt x="315" y="431"/>
                    </a:cubicBezTo>
                    <a:close/>
                    <a:moveTo>
                      <a:pt x="295" y="247"/>
                    </a:moveTo>
                    <a:cubicBezTo>
                      <a:pt x="295" y="245"/>
                      <a:pt x="295" y="244"/>
                      <a:pt x="295" y="242"/>
                    </a:cubicBezTo>
                    <a:cubicBezTo>
                      <a:pt x="291" y="239"/>
                      <a:pt x="287" y="234"/>
                      <a:pt x="284" y="234"/>
                    </a:cubicBezTo>
                    <a:cubicBezTo>
                      <a:pt x="280" y="235"/>
                      <a:pt x="274" y="239"/>
                      <a:pt x="273" y="243"/>
                    </a:cubicBezTo>
                    <a:cubicBezTo>
                      <a:pt x="272" y="249"/>
                      <a:pt x="276" y="255"/>
                      <a:pt x="283" y="254"/>
                    </a:cubicBezTo>
                    <a:cubicBezTo>
                      <a:pt x="287" y="253"/>
                      <a:pt x="291" y="249"/>
                      <a:pt x="295" y="247"/>
                    </a:cubicBezTo>
                    <a:close/>
                    <a:moveTo>
                      <a:pt x="379" y="137"/>
                    </a:moveTo>
                    <a:cubicBezTo>
                      <a:pt x="378" y="138"/>
                      <a:pt x="376" y="138"/>
                      <a:pt x="375" y="138"/>
                    </a:cubicBezTo>
                    <a:cubicBezTo>
                      <a:pt x="372" y="142"/>
                      <a:pt x="368" y="145"/>
                      <a:pt x="368" y="149"/>
                    </a:cubicBezTo>
                    <a:cubicBezTo>
                      <a:pt x="367" y="156"/>
                      <a:pt x="371" y="160"/>
                      <a:pt x="378" y="160"/>
                    </a:cubicBezTo>
                    <a:cubicBezTo>
                      <a:pt x="385" y="159"/>
                      <a:pt x="389" y="155"/>
                      <a:pt x="388" y="149"/>
                    </a:cubicBezTo>
                    <a:cubicBezTo>
                      <a:pt x="387" y="145"/>
                      <a:pt x="382" y="141"/>
                      <a:pt x="379" y="137"/>
                    </a:cubicBezTo>
                    <a:close/>
                    <a:moveTo>
                      <a:pt x="453" y="215"/>
                    </a:moveTo>
                    <a:cubicBezTo>
                      <a:pt x="453" y="214"/>
                      <a:pt x="453" y="212"/>
                      <a:pt x="453" y="211"/>
                    </a:cubicBezTo>
                    <a:cubicBezTo>
                      <a:pt x="449" y="208"/>
                      <a:pt x="445" y="203"/>
                      <a:pt x="441" y="203"/>
                    </a:cubicBezTo>
                    <a:cubicBezTo>
                      <a:pt x="437" y="203"/>
                      <a:pt x="431" y="209"/>
                      <a:pt x="431" y="212"/>
                    </a:cubicBezTo>
                    <a:cubicBezTo>
                      <a:pt x="431" y="215"/>
                      <a:pt x="436" y="222"/>
                      <a:pt x="440" y="222"/>
                    </a:cubicBezTo>
                    <a:cubicBezTo>
                      <a:pt x="444" y="222"/>
                      <a:pt x="448" y="218"/>
                      <a:pt x="453" y="215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grpSp>
            <p:nvGrpSpPr>
              <p:cNvPr id="197" name="旁门左道PPT出品"/>
              <p:cNvGrpSpPr/>
              <p:nvPr/>
            </p:nvGrpSpPr>
            <p:grpSpPr>
              <a:xfrm>
                <a:off x="9921044" y="1807723"/>
                <a:ext cx="676276" cy="579438"/>
                <a:chOff x="9921044" y="1824655"/>
                <a:chExt cx="676276" cy="579438"/>
              </a:xfrm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</p:grpSpPr>
            <p:sp>
              <p:nvSpPr>
                <p:cNvPr id="198" name="Freeform 28"/>
                <p:cNvSpPr>
                  <a:spLocks noEditPoints="1"/>
                </p:cNvSpPr>
                <p:nvPr/>
              </p:nvSpPr>
              <p:spPr bwMode="auto">
                <a:xfrm>
                  <a:off x="10146469" y="2050080"/>
                  <a:ext cx="82550" cy="225425"/>
                </a:xfrm>
                <a:custGeom>
                  <a:avLst/>
                  <a:gdLst>
                    <a:gd name="T0" fmla="*/ 62 w 62"/>
                    <a:gd name="T1" fmla="*/ 0 h 167"/>
                    <a:gd name="T2" fmla="*/ 62 w 62"/>
                    <a:gd name="T3" fmla="*/ 167 h 167"/>
                    <a:gd name="T4" fmla="*/ 0 w 62"/>
                    <a:gd name="T5" fmla="*/ 167 h 167"/>
                    <a:gd name="T6" fmla="*/ 0 w 62"/>
                    <a:gd name="T7" fmla="*/ 0 h 167"/>
                    <a:gd name="T8" fmla="*/ 62 w 62"/>
                    <a:gd name="T9" fmla="*/ 0 h 167"/>
                    <a:gd name="T10" fmla="*/ 41 w 62"/>
                    <a:gd name="T11" fmla="*/ 146 h 167"/>
                    <a:gd name="T12" fmla="*/ 41 w 62"/>
                    <a:gd name="T13" fmla="*/ 22 h 167"/>
                    <a:gd name="T14" fmla="*/ 21 w 62"/>
                    <a:gd name="T15" fmla="*/ 22 h 167"/>
                    <a:gd name="T16" fmla="*/ 21 w 62"/>
                    <a:gd name="T17" fmla="*/ 146 h 167"/>
                    <a:gd name="T18" fmla="*/ 41 w 62"/>
                    <a:gd name="T19" fmla="*/ 146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167">
                      <a:moveTo>
                        <a:pt x="62" y="0"/>
                      </a:moveTo>
                      <a:cubicBezTo>
                        <a:pt x="62" y="56"/>
                        <a:pt x="62" y="111"/>
                        <a:pt x="62" y="167"/>
                      </a:cubicBezTo>
                      <a:cubicBezTo>
                        <a:pt x="42" y="167"/>
                        <a:pt x="21" y="167"/>
                        <a:pt x="0" y="167"/>
                      </a:cubicBezTo>
                      <a:cubicBezTo>
                        <a:pt x="0" y="112"/>
                        <a:pt x="0" y="56"/>
                        <a:pt x="0" y="0"/>
                      </a:cubicBezTo>
                      <a:cubicBezTo>
                        <a:pt x="21" y="0"/>
                        <a:pt x="41" y="0"/>
                        <a:pt x="62" y="0"/>
                      </a:cubicBezTo>
                      <a:close/>
                      <a:moveTo>
                        <a:pt x="41" y="146"/>
                      </a:moveTo>
                      <a:cubicBezTo>
                        <a:pt x="41" y="104"/>
                        <a:pt x="41" y="63"/>
                        <a:pt x="41" y="22"/>
                      </a:cubicBezTo>
                      <a:cubicBezTo>
                        <a:pt x="34" y="22"/>
                        <a:pt x="28" y="22"/>
                        <a:pt x="21" y="22"/>
                      </a:cubicBezTo>
                      <a:cubicBezTo>
                        <a:pt x="21" y="64"/>
                        <a:pt x="21" y="105"/>
                        <a:pt x="21" y="146"/>
                      </a:cubicBezTo>
                      <a:cubicBezTo>
                        <a:pt x="28" y="146"/>
                        <a:pt x="34" y="146"/>
                        <a:pt x="41" y="1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99" name="Freeform 29"/>
                <p:cNvSpPr>
                  <a:spLocks noEditPoints="1"/>
                </p:cNvSpPr>
                <p:nvPr/>
              </p:nvSpPr>
              <p:spPr bwMode="auto">
                <a:xfrm>
                  <a:off x="9921044" y="2135805"/>
                  <a:ext cx="82550" cy="139700"/>
                </a:xfrm>
                <a:custGeom>
                  <a:avLst/>
                  <a:gdLst>
                    <a:gd name="T0" fmla="*/ 0 w 62"/>
                    <a:gd name="T1" fmla="*/ 0 h 103"/>
                    <a:gd name="T2" fmla="*/ 62 w 62"/>
                    <a:gd name="T3" fmla="*/ 0 h 103"/>
                    <a:gd name="T4" fmla="*/ 62 w 62"/>
                    <a:gd name="T5" fmla="*/ 103 h 103"/>
                    <a:gd name="T6" fmla="*/ 0 w 62"/>
                    <a:gd name="T7" fmla="*/ 103 h 103"/>
                    <a:gd name="T8" fmla="*/ 0 w 62"/>
                    <a:gd name="T9" fmla="*/ 0 h 103"/>
                    <a:gd name="T10" fmla="*/ 21 w 62"/>
                    <a:gd name="T11" fmla="*/ 20 h 103"/>
                    <a:gd name="T12" fmla="*/ 21 w 62"/>
                    <a:gd name="T13" fmla="*/ 82 h 103"/>
                    <a:gd name="T14" fmla="*/ 41 w 62"/>
                    <a:gd name="T15" fmla="*/ 82 h 103"/>
                    <a:gd name="T16" fmla="*/ 41 w 62"/>
                    <a:gd name="T17" fmla="*/ 20 h 103"/>
                    <a:gd name="T18" fmla="*/ 21 w 62"/>
                    <a:gd name="T19" fmla="*/ 20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103">
                      <a:moveTo>
                        <a:pt x="0" y="0"/>
                      </a:moveTo>
                      <a:cubicBezTo>
                        <a:pt x="21" y="0"/>
                        <a:pt x="41" y="0"/>
                        <a:pt x="62" y="0"/>
                      </a:cubicBezTo>
                      <a:cubicBezTo>
                        <a:pt x="62" y="34"/>
                        <a:pt x="62" y="68"/>
                        <a:pt x="62" y="103"/>
                      </a:cubicBezTo>
                      <a:cubicBezTo>
                        <a:pt x="42" y="103"/>
                        <a:pt x="21" y="103"/>
                        <a:pt x="0" y="103"/>
                      </a:cubicBezTo>
                      <a:cubicBezTo>
                        <a:pt x="0" y="69"/>
                        <a:pt x="0" y="34"/>
                        <a:pt x="0" y="0"/>
                      </a:cubicBezTo>
                      <a:close/>
                      <a:moveTo>
                        <a:pt x="21" y="20"/>
                      </a:moveTo>
                      <a:cubicBezTo>
                        <a:pt x="21" y="41"/>
                        <a:pt x="21" y="62"/>
                        <a:pt x="21" y="82"/>
                      </a:cubicBezTo>
                      <a:cubicBezTo>
                        <a:pt x="28" y="82"/>
                        <a:pt x="34" y="82"/>
                        <a:pt x="41" y="82"/>
                      </a:cubicBezTo>
                      <a:cubicBezTo>
                        <a:pt x="41" y="61"/>
                        <a:pt x="41" y="41"/>
                        <a:pt x="41" y="20"/>
                      </a:cubicBezTo>
                      <a:cubicBezTo>
                        <a:pt x="34" y="20"/>
                        <a:pt x="28" y="20"/>
                        <a:pt x="21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00" name="Freeform 30"/>
                <p:cNvSpPr>
                  <a:spLocks noEditPoints="1"/>
                </p:cNvSpPr>
                <p:nvPr/>
              </p:nvSpPr>
              <p:spPr bwMode="auto">
                <a:xfrm>
                  <a:off x="10033757" y="2162793"/>
                  <a:ext cx="82550" cy="112713"/>
                </a:xfrm>
                <a:custGeom>
                  <a:avLst/>
                  <a:gdLst>
                    <a:gd name="T0" fmla="*/ 0 w 62"/>
                    <a:gd name="T1" fmla="*/ 0 h 83"/>
                    <a:gd name="T2" fmla="*/ 62 w 62"/>
                    <a:gd name="T3" fmla="*/ 0 h 83"/>
                    <a:gd name="T4" fmla="*/ 62 w 62"/>
                    <a:gd name="T5" fmla="*/ 83 h 83"/>
                    <a:gd name="T6" fmla="*/ 0 w 62"/>
                    <a:gd name="T7" fmla="*/ 83 h 83"/>
                    <a:gd name="T8" fmla="*/ 0 w 62"/>
                    <a:gd name="T9" fmla="*/ 0 h 83"/>
                    <a:gd name="T10" fmla="*/ 41 w 62"/>
                    <a:gd name="T11" fmla="*/ 22 h 83"/>
                    <a:gd name="T12" fmla="*/ 21 w 62"/>
                    <a:gd name="T13" fmla="*/ 22 h 83"/>
                    <a:gd name="T14" fmla="*/ 21 w 62"/>
                    <a:gd name="T15" fmla="*/ 62 h 83"/>
                    <a:gd name="T16" fmla="*/ 41 w 62"/>
                    <a:gd name="T17" fmla="*/ 62 h 83"/>
                    <a:gd name="T18" fmla="*/ 41 w 62"/>
                    <a:gd name="T19" fmla="*/ 22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83">
                      <a:moveTo>
                        <a:pt x="0" y="0"/>
                      </a:moveTo>
                      <a:cubicBezTo>
                        <a:pt x="21" y="0"/>
                        <a:pt x="41" y="0"/>
                        <a:pt x="62" y="0"/>
                      </a:cubicBezTo>
                      <a:cubicBezTo>
                        <a:pt x="62" y="28"/>
                        <a:pt x="62" y="55"/>
                        <a:pt x="62" y="83"/>
                      </a:cubicBezTo>
                      <a:cubicBezTo>
                        <a:pt x="42" y="83"/>
                        <a:pt x="21" y="83"/>
                        <a:pt x="0" y="83"/>
                      </a:cubicBezTo>
                      <a:cubicBezTo>
                        <a:pt x="0" y="56"/>
                        <a:pt x="0" y="29"/>
                        <a:pt x="0" y="0"/>
                      </a:cubicBezTo>
                      <a:close/>
                      <a:moveTo>
                        <a:pt x="41" y="22"/>
                      </a:moveTo>
                      <a:cubicBezTo>
                        <a:pt x="34" y="22"/>
                        <a:pt x="28" y="22"/>
                        <a:pt x="21" y="22"/>
                      </a:cubicBezTo>
                      <a:cubicBezTo>
                        <a:pt x="21" y="36"/>
                        <a:pt x="21" y="49"/>
                        <a:pt x="21" y="62"/>
                      </a:cubicBezTo>
                      <a:cubicBezTo>
                        <a:pt x="28" y="62"/>
                        <a:pt x="34" y="62"/>
                        <a:pt x="41" y="62"/>
                      </a:cubicBezTo>
                      <a:cubicBezTo>
                        <a:pt x="41" y="49"/>
                        <a:pt x="41" y="36"/>
                        <a:pt x="41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01" name="Freeform 31"/>
                <p:cNvSpPr/>
                <p:nvPr/>
              </p:nvSpPr>
              <p:spPr bwMode="auto">
                <a:xfrm>
                  <a:off x="9976607" y="182465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48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02" name="Freeform 32"/>
                <p:cNvSpPr/>
                <p:nvPr/>
              </p:nvSpPr>
              <p:spPr bwMode="auto">
                <a:xfrm>
                  <a:off x="9976607" y="188180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49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03" name="Freeform 33"/>
                <p:cNvSpPr/>
                <p:nvPr/>
              </p:nvSpPr>
              <p:spPr bwMode="auto">
                <a:xfrm>
                  <a:off x="9976607" y="193895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49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04" name="Freeform 34"/>
                <p:cNvSpPr/>
                <p:nvPr/>
              </p:nvSpPr>
              <p:spPr bwMode="auto">
                <a:xfrm>
                  <a:off x="9976607" y="1994518"/>
                  <a:ext cx="198438" cy="25400"/>
                </a:xfrm>
                <a:custGeom>
                  <a:avLst/>
                  <a:gdLst>
                    <a:gd name="T0" fmla="*/ 147 w 147"/>
                    <a:gd name="T1" fmla="*/ 0 h 19"/>
                    <a:gd name="T2" fmla="*/ 147 w 147"/>
                    <a:gd name="T3" fmla="*/ 19 h 19"/>
                    <a:gd name="T4" fmla="*/ 0 w 147"/>
                    <a:gd name="T5" fmla="*/ 19 h 19"/>
                    <a:gd name="T6" fmla="*/ 0 w 147"/>
                    <a:gd name="T7" fmla="*/ 0 h 19"/>
                    <a:gd name="T8" fmla="*/ 147 w 14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7" h="19">
                      <a:moveTo>
                        <a:pt x="147" y="0"/>
                      </a:moveTo>
                      <a:cubicBezTo>
                        <a:pt x="147" y="6"/>
                        <a:pt x="147" y="12"/>
                        <a:pt x="147" y="19"/>
                      </a:cubicBezTo>
                      <a:cubicBezTo>
                        <a:pt x="98" y="19"/>
                        <a:pt x="49" y="19"/>
                        <a:pt x="0" y="19"/>
                      </a:cubicBez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49" y="0"/>
                        <a:pt x="97" y="0"/>
                        <a:pt x="14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05" name="Freeform 35"/>
                <p:cNvSpPr/>
                <p:nvPr/>
              </p:nvSpPr>
              <p:spPr bwMode="auto">
                <a:xfrm>
                  <a:off x="9921044" y="1824655"/>
                  <a:ext cx="26988" cy="25400"/>
                </a:xfrm>
                <a:custGeom>
                  <a:avLst/>
                  <a:gdLst>
                    <a:gd name="T0" fmla="*/ 20 w 20"/>
                    <a:gd name="T1" fmla="*/ 0 h 19"/>
                    <a:gd name="T2" fmla="*/ 20 w 20"/>
                    <a:gd name="T3" fmla="*/ 19 h 19"/>
                    <a:gd name="T4" fmla="*/ 0 w 20"/>
                    <a:gd name="T5" fmla="*/ 19 h 19"/>
                    <a:gd name="T6" fmla="*/ 0 w 20"/>
                    <a:gd name="T7" fmla="*/ 0 h 19"/>
                    <a:gd name="T8" fmla="*/ 20 w 20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9">
                      <a:moveTo>
                        <a:pt x="20" y="0"/>
                      </a:moveTo>
                      <a:cubicBezTo>
                        <a:pt x="20" y="6"/>
                        <a:pt x="20" y="13"/>
                        <a:pt x="20" y="19"/>
                      </a:cubicBezTo>
                      <a:cubicBezTo>
                        <a:pt x="13" y="19"/>
                        <a:pt x="7" y="19"/>
                        <a:pt x="0" y="19"/>
                      </a:cubicBez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6" y="0"/>
                        <a:pt x="13" y="0"/>
                        <a:pt x="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06" name="Freeform 36"/>
                <p:cNvSpPr/>
                <p:nvPr/>
              </p:nvSpPr>
              <p:spPr bwMode="auto">
                <a:xfrm>
                  <a:off x="9921044" y="1880218"/>
                  <a:ext cx="26988" cy="26988"/>
                </a:xfrm>
                <a:custGeom>
                  <a:avLst/>
                  <a:gdLst>
                    <a:gd name="T0" fmla="*/ 0 w 20"/>
                    <a:gd name="T1" fmla="*/ 20 h 20"/>
                    <a:gd name="T2" fmla="*/ 0 w 20"/>
                    <a:gd name="T3" fmla="*/ 0 h 20"/>
                    <a:gd name="T4" fmla="*/ 20 w 20"/>
                    <a:gd name="T5" fmla="*/ 0 h 20"/>
                    <a:gd name="T6" fmla="*/ 20 w 20"/>
                    <a:gd name="T7" fmla="*/ 20 h 20"/>
                    <a:gd name="T8" fmla="*/ 0 w 20"/>
                    <a:gd name="T9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0" y="20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7" y="0"/>
                        <a:pt x="13" y="0"/>
                        <a:pt x="20" y="0"/>
                      </a:cubicBezTo>
                      <a:cubicBezTo>
                        <a:pt x="20" y="7"/>
                        <a:pt x="20" y="13"/>
                        <a:pt x="20" y="20"/>
                      </a:cubicBezTo>
                      <a:cubicBezTo>
                        <a:pt x="13" y="20"/>
                        <a:pt x="7" y="20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07" name="Freeform 37"/>
                <p:cNvSpPr/>
                <p:nvPr/>
              </p:nvSpPr>
              <p:spPr bwMode="auto">
                <a:xfrm>
                  <a:off x="9921044" y="1938955"/>
                  <a:ext cx="26988" cy="25400"/>
                </a:xfrm>
                <a:custGeom>
                  <a:avLst/>
                  <a:gdLst>
                    <a:gd name="T0" fmla="*/ 20 w 20"/>
                    <a:gd name="T1" fmla="*/ 19 h 19"/>
                    <a:gd name="T2" fmla="*/ 0 w 20"/>
                    <a:gd name="T3" fmla="*/ 19 h 19"/>
                    <a:gd name="T4" fmla="*/ 0 w 20"/>
                    <a:gd name="T5" fmla="*/ 0 h 19"/>
                    <a:gd name="T6" fmla="*/ 20 w 20"/>
                    <a:gd name="T7" fmla="*/ 0 h 19"/>
                    <a:gd name="T8" fmla="*/ 20 w 20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9">
                      <a:moveTo>
                        <a:pt x="20" y="19"/>
                      </a:moveTo>
                      <a:cubicBezTo>
                        <a:pt x="13" y="19"/>
                        <a:pt x="7" y="19"/>
                        <a:pt x="0" y="19"/>
                      </a:cubicBez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6" y="0"/>
                        <a:pt x="13" y="0"/>
                        <a:pt x="20" y="0"/>
                      </a:cubicBezTo>
                      <a:cubicBezTo>
                        <a:pt x="20" y="6"/>
                        <a:pt x="20" y="12"/>
                        <a:pt x="2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10" name="Freeform 38"/>
                <p:cNvSpPr/>
                <p:nvPr/>
              </p:nvSpPr>
              <p:spPr bwMode="auto">
                <a:xfrm>
                  <a:off x="9921044" y="1992930"/>
                  <a:ext cx="26988" cy="26988"/>
                </a:xfrm>
                <a:custGeom>
                  <a:avLst/>
                  <a:gdLst>
                    <a:gd name="T0" fmla="*/ 0 w 20"/>
                    <a:gd name="T1" fmla="*/ 0 h 20"/>
                    <a:gd name="T2" fmla="*/ 20 w 20"/>
                    <a:gd name="T3" fmla="*/ 0 h 20"/>
                    <a:gd name="T4" fmla="*/ 20 w 20"/>
                    <a:gd name="T5" fmla="*/ 20 h 20"/>
                    <a:gd name="T6" fmla="*/ 0 w 20"/>
                    <a:gd name="T7" fmla="*/ 20 h 20"/>
                    <a:gd name="T8" fmla="*/ 0 w 20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0" y="0"/>
                      </a:moveTo>
                      <a:cubicBezTo>
                        <a:pt x="7" y="0"/>
                        <a:pt x="13" y="0"/>
                        <a:pt x="20" y="0"/>
                      </a:cubicBezTo>
                      <a:cubicBezTo>
                        <a:pt x="20" y="7"/>
                        <a:pt x="20" y="13"/>
                        <a:pt x="20" y="20"/>
                      </a:cubicBezTo>
                      <a:cubicBezTo>
                        <a:pt x="13" y="20"/>
                        <a:pt x="7" y="20"/>
                        <a:pt x="0" y="20"/>
                      </a:cubicBezTo>
                      <a:cubicBezTo>
                        <a:pt x="0" y="14"/>
                        <a:pt x="0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11" name="Freeform 39"/>
                <p:cNvSpPr>
                  <a:spLocks noEditPoints="1"/>
                </p:cNvSpPr>
                <p:nvPr/>
              </p:nvSpPr>
              <p:spPr bwMode="auto">
                <a:xfrm>
                  <a:off x="10427457" y="2232643"/>
                  <a:ext cx="169863" cy="171450"/>
                </a:xfrm>
                <a:custGeom>
                  <a:avLst/>
                  <a:gdLst>
                    <a:gd name="T0" fmla="*/ 63 w 127"/>
                    <a:gd name="T1" fmla="*/ 126 h 127"/>
                    <a:gd name="T2" fmla="*/ 1 w 127"/>
                    <a:gd name="T3" fmla="*/ 63 h 127"/>
                    <a:gd name="T4" fmla="*/ 64 w 127"/>
                    <a:gd name="T5" fmla="*/ 0 h 127"/>
                    <a:gd name="T6" fmla="*/ 127 w 127"/>
                    <a:gd name="T7" fmla="*/ 64 h 127"/>
                    <a:gd name="T8" fmla="*/ 63 w 127"/>
                    <a:gd name="T9" fmla="*/ 126 h 127"/>
                    <a:gd name="T10" fmla="*/ 22 w 127"/>
                    <a:gd name="T11" fmla="*/ 63 h 127"/>
                    <a:gd name="T12" fmla="*/ 64 w 127"/>
                    <a:gd name="T13" fmla="*/ 106 h 127"/>
                    <a:gd name="T14" fmla="*/ 106 w 127"/>
                    <a:gd name="T15" fmla="*/ 64 h 127"/>
                    <a:gd name="T16" fmla="*/ 64 w 127"/>
                    <a:gd name="T17" fmla="*/ 22 h 127"/>
                    <a:gd name="T18" fmla="*/ 22 w 127"/>
                    <a:gd name="T19" fmla="*/ 63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7" h="127">
                      <a:moveTo>
                        <a:pt x="63" y="126"/>
                      </a:moveTo>
                      <a:cubicBezTo>
                        <a:pt x="29" y="126"/>
                        <a:pt x="0" y="98"/>
                        <a:pt x="1" y="63"/>
                      </a:cubicBezTo>
                      <a:cubicBezTo>
                        <a:pt x="1" y="29"/>
                        <a:pt x="30" y="0"/>
                        <a:pt x="64" y="0"/>
                      </a:cubicBezTo>
                      <a:cubicBezTo>
                        <a:pt x="99" y="1"/>
                        <a:pt x="127" y="29"/>
                        <a:pt x="127" y="64"/>
                      </a:cubicBezTo>
                      <a:cubicBezTo>
                        <a:pt x="127" y="99"/>
                        <a:pt x="98" y="127"/>
                        <a:pt x="63" y="126"/>
                      </a:cubicBezTo>
                      <a:close/>
                      <a:moveTo>
                        <a:pt x="22" y="63"/>
                      </a:moveTo>
                      <a:cubicBezTo>
                        <a:pt x="22" y="86"/>
                        <a:pt x="41" y="106"/>
                        <a:pt x="64" y="106"/>
                      </a:cubicBezTo>
                      <a:cubicBezTo>
                        <a:pt x="86" y="106"/>
                        <a:pt x="106" y="86"/>
                        <a:pt x="106" y="64"/>
                      </a:cubicBezTo>
                      <a:cubicBezTo>
                        <a:pt x="106" y="41"/>
                        <a:pt x="87" y="22"/>
                        <a:pt x="64" y="22"/>
                      </a:cubicBezTo>
                      <a:cubicBezTo>
                        <a:pt x="40" y="22"/>
                        <a:pt x="22" y="40"/>
                        <a:pt x="22" y="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</p:grpSp>
        </p:grpSp>
      </p:grpSp>
      <p:grpSp>
        <p:nvGrpSpPr>
          <p:cNvPr id="212" name="组合 211"/>
          <p:cNvGrpSpPr/>
          <p:nvPr/>
        </p:nvGrpSpPr>
        <p:grpSpPr>
          <a:xfrm>
            <a:off x="6559666" y="1855769"/>
            <a:ext cx="1480334" cy="2037538"/>
            <a:chOff x="2035072" y="1767211"/>
            <a:chExt cx="1480334" cy="2037538"/>
          </a:xfrm>
        </p:grpSpPr>
        <p:sp>
          <p:nvSpPr>
            <p:cNvPr id="213" name="文本框 212"/>
            <p:cNvSpPr txBox="1"/>
            <p:nvPr/>
          </p:nvSpPr>
          <p:spPr>
            <a:xfrm>
              <a:off x="2277399" y="2543145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600">
                  <a:latin typeface="思源黑体 CN Bold" panose="020B0800000000000000" charset="-122"/>
                  <a:ea typeface="思源黑体 CN Heavy" panose="020B0A00000000000000" charset="-122"/>
                </a:rPr>
                <a:t>添加標題</a:t>
              </a:r>
              <a:endParaRPr lang="zh-CN" altLang="en-US" sz="16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15" name="文本框 214"/>
            <p:cNvSpPr txBox="1"/>
            <p:nvPr/>
          </p:nvSpPr>
          <p:spPr>
            <a:xfrm>
              <a:off x="2035072" y="2882729"/>
              <a:ext cx="1480334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添加你想要表達的內容字體大小設置為</a:t>
              </a:r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14</a:t>
              </a: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或</a:t>
              </a:r>
              <a:r>
                <a:rPr lang="en-US" altLang="zh-CN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16pt</a:t>
              </a:r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最適合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216" name="组合 215"/>
            <p:cNvGrpSpPr/>
            <p:nvPr/>
          </p:nvGrpSpPr>
          <p:grpSpPr>
            <a:xfrm>
              <a:off x="2450215" y="1767211"/>
              <a:ext cx="650048" cy="657000"/>
              <a:chOff x="9863894" y="1647386"/>
              <a:chExt cx="890588" cy="900113"/>
            </a:xfrm>
          </p:grpSpPr>
          <p:sp>
            <p:nvSpPr>
              <p:cNvPr id="220" name="Freeform 27"/>
              <p:cNvSpPr>
                <a:spLocks noEditPoints="1"/>
              </p:cNvSpPr>
              <p:nvPr/>
            </p:nvSpPr>
            <p:spPr bwMode="auto">
              <a:xfrm>
                <a:off x="9863894" y="1647386"/>
                <a:ext cx="890588" cy="900113"/>
              </a:xfrm>
              <a:custGeom>
                <a:avLst/>
                <a:gdLst>
                  <a:gd name="T0" fmla="*/ 0 w 663"/>
                  <a:gd name="T1" fmla="*/ 496 h 668"/>
                  <a:gd name="T2" fmla="*/ 502 w 663"/>
                  <a:gd name="T3" fmla="*/ 76 h 668"/>
                  <a:gd name="T4" fmla="*/ 650 w 663"/>
                  <a:gd name="T5" fmla="*/ 69 h 668"/>
                  <a:gd name="T6" fmla="*/ 588 w 663"/>
                  <a:gd name="T7" fmla="*/ 159 h 668"/>
                  <a:gd name="T8" fmla="*/ 594 w 663"/>
                  <a:gd name="T9" fmla="*/ 360 h 668"/>
                  <a:gd name="T10" fmla="*/ 509 w 663"/>
                  <a:gd name="T11" fmla="*/ 651 h 668"/>
                  <a:gd name="T12" fmla="*/ 315 w 663"/>
                  <a:gd name="T13" fmla="*/ 496 h 668"/>
                  <a:gd name="T14" fmla="*/ 315 w 663"/>
                  <a:gd name="T15" fmla="*/ 474 h 668"/>
                  <a:gd name="T16" fmla="*/ 294 w 663"/>
                  <a:gd name="T17" fmla="*/ 454 h 668"/>
                  <a:gd name="T18" fmla="*/ 357 w 663"/>
                  <a:gd name="T19" fmla="*/ 328 h 668"/>
                  <a:gd name="T20" fmla="*/ 566 w 663"/>
                  <a:gd name="T21" fmla="*/ 339 h 668"/>
                  <a:gd name="T22" fmla="*/ 540 w 663"/>
                  <a:gd name="T23" fmla="*/ 139 h 668"/>
                  <a:gd name="T24" fmla="*/ 477 w 663"/>
                  <a:gd name="T25" fmla="*/ 191 h 668"/>
                  <a:gd name="T26" fmla="*/ 457 w 663"/>
                  <a:gd name="T27" fmla="*/ 239 h 668"/>
                  <a:gd name="T28" fmla="*/ 410 w 663"/>
                  <a:gd name="T29" fmla="*/ 206 h 668"/>
                  <a:gd name="T30" fmla="*/ 392 w 663"/>
                  <a:gd name="T31" fmla="*/ 180 h 668"/>
                  <a:gd name="T32" fmla="*/ 370 w 663"/>
                  <a:gd name="T33" fmla="*/ 180 h 668"/>
                  <a:gd name="T34" fmla="*/ 325 w 663"/>
                  <a:gd name="T35" fmla="*/ 217 h 668"/>
                  <a:gd name="T36" fmla="*/ 314 w 663"/>
                  <a:gd name="T37" fmla="*/ 247 h 668"/>
                  <a:gd name="T38" fmla="*/ 252 w 663"/>
                  <a:gd name="T39" fmla="*/ 238 h 668"/>
                  <a:gd name="T40" fmla="*/ 301 w 663"/>
                  <a:gd name="T41" fmla="*/ 211 h 668"/>
                  <a:gd name="T42" fmla="*/ 347 w 663"/>
                  <a:gd name="T43" fmla="*/ 157 h 668"/>
                  <a:gd name="T44" fmla="*/ 395 w 663"/>
                  <a:gd name="T45" fmla="*/ 123 h 668"/>
                  <a:gd name="T46" fmla="*/ 409 w 663"/>
                  <a:gd name="T47" fmla="*/ 166 h 668"/>
                  <a:gd name="T48" fmla="*/ 447 w 663"/>
                  <a:gd name="T49" fmla="*/ 182 h 668"/>
                  <a:gd name="T50" fmla="*/ 508 w 663"/>
                  <a:gd name="T51" fmla="*/ 130 h 668"/>
                  <a:gd name="T52" fmla="*/ 493 w 663"/>
                  <a:gd name="T53" fmla="*/ 97 h 668"/>
                  <a:gd name="T54" fmla="*/ 21 w 663"/>
                  <a:gd name="T55" fmla="*/ 97 h 668"/>
                  <a:gd name="T56" fmla="*/ 568 w 663"/>
                  <a:gd name="T57" fmla="*/ 547 h 668"/>
                  <a:gd name="T58" fmla="*/ 397 w 663"/>
                  <a:gd name="T59" fmla="*/ 547 h 668"/>
                  <a:gd name="T60" fmla="*/ 497 w 663"/>
                  <a:gd name="T61" fmla="*/ 632 h 668"/>
                  <a:gd name="T62" fmla="*/ 568 w 663"/>
                  <a:gd name="T63" fmla="*/ 547 h 668"/>
                  <a:gd name="T64" fmla="*/ 615 w 663"/>
                  <a:gd name="T65" fmla="*/ 550 h 668"/>
                  <a:gd name="T66" fmla="*/ 494 w 663"/>
                  <a:gd name="T67" fmla="*/ 339 h 668"/>
                  <a:gd name="T68" fmla="*/ 579 w 663"/>
                  <a:gd name="T69" fmla="*/ 529 h 668"/>
                  <a:gd name="T70" fmla="*/ 380 w 663"/>
                  <a:gd name="T71" fmla="*/ 504 h 668"/>
                  <a:gd name="T72" fmla="*/ 466 w 663"/>
                  <a:gd name="T73" fmla="*/ 382 h 668"/>
                  <a:gd name="T74" fmla="*/ 472 w 663"/>
                  <a:gd name="T75" fmla="*/ 339 h 668"/>
                  <a:gd name="T76" fmla="*/ 351 w 663"/>
                  <a:gd name="T77" fmla="*/ 550 h 668"/>
                  <a:gd name="T78" fmla="*/ 399 w 663"/>
                  <a:gd name="T79" fmla="*/ 485 h 668"/>
                  <a:gd name="T80" fmla="*/ 567 w 663"/>
                  <a:gd name="T81" fmla="*/ 486 h 668"/>
                  <a:gd name="T82" fmla="*/ 399 w 663"/>
                  <a:gd name="T83" fmla="*/ 485 h 668"/>
                  <a:gd name="T84" fmla="*/ 578 w 663"/>
                  <a:gd name="T85" fmla="*/ 24 h 668"/>
                  <a:gd name="T86" fmla="*/ 577 w 663"/>
                  <a:gd name="T87" fmla="*/ 128 h 668"/>
                  <a:gd name="T88" fmla="*/ 315 w 663"/>
                  <a:gd name="T89" fmla="*/ 431 h 668"/>
                  <a:gd name="T90" fmla="*/ 325 w 663"/>
                  <a:gd name="T91" fmla="*/ 427 h 668"/>
                  <a:gd name="T92" fmla="*/ 315 w 663"/>
                  <a:gd name="T93" fmla="*/ 350 h 668"/>
                  <a:gd name="T94" fmla="*/ 295 w 663"/>
                  <a:gd name="T95" fmla="*/ 247 h 668"/>
                  <a:gd name="T96" fmla="*/ 284 w 663"/>
                  <a:gd name="T97" fmla="*/ 234 h 668"/>
                  <a:gd name="T98" fmla="*/ 283 w 663"/>
                  <a:gd name="T99" fmla="*/ 254 h 668"/>
                  <a:gd name="T100" fmla="*/ 379 w 663"/>
                  <a:gd name="T101" fmla="*/ 137 h 668"/>
                  <a:gd name="T102" fmla="*/ 368 w 663"/>
                  <a:gd name="T103" fmla="*/ 149 h 668"/>
                  <a:gd name="T104" fmla="*/ 388 w 663"/>
                  <a:gd name="T105" fmla="*/ 149 h 668"/>
                  <a:gd name="T106" fmla="*/ 453 w 663"/>
                  <a:gd name="T107" fmla="*/ 215 h 668"/>
                  <a:gd name="T108" fmla="*/ 441 w 663"/>
                  <a:gd name="T109" fmla="*/ 203 h 668"/>
                  <a:gd name="T110" fmla="*/ 440 w 663"/>
                  <a:gd name="T111" fmla="*/ 222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63" h="668">
                    <a:moveTo>
                      <a:pt x="315" y="496"/>
                    </a:moveTo>
                    <a:cubicBezTo>
                      <a:pt x="210" y="496"/>
                      <a:pt x="105" y="496"/>
                      <a:pt x="0" y="496"/>
                    </a:cubicBezTo>
                    <a:cubicBezTo>
                      <a:pt x="0" y="356"/>
                      <a:pt x="0" y="217"/>
                      <a:pt x="0" y="76"/>
                    </a:cubicBezTo>
                    <a:cubicBezTo>
                      <a:pt x="168" y="76"/>
                      <a:pt x="335" y="76"/>
                      <a:pt x="502" y="76"/>
                    </a:cubicBezTo>
                    <a:cubicBezTo>
                      <a:pt x="515" y="25"/>
                      <a:pt x="541" y="0"/>
                      <a:pt x="580" y="2"/>
                    </a:cubicBezTo>
                    <a:cubicBezTo>
                      <a:pt x="618" y="5"/>
                      <a:pt x="646" y="31"/>
                      <a:pt x="650" y="69"/>
                    </a:cubicBezTo>
                    <a:cubicBezTo>
                      <a:pt x="655" y="105"/>
                      <a:pt x="632" y="136"/>
                      <a:pt x="588" y="149"/>
                    </a:cubicBezTo>
                    <a:cubicBezTo>
                      <a:pt x="588" y="152"/>
                      <a:pt x="588" y="156"/>
                      <a:pt x="588" y="159"/>
                    </a:cubicBezTo>
                    <a:cubicBezTo>
                      <a:pt x="588" y="221"/>
                      <a:pt x="588" y="283"/>
                      <a:pt x="588" y="345"/>
                    </a:cubicBezTo>
                    <a:cubicBezTo>
                      <a:pt x="587" y="352"/>
                      <a:pt x="590" y="356"/>
                      <a:pt x="594" y="360"/>
                    </a:cubicBezTo>
                    <a:cubicBezTo>
                      <a:pt x="645" y="408"/>
                      <a:pt x="663" y="466"/>
                      <a:pt x="644" y="532"/>
                    </a:cubicBezTo>
                    <a:cubicBezTo>
                      <a:pt x="624" y="599"/>
                      <a:pt x="578" y="639"/>
                      <a:pt x="509" y="651"/>
                    </a:cubicBezTo>
                    <a:cubicBezTo>
                      <a:pt x="418" y="668"/>
                      <a:pt x="330" y="602"/>
                      <a:pt x="317" y="510"/>
                    </a:cubicBezTo>
                    <a:cubicBezTo>
                      <a:pt x="316" y="506"/>
                      <a:pt x="316" y="502"/>
                      <a:pt x="315" y="496"/>
                    </a:cubicBezTo>
                    <a:close/>
                    <a:moveTo>
                      <a:pt x="21" y="474"/>
                    </a:moveTo>
                    <a:cubicBezTo>
                      <a:pt x="120" y="474"/>
                      <a:pt x="217" y="474"/>
                      <a:pt x="315" y="474"/>
                    </a:cubicBezTo>
                    <a:cubicBezTo>
                      <a:pt x="316" y="467"/>
                      <a:pt x="317" y="461"/>
                      <a:pt x="317" y="454"/>
                    </a:cubicBezTo>
                    <a:cubicBezTo>
                      <a:pt x="309" y="454"/>
                      <a:pt x="302" y="454"/>
                      <a:pt x="294" y="454"/>
                    </a:cubicBezTo>
                    <a:cubicBezTo>
                      <a:pt x="294" y="411"/>
                      <a:pt x="294" y="370"/>
                      <a:pt x="294" y="328"/>
                    </a:cubicBezTo>
                    <a:cubicBezTo>
                      <a:pt x="315" y="328"/>
                      <a:pt x="335" y="328"/>
                      <a:pt x="357" y="328"/>
                    </a:cubicBezTo>
                    <a:cubicBezTo>
                      <a:pt x="357" y="343"/>
                      <a:pt x="357" y="358"/>
                      <a:pt x="357" y="373"/>
                    </a:cubicBezTo>
                    <a:cubicBezTo>
                      <a:pt x="420" y="313"/>
                      <a:pt x="489" y="302"/>
                      <a:pt x="566" y="339"/>
                    </a:cubicBezTo>
                    <a:cubicBezTo>
                      <a:pt x="566" y="275"/>
                      <a:pt x="566" y="212"/>
                      <a:pt x="566" y="150"/>
                    </a:cubicBezTo>
                    <a:cubicBezTo>
                      <a:pt x="557" y="146"/>
                      <a:pt x="548" y="144"/>
                      <a:pt x="540" y="139"/>
                    </a:cubicBezTo>
                    <a:cubicBezTo>
                      <a:pt x="534" y="135"/>
                      <a:pt x="531" y="136"/>
                      <a:pt x="527" y="141"/>
                    </a:cubicBezTo>
                    <a:cubicBezTo>
                      <a:pt x="510" y="158"/>
                      <a:pt x="494" y="175"/>
                      <a:pt x="477" y="191"/>
                    </a:cubicBezTo>
                    <a:cubicBezTo>
                      <a:pt x="472" y="196"/>
                      <a:pt x="469" y="200"/>
                      <a:pt x="471" y="207"/>
                    </a:cubicBezTo>
                    <a:cubicBezTo>
                      <a:pt x="474" y="220"/>
                      <a:pt x="468" y="232"/>
                      <a:pt x="457" y="239"/>
                    </a:cubicBezTo>
                    <a:cubicBezTo>
                      <a:pt x="447" y="246"/>
                      <a:pt x="433" y="245"/>
                      <a:pt x="423" y="238"/>
                    </a:cubicBezTo>
                    <a:cubicBezTo>
                      <a:pt x="412" y="231"/>
                      <a:pt x="407" y="218"/>
                      <a:pt x="410" y="206"/>
                    </a:cubicBezTo>
                    <a:cubicBezTo>
                      <a:pt x="411" y="203"/>
                      <a:pt x="412" y="199"/>
                      <a:pt x="411" y="198"/>
                    </a:cubicBezTo>
                    <a:cubicBezTo>
                      <a:pt x="405" y="191"/>
                      <a:pt x="399" y="185"/>
                      <a:pt x="392" y="180"/>
                    </a:cubicBezTo>
                    <a:cubicBezTo>
                      <a:pt x="390" y="178"/>
                      <a:pt x="385" y="180"/>
                      <a:pt x="381" y="180"/>
                    </a:cubicBezTo>
                    <a:cubicBezTo>
                      <a:pt x="378" y="181"/>
                      <a:pt x="374" y="181"/>
                      <a:pt x="370" y="180"/>
                    </a:cubicBezTo>
                    <a:cubicBezTo>
                      <a:pt x="365" y="178"/>
                      <a:pt x="362" y="180"/>
                      <a:pt x="358" y="183"/>
                    </a:cubicBezTo>
                    <a:cubicBezTo>
                      <a:pt x="348" y="195"/>
                      <a:pt x="336" y="206"/>
                      <a:pt x="325" y="217"/>
                    </a:cubicBezTo>
                    <a:cubicBezTo>
                      <a:pt x="318" y="224"/>
                      <a:pt x="309" y="230"/>
                      <a:pt x="315" y="243"/>
                    </a:cubicBezTo>
                    <a:cubicBezTo>
                      <a:pt x="315" y="244"/>
                      <a:pt x="315" y="246"/>
                      <a:pt x="314" y="247"/>
                    </a:cubicBezTo>
                    <a:cubicBezTo>
                      <a:pt x="312" y="265"/>
                      <a:pt x="296" y="278"/>
                      <a:pt x="279" y="275"/>
                    </a:cubicBezTo>
                    <a:cubicBezTo>
                      <a:pt x="261" y="272"/>
                      <a:pt x="249" y="256"/>
                      <a:pt x="252" y="238"/>
                    </a:cubicBezTo>
                    <a:cubicBezTo>
                      <a:pt x="256" y="220"/>
                      <a:pt x="272" y="210"/>
                      <a:pt x="291" y="213"/>
                    </a:cubicBezTo>
                    <a:cubicBezTo>
                      <a:pt x="294" y="214"/>
                      <a:pt x="299" y="213"/>
                      <a:pt x="301" y="211"/>
                    </a:cubicBezTo>
                    <a:cubicBezTo>
                      <a:pt x="316" y="197"/>
                      <a:pt x="330" y="182"/>
                      <a:pt x="344" y="167"/>
                    </a:cubicBezTo>
                    <a:cubicBezTo>
                      <a:pt x="347" y="165"/>
                      <a:pt x="348" y="161"/>
                      <a:pt x="347" y="157"/>
                    </a:cubicBezTo>
                    <a:cubicBezTo>
                      <a:pt x="345" y="143"/>
                      <a:pt x="349" y="131"/>
                      <a:pt x="360" y="123"/>
                    </a:cubicBezTo>
                    <a:cubicBezTo>
                      <a:pt x="371" y="116"/>
                      <a:pt x="385" y="116"/>
                      <a:pt x="395" y="123"/>
                    </a:cubicBezTo>
                    <a:cubicBezTo>
                      <a:pt x="406" y="131"/>
                      <a:pt x="411" y="143"/>
                      <a:pt x="408" y="157"/>
                    </a:cubicBezTo>
                    <a:cubicBezTo>
                      <a:pt x="408" y="160"/>
                      <a:pt x="407" y="164"/>
                      <a:pt x="409" y="166"/>
                    </a:cubicBezTo>
                    <a:cubicBezTo>
                      <a:pt x="418" y="173"/>
                      <a:pt x="423" y="188"/>
                      <a:pt x="439" y="181"/>
                    </a:cubicBezTo>
                    <a:cubicBezTo>
                      <a:pt x="442" y="180"/>
                      <a:pt x="445" y="181"/>
                      <a:pt x="447" y="182"/>
                    </a:cubicBezTo>
                    <a:cubicBezTo>
                      <a:pt x="453" y="185"/>
                      <a:pt x="457" y="182"/>
                      <a:pt x="461" y="178"/>
                    </a:cubicBezTo>
                    <a:cubicBezTo>
                      <a:pt x="476" y="162"/>
                      <a:pt x="492" y="145"/>
                      <a:pt x="508" y="130"/>
                    </a:cubicBezTo>
                    <a:cubicBezTo>
                      <a:pt x="516" y="123"/>
                      <a:pt x="517" y="118"/>
                      <a:pt x="512" y="108"/>
                    </a:cubicBezTo>
                    <a:cubicBezTo>
                      <a:pt x="507" y="99"/>
                      <a:pt x="503" y="97"/>
                      <a:pt x="493" y="97"/>
                    </a:cubicBezTo>
                    <a:cubicBezTo>
                      <a:pt x="340" y="97"/>
                      <a:pt x="188" y="97"/>
                      <a:pt x="35" y="97"/>
                    </a:cubicBezTo>
                    <a:cubicBezTo>
                      <a:pt x="31" y="97"/>
                      <a:pt x="26" y="97"/>
                      <a:pt x="21" y="97"/>
                    </a:cubicBezTo>
                    <a:cubicBezTo>
                      <a:pt x="21" y="223"/>
                      <a:pt x="21" y="348"/>
                      <a:pt x="21" y="474"/>
                    </a:cubicBezTo>
                    <a:close/>
                    <a:moveTo>
                      <a:pt x="568" y="547"/>
                    </a:moveTo>
                    <a:cubicBezTo>
                      <a:pt x="546" y="575"/>
                      <a:pt x="518" y="590"/>
                      <a:pt x="482" y="590"/>
                    </a:cubicBezTo>
                    <a:cubicBezTo>
                      <a:pt x="447" y="590"/>
                      <a:pt x="419" y="574"/>
                      <a:pt x="397" y="547"/>
                    </a:cubicBezTo>
                    <a:cubicBezTo>
                      <a:pt x="385" y="554"/>
                      <a:pt x="373" y="561"/>
                      <a:pt x="361" y="568"/>
                    </a:cubicBezTo>
                    <a:cubicBezTo>
                      <a:pt x="396" y="614"/>
                      <a:pt x="441" y="636"/>
                      <a:pt x="497" y="632"/>
                    </a:cubicBezTo>
                    <a:cubicBezTo>
                      <a:pt x="542" y="628"/>
                      <a:pt x="577" y="606"/>
                      <a:pt x="604" y="568"/>
                    </a:cubicBezTo>
                    <a:cubicBezTo>
                      <a:pt x="592" y="561"/>
                      <a:pt x="580" y="554"/>
                      <a:pt x="568" y="547"/>
                    </a:cubicBezTo>
                    <a:close/>
                    <a:moveTo>
                      <a:pt x="579" y="529"/>
                    </a:moveTo>
                    <a:cubicBezTo>
                      <a:pt x="591" y="536"/>
                      <a:pt x="603" y="542"/>
                      <a:pt x="615" y="550"/>
                    </a:cubicBezTo>
                    <a:cubicBezTo>
                      <a:pt x="636" y="502"/>
                      <a:pt x="635" y="457"/>
                      <a:pt x="610" y="412"/>
                    </a:cubicBezTo>
                    <a:cubicBezTo>
                      <a:pt x="584" y="368"/>
                      <a:pt x="545" y="345"/>
                      <a:pt x="494" y="339"/>
                    </a:cubicBezTo>
                    <a:cubicBezTo>
                      <a:pt x="494" y="354"/>
                      <a:pt x="494" y="367"/>
                      <a:pt x="494" y="381"/>
                    </a:cubicBezTo>
                    <a:cubicBezTo>
                      <a:pt x="562" y="390"/>
                      <a:pt x="607" y="457"/>
                      <a:pt x="579" y="529"/>
                    </a:cubicBezTo>
                    <a:close/>
                    <a:moveTo>
                      <a:pt x="386" y="529"/>
                    </a:moveTo>
                    <a:cubicBezTo>
                      <a:pt x="384" y="520"/>
                      <a:pt x="381" y="512"/>
                      <a:pt x="380" y="504"/>
                    </a:cubicBezTo>
                    <a:cubicBezTo>
                      <a:pt x="378" y="496"/>
                      <a:pt x="377" y="488"/>
                      <a:pt x="378" y="479"/>
                    </a:cubicBezTo>
                    <a:cubicBezTo>
                      <a:pt x="383" y="428"/>
                      <a:pt x="415" y="393"/>
                      <a:pt x="466" y="382"/>
                    </a:cubicBezTo>
                    <a:cubicBezTo>
                      <a:pt x="468" y="381"/>
                      <a:pt x="472" y="378"/>
                      <a:pt x="472" y="376"/>
                    </a:cubicBezTo>
                    <a:cubicBezTo>
                      <a:pt x="472" y="364"/>
                      <a:pt x="472" y="352"/>
                      <a:pt x="472" y="339"/>
                    </a:cubicBezTo>
                    <a:cubicBezTo>
                      <a:pt x="417" y="345"/>
                      <a:pt x="377" y="371"/>
                      <a:pt x="352" y="419"/>
                    </a:cubicBezTo>
                    <a:cubicBezTo>
                      <a:pt x="330" y="461"/>
                      <a:pt x="330" y="505"/>
                      <a:pt x="351" y="550"/>
                    </a:cubicBezTo>
                    <a:cubicBezTo>
                      <a:pt x="363" y="542"/>
                      <a:pt x="374" y="536"/>
                      <a:pt x="386" y="529"/>
                    </a:cubicBezTo>
                    <a:close/>
                    <a:moveTo>
                      <a:pt x="399" y="485"/>
                    </a:moveTo>
                    <a:cubicBezTo>
                      <a:pt x="399" y="531"/>
                      <a:pt x="436" y="569"/>
                      <a:pt x="482" y="570"/>
                    </a:cubicBezTo>
                    <a:cubicBezTo>
                      <a:pt x="528" y="570"/>
                      <a:pt x="567" y="532"/>
                      <a:pt x="567" y="486"/>
                    </a:cubicBezTo>
                    <a:cubicBezTo>
                      <a:pt x="567" y="440"/>
                      <a:pt x="529" y="402"/>
                      <a:pt x="483" y="402"/>
                    </a:cubicBezTo>
                    <a:cubicBezTo>
                      <a:pt x="437" y="402"/>
                      <a:pt x="399" y="439"/>
                      <a:pt x="399" y="485"/>
                    </a:cubicBezTo>
                    <a:close/>
                    <a:moveTo>
                      <a:pt x="630" y="76"/>
                    </a:moveTo>
                    <a:cubicBezTo>
                      <a:pt x="630" y="47"/>
                      <a:pt x="606" y="24"/>
                      <a:pt x="578" y="24"/>
                    </a:cubicBezTo>
                    <a:cubicBezTo>
                      <a:pt x="548" y="23"/>
                      <a:pt x="525" y="47"/>
                      <a:pt x="525" y="76"/>
                    </a:cubicBezTo>
                    <a:cubicBezTo>
                      <a:pt x="525" y="105"/>
                      <a:pt x="548" y="128"/>
                      <a:pt x="577" y="128"/>
                    </a:cubicBezTo>
                    <a:cubicBezTo>
                      <a:pt x="606" y="128"/>
                      <a:pt x="630" y="105"/>
                      <a:pt x="630" y="76"/>
                    </a:cubicBezTo>
                    <a:close/>
                    <a:moveTo>
                      <a:pt x="315" y="431"/>
                    </a:moveTo>
                    <a:cubicBezTo>
                      <a:pt x="316" y="432"/>
                      <a:pt x="317" y="433"/>
                      <a:pt x="318" y="434"/>
                    </a:cubicBezTo>
                    <a:cubicBezTo>
                      <a:pt x="320" y="432"/>
                      <a:pt x="323" y="430"/>
                      <a:pt x="325" y="427"/>
                    </a:cubicBezTo>
                    <a:cubicBezTo>
                      <a:pt x="340" y="403"/>
                      <a:pt x="335" y="376"/>
                      <a:pt x="335" y="350"/>
                    </a:cubicBezTo>
                    <a:cubicBezTo>
                      <a:pt x="328" y="350"/>
                      <a:pt x="322" y="350"/>
                      <a:pt x="315" y="350"/>
                    </a:cubicBezTo>
                    <a:cubicBezTo>
                      <a:pt x="315" y="377"/>
                      <a:pt x="315" y="404"/>
                      <a:pt x="315" y="431"/>
                    </a:cubicBezTo>
                    <a:close/>
                    <a:moveTo>
                      <a:pt x="295" y="247"/>
                    </a:moveTo>
                    <a:cubicBezTo>
                      <a:pt x="295" y="245"/>
                      <a:pt x="295" y="244"/>
                      <a:pt x="295" y="242"/>
                    </a:cubicBezTo>
                    <a:cubicBezTo>
                      <a:pt x="291" y="239"/>
                      <a:pt x="287" y="234"/>
                      <a:pt x="284" y="234"/>
                    </a:cubicBezTo>
                    <a:cubicBezTo>
                      <a:pt x="280" y="235"/>
                      <a:pt x="274" y="239"/>
                      <a:pt x="273" y="243"/>
                    </a:cubicBezTo>
                    <a:cubicBezTo>
                      <a:pt x="272" y="249"/>
                      <a:pt x="276" y="255"/>
                      <a:pt x="283" y="254"/>
                    </a:cubicBezTo>
                    <a:cubicBezTo>
                      <a:pt x="287" y="253"/>
                      <a:pt x="291" y="249"/>
                      <a:pt x="295" y="247"/>
                    </a:cubicBezTo>
                    <a:close/>
                    <a:moveTo>
                      <a:pt x="379" y="137"/>
                    </a:moveTo>
                    <a:cubicBezTo>
                      <a:pt x="378" y="138"/>
                      <a:pt x="376" y="138"/>
                      <a:pt x="375" y="138"/>
                    </a:cubicBezTo>
                    <a:cubicBezTo>
                      <a:pt x="372" y="142"/>
                      <a:pt x="368" y="145"/>
                      <a:pt x="368" y="149"/>
                    </a:cubicBezTo>
                    <a:cubicBezTo>
                      <a:pt x="367" y="156"/>
                      <a:pt x="371" y="160"/>
                      <a:pt x="378" y="160"/>
                    </a:cubicBezTo>
                    <a:cubicBezTo>
                      <a:pt x="385" y="159"/>
                      <a:pt x="389" y="155"/>
                      <a:pt x="388" y="149"/>
                    </a:cubicBezTo>
                    <a:cubicBezTo>
                      <a:pt x="387" y="145"/>
                      <a:pt x="382" y="141"/>
                      <a:pt x="379" y="137"/>
                    </a:cubicBezTo>
                    <a:close/>
                    <a:moveTo>
                      <a:pt x="453" y="215"/>
                    </a:moveTo>
                    <a:cubicBezTo>
                      <a:pt x="453" y="214"/>
                      <a:pt x="453" y="212"/>
                      <a:pt x="453" y="211"/>
                    </a:cubicBezTo>
                    <a:cubicBezTo>
                      <a:pt x="449" y="208"/>
                      <a:pt x="445" y="203"/>
                      <a:pt x="441" y="203"/>
                    </a:cubicBezTo>
                    <a:cubicBezTo>
                      <a:pt x="437" y="203"/>
                      <a:pt x="431" y="209"/>
                      <a:pt x="431" y="212"/>
                    </a:cubicBezTo>
                    <a:cubicBezTo>
                      <a:pt x="431" y="215"/>
                      <a:pt x="436" y="222"/>
                      <a:pt x="440" y="222"/>
                    </a:cubicBezTo>
                    <a:cubicBezTo>
                      <a:pt x="444" y="222"/>
                      <a:pt x="448" y="218"/>
                      <a:pt x="453" y="215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grpSp>
            <p:nvGrpSpPr>
              <p:cNvPr id="224" name="旁门左道PPT出品"/>
              <p:cNvGrpSpPr/>
              <p:nvPr/>
            </p:nvGrpSpPr>
            <p:grpSpPr>
              <a:xfrm>
                <a:off x="9921044" y="1807723"/>
                <a:ext cx="676276" cy="579438"/>
                <a:chOff x="9921044" y="1824655"/>
                <a:chExt cx="676276" cy="579438"/>
              </a:xfrm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</p:grpSpPr>
            <p:sp>
              <p:nvSpPr>
                <p:cNvPr id="227" name="Freeform 28"/>
                <p:cNvSpPr>
                  <a:spLocks noEditPoints="1"/>
                </p:cNvSpPr>
                <p:nvPr/>
              </p:nvSpPr>
              <p:spPr bwMode="auto">
                <a:xfrm>
                  <a:off x="10146469" y="2050080"/>
                  <a:ext cx="82550" cy="225425"/>
                </a:xfrm>
                <a:custGeom>
                  <a:avLst/>
                  <a:gdLst>
                    <a:gd name="T0" fmla="*/ 62 w 62"/>
                    <a:gd name="T1" fmla="*/ 0 h 167"/>
                    <a:gd name="T2" fmla="*/ 62 w 62"/>
                    <a:gd name="T3" fmla="*/ 167 h 167"/>
                    <a:gd name="T4" fmla="*/ 0 w 62"/>
                    <a:gd name="T5" fmla="*/ 167 h 167"/>
                    <a:gd name="T6" fmla="*/ 0 w 62"/>
                    <a:gd name="T7" fmla="*/ 0 h 167"/>
                    <a:gd name="T8" fmla="*/ 62 w 62"/>
                    <a:gd name="T9" fmla="*/ 0 h 167"/>
                    <a:gd name="T10" fmla="*/ 41 w 62"/>
                    <a:gd name="T11" fmla="*/ 146 h 167"/>
                    <a:gd name="T12" fmla="*/ 41 w 62"/>
                    <a:gd name="T13" fmla="*/ 22 h 167"/>
                    <a:gd name="T14" fmla="*/ 21 w 62"/>
                    <a:gd name="T15" fmla="*/ 22 h 167"/>
                    <a:gd name="T16" fmla="*/ 21 w 62"/>
                    <a:gd name="T17" fmla="*/ 146 h 167"/>
                    <a:gd name="T18" fmla="*/ 41 w 62"/>
                    <a:gd name="T19" fmla="*/ 146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167">
                      <a:moveTo>
                        <a:pt x="62" y="0"/>
                      </a:moveTo>
                      <a:cubicBezTo>
                        <a:pt x="62" y="56"/>
                        <a:pt x="62" y="111"/>
                        <a:pt x="62" y="167"/>
                      </a:cubicBezTo>
                      <a:cubicBezTo>
                        <a:pt x="42" y="167"/>
                        <a:pt x="21" y="167"/>
                        <a:pt x="0" y="167"/>
                      </a:cubicBezTo>
                      <a:cubicBezTo>
                        <a:pt x="0" y="112"/>
                        <a:pt x="0" y="56"/>
                        <a:pt x="0" y="0"/>
                      </a:cubicBezTo>
                      <a:cubicBezTo>
                        <a:pt x="21" y="0"/>
                        <a:pt x="41" y="0"/>
                        <a:pt x="62" y="0"/>
                      </a:cubicBezTo>
                      <a:close/>
                      <a:moveTo>
                        <a:pt x="41" y="146"/>
                      </a:moveTo>
                      <a:cubicBezTo>
                        <a:pt x="41" y="104"/>
                        <a:pt x="41" y="63"/>
                        <a:pt x="41" y="22"/>
                      </a:cubicBezTo>
                      <a:cubicBezTo>
                        <a:pt x="34" y="22"/>
                        <a:pt x="28" y="22"/>
                        <a:pt x="21" y="22"/>
                      </a:cubicBezTo>
                      <a:cubicBezTo>
                        <a:pt x="21" y="64"/>
                        <a:pt x="21" y="105"/>
                        <a:pt x="21" y="146"/>
                      </a:cubicBezTo>
                      <a:cubicBezTo>
                        <a:pt x="28" y="146"/>
                        <a:pt x="34" y="146"/>
                        <a:pt x="41" y="1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28" name="Freeform 29"/>
                <p:cNvSpPr>
                  <a:spLocks noEditPoints="1"/>
                </p:cNvSpPr>
                <p:nvPr/>
              </p:nvSpPr>
              <p:spPr bwMode="auto">
                <a:xfrm>
                  <a:off x="9921044" y="2135805"/>
                  <a:ext cx="82550" cy="139700"/>
                </a:xfrm>
                <a:custGeom>
                  <a:avLst/>
                  <a:gdLst>
                    <a:gd name="T0" fmla="*/ 0 w 62"/>
                    <a:gd name="T1" fmla="*/ 0 h 103"/>
                    <a:gd name="T2" fmla="*/ 62 w 62"/>
                    <a:gd name="T3" fmla="*/ 0 h 103"/>
                    <a:gd name="T4" fmla="*/ 62 w 62"/>
                    <a:gd name="T5" fmla="*/ 103 h 103"/>
                    <a:gd name="T6" fmla="*/ 0 w 62"/>
                    <a:gd name="T7" fmla="*/ 103 h 103"/>
                    <a:gd name="T8" fmla="*/ 0 w 62"/>
                    <a:gd name="T9" fmla="*/ 0 h 103"/>
                    <a:gd name="T10" fmla="*/ 21 w 62"/>
                    <a:gd name="T11" fmla="*/ 20 h 103"/>
                    <a:gd name="T12" fmla="*/ 21 w 62"/>
                    <a:gd name="T13" fmla="*/ 82 h 103"/>
                    <a:gd name="T14" fmla="*/ 41 w 62"/>
                    <a:gd name="T15" fmla="*/ 82 h 103"/>
                    <a:gd name="T16" fmla="*/ 41 w 62"/>
                    <a:gd name="T17" fmla="*/ 20 h 103"/>
                    <a:gd name="T18" fmla="*/ 21 w 62"/>
                    <a:gd name="T19" fmla="*/ 20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103">
                      <a:moveTo>
                        <a:pt x="0" y="0"/>
                      </a:moveTo>
                      <a:cubicBezTo>
                        <a:pt x="21" y="0"/>
                        <a:pt x="41" y="0"/>
                        <a:pt x="62" y="0"/>
                      </a:cubicBezTo>
                      <a:cubicBezTo>
                        <a:pt x="62" y="34"/>
                        <a:pt x="62" y="68"/>
                        <a:pt x="62" y="103"/>
                      </a:cubicBezTo>
                      <a:cubicBezTo>
                        <a:pt x="42" y="103"/>
                        <a:pt x="21" y="103"/>
                        <a:pt x="0" y="103"/>
                      </a:cubicBezTo>
                      <a:cubicBezTo>
                        <a:pt x="0" y="69"/>
                        <a:pt x="0" y="34"/>
                        <a:pt x="0" y="0"/>
                      </a:cubicBezTo>
                      <a:close/>
                      <a:moveTo>
                        <a:pt x="21" y="20"/>
                      </a:moveTo>
                      <a:cubicBezTo>
                        <a:pt x="21" y="41"/>
                        <a:pt x="21" y="62"/>
                        <a:pt x="21" y="82"/>
                      </a:cubicBezTo>
                      <a:cubicBezTo>
                        <a:pt x="28" y="82"/>
                        <a:pt x="34" y="82"/>
                        <a:pt x="41" y="82"/>
                      </a:cubicBezTo>
                      <a:cubicBezTo>
                        <a:pt x="41" y="61"/>
                        <a:pt x="41" y="41"/>
                        <a:pt x="41" y="20"/>
                      </a:cubicBezTo>
                      <a:cubicBezTo>
                        <a:pt x="34" y="20"/>
                        <a:pt x="28" y="20"/>
                        <a:pt x="21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30" name="Freeform 30"/>
                <p:cNvSpPr>
                  <a:spLocks noEditPoints="1"/>
                </p:cNvSpPr>
                <p:nvPr/>
              </p:nvSpPr>
              <p:spPr bwMode="auto">
                <a:xfrm>
                  <a:off x="10033757" y="2162793"/>
                  <a:ext cx="82550" cy="112713"/>
                </a:xfrm>
                <a:custGeom>
                  <a:avLst/>
                  <a:gdLst>
                    <a:gd name="T0" fmla="*/ 0 w 62"/>
                    <a:gd name="T1" fmla="*/ 0 h 83"/>
                    <a:gd name="T2" fmla="*/ 62 w 62"/>
                    <a:gd name="T3" fmla="*/ 0 h 83"/>
                    <a:gd name="T4" fmla="*/ 62 w 62"/>
                    <a:gd name="T5" fmla="*/ 83 h 83"/>
                    <a:gd name="T6" fmla="*/ 0 w 62"/>
                    <a:gd name="T7" fmla="*/ 83 h 83"/>
                    <a:gd name="T8" fmla="*/ 0 w 62"/>
                    <a:gd name="T9" fmla="*/ 0 h 83"/>
                    <a:gd name="T10" fmla="*/ 41 w 62"/>
                    <a:gd name="T11" fmla="*/ 22 h 83"/>
                    <a:gd name="T12" fmla="*/ 21 w 62"/>
                    <a:gd name="T13" fmla="*/ 22 h 83"/>
                    <a:gd name="T14" fmla="*/ 21 w 62"/>
                    <a:gd name="T15" fmla="*/ 62 h 83"/>
                    <a:gd name="T16" fmla="*/ 41 w 62"/>
                    <a:gd name="T17" fmla="*/ 62 h 83"/>
                    <a:gd name="T18" fmla="*/ 41 w 62"/>
                    <a:gd name="T19" fmla="*/ 22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83">
                      <a:moveTo>
                        <a:pt x="0" y="0"/>
                      </a:moveTo>
                      <a:cubicBezTo>
                        <a:pt x="21" y="0"/>
                        <a:pt x="41" y="0"/>
                        <a:pt x="62" y="0"/>
                      </a:cubicBezTo>
                      <a:cubicBezTo>
                        <a:pt x="62" y="28"/>
                        <a:pt x="62" y="55"/>
                        <a:pt x="62" y="83"/>
                      </a:cubicBezTo>
                      <a:cubicBezTo>
                        <a:pt x="42" y="83"/>
                        <a:pt x="21" y="83"/>
                        <a:pt x="0" y="83"/>
                      </a:cubicBezTo>
                      <a:cubicBezTo>
                        <a:pt x="0" y="56"/>
                        <a:pt x="0" y="29"/>
                        <a:pt x="0" y="0"/>
                      </a:cubicBezTo>
                      <a:close/>
                      <a:moveTo>
                        <a:pt x="41" y="22"/>
                      </a:moveTo>
                      <a:cubicBezTo>
                        <a:pt x="34" y="22"/>
                        <a:pt x="28" y="22"/>
                        <a:pt x="21" y="22"/>
                      </a:cubicBezTo>
                      <a:cubicBezTo>
                        <a:pt x="21" y="36"/>
                        <a:pt x="21" y="49"/>
                        <a:pt x="21" y="62"/>
                      </a:cubicBezTo>
                      <a:cubicBezTo>
                        <a:pt x="28" y="62"/>
                        <a:pt x="34" y="62"/>
                        <a:pt x="41" y="62"/>
                      </a:cubicBezTo>
                      <a:cubicBezTo>
                        <a:pt x="41" y="49"/>
                        <a:pt x="41" y="36"/>
                        <a:pt x="41" y="2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31" name="Freeform 31"/>
                <p:cNvSpPr/>
                <p:nvPr/>
              </p:nvSpPr>
              <p:spPr bwMode="auto">
                <a:xfrm>
                  <a:off x="9976607" y="182465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48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35" name="Freeform 32"/>
                <p:cNvSpPr/>
                <p:nvPr/>
              </p:nvSpPr>
              <p:spPr bwMode="auto">
                <a:xfrm>
                  <a:off x="9976607" y="188180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49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36" name="Freeform 33"/>
                <p:cNvSpPr/>
                <p:nvPr/>
              </p:nvSpPr>
              <p:spPr bwMode="auto">
                <a:xfrm>
                  <a:off x="9976607" y="1938955"/>
                  <a:ext cx="196850" cy="25400"/>
                </a:xfrm>
                <a:custGeom>
                  <a:avLst/>
                  <a:gdLst>
                    <a:gd name="T0" fmla="*/ 0 w 146"/>
                    <a:gd name="T1" fmla="*/ 19 h 19"/>
                    <a:gd name="T2" fmla="*/ 0 w 146"/>
                    <a:gd name="T3" fmla="*/ 0 h 19"/>
                    <a:gd name="T4" fmla="*/ 146 w 146"/>
                    <a:gd name="T5" fmla="*/ 0 h 19"/>
                    <a:gd name="T6" fmla="*/ 146 w 146"/>
                    <a:gd name="T7" fmla="*/ 19 h 19"/>
                    <a:gd name="T8" fmla="*/ 0 w 146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6" h="19">
                      <a:moveTo>
                        <a:pt x="0" y="19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49" y="0"/>
                        <a:pt x="97" y="0"/>
                        <a:pt x="146" y="0"/>
                      </a:cubicBezTo>
                      <a:cubicBezTo>
                        <a:pt x="146" y="6"/>
                        <a:pt x="146" y="12"/>
                        <a:pt x="146" y="19"/>
                      </a:cubicBezTo>
                      <a:cubicBezTo>
                        <a:pt x="97" y="19"/>
                        <a:pt x="49" y="19"/>
                        <a:pt x="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37" name="Freeform 34"/>
                <p:cNvSpPr/>
                <p:nvPr/>
              </p:nvSpPr>
              <p:spPr bwMode="auto">
                <a:xfrm>
                  <a:off x="9976607" y="1994518"/>
                  <a:ext cx="198438" cy="25400"/>
                </a:xfrm>
                <a:custGeom>
                  <a:avLst/>
                  <a:gdLst>
                    <a:gd name="T0" fmla="*/ 147 w 147"/>
                    <a:gd name="T1" fmla="*/ 0 h 19"/>
                    <a:gd name="T2" fmla="*/ 147 w 147"/>
                    <a:gd name="T3" fmla="*/ 19 h 19"/>
                    <a:gd name="T4" fmla="*/ 0 w 147"/>
                    <a:gd name="T5" fmla="*/ 19 h 19"/>
                    <a:gd name="T6" fmla="*/ 0 w 147"/>
                    <a:gd name="T7" fmla="*/ 0 h 19"/>
                    <a:gd name="T8" fmla="*/ 147 w 147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7" h="19">
                      <a:moveTo>
                        <a:pt x="147" y="0"/>
                      </a:moveTo>
                      <a:cubicBezTo>
                        <a:pt x="147" y="6"/>
                        <a:pt x="147" y="12"/>
                        <a:pt x="147" y="19"/>
                      </a:cubicBezTo>
                      <a:cubicBezTo>
                        <a:pt x="98" y="19"/>
                        <a:pt x="49" y="19"/>
                        <a:pt x="0" y="19"/>
                      </a:cubicBez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49" y="0"/>
                        <a:pt x="97" y="0"/>
                        <a:pt x="14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38" name="Freeform 35"/>
                <p:cNvSpPr/>
                <p:nvPr/>
              </p:nvSpPr>
              <p:spPr bwMode="auto">
                <a:xfrm>
                  <a:off x="9921044" y="1824655"/>
                  <a:ext cx="26988" cy="25400"/>
                </a:xfrm>
                <a:custGeom>
                  <a:avLst/>
                  <a:gdLst>
                    <a:gd name="T0" fmla="*/ 20 w 20"/>
                    <a:gd name="T1" fmla="*/ 0 h 19"/>
                    <a:gd name="T2" fmla="*/ 20 w 20"/>
                    <a:gd name="T3" fmla="*/ 19 h 19"/>
                    <a:gd name="T4" fmla="*/ 0 w 20"/>
                    <a:gd name="T5" fmla="*/ 19 h 19"/>
                    <a:gd name="T6" fmla="*/ 0 w 20"/>
                    <a:gd name="T7" fmla="*/ 0 h 19"/>
                    <a:gd name="T8" fmla="*/ 20 w 20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9">
                      <a:moveTo>
                        <a:pt x="20" y="0"/>
                      </a:moveTo>
                      <a:cubicBezTo>
                        <a:pt x="20" y="6"/>
                        <a:pt x="20" y="13"/>
                        <a:pt x="20" y="19"/>
                      </a:cubicBezTo>
                      <a:cubicBezTo>
                        <a:pt x="13" y="19"/>
                        <a:pt x="7" y="19"/>
                        <a:pt x="0" y="19"/>
                      </a:cubicBezTo>
                      <a:cubicBezTo>
                        <a:pt x="0" y="13"/>
                        <a:pt x="0" y="6"/>
                        <a:pt x="0" y="0"/>
                      </a:cubicBezTo>
                      <a:cubicBezTo>
                        <a:pt x="6" y="0"/>
                        <a:pt x="13" y="0"/>
                        <a:pt x="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39" name="Freeform 36"/>
                <p:cNvSpPr/>
                <p:nvPr/>
              </p:nvSpPr>
              <p:spPr bwMode="auto">
                <a:xfrm>
                  <a:off x="9921044" y="1880218"/>
                  <a:ext cx="26988" cy="26988"/>
                </a:xfrm>
                <a:custGeom>
                  <a:avLst/>
                  <a:gdLst>
                    <a:gd name="T0" fmla="*/ 0 w 20"/>
                    <a:gd name="T1" fmla="*/ 20 h 20"/>
                    <a:gd name="T2" fmla="*/ 0 w 20"/>
                    <a:gd name="T3" fmla="*/ 0 h 20"/>
                    <a:gd name="T4" fmla="*/ 20 w 20"/>
                    <a:gd name="T5" fmla="*/ 0 h 20"/>
                    <a:gd name="T6" fmla="*/ 20 w 20"/>
                    <a:gd name="T7" fmla="*/ 20 h 20"/>
                    <a:gd name="T8" fmla="*/ 0 w 20"/>
                    <a:gd name="T9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0" y="20"/>
                      </a:move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7" y="0"/>
                        <a:pt x="13" y="0"/>
                        <a:pt x="20" y="0"/>
                      </a:cubicBezTo>
                      <a:cubicBezTo>
                        <a:pt x="20" y="7"/>
                        <a:pt x="20" y="13"/>
                        <a:pt x="20" y="20"/>
                      </a:cubicBezTo>
                      <a:cubicBezTo>
                        <a:pt x="13" y="20"/>
                        <a:pt x="7" y="20"/>
                        <a:pt x="0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40" name="Freeform 37"/>
                <p:cNvSpPr/>
                <p:nvPr/>
              </p:nvSpPr>
              <p:spPr bwMode="auto">
                <a:xfrm>
                  <a:off x="9921044" y="1938955"/>
                  <a:ext cx="26988" cy="25400"/>
                </a:xfrm>
                <a:custGeom>
                  <a:avLst/>
                  <a:gdLst>
                    <a:gd name="T0" fmla="*/ 20 w 20"/>
                    <a:gd name="T1" fmla="*/ 19 h 19"/>
                    <a:gd name="T2" fmla="*/ 0 w 20"/>
                    <a:gd name="T3" fmla="*/ 19 h 19"/>
                    <a:gd name="T4" fmla="*/ 0 w 20"/>
                    <a:gd name="T5" fmla="*/ 0 h 19"/>
                    <a:gd name="T6" fmla="*/ 20 w 20"/>
                    <a:gd name="T7" fmla="*/ 0 h 19"/>
                    <a:gd name="T8" fmla="*/ 20 w 20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9">
                      <a:moveTo>
                        <a:pt x="20" y="19"/>
                      </a:moveTo>
                      <a:cubicBezTo>
                        <a:pt x="13" y="19"/>
                        <a:pt x="7" y="19"/>
                        <a:pt x="0" y="19"/>
                      </a:cubicBezTo>
                      <a:cubicBezTo>
                        <a:pt x="0" y="13"/>
                        <a:pt x="0" y="7"/>
                        <a:pt x="0" y="0"/>
                      </a:cubicBezTo>
                      <a:cubicBezTo>
                        <a:pt x="6" y="0"/>
                        <a:pt x="13" y="0"/>
                        <a:pt x="20" y="0"/>
                      </a:cubicBezTo>
                      <a:cubicBezTo>
                        <a:pt x="20" y="6"/>
                        <a:pt x="20" y="12"/>
                        <a:pt x="20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41" name="Freeform 38"/>
                <p:cNvSpPr/>
                <p:nvPr/>
              </p:nvSpPr>
              <p:spPr bwMode="auto">
                <a:xfrm>
                  <a:off x="9921044" y="1992930"/>
                  <a:ext cx="26988" cy="26988"/>
                </a:xfrm>
                <a:custGeom>
                  <a:avLst/>
                  <a:gdLst>
                    <a:gd name="T0" fmla="*/ 0 w 20"/>
                    <a:gd name="T1" fmla="*/ 0 h 20"/>
                    <a:gd name="T2" fmla="*/ 20 w 20"/>
                    <a:gd name="T3" fmla="*/ 0 h 20"/>
                    <a:gd name="T4" fmla="*/ 20 w 20"/>
                    <a:gd name="T5" fmla="*/ 20 h 20"/>
                    <a:gd name="T6" fmla="*/ 0 w 20"/>
                    <a:gd name="T7" fmla="*/ 20 h 20"/>
                    <a:gd name="T8" fmla="*/ 0 w 20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0" y="0"/>
                      </a:moveTo>
                      <a:cubicBezTo>
                        <a:pt x="7" y="0"/>
                        <a:pt x="13" y="0"/>
                        <a:pt x="20" y="0"/>
                      </a:cubicBezTo>
                      <a:cubicBezTo>
                        <a:pt x="20" y="7"/>
                        <a:pt x="20" y="13"/>
                        <a:pt x="20" y="20"/>
                      </a:cubicBezTo>
                      <a:cubicBezTo>
                        <a:pt x="13" y="20"/>
                        <a:pt x="7" y="20"/>
                        <a:pt x="0" y="20"/>
                      </a:cubicBezTo>
                      <a:cubicBezTo>
                        <a:pt x="0" y="14"/>
                        <a:pt x="0" y="8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42" name="Freeform 39"/>
                <p:cNvSpPr>
                  <a:spLocks noEditPoints="1"/>
                </p:cNvSpPr>
                <p:nvPr/>
              </p:nvSpPr>
              <p:spPr bwMode="auto">
                <a:xfrm>
                  <a:off x="10427457" y="2232643"/>
                  <a:ext cx="169863" cy="171450"/>
                </a:xfrm>
                <a:custGeom>
                  <a:avLst/>
                  <a:gdLst>
                    <a:gd name="T0" fmla="*/ 63 w 127"/>
                    <a:gd name="T1" fmla="*/ 126 h 127"/>
                    <a:gd name="T2" fmla="*/ 1 w 127"/>
                    <a:gd name="T3" fmla="*/ 63 h 127"/>
                    <a:gd name="T4" fmla="*/ 64 w 127"/>
                    <a:gd name="T5" fmla="*/ 0 h 127"/>
                    <a:gd name="T6" fmla="*/ 127 w 127"/>
                    <a:gd name="T7" fmla="*/ 64 h 127"/>
                    <a:gd name="T8" fmla="*/ 63 w 127"/>
                    <a:gd name="T9" fmla="*/ 126 h 127"/>
                    <a:gd name="T10" fmla="*/ 22 w 127"/>
                    <a:gd name="T11" fmla="*/ 63 h 127"/>
                    <a:gd name="T12" fmla="*/ 64 w 127"/>
                    <a:gd name="T13" fmla="*/ 106 h 127"/>
                    <a:gd name="T14" fmla="*/ 106 w 127"/>
                    <a:gd name="T15" fmla="*/ 64 h 127"/>
                    <a:gd name="T16" fmla="*/ 64 w 127"/>
                    <a:gd name="T17" fmla="*/ 22 h 127"/>
                    <a:gd name="T18" fmla="*/ 22 w 127"/>
                    <a:gd name="T19" fmla="*/ 63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7" h="127">
                      <a:moveTo>
                        <a:pt x="63" y="126"/>
                      </a:moveTo>
                      <a:cubicBezTo>
                        <a:pt x="29" y="126"/>
                        <a:pt x="0" y="98"/>
                        <a:pt x="1" y="63"/>
                      </a:cubicBezTo>
                      <a:cubicBezTo>
                        <a:pt x="1" y="29"/>
                        <a:pt x="30" y="0"/>
                        <a:pt x="64" y="0"/>
                      </a:cubicBezTo>
                      <a:cubicBezTo>
                        <a:pt x="99" y="1"/>
                        <a:pt x="127" y="29"/>
                        <a:pt x="127" y="64"/>
                      </a:cubicBezTo>
                      <a:cubicBezTo>
                        <a:pt x="127" y="99"/>
                        <a:pt x="98" y="127"/>
                        <a:pt x="63" y="126"/>
                      </a:cubicBezTo>
                      <a:close/>
                      <a:moveTo>
                        <a:pt x="22" y="63"/>
                      </a:moveTo>
                      <a:cubicBezTo>
                        <a:pt x="22" y="86"/>
                        <a:pt x="41" y="106"/>
                        <a:pt x="64" y="106"/>
                      </a:cubicBezTo>
                      <a:cubicBezTo>
                        <a:pt x="86" y="106"/>
                        <a:pt x="106" y="86"/>
                        <a:pt x="106" y="64"/>
                      </a:cubicBezTo>
                      <a:cubicBezTo>
                        <a:pt x="106" y="41"/>
                        <a:pt x="87" y="22"/>
                        <a:pt x="64" y="22"/>
                      </a:cubicBezTo>
                      <a:cubicBezTo>
                        <a:pt x="40" y="22"/>
                        <a:pt x="22" y="40"/>
                        <a:pt x="22" y="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</p:grpSp>
        </p:grpSp>
      </p:grpSp>
      <p:sp>
        <p:nvSpPr>
          <p:cNvPr id="254" name="任意多边形: 形状 253"/>
          <p:cNvSpPr/>
          <p:nvPr/>
        </p:nvSpPr>
        <p:spPr>
          <a:xfrm rot="18900000">
            <a:off x="1826107" y="-1567739"/>
            <a:ext cx="8523902" cy="8523902"/>
          </a:xfrm>
          <a:custGeom>
            <a:avLst/>
            <a:gdLst>
              <a:gd name="connsiteX0" fmla="*/ 2458233 w 8523902"/>
              <a:gd name="connsiteY0" fmla="*/ 421765 h 8523902"/>
              <a:gd name="connsiteX1" fmla="*/ 8102136 w 8523902"/>
              <a:gd name="connsiteY1" fmla="*/ 6065668 h 8523902"/>
              <a:gd name="connsiteX2" fmla="*/ 8102136 w 8523902"/>
              <a:gd name="connsiteY2" fmla="*/ 8102136 h 8523902"/>
              <a:gd name="connsiteX3" fmla="*/ 6065668 w 8523902"/>
              <a:gd name="connsiteY3" fmla="*/ 8102136 h 8523902"/>
              <a:gd name="connsiteX4" fmla="*/ 3440417 w 8523902"/>
              <a:gd name="connsiteY4" fmla="*/ 5476884 h 8523902"/>
              <a:gd name="connsiteX5" fmla="*/ 3111467 w 8523902"/>
              <a:gd name="connsiteY5" fmla="*/ 5476884 h 8523902"/>
              <a:gd name="connsiteX6" fmla="*/ 3111467 w 8523902"/>
              <a:gd name="connsiteY6" fmla="*/ 5147934 h 8523902"/>
              <a:gd name="connsiteX7" fmla="*/ 421765 w 8523902"/>
              <a:gd name="connsiteY7" fmla="*/ 2458233 h 8523902"/>
              <a:gd name="connsiteX8" fmla="*/ 421765 w 8523902"/>
              <a:gd name="connsiteY8" fmla="*/ 421765 h 8523902"/>
              <a:gd name="connsiteX9" fmla="*/ 2458233 w 8523902"/>
              <a:gd name="connsiteY9" fmla="*/ 421765 h 8523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523902" h="8523902">
                <a:moveTo>
                  <a:pt x="2458233" y="421765"/>
                </a:moveTo>
                <a:lnTo>
                  <a:pt x="8102136" y="6065668"/>
                </a:lnTo>
                <a:cubicBezTo>
                  <a:pt x="8664491" y="6628023"/>
                  <a:pt x="8664491" y="7539781"/>
                  <a:pt x="8102136" y="8102136"/>
                </a:cubicBezTo>
                <a:cubicBezTo>
                  <a:pt x="7539781" y="8664491"/>
                  <a:pt x="6628023" y="8664491"/>
                  <a:pt x="6065668" y="8102136"/>
                </a:cubicBezTo>
                <a:lnTo>
                  <a:pt x="3440417" y="5476884"/>
                </a:lnTo>
                <a:lnTo>
                  <a:pt x="3111467" y="5476884"/>
                </a:lnTo>
                <a:lnTo>
                  <a:pt x="3111467" y="5147934"/>
                </a:lnTo>
                <a:lnTo>
                  <a:pt x="421765" y="2458233"/>
                </a:lnTo>
                <a:cubicBezTo>
                  <a:pt x="-140589" y="1895878"/>
                  <a:pt x="-140589" y="984120"/>
                  <a:pt x="421765" y="421765"/>
                </a:cubicBezTo>
                <a:cubicBezTo>
                  <a:pt x="984120" y="-140590"/>
                  <a:pt x="1895878" y="-140589"/>
                  <a:pt x="2458233" y="421765"/>
                </a:cubicBezTo>
                <a:close/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2" name="矩形: 圆角 91"/>
          <p:cNvSpPr/>
          <p:nvPr/>
        </p:nvSpPr>
        <p:spPr>
          <a:xfrm>
            <a:off x="4895362" y="1014310"/>
            <a:ext cx="2385392" cy="485914"/>
          </a:xfrm>
          <a:prstGeom prst="roundRect">
            <a:avLst>
              <a:gd name="adj" fmla="val 50000"/>
            </a:avLst>
          </a:prstGeom>
          <a:ln w="25400">
            <a:solidFill>
              <a:schemeClr val="bg1"/>
            </a:solidFill>
          </a:ln>
          <a:effectLst>
            <a:outerShdw blurRad="203200" dist="101600" dir="5400000" sx="87000" sy="87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H" panose="00020600040101010101" pitchFamily="18" charset="-122"/>
              <a:ea typeface="OPPOSans H" panose="00020600040101010101" pitchFamily="18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5249420" y="1072601"/>
            <a:ext cx="167727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4" name="矩形: 圆角 93"/>
          <p:cNvSpPr/>
          <p:nvPr/>
        </p:nvSpPr>
        <p:spPr>
          <a:xfrm>
            <a:off x="644299" y="4537920"/>
            <a:ext cx="10890035" cy="1800000"/>
          </a:xfrm>
          <a:prstGeom prst="roundRect">
            <a:avLst>
              <a:gd name="adj" fmla="val 13071"/>
            </a:avLst>
          </a:prstGeom>
          <a:solidFill>
            <a:srgbClr val="2564FD"/>
          </a:solidFill>
          <a:ln w="63500">
            <a:noFill/>
          </a:ln>
          <a:effectLst>
            <a:outerShdw blurRad="190500" dist="177800" dir="5400000" sx="99000" sy="99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411642" y="5051428"/>
            <a:ext cx="2012462" cy="959231"/>
            <a:chOff x="1488330" y="4966110"/>
            <a:chExt cx="2012462" cy="959231"/>
          </a:xfrm>
        </p:grpSpPr>
        <p:sp>
          <p:nvSpPr>
            <p:cNvPr id="95" name="文本框 94"/>
            <p:cNvSpPr txBox="1"/>
            <p:nvPr/>
          </p:nvSpPr>
          <p:spPr>
            <a:xfrm>
              <a:off x="1488330" y="4966110"/>
              <a:ext cx="2012462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此處添加標題</a:t>
              </a:r>
              <a:endParaRPr lang="zh-CN" altLang="en-US" sz="2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1597637" y="5925341"/>
              <a:ext cx="588215" cy="0"/>
            </a:xfrm>
            <a:prstGeom prst="line">
              <a:avLst/>
            </a:prstGeom>
            <a:ln w="317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文本框 130"/>
            <p:cNvSpPr txBox="1"/>
            <p:nvPr/>
          </p:nvSpPr>
          <p:spPr>
            <a:xfrm>
              <a:off x="1496336" y="5434964"/>
              <a:ext cx="1907758" cy="260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100">
                  <a:solidFill>
                    <a:schemeClr val="bg1">
                      <a:lumMod val="9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ADD TITLE HERE</a:t>
              </a:r>
              <a:endParaRPr lang="en-US" altLang="zh-CN" sz="110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132" name="矩形: 圆角 131"/>
          <p:cNvSpPr/>
          <p:nvPr/>
        </p:nvSpPr>
        <p:spPr>
          <a:xfrm>
            <a:off x="466814" y="4806233"/>
            <a:ext cx="686182" cy="686182"/>
          </a:xfrm>
          <a:prstGeom prst="roundRect">
            <a:avLst>
              <a:gd name="adj" fmla="val 9982"/>
            </a:avLst>
          </a:prstGeom>
          <a:solidFill>
            <a:srgbClr val="08DBAA"/>
          </a:solidFill>
          <a:ln w="38100">
            <a:solidFill>
              <a:schemeClr val="bg1"/>
            </a:solidFill>
          </a:ln>
          <a:effectLst>
            <a:outerShdw blurRad="444500" dist="50800" dir="5400000" algn="t" rotWithShape="0">
              <a:srgbClr val="2564FD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133" name="组合 132"/>
          <p:cNvGrpSpPr/>
          <p:nvPr/>
        </p:nvGrpSpPr>
        <p:grpSpPr>
          <a:xfrm>
            <a:off x="578485" y="4917167"/>
            <a:ext cx="462840" cy="464314"/>
            <a:chOff x="4258223" y="1801187"/>
            <a:chExt cx="878050" cy="880844"/>
          </a:xfrm>
          <a:solidFill>
            <a:schemeClr val="bg1"/>
          </a:solidFill>
        </p:grpSpPr>
        <p:sp>
          <p:nvSpPr>
            <p:cNvPr id="134" name="Freeform 43"/>
            <p:cNvSpPr>
              <a:spLocks noEditPoints="1"/>
            </p:cNvSpPr>
            <p:nvPr/>
          </p:nvSpPr>
          <p:spPr bwMode="auto">
            <a:xfrm>
              <a:off x="4258223" y="1801187"/>
              <a:ext cx="878050" cy="880844"/>
            </a:xfrm>
            <a:custGeom>
              <a:avLst/>
              <a:gdLst>
                <a:gd name="T0" fmla="*/ 114 w 660"/>
                <a:gd name="T1" fmla="*/ 662 h 662"/>
                <a:gd name="T2" fmla="*/ 105 w 660"/>
                <a:gd name="T3" fmla="*/ 340 h 662"/>
                <a:gd name="T4" fmla="*/ 11 w 660"/>
                <a:gd name="T5" fmla="*/ 161 h 662"/>
                <a:gd name="T6" fmla="*/ 238 w 660"/>
                <a:gd name="T7" fmla="*/ 53 h 662"/>
                <a:gd name="T8" fmla="*/ 618 w 660"/>
                <a:gd name="T9" fmla="*/ 66 h 662"/>
                <a:gd name="T10" fmla="*/ 660 w 660"/>
                <a:gd name="T11" fmla="*/ 484 h 662"/>
                <a:gd name="T12" fmla="*/ 618 w 660"/>
                <a:gd name="T13" fmla="*/ 557 h 662"/>
                <a:gd name="T14" fmla="*/ 258 w 660"/>
                <a:gd name="T15" fmla="*/ 159 h 662"/>
                <a:gd name="T16" fmla="*/ 140 w 660"/>
                <a:gd name="T17" fmla="*/ 347 h 662"/>
                <a:gd name="T18" fmla="*/ 512 w 660"/>
                <a:gd name="T19" fmla="*/ 640 h 662"/>
                <a:gd name="T20" fmla="*/ 415 w 660"/>
                <a:gd name="T21" fmla="*/ 544 h 662"/>
                <a:gd name="T22" fmla="*/ 277 w 660"/>
                <a:gd name="T23" fmla="*/ 348 h 662"/>
                <a:gd name="T24" fmla="*/ 503 w 660"/>
                <a:gd name="T25" fmla="*/ 431 h 662"/>
                <a:gd name="T26" fmla="*/ 258 w 660"/>
                <a:gd name="T27" fmla="*/ 159 h 662"/>
                <a:gd name="T28" fmla="*/ 247 w 660"/>
                <a:gd name="T29" fmla="*/ 75 h 662"/>
                <a:gd name="T30" fmla="*/ 534 w 660"/>
                <a:gd name="T31" fmla="*/ 431 h 662"/>
                <a:gd name="T32" fmla="*/ 154 w 660"/>
                <a:gd name="T33" fmla="*/ 114 h 662"/>
                <a:gd name="T34" fmla="*/ 183 w 660"/>
                <a:gd name="T35" fmla="*/ 148 h 662"/>
                <a:gd name="T36" fmla="*/ 167 w 660"/>
                <a:gd name="T37" fmla="*/ 241 h 662"/>
                <a:gd name="T38" fmla="*/ 239 w 660"/>
                <a:gd name="T39" fmla="*/ 125 h 662"/>
                <a:gd name="T40" fmla="*/ 54 w 660"/>
                <a:gd name="T41" fmla="*/ 204 h 662"/>
                <a:gd name="T42" fmla="*/ 98 w 660"/>
                <a:gd name="T43" fmla="*/ 176 h 662"/>
                <a:gd name="T44" fmla="*/ 50 w 660"/>
                <a:gd name="T45" fmla="*/ 116 h 662"/>
                <a:gd name="T46" fmla="*/ 116 w 660"/>
                <a:gd name="T47" fmla="*/ 127 h 662"/>
                <a:gd name="T48" fmla="*/ 264 w 660"/>
                <a:gd name="T49" fmla="*/ 372 h 662"/>
                <a:gd name="T50" fmla="*/ 392 w 660"/>
                <a:gd name="T51" fmla="*/ 539 h 662"/>
                <a:gd name="T52" fmla="*/ 239 w 660"/>
                <a:gd name="T53" fmla="*/ 433 h 662"/>
                <a:gd name="T54" fmla="*/ 332 w 660"/>
                <a:gd name="T55" fmla="*/ 516 h 662"/>
                <a:gd name="T56" fmla="*/ 276 w 660"/>
                <a:gd name="T57" fmla="*/ 434 h 662"/>
                <a:gd name="T58" fmla="*/ 332 w 660"/>
                <a:gd name="T59" fmla="*/ 516 h 662"/>
                <a:gd name="T60" fmla="*/ 94 w 660"/>
                <a:gd name="T61" fmla="*/ 295 h 662"/>
                <a:gd name="T62" fmla="*/ 176 w 660"/>
                <a:gd name="T63" fmla="*/ 264 h 662"/>
                <a:gd name="T64" fmla="*/ 638 w 660"/>
                <a:gd name="T65" fmla="*/ 486 h 662"/>
                <a:gd name="T66" fmla="*/ 576 w 660"/>
                <a:gd name="T67" fmla="*/ 515 h 662"/>
                <a:gd name="T68" fmla="*/ 387 w 660"/>
                <a:gd name="T69" fmla="*/ 473 h 662"/>
                <a:gd name="T70" fmla="*/ 387 w 660"/>
                <a:gd name="T71" fmla="*/ 515 h 662"/>
                <a:gd name="T72" fmla="*/ 387 w 660"/>
                <a:gd name="T73" fmla="*/ 496 h 662"/>
                <a:gd name="T74" fmla="*/ 117 w 660"/>
                <a:gd name="T75" fmla="*/ 149 h 662"/>
                <a:gd name="T76" fmla="*/ 152 w 660"/>
                <a:gd name="T77" fmla="*/ 149 h 662"/>
                <a:gd name="T78" fmla="*/ 596 w 660"/>
                <a:gd name="T79" fmla="*/ 537 h 662"/>
                <a:gd name="T80" fmla="*/ 365 w 660"/>
                <a:gd name="T81" fmla="*/ 459 h 662"/>
                <a:gd name="T82" fmla="*/ 365 w 660"/>
                <a:gd name="T83" fmla="*/ 509 h 662"/>
                <a:gd name="T84" fmla="*/ 197 w 660"/>
                <a:gd name="T85" fmla="*/ 118 h 662"/>
                <a:gd name="T86" fmla="*/ 94 w 660"/>
                <a:gd name="T87" fmla="*/ 126 h 662"/>
                <a:gd name="T88" fmla="*/ 94 w 660"/>
                <a:gd name="T89" fmla="*/ 126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0" h="662">
                  <a:moveTo>
                    <a:pt x="534" y="578"/>
                  </a:moveTo>
                  <a:cubicBezTo>
                    <a:pt x="534" y="607"/>
                    <a:pt x="534" y="634"/>
                    <a:pt x="534" y="662"/>
                  </a:cubicBezTo>
                  <a:cubicBezTo>
                    <a:pt x="394" y="662"/>
                    <a:pt x="254" y="662"/>
                    <a:pt x="114" y="662"/>
                  </a:cubicBezTo>
                  <a:cubicBezTo>
                    <a:pt x="114" y="658"/>
                    <a:pt x="114" y="654"/>
                    <a:pt x="114" y="650"/>
                  </a:cubicBezTo>
                  <a:cubicBezTo>
                    <a:pt x="114" y="552"/>
                    <a:pt x="114" y="453"/>
                    <a:pt x="114" y="354"/>
                  </a:cubicBezTo>
                  <a:cubicBezTo>
                    <a:pt x="114" y="347"/>
                    <a:pt x="112" y="343"/>
                    <a:pt x="105" y="340"/>
                  </a:cubicBezTo>
                  <a:cubicBezTo>
                    <a:pt x="84" y="328"/>
                    <a:pt x="71" y="310"/>
                    <a:pt x="72" y="285"/>
                  </a:cubicBezTo>
                  <a:cubicBezTo>
                    <a:pt x="74" y="264"/>
                    <a:pt x="66" y="248"/>
                    <a:pt x="52" y="234"/>
                  </a:cubicBezTo>
                  <a:cubicBezTo>
                    <a:pt x="32" y="213"/>
                    <a:pt x="17" y="190"/>
                    <a:pt x="11" y="161"/>
                  </a:cubicBezTo>
                  <a:cubicBezTo>
                    <a:pt x="0" y="108"/>
                    <a:pt x="26" y="52"/>
                    <a:pt x="75" y="26"/>
                  </a:cubicBezTo>
                  <a:cubicBezTo>
                    <a:pt x="124" y="0"/>
                    <a:pt x="186" y="10"/>
                    <a:pt x="224" y="48"/>
                  </a:cubicBezTo>
                  <a:cubicBezTo>
                    <a:pt x="227" y="51"/>
                    <a:pt x="233" y="53"/>
                    <a:pt x="238" y="53"/>
                  </a:cubicBezTo>
                  <a:cubicBezTo>
                    <a:pt x="360" y="53"/>
                    <a:pt x="482" y="53"/>
                    <a:pt x="604" y="53"/>
                  </a:cubicBezTo>
                  <a:cubicBezTo>
                    <a:pt x="608" y="53"/>
                    <a:pt x="612" y="53"/>
                    <a:pt x="618" y="53"/>
                  </a:cubicBezTo>
                  <a:cubicBezTo>
                    <a:pt x="618" y="58"/>
                    <a:pt x="618" y="62"/>
                    <a:pt x="618" y="66"/>
                  </a:cubicBezTo>
                  <a:cubicBezTo>
                    <a:pt x="618" y="184"/>
                    <a:pt x="618" y="303"/>
                    <a:pt x="618" y="422"/>
                  </a:cubicBezTo>
                  <a:cubicBezTo>
                    <a:pt x="618" y="429"/>
                    <a:pt x="619" y="433"/>
                    <a:pt x="627" y="436"/>
                  </a:cubicBezTo>
                  <a:cubicBezTo>
                    <a:pt x="647" y="443"/>
                    <a:pt x="660" y="463"/>
                    <a:pt x="660" y="484"/>
                  </a:cubicBezTo>
                  <a:cubicBezTo>
                    <a:pt x="660" y="505"/>
                    <a:pt x="646" y="525"/>
                    <a:pt x="626" y="533"/>
                  </a:cubicBezTo>
                  <a:cubicBezTo>
                    <a:pt x="623" y="534"/>
                    <a:pt x="621" y="535"/>
                    <a:pt x="618" y="536"/>
                  </a:cubicBezTo>
                  <a:cubicBezTo>
                    <a:pt x="618" y="543"/>
                    <a:pt x="618" y="550"/>
                    <a:pt x="618" y="557"/>
                  </a:cubicBezTo>
                  <a:cubicBezTo>
                    <a:pt x="618" y="564"/>
                    <a:pt x="618" y="571"/>
                    <a:pt x="618" y="578"/>
                  </a:cubicBezTo>
                  <a:cubicBezTo>
                    <a:pt x="590" y="578"/>
                    <a:pt x="562" y="578"/>
                    <a:pt x="534" y="578"/>
                  </a:cubicBezTo>
                  <a:close/>
                  <a:moveTo>
                    <a:pt x="258" y="159"/>
                  </a:moveTo>
                  <a:cubicBezTo>
                    <a:pt x="254" y="189"/>
                    <a:pt x="237" y="213"/>
                    <a:pt x="217" y="234"/>
                  </a:cubicBezTo>
                  <a:cubicBezTo>
                    <a:pt x="202" y="248"/>
                    <a:pt x="196" y="264"/>
                    <a:pt x="197" y="284"/>
                  </a:cubicBezTo>
                  <a:cubicBezTo>
                    <a:pt x="198" y="318"/>
                    <a:pt x="173" y="343"/>
                    <a:pt x="140" y="347"/>
                  </a:cubicBezTo>
                  <a:cubicBezTo>
                    <a:pt x="138" y="347"/>
                    <a:pt x="137" y="348"/>
                    <a:pt x="135" y="348"/>
                  </a:cubicBezTo>
                  <a:cubicBezTo>
                    <a:pt x="135" y="446"/>
                    <a:pt x="135" y="543"/>
                    <a:pt x="135" y="640"/>
                  </a:cubicBezTo>
                  <a:cubicBezTo>
                    <a:pt x="261" y="640"/>
                    <a:pt x="386" y="640"/>
                    <a:pt x="512" y="640"/>
                  </a:cubicBezTo>
                  <a:cubicBezTo>
                    <a:pt x="512" y="605"/>
                    <a:pt x="512" y="571"/>
                    <a:pt x="512" y="537"/>
                  </a:cubicBezTo>
                  <a:cubicBezTo>
                    <a:pt x="481" y="537"/>
                    <a:pt x="452" y="537"/>
                    <a:pt x="423" y="537"/>
                  </a:cubicBezTo>
                  <a:cubicBezTo>
                    <a:pt x="420" y="537"/>
                    <a:pt x="416" y="541"/>
                    <a:pt x="415" y="544"/>
                  </a:cubicBezTo>
                  <a:cubicBezTo>
                    <a:pt x="387" y="597"/>
                    <a:pt x="335" y="626"/>
                    <a:pt x="275" y="619"/>
                  </a:cubicBezTo>
                  <a:cubicBezTo>
                    <a:pt x="196" y="611"/>
                    <a:pt x="140" y="529"/>
                    <a:pt x="159" y="453"/>
                  </a:cubicBezTo>
                  <a:cubicBezTo>
                    <a:pt x="174" y="395"/>
                    <a:pt x="219" y="355"/>
                    <a:pt x="277" y="348"/>
                  </a:cubicBezTo>
                  <a:cubicBezTo>
                    <a:pt x="334" y="342"/>
                    <a:pt x="387" y="371"/>
                    <a:pt x="414" y="424"/>
                  </a:cubicBezTo>
                  <a:cubicBezTo>
                    <a:pt x="417" y="430"/>
                    <a:pt x="420" y="432"/>
                    <a:pt x="426" y="431"/>
                  </a:cubicBezTo>
                  <a:cubicBezTo>
                    <a:pt x="452" y="431"/>
                    <a:pt x="478" y="431"/>
                    <a:pt x="503" y="431"/>
                  </a:cubicBezTo>
                  <a:cubicBezTo>
                    <a:pt x="506" y="431"/>
                    <a:pt x="509" y="431"/>
                    <a:pt x="512" y="431"/>
                  </a:cubicBezTo>
                  <a:cubicBezTo>
                    <a:pt x="512" y="340"/>
                    <a:pt x="512" y="249"/>
                    <a:pt x="512" y="159"/>
                  </a:cubicBezTo>
                  <a:cubicBezTo>
                    <a:pt x="427" y="159"/>
                    <a:pt x="343" y="159"/>
                    <a:pt x="258" y="159"/>
                  </a:cubicBezTo>
                  <a:close/>
                  <a:moveTo>
                    <a:pt x="596" y="431"/>
                  </a:moveTo>
                  <a:cubicBezTo>
                    <a:pt x="596" y="312"/>
                    <a:pt x="596" y="194"/>
                    <a:pt x="596" y="75"/>
                  </a:cubicBezTo>
                  <a:cubicBezTo>
                    <a:pt x="479" y="75"/>
                    <a:pt x="362" y="75"/>
                    <a:pt x="247" y="75"/>
                  </a:cubicBezTo>
                  <a:cubicBezTo>
                    <a:pt x="253" y="96"/>
                    <a:pt x="258" y="116"/>
                    <a:pt x="263" y="138"/>
                  </a:cubicBezTo>
                  <a:cubicBezTo>
                    <a:pt x="352" y="138"/>
                    <a:pt x="442" y="138"/>
                    <a:pt x="534" y="138"/>
                  </a:cubicBezTo>
                  <a:cubicBezTo>
                    <a:pt x="534" y="236"/>
                    <a:pt x="534" y="333"/>
                    <a:pt x="534" y="431"/>
                  </a:cubicBezTo>
                  <a:cubicBezTo>
                    <a:pt x="555" y="431"/>
                    <a:pt x="575" y="431"/>
                    <a:pt x="596" y="431"/>
                  </a:cubicBezTo>
                  <a:close/>
                  <a:moveTo>
                    <a:pt x="153" y="127"/>
                  </a:moveTo>
                  <a:cubicBezTo>
                    <a:pt x="154" y="122"/>
                    <a:pt x="154" y="118"/>
                    <a:pt x="154" y="114"/>
                  </a:cubicBezTo>
                  <a:cubicBezTo>
                    <a:pt x="157" y="96"/>
                    <a:pt x="171" y="84"/>
                    <a:pt x="189" y="85"/>
                  </a:cubicBezTo>
                  <a:cubicBezTo>
                    <a:pt x="206" y="86"/>
                    <a:pt x="219" y="100"/>
                    <a:pt x="218" y="117"/>
                  </a:cubicBezTo>
                  <a:cubicBezTo>
                    <a:pt x="218" y="136"/>
                    <a:pt x="204" y="148"/>
                    <a:pt x="183" y="148"/>
                  </a:cubicBezTo>
                  <a:cubicBezTo>
                    <a:pt x="175" y="148"/>
                    <a:pt x="172" y="150"/>
                    <a:pt x="172" y="158"/>
                  </a:cubicBezTo>
                  <a:cubicBezTo>
                    <a:pt x="172" y="167"/>
                    <a:pt x="171" y="175"/>
                    <a:pt x="170" y="184"/>
                  </a:cubicBezTo>
                  <a:cubicBezTo>
                    <a:pt x="169" y="203"/>
                    <a:pt x="168" y="222"/>
                    <a:pt x="167" y="241"/>
                  </a:cubicBezTo>
                  <a:cubicBezTo>
                    <a:pt x="177" y="244"/>
                    <a:pt x="183" y="242"/>
                    <a:pt x="189" y="235"/>
                  </a:cubicBezTo>
                  <a:cubicBezTo>
                    <a:pt x="198" y="223"/>
                    <a:pt x="209" y="212"/>
                    <a:pt x="218" y="200"/>
                  </a:cubicBezTo>
                  <a:cubicBezTo>
                    <a:pt x="235" y="178"/>
                    <a:pt x="242" y="153"/>
                    <a:pt x="239" y="125"/>
                  </a:cubicBezTo>
                  <a:cubicBezTo>
                    <a:pt x="233" y="81"/>
                    <a:pt x="201" y="45"/>
                    <a:pt x="158" y="35"/>
                  </a:cubicBezTo>
                  <a:cubicBezTo>
                    <a:pt x="114" y="25"/>
                    <a:pt x="69" y="44"/>
                    <a:pt x="45" y="82"/>
                  </a:cubicBezTo>
                  <a:cubicBezTo>
                    <a:pt x="21" y="120"/>
                    <a:pt x="25" y="169"/>
                    <a:pt x="54" y="204"/>
                  </a:cubicBezTo>
                  <a:cubicBezTo>
                    <a:pt x="63" y="214"/>
                    <a:pt x="72" y="224"/>
                    <a:pt x="80" y="235"/>
                  </a:cubicBezTo>
                  <a:cubicBezTo>
                    <a:pt x="86" y="243"/>
                    <a:pt x="93" y="244"/>
                    <a:pt x="102" y="242"/>
                  </a:cubicBezTo>
                  <a:cubicBezTo>
                    <a:pt x="101" y="220"/>
                    <a:pt x="99" y="198"/>
                    <a:pt x="98" y="176"/>
                  </a:cubicBezTo>
                  <a:cubicBezTo>
                    <a:pt x="97" y="167"/>
                    <a:pt x="96" y="158"/>
                    <a:pt x="96" y="149"/>
                  </a:cubicBezTo>
                  <a:cubicBezTo>
                    <a:pt x="90" y="148"/>
                    <a:pt x="85" y="148"/>
                    <a:pt x="79" y="148"/>
                  </a:cubicBezTo>
                  <a:cubicBezTo>
                    <a:pt x="63" y="146"/>
                    <a:pt x="50" y="132"/>
                    <a:pt x="50" y="116"/>
                  </a:cubicBezTo>
                  <a:cubicBezTo>
                    <a:pt x="51" y="100"/>
                    <a:pt x="63" y="86"/>
                    <a:pt x="80" y="85"/>
                  </a:cubicBezTo>
                  <a:cubicBezTo>
                    <a:pt x="97" y="84"/>
                    <a:pt x="111" y="95"/>
                    <a:pt x="114" y="112"/>
                  </a:cubicBezTo>
                  <a:cubicBezTo>
                    <a:pt x="115" y="116"/>
                    <a:pt x="116" y="121"/>
                    <a:pt x="116" y="127"/>
                  </a:cubicBezTo>
                  <a:cubicBezTo>
                    <a:pt x="129" y="127"/>
                    <a:pt x="140" y="127"/>
                    <a:pt x="153" y="127"/>
                  </a:cubicBezTo>
                  <a:close/>
                  <a:moveTo>
                    <a:pt x="392" y="429"/>
                  </a:moveTo>
                  <a:cubicBezTo>
                    <a:pt x="374" y="385"/>
                    <a:pt x="315" y="359"/>
                    <a:pt x="264" y="372"/>
                  </a:cubicBezTo>
                  <a:cubicBezTo>
                    <a:pt x="209" y="386"/>
                    <a:pt x="172" y="438"/>
                    <a:pt x="177" y="494"/>
                  </a:cubicBezTo>
                  <a:cubicBezTo>
                    <a:pt x="182" y="550"/>
                    <a:pt x="228" y="596"/>
                    <a:pt x="282" y="599"/>
                  </a:cubicBezTo>
                  <a:cubicBezTo>
                    <a:pt x="330" y="602"/>
                    <a:pt x="385" y="571"/>
                    <a:pt x="392" y="539"/>
                  </a:cubicBezTo>
                  <a:cubicBezTo>
                    <a:pt x="379" y="536"/>
                    <a:pt x="365" y="532"/>
                    <a:pt x="352" y="528"/>
                  </a:cubicBezTo>
                  <a:cubicBezTo>
                    <a:pt x="314" y="564"/>
                    <a:pt x="272" y="567"/>
                    <a:pt x="240" y="536"/>
                  </a:cubicBezTo>
                  <a:cubicBezTo>
                    <a:pt x="212" y="508"/>
                    <a:pt x="211" y="462"/>
                    <a:pt x="239" y="433"/>
                  </a:cubicBezTo>
                  <a:cubicBezTo>
                    <a:pt x="270" y="401"/>
                    <a:pt x="313" y="404"/>
                    <a:pt x="352" y="440"/>
                  </a:cubicBezTo>
                  <a:cubicBezTo>
                    <a:pt x="366" y="436"/>
                    <a:pt x="379" y="432"/>
                    <a:pt x="392" y="429"/>
                  </a:cubicBezTo>
                  <a:close/>
                  <a:moveTo>
                    <a:pt x="332" y="516"/>
                  </a:moveTo>
                  <a:cubicBezTo>
                    <a:pt x="318" y="509"/>
                    <a:pt x="302" y="503"/>
                    <a:pt x="302" y="484"/>
                  </a:cubicBezTo>
                  <a:cubicBezTo>
                    <a:pt x="302" y="465"/>
                    <a:pt x="318" y="459"/>
                    <a:pt x="332" y="452"/>
                  </a:cubicBezTo>
                  <a:cubicBezTo>
                    <a:pt x="319" y="434"/>
                    <a:pt x="297" y="427"/>
                    <a:pt x="276" y="434"/>
                  </a:cubicBezTo>
                  <a:cubicBezTo>
                    <a:pt x="254" y="441"/>
                    <a:pt x="240" y="461"/>
                    <a:pt x="240" y="484"/>
                  </a:cubicBezTo>
                  <a:cubicBezTo>
                    <a:pt x="240" y="507"/>
                    <a:pt x="255" y="527"/>
                    <a:pt x="277" y="534"/>
                  </a:cubicBezTo>
                  <a:cubicBezTo>
                    <a:pt x="298" y="541"/>
                    <a:pt x="320" y="533"/>
                    <a:pt x="332" y="516"/>
                  </a:cubicBezTo>
                  <a:close/>
                  <a:moveTo>
                    <a:pt x="176" y="264"/>
                  </a:moveTo>
                  <a:cubicBezTo>
                    <a:pt x="148" y="264"/>
                    <a:pt x="121" y="264"/>
                    <a:pt x="92" y="264"/>
                  </a:cubicBezTo>
                  <a:cubicBezTo>
                    <a:pt x="93" y="275"/>
                    <a:pt x="92" y="285"/>
                    <a:pt x="94" y="295"/>
                  </a:cubicBezTo>
                  <a:cubicBezTo>
                    <a:pt x="98" y="314"/>
                    <a:pt x="118" y="328"/>
                    <a:pt x="136" y="327"/>
                  </a:cubicBezTo>
                  <a:cubicBezTo>
                    <a:pt x="156" y="325"/>
                    <a:pt x="174" y="310"/>
                    <a:pt x="176" y="291"/>
                  </a:cubicBezTo>
                  <a:cubicBezTo>
                    <a:pt x="177" y="282"/>
                    <a:pt x="176" y="273"/>
                    <a:pt x="176" y="264"/>
                  </a:cubicBezTo>
                  <a:close/>
                  <a:moveTo>
                    <a:pt x="576" y="515"/>
                  </a:moveTo>
                  <a:cubicBezTo>
                    <a:pt x="588" y="515"/>
                    <a:pt x="600" y="516"/>
                    <a:pt x="611" y="515"/>
                  </a:cubicBezTo>
                  <a:cubicBezTo>
                    <a:pt x="626" y="514"/>
                    <a:pt x="637" y="501"/>
                    <a:pt x="638" y="486"/>
                  </a:cubicBezTo>
                  <a:cubicBezTo>
                    <a:pt x="639" y="471"/>
                    <a:pt x="630" y="456"/>
                    <a:pt x="615" y="454"/>
                  </a:cubicBezTo>
                  <a:cubicBezTo>
                    <a:pt x="602" y="452"/>
                    <a:pt x="589" y="454"/>
                    <a:pt x="576" y="454"/>
                  </a:cubicBezTo>
                  <a:cubicBezTo>
                    <a:pt x="576" y="474"/>
                    <a:pt x="576" y="494"/>
                    <a:pt x="576" y="515"/>
                  </a:cubicBezTo>
                  <a:close/>
                  <a:moveTo>
                    <a:pt x="554" y="453"/>
                  </a:moveTo>
                  <a:cubicBezTo>
                    <a:pt x="498" y="453"/>
                    <a:pt x="443" y="453"/>
                    <a:pt x="387" y="453"/>
                  </a:cubicBezTo>
                  <a:cubicBezTo>
                    <a:pt x="387" y="460"/>
                    <a:pt x="387" y="466"/>
                    <a:pt x="387" y="473"/>
                  </a:cubicBezTo>
                  <a:cubicBezTo>
                    <a:pt x="443" y="473"/>
                    <a:pt x="498" y="473"/>
                    <a:pt x="554" y="473"/>
                  </a:cubicBezTo>
                  <a:cubicBezTo>
                    <a:pt x="554" y="466"/>
                    <a:pt x="554" y="460"/>
                    <a:pt x="554" y="453"/>
                  </a:cubicBezTo>
                  <a:close/>
                  <a:moveTo>
                    <a:pt x="387" y="515"/>
                  </a:moveTo>
                  <a:cubicBezTo>
                    <a:pt x="443" y="515"/>
                    <a:pt x="498" y="515"/>
                    <a:pt x="554" y="515"/>
                  </a:cubicBezTo>
                  <a:cubicBezTo>
                    <a:pt x="554" y="508"/>
                    <a:pt x="554" y="502"/>
                    <a:pt x="554" y="496"/>
                  </a:cubicBezTo>
                  <a:cubicBezTo>
                    <a:pt x="498" y="496"/>
                    <a:pt x="442" y="496"/>
                    <a:pt x="387" y="496"/>
                  </a:cubicBezTo>
                  <a:cubicBezTo>
                    <a:pt x="387" y="502"/>
                    <a:pt x="387" y="508"/>
                    <a:pt x="387" y="515"/>
                  </a:cubicBezTo>
                  <a:close/>
                  <a:moveTo>
                    <a:pt x="152" y="149"/>
                  </a:moveTo>
                  <a:cubicBezTo>
                    <a:pt x="140" y="149"/>
                    <a:pt x="129" y="149"/>
                    <a:pt x="117" y="149"/>
                  </a:cubicBezTo>
                  <a:cubicBezTo>
                    <a:pt x="119" y="180"/>
                    <a:pt x="121" y="211"/>
                    <a:pt x="123" y="242"/>
                  </a:cubicBezTo>
                  <a:cubicBezTo>
                    <a:pt x="131" y="242"/>
                    <a:pt x="138" y="242"/>
                    <a:pt x="146" y="242"/>
                  </a:cubicBezTo>
                  <a:cubicBezTo>
                    <a:pt x="148" y="210"/>
                    <a:pt x="150" y="180"/>
                    <a:pt x="152" y="149"/>
                  </a:cubicBezTo>
                  <a:close/>
                  <a:moveTo>
                    <a:pt x="534" y="557"/>
                  </a:moveTo>
                  <a:cubicBezTo>
                    <a:pt x="555" y="557"/>
                    <a:pt x="576" y="557"/>
                    <a:pt x="596" y="557"/>
                  </a:cubicBezTo>
                  <a:cubicBezTo>
                    <a:pt x="596" y="550"/>
                    <a:pt x="596" y="544"/>
                    <a:pt x="596" y="537"/>
                  </a:cubicBezTo>
                  <a:cubicBezTo>
                    <a:pt x="575" y="537"/>
                    <a:pt x="555" y="537"/>
                    <a:pt x="534" y="537"/>
                  </a:cubicBezTo>
                  <a:cubicBezTo>
                    <a:pt x="534" y="544"/>
                    <a:pt x="534" y="550"/>
                    <a:pt x="534" y="557"/>
                  </a:cubicBezTo>
                  <a:close/>
                  <a:moveTo>
                    <a:pt x="365" y="459"/>
                  </a:moveTo>
                  <a:cubicBezTo>
                    <a:pt x="352" y="466"/>
                    <a:pt x="340" y="472"/>
                    <a:pt x="328" y="478"/>
                  </a:cubicBezTo>
                  <a:cubicBezTo>
                    <a:pt x="323" y="480"/>
                    <a:pt x="321" y="486"/>
                    <a:pt x="326" y="489"/>
                  </a:cubicBezTo>
                  <a:cubicBezTo>
                    <a:pt x="339" y="496"/>
                    <a:pt x="352" y="502"/>
                    <a:pt x="365" y="509"/>
                  </a:cubicBezTo>
                  <a:cubicBezTo>
                    <a:pt x="365" y="491"/>
                    <a:pt x="365" y="476"/>
                    <a:pt x="365" y="459"/>
                  </a:cubicBezTo>
                  <a:close/>
                  <a:moveTo>
                    <a:pt x="175" y="126"/>
                  </a:moveTo>
                  <a:cubicBezTo>
                    <a:pt x="190" y="128"/>
                    <a:pt x="197" y="126"/>
                    <a:pt x="197" y="118"/>
                  </a:cubicBezTo>
                  <a:cubicBezTo>
                    <a:pt x="198" y="111"/>
                    <a:pt x="194" y="107"/>
                    <a:pt x="187" y="106"/>
                  </a:cubicBezTo>
                  <a:cubicBezTo>
                    <a:pt x="179" y="105"/>
                    <a:pt x="175" y="110"/>
                    <a:pt x="175" y="126"/>
                  </a:cubicBezTo>
                  <a:close/>
                  <a:moveTo>
                    <a:pt x="94" y="126"/>
                  </a:moveTo>
                  <a:cubicBezTo>
                    <a:pt x="94" y="111"/>
                    <a:pt x="91" y="106"/>
                    <a:pt x="82" y="106"/>
                  </a:cubicBezTo>
                  <a:cubicBezTo>
                    <a:pt x="75" y="107"/>
                    <a:pt x="72" y="110"/>
                    <a:pt x="72" y="117"/>
                  </a:cubicBezTo>
                  <a:cubicBezTo>
                    <a:pt x="72" y="125"/>
                    <a:pt x="78" y="128"/>
                    <a:pt x="9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135" name="组合 134"/>
            <p:cNvGrpSpPr/>
            <p:nvPr/>
          </p:nvGrpSpPr>
          <p:grpSpPr>
            <a:xfrm>
              <a:off x="4633252" y="1929178"/>
              <a:ext cx="390121" cy="417507"/>
              <a:chOff x="4633252" y="1929178"/>
              <a:chExt cx="390121" cy="417507"/>
            </a:xfrm>
            <a:grpFill/>
          </p:grpSpPr>
          <p:sp>
            <p:nvSpPr>
              <p:cNvPr id="136" name="Freeform 44"/>
              <p:cNvSpPr/>
              <p:nvPr/>
            </p:nvSpPr>
            <p:spPr bwMode="auto">
              <a:xfrm>
                <a:off x="4689144" y="2040960"/>
                <a:ext cx="222447" cy="26269"/>
              </a:xfrm>
              <a:custGeom>
                <a:avLst/>
                <a:gdLst>
                  <a:gd name="T0" fmla="*/ 0 w 167"/>
                  <a:gd name="T1" fmla="*/ 0 h 20"/>
                  <a:gd name="T2" fmla="*/ 167 w 167"/>
                  <a:gd name="T3" fmla="*/ 0 h 20"/>
                  <a:gd name="T4" fmla="*/ 167 w 167"/>
                  <a:gd name="T5" fmla="*/ 20 h 20"/>
                  <a:gd name="T6" fmla="*/ 0 w 167"/>
                  <a:gd name="T7" fmla="*/ 20 h 20"/>
                  <a:gd name="T8" fmla="*/ 0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0"/>
                    </a:move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7" name="Freeform 45"/>
              <p:cNvSpPr/>
              <p:nvPr/>
            </p:nvSpPr>
            <p:spPr bwMode="auto">
              <a:xfrm>
                <a:off x="4689144" y="2096851"/>
                <a:ext cx="222447" cy="26269"/>
              </a:xfrm>
              <a:custGeom>
                <a:avLst/>
                <a:gdLst>
                  <a:gd name="T0" fmla="*/ 167 w 167"/>
                  <a:gd name="T1" fmla="*/ 20 h 20"/>
                  <a:gd name="T2" fmla="*/ 0 w 167"/>
                  <a:gd name="T3" fmla="*/ 20 h 20"/>
                  <a:gd name="T4" fmla="*/ 0 w 167"/>
                  <a:gd name="T5" fmla="*/ 0 h 20"/>
                  <a:gd name="T6" fmla="*/ 167 w 167"/>
                  <a:gd name="T7" fmla="*/ 0 h 20"/>
                  <a:gd name="T8" fmla="*/ 167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20"/>
                    </a:moveTo>
                    <a:cubicBezTo>
                      <a:pt x="111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8" name="Freeform 46"/>
              <p:cNvSpPr/>
              <p:nvPr/>
            </p:nvSpPr>
            <p:spPr bwMode="auto">
              <a:xfrm>
                <a:off x="4689144" y="2152742"/>
                <a:ext cx="222447" cy="26269"/>
              </a:xfrm>
              <a:custGeom>
                <a:avLst/>
                <a:gdLst>
                  <a:gd name="T0" fmla="*/ 0 w 167"/>
                  <a:gd name="T1" fmla="*/ 20 h 20"/>
                  <a:gd name="T2" fmla="*/ 0 w 167"/>
                  <a:gd name="T3" fmla="*/ 0 h 20"/>
                  <a:gd name="T4" fmla="*/ 167 w 167"/>
                  <a:gd name="T5" fmla="*/ 0 h 20"/>
                  <a:gd name="T6" fmla="*/ 167 w 167"/>
                  <a:gd name="T7" fmla="*/ 20 h 20"/>
                  <a:gd name="T8" fmla="*/ 0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20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9" name="Freeform 47"/>
              <p:cNvSpPr/>
              <p:nvPr/>
            </p:nvSpPr>
            <p:spPr bwMode="auto">
              <a:xfrm>
                <a:off x="4689144" y="2208633"/>
                <a:ext cx="222447" cy="26269"/>
              </a:xfrm>
              <a:custGeom>
                <a:avLst/>
                <a:gdLst>
                  <a:gd name="T0" fmla="*/ 167 w 167"/>
                  <a:gd name="T1" fmla="*/ 0 h 20"/>
                  <a:gd name="T2" fmla="*/ 167 w 167"/>
                  <a:gd name="T3" fmla="*/ 20 h 20"/>
                  <a:gd name="T4" fmla="*/ 0 w 167"/>
                  <a:gd name="T5" fmla="*/ 20 h 20"/>
                  <a:gd name="T6" fmla="*/ 0 w 167"/>
                  <a:gd name="T7" fmla="*/ 0 h 20"/>
                  <a:gd name="T8" fmla="*/ 167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0"/>
                    </a:move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0" name="旁门左道PPT出品"/>
              <p:cNvSpPr/>
              <p:nvPr/>
            </p:nvSpPr>
            <p:spPr bwMode="auto">
              <a:xfrm>
                <a:off x="4772980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1" name="Freeform 49"/>
              <p:cNvSpPr/>
              <p:nvPr/>
            </p:nvSpPr>
            <p:spPr bwMode="auto">
              <a:xfrm>
                <a:off x="4828871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2" name="Freeform 50"/>
              <p:cNvSpPr/>
              <p:nvPr/>
            </p:nvSpPr>
            <p:spPr bwMode="auto">
              <a:xfrm>
                <a:off x="4884763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3" name="Freeform 51"/>
              <p:cNvSpPr/>
              <p:nvPr/>
            </p:nvSpPr>
            <p:spPr bwMode="auto">
              <a:xfrm>
                <a:off x="4996545" y="2208633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4" name="旁门左道PPT出品"/>
              <p:cNvSpPr/>
              <p:nvPr/>
            </p:nvSpPr>
            <p:spPr bwMode="auto">
              <a:xfrm>
                <a:off x="4996545" y="2264524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5" name="Freeform 53"/>
              <p:cNvSpPr/>
              <p:nvPr/>
            </p:nvSpPr>
            <p:spPr bwMode="auto">
              <a:xfrm>
                <a:off x="4996545" y="2320416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6" name="Freeform 54"/>
              <p:cNvSpPr/>
              <p:nvPr/>
            </p:nvSpPr>
            <p:spPr bwMode="auto">
              <a:xfrm>
                <a:off x="4633252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7" name="Freeform 55"/>
              <p:cNvSpPr/>
              <p:nvPr/>
            </p:nvSpPr>
            <p:spPr bwMode="auto">
              <a:xfrm>
                <a:off x="4689144" y="1929178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8" name="Freeform 56"/>
              <p:cNvSpPr/>
              <p:nvPr/>
            </p:nvSpPr>
            <p:spPr bwMode="auto">
              <a:xfrm>
                <a:off x="4745035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cxnSp>
        <p:nvCxnSpPr>
          <p:cNvPr id="7" name="直接连接符 6"/>
          <p:cNvCxnSpPr/>
          <p:nvPr/>
        </p:nvCxnSpPr>
        <p:spPr>
          <a:xfrm>
            <a:off x="4058849" y="4945041"/>
            <a:ext cx="0" cy="985759"/>
          </a:xfrm>
          <a:prstGeom prst="line">
            <a:avLst/>
          </a:prstGeom>
          <a:ln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4693594" y="4849898"/>
            <a:ext cx="5940703" cy="1322070"/>
            <a:chOff x="4540995" y="4849898"/>
            <a:chExt cx="5940703" cy="1322070"/>
          </a:xfrm>
        </p:grpSpPr>
        <p:grpSp>
          <p:nvGrpSpPr>
            <p:cNvPr id="9" name="组合 8"/>
            <p:cNvGrpSpPr/>
            <p:nvPr/>
          </p:nvGrpSpPr>
          <p:grpSpPr>
            <a:xfrm>
              <a:off x="4540995" y="4849898"/>
              <a:ext cx="1515230" cy="1322070"/>
              <a:chOff x="3914760" y="4877295"/>
              <a:chExt cx="1515230" cy="1322070"/>
            </a:xfrm>
          </p:grpSpPr>
          <p:grpSp>
            <p:nvGrpSpPr>
              <p:cNvPr id="154" name="组合 153"/>
              <p:cNvGrpSpPr/>
              <p:nvPr/>
            </p:nvGrpSpPr>
            <p:grpSpPr>
              <a:xfrm>
                <a:off x="3990345" y="4877295"/>
                <a:ext cx="1270145" cy="1322070"/>
                <a:chOff x="722687" y="5092571"/>
                <a:chExt cx="1270145" cy="1322070"/>
              </a:xfrm>
            </p:grpSpPr>
            <p:sp>
              <p:nvSpPr>
                <p:cNvPr id="155" name="文本框 154"/>
                <p:cNvSpPr txBox="1"/>
                <p:nvPr/>
              </p:nvSpPr>
              <p:spPr>
                <a:xfrm>
                  <a:off x="722687" y="5092571"/>
                  <a:ext cx="1000787" cy="1322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4000">
                      <a:solidFill>
                        <a:schemeClr val="bg1">
                          <a:lumMod val="95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500</a:t>
                  </a:r>
                  <a:endParaRPr lang="en-US" altLang="zh-CN" sz="4000">
                    <a:solidFill>
                      <a:schemeClr val="bg1">
                        <a:lumMod val="9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  <p:sp>
              <p:nvSpPr>
                <p:cNvPr id="156" name="文本框 155"/>
                <p:cNvSpPr txBox="1"/>
                <p:nvPr/>
              </p:nvSpPr>
              <p:spPr>
                <a:xfrm>
                  <a:off x="1610996" y="5279674"/>
                  <a:ext cx="381836" cy="521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>
                      <a:solidFill>
                        <a:schemeClr val="bg1">
                          <a:lumMod val="95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+</a:t>
                  </a:r>
                  <a:endParaRPr lang="en-US" altLang="zh-CN" sz="2800">
                    <a:solidFill>
                      <a:schemeClr val="bg1">
                        <a:lumMod val="9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</p:grpSp>
          <p:grpSp>
            <p:nvGrpSpPr>
              <p:cNvPr id="8" name="组合 7"/>
              <p:cNvGrpSpPr/>
              <p:nvPr/>
            </p:nvGrpSpPr>
            <p:grpSpPr>
              <a:xfrm>
                <a:off x="3914760" y="5715986"/>
                <a:ext cx="1515230" cy="337354"/>
                <a:chOff x="3914760" y="5810402"/>
                <a:chExt cx="1515230" cy="337354"/>
              </a:xfrm>
            </p:grpSpPr>
            <p:sp>
              <p:nvSpPr>
                <p:cNvPr id="157" name="矩形: 圆角 156"/>
                <p:cNvSpPr/>
                <p:nvPr/>
              </p:nvSpPr>
              <p:spPr>
                <a:xfrm>
                  <a:off x="3970375" y="5810402"/>
                  <a:ext cx="1404000" cy="337354"/>
                </a:xfrm>
                <a:prstGeom prst="roundRect">
                  <a:avLst>
                    <a:gd name="adj" fmla="val 5000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58" name="文本框 157"/>
                <p:cNvSpPr txBox="1"/>
                <p:nvPr/>
              </p:nvSpPr>
              <p:spPr>
                <a:xfrm>
                  <a:off x="3914760" y="5825191"/>
                  <a:ext cx="1515230" cy="3067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0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添加數據要點</a:t>
                  </a:r>
                  <a:endParaRPr lang="zh-CN" altLang="en-US" sz="14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</p:grpSp>
        </p:grpSp>
        <p:grpSp>
          <p:nvGrpSpPr>
            <p:cNvPr id="166" name="组合 165"/>
            <p:cNvGrpSpPr/>
            <p:nvPr/>
          </p:nvGrpSpPr>
          <p:grpSpPr>
            <a:xfrm>
              <a:off x="8966468" y="4849898"/>
              <a:ext cx="1515230" cy="1322070"/>
              <a:chOff x="3914760" y="4877295"/>
              <a:chExt cx="1515230" cy="1322070"/>
            </a:xfrm>
          </p:grpSpPr>
          <p:grpSp>
            <p:nvGrpSpPr>
              <p:cNvPr id="167" name="组合 166"/>
              <p:cNvGrpSpPr/>
              <p:nvPr/>
            </p:nvGrpSpPr>
            <p:grpSpPr>
              <a:xfrm>
                <a:off x="3990345" y="4877295"/>
                <a:ext cx="1270145" cy="1322070"/>
                <a:chOff x="722687" y="5092571"/>
                <a:chExt cx="1270145" cy="1322070"/>
              </a:xfrm>
            </p:grpSpPr>
            <p:sp>
              <p:nvSpPr>
                <p:cNvPr id="171" name="文本框 170"/>
                <p:cNvSpPr txBox="1"/>
                <p:nvPr/>
              </p:nvSpPr>
              <p:spPr>
                <a:xfrm>
                  <a:off x="722687" y="5092571"/>
                  <a:ext cx="1000787" cy="1322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4000">
                      <a:solidFill>
                        <a:schemeClr val="bg1">
                          <a:lumMod val="95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900</a:t>
                  </a:r>
                  <a:endParaRPr lang="en-US" altLang="zh-CN" sz="4000">
                    <a:solidFill>
                      <a:schemeClr val="bg1">
                        <a:lumMod val="9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  <p:sp>
              <p:nvSpPr>
                <p:cNvPr id="172" name="文本框 171"/>
                <p:cNvSpPr txBox="1"/>
                <p:nvPr/>
              </p:nvSpPr>
              <p:spPr>
                <a:xfrm>
                  <a:off x="1610996" y="5279674"/>
                  <a:ext cx="381836" cy="9732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>
                      <a:solidFill>
                        <a:schemeClr val="bg1">
                          <a:lumMod val="95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+</a:t>
                  </a:r>
                  <a:endParaRPr lang="en-US" altLang="zh-CN" sz="2800">
                    <a:solidFill>
                      <a:schemeClr val="bg1">
                        <a:lumMod val="9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</p:grpSp>
          <p:grpSp>
            <p:nvGrpSpPr>
              <p:cNvPr id="168" name="组合 167"/>
              <p:cNvGrpSpPr/>
              <p:nvPr/>
            </p:nvGrpSpPr>
            <p:grpSpPr>
              <a:xfrm>
                <a:off x="3914760" y="5715986"/>
                <a:ext cx="1515230" cy="382288"/>
                <a:chOff x="3914760" y="5810402"/>
                <a:chExt cx="1515230" cy="382288"/>
              </a:xfrm>
            </p:grpSpPr>
            <p:sp>
              <p:nvSpPr>
                <p:cNvPr id="169" name="矩形: 圆角 168"/>
                <p:cNvSpPr/>
                <p:nvPr/>
              </p:nvSpPr>
              <p:spPr>
                <a:xfrm>
                  <a:off x="3970375" y="5810402"/>
                  <a:ext cx="1404000" cy="337354"/>
                </a:xfrm>
                <a:prstGeom prst="roundRect">
                  <a:avLst>
                    <a:gd name="adj" fmla="val 5000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170" name="文本框 169"/>
                <p:cNvSpPr txBox="1"/>
                <p:nvPr/>
              </p:nvSpPr>
              <p:spPr>
                <a:xfrm>
                  <a:off x="3914760" y="5825191"/>
                  <a:ext cx="1515230" cy="3674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0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添加數據要點</a:t>
                  </a:r>
                  <a:endParaRPr lang="zh-CN" altLang="en-US" sz="14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</p:grpSp>
        </p:grpSp>
        <p:grpSp>
          <p:nvGrpSpPr>
            <p:cNvPr id="173" name="组合 172"/>
            <p:cNvGrpSpPr/>
            <p:nvPr/>
          </p:nvGrpSpPr>
          <p:grpSpPr>
            <a:xfrm>
              <a:off x="6753731" y="4849898"/>
              <a:ext cx="1515230" cy="1322070"/>
              <a:chOff x="3914760" y="4877295"/>
              <a:chExt cx="1515230" cy="1322070"/>
            </a:xfrm>
          </p:grpSpPr>
          <p:grpSp>
            <p:nvGrpSpPr>
              <p:cNvPr id="208" name="组合 207"/>
              <p:cNvGrpSpPr/>
              <p:nvPr/>
            </p:nvGrpSpPr>
            <p:grpSpPr>
              <a:xfrm>
                <a:off x="3990345" y="4877295"/>
                <a:ext cx="1270145" cy="1322070"/>
                <a:chOff x="722687" y="5092571"/>
                <a:chExt cx="1270145" cy="1322070"/>
              </a:xfrm>
            </p:grpSpPr>
            <p:sp>
              <p:nvSpPr>
                <p:cNvPr id="218" name="文本框 217"/>
                <p:cNvSpPr txBox="1"/>
                <p:nvPr/>
              </p:nvSpPr>
              <p:spPr>
                <a:xfrm>
                  <a:off x="722687" y="5092571"/>
                  <a:ext cx="1000787" cy="13220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4000">
                      <a:solidFill>
                        <a:schemeClr val="bg1">
                          <a:lumMod val="95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700</a:t>
                  </a:r>
                  <a:endParaRPr lang="en-US" altLang="zh-CN" sz="4000">
                    <a:solidFill>
                      <a:schemeClr val="bg1">
                        <a:lumMod val="9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  <p:sp>
              <p:nvSpPr>
                <p:cNvPr id="219" name="文本框 218"/>
                <p:cNvSpPr txBox="1"/>
                <p:nvPr/>
              </p:nvSpPr>
              <p:spPr>
                <a:xfrm>
                  <a:off x="1610996" y="5279674"/>
                  <a:ext cx="381836" cy="9732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>
                      <a:solidFill>
                        <a:schemeClr val="bg1">
                          <a:lumMod val="95000"/>
                        </a:schemeClr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+</a:t>
                  </a:r>
                  <a:endParaRPr lang="en-US" altLang="zh-CN" sz="2800">
                    <a:solidFill>
                      <a:schemeClr val="bg1">
                        <a:lumMod val="9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</p:grpSp>
          <p:grpSp>
            <p:nvGrpSpPr>
              <p:cNvPr id="209" name="组合 208"/>
              <p:cNvGrpSpPr/>
              <p:nvPr/>
            </p:nvGrpSpPr>
            <p:grpSpPr>
              <a:xfrm>
                <a:off x="3914760" y="5715986"/>
                <a:ext cx="1515230" cy="382288"/>
                <a:chOff x="3914760" y="5810402"/>
                <a:chExt cx="1515230" cy="382288"/>
              </a:xfrm>
            </p:grpSpPr>
            <p:sp>
              <p:nvSpPr>
                <p:cNvPr id="214" name="矩形: 圆角 213"/>
                <p:cNvSpPr/>
                <p:nvPr/>
              </p:nvSpPr>
              <p:spPr>
                <a:xfrm>
                  <a:off x="3970375" y="5810402"/>
                  <a:ext cx="1404000" cy="337354"/>
                </a:xfrm>
                <a:prstGeom prst="roundRect">
                  <a:avLst>
                    <a:gd name="adj" fmla="val 50000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OPPOSans R" panose="00020600040101010101" pitchFamily="18" charset="-122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217" name="文本框 216"/>
                <p:cNvSpPr txBox="1"/>
                <p:nvPr/>
              </p:nvSpPr>
              <p:spPr>
                <a:xfrm>
                  <a:off x="3914760" y="5825191"/>
                  <a:ext cx="1515230" cy="3674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1400">
                      <a:solidFill>
                        <a:schemeClr val="bg1"/>
                      </a:solidFill>
                      <a:latin typeface="思源黑体 CN Bold" panose="020B0800000000000000" charset="-122"/>
                      <a:ea typeface="思源黑体 CN Heavy" panose="020B0A00000000000000" charset="-122"/>
                    </a:rPr>
                    <a:t>添加數據要點</a:t>
                  </a:r>
                  <a:endParaRPr lang="zh-CN" altLang="en-US" sz="14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endParaRPr>
                </a:p>
              </p:txBody>
            </p:sp>
          </p:grpSp>
        </p:grpSp>
      </p:grpSp>
      <p:cxnSp>
        <p:nvCxnSpPr>
          <p:cNvPr id="13" name="直接连接符 12"/>
          <p:cNvCxnSpPr/>
          <p:nvPr/>
        </p:nvCxnSpPr>
        <p:spPr>
          <a:xfrm>
            <a:off x="11413305" y="5009029"/>
            <a:ext cx="0" cy="857782"/>
          </a:xfrm>
          <a:prstGeom prst="line">
            <a:avLst/>
          </a:prstGeom>
          <a:ln w="381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矩形: 圆角 220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29" name="矩形: 圆角 128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30" name="矩形: 圆角 129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49" name="文本框 148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矩形: 圆角 94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6" name="矩形: 圆角 35"/>
          <p:cNvSpPr/>
          <p:nvPr/>
        </p:nvSpPr>
        <p:spPr>
          <a:xfrm>
            <a:off x="0" y="3447034"/>
            <a:ext cx="12192000" cy="6405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8" name="任意多边形: 形状 37"/>
          <p:cNvSpPr/>
          <p:nvPr/>
        </p:nvSpPr>
        <p:spPr>
          <a:xfrm rot="10800000" flipV="1">
            <a:off x="3444289" y="3348423"/>
            <a:ext cx="2520000" cy="710250"/>
          </a:xfrm>
          <a:custGeom>
            <a:avLst/>
            <a:gdLst>
              <a:gd name="connsiteX0" fmla="*/ 2423812 w 2520000"/>
              <a:gd name="connsiteY0" fmla="*/ 710250 h 710250"/>
              <a:gd name="connsiteX1" fmla="*/ 96188 w 2520000"/>
              <a:gd name="connsiteY1" fmla="*/ 710250 h 710250"/>
              <a:gd name="connsiteX2" fmla="*/ 0 w 2520000"/>
              <a:gd name="connsiteY2" fmla="*/ 614062 h 710250"/>
              <a:gd name="connsiteX3" fmla="*/ 0 w 2520000"/>
              <a:gd name="connsiteY3" fmla="*/ 229324 h 710250"/>
              <a:gd name="connsiteX4" fmla="*/ 96188 w 2520000"/>
              <a:gd name="connsiteY4" fmla="*/ 133136 h 710250"/>
              <a:gd name="connsiteX5" fmla="*/ 2105513 w 2520000"/>
              <a:gd name="connsiteY5" fmla="*/ 133136 h 710250"/>
              <a:gd name="connsiteX6" fmla="*/ 2208626 w 2520000"/>
              <a:gd name="connsiteY6" fmla="*/ 0 h 710250"/>
              <a:gd name="connsiteX7" fmla="*/ 2311739 w 2520000"/>
              <a:gd name="connsiteY7" fmla="*/ 133136 h 710250"/>
              <a:gd name="connsiteX8" fmla="*/ 2423812 w 2520000"/>
              <a:gd name="connsiteY8" fmla="*/ 133136 h 710250"/>
              <a:gd name="connsiteX9" fmla="*/ 2520000 w 2520000"/>
              <a:gd name="connsiteY9" fmla="*/ 229324 h 710250"/>
              <a:gd name="connsiteX10" fmla="*/ 2520000 w 2520000"/>
              <a:gd name="connsiteY10" fmla="*/ 614062 h 710250"/>
              <a:gd name="connsiteX11" fmla="*/ 2423812 w 2520000"/>
              <a:gd name="connsiteY11" fmla="*/ 710250 h 7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0000" h="710250">
                <a:moveTo>
                  <a:pt x="2423812" y="710250"/>
                </a:moveTo>
                <a:lnTo>
                  <a:pt x="96188" y="710250"/>
                </a:lnTo>
                <a:cubicBezTo>
                  <a:pt x="43065" y="710250"/>
                  <a:pt x="0" y="667185"/>
                  <a:pt x="0" y="614062"/>
                </a:cubicBezTo>
                <a:lnTo>
                  <a:pt x="0" y="229324"/>
                </a:lnTo>
                <a:cubicBezTo>
                  <a:pt x="0" y="176201"/>
                  <a:pt x="43065" y="133136"/>
                  <a:pt x="96188" y="133136"/>
                </a:cubicBezTo>
                <a:lnTo>
                  <a:pt x="2105513" y="133136"/>
                </a:lnTo>
                <a:lnTo>
                  <a:pt x="2208626" y="0"/>
                </a:lnTo>
                <a:lnTo>
                  <a:pt x="2311739" y="133136"/>
                </a:lnTo>
                <a:lnTo>
                  <a:pt x="2423812" y="133136"/>
                </a:lnTo>
                <a:cubicBezTo>
                  <a:pt x="2476935" y="133136"/>
                  <a:pt x="2520000" y="176201"/>
                  <a:pt x="2520000" y="229324"/>
                </a:cubicBezTo>
                <a:lnTo>
                  <a:pt x="2520000" y="614062"/>
                </a:lnTo>
                <a:cubicBezTo>
                  <a:pt x="2520000" y="667185"/>
                  <a:pt x="2476935" y="710250"/>
                  <a:pt x="2423812" y="710250"/>
                </a:cubicBezTo>
                <a:close/>
              </a:path>
            </a:pathLst>
          </a:custGeom>
          <a:solidFill>
            <a:srgbClr val="08DBAA"/>
          </a:solidFill>
          <a:ln>
            <a:noFill/>
          </a:ln>
          <a:effectLst>
            <a:outerShdw blurRad="215900" dist="139700" dir="2700000" sx="95000" sy="95000" algn="tl" rotWithShape="0">
              <a:srgbClr val="08DBA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9" name="任意多边形: 形状 38"/>
          <p:cNvSpPr/>
          <p:nvPr/>
        </p:nvSpPr>
        <p:spPr>
          <a:xfrm rot="10800000" flipV="1">
            <a:off x="8998900" y="3348423"/>
            <a:ext cx="2520000" cy="710250"/>
          </a:xfrm>
          <a:custGeom>
            <a:avLst/>
            <a:gdLst>
              <a:gd name="connsiteX0" fmla="*/ 2423812 w 2520000"/>
              <a:gd name="connsiteY0" fmla="*/ 710250 h 710250"/>
              <a:gd name="connsiteX1" fmla="*/ 96188 w 2520000"/>
              <a:gd name="connsiteY1" fmla="*/ 710250 h 710250"/>
              <a:gd name="connsiteX2" fmla="*/ 0 w 2520000"/>
              <a:gd name="connsiteY2" fmla="*/ 614062 h 710250"/>
              <a:gd name="connsiteX3" fmla="*/ 0 w 2520000"/>
              <a:gd name="connsiteY3" fmla="*/ 229324 h 710250"/>
              <a:gd name="connsiteX4" fmla="*/ 96188 w 2520000"/>
              <a:gd name="connsiteY4" fmla="*/ 133136 h 710250"/>
              <a:gd name="connsiteX5" fmla="*/ 2105513 w 2520000"/>
              <a:gd name="connsiteY5" fmla="*/ 133136 h 710250"/>
              <a:gd name="connsiteX6" fmla="*/ 2208626 w 2520000"/>
              <a:gd name="connsiteY6" fmla="*/ 0 h 710250"/>
              <a:gd name="connsiteX7" fmla="*/ 2311739 w 2520000"/>
              <a:gd name="connsiteY7" fmla="*/ 133136 h 710250"/>
              <a:gd name="connsiteX8" fmla="*/ 2423812 w 2520000"/>
              <a:gd name="connsiteY8" fmla="*/ 133136 h 710250"/>
              <a:gd name="connsiteX9" fmla="*/ 2520000 w 2520000"/>
              <a:gd name="connsiteY9" fmla="*/ 229324 h 710250"/>
              <a:gd name="connsiteX10" fmla="*/ 2520000 w 2520000"/>
              <a:gd name="connsiteY10" fmla="*/ 614062 h 710250"/>
              <a:gd name="connsiteX11" fmla="*/ 2423812 w 2520000"/>
              <a:gd name="connsiteY11" fmla="*/ 710250 h 7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0000" h="710250">
                <a:moveTo>
                  <a:pt x="2423812" y="710250"/>
                </a:moveTo>
                <a:lnTo>
                  <a:pt x="96188" y="710250"/>
                </a:lnTo>
                <a:cubicBezTo>
                  <a:pt x="43065" y="710250"/>
                  <a:pt x="0" y="667185"/>
                  <a:pt x="0" y="614062"/>
                </a:cubicBezTo>
                <a:lnTo>
                  <a:pt x="0" y="229324"/>
                </a:lnTo>
                <a:cubicBezTo>
                  <a:pt x="0" y="176201"/>
                  <a:pt x="43065" y="133136"/>
                  <a:pt x="96188" y="133136"/>
                </a:cubicBezTo>
                <a:lnTo>
                  <a:pt x="2105513" y="133136"/>
                </a:lnTo>
                <a:lnTo>
                  <a:pt x="2208626" y="0"/>
                </a:lnTo>
                <a:lnTo>
                  <a:pt x="2311739" y="133136"/>
                </a:lnTo>
                <a:lnTo>
                  <a:pt x="2423812" y="133136"/>
                </a:lnTo>
                <a:cubicBezTo>
                  <a:pt x="2476935" y="133136"/>
                  <a:pt x="2520000" y="176201"/>
                  <a:pt x="2520000" y="229324"/>
                </a:cubicBezTo>
                <a:lnTo>
                  <a:pt x="2520000" y="614062"/>
                </a:lnTo>
                <a:cubicBezTo>
                  <a:pt x="2520000" y="667185"/>
                  <a:pt x="2476935" y="710250"/>
                  <a:pt x="2423812" y="710250"/>
                </a:cubicBezTo>
                <a:close/>
              </a:path>
            </a:pathLst>
          </a:custGeom>
          <a:solidFill>
            <a:srgbClr val="08DBAA"/>
          </a:solidFill>
          <a:ln>
            <a:noFill/>
          </a:ln>
          <a:effectLst>
            <a:outerShdw blurRad="215900" dist="139700" dir="2700000" sx="95000" sy="95000" algn="tl" rotWithShape="0">
              <a:srgbClr val="08DBA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1" name="任意多边形: 形状 40"/>
          <p:cNvSpPr/>
          <p:nvPr/>
        </p:nvSpPr>
        <p:spPr>
          <a:xfrm rot="10800000">
            <a:off x="6239950" y="3490963"/>
            <a:ext cx="2520000" cy="710250"/>
          </a:xfrm>
          <a:custGeom>
            <a:avLst/>
            <a:gdLst>
              <a:gd name="connsiteX0" fmla="*/ 2423812 w 2520000"/>
              <a:gd name="connsiteY0" fmla="*/ 710250 h 710250"/>
              <a:gd name="connsiteX1" fmla="*/ 96188 w 2520000"/>
              <a:gd name="connsiteY1" fmla="*/ 710250 h 710250"/>
              <a:gd name="connsiteX2" fmla="*/ 0 w 2520000"/>
              <a:gd name="connsiteY2" fmla="*/ 614062 h 710250"/>
              <a:gd name="connsiteX3" fmla="*/ 0 w 2520000"/>
              <a:gd name="connsiteY3" fmla="*/ 229324 h 710250"/>
              <a:gd name="connsiteX4" fmla="*/ 96188 w 2520000"/>
              <a:gd name="connsiteY4" fmla="*/ 133136 h 710250"/>
              <a:gd name="connsiteX5" fmla="*/ 2105513 w 2520000"/>
              <a:gd name="connsiteY5" fmla="*/ 133136 h 710250"/>
              <a:gd name="connsiteX6" fmla="*/ 2208626 w 2520000"/>
              <a:gd name="connsiteY6" fmla="*/ 0 h 710250"/>
              <a:gd name="connsiteX7" fmla="*/ 2311739 w 2520000"/>
              <a:gd name="connsiteY7" fmla="*/ 133136 h 710250"/>
              <a:gd name="connsiteX8" fmla="*/ 2423812 w 2520000"/>
              <a:gd name="connsiteY8" fmla="*/ 133136 h 710250"/>
              <a:gd name="connsiteX9" fmla="*/ 2520000 w 2520000"/>
              <a:gd name="connsiteY9" fmla="*/ 229324 h 710250"/>
              <a:gd name="connsiteX10" fmla="*/ 2520000 w 2520000"/>
              <a:gd name="connsiteY10" fmla="*/ 614062 h 710250"/>
              <a:gd name="connsiteX11" fmla="*/ 2423812 w 2520000"/>
              <a:gd name="connsiteY11" fmla="*/ 710250 h 7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0000" h="710250">
                <a:moveTo>
                  <a:pt x="2423812" y="710250"/>
                </a:moveTo>
                <a:lnTo>
                  <a:pt x="96188" y="710250"/>
                </a:lnTo>
                <a:cubicBezTo>
                  <a:pt x="43065" y="710250"/>
                  <a:pt x="0" y="667185"/>
                  <a:pt x="0" y="614062"/>
                </a:cubicBezTo>
                <a:lnTo>
                  <a:pt x="0" y="229324"/>
                </a:lnTo>
                <a:cubicBezTo>
                  <a:pt x="0" y="176201"/>
                  <a:pt x="43065" y="133136"/>
                  <a:pt x="96188" y="133136"/>
                </a:cubicBezTo>
                <a:lnTo>
                  <a:pt x="2105513" y="133136"/>
                </a:lnTo>
                <a:lnTo>
                  <a:pt x="2208626" y="0"/>
                </a:lnTo>
                <a:lnTo>
                  <a:pt x="2311739" y="133136"/>
                </a:lnTo>
                <a:lnTo>
                  <a:pt x="2423812" y="133136"/>
                </a:lnTo>
                <a:cubicBezTo>
                  <a:pt x="2476935" y="133136"/>
                  <a:pt x="2520000" y="176201"/>
                  <a:pt x="2520000" y="229324"/>
                </a:cubicBezTo>
                <a:lnTo>
                  <a:pt x="2520000" y="614062"/>
                </a:lnTo>
                <a:cubicBezTo>
                  <a:pt x="2520000" y="667185"/>
                  <a:pt x="2476935" y="710250"/>
                  <a:pt x="2423812" y="710250"/>
                </a:cubicBezTo>
                <a:close/>
              </a:path>
            </a:pathLst>
          </a:custGeom>
          <a:ln>
            <a:noFill/>
          </a:ln>
          <a:effectLst>
            <a:outerShdw blurRad="279400" dist="139700" dir="5400000" sx="93000" sy="93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2" name="任意多边形: 形状 41"/>
          <p:cNvSpPr/>
          <p:nvPr/>
        </p:nvSpPr>
        <p:spPr>
          <a:xfrm rot="10800000">
            <a:off x="648628" y="3490963"/>
            <a:ext cx="2520000" cy="710250"/>
          </a:xfrm>
          <a:custGeom>
            <a:avLst/>
            <a:gdLst>
              <a:gd name="connsiteX0" fmla="*/ 2423812 w 2520000"/>
              <a:gd name="connsiteY0" fmla="*/ 710250 h 710250"/>
              <a:gd name="connsiteX1" fmla="*/ 96188 w 2520000"/>
              <a:gd name="connsiteY1" fmla="*/ 710250 h 710250"/>
              <a:gd name="connsiteX2" fmla="*/ 0 w 2520000"/>
              <a:gd name="connsiteY2" fmla="*/ 614062 h 710250"/>
              <a:gd name="connsiteX3" fmla="*/ 0 w 2520000"/>
              <a:gd name="connsiteY3" fmla="*/ 229324 h 710250"/>
              <a:gd name="connsiteX4" fmla="*/ 96188 w 2520000"/>
              <a:gd name="connsiteY4" fmla="*/ 133136 h 710250"/>
              <a:gd name="connsiteX5" fmla="*/ 2105513 w 2520000"/>
              <a:gd name="connsiteY5" fmla="*/ 133136 h 710250"/>
              <a:gd name="connsiteX6" fmla="*/ 2208626 w 2520000"/>
              <a:gd name="connsiteY6" fmla="*/ 0 h 710250"/>
              <a:gd name="connsiteX7" fmla="*/ 2311739 w 2520000"/>
              <a:gd name="connsiteY7" fmla="*/ 133136 h 710250"/>
              <a:gd name="connsiteX8" fmla="*/ 2423812 w 2520000"/>
              <a:gd name="connsiteY8" fmla="*/ 133136 h 710250"/>
              <a:gd name="connsiteX9" fmla="*/ 2520000 w 2520000"/>
              <a:gd name="connsiteY9" fmla="*/ 229324 h 710250"/>
              <a:gd name="connsiteX10" fmla="*/ 2520000 w 2520000"/>
              <a:gd name="connsiteY10" fmla="*/ 614062 h 710250"/>
              <a:gd name="connsiteX11" fmla="*/ 2423812 w 2520000"/>
              <a:gd name="connsiteY11" fmla="*/ 710250 h 7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0000" h="710250">
                <a:moveTo>
                  <a:pt x="2423812" y="710250"/>
                </a:moveTo>
                <a:lnTo>
                  <a:pt x="96188" y="710250"/>
                </a:lnTo>
                <a:cubicBezTo>
                  <a:pt x="43065" y="710250"/>
                  <a:pt x="0" y="667185"/>
                  <a:pt x="0" y="614062"/>
                </a:cubicBezTo>
                <a:lnTo>
                  <a:pt x="0" y="229324"/>
                </a:lnTo>
                <a:cubicBezTo>
                  <a:pt x="0" y="176201"/>
                  <a:pt x="43065" y="133136"/>
                  <a:pt x="96188" y="133136"/>
                </a:cubicBezTo>
                <a:lnTo>
                  <a:pt x="2105513" y="133136"/>
                </a:lnTo>
                <a:lnTo>
                  <a:pt x="2208626" y="0"/>
                </a:lnTo>
                <a:lnTo>
                  <a:pt x="2311739" y="133136"/>
                </a:lnTo>
                <a:lnTo>
                  <a:pt x="2423812" y="133136"/>
                </a:lnTo>
                <a:cubicBezTo>
                  <a:pt x="2476935" y="133136"/>
                  <a:pt x="2520000" y="176201"/>
                  <a:pt x="2520000" y="229324"/>
                </a:cubicBezTo>
                <a:lnTo>
                  <a:pt x="2520000" y="614062"/>
                </a:lnTo>
                <a:cubicBezTo>
                  <a:pt x="2520000" y="667185"/>
                  <a:pt x="2476935" y="710250"/>
                  <a:pt x="2423812" y="710250"/>
                </a:cubicBezTo>
                <a:close/>
              </a:path>
            </a:pathLst>
          </a:custGeom>
          <a:ln>
            <a:noFill/>
          </a:ln>
          <a:effectLst>
            <a:outerShdw blurRad="279400" dist="139700" dir="5400000" sx="93000" sy="93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60400" y="5152270"/>
            <a:ext cx="2609673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60400" y="4624278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248863" y="3607506"/>
            <a:ext cx="1319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20XX.XX.XX</a:t>
            </a:r>
            <a:endParaRPr lang="en-US" altLang="zh-CN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6312256" y="5152270"/>
            <a:ext cx="2609673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312256" y="4624278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3575050" y="1911268"/>
            <a:ext cx="2609673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575050" y="1485513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9040489" y="1911268"/>
            <a:ext cx="2609673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9040489" y="1485513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767080" y="5072940"/>
            <a:ext cx="202565" cy="0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6436360" y="5072940"/>
            <a:ext cx="202565" cy="0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>
            <a:off x="3684479" y="1914497"/>
            <a:ext cx="202565" cy="0"/>
          </a:xfrm>
          <a:prstGeom prst="line">
            <a:avLst/>
          </a:prstGeom>
          <a:ln w="25400" cap="rnd">
            <a:solidFill>
              <a:srgbClr val="08DB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>
            <a:off x="9140399" y="1914497"/>
            <a:ext cx="202565" cy="0"/>
          </a:xfrm>
          <a:prstGeom prst="line">
            <a:avLst/>
          </a:prstGeom>
          <a:ln w="25400" cap="rnd">
            <a:solidFill>
              <a:srgbClr val="08DB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4044524" y="3607506"/>
            <a:ext cx="1319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20XX.XX.XX</a:t>
            </a:r>
            <a:endParaRPr lang="en-US" altLang="zh-CN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840185" y="3607506"/>
            <a:ext cx="1319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20XX.XX.XX</a:t>
            </a:r>
            <a:endParaRPr lang="en-US" altLang="zh-CN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9599135" y="3607506"/>
            <a:ext cx="1319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20XX.XX.XX</a:t>
            </a:r>
            <a:endParaRPr lang="en-US" altLang="zh-CN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4" name="矩形: 圆角 33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7" name="矩形: 圆角 36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任意多边形: 形状 88"/>
          <p:cNvSpPr/>
          <p:nvPr/>
        </p:nvSpPr>
        <p:spPr>
          <a:xfrm>
            <a:off x="1" y="5002930"/>
            <a:ext cx="12198350" cy="1864398"/>
          </a:xfrm>
          <a:custGeom>
            <a:avLst/>
            <a:gdLst>
              <a:gd name="connsiteX0" fmla="*/ 1067475 w 12192001"/>
              <a:gd name="connsiteY0" fmla="*/ 0 h 1864398"/>
              <a:gd name="connsiteX1" fmla="*/ 11124526 w 12192001"/>
              <a:gd name="connsiteY1" fmla="*/ 0 h 1864398"/>
              <a:gd name="connsiteX2" fmla="*/ 12192001 w 12192001"/>
              <a:gd name="connsiteY2" fmla="*/ 1067475 h 1864398"/>
              <a:gd name="connsiteX3" fmla="*/ 12192001 w 12192001"/>
              <a:gd name="connsiteY3" fmla="*/ 1864398 h 1864398"/>
              <a:gd name="connsiteX4" fmla="*/ 0 w 12192001"/>
              <a:gd name="connsiteY4" fmla="*/ 1864398 h 1864398"/>
              <a:gd name="connsiteX5" fmla="*/ 0 w 12192001"/>
              <a:gd name="connsiteY5" fmla="*/ 1067475 h 1864398"/>
              <a:gd name="connsiteX6" fmla="*/ 1067475 w 12192001"/>
              <a:gd name="connsiteY6" fmla="*/ 0 h 1864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864398">
                <a:moveTo>
                  <a:pt x="1067475" y="0"/>
                </a:moveTo>
                <a:lnTo>
                  <a:pt x="11124526" y="0"/>
                </a:lnTo>
                <a:cubicBezTo>
                  <a:pt x="11714076" y="0"/>
                  <a:pt x="12192001" y="477925"/>
                  <a:pt x="12192001" y="1067475"/>
                </a:cubicBezTo>
                <a:lnTo>
                  <a:pt x="12192001" y="1864398"/>
                </a:lnTo>
                <a:lnTo>
                  <a:pt x="0" y="1864398"/>
                </a:lnTo>
                <a:lnTo>
                  <a:pt x="0" y="1067475"/>
                </a:lnTo>
                <a:cubicBezTo>
                  <a:pt x="0" y="477925"/>
                  <a:pt x="477925" y="0"/>
                  <a:pt x="1067475" y="0"/>
                </a:cubicBezTo>
                <a:close/>
              </a:path>
            </a:pathLst>
          </a:cu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8" name="圆: 空心 67"/>
          <p:cNvSpPr/>
          <p:nvPr/>
        </p:nvSpPr>
        <p:spPr>
          <a:xfrm>
            <a:off x="10927186" y="5208024"/>
            <a:ext cx="958662" cy="958662"/>
          </a:xfrm>
          <a:prstGeom prst="donut">
            <a:avLst>
              <a:gd name="adj" fmla="val 27316"/>
            </a:avLst>
          </a:prstGeom>
          <a:solidFill>
            <a:srgbClr val="08DB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5" name="圆: 空心 54"/>
          <p:cNvSpPr/>
          <p:nvPr/>
        </p:nvSpPr>
        <p:spPr>
          <a:xfrm>
            <a:off x="-2930769" y="-3021223"/>
            <a:ext cx="5499770" cy="5499770"/>
          </a:xfrm>
          <a:prstGeom prst="donut">
            <a:avLst>
              <a:gd name="adj" fmla="val 20358"/>
            </a:avLst>
          </a:prstGeom>
          <a:solidFill>
            <a:srgbClr val="2664FE"/>
          </a:solidFill>
          <a:ln>
            <a:noFill/>
          </a:ln>
          <a:effectLst>
            <a:outerShdw blurRad="317500" dist="38100" dir="13500000" algn="b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4" name="矩形: 圆角 33"/>
          <p:cNvSpPr/>
          <p:nvPr/>
        </p:nvSpPr>
        <p:spPr>
          <a:xfrm>
            <a:off x="673100" y="1130300"/>
            <a:ext cx="10858500" cy="4680201"/>
          </a:xfrm>
          <a:prstGeom prst="roundRect">
            <a:avLst>
              <a:gd name="adj" fmla="val 5177"/>
            </a:avLst>
          </a:prstGeom>
          <a:solidFill>
            <a:schemeClr val="bg1"/>
          </a:solidFill>
          <a:ln>
            <a:noFill/>
          </a:ln>
          <a:effectLst>
            <a:outerShdw blurRad="4445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7" name="Freeform 47"/>
          <p:cNvSpPr/>
          <p:nvPr/>
        </p:nvSpPr>
        <p:spPr>
          <a:xfrm>
            <a:off x="7711948" y="1131838"/>
            <a:ext cx="3827856" cy="4675301"/>
          </a:xfrm>
          <a:custGeom>
            <a:avLst/>
            <a:gdLst/>
            <a:ahLst/>
            <a:cxnLst/>
            <a:rect l="0" t="0" r="0" b="0"/>
            <a:pathLst>
              <a:path w="3827856" h="4675301">
                <a:moveTo>
                  <a:pt x="3249998" y="0"/>
                </a:moveTo>
                <a:lnTo>
                  <a:pt x="3570853" y="0"/>
                </a:lnTo>
                <a:cubicBezTo>
                  <a:pt x="3712791" y="0"/>
                  <a:pt x="3827855" y="115064"/>
                  <a:pt x="3827855" y="257002"/>
                </a:cubicBezTo>
                <a:lnTo>
                  <a:pt x="3827855" y="4315300"/>
                </a:lnTo>
                <a:cubicBezTo>
                  <a:pt x="3827855" y="4514020"/>
                  <a:pt x="3666575" y="4675300"/>
                  <a:pt x="3467856" y="4675300"/>
                </a:cubicBezTo>
                <a:lnTo>
                  <a:pt x="360000" y="4675300"/>
                </a:lnTo>
                <a:cubicBezTo>
                  <a:pt x="161280" y="4675300"/>
                  <a:pt x="0" y="4514020"/>
                  <a:pt x="0" y="4315300"/>
                </a:cubicBezTo>
                <a:lnTo>
                  <a:pt x="0" y="3407810"/>
                </a:lnTo>
              </a:path>
            </a:pathLst>
          </a:custGeom>
          <a:gradFill flip="none" rotWithShape="1">
            <a:gsLst>
              <a:gs pos="0">
                <a:srgbClr val="2664FE"/>
              </a:gs>
              <a:gs pos="100000">
                <a:schemeClr val="accent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pic>
        <p:nvPicPr>
          <p:cNvPr id="64" name="图片 63" descr="人戴着帽子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3"/>
          <a:stretch>
            <a:fillRect/>
          </a:stretch>
        </p:blipFill>
        <p:spPr>
          <a:xfrm>
            <a:off x="7844086" y="894446"/>
            <a:ext cx="3729258" cy="4926394"/>
          </a:xfrm>
          <a:custGeom>
            <a:avLst/>
            <a:gdLst>
              <a:gd name="connsiteX0" fmla="*/ 0 w 3729258"/>
              <a:gd name="connsiteY0" fmla="*/ 0 h 4926394"/>
              <a:gd name="connsiteX1" fmla="*/ 3729258 w 3729258"/>
              <a:gd name="connsiteY1" fmla="*/ 0 h 4926394"/>
              <a:gd name="connsiteX2" fmla="*/ 3729258 w 3729258"/>
              <a:gd name="connsiteY2" fmla="*/ 4629634 h 4926394"/>
              <a:gd name="connsiteX3" fmla="*/ 3432498 w 3729258"/>
              <a:gd name="connsiteY3" fmla="*/ 4926394 h 4926394"/>
              <a:gd name="connsiteX4" fmla="*/ 0 w 3729258"/>
              <a:gd name="connsiteY4" fmla="*/ 4926394 h 4926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9258" h="4926394">
                <a:moveTo>
                  <a:pt x="0" y="0"/>
                </a:moveTo>
                <a:lnTo>
                  <a:pt x="3729258" y="0"/>
                </a:lnTo>
                <a:lnTo>
                  <a:pt x="3729258" y="4629634"/>
                </a:lnTo>
                <a:cubicBezTo>
                  <a:pt x="3729258" y="4793530"/>
                  <a:pt x="3596394" y="4926394"/>
                  <a:pt x="3432498" y="4926394"/>
                </a:cubicBezTo>
                <a:lnTo>
                  <a:pt x="0" y="4926394"/>
                </a:lnTo>
                <a:close/>
              </a:path>
            </a:pathLst>
          </a:custGeom>
        </p:spPr>
      </p:pic>
      <p:sp>
        <p:nvSpPr>
          <p:cNvPr id="35" name="文本框 34"/>
          <p:cNvSpPr txBox="1"/>
          <p:nvPr/>
        </p:nvSpPr>
        <p:spPr>
          <a:xfrm>
            <a:off x="1181936" y="1814068"/>
            <a:ext cx="56692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>
                <a:gradFill>
                  <a:gsLst>
                    <a:gs pos="1000">
                      <a:schemeClr val="accent1">
                        <a:lumMod val="75000"/>
                      </a:schemeClr>
                    </a:gs>
                    <a:gs pos="72000">
                      <a:srgbClr val="2664FE">
                        <a:alpha val="86000"/>
                      </a:srgbClr>
                    </a:gs>
                  </a:gsLst>
                  <a:lin ang="2700000" scaled="1"/>
                </a:gradFill>
                <a:effectLst>
                  <a:outerShdw blurRad="114300" dist="127000" dir="2700000" sx="99000" sy="99000" algn="tl">
                    <a:srgbClr val="000000">
                      <a:alpha val="23000"/>
                    </a:srgbClr>
                  </a:outerShdw>
                </a:effectLst>
                <a:latin typeface="思源黑体 CN Bold" panose="020B0800000000000000" charset="-122"/>
                <a:ea typeface="思源黑体 CN Heavy" panose="020B0A00000000000000" charset="-122"/>
              </a:rPr>
              <a:t>成功無需面面俱到，</a:t>
            </a:r>
            <a:endParaRPr lang="zh-CN" altLang="en-US" sz="4800">
              <a:gradFill>
                <a:gsLst>
                  <a:gs pos="1000">
                    <a:schemeClr val="accent1">
                      <a:lumMod val="75000"/>
                    </a:schemeClr>
                  </a:gs>
                  <a:gs pos="72000">
                    <a:srgbClr val="2664FE">
                      <a:alpha val="86000"/>
                    </a:srgbClr>
                  </a:gs>
                </a:gsLst>
                <a:lin ang="2700000" scaled="1"/>
              </a:gradFill>
              <a:effectLst>
                <a:outerShdw blurRad="114300" dist="127000" dir="2700000" sx="99000" sy="99000" algn="tl">
                  <a:srgbClr val="000000">
                    <a:alpha val="23000"/>
                  </a:srgbClr>
                </a:outerShdw>
              </a:effectLst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181936" y="2798886"/>
            <a:ext cx="6888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>
                <a:gradFill>
                  <a:gsLst>
                    <a:gs pos="1000">
                      <a:schemeClr val="accent1">
                        <a:lumMod val="75000"/>
                      </a:schemeClr>
                    </a:gs>
                    <a:gs pos="72000">
                      <a:srgbClr val="2664FE">
                        <a:alpha val="86000"/>
                      </a:srgbClr>
                    </a:gs>
                  </a:gsLst>
                  <a:lin ang="2700000" scaled="1"/>
                </a:gradFill>
                <a:effectLst>
                  <a:outerShdw blurRad="114300" dist="127000" dir="2700000" sx="99000" sy="99000" algn="tl">
                    <a:srgbClr val="000000">
                      <a:alpha val="23000"/>
                    </a:srgbClr>
                  </a:outerShdw>
                </a:effectLst>
                <a:latin typeface="思源黑体 CN Bold" panose="020B0800000000000000" charset="-122"/>
                <a:ea typeface="思源黑体 CN Heavy" panose="020B0A00000000000000" charset="-122"/>
              </a:rPr>
              <a:t>把一件事做到極致即可。</a:t>
            </a:r>
            <a:endParaRPr lang="zh-CN" altLang="en-US" sz="4800">
              <a:gradFill>
                <a:gsLst>
                  <a:gs pos="1000">
                    <a:schemeClr val="accent1">
                      <a:lumMod val="75000"/>
                    </a:schemeClr>
                  </a:gs>
                  <a:gs pos="72000">
                    <a:srgbClr val="2664FE">
                      <a:alpha val="86000"/>
                    </a:srgbClr>
                  </a:gs>
                </a:gsLst>
                <a:lin ang="2700000" scaled="1"/>
              </a:gradFill>
              <a:effectLst>
                <a:outerShdw blurRad="114300" dist="127000" dir="2700000" sx="99000" sy="99000" algn="tl">
                  <a:srgbClr val="000000">
                    <a:alpha val="23000"/>
                  </a:srgbClr>
                </a:outerShdw>
              </a:effectLst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1386840" y="3827553"/>
            <a:ext cx="2146841" cy="0"/>
          </a:xfrm>
          <a:prstGeom prst="line">
            <a:avLst/>
          </a:prstGeom>
          <a:ln w="12700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/>
        </p:nvSpPr>
        <p:spPr>
          <a:xfrm>
            <a:off x="1266972" y="4010719"/>
            <a:ext cx="9874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@XXXX</a:t>
            </a:r>
            <a:endParaRPr lang="en-US" altLang="zh-CN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296310" y="5032959"/>
            <a:ext cx="3036570" cy="575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1050">
                <a:solidFill>
                  <a:schemeClr val="bg1">
                    <a:lumMod val="6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Success Doesn't Have To Cover Everything, </a:t>
            </a:r>
            <a:endParaRPr lang="en-US" altLang="zh-CN" sz="1050">
              <a:solidFill>
                <a:schemeClr val="bg1">
                  <a:lumMod val="6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1050">
                <a:solidFill>
                  <a:schemeClr val="bg1">
                    <a:lumMod val="6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 Can Do One Thing To The Extreme.</a:t>
            </a:r>
            <a:endParaRPr lang="en-US" altLang="zh-CN" sz="1050">
              <a:solidFill>
                <a:schemeClr val="bg1">
                  <a:lumMod val="6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53" name="直接连接符 52"/>
          <p:cNvCxnSpPr/>
          <p:nvPr/>
        </p:nvCxnSpPr>
        <p:spPr>
          <a:xfrm flipH="1">
            <a:off x="4572000" y="5476240"/>
            <a:ext cx="238760" cy="0"/>
          </a:xfrm>
          <a:prstGeom prst="line">
            <a:avLst/>
          </a:prstGeom>
          <a:ln w="9525">
            <a:solidFill>
              <a:srgbClr val="08D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9003323" y="6478125"/>
            <a:ext cx="251557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本框 59"/>
          <p:cNvSpPr txBox="1"/>
          <p:nvPr/>
        </p:nvSpPr>
        <p:spPr>
          <a:xfrm>
            <a:off x="766514" y="6293459"/>
            <a:ext cx="3175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+</a:t>
            </a:r>
            <a:endParaRPr lang="en-US" altLang="zh-CN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52" name="组合 51"/>
          <p:cNvGrpSpPr/>
          <p:nvPr/>
        </p:nvGrpSpPr>
        <p:grpSpPr>
          <a:xfrm rot="1891196">
            <a:off x="1010165" y="4800073"/>
            <a:ext cx="1015212" cy="903819"/>
            <a:chOff x="4504380" y="2813455"/>
            <a:chExt cx="2038880" cy="1815166"/>
          </a:xfrm>
          <a:gradFill>
            <a:gsLst>
              <a:gs pos="1000">
                <a:schemeClr val="bg1">
                  <a:lumMod val="75000"/>
                  <a:alpha val="52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54" name="组合 53"/>
            <p:cNvGrpSpPr/>
            <p:nvPr/>
          </p:nvGrpSpPr>
          <p:grpSpPr>
            <a:xfrm>
              <a:off x="4950150" y="2834640"/>
              <a:ext cx="1593110" cy="255800"/>
              <a:chOff x="4950150" y="2834640"/>
              <a:chExt cx="1593110" cy="255800"/>
            </a:xfrm>
            <a:grpFill/>
          </p:grpSpPr>
          <p:sp>
            <p:nvSpPr>
              <p:cNvPr id="85" name="流程图: 接点 84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6" name="流程图: 接点 8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7" name="流程图: 接点 8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57" name="组合 56"/>
            <p:cNvGrpSpPr/>
            <p:nvPr/>
          </p:nvGrpSpPr>
          <p:grpSpPr>
            <a:xfrm>
              <a:off x="4504380" y="2813455"/>
              <a:ext cx="1593110" cy="661530"/>
              <a:chOff x="4504380" y="2428910"/>
              <a:chExt cx="1593110" cy="661530"/>
            </a:xfrm>
            <a:grpFill/>
          </p:grpSpPr>
          <p:sp>
            <p:nvSpPr>
              <p:cNvPr id="80" name="流程图: 接点 79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1" name="流程图: 接点 80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2" name="流程图: 接点 81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3" name="流程图: 接点 82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4" name="流程图: 接点 83"/>
              <p:cNvSpPr/>
              <p:nvPr/>
            </p:nvSpPr>
            <p:spPr>
              <a:xfrm>
                <a:off x="4582307" y="2428910"/>
                <a:ext cx="255799" cy="255801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58" name="组合 57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75" name="流程图: 接点 74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76" name="流程图: 接点 75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77" name="流程图: 接点 76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78" name="流程图: 接点 77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79" name="流程图: 接点 78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59" name="组合 58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70" name="流程图: 接点 69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71" name="流程图: 接点 70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72" name="流程图: 接点 71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73" name="流程图: 接点 72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74" name="流程图: 接点 73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61" name="组合 60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62" name="流程图: 接点 6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63" name="流程图: 接点 6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65" name="流程图: 接点 6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66" name="流程图: 接点 6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69" name="流程图: 接点 68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90" name="文本框 89"/>
          <p:cNvSpPr txBox="1"/>
          <p:nvPr/>
        </p:nvSpPr>
        <p:spPr>
          <a:xfrm>
            <a:off x="2565725" y="4056886"/>
            <a:ext cx="563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XXXX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44" name="直接连接符 43"/>
          <p:cNvCxnSpPr/>
          <p:nvPr/>
        </p:nvCxnSpPr>
        <p:spPr>
          <a:xfrm>
            <a:off x="2522804" y="4105385"/>
            <a:ext cx="0" cy="18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66"/>
          <p:cNvSpPr txBox="1"/>
          <p:nvPr/>
        </p:nvSpPr>
        <p:spPr>
          <a:xfrm>
            <a:off x="1075574" y="6347320"/>
            <a:ext cx="2005330" cy="260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Designer By Jibushengdan</a:t>
            </a:r>
            <a:endParaRPr lang="en-US" altLang="zh-CN" sz="11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9" name="矩形: 圆角 48"/>
          <p:cNvSpPr/>
          <p:nvPr/>
        </p:nvSpPr>
        <p:spPr>
          <a:xfrm>
            <a:off x="10195303" y="632359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0" name="矩形: 圆角 49"/>
          <p:cNvSpPr/>
          <p:nvPr/>
        </p:nvSpPr>
        <p:spPr>
          <a:xfrm>
            <a:off x="10275440" y="588857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10365358" y="632359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圆: 空心 553"/>
          <p:cNvSpPr/>
          <p:nvPr/>
        </p:nvSpPr>
        <p:spPr>
          <a:xfrm>
            <a:off x="8490136" y="-3825698"/>
            <a:ext cx="7429130" cy="7429130"/>
          </a:xfrm>
          <a:prstGeom prst="donut">
            <a:avLst>
              <a:gd name="adj" fmla="val 17060"/>
            </a:avLst>
          </a:prstGeom>
          <a:solidFill>
            <a:srgbClr val="2664FE"/>
          </a:solidFill>
          <a:ln>
            <a:noFill/>
          </a:ln>
          <a:effectLst>
            <a:outerShdw blurRad="241300" dist="127000" dir="8100000" algn="tr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55" name="弧形 554"/>
          <p:cNvSpPr/>
          <p:nvPr/>
        </p:nvSpPr>
        <p:spPr>
          <a:xfrm>
            <a:off x="9216490" y="-3099344"/>
            <a:ext cx="5976422" cy="5976422"/>
          </a:xfrm>
          <a:prstGeom prst="arc">
            <a:avLst>
              <a:gd name="adj1" fmla="val 1736413"/>
              <a:gd name="adj2" fmla="val 18085771"/>
            </a:avLst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46" name="任意多边形: 形状 545"/>
          <p:cNvSpPr/>
          <p:nvPr/>
        </p:nvSpPr>
        <p:spPr>
          <a:xfrm>
            <a:off x="1" y="5002930"/>
            <a:ext cx="12198350" cy="1864398"/>
          </a:xfrm>
          <a:custGeom>
            <a:avLst/>
            <a:gdLst>
              <a:gd name="connsiteX0" fmla="*/ 1067475 w 12192001"/>
              <a:gd name="connsiteY0" fmla="*/ 0 h 1864398"/>
              <a:gd name="connsiteX1" fmla="*/ 11124526 w 12192001"/>
              <a:gd name="connsiteY1" fmla="*/ 0 h 1864398"/>
              <a:gd name="connsiteX2" fmla="*/ 12192001 w 12192001"/>
              <a:gd name="connsiteY2" fmla="*/ 1067475 h 1864398"/>
              <a:gd name="connsiteX3" fmla="*/ 12192001 w 12192001"/>
              <a:gd name="connsiteY3" fmla="*/ 1864398 h 1864398"/>
              <a:gd name="connsiteX4" fmla="*/ 0 w 12192001"/>
              <a:gd name="connsiteY4" fmla="*/ 1864398 h 1864398"/>
              <a:gd name="connsiteX5" fmla="*/ 0 w 12192001"/>
              <a:gd name="connsiteY5" fmla="*/ 1067475 h 1864398"/>
              <a:gd name="connsiteX6" fmla="*/ 1067475 w 12192001"/>
              <a:gd name="connsiteY6" fmla="*/ 0 h 1864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1864398">
                <a:moveTo>
                  <a:pt x="1067475" y="0"/>
                </a:moveTo>
                <a:lnTo>
                  <a:pt x="11124526" y="0"/>
                </a:lnTo>
                <a:cubicBezTo>
                  <a:pt x="11714076" y="0"/>
                  <a:pt x="12192001" y="477925"/>
                  <a:pt x="12192001" y="1067475"/>
                </a:cubicBezTo>
                <a:lnTo>
                  <a:pt x="12192001" y="1864398"/>
                </a:lnTo>
                <a:lnTo>
                  <a:pt x="0" y="1864398"/>
                </a:lnTo>
                <a:lnTo>
                  <a:pt x="0" y="1067475"/>
                </a:lnTo>
                <a:cubicBezTo>
                  <a:pt x="0" y="477925"/>
                  <a:pt x="477925" y="0"/>
                  <a:pt x="1067475" y="0"/>
                </a:cubicBezTo>
                <a:close/>
              </a:path>
            </a:pathLst>
          </a:cu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53" name="矩形: 圆角 552"/>
          <p:cNvSpPr/>
          <p:nvPr/>
        </p:nvSpPr>
        <p:spPr>
          <a:xfrm>
            <a:off x="669925" y="832488"/>
            <a:ext cx="10858500" cy="5242554"/>
          </a:xfrm>
          <a:prstGeom prst="roundRect">
            <a:avLst>
              <a:gd name="adj" fmla="val 5177"/>
            </a:avLst>
          </a:prstGeom>
          <a:solidFill>
            <a:schemeClr val="bg1"/>
          </a:solidFill>
          <a:ln>
            <a:noFill/>
          </a:ln>
          <a:effectLst>
            <a:outerShdw blurRad="444500" dist="50800" dir="5400000" algn="t" rotWithShape="0">
              <a:srgbClr val="2664FE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71" name="组合 70"/>
          <p:cNvGrpSpPr/>
          <p:nvPr/>
        </p:nvGrpSpPr>
        <p:grpSpPr>
          <a:xfrm rot="1891196">
            <a:off x="11265743" y="5812223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72" name="组合 71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23" name="流程图: 接点 12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4" name="流程图: 接点 12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5" name="流程图: 接点 12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6" name="流程图: 接点 12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7" name="流程图: 接点 12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4" name="组合 93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8" name="流程图: 接点 117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9" name="流程图: 接点 118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0" name="流程图: 接点 119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1" name="流程图: 接点 120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2" name="流程图: 接点 121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6" name="组合 95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3" name="流程图: 接点 11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4" name="流程图: 接点 11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5" name="流程图: 接点 11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6" name="流程图: 接点 11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7" name="流程图: 接点 11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8" name="组合 97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8" name="流程图: 接点 107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9" name="流程图: 接点 108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0" name="流程图: 接点 109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1" name="流程图: 接点 110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2" name="流程图: 接点 111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2" name="组合 101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3" name="流程图: 接点 102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4" name="流程图: 接点 103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5" name="流程图: 接点 104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6" name="流程图: 接点 105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7" name="流程图: 接点 106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6011808" y="1650403"/>
            <a:ext cx="4252375" cy="119888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7200">
                <a:solidFill>
                  <a:srgbClr val="2664FE"/>
                </a:solidFill>
                <a:effectLst>
                  <a:outerShdw blurRad="114300" dist="127000" dir="2700000" sx="98000" sy="98000" algn="tl" rotWithShape="0">
                    <a:srgbClr val="2664FE">
                      <a:alpha val="25000"/>
                    </a:srgbClr>
                  </a:outerShdw>
                </a:effectLst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rPr>
              <a:t>待續</a:t>
            </a:r>
            <a:r>
              <a:rPr lang="en-US" altLang="zh-CN" sz="7200">
                <a:solidFill>
                  <a:srgbClr val="2664FE"/>
                </a:solidFill>
                <a:effectLst>
                  <a:outerShdw blurRad="114300" dist="127000" dir="2700000" sx="98000" sy="98000" algn="tl" rotWithShape="0">
                    <a:srgbClr val="2664FE">
                      <a:alpha val="25000"/>
                    </a:srgbClr>
                  </a:outerShdw>
                </a:effectLst>
                <a:latin typeface="思源黑体 CN Bold" panose="020B0800000000000000" charset="-122"/>
                <a:ea typeface="思源黑体 CN Heavy" panose="020B0A00000000000000" charset="-122"/>
                <a:cs typeface="阿里巴巴普惠体 B" panose="00020600040101010101" pitchFamily="18" charset="-122"/>
              </a:rPr>
              <a:t>…</a:t>
            </a:r>
            <a:endParaRPr lang="zh-CN" altLang="en-US" sz="720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114300" dist="127000" dir="2700000" sx="98000" sy="98000" algn="tl" rotWithShape="0">
                  <a:srgbClr val="2664FE">
                    <a:alpha val="25000"/>
                  </a:srgbClr>
                </a:outerShdw>
              </a:effectLst>
              <a:latin typeface="思源黑体 CN Bold" panose="020B0800000000000000" charset="-122"/>
              <a:ea typeface="思源黑体 CN Heavy" panose="020B0A00000000000000" charset="-122"/>
              <a:cs typeface="阿里巴巴普惠体 B" panose="00020600040101010101" pitchFamily="18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6159500" y="3593465"/>
            <a:ext cx="2690495" cy="393065"/>
          </a:xfrm>
          <a:prstGeom prst="roundRect">
            <a:avLst>
              <a:gd name="adj" fmla="val 50000"/>
            </a:avLst>
          </a:prstGeom>
          <a:solidFill>
            <a:srgbClr val="08DBAA"/>
          </a:solidFill>
          <a:ln>
            <a:noFill/>
          </a:ln>
          <a:effectLst>
            <a:outerShdw blurRad="190500" dist="139700" dir="5400000" sx="92000" sy="92000" algn="t" rotWithShape="0">
              <a:srgbClr val="08DBA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6397189" y="3623138"/>
            <a:ext cx="2178913" cy="337185"/>
            <a:chOff x="1932491" y="4342991"/>
            <a:chExt cx="2178913" cy="337185"/>
          </a:xfrm>
        </p:grpSpPr>
        <p:sp>
          <p:nvSpPr>
            <p:cNvPr id="15" name="文本框 14"/>
            <p:cNvSpPr txBox="1"/>
            <p:nvPr/>
          </p:nvSpPr>
          <p:spPr>
            <a:xfrm>
              <a:off x="1932491" y="4342991"/>
              <a:ext cx="7924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設計師</a:t>
              </a:r>
              <a:endPara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809654" y="4342991"/>
              <a:ext cx="130175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6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MKTGTOOL</a:t>
              </a:r>
              <a:endPara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>
              <a:off x="2809654" y="4409398"/>
              <a:ext cx="0" cy="2057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本框 21"/>
          <p:cNvSpPr txBox="1"/>
          <p:nvPr/>
        </p:nvSpPr>
        <p:spPr>
          <a:xfrm>
            <a:off x="5937996" y="4576582"/>
            <a:ext cx="6922433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THANKS</a:t>
            </a:r>
            <a:endParaRPr lang="en-US" altLang="zh-CN" sz="9600" dirty="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95" name="直接连接符 94"/>
          <p:cNvCxnSpPr/>
          <p:nvPr/>
        </p:nvCxnSpPr>
        <p:spPr>
          <a:xfrm>
            <a:off x="1546234" y="6462286"/>
            <a:ext cx="90995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文本框 68"/>
          <p:cNvSpPr txBox="1"/>
          <p:nvPr/>
        </p:nvSpPr>
        <p:spPr>
          <a:xfrm>
            <a:off x="10441610" y="1253639"/>
            <a:ext cx="551248" cy="470744"/>
          </a:xfrm>
          <a:custGeom>
            <a:avLst/>
            <a:gdLst/>
            <a:ahLst/>
            <a:cxnLst/>
            <a:rect l="l" t="t" r="r" b="b"/>
            <a:pathLst>
              <a:path w="411747" h="351615">
                <a:moveTo>
                  <a:pt x="252755" y="0"/>
                </a:moveTo>
                <a:lnTo>
                  <a:pt x="411747" y="0"/>
                </a:lnTo>
                <a:lnTo>
                  <a:pt x="411747" y="165106"/>
                </a:lnTo>
                <a:cubicBezTo>
                  <a:pt x="410985" y="201136"/>
                  <a:pt x="401976" y="232126"/>
                  <a:pt x="384720" y="258078"/>
                </a:cubicBezTo>
                <a:cubicBezTo>
                  <a:pt x="367463" y="284029"/>
                  <a:pt x="346526" y="304828"/>
                  <a:pt x="321908" y="320474"/>
                </a:cubicBezTo>
                <a:cubicBezTo>
                  <a:pt x="297291" y="336120"/>
                  <a:pt x="273560" y="346500"/>
                  <a:pt x="250717" y="351615"/>
                </a:cubicBezTo>
                <a:lnTo>
                  <a:pt x="250717" y="290465"/>
                </a:lnTo>
                <a:cubicBezTo>
                  <a:pt x="271143" y="283352"/>
                  <a:pt x="289913" y="269041"/>
                  <a:pt x="307026" y="247532"/>
                </a:cubicBezTo>
                <a:cubicBezTo>
                  <a:pt x="324140" y="226023"/>
                  <a:pt x="333228" y="200246"/>
                  <a:pt x="334289" y="170202"/>
                </a:cubicBezTo>
                <a:lnTo>
                  <a:pt x="252755" y="170202"/>
                </a:lnTo>
                <a:close/>
                <a:moveTo>
                  <a:pt x="2038" y="0"/>
                </a:moveTo>
                <a:lnTo>
                  <a:pt x="160010" y="0"/>
                </a:lnTo>
                <a:lnTo>
                  <a:pt x="160010" y="165106"/>
                </a:lnTo>
                <a:cubicBezTo>
                  <a:pt x="159243" y="201136"/>
                  <a:pt x="150246" y="232126"/>
                  <a:pt x="133021" y="258078"/>
                </a:cubicBezTo>
                <a:cubicBezTo>
                  <a:pt x="115796" y="284029"/>
                  <a:pt x="94947" y="304828"/>
                  <a:pt x="70474" y="320474"/>
                </a:cubicBezTo>
                <a:cubicBezTo>
                  <a:pt x="46001" y="336120"/>
                  <a:pt x="22510" y="346500"/>
                  <a:pt x="0" y="351615"/>
                </a:cubicBezTo>
                <a:lnTo>
                  <a:pt x="0" y="290465"/>
                </a:lnTo>
                <a:cubicBezTo>
                  <a:pt x="19938" y="283352"/>
                  <a:pt x="38410" y="269041"/>
                  <a:pt x="55418" y="247532"/>
                </a:cubicBezTo>
                <a:cubicBezTo>
                  <a:pt x="72425" y="226023"/>
                  <a:pt x="81470" y="200246"/>
                  <a:pt x="82553" y="170202"/>
                </a:cubicBezTo>
                <a:lnTo>
                  <a:pt x="2038" y="170202"/>
                </a:lnTo>
                <a:close/>
              </a:path>
            </a:pathLst>
          </a:custGeom>
          <a:noFill/>
          <a:ln w="15875">
            <a:solidFill>
              <a:schemeClr val="bg1">
                <a:lumMod val="9500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8000">
              <a:solidFill>
                <a:schemeClr val="bg1">
                  <a:lumMod val="50000"/>
                </a:schemeClr>
              </a:solidFill>
              <a:latin typeface="OPPOSans H" panose="00020600040101010101" pitchFamily="18" charset="-122"/>
              <a:ea typeface="OPPOSans H" panose="00020600040101010101" pitchFamily="18" charset="-122"/>
            </a:endParaRPr>
          </a:p>
        </p:txBody>
      </p:sp>
      <p:sp>
        <p:nvSpPr>
          <p:cNvPr id="548" name="矩形: 圆角 547"/>
          <p:cNvSpPr/>
          <p:nvPr/>
        </p:nvSpPr>
        <p:spPr>
          <a:xfrm>
            <a:off x="6170881" y="2853562"/>
            <a:ext cx="2314751" cy="31088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47" name="文本框 546"/>
          <p:cNvSpPr txBox="1"/>
          <p:nvPr/>
        </p:nvSpPr>
        <p:spPr>
          <a:xfrm>
            <a:off x="6170881" y="2839728"/>
            <a:ext cx="231475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00">
                <a:solidFill>
                  <a:schemeClr val="bg1">
                    <a:lumMod val="7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TO BE CONTINUED</a:t>
            </a:r>
            <a:endParaRPr lang="en-US" altLang="zh-CN" sz="1600">
              <a:solidFill>
                <a:schemeClr val="bg1">
                  <a:lumMod val="7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50" name="矩形: 圆角 549"/>
          <p:cNvSpPr/>
          <p:nvPr/>
        </p:nvSpPr>
        <p:spPr>
          <a:xfrm>
            <a:off x="627690" y="280991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51" name="矩形: 圆角 550"/>
          <p:cNvSpPr/>
          <p:nvPr/>
        </p:nvSpPr>
        <p:spPr>
          <a:xfrm>
            <a:off x="707827" y="23748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52" name="文本框 551"/>
          <p:cNvSpPr txBox="1"/>
          <p:nvPr/>
        </p:nvSpPr>
        <p:spPr>
          <a:xfrm>
            <a:off x="797745" y="28099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56" name="圆: 空心 555"/>
          <p:cNvSpPr/>
          <p:nvPr/>
        </p:nvSpPr>
        <p:spPr>
          <a:xfrm>
            <a:off x="304986" y="5740376"/>
            <a:ext cx="958662" cy="958662"/>
          </a:xfrm>
          <a:prstGeom prst="donut">
            <a:avLst>
              <a:gd name="adj" fmla="val 27316"/>
            </a:avLst>
          </a:prstGeom>
          <a:solidFill>
            <a:srgbClr val="08DB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297" name="组合 296"/>
          <p:cNvGrpSpPr/>
          <p:nvPr/>
        </p:nvGrpSpPr>
        <p:grpSpPr>
          <a:xfrm>
            <a:off x="669775" y="1565863"/>
            <a:ext cx="5211147" cy="4497451"/>
            <a:chOff x="-901341" y="697148"/>
            <a:chExt cx="5211147" cy="4497451"/>
          </a:xfrm>
        </p:grpSpPr>
        <p:sp>
          <p:nvSpPr>
            <p:cNvPr id="298" name="iş1ïďê"/>
            <p:cNvSpPr/>
            <p:nvPr/>
          </p:nvSpPr>
          <p:spPr bwMode="auto">
            <a:xfrm>
              <a:off x="-126507" y="4355955"/>
              <a:ext cx="690513" cy="296260"/>
            </a:xfrm>
            <a:custGeom>
              <a:avLst/>
              <a:gdLst>
                <a:gd name="T0" fmla="*/ 5 w 606"/>
                <a:gd name="T1" fmla="*/ 0 h 260"/>
                <a:gd name="T2" fmla="*/ 0 w 606"/>
                <a:gd name="T3" fmla="*/ 246 h 260"/>
                <a:gd name="T4" fmla="*/ 602 w 606"/>
                <a:gd name="T5" fmla="*/ 260 h 260"/>
                <a:gd name="T6" fmla="*/ 606 w 606"/>
                <a:gd name="T7" fmla="*/ 102 h 260"/>
                <a:gd name="T8" fmla="*/ 5 w 606"/>
                <a:gd name="T9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260">
                  <a:moveTo>
                    <a:pt x="5" y="0"/>
                  </a:moveTo>
                  <a:lnTo>
                    <a:pt x="0" y="246"/>
                  </a:lnTo>
                  <a:lnTo>
                    <a:pt x="602" y="260"/>
                  </a:lnTo>
                  <a:lnTo>
                    <a:pt x="606" y="10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53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44" name="îşľïḍé"/>
            <p:cNvSpPr/>
            <p:nvPr/>
          </p:nvSpPr>
          <p:spPr bwMode="auto">
            <a:xfrm>
              <a:off x="-126507" y="4355955"/>
              <a:ext cx="690513" cy="296260"/>
            </a:xfrm>
            <a:custGeom>
              <a:avLst/>
              <a:gdLst>
                <a:gd name="T0" fmla="*/ 5 w 606"/>
                <a:gd name="T1" fmla="*/ 0 h 260"/>
                <a:gd name="T2" fmla="*/ 0 w 606"/>
                <a:gd name="T3" fmla="*/ 246 h 260"/>
                <a:gd name="T4" fmla="*/ 602 w 606"/>
                <a:gd name="T5" fmla="*/ 260 h 260"/>
                <a:gd name="T6" fmla="*/ 606 w 606"/>
                <a:gd name="T7" fmla="*/ 102 h 260"/>
                <a:gd name="T8" fmla="*/ 5 w 606"/>
                <a:gd name="T9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260">
                  <a:moveTo>
                    <a:pt x="5" y="0"/>
                  </a:moveTo>
                  <a:lnTo>
                    <a:pt x="0" y="246"/>
                  </a:lnTo>
                  <a:lnTo>
                    <a:pt x="602" y="260"/>
                  </a:lnTo>
                  <a:lnTo>
                    <a:pt x="606" y="102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45" name="ïSļîḋè"/>
            <p:cNvSpPr/>
            <p:nvPr/>
          </p:nvSpPr>
          <p:spPr bwMode="auto">
            <a:xfrm>
              <a:off x="553750" y="4472181"/>
              <a:ext cx="553778" cy="174337"/>
            </a:xfrm>
            <a:custGeom>
              <a:avLst/>
              <a:gdLst>
                <a:gd name="T0" fmla="*/ 486 w 486"/>
                <a:gd name="T1" fmla="*/ 153 h 153"/>
                <a:gd name="T2" fmla="*/ 0 w 486"/>
                <a:gd name="T3" fmla="*/ 153 h 153"/>
                <a:gd name="T4" fmla="*/ 9 w 486"/>
                <a:gd name="T5" fmla="*/ 0 h 153"/>
                <a:gd name="T6" fmla="*/ 476 w 486"/>
                <a:gd name="T7" fmla="*/ 37 h 153"/>
                <a:gd name="T8" fmla="*/ 486 w 486"/>
                <a:gd name="T9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153">
                  <a:moveTo>
                    <a:pt x="486" y="153"/>
                  </a:moveTo>
                  <a:lnTo>
                    <a:pt x="0" y="153"/>
                  </a:lnTo>
                  <a:lnTo>
                    <a:pt x="9" y="0"/>
                  </a:lnTo>
                  <a:lnTo>
                    <a:pt x="476" y="37"/>
                  </a:lnTo>
                  <a:lnTo>
                    <a:pt x="486" y="153"/>
                  </a:lnTo>
                  <a:close/>
                </a:path>
              </a:pathLst>
            </a:custGeom>
            <a:solidFill>
              <a:srgbClr val="1535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49" name="ïśļîḋé"/>
            <p:cNvSpPr/>
            <p:nvPr/>
          </p:nvSpPr>
          <p:spPr bwMode="auto">
            <a:xfrm>
              <a:off x="-201712" y="2359620"/>
              <a:ext cx="2394007" cy="2160417"/>
            </a:xfrm>
            <a:custGeom>
              <a:avLst/>
              <a:gdLst>
                <a:gd name="T0" fmla="*/ 131 w 1422"/>
                <a:gd name="T1" fmla="*/ 216 h 1282"/>
                <a:gd name="T2" fmla="*/ 676 w 1422"/>
                <a:gd name="T3" fmla="*/ 188 h 1282"/>
                <a:gd name="T4" fmla="*/ 1225 w 1422"/>
                <a:gd name="T5" fmla="*/ 132 h 1282"/>
                <a:gd name="T6" fmla="*/ 1357 w 1422"/>
                <a:gd name="T7" fmla="*/ 0 h 1282"/>
                <a:gd name="T8" fmla="*/ 1422 w 1422"/>
                <a:gd name="T9" fmla="*/ 14 h 1282"/>
                <a:gd name="T10" fmla="*/ 1052 w 1422"/>
                <a:gd name="T11" fmla="*/ 592 h 1282"/>
                <a:gd name="T12" fmla="*/ 821 w 1422"/>
                <a:gd name="T13" fmla="*/ 1282 h 1282"/>
                <a:gd name="T14" fmla="*/ 450 w 1422"/>
                <a:gd name="T15" fmla="*/ 1282 h 1282"/>
                <a:gd name="T16" fmla="*/ 4 w 1422"/>
                <a:gd name="T17" fmla="*/ 1202 h 1282"/>
                <a:gd name="T18" fmla="*/ 0 w 1422"/>
                <a:gd name="T19" fmla="*/ 991 h 1282"/>
                <a:gd name="T20" fmla="*/ 131 w 1422"/>
                <a:gd name="T21" fmla="*/ 216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22" h="1282">
                  <a:moveTo>
                    <a:pt x="131" y="216"/>
                  </a:moveTo>
                  <a:cubicBezTo>
                    <a:pt x="131" y="216"/>
                    <a:pt x="338" y="61"/>
                    <a:pt x="676" y="188"/>
                  </a:cubicBezTo>
                  <a:cubicBezTo>
                    <a:pt x="1014" y="315"/>
                    <a:pt x="1225" y="132"/>
                    <a:pt x="1225" y="132"/>
                  </a:cubicBezTo>
                  <a:cubicBezTo>
                    <a:pt x="1357" y="0"/>
                    <a:pt x="1357" y="0"/>
                    <a:pt x="1357" y="0"/>
                  </a:cubicBezTo>
                  <a:cubicBezTo>
                    <a:pt x="1422" y="14"/>
                    <a:pt x="1422" y="14"/>
                    <a:pt x="1422" y="14"/>
                  </a:cubicBezTo>
                  <a:cubicBezTo>
                    <a:pt x="1422" y="14"/>
                    <a:pt x="1418" y="371"/>
                    <a:pt x="1052" y="592"/>
                  </a:cubicBezTo>
                  <a:cubicBezTo>
                    <a:pt x="821" y="1282"/>
                    <a:pt x="821" y="1282"/>
                    <a:pt x="821" y="1282"/>
                  </a:cubicBezTo>
                  <a:cubicBezTo>
                    <a:pt x="450" y="1282"/>
                    <a:pt x="450" y="1282"/>
                    <a:pt x="450" y="1282"/>
                  </a:cubicBezTo>
                  <a:cubicBezTo>
                    <a:pt x="450" y="1282"/>
                    <a:pt x="51" y="1259"/>
                    <a:pt x="4" y="1202"/>
                  </a:cubicBezTo>
                  <a:cubicBezTo>
                    <a:pt x="0" y="991"/>
                    <a:pt x="0" y="991"/>
                    <a:pt x="0" y="991"/>
                  </a:cubicBezTo>
                  <a:cubicBezTo>
                    <a:pt x="131" y="216"/>
                    <a:pt x="131" y="216"/>
                    <a:pt x="131" y="216"/>
                  </a:cubicBezTo>
                </a:path>
              </a:pathLst>
            </a:custGeom>
            <a:solidFill>
              <a:srgbClr val="245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57" name="îṩḷîďê"/>
            <p:cNvSpPr/>
            <p:nvPr/>
          </p:nvSpPr>
          <p:spPr bwMode="auto">
            <a:xfrm>
              <a:off x="411318" y="2433686"/>
              <a:ext cx="329304" cy="386277"/>
            </a:xfrm>
            <a:custGeom>
              <a:avLst/>
              <a:gdLst>
                <a:gd name="T0" fmla="*/ 63 w 196"/>
                <a:gd name="T1" fmla="*/ 0 h 229"/>
                <a:gd name="T2" fmla="*/ 64 w 196"/>
                <a:gd name="T3" fmla="*/ 15 h 229"/>
                <a:gd name="T4" fmla="*/ 64 w 196"/>
                <a:gd name="T5" fmla="*/ 52 h 229"/>
                <a:gd name="T6" fmla="*/ 19 w 196"/>
                <a:gd name="T7" fmla="*/ 98 h 229"/>
                <a:gd name="T8" fmla="*/ 0 w 196"/>
                <a:gd name="T9" fmla="*/ 99 h 229"/>
                <a:gd name="T10" fmla="*/ 126 w 196"/>
                <a:gd name="T11" fmla="*/ 229 h 229"/>
                <a:gd name="T12" fmla="*/ 196 w 196"/>
                <a:gd name="T13" fmla="*/ 91 h 229"/>
                <a:gd name="T14" fmla="*/ 151 w 196"/>
                <a:gd name="T15" fmla="*/ 75 h 229"/>
                <a:gd name="T16" fmla="*/ 152 w 196"/>
                <a:gd name="T17" fmla="*/ 19 h 229"/>
                <a:gd name="T18" fmla="*/ 63 w 196"/>
                <a:gd name="T19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229">
                  <a:moveTo>
                    <a:pt x="63" y="0"/>
                  </a:moveTo>
                  <a:cubicBezTo>
                    <a:pt x="64" y="15"/>
                    <a:pt x="64" y="15"/>
                    <a:pt x="64" y="15"/>
                  </a:cubicBezTo>
                  <a:cubicBezTo>
                    <a:pt x="64" y="27"/>
                    <a:pt x="64" y="40"/>
                    <a:pt x="64" y="52"/>
                  </a:cubicBezTo>
                  <a:cubicBezTo>
                    <a:pt x="63" y="77"/>
                    <a:pt x="43" y="96"/>
                    <a:pt x="19" y="98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126" y="229"/>
                    <a:pt x="126" y="229"/>
                    <a:pt x="126" y="229"/>
                  </a:cubicBezTo>
                  <a:cubicBezTo>
                    <a:pt x="196" y="91"/>
                    <a:pt x="196" y="91"/>
                    <a:pt x="196" y="91"/>
                  </a:cubicBezTo>
                  <a:cubicBezTo>
                    <a:pt x="151" y="75"/>
                    <a:pt x="151" y="75"/>
                    <a:pt x="151" y="75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63" y="0"/>
                    <a:pt x="63" y="0"/>
                    <a:pt x="63" y="0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58" name="îŝļíḓê"/>
            <p:cNvSpPr/>
            <p:nvPr/>
          </p:nvSpPr>
          <p:spPr bwMode="auto">
            <a:xfrm>
              <a:off x="518428" y="2458753"/>
              <a:ext cx="148130" cy="71786"/>
            </a:xfrm>
            <a:custGeom>
              <a:avLst/>
              <a:gdLst>
                <a:gd name="T0" fmla="*/ 88 w 88"/>
                <a:gd name="T1" fmla="*/ 7 h 42"/>
                <a:gd name="T2" fmla="*/ 87 w 88"/>
                <a:gd name="T3" fmla="*/ 42 h 42"/>
                <a:gd name="T4" fmla="*/ 87 w 88"/>
                <a:gd name="T5" fmla="*/ 42 h 42"/>
                <a:gd name="T6" fmla="*/ 88 w 88"/>
                <a:gd name="T7" fmla="*/ 7 h 42"/>
                <a:gd name="T8" fmla="*/ 0 w 88"/>
                <a:gd name="T9" fmla="*/ 0 h 42"/>
                <a:gd name="T10" fmla="*/ 0 w 88"/>
                <a:gd name="T11" fmla="*/ 10 h 42"/>
                <a:gd name="T12" fmla="*/ 0 w 88"/>
                <a:gd name="T13" fmla="*/ 10 h 42"/>
                <a:gd name="T14" fmla="*/ 0 w 88"/>
                <a:gd name="T1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42">
                  <a:moveTo>
                    <a:pt x="88" y="7"/>
                  </a:moveTo>
                  <a:cubicBezTo>
                    <a:pt x="87" y="42"/>
                    <a:pt x="87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8" y="7"/>
                    <a:pt x="88" y="7"/>
                    <a:pt x="88" y="7"/>
                  </a:cubicBezTo>
                  <a:moveTo>
                    <a:pt x="0" y="0"/>
                  </a:moveTo>
                  <a:cubicBezTo>
                    <a:pt x="0" y="4"/>
                    <a:pt x="0" y="7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7"/>
                    <a:pt x="0" y="4"/>
                    <a:pt x="0" y="0"/>
                  </a:cubicBezTo>
                </a:path>
              </a:pathLst>
            </a:custGeom>
            <a:solidFill>
              <a:srgbClr val="F4D2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59" name="îṥ1iḍé"/>
            <p:cNvSpPr/>
            <p:nvPr/>
          </p:nvSpPr>
          <p:spPr bwMode="auto">
            <a:xfrm>
              <a:off x="517287" y="2433686"/>
              <a:ext cx="149270" cy="97994"/>
            </a:xfrm>
            <a:custGeom>
              <a:avLst/>
              <a:gdLst>
                <a:gd name="T0" fmla="*/ 0 w 89"/>
                <a:gd name="T1" fmla="*/ 0 h 58"/>
                <a:gd name="T2" fmla="*/ 1 w 89"/>
                <a:gd name="T3" fmla="*/ 15 h 58"/>
                <a:gd name="T4" fmla="*/ 1 w 89"/>
                <a:gd name="T5" fmla="*/ 15 h 58"/>
                <a:gd name="T6" fmla="*/ 1 w 89"/>
                <a:gd name="T7" fmla="*/ 25 h 58"/>
                <a:gd name="T8" fmla="*/ 76 w 89"/>
                <a:gd name="T9" fmla="*/ 58 h 58"/>
                <a:gd name="T10" fmla="*/ 88 w 89"/>
                <a:gd name="T11" fmla="*/ 57 h 58"/>
                <a:gd name="T12" fmla="*/ 89 w 89"/>
                <a:gd name="T13" fmla="*/ 22 h 58"/>
                <a:gd name="T14" fmla="*/ 89 w 89"/>
                <a:gd name="T15" fmla="*/ 22 h 58"/>
                <a:gd name="T16" fmla="*/ 75 w 89"/>
                <a:gd name="T17" fmla="*/ 16 h 58"/>
                <a:gd name="T18" fmla="*/ 0 w 89"/>
                <a:gd name="T1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58">
                  <a:moveTo>
                    <a:pt x="0" y="0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9"/>
                    <a:pt x="1" y="22"/>
                    <a:pt x="1" y="25"/>
                  </a:cubicBezTo>
                  <a:cubicBezTo>
                    <a:pt x="14" y="37"/>
                    <a:pt x="41" y="58"/>
                    <a:pt x="76" y="58"/>
                  </a:cubicBezTo>
                  <a:cubicBezTo>
                    <a:pt x="80" y="58"/>
                    <a:pt x="84" y="58"/>
                    <a:pt x="88" y="57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7B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60" name="ïSḻïḋe"/>
            <p:cNvSpPr/>
            <p:nvPr/>
          </p:nvSpPr>
          <p:spPr bwMode="auto">
            <a:xfrm>
              <a:off x="295093" y="2306066"/>
              <a:ext cx="135596" cy="136735"/>
            </a:xfrm>
            <a:custGeom>
              <a:avLst/>
              <a:gdLst>
                <a:gd name="T0" fmla="*/ 81 w 81"/>
                <a:gd name="T1" fmla="*/ 0 h 81"/>
                <a:gd name="T2" fmla="*/ 0 w 81"/>
                <a:gd name="T3" fmla="*/ 27 h 81"/>
                <a:gd name="T4" fmla="*/ 81 w 81"/>
                <a:gd name="T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81">
                  <a:moveTo>
                    <a:pt x="81" y="0"/>
                  </a:moveTo>
                  <a:cubicBezTo>
                    <a:pt x="81" y="0"/>
                    <a:pt x="55" y="60"/>
                    <a:pt x="0" y="27"/>
                  </a:cubicBezTo>
                  <a:cubicBezTo>
                    <a:pt x="3" y="31"/>
                    <a:pt x="56" y="81"/>
                    <a:pt x="81" y="0"/>
                  </a:cubicBezTo>
                  <a:close/>
                </a:path>
              </a:pathLst>
            </a:custGeom>
            <a:solidFill>
              <a:srgbClr val="311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61" name="îs1idè"/>
            <p:cNvSpPr/>
            <p:nvPr/>
          </p:nvSpPr>
          <p:spPr bwMode="auto">
            <a:xfrm>
              <a:off x="417015" y="2105521"/>
              <a:ext cx="377161" cy="391974"/>
            </a:xfrm>
            <a:custGeom>
              <a:avLst/>
              <a:gdLst>
                <a:gd name="T0" fmla="*/ 113 w 224"/>
                <a:gd name="T1" fmla="*/ 229 h 233"/>
                <a:gd name="T2" fmla="*/ 128 w 224"/>
                <a:gd name="T3" fmla="*/ 228 h 233"/>
                <a:gd name="T4" fmla="*/ 220 w 224"/>
                <a:gd name="T5" fmla="*/ 121 h 233"/>
                <a:gd name="T6" fmla="*/ 218 w 224"/>
                <a:gd name="T7" fmla="*/ 96 h 233"/>
                <a:gd name="T8" fmla="*/ 112 w 224"/>
                <a:gd name="T9" fmla="*/ 4 h 233"/>
                <a:gd name="T10" fmla="*/ 97 w 224"/>
                <a:gd name="T11" fmla="*/ 5 h 233"/>
                <a:gd name="T12" fmla="*/ 4 w 224"/>
                <a:gd name="T13" fmla="*/ 111 h 233"/>
                <a:gd name="T14" fmla="*/ 6 w 224"/>
                <a:gd name="T15" fmla="*/ 136 h 233"/>
                <a:gd name="T16" fmla="*/ 113 w 224"/>
                <a:gd name="T1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4" h="233">
                  <a:moveTo>
                    <a:pt x="113" y="229"/>
                  </a:moveTo>
                  <a:cubicBezTo>
                    <a:pt x="128" y="228"/>
                    <a:pt x="128" y="228"/>
                    <a:pt x="128" y="228"/>
                  </a:cubicBezTo>
                  <a:cubicBezTo>
                    <a:pt x="182" y="224"/>
                    <a:pt x="224" y="176"/>
                    <a:pt x="220" y="121"/>
                  </a:cubicBezTo>
                  <a:cubicBezTo>
                    <a:pt x="218" y="96"/>
                    <a:pt x="218" y="96"/>
                    <a:pt x="218" y="96"/>
                  </a:cubicBezTo>
                  <a:cubicBezTo>
                    <a:pt x="214" y="41"/>
                    <a:pt x="166" y="0"/>
                    <a:pt x="112" y="4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42" y="9"/>
                    <a:pt x="0" y="56"/>
                    <a:pt x="4" y="111"/>
                  </a:cubicBezTo>
                  <a:cubicBezTo>
                    <a:pt x="6" y="136"/>
                    <a:pt x="6" y="136"/>
                    <a:pt x="6" y="136"/>
                  </a:cubicBezTo>
                  <a:cubicBezTo>
                    <a:pt x="10" y="191"/>
                    <a:pt x="58" y="233"/>
                    <a:pt x="113" y="229"/>
                  </a:cubicBez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62" name="íṧḷîďé"/>
            <p:cNvSpPr/>
            <p:nvPr/>
          </p:nvSpPr>
          <p:spPr bwMode="auto">
            <a:xfrm>
              <a:off x="346369" y="2063361"/>
              <a:ext cx="450087" cy="267773"/>
            </a:xfrm>
            <a:custGeom>
              <a:avLst/>
              <a:gdLst>
                <a:gd name="T0" fmla="*/ 46 w 267"/>
                <a:gd name="T1" fmla="*/ 159 h 159"/>
                <a:gd name="T2" fmla="*/ 189 w 267"/>
                <a:gd name="T3" fmla="*/ 70 h 159"/>
                <a:gd name="T4" fmla="*/ 261 w 267"/>
                <a:gd name="T5" fmla="*/ 118 h 159"/>
                <a:gd name="T6" fmla="*/ 191 w 267"/>
                <a:gd name="T7" fmla="*/ 15 h 159"/>
                <a:gd name="T8" fmla="*/ 46 w 267"/>
                <a:gd name="T9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59">
                  <a:moveTo>
                    <a:pt x="46" y="159"/>
                  </a:moveTo>
                  <a:cubicBezTo>
                    <a:pt x="46" y="159"/>
                    <a:pt x="144" y="153"/>
                    <a:pt x="189" y="70"/>
                  </a:cubicBezTo>
                  <a:cubicBezTo>
                    <a:pt x="189" y="70"/>
                    <a:pt x="214" y="122"/>
                    <a:pt x="261" y="118"/>
                  </a:cubicBezTo>
                  <a:cubicBezTo>
                    <a:pt x="261" y="118"/>
                    <a:pt x="267" y="35"/>
                    <a:pt x="191" y="15"/>
                  </a:cubicBezTo>
                  <a:cubicBezTo>
                    <a:pt x="132" y="0"/>
                    <a:pt x="0" y="31"/>
                    <a:pt x="46" y="159"/>
                  </a:cubicBez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63" name="îś1íďê"/>
            <p:cNvSpPr/>
            <p:nvPr/>
          </p:nvSpPr>
          <p:spPr bwMode="auto">
            <a:xfrm>
              <a:off x="381692" y="2274161"/>
              <a:ext cx="68367" cy="136735"/>
            </a:xfrm>
            <a:custGeom>
              <a:avLst/>
              <a:gdLst>
                <a:gd name="T0" fmla="*/ 40 w 40"/>
                <a:gd name="T1" fmla="*/ 42 h 81"/>
                <a:gd name="T2" fmla="*/ 18 w 40"/>
                <a:gd name="T3" fmla="*/ 9 h 81"/>
                <a:gd name="T4" fmla="*/ 18 w 40"/>
                <a:gd name="T5" fmla="*/ 61 h 81"/>
                <a:gd name="T6" fmla="*/ 40 w 40"/>
                <a:gd name="T7" fmla="*/ 4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81">
                  <a:moveTo>
                    <a:pt x="40" y="42"/>
                  </a:moveTo>
                  <a:cubicBezTo>
                    <a:pt x="40" y="42"/>
                    <a:pt x="33" y="0"/>
                    <a:pt x="18" y="9"/>
                  </a:cubicBezTo>
                  <a:cubicBezTo>
                    <a:pt x="8" y="14"/>
                    <a:pt x="0" y="41"/>
                    <a:pt x="18" y="61"/>
                  </a:cubicBezTo>
                  <a:cubicBezTo>
                    <a:pt x="36" y="81"/>
                    <a:pt x="40" y="42"/>
                    <a:pt x="40" y="42"/>
                  </a:cubicBez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64" name="íṧḻïḓè"/>
            <p:cNvSpPr/>
            <p:nvPr/>
          </p:nvSpPr>
          <p:spPr bwMode="auto">
            <a:xfrm>
              <a:off x="691626" y="2292392"/>
              <a:ext cx="35323" cy="35323"/>
            </a:xfrm>
            <a:custGeom>
              <a:avLst/>
              <a:gdLst>
                <a:gd name="T0" fmla="*/ 0 w 21"/>
                <a:gd name="T1" fmla="*/ 10 h 21"/>
                <a:gd name="T2" fmla="*/ 10 w 21"/>
                <a:gd name="T3" fmla="*/ 21 h 21"/>
                <a:gd name="T4" fmla="*/ 21 w 21"/>
                <a:gd name="T5" fmla="*/ 10 h 21"/>
                <a:gd name="T6" fmla="*/ 11 w 21"/>
                <a:gd name="T7" fmla="*/ 0 h 21"/>
                <a:gd name="T8" fmla="*/ 0 w 21"/>
                <a:gd name="T9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0" y="10"/>
                  </a:moveTo>
                  <a:cubicBezTo>
                    <a:pt x="0" y="16"/>
                    <a:pt x="5" y="21"/>
                    <a:pt x="10" y="21"/>
                  </a:cubicBezTo>
                  <a:cubicBezTo>
                    <a:pt x="16" y="21"/>
                    <a:pt x="21" y="16"/>
                    <a:pt x="21" y="10"/>
                  </a:cubicBezTo>
                  <a:cubicBezTo>
                    <a:pt x="21" y="4"/>
                    <a:pt x="16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lose/>
                </a:path>
              </a:pathLst>
            </a:custGeom>
            <a:solidFill>
              <a:srgbClr val="311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65" name="îšlîdé"/>
            <p:cNvSpPr/>
            <p:nvPr/>
          </p:nvSpPr>
          <p:spPr bwMode="auto">
            <a:xfrm>
              <a:off x="591353" y="2288974"/>
              <a:ext cx="35323" cy="37603"/>
            </a:xfrm>
            <a:custGeom>
              <a:avLst/>
              <a:gdLst>
                <a:gd name="T0" fmla="*/ 0 w 21"/>
                <a:gd name="T1" fmla="*/ 11 h 22"/>
                <a:gd name="T2" fmla="*/ 10 w 21"/>
                <a:gd name="T3" fmla="*/ 21 h 22"/>
                <a:gd name="T4" fmla="*/ 21 w 21"/>
                <a:gd name="T5" fmla="*/ 11 h 22"/>
                <a:gd name="T6" fmla="*/ 10 w 21"/>
                <a:gd name="T7" fmla="*/ 0 h 22"/>
                <a:gd name="T8" fmla="*/ 0 w 21"/>
                <a:gd name="T9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0" y="11"/>
                  </a:moveTo>
                  <a:cubicBezTo>
                    <a:pt x="0" y="17"/>
                    <a:pt x="4" y="21"/>
                    <a:pt x="10" y="21"/>
                  </a:cubicBezTo>
                  <a:cubicBezTo>
                    <a:pt x="16" y="22"/>
                    <a:pt x="21" y="17"/>
                    <a:pt x="21" y="11"/>
                  </a:cubicBezTo>
                  <a:cubicBezTo>
                    <a:pt x="21" y="5"/>
                    <a:pt x="16" y="0"/>
                    <a:pt x="10" y="0"/>
                  </a:cubicBezTo>
                  <a:cubicBezTo>
                    <a:pt x="5" y="0"/>
                    <a:pt x="0" y="5"/>
                    <a:pt x="0" y="11"/>
                  </a:cubicBezTo>
                  <a:close/>
                </a:path>
              </a:pathLst>
            </a:custGeom>
            <a:solidFill>
              <a:srgbClr val="311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66" name="ïSľíďé"/>
            <p:cNvSpPr/>
            <p:nvPr/>
          </p:nvSpPr>
          <p:spPr bwMode="auto">
            <a:xfrm>
              <a:off x="624397" y="2373294"/>
              <a:ext cx="69507" cy="42160"/>
            </a:xfrm>
            <a:custGeom>
              <a:avLst/>
              <a:gdLst>
                <a:gd name="T0" fmla="*/ 20 w 41"/>
                <a:gd name="T1" fmla="*/ 25 h 25"/>
                <a:gd name="T2" fmla="*/ 0 w 41"/>
                <a:gd name="T3" fmla="*/ 0 h 25"/>
                <a:gd name="T4" fmla="*/ 41 w 41"/>
                <a:gd name="T5" fmla="*/ 1 h 25"/>
                <a:gd name="T6" fmla="*/ 20 w 41"/>
                <a:gd name="T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25">
                  <a:moveTo>
                    <a:pt x="20" y="25"/>
                  </a:moveTo>
                  <a:cubicBezTo>
                    <a:pt x="9" y="25"/>
                    <a:pt x="0" y="14"/>
                    <a:pt x="0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4"/>
                    <a:pt x="32" y="25"/>
                    <a:pt x="20" y="25"/>
                  </a:cubicBezTo>
                  <a:close/>
                </a:path>
              </a:pathLst>
            </a:custGeom>
            <a:solidFill>
              <a:srgbClr val="FF7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67" name="ïṡ1íḋê"/>
            <p:cNvSpPr/>
            <p:nvPr/>
          </p:nvSpPr>
          <p:spPr bwMode="auto">
            <a:xfrm>
              <a:off x="1493806" y="2590932"/>
              <a:ext cx="99133" cy="201685"/>
            </a:xfrm>
            <a:custGeom>
              <a:avLst/>
              <a:gdLst>
                <a:gd name="T0" fmla="*/ 0 w 59"/>
                <a:gd name="T1" fmla="*/ 0 h 120"/>
                <a:gd name="T2" fmla="*/ 0 w 59"/>
                <a:gd name="T3" fmla="*/ 120 h 120"/>
                <a:gd name="T4" fmla="*/ 59 w 59"/>
                <a:gd name="T5" fmla="*/ 120 h 120"/>
                <a:gd name="T6" fmla="*/ 0 w 59"/>
                <a:gd name="T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20">
                  <a:moveTo>
                    <a:pt x="0" y="0"/>
                  </a:moveTo>
                  <a:cubicBezTo>
                    <a:pt x="0" y="120"/>
                    <a:pt x="0" y="120"/>
                    <a:pt x="0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34" y="84"/>
                    <a:pt x="13" y="43"/>
                    <a:pt x="0" y="0"/>
                  </a:cubicBezTo>
                  <a:close/>
                </a:path>
              </a:pathLst>
            </a:custGeom>
            <a:solidFill>
              <a:srgbClr val="1D5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68" name="isľiḋé"/>
            <p:cNvSpPr/>
            <p:nvPr/>
          </p:nvSpPr>
          <p:spPr bwMode="auto">
            <a:xfrm>
              <a:off x="500196" y="2348226"/>
              <a:ext cx="84320" cy="82041"/>
            </a:xfrm>
            <a:custGeom>
              <a:avLst/>
              <a:gdLst>
                <a:gd name="T0" fmla="*/ 1 w 50"/>
                <a:gd name="T1" fmla="*/ 24 h 49"/>
                <a:gd name="T2" fmla="*/ 25 w 50"/>
                <a:gd name="T3" fmla="*/ 49 h 49"/>
                <a:gd name="T4" fmla="*/ 50 w 50"/>
                <a:gd name="T5" fmla="*/ 24 h 49"/>
                <a:gd name="T6" fmla="*/ 25 w 50"/>
                <a:gd name="T7" fmla="*/ 0 h 49"/>
                <a:gd name="T8" fmla="*/ 1 w 50"/>
                <a:gd name="T9" fmla="*/ 2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49">
                  <a:moveTo>
                    <a:pt x="1" y="24"/>
                  </a:moveTo>
                  <a:cubicBezTo>
                    <a:pt x="0" y="38"/>
                    <a:pt x="11" y="49"/>
                    <a:pt x="25" y="49"/>
                  </a:cubicBezTo>
                  <a:cubicBezTo>
                    <a:pt x="39" y="49"/>
                    <a:pt x="50" y="38"/>
                    <a:pt x="50" y="24"/>
                  </a:cubicBezTo>
                  <a:cubicBezTo>
                    <a:pt x="50" y="11"/>
                    <a:pt x="39" y="0"/>
                    <a:pt x="25" y="0"/>
                  </a:cubicBezTo>
                  <a:cubicBezTo>
                    <a:pt x="12" y="0"/>
                    <a:pt x="1" y="10"/>
                    <a:pt x="1" y="24"/>
                  </a:cubicBezTo>
                  <a:close/>
                </a:path>
              </a:pathLst>
            </a:custGeom>
            <a:solidFill>
              <a:srgbClr val="FF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69" name="iṥlïḑe"/>
            <p:cNvSpPr/>
            <p:nvPr/>
          </p:nvSpPr>
          <p:spPr bwMode="auto">
            <a:xfrm>
              <a:off x="720111" y="2348226"/>
              <a:ext cx="61531" cy="74066"/>
            </a:xfrm>
            <a:custGeom>
              <a:avLst/>
              <a:gdLst>
                <a:gd name="T0" fmla="*/ 22 w 36"/>
                <a:gd name="T1" fmla="*/ 0 h 44"/>
                <a:gd name="T2" fmla="*/ 0 w 36"/>
                <a:gd name="T3" fmla="*/ 22 h 44"/>
                <a:gd name="T4" fmla="*/ 16 w 36"/>
                <a:gd name="T5" fmla="*/ 44 h 44"/>
                <a:gd name="T6" fmla="*/ 36 w 36"/>
                <a:gd name="T7" fmla="*/ 5 h 44"/>
                <a:gd name="T8" fmla="*/ 22 w 36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4">
                  <a:moveTo>
                    <a:pt x="22" y="0"/>
                  </a:moveTo>
                  <a:cubicBezTo>
                    <a:pt x="10" y="0"/>
                    <a:pt x="0" y="10"/>
                    <a:pt x="0" y="22"/>
                  </a:cubicBezTo>
                  <a:cubicBezTo>
                    <a:pt x="0" y="32"/>
                    <a:pt x="7" y="41"/>
                    <a:pt x="16" y="44"/>
                  </a:cubicBezTo>
                  <a:cubicBezTo>
                    <a:pt x="25" y="32"/>
                    <a:pt x="32" y="19"/>
                    <a:pt x="36" y="5"/>
                  </a:cubicBezTo>
                  <a:cubicBezTo>
                    <a:pt x="32" y="2"/>
                    <a:pt x="28" y="0"/>
                    <a:pt x="22" y="0"/>
                  </a:cubicBezTo>
                  <a:close/>
                </a:path>
              </a:pathLst>
            </a:custGeom>
            <a:solidFill>
              <a:srgbClr val="FFBB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70" name="iṧḷiḑê"/>
            <p:cNvSpPr/>
            <p:nvPr/>
          </p:nvSpPr>
          <p:spPr bwMode="auto">
            <a:xfrm>
              <a:off x="472849" y="1947136"/>
              <a:ext cx="193708" cy="148130"/>
            </a:xfrm>
            <a:custGeom>
              <a:avLst/>
              <a:gdLst>
                <a:gd name="T0" fmla="*/ 3 w 115"/>
                <a:gd name="T1" fmla="*/ 53 h 88"/>
                <a:gd name="T2" fmla="*/ 53 w 115"/>
                <a:gd name="T3" fmla="*/ 85 h 88"/>
                <a:gd name="T4" fmla="*/ 113 w 115"/>
                <a:gd name="T5" fmla="*/ 41 h 88"/>
                <a:gd name="T6" fmla="*/ 47 w 115"/>
                <a:gd name="T7" fmla="*/ 3 h 88"/>
                <a:gd name="T8" fmla="*/ 3 w 115"/>
                <a:gd name="T9" fmla="*/ 5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88">
                  <a:moveTo>
                    <a:pt x="3" y="53"/>
                  </a:moveTo>
                  <a:cubicBezTo>
                    <a:pt x="5" y="82"/>
                    <a:pt x="14" y="88"/>
                    <a:pt x="53" y="85"/>
                  </a:cubicBezTo>
                  <a:cubicBezTo>
                    <a:pt x="93" y="82"/>
                    <a:pt x="115" y="71"/>
                    <a:pt x="113" y="41"/>
                  </a:cubicBezTo>
                  <a:cubicBezTo>
                    <a:pt x="111" y="12"/>
                    <a:pt x="86" y="0"/>
                    <a:pt x="47" y="3"/>
                  </a:cubicBezTo>
                  <a:cubicBezTo>
                    <a:pt x="8" y="6"/>
                    <a:pt x="0" y="23"/>
                    <a:pt x="3" y="53"/>
                  </a:cubicBez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71" name="i$ľíḑé"/>
            <p:cNvSpPr/>
            <p:nvPr/>
          </p:nvSpPr>
          <p:spPr bwMode="auto">
            <a:xfrm>
              <a:off x="453477" y="1982459"/>
              <a:ext cx="74066" cy="91157"/>
            </a:xfrm>
            <a:custGeom>
              <a:avLst/>
              <a:gdLst>
                <a:gd name="T0" fmla="*/ 44 w 44"/>
                <a:gd name="T1" fmla="*/ 0 h 54"/>
                <a:gd name="T2" fmla="*/ 43 w 44"/>
                <a:gd name="T3" fmla="*/ 0 h 54"/>
                <a:gd name="T4" fmla="*/ 18 w 44"/>
                <a:gd name="T5" fmla="*/ 54 h 54"/>
                <a:gd name="T6" fmla="*/ 17 w 44"/>
                <a:gd name="T7" fmla="*/ 16 h 54"/>
                <a:gd name="T8" fmla="*/ 34 w 44"/>
                <a:gd name="T9" fmla="*/ 5 h 54"/>
                <a:gd name="T10" fmla="*/ 44 w 44"/>
                <a:gd name="T11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54">
                  <a:moveTo>
                    <a:pt x="44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37" y="1"/>
                    <a:pt x="0" y="31"/>
                    <a:pt x="18" y="54"/>
                  </a:cubicBezTo>
                  <a:cubicBezTo>
                    <a:pt x="7" y="41"/>
                    <a:pt x="6" y="25"/>
                    <a:pt x="17" y="16"/>
                  </a:cubicBezTo>
                  <a:cubicBezTo>
                    <a:pt x="22" y="12"/>
                    <a:pt x="28" y="8"/>
                    <a:pt x="34" y="5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72" name="íŝ1idè"/>
            <p:cNvSpPr/>
            <p:nvPr/>
          </p:nvSpPr>
          <p:spPr bwMode="auto">
            <a:xfrm>
              <a:off x="775946" y="2239978"/>
              <a:ext cx="87739" cy="59252"/>
            </a:xfrm>
            <a:custGeom>
              <a:avLst/>
              <a:gdLst>
                <a:gd name="T0" fmla="*/ 52 w 52"/>
                <a:gd name="T1" fmla="*/ 34 h 35"/>
                <a:gd name="T2" fmla="*/ 51 w 52"/>
                <a:gd name="T3" fmla="*/ 34 h 35"/>
                <a:gd name="T4" fmla="*/ 2 w 52"/>
                <a:gd name="T5" fmla="*/ 0 h 35"/>
                <a:gd name="T6" fmla="*/ 22 w 52"/>
                <a:gd name="T7" fmla="*/ 31 h 35"/>
                <a:gd name="T8" fmla="*/ 41 w 52"/>
                <a:gd name="T9" fmla="*/ 33 h 35"/>
                <a:gd name="T10" fmla="*/ 52 w 52"/>
                <a:gd name="T11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35">
                  <a:moveTo>
                    <a:pt x="52" y="34"/>
                  </a:moveTo>
                  <a:cubicBezTo>
                    <a:pt x="51" y="34"/>
                    <a:pt x="51" y="34"/>
                    <a:pt x="51" y="34"/>
                  </a:cubicBezTo>
                  <a:cubicBezTo>
                    <a:pt x="46" y="35"/>
                    <a:pt x="1" y="25"/>
                    <a:pt x="2" y="0"/>
                  </a:cubicBezTo>
                  <a:cubicBezTo>
                    <a:pt x="0" y="14"/>
                    <a:pt x="8" y="28"/>
                    <a:pt x="22" y="31"/>
                  </a:cubicBezTo>
                  <a:cubicBezTo>
                    <a:pt x="28" y="32"/>
                    <a:pt x="35" y="33"/>
                    <a:pt x="41" y="33"/>
                  </a:cubicBezTo>
                  <a:lnTo>
                    <a:pt x="52" y="34"/>
                  </a:ln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73" name="i$ḷiḍê"/>
            <p:cNvSpPr/>
            <p:nvPr/>
          </p:nvSpPr>
          <p:spPr bwMode="auto">
            <a:xfrm>
              <a:off x="2041887" y="1106214"/>
              <a:ext cx="1684123" cy="868269"/>
            </a:xfrm>
            <a:custGeom>
              <a:avLst/>
              <a:gdLst>
                <a:gd name="T0" fmla="*/ 952 w 1000"/>
                <a:gd name="T1" fmla="*/ 515 h 515"/>
                <a:gd name="T2" fmla="*/ 48 w 1000"/>
                <a:gd name="T3" fmla="*/ 515 h 515"/>
                <a:gd name="T4" fmla="*/ 0 w 1000"/>
                <a:gd name="T5" fmla="*/ 467 h 515"/>
                <a:gd name="T6" fmla="*/ 0 w 1000"/>
                <a:gd name="T7" fmla="*/ 48 h 515"/>
                <a:gd name="T8" fmla="*/ 48 w 1000"/>
                <a:gd name="T9" fmla="*/ 0 h 515"/>
                <a:gd name="T10" fmla="*/ 952 w 1000"/>
                <a:gd name="T11" fmla="*/ 0 h 515"/>
                <a:gd name="T12" fmla="*/ 1000 w 1000"/>
                <a:gd name="T13" fmla="*/ 48 h 515"/>
                <a:gd name="T14" fmla="*/ 1000 w 1000"/>
                <a:gd name="T15" fmla="*/ 467 h 515"/>
                <a:gd name="T16" fmla="*/ 952 w 1000"/>
                <a:gd name="T17" fmla="*/ 515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0" h="515">
                  <a:moveTo>
                    <a:pt x="952" y="515"/>
                  </a:moveTo>
                  <a:cubicBezTo>
                    <a:pt x="48" y="515"/>
                    <a:pt x="48" y="515"/>
                    <a:pt x="48" y="515"/>
                  </a:cubicBezTo>
                  <a:cubicBezTo>
                    <a:pt x="21" y="515"/>
                    <a:pt x="0" y="494"/>
                    <a:pt x="0" y="46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979" y="0"/>
                    <a:pt x="1000" y="21"/>
                    <a:pt x="1000" y="48"/>
                  </a:cubicBezTo>
                  <a:cubicBezTo>
                    <a:pt x="1000" y="467"/>
                    <a:pt x="1000" y="467"/>
                    <a:pt x="1000" y="467"/>
                  </a:cubicBezTo>
                  <a:cubicBezTo>
                    <a:pt x="1000" y="494"/>
                    <a:pt x="979" y="515"/>
                    <a:pt x="952" y="515"/>
                  </a:cubicBezTo>
                </a:path>
              </a:pathLst>
            </a:custGeom>
            <a:solidFill>
              <a:srgbClr val="E0E7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74" name="iŝḷïḋè"/>
            <p:cNvSpPr/>
            <p:nvPr/>
          </p:nvSpPr>
          <p:spPr bwMode="auto">
            <a:xfrm>
              <a:off x="571982" y="2051966"/>
              <a:ext cx="79763" cy="36463"/>
            </a:xfrm>
            <a:custGeom>
              <a:avLst/>
              <a:gdLst>
                <a:gd name="T0" fmla="*/ 0 w 47"/>
                <a:gd name="T1" fmla="*/ 0 h 22"/>
                <a:gd name="T2" fmla="*/ 0 w 47"/>
                <a:gd name="T3" fmla="*/ 0 h 22"/>
                <a:gd name="T4" fmla="*/ 47 w 47"/>
                <a:gd name="T5" fmla="*/ 9 h 22"/>
                <a:gd name="T6" fmla="*/ 19 w 47"/>
                <a:gd name="T7" fmla="*/ 14 h 22"/>
                <a:gd name="T8" fmla="*/ 6 w 47"/>
                <a:gd name="T9" fmla="*/ 5 h 22"/>
                <a:gd name="T10" fmla="*/ 0 w 47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2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4"/>
                    <a:pt x="35" y="22"/>
                    <a:pt x="47" y="9"/>
                  </a:cubicBezTo>
                  <a:cubicBezTo>
                    <a:pt x="40" y="17"/>
                    <a:pt x="29" y="19"/>
                    <a:pt x="19" y="14"/>
                  </a:cubicBezTo>
                  <a:cubicBezTo>
                    <a:pt x="15" y="11"/>
                    <a:pt x="10" y="9"/>
                    <a:pt x="6" y="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75" name="íşḷíḍê"/>
            <p:cNvSpPr/>
            <p:nvPr/>
          </p:nvSpPr>
          <p:spPr bwMode="auto">
            <a:xfrm>
              <a:off x="807850" y="2634230"/>
              <a:ext cx="5698" cy="2279"/>
            </a:xfrm>
            <a:custGeom>
              <a:avLst/>
              <a:gdLst>
                <a:gd name="T0" fmla="*/ 1 w 3"/>
                <a:gd name="T1" fmla="*/ 0 h 1"/>
                <a:gd name="T2" fmla="*/ 0 w 3"/>
                <a:gd name="T3" fmla="*/ 0 h 1"/>
                <a:gd name="T4" fmla="*/ 0 w 3"/>
                <a:gd name="T5" fmla="*/ 1 h 1"/>
                <a:gd name="T6" fmla="*/ 3 w 3"/>
                <a:gd name="T7" fmla="*/ 1 h 1"/>
                <a:gd name="T8" fmla="*/ 1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2" y="1"/>
                    <a:pt x="1" y="0"/>
                    <a:pt x="1" y="0"/>
                  </a:cubicBezTo>
                </a:path>
              </a:pathLst>
            </a:custGeom>
            <a:solidFill>
              <a:srgbClr val="0D3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76" name="ïŝḷíḋê"/>
            <p:cNvSpPr/>
            <p:nvPr/>
          </p:nvSpPr>
          <p:spPr bwMode="auto">
            <a:xfrm>
              <a:off x="630095" y="2636510"/>
              <a:ext cx="244984" cy="290563"/>
            </a:xfrm>
            <a:custGeom>
              <a:avLst/>
              <a:gdLst>
                <a:gd name="T0" fmla="*/ 106 w 146"/>
                <a:gd name="T1" fmla="*/ 0 h 173"/>
                <a:gd name="T2" fmla="*/ 125 w 146"/>
                <a:gd name="T3" fmla="*/ 158 h 173"/>
                <a:gd name="T4" fmla="*/ 1 w 146"/>
                <a:gd name="T5" fmla="*/ 117 h 173"/>
                <a:gd name="T6" fmla="*/ 0 w 146"/>
                <a:gd name="T7" fmla="*/ 118 h 173"/>
                <a:gd name="T8" fmla="*/ 4 w 146"/>
                <a:gd name="T9" fmla="*/ 119 h 173"/>
                <a:gd name="T10" fmla="*/ 4 w 146"/>
                <a:gd name="T11" fmla="*/ 120 h 173"/>
                <a:gd name="T12" fmla="*/ 129 w 146"/>
                <a:gd name="T13" fmla="*/ 173 h 173"/>
                <a:gd name="T14" fmla="*/ 109 w 146"/>
                <a:gd name="T15" fmla="*/ 0 h 173"/>
                <a:gd name="T16" fmla="*/ 106 w 146"/>
                <a:gd name="T1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173">
                  <a:moveTo>
                    <a:pt x="106" y="0"/>
                  </a:moveTo>
                  <a:cubicBezTo>
                    <a:pt x="125" y="51"/>
                    <a:pt x="125" y="158"/>
                    <a:pt x="125" y="158"/>
                  </a:cubicBezTo>
                  <a:cubicBezTo>
                    <a:pt x="116" y="121"/>
                    <a:pt x="20" y="117"/>
                    <a:pt x="1" y="117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20"/>
                    <a:pt x="4" y="120"/>
                    <a:pt x="4" y="120"/>
                  </a:cubicBezTo>
                  <a:cubicBezTo>
                    <a:pt x="27" y="124"/>
                    <a:pt x="117" y="143"/>
                    <a:pt x="129" y="173"/>
                  </a:cubicBezTo>
                  <a:cubicBezTo>
                    <a:pt x="129" y="173"/>
                    <a:pt x="146" y="36"/>
                    <a:pt x="109" y="0"/>
                  </a:cubicBezTo>
                  <a:cubicBezTo>
                    <a:pt x="108" y="0"/>
                    <a:pt x="107" y="0"/>
                    <a:pt x="106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77" name="îṣľïďé"/>
            <p:cNvSpPr/>
            <p:nvPr/>
          </p:nvSpPr>
          <p:spPr bwMode="auto">
            <a:xfrm>
              <a:off x="260909" y="2602326"/>
              <a:ext cx="362348" cy="324747"/>
            </a:xfrm>
            <a:custGeom>
              <a:avLst/>
              <a:gdLst>
                <a:gd name="T0" fmla="*/ 60 w 215"/>
                <a:gd name="T1" fmla="*/ 0 h 193"/>
                <a:gd name="T2" fmla="*/ 101 w 215"/>
                <a:gd name="T3" fmla="*/ 193 h 193"/>
                <a:gd name="T4" fmla="*/ 215 w 215"/>
                <a:gd name="T5" fmla="*/ 137 h 193"/>
                <a:gd name="T6" fmla="*/ 215 w 215"/>
                <a:gd name="T7" fmla="*/ 137 h 193"/>
                <a:gd name="T8" fmla="*/ 210 w 215"/>
                <a:gd name="T9" fmla="*/ 137 h 193"/>
                <a:gd name="T10" fmla="*/ 108 w 215"/>
                <a:gd name="T11" fmla="*/ 149 h 193"/>
                <a:gd name="T12" fmla="*/ 81 w 215"/>
                <a:gd name="T13" fmla="*/ 114 h 193"/>
                <a:gd name="T14" fmla="*/ 67 w 215"/>
                <a:gd name="T15" fmla="*/ 7 h 193"/>
                <a:gd name="T16" fmla="*/ 60 w 215"/>
                <a:gd name="T17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5" h="193">
                  <a:moveTo>
                    <a:pt x="60" y="0"/>
                  </a:moveTo>
                  <a:cubicBezTo>
                    <a:pt x="0" y="101"/>
                    <a:pt x="101" y="193"/>
                    <a:pt x="101" y="193"/>
                  </a:cubicBezTo>
                  <a:cubicBezTo>
                    <a:pt x="130" y="152"/>
                    <a:pt x="215" y="137"/>
                    <a:pt x="215" y="137"/>
                  </a:cubicBezTo>
                  <a:cubicBezTo>
                    <a:pt x="215" y="137"/>
                    <a:pt x="215" y="137"/>
                    <a:pt x="215" y="137"/>
                  </a:cubicBezTo>
                  <a:cubicBezTo>
                    <a:pt x="210" y="137"/>
                    <a:pt x="210" y="137"/>
                    <a:pt x="210" y="137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08" y="149"/>
                    <a:pt x="81" y="120"/>
                    <a:pt x="81" y="114"/>
                  </a:cubicBezTo>
                  <a:cubicBezTo>
                    <a:pt x="81" y="108"/>
                    <a:pt x="70" y="29"/>
                    <a:pt x="67" y="7"/>
                  </a:cubicBezTo>
                  <a:cubicBezTo>
                    <a:pt x="60" y="0"/>
                    <a:pt x="60" y="0"/>
                    <a:pt x="60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78" name="íSļïḑè"/>
            <p:cNvSpPr/>
            <p:nvPr/>
          </p:nvSpPr>
          <p:spPr bwMode="auto">
            <a:xfrm>
              <a:off x="459175" y="2065639"/>
              <a:ext cx="129898" cy="79763"/>
            </a:xfrm>
            <a:custGeom>
              <a:avLst/>
              <a:gdLst>
                <a:gd name="T0" fmla="*/ 77 w 77"/>
                <a:gd name="T1" fmla="*/ 0 h 48"/>
                <a:gd name="T2" fmla="*/ 0 w 77"/>
                <a:gd name="T3" fmla="*/ 0 h 48"/>
                <a:gd name="T4" fmla="*/ 77 w 77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48">
                  <a:moveTo>
                    <a:pt x="77" y="0"/>
                  </a:moveTo>
                  <a:cubicBezTo>
                    <a:pt x="77" y="0"/>
                    <a:pt x="19" y="48"/>
                    <a:pt x="0" y="0"/>
                  </a:cubicBezTo>
                  <a:cubicBezTo>
                    <a:pt x="0" y="0"/>
                    <a:pt x="14" y="36"/>
                    <a:pt x="77" y="0"/>
                  </a:cubicBez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79" name="îşlîdê"/>
            <p:cNvSpPr/>
            <p:nvPr/>
          </p:nvSpPr>
          <p:spPr bwMode="auto">
            <a:xfrm>
              <a:off x="397645" y="2314042"/>
              <a:ext cx="43300" cy="23929"/>
            </a:xfrm>
            <a:custGeom>
              <a:avLst/>
              <a:gdLst>
                <a:gd name="T0" fmla="*/ 24 w 26"/>
                <a:gd name="T1" fmla="*/ 2 h 14"/>
                <a:gd name="T2" fmla="*/ 10 w 26"/>
                <a:gd name="T3" fmla="*/ 2 h 14"/>
                <a:gd name="T4" fmla="*/ 4 w 26"/>
                <a:gd name="T5" fmla="*/ 6 h 14"/>
                <a:gd name="T6" fmla="*/ 1 w 26"/>
                <a:gd name="T7" fmla="*/ 11 h 14"/>
                <a:gd name="T8" fmla="*/ 5 w 26"/>
                <a:gd name="T9" fmla="*/ 12 h 14"/>
                <a:gd name="T10" fmla="*/ 5 w 26"/>
                <a:gd name="T11" fmla="*/ 12 h 14"/>
                <a:gd name="T12" fmla="*/ 5 w 26"/>
                <a:gd name="T13" fmla="*/ 12 h 14"/>
                <a:gd name="T14" fmla="*/ 6 w 26"/>
                <a:gd name="T15" fmla="*/ 10 h 14"/>
                <a:gd name="T16" fmla="*/ 7 w 26"/>
                <a:gd name="T17" fmla="*/ 8 h 14"/>
                <a:gd name="T18" fmla="*/ 7 w 26"/>
                <a:gd name="T19" fmla="*/ 8 h 14"/>
                <a:gd name="T20" fmla="*/ 8 w 26"/>
                <a:gd name="T21" fmla="*/ 8 h 14"/>
                <a:gd name="T22" fmla="*/ 9 w 26"/>
                <a:gd name="T23" fmla="*/ 7 h 14"/>
                <a:gd name="T24" fmla="*/ 11 w 26"/>
                <a:gd name="T25" fmla="*/ 5 h 14"/>
                <a:gd name="T26" fmla="*/ 23 w 26"/>
                <a:gd name="T27" fmla="*/ 6 h 14"/>
                <a:gd name="T28" fmla="*/ 24 w 26"/>
                <a:gd name="T2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4">
                  <a:moveTo>
                    <a:pt x="24" y="2"/>
                  </a:moveTo>
                  <a:cubicBezTo>
                    <a:pt x="19" y="1"/>
                    <a:pt x="14" y="0"/>
                    <a:pt x="10" y="2"/>
                  </a:cubicBezTo>
                  <a:cubicBezTo>
                    <a:pt x="7" y="3"/>
                    <a:pt x="5" y="4"/>
                    <a:pt x="4" y="6"/>
                  </a:cubicBezTo>
                  <a:cubicBezTo>
                    <a:pt x="3" y="7"/>
                    <a:pt x="2" y="9"/>
                    <a:pt x="1" y="11"/>
                  </a:cubicBezTo>
                  <a:cubicBezTo>
                    <a:pt x="0" y="13"/>
                    <a:pt x="4" y="14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1"/>
                    <a:pt x="6" y="11"/>
                    <a:pt x="6" y="10"/>
                  </a:cubicBezTo>
                  <a:cubicBezTo>
                    <a:pt x="6" y="10"/>
                    <a:pt x="7" y="9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8" y="8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6"/>
                    <a:pt x="10" y="6"/>
                    <a:pt x="11" y="5"/>
                  </a:cubicBezTo>
                  <a:cubicBezTo>
                    <a:pt x="15" y="4"/>
                    <a:pt x="19" y="5"/>
                    <a:pt x="23" y="6"/>
                  </a:cubicBezTo>
                  <a:cubicBezTo>
                    <a:pt x="25" y="6"/>
                    <a:pt x="26" y="3"/>
                    <a:pt x="24" y="2"/>
                  </a:cubicBezTo>
                  <a:close/>
                </a:path>
              </a:pathLst>
            </a:custGeom>
            <a:solidFill>
              <a:srgbClr val="FFA4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80" name="iś1idé"/>
            <p:cNvSpPr/>
            <p:nvPr/>
          </p:nvSpPr>
          <p:spPr bwMode="auto">
            <a:xfrm>
              <a:off x="405620" y="2316321"/>
              <a:ext cx="13673" cy="35323"/>
            </a:xfrm>
            <a:custGeom>
              <a:avLst/>
              <a:gdLst>
                <a:gd name="T0" fmla="*/ 5 w 8"/>
                <a:gd name="T1" fmla="*/ 1 h 21"/>
                <a:gd name="T2" fmla="*/ 1 w 8"/>
                <a:gd name="T3" fmla="*/ 10 h 21"/>
                <a:gd name="T4" fmla="*/ 4 w 8"/>
                <a:gd name="T5" fmla="*/ 21 h 21"/>
                <a:gd name="T6" fmla="*/ 7 w 8"/>
                <a:gd name="T7" fmla="*/ 21 h 21"/>
                <a:gd name="T8" fmla="*/ 7 w 8"/>
                <a:gd name="T9" fmla="*/ 18 h 21"/>
                <a:gd name="T10" fmla="*/ 5 w 8"/>
                <a:gd name="T11" fmla="*/ 10 h 21"/>
                <a:gd name="T12" fmla="*/ 5 w 8"/>
                <a:gd name="T13" fmla="*/ 10 h 21"/>
                <a:gd name="T14" fmla="*/ 5 w 8"/>
                <a:gd name="T15" fmla="*/ 10 h 21"/>
                <a:gd name="T16" fmla="*/ 5 w 8"/>
                <a:gd name="T17" fmla="*/ 9 h 21"/>
                <a:gd name="T18" fmla="*/ 5 w 8"/>
                <a:gd name="T19" fmla="*/ 7 h 21"/>
                <a:gd name="T20" fmla="*/ 6 w 8"/>
                <a:gd name="T21" fmla="*/ 5 h 21"/>
                <a:gd name="T22" fmla="*/ 6 w 8"/>
                <a:gd name="T23" fmla="*/ 5 h 21"/>
                <a:gd name="T24" fmla="*/ 7 w 8"/>
                <a:gd name="T25" fmla="*/ 5 h 21"/>
                <a:gd name="T26" fmla="*/ 7 w 8"/>
                <a:gd name="T27" fmla="*/ 5 h 21"/>
                <a:gd name="T28" fmla="*/ 7 w 8"/>
                <a:gd name="T29" fmla="*/ 2 h 21"/>
                <a:gd name="T30" fmla="*/ 5 w 8"/>
                <a:gd name="T3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" h="21">
                  <a:moveTo>
                    <a:pt x="5" y="1"/>
                  </a:moveTo>
                  <a:cubicBezTo>
                    <a:pt x="2" y="3"/>
                    <a:pt x="1" y="7"/>
                    <a:pt x="1" y="10"/>
                  </a:cubicBezTo>
                  <a:cubicBezTo>
                    <a:pt x="0" y="14"/>
                    <a:pt x="1" y="18"/>
                    <a:pt x="4" y="21"/>
                  </a:cubicBezTo>
                  <a:cubicBezTo>
                    <a:pt x="5" y="21"/>
                    <a:pt x="6" y="21"/>
                    <a:pt x="7" y="21"/>
                  </a:cubicBezTo>
                  <a:cubicBezTo>
                    <a:pt x="8" y="20"/>
                    <a:pt x="7" y="19"/>
                    <a:pt x="7" y="18"/>
                  </a:cubicBezTo>
                  <a:cubicBezTo>
                    <a:pt x="5" y="16"/>
                    <a:pt x="4" y="13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5" y="8"/>
                    <a:pt x="5" y="7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7" y="2"/>
                  </a:cubicBezTo>
                  <a:cubicBezTo>
                    <a:pt x="7" y="1"/>
                    <a:pt x="6" y="0"/>
                    <a:pt x="5" y="1"/>
                  </a:cubicBezTo>
                  <a:close/>
                </a:path>
              </a:pathLst>
            </a:custGeom>
            <a:solidFill>
              <a:srgbClr val="FFA4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81" name="ïSliḋè"/>
            <p:cNvSpPr/>
            <p:nvPr/>
          </p:nvSpPr>
          <p:spPr bwMode="auto">
            <a:xfrm>
              <a:off x="2156972" y="1809261"/>
              <a:ext cx="594798" cy="13673"/>
            </a:xfrm>
            <a:prstGeom prst="rect">
              <a:avLst/>
            </a:prstGeom>
            <a:solidFill>
              <a:srgbClr val="B8C5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82" name="îšḻîḓê"/>
            <p:cNvSpPr/>
            <p:nvPr/>
          </p:nvSpPr>
          <p:spPr bwMode="auto">
            <a:xfrm>
              <a:off x="2148995" y="1425263"/>
              <a:ext cx="9116" cy="397673"/>
            </a:xfrm>
            <a:prstGeom prst="rect">
              <a:avLst/>
            </a:prstGeom>
            <a:solidFill>
              <a:srgbClr val="B8C5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83" name="í$ḷíḍe"/>
            <p:cNvSpPr/>
            <p:nvPr/>
          </p:nvSpPr>
          <p:spPr bwMode="auto">
            <a:xfrm>
              <a:off x="2213945" y="1584787"/>
              <a:ext cx="493387" cy="141293"/>
            </a:xfrm>
            <a:custGeom>
              <a:avLst/>
              <a:gdLst>
                <a:gd name="T0" fmla="*/ 77 w 293"/>
                <a:gd name="T1" fmla="*/ 0 h 84"/>
                <a:gd name="T2" fmla="*/ 61 w 293"/>
                <a:gd name="T3" fmla="*/ 5 h 84"/>
                <a:gd name="T4" fmla="*/ 6 w 293"/>
                <a:gd name="T5" fmla="*/ 41 h 84"/>
                <a:gd name="T6" fmla="*/ 3 w 293"/>
                <a:gd name="T7" fmla="*/ 57 h 84"/>
                <a:gd name="T8" fmla="*/ 12 w 293"/>
                <a:gd name="T9" fmla="*/ 62 h 84"/>
                <a:gd name="T10" fmla="*/ 19 w 293"/>
                <a:gd name="T11" fmla="*/ 60 h 84"/>
                <a:gd name="T12" fmla="*/ 19 w 293"/>
                <a:gd name="T13" fmla="*/ 60 h 84"/>
                <a:gd name="T14" fmla="*/ 74 w 293"/>
                <a:gd name="T15" fmla="*/ 24 h 84"/>
                <a:gd name="T16" fmla="*/ 77 w 293"/>
                <a:gd name="T17" fmla="*/ 23 h 84"/>
                <a:gd name="T18" fmla="*/ 77 w 293"/>
                <a:gd name="T19" fmla="*/ 23 h 84"/>
                <a:gd name="T20" fmla="*/ 77 w 293"/>
                <a:gd name="T21" fmla="*/ 23 h 84"/>
                <a:gd name="T22" fmla="*/ 81 w 293"/>
                <a:gd name="T23" fmla="*/ 24 h 84"/>
                <a:gd name="T24" fmla="*/ 144 w 293"/>
                <a:gd name="T25" fmla="*/ 77 h 84"/>
                <a:gd name="T26" fmla="*/ 162 w 293"/>
                <a:gd name="T27" fmla="*/ 84 h 84"/>
                <a:gd name="T28" fmla="*/ 174 w 293"/>
                <a:gd name="T29" fmla="*/ 81 h 84"/>
                <a:gd name="T30" fmla="*/ 185 w 293"/>
                <a:gd name="T31" fmla="*/ 73 h 84"/>
                <a:gd name="T32" fmla="*/ 185 w 293"/>
                <a:gd name="T33" fmla="*/ 73 h 84"/>
                <a:gd name="T34" fmla="*/ 205 w 293"/>
                <a:gd name="T35" fmla="*/ 44 h 84"/>
                <a:gd name="T36" fmla="*/ 205 w 293"/>
                <a:gd name="T37" fmla="*/ 44 h 84"/>
                <a:gd name="T38" fmla="*/ 207 w 293"/>
                <a:gd name="T39" fmla="*/ 43 h 84"/>
                <a:gd name="T40" fmla="*/ 209 w 293"/>
                <a:gd name="T41" fmla="*/ 42 h 84"/>
                <a:gd name="T42" fmla="*/ 209 w 293"/>
                <a:gd name="T43" fmla="*/ 42 h 84"/>
                <a:gd name="T44" fmla="*/ 211 w 293"/>
                <a:gd name="T45" fmla="*/ 43 h 84"/>
                <a:gd name="T46" fmla="*/ 211 w 293"/>
                <a:gd name="T47" fmla="*/ 43 h 84"/>
                <a:gd name="T48" fmla="*/ 278 w 293"/>
                <a:gd name="T49" fmla="*/ 59 h 84"/>
                <a:gd name="T50" fmla="*/ 281 w 293"/>
                <a:gd name="T51" fmla="*/ 59 h 84"/>
                <a:gd name="T52" fmla="*/ 292 w 293"/>
                <a:gd name="T53" fmla="*/ 51 h 84"/>
                <a:gd name="T54" fmla="*/ 284 w 293"/>
                <a:gd name="T55" fmla="*/ 37 h 84"/>
                <a:gd name="T56" fmla="*/ 217 w 293"/>
                <a:gd name="T57" fmla="*/ 21 h 84"/>
                <a:gd name="T58" fmla="*/ 217 w 293"/>
                <a:gd name="T59" fmla="*/ 21 h 84"/>
                <a:gd name="T60" fmla="*/ 209 w 293"/>
                <a:gd name="T61" fmla="*/ 20 h 84"/>
                <a:gd name="T62" fmla="*/ 197 w 293"/>
                <a:gd name="T63" fmla="*/ 23 h 84"/>
                <a:gd name="T64" fmla="*/ 187 w 293"/>
                <a:gd name="T65" fmla="*/ 31 h 84"/>
                <a:gd name="T66" fmla="*/ 187 w 293"/>
                <a:gd name="T67" fmla="*/ 31 h 84"/>
                <a:gd name="T68" fmla="*/ 166 w 293"/>
                <a:gd name="T69" fmla="*/ 60 h 84"/>
                <a:gd name="T70" fmla="*/ 166 w 293"/>
                <a:gd name="T71" fmla="*/ 60 h 84"/>
                <a:gd name="T72" fmla="*/ 165 w 293"/>
                <a:gd name="T73" fmla="*/ 61 h 84"/>
                <a:gd name="T74" fmla="*/ 162 w 293"/>
                <a:gd name="T75" fmla="*/ 61 h 84"/>
                <a:gd name="T76" fmla="*/ 162 w 293"/>
                <a:gd name="T77" fmla="*/ 61 h 84"/>
                <a:gd name="T78" fmla="*/ 162 w 293"/>
                <a:gd name="T79" fmla="*/ 61 h 84"/>
                <a:gd name="T80" fmla="*/ 158 w 293"/>
                <a:gd name="T81" fmla="*/ 60 h 84"/>
                <a:gd name="T82" fmla="*/ 96 w 293"/>
                <a:gd name="T83" fmla="*/ 7 h 84"/>
                <a:gd name="T84" fmla="*/ 77 w 293"/>
                <a:gd name="T8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3" h="84">
                  <a:moveTo>
                    <a:pt x="77" y="0"/>
                  </a:moveTo>
                  <a:cubicBezTo>
                    <a:pt x="72" y="0"/>
                    <a:pt x="66" y="2"/>
                    <a:pt x="61" y="5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1" y="44"/>
                    <a:pt x="0" y="51"/>
                    <a:pt x="3" y="57"/>
                  </a:cubicBezTo>
                  <a:cubicBezTo>
                    <a:pt x="5" y="60"/>
                    <a:pt x="9" y="62"/>
                    <a:pt x="12" y="62"/>
                  </a:cubicBezTo>
                  <a:cubicBezTo>
                    <a:pt x="15" y="62"/>
                    <a:pt x="17" y="61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4" y="23"/>
                    <a:pt x="76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9" y="23"/>
                    <a:pt x="80" y="23"/>
                    <a:pt x="81" y="24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9" y="82"/>
                    <a:pt x="156" y="84"/>
                    <a:pt x="162" y="84"/>
                  </a:cubicBezTo>
                  <a:cubicBezTo>
                    <a:pt x="166" y="84"/>
                    <a:pt x="171" y="83"/>
                    <a:pt x="174" y="81"/>
                  </a:cubicBezTo>
                  <a:cubicBezTo>
                    <a:pt x="178" y="80"/>
                    <a:pt x="182" y="77"/>
                    <a:pt x="185" y="73"/>
                  </a:cubicBezTo>
                  <a:cubicBezTo>
                    <a:pt x="185" y="73"/>
                    <a:pt x="185" y="73"/>
                    <a:pt x="185" y="73"/>
                  </a:cubicBezTo>
                  <a:cubicBezTo>
                    <a:pt x="205" y="44"/>
                    <a:pt x="205" y="44"/>
                    <a:pt x="205" y="44"/>
                  </a:cubicBezTo>
                  <a:cubicBezTo>
                    <a:pt x="205" y="44"/>
                    <a:pt x="205" y="44"/>
                    <a:pt x="205" y="44"/>
                  </a:cubicBezTo>
                  <a:cubicBezTo>
                    <a:pt x="205" y="44"/>
                    <a:pt x="206" y="43"/>
                    <a:pt x="207" y="43"/>
                  </a:cubicBezTo>
                  <a:cubicBezTo>
                    <a:pt x="207" y="43"/>
                    <a:pt x="208" y="42"/>
                    <a:pt x="209" y="42"/>
                  </a:cubicBezTo>
                  <a:cubicBezTo>
                    <a:pt x="209" y="42"/>
                    <a:pt x="209" y="42"/>
                    <a:pt x="209" y="42"/>
                  </a:cubicBezTo>
                  <a:cubicBezTo>
                    <a:pt x="210" y="42"/>
                    <a:pt x="211" y="42"/>
                    <a:pt x="211" y="43"/>
                  </a:cubicBezTo>
                  <a:cubicBezTo>
                    <a:pt x="211" y="43"/>
                    <a:pt x="211" y="43"/>
                    <a:pt x="211" y="43"/>
                  </a:cubicBezTo>
                  <a:cubicBezTo>
                    <a:pt x="278" y="59"/>
                    <a:pt x="278" y="59"/>
                    <a:pt x="278" y="59"/>
                  </a:cubicBezTo>
                  <a:cubicBezTo>
                    <a:pt x="279" y="59"/>
                    <a:pt x="280" y="59"/>
                    <a:pt x="281" y="59"/>
                  </a:cubicBezTo>
                  <a:cubicBezTo>
                    <a:pt x="286" y="59"/>
                    <a:pt x="291" y="56"/>
                    <a:pt x="292" y="51"/>
                  </a:cubicBezTo>
                  <a:cubicBezTo>
                    <a:pt x="293" y="45"/>
                    <a:pt x="290" y="39"/>
                    <a:pt x="284" y="37"/>
                  </a:cubicBezTo>
                  <a:cubicBezTo>
                    <a:pt x="217" y="21"/>
                    <a:pt x="217" y="21"/>
                    <a:pt x="217" y="21"/>
                  </a:cubicBezTo>
                  <a:cubicBezTo>
                    <a:pt x="217" y="21"/>
                    <a:pt x="217" y="21"/>
                    <a:pt x="217" y="21"/>
                  </a:cubicBezTo>
                  <a:cubicBezTo>
                    <a:pt x="214" y="20"/>
                    <a:pt x="212" y="20"/>
                    <a:pt x="209" y="20"/>
                  </a:cubicBezTo>
                  <a:cubicBezTo>
                    <a:pt x="205" y="20"/>
                    <a:pt x="201" y="21"/>
                    <a:pt x="197" y="23"/>
                  </a:cubicBezTo>
                  <a:cubicBezTo>
                    <a:pt x="193" y="24"/>
                    <a:pt x="189" y="27"/>
                    <a:pt x="187" y="31"/>
                  </a:cubicBezTo>
                  <a:cubicBezTo>
                    <a:pt x="187" y="31"/>
                    <a:pt x="187" y="31"/>
                    <a:pt x="187" y="31"/>
                  </a:cubicBezTo>
                  <a:cubicBezTo>
                    <a:pt x="166" y="60"/>
                    <a:pt x="166" y="60"/>
                    <a:pt x="166" y="60"/>
                  </a:cubicBezTo>
                  <a:cubicBezTo>
                    <a:pt x="166" y="60"/>
                    <a:pt x="166" y="60"/>
                    <a:pt x="166" y="60"/>
                  </a:cubicBezTo>
                  <a:cubicBezTo>
                    <a:pt x="166" y="60"/>
                    <a:pt x="166" y="60"/>
                    <a:pt x="165" y="61"/>
                  </a:cubicBezTo>
                  <a:cubicBezTo>
                    <a:pt x="164" y="61"/>
                    <a:pt x="163" y="61"/>
                    <a:pt x="162" y="61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0" y="61"/>
                    <a:pt x="159" y="61"/>
                    <a:pt x="158" y="60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0" y="2"/>
                    <a:pt x="84" y="0"/>
                    <a:pt x="77" y="0"/>
                  </a:cubicBezTo>
                </a:path>
              </a:pathLst>
            </a:custGeom>
            <a:solidFill>
              <a:srgbClr val="EBD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84" name="ïṩľíḓè"/>
            <p:cNvSpPr/>
            <p:nvPr/>
          </p:nvSpPr>
          <p:spPr bwMode="auto">
            <a:xfrm>
              <a:off x="1138294" y="2732224"/>
              <a:ext cx="4557" cy="3419"/>
            </a:xfrm>
            <a:custGeom>
              <a:avLst/>
              <a:gdLst>
                <a:gd name="T0" fmla="*/ 1 w 3"/>
                <a:gd name="T1" fmla="*/ 0 h 2"/>
                <a:gd name="T2" fmla="*/ 0 w 3"/>
                <a:gd name="T3" fmla="*/ 1 h 2"/>
                <a:gd name="T4" fmla="*/ 3 w 3"/>
                <a:gd name="T5" fmla="*/ 2 h 2"/>
                <a:gd name="T6" fmla="*/ 1 w 3"/>
                <a:gd name="T7" fmla="*/ 0 h 2"/>
                <a:gd name="T8" fmla="*/ 1 w 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1"/>
                    <a:pt x="2" y="1"/>
                    <a:pt x="3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2C18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85" name="î$ļïḋê"/>
            <p:cNvSpPr/>
            <p:nvPr/>
          </p:nvSpPr>
          <p:spPr bwMode="auto">
            <a:xfrm>
              <a:off x="1068787" y="2733364"/>
              <a:ext cx="160664" cy="583404"/>
            </a:xfrm>
            <a:custGeom>
              <a:avLst/>
              <a:gdLst>
                <a:gd name="T0" fmla="*/ 41 w 95"/>
                <a:gd name="T1" fmla="*/ 0 h 346"/>
                <a:gd name="T2" fmla="*/ 0 w 95"/>
                <a:gd name="T3" fmla="*/ 149 h 346"/>
                <a:gd name="T4" fmla="*/ 92 w 95"/>
                <a:gd name="T5" fmla="*/ 346 h 346"/>
                <a:gd name="T6" fmla="*/ 95 w 95"/>
                <a:gd name="T7" fmla="*/ 343 h 346"/>
                <a:gd name="T8" fmla="*/ 4 w 95"/>
                <a:gd name="T9" fmla="*/ 149 h 346"/>
                <a:gd name="T10" fmla="*/ 25 w 95"/>
                <a:gd name="T11" fmla="*/ 43 h 346"/>
                <a:gd name="T12" fmla="*/ 39 w 95"/>
                <a:gd name="T13" fmla="*/ 12 h 346"/>
                <a:gd name="T14" fmla="*/ 43 w 95"/>
                <a:gd name="T15" fmla="*/ 4 h 346"/>
                <a:gd name="T16" fmla="*/ 45 w 95"/>
                <a:gd name="T17" fmla="*/ 2 h 346"/>
                <a:gd name="T18" fmla="*/ 45 w 95"/>
                <a:gd name="T19" fmla="*/ 1 h 346"/>
                <a:gd name="T20" fmla="*/ 44 w 95"/>
                <a:gd name="T21" fmla="*/ 1 h 346"/>
                <a:gd name="T22" fmla="*/ 41 w 95"/>
                <a:gd name="T23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346">
                  <a:moveTo>
                    <a:pt x="41" y="0"/>
                  </a:moveTo>
                  <a:cubicBezTo>
                    <a:pt x="36" y="9"/>
                    <a:pt x="0" y="70"/>
                    <a:pt x="0" y="149"/>
                  </a:cubicBezTo>
                  <a:cubicBezTo>
                    <a:pt x="0" y="209"/>
                    <a:pt x="21" y="280"/>
                    <a:pt x="92" y="346"/>
                  </a:cubicBezTo>
                  <a:cubicBezTo>
                    <a:pt x="95" y="343"/>
                    <a:pt x="95" y="343"/>
                    <a:pt x="95" y="343"/>
                  </a:cubicBezTo>
                  <a:cubicBezTo>
                    <a:pt x="24" y="278"/>
                    <a:pt x="4" y="208"/>
                    <a:pt x="4" y="149"/>
                  </a:cubicBezTo>
                  <a:cubicBezTo>
                    <a:pt x="4" y="107"/>
                    <a:pt x="14" y="70"/>
                    <a:pt x="25" y="43"/>
                  </a:cubicBezTo>
                  <a:cubicBezTo>
                    <a:pt x="30" y="30"/>
                    <a:pt x="35" y="20"/>
                    <a:pt x="39" y="12"/>
                  </a:cubicBezTo>
                  <a:cubicBezTo>
                    <a:pt x="41" y="9"/>
                    <a:pt x="42" y="6"/>
                    <a:pt x="43" y="4"/>
                  </a:cubicBezTo>
                  <a:cubicBezTo>
                    <a:pt x="44" y="3"/>
                    <a:pt x="44" y="2"/>
                    <a:pt x="45" y="2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3" y="0"/>
                    <a:pt x="42" y="0"/>
                    <a:pt x="41" y="0"/>
                  </a:cubicBezTo>
                </a:path>
              </a:pathLst>
            </a:custGeom>
            <a:solidFill>
              <a:srgbClr val="060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86" name="ïṡľïďê"/>
            <p:cNvSpPr/>
            <p:nvPr/>
          </p:nvSpPr>
          <p:spPr bwMode="auto">
            <a:xfrm>
              <a:off x="372576" y="2569281"/>
              <a:ext cx="419321" cy="283726"/>
            </a:xfrm>
            <a:custGeom>
              <a:avLst/>
              <a:gdLst>
                <a:gd name="T0" fmla="*/ 72 w 249"/>
                <a:gd name="T1" fmla="*/ 4 h 169"/>
                <a:gd name="T2" fmla="*/ 138 w 249"/>
                <a:gd name="T3" fmla="*/ 94 h 169"/>
                <a:gd name="T4" fmla="*/ 189 w 249"/>
                <a:gd name="T5" fmla="*/ 0 h 169"/>
                <a:gd name="T6" fmla="*/ 218 w 249"/>
                <a:gd name="T7" fmla="*/ 9 h 169"/>
                <a:gd name="T8" fmla="*/ 249 w 249"/>
                <a:gd name="T9" fmla="*/ 157 h 169"/>
                <a:gd name="T10" fmla="*/ 149 w 249"/>
                <a:gd name="T11" fmla="*/ 156 h 169"/>
                <a:gd name="T12" fmla="*/ 42 w 249"/>
                <a:gd name="T13" fmla="*/ 169 h 169"/>
                <a:gd name="T14" fmla="*/ 15 w 249"/>
                <a:gd name="T15" fmla="*/ 134 h 169"/>
                <a:gd name="T16" fmla="*/ 0 w 249"/>
                <a:gd name="T17" fmla="*/ 21 h 169"/>
                <a:gd name="T18" fmla="*/ 72 w 249"/>
                <a:gd name="T19" fmla="*/ 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" h="169">
                  <a:moveTo>
                    <a:pt x="72" y="4"/>
                  </a:moveTo>
                  <a:cubicBezTo>
                    <a:pt x="72" y="4"/>
                    <a:pt x="113" y="98"/>
                    <a:pt x="138" y="94"/>
                  </a:cubicBezTo>
                  <a:cubicBezTo>
                    <a:pt x="163" y="90"/>
                    <a:pt x="189" y="10"/>
                    <a:pt x="189" y="0"/>
                  </a:cubicBezTo>
                  <a:cubicBezTo>
                    <a:pt x="218" y="9"/>
                    <a:pt x="218" y="9"/>
                    <a:pt x="218" y="9"/>
                  </a:cubicBezTo>
                  <a:cubicBezTo>
                    <a:pt x="249" y="157"/>
                    <a:pt x="249" y="157"/>
                    <a:pt x="249" y="157"/>
                  </a:cubicBezTo>
                  <a:cubicBezTo>
                    <a:pt x="149" y="156"/>
                    <a:pt x="149" y="156"/>
                    <a:pt x="149" y="156"/>
                  </a:cubicBezTo>
                  <a:cubicBezTo>
                    <a:pt x="42" y="169"/>
                    <a:pt x="42" y="169"/>
                    <a:pt x="42" y="169"/>
                  </a:cubicBezTo>
                  <a:cubicBezTo>
                    <a:pt x="42" y="169"/>
                    <a:pt x="15" y="140"/>
                    <a:pt x="15" y="134"/>
                  </a:cubicBezTo>
                  <a:cubicBezTo>
                    <a:pt x="15" y="127"/>
                    <a:pt x="0" y="21"/>
                    <a:pt x="0" y="21"/>
                  </a:cubicBezTo>
                  <a:cubicBezTo>
                    <a:pt x="72" y="4"/>
                    <a:pt x="72" y="4"/>
                    <a:pt x="72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87" name="iṡḷiḋé"/>
            <p:cNvSpPr/>
            <p:nvPr/>
          </p:nvSpPr>
          <p:spPr bwMode="auto">
            <a:xfrm>
              <a:off x="426130" y="2578397"/>
              <a:ext cx="299679" cy="13673"/>
            </a:xfrm>
            <a:custGeom>
              <a:avLst/>
              <a:gdLst>
                <a:gd name="T0" fmla="*/ 13 w 178"/>
                <a:gd name="T1" fmla="*/ 5 h 8"/>
                <a:gd name="T2" fmla="*/ 0 w 178"/>
                <a:gd name="T3" fmla="*/ 7 h 8"/>
                <a:gd name="T4" fmla="*/ 0 w 178"/>
                <a:gd name="T5" fmla="*/ 8 h 8"/>
                <a:gd name="T6" fmla="*/ 13 w 178"/>
                <a:gd name="T7" fmla="*/ 5 h 8"/>
                <a:gd name="T8" fmla="*/ 178 w 178"/>
                <a:gd name="T9" fmla="*/ 0 h 8"/>
                <a:gd name="T10" fmla="*/ 178 w 178"/>
                <a:gd name="T11" fmla="*/ 0 h 8"/>
                <a:gd name="T12" fmla="*/ 178 w 178"/>
                <a:gd name="T13" fmla="*/ 0 h 8"/>
                <a:gd name="T14" fmla="*/ 178 w 17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8" h="8">
                  <a:moveTo>
                    <a:pt x="13" y="5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3" y="5"/>
                    <a:pt x="13" y="5"/>
                    <a:pt x="13" y="5"/>
                  </a:cubicBezTo>
                  <a:moveTo>
                    <a:pt x="178" y="0"/>
                  </a:moveTo>
                  <a:cubicBezTo>
                    <a:pt x="178" y="0"/>
                    <a:pt x="178" y="0"/>
                    <a:pt x="178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78" y="0"/>
                    <a:pt x="178" y="0"/>
                    <a:pt x="178" y="0"/>
                  </a:cubicBezTo>
                </a:path>
              </a:pathLst>
            </a:custGeom>
            <a:solidFill>
              <a:srgbClr val="BDD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88" name="íṧlíḋê"/>
            <p:cNvSpPr/>
            <p:nvPr/>
          </p:nvSpPr>
          <p:spPr bwMode="auto">
            <a:xfrm>
              <a:off x="620979" y="2831357"/>
              <a:ext cx="9116" cy="2279"/>
            </a:xfrm>
            <a:custGeom>
              <a:avLst/>
              <a:gdLst>
                <a:gd name="T0" fmla="*/ 1 w 5"/>
                <a:gd name="T1" fmla="*/ 0 h 1"/>
                <a:gd name="T2" fmla="*/ 0 w 5"/>
                <a:gd name="T3" fmla="*/ 0 h 1"/>
                <a:gd name="T4" fmla="*/ 1 w 5"/>
                <a:gd name="T5" fmla="*/ 1 h 1"/>
                <a:gd name="T6" fmla="*/ 3 w 5"/>
                <a:gd name="T7" fmla="*/ 1 h 1"/>
                <a:gd name="T8" fmla="*/ 3 w 5"/>
                <a:gd name="T9" fmla="*/ 1 h 1"/>
                <a:gd name="T10" fmla="*/ 5 w 5"/>
                <a:gd name="T11" fmla="*/ 0 h 1"/>
                <a:gd name="T12" fmla="*/ 1 w 5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4" y="0"/>
                    <a:pt x="5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1B4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89" name="iṧḷïḍé"/>
            <p:cNvSpPr/>
            <p:nvPr/>
          </p:nvSpPr>
          <p:spPr bwMode="auto">
            <a:xfrm>
              <a:off x="614142" y="2831357"/>
              <a:ext cx="9116" cy="2279"/>
            </a:xfrm>
            <a:custGeom>
              <a:avLst/>
              <a:gdLst>
                <a:gd name="T0" fmla="*/ 6 w 8"/>
                <a:gd name="T1" fmla="*/ 0 h 2"/>
                <a:gd name="T2" fmla="*/ 0 w 8"/>
                <a:gd name="T3" fmla="*/ 2 h 2"/>
                <a:gd name="T4" fmla="*/ 8 w 8"/>
                <a:gd name="T5" fmla="*/ 2 h 2"/>
                <a:gd name="T6" fmla="*/ 6 w 8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">
                  <a:moveTo>
                    <a:pt x="6" y="0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212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0" name="íṩlïḍe"/>
            <p:cNvSpPr/>
            <p:nvPr/>
          </p:nvSpPr>
          <p:spPr bwMode="auto">
            <a:xfrm>
              <a:off x="614142" y="2831357"/>
              <a:ext cx="9116" cy="2279"/>
            </a:xfrm>
            <a:custGeom>
              <a:avLst/>
              <a:gdLst>
                <a:gd name="T0" fmla="*/ 6 w 8"/>
                <a:gd name="T1" fmla="*/ 0 h 2"/>
                <a:gd name="T2" fmla="*/ 0 w 8"/>
                <a:gd name="T3" fmla="*/ 2 h 2"/>
                <a:gd name="T4" fmla="*/ 8 w 8"/>
                <a:gd name="T5" fmla="*/ 2 h 2"/>
                <a:gd name="T6" fmla="*/ 6 w 8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">
                  <a:moveTo>
                    <a:pt x="6" y="0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1" name="ïŝḷïḓè"/>
            <p:cNvSpPr/>
            <p:nvPr/>
          </p:nvSpPr>
          <p:spPr bwMode="auto">
            <a:xfrm>
              <a:off x="426130" y="2578397"/>
              <a:ext cx="299679" cy="255240"/>
            </a:xfrm>
            <a:custGeom>
              <a:avLst/>
              <a:gdLst>
                <a:gd name="T0" fmla="*/ 178 w 178"/>
                <a:gd name="T1" fmla="*/ 0 h 151"/>
                <a:gd name="T2" fmla="*/ 117 w 178"/>
                <a:gd name="T3" fmla="*/ 148 h 151"/>
                <a:gd name="T4" fmla="*/ 117 w 178"/>
                <a:gd name="T5" fmla="*/ 148 h 151"/>
                <a:gd name="T6" fmla="*/ 15 w 178"/>
                <a:gd name="T7" fmla="*/ 4 h 151"/>
                <a:gd name="T8" fmla="*/ 13 w 178"/>
                <a:gd name="T9" fmla="*/ 5 h 151"/>
                <a:gd name="T10" fmla="*/ 0 w 178"/>
                <a:gd name="T11" fmla="*/ 8 h 151"/>
                <a:gd name="T12" fmla="*/ 1 w 178"/>
                <a:gd name="T13" fmla="*/ 30 h 151"/>
                <a:gd name="T14" fmla="*/ 27 w 178"/>
                <a:gd name="T15" fmla="*/ 97 h 151"/>
                <a:gd name="T16" fmla="*/ 44 w 178"/>
                <a:gd name="T17" fmla="*/ 150 h 151"/>
                <a:gd name="T18" fmla="*/ 74 w 178"/>
                <a:gd name="T19" fmla="*/ 151 h 151"/>
                <a:gd name="T20" fmla="*/ 112 w 178"/>
                <a:gd name="T21" fmla="*/ 151 h 151"/>
                <a:gd name="T22" fmla="*/ 116 w 178"/>
                <a:gd name="T23" fmla="*/ 150 h 151"/>
                <a:gd name="T24" fmla="*/ 117 w 178"/>
                <a:gd name="T25" fmla="*/ 150 h 151"/>
                <a:gd name="T26" fmla="*/ 121 w 178"/>
                <a:gd name="T27" fmla="*/ 150 h 151"/>
                <a:gd name="T28" fmla="*/ 178 w 178"/>
                <a:gd name="T29" fmla="*/ 0 h 151"/>
                <a:gd name="T30" fmla="*/ 178 w 178"/>
                <a:gd name="T31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" h="151">
                  <a:moveTo>
                    <a:pt x="178" y="0"/>
                  </a:moveTo>
                  <a:cubicBezTo>
                    <a:pt x="150" y="147"/>
                    <a:pt x="118" y="148"/>
                    <a:pt x="117" y="148"/>
                  </a:cubicBezTo>
                  <a:cubicBezTo>
                    <a:pt x="117" y="148"/>
                    <a:pt x="117" y="148"/>
                    <a:pt x="117" y="148"/>
                  </a:cubicBezTo>
                  <a:cubicBezTo>
                    <a:pt x="66" y="146"/>
                    <a:pt x="15" y="4"/>
                    <a:pt x="15" y="4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27" y="93"/>
                    <a:pt x="27" y="97"/>
                  </a:cubicBezTo>
                  <a:cubicBezTo>
                    <a:pt x="27" y="101"/>
                    <a:pt x="44" y="150"/>
                    <a:pt x="44" y="150"/>
                  </a:cubicBezTo>
                  <a:cubicBezTo>
                    <a:pt x="74" y="151"/>
                    <a:pt x="74" y="151"/>
                    <a:pt x="74" y="151"/>
                  </a:cubicBezTo>
                  <a:cubicBezTo>
                    <a:pt x="112" y="151"/>
                    <a:pt x="112" y="151"/>
                    <a:pt x="112" y="151"/>
                  </a:cubicBezTo>
                  <a:cubicBezTo>
                    <a:pt x="116" y="150"/>
                    <a:pt x="116" y="150"/>
                    <a:pt x="116" y="150"/>
                  </a:cubicBezTo>
                  <a:cubicBezTo>
                    <a:pt x="117" y="150"/>
                    <a:pt x="117" y="150"/>
                    <a:pt x="117" y="150"/>
                  </a:cubicBezTo>
                  <a:cubicBezTo>
                    <a:pt x="121" y="150"/>
                    <a:pt x="121" y="150"/>
                    <a:pt x="121" y="150"/>
                  </a:cubicBezTo>
                  <a:cubicBezTo>
                    <a:pt x="176" y="135"/>
                    <a:pt x="178" y="4"/>
                    <a:pt x="178" y="0"/>
                  </a:cubicBezTo>
                  <a:cubicBezTo>
                    <a:pt x="178" y="0"/>
                    <a:pt x="178" y="0"/>
                    <a:pt x="178" y="0"/>
                  </a:cubicBezTo>
                </a:path>
              </a:pathLst>
            </a:custGeom>
            <a:solidFill>
              <a:srgbClr val="C2D6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2" name="íṣlïde"/>
            <p:cNvSpPr/>
            <p:nvPr/>
          </p:nvSpPr>
          <p:spPr bwMode="auto">
            <a:xfrm>
              <a:off x="306488" y="2587513"/>
              <a:ext cx="320189" cy="321328"/>
            </a:xfrm>
            <a:custGeom>
              <a:avLst/>
              <a:gdLst>
                <a:gd name="T0" fmla="*/ 82 w 190"/>
                <a:gd name="T1" fmla="*/ 0 h 191"/>
                <a:gd name="T2" fmla="*/ 190 w 190"/>
                <a:gd name="T3" fmla="*/ 146 h 191"/>
                <a:gd name="T4" fmla="*/ 71 w 190"/>
                <a:gd name="T5" fmla="*/ 191 h 191"/>
                <a:gd name="T6" fmla="*/ 33 w 190"/>
                <a:gd name="T7" fmla="*/ 9 h 191"/>
                <a:gd name="T8" fmla="*/ 82 w 190"/>
                <a:gd name="T9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1">
                  <a:moveTo>
                    <a:pt x="82" y="0"/>
                  </a:moveTo>
                  <a:cubicBezTo>
                    <a:pt x="82" y="0"/>
                    <a:pt x="119" y="133"/>
                    <a:pt x="190" y="146"/>
                  </a:cubicBezTo>
                  <a:cubicBezTo>
                    <a:pt x="190" y="146"/>
                    <a:pt x="98" y="146"/>
                    <a:pt x="71" y="191"/>
                  </a:cubicBezTo>
                  <a:cubicBezTo>
                    <a:pt x="71" y="191"/>
                    <a:pt x="0" y="105"/>
                    <a:pt x="33" y="9"/>
                  </a:cubicBezTo>
                  <a:lnTo>
                    <a:pt x="82" y="0"/>
                  </a:lnTo>
                  <a:close/>
                </a:path>
              </a:pathLst>
            </a:custGeom>
            <a:solidFill>
              <a:srgbClr val="FFD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3" name="íṣ1îďê"/>
            <p:cNvSpPr/>
            <p:nvPr/>
          </p:nvSpPr>
          <p:spPr bwMode="auto">
            <a:xfrm>
              <a:off x="626676" y="2572700"/>
              <a:ext cx="215359" cy="329304"/>
            </a:xfrm>
            <a:custGeom>
              <a:avLst/>
              <a:gdLst>
                <a:gd name="T0" fmla="*/ 59 w 128"/>
                <a:gd name="T1" fmla="*/ 4 h 196"/>
                <a:gd name="T2" fmla="*/ 0 w 128"/>
                <a:gd name="T3" fmla="*/ 155 h 196"/>
                <a:gd name="T4" fmla="*/ 127 w 128"/>
                <a:gd name="T5" fmla="*/ 196 h 196"/>
                <a:gd name="T6" fmla="*/ 94 w 128"/>
                <a:gd name="T7" fmla="*/ 15 h 196"/>
                <a:gd name="T8" fmla="*/ 59 w 128"/>
                <a:gd name="T9" fmla="*/ 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96">
                  <a:moveTo>
                    <a:pt x="59" y="4"/>
                  </a:moveTo>
                  <a:cubicBezTo>
                    <a:pt x="59" y="4"/>
                    <a:pt x="58" y="142"/>
                    <a:pt x="0" y="155"/>
                  </a:cubicBezTo>
                  <a:cubicBezTo>
                    <a:pt x="0" y="155"/>
                    <a:pt x="117" y="155"/>
                    <a:pt x="127" y="196"/>
                  </a:cubicBezTo>
                  <a:cubicBezTo>
                    <a:pt x="127" y="196"/>
                    <a:pt x="128" y="38"/>
                    <a:pt x="94" y="15"/>
                  </a:cubicBezTo>
                  <a:cubicBezTo>
                    <a:pt x="73" y="0"/>
                    <a:pt x="59" y="4"/>
                    <a:pt x="59" y="4"/>
                  </a:cubicBezTo>
                </a:path>
              </a:pathLst>
            </a:custGeom>
            <a:solidFill>
              <a:srgbClr val="FFD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4" name="i$ḻîḓè"/>
            <p:cNvSpPr/>
            <p:nvPr/>
          </p:nvSpPr>
          <p:spPr bwMode="auto">
            <a:xfrm>
              <a:off x="2041887" y="2145402"/>
              <a:ext cx="252960" cy="249543"/>
            </a:xfrm>
            <a:custGeom>
              <a:avLst/>
              <a:gdLst>
                <a:gd name="T0" fmla="*/ 10 w 150"/>
                <a:gd name="T1" fmla="*/ 137 h 148"/>
                <a:gd name="T2" fmla="*/ 112 w 150"/>
                <a:gd name="T3" fmla="*/ 4 h 148"/>
                <a:gd name="T4" fmla="*/ 121 w 150"/>
                <a:gd name="T5" fmla="*/ 37 h 148"/>
                <a:gd name="T6" fmla="*/ 84 w 150"/>
                <a:gd name="T7" fmla="*/ 86 h 148"/>
                <a:gd name="T8" fmla="*/ 91 w 150"/>
                <a:gd name="T9" fmla="*/ 90 h 148"/>
                <a:gd name="T10" fmla="*/ 135 w 150"/>
                <a:gd name="T11" fmla="*/ 37 h 148"/>
                <a:gd name="T12" fmla="*/ 112 w 150"/>
                <a:gd name="T13" fmla="*/ 135 h 148"/>
                <a:gd name="T14" fmla="*/ 10 w 150"/>
                <a:gd name="T15" fmla="*/ 13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0" h="148">
                  <a:moveTo>
                    <a:pt x="10" y="137"/>
                  </a:moveTo>
                  <a:cubicBezTo>
                    <a:pt x="10" y="137"/>
                    <a:pt x="0" y="14"/>
                    <a:pt x="112" y="4"/>
                  </a:cubicBezTo>
                  <a:cubicBezTo>
                    <a:pt x="112" y="4"/>
                    <a:pt x="133" y="0"/>
                    <a:pt x="121" y="37"/>
                  </a:cubicBezTo>
                  <a:cubicBezTo>
                    <a:pt x="111" y="65"/>
                    <a:pt x="89" y="73"/>
                    <a:pt x="84" y="86"/>
                  </a:cubicBezTo>
                  <a:cubicBezTo>
                    <a:pt x="82" y="91"/>
                    <a:pt x="89" y="94"/>
                    <a:pt x="91" y="90"/>
                  </a:cubicBezTo>
                  <a:cubicBezTo>
                    <a:pt x="102" y="69"/>
                    <a:pt x="125" y="31"/>
                    <a:pt x="135" y="37"/>
                  </a:cubicBezTo>
                  <a:cubicBezTo>
                    <a:pt x="150" y="45"/>
                    <a:pt x="140" y="123"/>
                    <a:pt x="112" y="135"/>
                  </a:cubicBezTo>
                  <a:cubicBezTo>
                    <a:pt x="85" y="148"/>
                    <a:pt x="10" y="137"/>
                    <a:pt x="10" y="137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5" name="is1ïḑé"/>
            <p:cNvSpPr/>
            <p:nvPr/>
          </p:nvSpPr>
          <p:spPr bwMode="auto">
            <a:xfrm>
              <a:off x="2226479" y="1689618"/>
              <a:ext cx="234728" cy="552638"/>
            </a:xfrm>
            <a:custGeom>
              <a:avLst/>
              <a:gdLst>
                <a:gd name="T0" fmla="*/ 125 w 140"/>
                <a:gd name="T1" fmla="*/ 6 h 328"/>
                <a:gd name="T2" fmla="*/ 2 w 140"/>
                <a:gd name="T3" fmla="*/ 317 h 328"/>
                <a:gd name="T4" fmla="*/ 10 w 140"/>
                <a:gd name="T5" fmla="*/ 326 h 328"/>
                <a:gd name="T6" fmla="*/ 15 w 140"/>
                <a:gd name="T7" fmla="*/ 322 h 328"/>
                <a:gd name="T8" fmla="*/ 139 w 140"/>
                <a:gd name="T9" fmla="*/ 12 h 328"/>
                <a:gd name="T10" fmla="*/ 136 w 140"/>
                <a:gd name="T11" fmla="*/ 3 h 328"/>
                <a:gd name="T12" fmla="*/ 136 w 140"/>
                <a:gd name="T13" fmla="*/ 3 h 328"/>
                <a:gd name="T14" fmla="*/ 125 w 140"/>
                <a:gd name="T15" fmla="*/ 6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0" h="328">
                  <a:moveTo>
                    <a:pt x="125" y="6"/>
                  </a:moveTo>
                  <a:cubicBezTo>
                    <a:pt x="2" y="317"/>
                    <a:pt x="2" y="317"/>
                    <a:pt x="2" y="317"/>
                  </a:cubicBezTo>
                  <a:cubicBezTo>
                    <a:pt x="0" y="322"/>
                    <a:pt x="5" y="328"/>
                    <a:pt x="10" y="326"/>
                  </a:cubicBezTo>
                  <a:cubicBezTo>
                    <a:pt x="12" y="326"/>
                    <a:pt x="14" y="324"/>
                    <a:pt x="15" y="322"/>
                  </a:cubicBezTo>
                  <a:cubicBezTo>
                    <a:pt x="139" y="12"/>
                    <a:pt x="139" y="12"/>
                    <a:pt x="139" y="12"/>
                  </a:cubicBezTo>
                  <a:cubicBezTo>
                    <a:pt x="140" y="8"/>
                    <a:pt x="139" y="5"/>
                    <a:pt x="136" y="3"/>
                  </a:cubicBezTo>
                  <a:cubicBezTo>
                    <a:pt x="136" y="3"/>
                    <a:pt x="136" y="3"/>
                    <a:pt x="136" y="3"/>
                  </a:cubicBezTo>
                  <a:cubicBezTo>
                    <a:pt x="132" y="0"/>
                    <a:pt x="127" y="2"/>
                    <a:pt x="125" y="6"/>
                  </a:cubicBez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6" name="îśḻîḍé"/>
            <p:cNvSpPr/>
            <p:nvPr/>
          </p:nvSpPr>
          <p:spPr bwMode="auto">
            <a:xfrm>
              <a:off x="-194875" y="4384442"/>
              <a:ext cx="63810" cy="37603"/>
            </a:xfrm>
            <a:custGeom>
              <a:avLst/>
              <a:gdLst>
                <a:gd name="T0" fmla="*/ 38 w 38"/>
                <a:gd name="T1" fmla="*/ 22 h 22"/>
                <a:gd name="T2" fmla="*/ 38 w 38"/>
                <a:gd name="T3" fmla="*/ 22 h 22"/>
                <a:gd name="T4" fmla="*/ 38 w 38"/>
                <a:gd name="T5" fmla="*/ 22 h 22"/>
                <a:gd name="T6" fmla="*/ 37 w 38"/>
                <a:gd name="T7" fmla="*/ 21 h 22"/>
                <a:gd name="T8" fmla="*/ 37 w 38"/>
                <a:gd name="T9" fmla="*/ 22 h 22"/>
                <a:gd name="T10" fmla="*/ 37 w 38"/>
                <a:gd name="T11" fmla="*/ 21 h 22"/>
                <a:gd name="T12" fmla="*/ 36 w 38"/>
                <a:gd name="T13" fmla="*/ 21 h 22"/>
                <a:gd name="T14" fmla="*/ 37 w 38"/>
                <a:gd name="T15" fmla="*/ 21 h 22"/>
                <a:gd name="T16" fmla="*/ 36 w 38"/>
                <a:gd name="T17" fmla="*/ 21 h 22"/>
                <a:gd name="T18" fmla="*/ 36 w 38"/>
                <a:gd name="T19" fmla="*/ 21 h 22"/>
                <a:gd name="T20" fmla="*/ 36 w 38"/>
                <a:gd name="T21" fmla="*/ 21 h 22"/>
                <a:gd name="T22" fmla="*/ 36 w 38"/>
                <a:gd name="T23" fmla="*/ 21 h 22"/>
                <a:gd name="T24" fmla="*/ 36 w 38"/>
                <a:gd name="T25" fmla="*/ 21 h 22"/>
                <a:gd name="T26" fmla="*/ 36 w 38"/>
                <a:gd name="T27" fmla="*/ 21 h 22"/>
                <a:gd name="T28" fmla="*/ 36 w 38"/>
                <a:gd name="T29" fmla="*/ 21 h 22"/>
                <a:gd name="T30" fmla="*/ 35 w 38"/>
                <a:gd name="T31" fmla="*/ 21 h 22"/>
                <a:gd name="T32" fmla="*/ 36 w 38"/>
                <a:gd name="T33" fmla="*/ 21 h 22"/>
                <a:gd name="T34" fmla="*/ 35 w 38"/>
                <a:gd name="T35" fmla="*/ 21 h 22"/>
                <a:gd name="T36" fmla="*/ 35 w 38"/>
                <a:gd name="T37" fmla="*/ 21 h 22"/>
                <a:gd name="T38" fmla="*/ 35 w 38"/>
                <a:gd name="T39" fmla="*/ 21 h 22"/>
                <a:gd name="T40" fmla="*/ 35 w 38"/>
                <a:gd name="T41" fmla="*/ 21 h 22"/>
                <a:gd name="T42" fmla="*/ 1 w 38"/>
                <a:gd name="T43" fmla="*/ 1 h 22"/>
                <a:gd name="T44" fmla="*/ 34 w 38"/>
                <a:gd name="T45" fmla="*/ 21 h 22"/>
                <a:gd name="T46" fmla="*/ 1 w 38"/>
                <a:gd name="T47" fmla="*/ 1 h 22"/>
                <a:gd name="T48" fmla="*/ 1 w 38"/>
                <a:gd name="T49" fmla="*/ 1 h 22"/>
                <a:gd name="T50" fmla="*/ 1 w 38"/>
                <a:gd name="T51" fmla="*/ 1 h 22"/>
                <a:gd name="T52" fmla="*/ 1 w 38"/>
                <a:gd name="T53" fmla="*/ 1 h 22"/>
                <a:gd name="T54" fmla="*/ 1 w 38"/>
                <a:gd name="T55" fmla="*/ 1 h 22"/>
                <a:gd name="T56" fmla="*/ 1 w 38"/>
                <a:gd name="T57" fmla="*/ 1 h 22"/>
                <a:gd name="T58" fmla="*/ 1 w 38"/>
                <a:gd name="T59" fmla="*/ 1 h 22"/>
                <a:gd name="T60" fmla="*/ 0 w 38"/>
                <a:gd name="T61" fmla="*/ 0 h 22"/>
                <a:gd name="T62" fmla="*/ 1 w 38"/>
                <a:gd name="T63" fmla="*/ 1 h 22"/>
                <a:gd name="T64" fmla="*/ 0 w 38"/>
                <a:gd name="T6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" h="22">
                  <a:moveTo>
                    <a:pt x="38" y="22"/>
                  </a:moveTo>
                  <a:cubicBezTo>
                    <a:pt x="38" y="22"/>
                    <a:pt x="38" y="22"/>
                    <a:pt x="38" y="22"/>
                  </a:cubicBezTo>
                  <a:cubicBezTo>
                    <a:pt x="38" y="22"/>
                    <a:pt x="38" y="22"/>
                    <a:pt x="38" y="22"/>
                  </a:cubicBezTo>
                  <a:moveTo>
                    <a:pt x="37" y="21"/>
                  </a:move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1"/>
                  </a:cubicBezTo>
                  <a:moveTo>
                    <a:pt x="36" y="21"/>
                  </a:moveTo>
                  <a:cubicBezTo>
                    <a:pt x="36" y="21"/>
                    <a:pt x="37" y="21"/>
                    <a:pt x="37" y="21"/>
                  </a:cubicBezTo>
                  <a:cubicBezTo>
                    <a:pt x="37" y="21"/>
                    <a:pt x="37" y="21"/>
                    <a:pt x="36" y="21"/>
                  </a:cubicBezTo>
                  <a:moveTo>
                    <a:pt x="36" y="21"/>
                  </a:move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moveTo>
                    <a:pt x="36" y="21"/>
                  </a:move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moveTo>
                    <a:pt x="35" y="21"/>
                  </a:moveTo>
                  <a:cubicBezTo>
                    <a:pt x="35" y="21"/>
                    <a:pt x="35" y="21"/>
                    <a:pt x="36" y="21"/>
                  </a:cubicBezTo>
                  <a:cubicBezTo>
                    <a:pt x="35" y="21"/>
                    <a:pt x="35" y="21"/>
                    <a:pt x="35" y="21"/>
                  </a:cubicBezTo>
                  <a:moveTo>
                    <a:pt x="35" y="21"/>
                  </a:move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moveTo>
                    <a:pt x="1" y="1"/>
                  </a:moveTo>
                  <a:cubicBezTo>
                    <a:pt x="7" y="8"/>
                    <a:pt x="19" y="15"/>
                    <a:pt x="34" y="21"/>
                  </a:cubicBezTo>
                  <a:cubicBezTo>
                    <a:pt x="19" y="15"/>
                    <a:pt x="7" y="8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0D3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7" name="iṩ1idé"/>
            <p:cNvSpPr/>
            <p:nvPr/>
          </p:nvSpPr>
          <p:spPr bwMode="auto">
            <a:xfrm>
              <a:off x="-198293" y="3844338"/>
              <a:ext cx="740649" cy="623285"/>
            </a:xfrm>
            <a:custGeom>
              <a:avLst/>
              <a:gdLst>
                <a:gd name="T0" fmla="*/ 305 w 440"/>
                <a:gd name="T1" fmla="*/ 143 h 370"/>
                <a:gd name="T2" fmla="*/ 141 w 440"/>
                <a:gd name="T3" fmla="*/ 321 h 370"/>
                <a:gd name="T4" fmla="*/ 138 w 440"/>
                <a:gd name="T5" fmla="*/ 318 h 370"/>
                <a:gd name="T6" fmla="*/ 132 w 440"/>
                <a:gd name="T7" fmla="*/ 325 h 370"/>
                <a:gd name="T8" fmla="*/ 0 w 440"/>
                <a:gd name="T9" fmla="*/ 199 h 370"/>
                <a:gd name="T10" fmla="*/ 2 w 440"/>
                <a:gd name="T11" fmla="*/ 321 h 370"/>
                <a:gd name="T12" fmla="*/ 2 w 440"/>
                <a:gd name="T13" fmla="*/ 321 h 370"/>
                <a:gd name="T14" fmla="*/ 3 w 440"/>
                <a:gd name="T15" fmla="*/ 322 h 370"/>
                <a:gd name="T16" fmla="*/ 3 w 440"/>
                <a:gd name="T17" fmla="*/ 322 h 370"/>
                <a:gd name="T18" fmla="*/ 3 w 440"/>
                <a:gd name="T19" fmla="*/ 322 h 370"/>
                <a:gd name="T20" fmla="*/ 3 w 440"/>
                <a:gd name="T21" fmla="*/ 322 h 370"/>
                <a:gd name="T22" fmla="*/ 3 w 440"/>
                <a:gd name="T23" fmla="*/ 322 h 370"/>
                <a:gd name="T24" fmla="*/ 3 w 440"/>
                <a:gd name="T25" fmla="*/ 322 h 370"/>
                <a:gd name="T26" fmla="*/ 36 w 440"/>
                <a:gd name="T27" fmla="*/ 342 h 370"/>
                <a:gd name="T28" fmla="*/ 37 w 440"/>
                <a:gd name="T29" fmla="*/ 342 h 370"/>
                <a:gd name="T30" fmla="*/ 37 w 440"/>
                <a:gd name="T31" fmla="*/ 342 h 370"/>
                <a:gd name="T32" fmla="*/ 37 w 440"/>
                <a:gd name="T33" fmla="*/ 342 h 370"/>
                <a:gd name="T34" fmla="*/ 38 w 440"/>
                <a:gd name="T35" fmla="*/ 342 h 370"/>
                <a:gd name="T36" fmla="*/ 38 w 440"/>
                <a:gd name="T37" fmla="*/ 342 h 370"/>
                <a:gd name="T38" fmla="*/ 38 w 440"/>
                <a:gd name="T39" fmla="*/ 342 h 370"/>
                <a:gd name="T40" fmla="*/ 38 w 440"/>
                <a:gd name="T41" fmla="*/ 342 h 370"/>
                <a:gd name="T42" fmla="*/ 38 w 440"/>
                <a:gd name="T43" fmla="*/ 342 h 370"/>
                <a:gd name="T44" fmla="*/ 38 w 440"/>
                <a:gd name="T45" fmla="*/ 342 h 370"/>
                <a:gd name="T46" fmla="*/ 39 w 440"/>
                <a:gd name="T47" fmla="*/ 342 h 370"/>
                <a:gd name="T48" fmla="*/ 39 w 440"/>
                <a:gd name="T49" fmla="*/ 342 h 370"/>
                <a:gd name="T50" fmla="*/ 39 w 440"/>
                <a:gd name="T51" fmla="*/ 343 h 370"/>
                <a:gd name="T52" fmla="*/ 40 w 440"/>
                <a:gd name="T53" fmla="*/ 343 h 370"/>
                <a:gd name="T54" fmla="*/ 40 w 440"/>
                <a:gd name="T55" fmla="*/ 343 h 370"/>
                <a:gd name="T56" fmla="*/ 156 w 440"/>
                <a:gd name="T57" fmla="*/ 370 h 370"/>
                <a:gd name="T58" fmla="*/ 162 w 440"/>
                <a:gd name="T59" fmla="*/ 368 h 370"/>
                <a:gd name="T60" fmla="*/ 334 w 440"/>
                <a:gd name="T61" fmla="*/ 178 h 370"/>
                <a:gd name="T62" fmla="*/ 314 w 440"/>
                <a:gd name="T63" fmla="*/ 157 h 370"/>
                <a:gd name="T64" fmla="*/ 305 w 440"/>
                <a:gd name="T65" fmla="*/ 143 h 370"/>
                <a:gd name="T66" fmla="*/ 437 w 440"/>
                <a:gd name="T67" fmla="*/ 0 h 370"/>
                <a:gd name="T68" fmla="*/ 383 w 440"/>
                <a:gd name="T69" fmla="*/ 59 h 370"/>
                <a:gd name="T70" fmla="*/ 407 w 440"/>
                <a:gd name="T71" fmla="*/ 64 h 370"/>
                <a:gd name="T72" fmla="*/ 440 w 440"/>
                <a:gd name="T73" fmla="*/ 9 h 370"/>
                <a:gd name="T74" fmla="*/ 440 w 440"/>
                <a:gd name="T75" fmla="*/ 0 h 370"/>
                <a:gd name="T76" fmla="*/ 437 w 440"/>
                <a:gd name="T77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40" h="370">
                  <a:moveTo>
                    <a:pt x="305" y="143"/>
                  </a:moveTo>
                  <a:cubicBezTo>
                    <a:pt x="141" y="321"/>
                    <a:pt x="141" y="321"/>
                    <a:pt x="141" y="321"/>
                  </a:cubicBezTo>
                  <a:cubicBezTo>
                    <a:pt x="138" y="318"/>
                    <a:pt x="138" y="318"/>
                    <a:pt x="138" y="318"/>
                  </a:cubicBezTo>
                  <a:cubicBezTo>
                    <a:pt x="132" y="325"/>
                    <a:pt x="132" y="325"/>
                    <a:pt x="132" y="325"/>
                  </a:cubicBezTo>
                  <a:cubicBezTo>
                    <a:pt x="0" y="199"/>
                    <a:pt x="0" y="199"/>
                    <a:pt x="0" y="199"/>
                  </a:cubicBezTo>
                  <a:cubicBezTo>
                    <a:pt x="2" y="321"/>
                    <a:pt x="2" y="321"/>
                    <a:pt x="2" y="321"/>
                  </a:cubicBezTo>
                  <a:cubicBezTo>
                    <a:pt x="2" y="321"/>
                    <a:pt x="2" y="321"/>
                    <a:pt x="2" y="321"/>
                  </a:cubicBezTo>
                  <a:cubicBezTo>
                    <a:pt x="2" y="322"/>
                    <a:pt x="2" y="322"/>
                    <a:pt x="3" y="322"/>
                  </a:cubicBezTo>
                  <a:cubicBezTo>
                    <a:pt x="3" y="322"/>
                    <a:pt x="3" y="322"/>
                    <a:pt x="3" y="322"/>
                  </a:cubicBezTo>
                  <a:cubicBezTo>
                    <a:pt x="3" y="322"/>
                    <a:pt x="3" y="322"/>
                    <a:pt x="3" y="322"/>
                  </a:cubicBezTo>
                  <a:cubicBezTo>
                    <a:pt x="3" y="322"/>
                    <a:pt x="3" y="322"/>
                    <a:pt x="3" y="322"/>
                  </a:cubicBezTo>
                  <a:cubicBezTo>
                    <a:pt x="3" y="322"/>
                    <a:pt x="3" y="322"/>
                    <a:pt x="3" y="322"/>
                  </a:cubicBezTo>
                  <a:cubicBezTo>
                    <a:pt x="3" y="322"/>
                    <a:pt x="3" y="322"/>
                    <a:pt x="3" y="322"/>
                  </a:cubicBezTo>
                  <a:cubicBezTo>
                    <a:pt x="9" y="329"/>
                    <a:pt x="21" y="336"/>
                    <a:pt x="36" y="342"/>
                  </a:cubicBezTo>
                  <a:cubicBezTo>
                    <a:pt x="36" y="342"/>
                    <a:pt x="37" y="342"/>
                    <a:pt x="37" y="342"/>
                  </a:cubicBezTo>
                  <a:cubicBezTo>
                    <a:pt x="37" y="342"/>
                    <a:pt x="37" y="342"/>
                    <a:pt x="37" y="342"/>
                  </a:cubicBezTo>
                  <a:cubicBezTo>
                    <a:pt x="37" y="342"/>
                    <a:pt x="37" y="342"/>
                    <a:pt x="37" y="342"/>
                  </a:cubicBezTo>
                  <a:cubicBezTo>
                    <a:pt x="37" y="342"/>
                    <a:pt x="37" y="342"/>
                    <a:pt x="38" y="342"/>
                  </a:cubicBezTo>
                  <a:cubicBezTo>
                    <a:pt x="38" y="342"/>
                    <a:pt x="38" y="342"/>
                    <a:pt x="38" y="342"/>
                  </a:cubicBezTo>
                  <a:cubicBezTo>
                    <a:pt x="38" y="342"/>
                    <a:pt x="38" y="342"/>
                    <a:pt x="38" y="342"/>
                  </a:cubicBezTo>
                  <a:cubicBezTo>
                    <a:pt x="38" y="342"/>
                    <a:pt x="38" y="342"/>
                    <a:pt x="38" y="342"/>
                  </a:cubicBezTo>
                  <a:cubicBezTo>
                    <a:pt x="38" y="342"/>
                    <a:pt x="38" y="342"/>
                    <a:pt x="38" y="342"/>
                  </a:cubicBezTo>
                  <a:cubicBezTo>
                    <a:pt x="38" y="342"/>
                    <a:pt x="38" y="342"/>
                    <a:pt x="38" y="342"/>
                  </a:cubicBezTo>
                  <a:cubicBezTo>
                    <a:pt x="39" y="342"/>
                    <a:pt x="39" y="342"/>
                    <a:pt x="39" y="342"/>
                  </a:cubicBezTo>
                  <a:cubicBezTo>
                    <a:pt x="39" y="342"/>
                    <a:pt x="39" y="342"/>
                    <a:pt x="39" y="342"/>
                  </a:cubicBezTo>
                  <a:cubicBezTo>
                    <a:pt x="39" y="343"/>
                    <a:pt x="39" y="343"/>
                    <a:pt x="39" y="343"/>
                  </a:cubicBezTo>
                  <a:cubicBezTo>
                    <a:pt x="39" y="343"/>
                    <a:pt x="39" y="343"/>
                    <a:pt x="40" y="343"/>
                  </a:cubicBezTo>
                  <a:cubicBezTo>
                    <a:pt x="40" y="343"/>
                    <a:pt x="40" y="343"/>
                    <a:pt x="40" y="343"/>
                  </a:cubicBezTo>
                  <a:cubicBezTo>
                    <a:pt x="69" y="353"/>
                    <a:pt x="110" y="363"/>
                    <a:pt x="156" y="370"/>
                  </a:cubicBezTo>
                  <a:cubicBezTo>
                    <a:pt x="158" y="370"/>
                    <a:pt x="160" y="369"/>
                    <a:pt x="162" y="368"/>
                  </a:cubicBezTo>
                  <a:cubicBezTo>
                    <a:pt x="206" y="355"/>
                    <a:pt x="275" y="265"/>
                    <a:pt x="334" y="178"/>
                  </a:cubicBezTo>
                  <a:cubicBezTo>
                    <a:pt x="326" y="173"/>
                    <a:pt x="319" y="165"/>
                    <a:pt x="314" y="157"/>
                  </a:cubicBezTo>
                  <a:cubicBezTo>
                    <a:pt x="305" y="143"/>
                    <a:pt x="305" y="143"/>
                    <a:pt x="305" y="143"/>
                  </a:cubicBezTo>
                  <a:moveTo>
                    <a:pt x="437" y="0"/>
                  </a:moveTo>
                  <a:cubicBezTo>
                    <a:pt x="383" y="59"/>
                    <a:pt x="383" y="59"/>
                    <a:pt x="383" y="59"/>
                  </a:cubicBezTo>
                  <a:cubicBezTo>
                    <a:pt x="390" y="60"/>
                    <a:pt x="399" y="62"/>
                    <a:pt x="407" y="64"/>
                  </a:cubicBezTo>
                  <a:cubicBezTo>
                    <a:pt x="423" y="39"/>
                    <a:pt x="434" y="20"/>
                    <a:pt x="440" y="9"/>
                  </a:cubicBezTo>
                  <a:cubicBezTo>
                    <a:pt x="440" y="0"/>
                    <a:pt x="440" y="0"/>
                    <a:pt x="440" y="0"/>
                  </a:cubicBezTo>
                  <a:cubicBezTo>
                    <a:pt x="437" y="0"/>
                    <a:pt x="437" y="0"/>
                    <a:pt x="437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8" name="î$ḷîḍê"/>
            <p:cNvSpPr/>
            <p:nvPr/>
          </p:nvSpPr>
          <p:spPr bwMode="auto">
            <a:xfrm>
              <a:off x="626676" y="2834776"/>
              <a:ext cx="19372" cy="509340"/>
            </a:xfrm>
            <a:custGeom>
              <a:avLst/>
              <a:gdLst>
                <a:gd name="T0" fmla="*/ 0 w 12"/>
                <a:gd name="T1" fmla="*/ 0 h 302"/>
                <a:gd name="T2" fmla="*/ 5 w 12"/>
                <a:gd name="T3" fmla="*/ 302 h 302"/>
                <a:gd name="T4" fmla="*/ 12 w 12"/>
                <a:gd name="T5" fmla="*/ 302 h 302"/>
                <a:gd name="T6" fmla="*/ 6 w 12"/>
                <a:gd name="T7" fmla="*/ 2 h 302"/>
                <a:gd name="T8" fmla="*/ 1 w 12"/>
                <a:gd name="T9" fmla="*/ 1 h 302"/>
                <a:gd name="T10" fmla="*/ 2 w 12"/>
                <a:gd name="T11" fmla="*/ 0 h 302"/>
                <a:gd name="T12" fmla="*/ 0 w 12"/>
                <a:gd name="T1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02">
                  <a:moveTo>
                    <a:pt x="0" y="0"/>
                  </a:moveTo>
                  <a:cubicBezTo>
                    <a:pt x="5" y="302"/>
                    <a:pt x="5" y="302"/>
                    <a:pt x="5" y="302"/>
                  </a:cubicBezTo>
                  <a:cubicBezTo>
                    <a:pt x="12" y="302"/>
                    <a:pt x="12" y="302"/>
                    <a:pt x="12" y="30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3" y="1"/>
                    <a:pt x="1" y="1"/>
                    <a:pt x="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9" name="îṥľiḓe"/>
            <p:cNvSpPr/>
            <p:nvPr/>
          </p:nvSpPr>
          <p:spPr bwMode="auto">
            <a:xfrm>
              <a:off x="627816" y="2834776"/>
              <a:ext cx="9116" cy="3419"/>
            </a:xfrm>
            <a:custGeom>
              <a:avLst/>
              <a:gdLst>
                <a:gd name="T0" fmla="*/ 1 w 5"/>
                <a:gd name="T1" fmla="*/ 0 h 2"/>
                <a:gd name="T2" fmla="*/ 0 w 5"/>
                <a:gd name="T3" fmla="*/ 1 h 2"/>
                <a:gd name="T4" fmla="*/ 5 w 5"/>
                <a:gd name="T5" fmla="*/ 2 h 2"/>
                <a:gd name="T6" fmla="*/ 5 w 5"/>
                <a:gd name="T7" fmla="*/ 1 h 2"/>
                <a:gd name="T8" fmla="*/ 1 w 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1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0006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00" name="isḻíḓé"/>
            <p:cNvSpPr/>
            <p:nvPr/>
          </p:nvSpPr>
          <p:spPr bwMode="auto">
            <a:xfrm>
              <a:off x="42133" y="3150406"/>
              <a:ext cx="542384" cy="348675"/>
            </a:xfrm>
            <a:custGeom>
              <a:avLst/>
              <a:gdLst>
                <a:gd name="T0" fmla="*/ 172 w 322"/>
                <a:gd name="T1" fmla="*/ 0 h 207"/>
                <a:gd name="T2" fmla="*/ 0 w 322"/>
                <a:gd name="T3" fmla="*/ 181 h 207"/>
                <a:gd name="T4" fmla="*/ 4 w 322"/>
                <a:gd name="T5" fmla="*/ 207 h 207"/>
                <a:gd name="T6" fmla="*/ 179 w 322"/>
                <a:gd name="T7" fmla="*/ 21 h 207"/>
                <a:gd name="T8" fmla="*/ 185 w 322"/>
                <a:gd name="T9" fmla="*/ 26 h 207"/>
                <a:gd name="T10" fmla="*/ 186 w 322"/>
                <a:gd name="T11" fmla="*/ 25 h 207"/>
                <a:gd name="T12" fmla="*/ 303 w 322"/>
                <a:gd name="T13" fmla="*/ 123 h 207"/>
                <a:gd name="T14" fmla="*/ 322 w 322"/>
                <a:gd name="T15" fmla="*/ 116 h 207"/>
                <a:gd name="T16" fmla="*/ 172 w 322"/>
                <a:gd name="T17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2" h="207">
                  <a:moveTo>
                    <a:pt x="172" y="0"/>
                  </a:moveTo>
                  <a:cubicBezTo>
                    <a:pt x="0" y="181"/>
                    <a:pt x="0" y="181"/>
                    <a:pt x="0" y="181"/>
                  </a:cubicBezTo>
                  <a:cubicBezTo>
                    <a:pt x="1" y="189"/>
                    <a:pt x="2" y="198"/>
                    <a:pt x="4" y="207"/>
                  </a:cubicBezTo>
                  <a:cubicBezTo>
                    <a:pt x="179" y="21"/>
                    <a:pt x="179" y="21"/>
                    <a:pt x="179" y="21"/>
                  </a:cubicBezTo>
                  <a:cubicBezTo>
                    <a:pt x="185" y="26"/>
                    <a:pt x="185" y="26"/>
                    <a:pt x="185" y="26"/>
                  </a:cubicBezTo>
                  <a:cubicBezTo>
                    <a:pt x="186" y="25"/>
                    <a:pt x="186" y="25"/>
                    <a:pt x="186" y="25"/>
                  </a:cubicBezTo>
                  <a:cubicBezTo>
                    <a:pt x="303" y="123"/>
                    <a:pt x="303" y="123"/>
                    <a:pt x="303" y="123"/>
                  </a:cubicBezTo>
                  <a:cubicBezTo>
                    <a:pt x="309" y="120"/>
                    <a:pt x="315" y="118"/>
                    <a:pt x="322" y="116"/>
                  </a:cubicBezTo>
                  <a:cubicBezTo>
                    <a:pt x="172" y="0"/>
                    <a:pt x="172" y="0"/>
                    <a:pt x="172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01" name="iṣ1îḋê"/>
            <p:cNvSpPr/>
            <p:nvPr/>
          </p:nvSpPr>
          <p:spPr bwMode="auto">
            <a:xfrm>
              <a:off x="13646" y="2696901"/>
              <a:ext cx="190290" cy="774833"/>
            </a:xfrm>
            <a:custGeom>
              <a:avLst/>
              <a:gdLst>
                <a:gd name="T0" fmla="*/ 31 w 113"/>
                <a:gd name="T1" fmla="*/ 0 h 460"/>
                <a:gd name="T2" fmla="*/ 27 w 113"/>
                <a:gd name="T3" fmla="*/ 3 h 460"/>
                <a:gd name="T4" fmla="*/ 32 w 113"/>
                <a:gd name="T5" fmla="*/ 2 h 460"/>
                <a:gd name="T6" fmla="*/ 68 w 113"/>
                <a:gd name="T7" fmla="*/ 28 h 460"/>
                <a:gd name="T8" fmla="*/ 70 w 113"/>
                <a:gd name="T9" fmla="*/ 35 h 460"/>
                <a:gd name="T10" fmla="*/ 24 w 113"/>
                <a:gd name="T11" fmla="*/ 340 h 460"/>
                <a:gd name="T12" fmla="*/ 8 w 113"/>
                <a:gd name="T13" fmla="*/ 460 h 460"/>
                <a:gd name="T14" fmla="*/ 17 w 113"/>
                <a:gd name="T15" fmla="*/ 450 h 460"/>
                <a:gd name="T16" fmla="*/ 100 w 113"/>
                <a:gd name="T17" fmla="*/ 160 h 460"/>
                <a:gd name="T18" fmla="*/ 31 w 113"/>
                <a:gd name="T19" fmla="*/ 0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460">
                  <a:moveTo>
                    <a:pt x="31" y="0"/>
                  </a:moveTo>
                  <a:cubicBezTo>
                    <a:pt x="27" y="3"/>
                    <a:pt x="27" y="3"/>
                    <a:pt x="27" y="3"/>
                  </a:cubicBezTo>
                  <a:cubicBezTo>
                    <a:pt x="29" y="3"/>
                    <a:pt x="30" y="2"/>
                    <a:pt x="32" y="2"/>
                  </a:cubicBezTo>
                  <a:cubicBezTo>
                    <a:pt x="55" y="2"/>
                    <a:pt x="66" y="22"/>
                    <a:pt x="68" y="28"/>
                  </a:cubicBezTo>
                  <a:cubicBezTo>
                    <a:pt x="68" y="30"/>
                    <a:pt x="69" y="33"/>
                    <a:pt x="70" y="35"/>
                  </a:cubicBezTo>
                  <a:cubicBezTo>
                    <a:pt x="88" y="87"/>
                    <a:pt x="108" y="174"/>
                    <a:pt x="24" y="340"/>
                  </a:cubicBezTo>
                  <a:cubicBezTo>
                    <a:pt x="3" y="381"/>
                    <a:pt x="0" y="421"/>
                    <a:pt x="8" y="460"/>
                  </a:cubicBezTo>
                  <a:cubicBezTo>
                    <a:pt x="17" y="450"/>
                    <a:pt x="17" y="450"/>
                    <a:pt x="17" y="450"/>
                  </a:cubicBezTo>
                  <a:cubicBezTo>
                    <a:pt x="8" y="337"/>
                    <a:pt x="88" y="313"/>
                    <a:pt x="100" y="160"/>
                  </a:cubicBezTo>
                  <a:cubicBezTo>
                    <a:pt x="113" y="5"/>
                    <a:pt x="31" y="0"/>
                    <a:pt x="31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02" name="iṧlîḓé"/>
            <p:cNvSpPr/>
            <p:nvPr/>
          </p:nvSpPr>
          <p:spPr bwMode="auto">
            <a:xfrm>
              <a:off x="27319" y="3454642"/>
              <a:ext cx="21650" cy="55834"/>
            </a:xfrm>
            <a:custGeom>
              <a:avLst/>
              <a:gdLst>
                <a:gd name="T0" fmla="*/ 9 w 13"/>
                <a:gd name="T1" fmla="*/ 0 h 33"/>
                <a:gd name="T2" fmla="*/ 0 w 13"/>
                <a:gd name="T3" fmla="*/ 10 h 33"/>
                <a:gd name="T4" fmla="*/ 6 w 13"/>
                <a:gd name="T5" fmla="*/ 33 h 33"/>
                <a:gd name="T6" fmla="*/ 13 w 13"/>
                <a:gd name="T7" fmla="*/ 26 h 33"/>
                <a:gd name="T8" fmla="*/ 9 w 1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3">
                  <a:moveTo>
                    <a:pt x="9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1" y="18"/>
                    <a:pt x="3" y="25"/>
                    <a:pt x="6" y="33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17"/>
                    <a:pt x="10" y="8"/>
                    <a:pt x="9" y="0"/>
                  </a:cubicBezTo>
                </a:path>
              </a:pathLst>
            </a:custGeom>
            <a:solidFill>
              <a:srgbClr val="0006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03" name="ïS1íďé"/>
            <p:cNvSpPr/>
            <p:nvPr/>
          </p:nvSpPr>
          <p:spPr bwMode="auto">
            <a:xfrm>
              <a:off x="2294846" y="3205100"/>
              <a:ext cx="513897" cy="301957"/>
            </a:xfrm>
            <a:custGeom>
              <a:avLst/>
              <a:gdLst>
                <a:gd name="T0" fmla="*/ 211 w 305"/>
                <a:gd name="T1" fmla="*/ 0 h 179"/>
                <a:gd name="T2" fmla="*/ 305 w 305"/>
                <a:gd name="T3" fmla="*/ 142 h 179"/>
                <a:gd name="T4" fmla="*/ 42 w 305"/>
                <a:gd name="T5" fmla="*/ 179 h 179"/>
                <a:gd name="T6" fmla="*/ 15 w 305"/>
                <a:gd name="T7" fmla="*/ 14 h 179"/>
                <a:gd name="T8" fmla="*/ 211 w 305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179">
                  <a:moveTo>
                    <a:pt x="211" y="0"/>
                  </a:moveTo>
                  <a:cubicBezTo>
                    <a:pt x="211" y="0"/>
                    <a:pt x="269" y="133"/>
                    <a:pt x="305" y="142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0" y="52"/>
                    <a:pt x="15" y="14"/>
                  </a:cubicBezTo>
                  <a:cubicBezTo>
                    <a:pt x="211" y="0"/>
                    <a:pt x="211" y="0"/>
                    <a:pt x="211" y="0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04" name="îṩḷíḋê"/>
            <p:cNvSpPr/>
            <p:nvPr/>
          </p:nvSpPr>
          <p:spPr bwMode="auto">
            <a:xfrm>
              <a:off x="532101" y="2989743"/>
              <a:ext cx="59252" cy="592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05" name="iṩľîḑè"/>
            <p:cNvSpPr/>
            <p:nvPr/>
          </p:nvSpPr>
          <p:spPr bwMode="auto">
            <a:xfrm>
              <a:off x="2709610" y="3323604"/>
              <a:ext cx="1140" cy="3419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F4D2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06" name="îŝļíḓè"/>
            <p:cNvSpPr/>
            <p:nvPr/>
          </p:nvSpPr>
          <p:spPr bwMode="auto">
            <a:xfrm>
              <a:off x="2343844" y="3323604"/>
              <a:ext cx="366907" cy="161803"/>
            </a:xfrm>
            <a:custGeom>
              <a:avLst/>
              <a:gdLst>
                <a:gd name="T0" fmla="*/ 217 w 218"/>
                <a:gd name="T1" fmla="*/ 0 h 96"/>
                <a:gd name="T2" fmla="*/ 0 w 218"/>
                <a:gd name="T3" fmla="*/ 65 h 96"/>
                <a:gd name="T4" fmla="*/ 8 w 218"/>
                <a:gd name="T5" fmla="*/ 96 h 96"/>
                <a:gd name="T6" fmla="*/ 218 w 218"/>
                <a:gd name="T7" fmla="*/ 2 h 96"/>
                <a:gd name="T8" fmla="*/ 217 w 218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" h="96">
                  <a:moveTo>
                    <a:pt x="217" y="0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3" y="77"/>
                    <a:pt x="6" y="88"/>
                    <a:pt x="8" y="96"/>
                  </a:cubicBezTo>
                  <a:cubicBezTo>
                    <a:pt x="218" y="2"/>
                    <a:pt x="218" y="2"/>
                    <a:pt x="218" y="2"/>
                  </a:cubicBezTo>
                  <a:cubicBezTo>
                    <a:pt x="218" y="1"/>
                    <a:pt x="217" y="1"/>
                    <a:pt x="217" y="0"/>
                  </a:cubicBezTo>
                </a:path>
              </a:pathLst>
            </a:custGeom>
            <a:solidFill>
              <a:srgbClr val="F7B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07" name="îş1ïḑé"/>
            <p:cNvSpPr/>
            <p:nvPr/>
          </p:nvSpPr>
          <p:spPr bwMode="auto">
            <a:xfrm>
              <a:off x="533240" y="3203961"/>
              <a:ext cx="59252" cy="592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08" name="îşḻïḋê"/>
            <p:cNvSpPr/>
            <p:nvPr/>
          </p:nvSpPr>
          <p:spPr bwMode="auto">
            <a:xfrm>
              <a:off x="-407954" y="3185730"/>
              <a:ext cx="1199853" cy="1205549"/>
            </a:xfrm>
            <a:custGeom>
              <a:avLst/>
              <a:gdLst>
                <a:gd name="T0" fmla="*/ 659 w 1053"/>
                <a:gd name="T1" fmla="*/ 0 h 1058"/>
                <a:gd name="T2" fmla="*/ 0 w 1053"/>
                <a:gd name="T3" fmla="*/ 698 h 1058"/>
                <a:gd name="T4" fmla="*/ 379 w 1053"/>
                <a:gd name="T5" fmla="*/ 1058 h 1058"/>
                <a:gd name="T6" fmla="*/ 1053 w 1053"/>
                <a:gd name="T7" fmla="*/ 328 h 1058"/>
                <a:gd name="T8" fmla="*/ 659 w 1053"/>
                <a:gd name="T9" fmla="*/ 0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3" h="1058">
                  <a:moveTo>
                    <a:pt x="659" y="0"/>
                  </a:moveTo>
                  <a:lnTo>
                    <a:pt x="0" y="698"/>
                  </a:lnTo>
                  <a:lnTo>
                    <a:pt x="379" y="1058"/>
                  </a:lnTo>
                  <a:lnTo>
                    <a:pt x="1053" y="328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09" name="išlíḑè"/>
            <p:cNvSpPr/>
            <p:nvPr/>
          </p:nvSpPr>
          <p:spPr bwMode="auto">
            <a:xfrm>
              <a:off x="-407954" y="3185730"/>
              <a:ext cx="1199853" cy="1205549"/>
            </a:xfrm>
            <a:custGeom>
              <a:avLst/>
              <a:gdLst>
                <a:gd name="T0" fmla="*/ 659 w 1053"/>
                <a:gd name="T1" fmla="*/ 0 h 1058"/>
                <a:gd name="T2" fmla="*/ 0 w 1053"/>
                <a:gd name="T3" fmla="*/ 698 h 1058"/>
                <a:gd name="T4" fmla="*/ 379 w 1053"/>
                <a:gd name="T5" fmla="*/ 1058 h 1058"/>
                <a:gd name="T6" fmla="*/ 1053 w 1053"/>
                <a:gd name="T7" fmla="*/ 328 h 1058"/>
                <a:gd name="T8" fmla="*/ 659 w 1053"/>
                <a:gd name="T9" fmla="*/ 0 h 1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3" h="1058">
                  <a:moveTo>
                    <a:pt x="659" y="0"/>
                  </a:moveTo>
                  <a:lnTo>
                    <a:pt x="0" y="698"/>
                  </a:lnTo>
                  <a:lnTo>
                    <a:pt x="379" y="1058"/>
                  </a:lnTo>
                  <a:lnTo>
                    <a:pt x="1053" y="328"/>
                  </a:lnTo>
                  <a:lnTo>
                    <a:pt x="65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10" name="ïşľiḑé"/>
            <p:cNvSpPr/>
            <p:nvPr/>
          </p:nvSpPr>
          <p:spPr bwMode="auto">
            <a:xfrm>
              <a:off x="-388583" y="3192567"/>
              <a:ext cx="1186179" cy="1191876"/>
            </a:xfrm>
            <a:custGeom>
              <a:avLst/>
              <a:gdLst>
                <a:gd name="T0" fmla="*/ 653 w 1041"/>
                <a:gd name="T1" fmla="*/ 0 h 1046"/>
                <a:gd name="T2" fmla="*/ 0 w 1041"/>
                <a:gd name="T3" fmla="*/ 690 h 1046"/>
                <a:gd name="T4" fmla="*/ 375 w 1041"/>
                <a:gd name="T5" fmla="*/ 1046 h 1046"/>
                <a:gd name="T6" fmla="*/ 1041 w 1041"/>
                <a:gd name="T7" fmla="*/ 323 h 1046"/>
                <a:gd name="T8" fmla="*/ 653 w 1041"/>
                <a:gd name="T9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1" h="1046">
                  <a:moveTo>
                    <a:pt x="653" y="0"/>
                  </a:moveTo>
                  <a:lnTo>
                    <a:pt x="0" y="690"/>
                  </a:lnTo>
                  <a:lnTo>
                    <a:pt x="375" y="1046"/>
                  </a:lnTo>
                  <a:lnTo>
                    <a:pt x="1041" y="323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FFA4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11" name="íṩlïďê"/>
            <p:cNvSpPr/>
            <p:nvPr/>
          </p:nvSpPr>
          <p:spPr bwMode="auto">
            <a:xfrm>
              <a:off x="-388583" y="3192567"/>
              <a:ext cx="1186179" cy="1191876"/>
            </a:xfrm>
            <a:custGeom>
              <a:avLst/>
              <a:gdLst>
                <a:gd name="T0" fmla="*/ 653 w 1041"/>
                <a:gd name="T1" fmla="*/ 0 h 1046"/>
                <a:gd name="T2" fmla="*/ 0 w 1041"/>
                <a:gd name="T3" fmla="*/ 690 h 1046"/>
                <a:gd name="T4" fmla="*/ 375 w 1041"/>
                <a:gd name="T5" fmla="*/ 1046 h 1046"/>
                <a:gd name="T6" fmla="*/ 1041 w 1041"/>
                <a:gd name="T7" fmla="*/ 323 h 1046"/>
                <a:gd name="T8" fmla="*/ 653 w 1041"/>
                <a:gd name="T9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1" h="1046">
                  <a:moveTo>
                    <a:pt x="653" y="0"/>
                  </a:moveTo>
                  <a:lnTo>
                    <a:pt x="0" y="690"/>
                  </a:lnTo>
                  <a:lnTo>
                    <a:pt x="375" y="1046"/>
                  </a:lnTo>
                  <a:lnTo>
                    <a:pt x="1041" y="323"/>
                  </a:lnTo>
                  <a:lnTo>
                    <a:pt x="6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12" name="ïṥlîḓê"/>
            <p:cNvSpPr/>
            <p:nvPr/>
          </p:nvSpPr>
          <p:spPr bwMode="auto">
            <a:xfrm>
              <a:off x="1590660" y="3079759"/>
              <a:ext cx="309934" cy="264355"/>
            </a:xfrm>
            <a:custGeom>
              <a:avLst/>
              <a:gdLst>
                <a:gd name="T0" fmla="*/ 1 w 184"/>
                <a:gd name="T1" fmla="*/ 156 h 157"/>
                <a:gd name="T2" fmla="*/ 2 w 184"/>
                <a:gd name="T3" fmla="*/ 156 h 157"/>
                <a:gd name="T4" fmla="*/ 3 w 184"/>
                <a:gd name="T5" fmla="*/ 155 h 157"/>
                <a:gd name="T6" fmla="*/ 5 w 184"/>
                <a:gd name="T7" fmla="*/ 154 h 157"/>
                <a:gd name="T8" fmla="*/ 6 w 184"/>
                <a:gd name="T9" fmla="*/ 153 h 157"/>
                <a:gd name="T10" fmla="*/ 9 w 184"/>
                <a:gd name="T11" fmla="*/ 151 h 157"/>
                <a:gd name="T12" fmla="*/ 11 w 184"/>
                <a:gd name="T13" fmla="*/ 149 h 157"/>
                <a:gd name="T14" fmla="*/ 12 w 184"/>
                <a:gd name="T15" fmla="*/ 149 h 157"/>
                <a:gd name="T16" fmla="*/ 13 w 184"/>
                <a:gd name="T17" fmla="*/ 148 h 157"/>
                <a:gd name="T18" fmla="*/ 15 w 184"/>
                <a:gd name="T19" fmla="*/ 147 h 157"/>
                <a:gd name="T20" fmla="*/ 20 w 184"/>
                <a:gd name="T21" fmla="*/ 144 h 157"/>
                <a:gd name="T22" fmla="*/ 21 w 184"/>
                <a:gd name="T23" fmla="*/ 143 h 157"/>
                <a:gd name="T24" fmla="*/ 23 w 184"/>
                <a:gd name="T25" fmla="*/ 142 h 157"/>
                <a:gd name="T26" fmla="*/ 24 w 184"/>
                <a:gd name="T27" fmla="*/ 141 h 157"/>
                <a:gd name="T28" fmla="*/ 30 w 184"/>
                <a:gd name="T29" fmla="*/ 137 h 157"/>
                <a:gd name="T30" fmla="*/ 31 w 184"/>
                <a:gd name="T31" fmla="*/ 136 h 157"/>
                <a:gd name="T32" fmla="*/ 32 w 184"/>
                <a:gd name="T33" fmla="*/ 136 h 157"/>
                <a:gd name="T34" fmla="*/ 33 w 184"/>
                <a:gd name="T35" fmla="*/ 135 h 157"/>
                <a:gd name="T36" fmla="*/ 41 w 184"/>
                <a:gd name="T37" fmla="*/ 129 h 157"/>
                <a:gd name="T38" fmla="*/ 42 w 184"/>
                <a:gd name="T39" fmla="*/ 129 h 157"/>
                <a:gd name="T40" fmla="*/ 43 w 184"/>
                <a:gd name="T41" fmla="*/ 128 h 157"/>
                <a:gd name="T42" fmla="*/ 45 w 184"/>
                <a:gd name="T43" fmla="*/ 127 h 157"/>
                <a:gd name="T44" fmla="*/ 49 w 184"/>
                <a:gd name="T45" fmla="*/ 124 h 157"/>
                <a:gd name="T46" fmla="*/ 50 w 184"/>
                <a:gd name="T47" fmla="*/ 123 h 157"/>
                <a:gd name="T48" fmla="*/ 52 w 184"/>
                <a:gd name="T49" fmla="*/ 122 h 157"/>
                <a:gd name="T50" fmla="*/ 52 w 184"/>
                <a:gd name="T51" fmla="*/ 121 h 157"/>
                <a:gd name="T52" fmla="*/ 53 w 184"/>
                <a:gd name="T53" fmla="*/ 120 h 157"/>
                <a:gd name="T54" fmla="*/ 57 w 184"/>
                <a:gd name="T55" fmla="*/ 117 h 157"/>
                <a:gd name="T56" fmla="*/ 58 w 184"/>
                <a:gd name="T57" fmla="*/ 117 h 157"/>
                <a:gd name="T58" fmla="*/ 59 w 184"/>
                <a:gd name="T59" fmla="*/ 116 h 157"/>
                <a:gd name="T60" fmla="*/ 61 w 184"/>
                <a:gd name="T61" fmla="*/ 115 h 157"/>
                <a:gd name="T62" fmla="*/ 62 w 184"/>
                <a:gd name="T63" fmla="*/ 114 h 157"/>
                <a:gd name="T64" fmla="*/ 63 w 184"/>
                <a:gd name="T65" fmla="*/ 113 h 157"/>
                <a:gd name="T66" fmla="*/ 67 w 184"/>
                <a:gd name="T67" fmla="*/ 110 h 157"/>
                <a:gd name="T68" fmla="*/ 67 w 184"/>
                <a:gd name="T69" fmla="*/ 110 h 157"/>
                <a:gd name="T70" fmla="*/ 68 w 184"/>
                <a:gd name="T71" fmla="*/ 109 h 157"/>
                <a:gd name="T72" fmla="*/ 70 w 184"/>
                <a:gd name="T73" fmla="*/ 108 h 157"/>
                <a:gd name="T74" fmla="*/ 71 w 184"/>
                <a:gd name="T75" fmla="*/ 107 h 157"/>
                <a:gd name="T76" fmla="*/ 72 w 184"/>
                <a:gd name="T77" fmla="*/ 106 h 157"/>
                <a:gd name="T78" fmla="*/ 74 w 184"/>
                <a:gd name="T79" fmla="*/ 105 h 157"/>
                <a:gd name="T80" fmla="*/ 74 w 184"/>
                <a:gd name="T81" fmla="*/ 105 h 157"/>
                <a:gd name="T82" fmla="*/ 76 w 184"/>
                <a:gd name="T83" fmla="*/ 103 h 157"/>
                <a:gd name="T84" fmla="*/ 77 w 184"/>
                <a:gd name="T85" fmla="*/ 102 h 157"/>
                <a:gd name="T86" fmla="*/ 78 w 184"/>
                <a:gd name="T87" fmla="*/ 102 h 157"/>
                <a:gd name="T88" fmla="*/ 79 w 184"/>
                <a:gd name="T89" fmla="*/ 101 h 157"/>
                <a:gd name="T90" fmla="*/ 81 w 184"/>
                <a:gd name="T91" fmla="*/ 99 h 157"/>
                <a:gd name="T92" fmla="*/ 81 w 184"/>
                <a:gd name="T93" fmla="*/ 99 h 157"/>
                <a:gd name="T94" fmla="*/ 84 w 184"/>
                <a:gd name="T95" fmla="*/ 97 h 157"/>
                <a:gd name="T96" fmla="*/ 86 w 184"/>
                <a:gd name="T97" fmla="*/ 96 h 157"/>
                <a:gd name="T98" fmla="*/ 86 w 184"/>
                <a:gd name="T99" fmla="*/ 95 h 157"/>
                <a:gd name="T100" fmla="*/ 87 w 184"/>
                <a:gd name="T101" fmla="*/ 94 h 157"/>
                <a:gd name="T102" fmla="*/ 89 w 184"/>
                <a:gd name="T103" fmla="*/ 93 h 157"/>
                <a:gd name="T104" fmla="*/ 89 w 184"/>
                <a:gd name="T105" fmla="*/ 93 h 157"/>
                <a:gd name="T106" fmla="*/ 95 w 184"/>
                <a:gd name="T107" fmla="*/ 88 h 157"/>
                <a:gd name="T108" fmla="*/ 184 w 184"/>
                <a:gd name="T109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4" h="157">
                  <a:moveTo>
                    <a:pt x="0" y="157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0" y="157"/>
                    <a:pt x="0" y="157"/>
                  </a:cubicBezTo>
                  <a:moveTo>
                    <a:pt x="1" y="156"/>
                  </a:moveTo>
                  <a:cubicBezTo>
                    <a:pt x="1" y="156"/>
                    <a:pt x="1" y="156"/>
                    <a:pt x="1" y="156"/>
                  </a:cubicBezTo>
                  <a:cubicBezTo>
                    <a:pt x="1" y="156"/>
                    <a:pt x="1" y="156"/>
                    <a:pt x="1" y="156"/>
                  </a:cubicBezTo>
                  <a:moveTo>
                    <a:pt x="2" y="155"/>
                  </a:moveTo>
                  <a:cubicBezTo>
                    <a:pt x="2" y="156"/>
                    <a:pt x="2" y="156"/>
                    <a:pt x="2" y="156"/>
                  </a:cubicBezTo>
                  <a:cubicBezTo>
                    <a:pt x="2" y="156"/>
                    <a:pt x="2" y="156"/>
                    <a:pt x="2" y="155"/>
                  </a:cubicBezTo>
                  <a:moveTo>
                    <a:pt x="3" y="155"/>
                  </a:moveTo>
                  <a:cubicBezTo>
                    <a:pt x="3" y="155"/>
                    <a:pt x="3" y="155"/>
                    <a:pt x="3" y="155"/>
                  </a:cubicBezTo>
                  <a:cubicBezTo>
                    <a:pt x="3" y="155"/>
                    <a:pt x="3" y="155"/>
                    <a:pt x="3" y="155"/>
                  </a:cubicBezTo>
                  <a:moveTo>
                    <a:pt x="4" y="154"/>
                  </a:moveTo>
                  <a:cubicBezTo>
                    <a:pt x="4" y="154"/>
                    <a:pt x="4" y="154"/>
                    <a:pt x="4" y="154"/>
                  </a:cubicBezTo>
                  <a:cubicBezTo>
                    <a:pt x="4" y="154"/>
                    <a:pt x="4" y="154"/>
                    <a:pt x="4" y="154"/>
                  </a:cubicBezTo>
                  <a:moveTo>
                    <a:pt x="5" y="154"/>
                  </a:moveTo>
                  <a:cubicBezTo>
                    <a:pt x="5" y="154"/>
                    <a:pt x="5" y="154"/>
                    <a:pt x="5" y="154"/>
                  </a:cubicBezTo>
                  <a:cubicBezTo>
                    <a:pt x="5" y="154"/>
                    <a:pt x="5" y="154"/>
                    <a:pt x="5" y="154"/>
                  </a:cubicBezTo>
                  <a:moveTo>
                    <a:pt x="6" y="153"/>
                  </a:moveTo>
                  <a:cubicBezTo>
                    <a:pt x="6" y="153"/>
                    <a:pt x="6" y="153"/>
                    <a:pt x="6" y="153"/>
                  </a:cubicBezTo>
                  <a:cubicBezTo>
                    <a:pt x="6" y="153"/>
                    <a:pt x="6" y="153"/>
                    <a:pt x="6" y="153"/>
                  </a:cubicBezTo>
                  <a:moveTo>
                    <a:pt x="9" y="151"/>
                  </a:moveTo>
                  <a:cubicBezTo>
                    <a:pt x="9" y="151"/>
                    <a:pt x="9" y="151"/>
                    <a:pt x="9" y="151"/>
                  </a:cubicBezTo>
                  <a:cubicBezTo>
                    <a:pt x="9" y="151"/>
                    <a:pt x="9" y="151"/>
                    <a:pt x="9" y="151"/>
                  </a:cubicBezTo>
                  <a:moveTo>
                    <a:pt x="10" y="150"/>
                  </a:moveTo>
                  <a:cubicBezTo>
                    <a:pt x="10" y="150"/>
                    <a:pt x="10" y="150"/>
                    <a:pt x="10" y="150"/>
                  </a:cubicBezTo>
                  <a:cubicBezTo>
                    <a:pt x="10" y="150"/>
                    <a:pt x="10" y="150"/>
                    <a:pt x="10" y="150"/>
                  </a:cubicBezTo>
                  <a:moveTo>
                    <a:pt x="11" y="149"/>
                  </a:moveTo>
                  <a:cubicBezTo>
                    <a:pt x="11" y="150"/>
                    <a:pt x="11" y="150"/>
                    <a:pt x="11" y="150"/>
                  </a:cubicBezTo>
                  <a:cubicBezTo>
                    <a:pt x="11" y="150"/>
                    <a:pt x="11" y="150"/>
                    <a:pt x="11" y="149"/>
                  </a:cubicBezTo>
                  <a:moveTo>
                    <a:pt x="12" y="149"/>
                  </a:moveTo>
                  <a:cubicBezTo>
                    <a:pt x="12" y="149"/>
                    <a:pt x="12" y="149"/>
                    <a:pt x="12" y="149"/>
                  </a:cubicBezTo>
                  <a:cubicBezTo>
                    <a:pt x="12" y="149"/>
                    <a:pt x="12" y="149"/>
                    <a:pt x="12" y="149"/>
                  </a:cubicBezTo>
                  <a:moveTo>
                    <a:pt x="13" y="148"/>
                  </a:moveTo>
                  <a:cubicBezTo>
                    <a:pt x="13" y="148"/>
                    <a:pt x="13" y="148"/>
                    <a:pt x="13" y="148"/>
                  </a:cubicBezTo>
                  <a:cubicBezTo>
                    <a:pt x="13" y="148"/>
                    <a:pt x="13" y="148"/>
                    <a:pt x="13" y="148"/>
                  </a:cubicBezTo>
                  <a:moveTo>
                    <a:pt x="14" y="148"/>
                  </a:moveTo>
                  <a:cubicBezTo>
                    <a:pt x="14" y="148"/>
                    <a:pt x="14" y="148"/>
                    <a:pt x="14" y="148"/>
                  </a:cubicBezTo>
                  <a:cubicBezTo>
                    <a:pt x="14" y="148"/>
                    <a:pt x="14" y="148"/>
                    <a:pt x="14" y="148"/>
                  </a:cubicBezTo>
                  <a:moveTo>
                    <a:pt x="15" y="147"/>
                  </a:moveTo>
                  <a:cubicBezTo>
                    <a:pt x="15" y="147"/>
                    <a:pt x="15" y="147"/>
                    <a:pt x="15" y="147"/>
                  </a:cubicBezTo>
                  <a:cubicBezTo>
                    <a:pt x="15" y="147"/>
                    <a:pt x="15" y="147"/>
                    <a:pt x="15" y="147"/>
                  </a:cubicBezTo>
                  <a:moveTo>
                    <a:pt x="21" y="143"/>
                  </a:moveTo>
                  <a:cubicBezTo>
                    <a:pt x="20" y="143"/>
                    <a:pt x="20" y="143"/>
                    <a:pt x="20" y="144"/>
                  </a:cubicBezTo>
                  <a:cubicBezTo>
                    <a:pt x="20" y="144"/>
                    <a:pt x="21" y="143"/>
                    <a:pt x="21" y="143"/>
                  </a:cubicBezTo>
                  <a:moveTo>
                    <a:pt x="21" y="143"/>
                  </a:moveTo>
                  <a:cubicBezTo>
                    <a:pt x="21" y="143"/>
                    <a:pt x="21" y="143"/>
                    <a:pt x="21" y="143"/>
                  </a:cubicBezTo>
                  <a:cubicBezTo>
                    <a:pt x="21" y="143"/>
                    <a:pt x="21" y="143"/>
                    <a:pt x="21" y="143"/>
                  </a:cubicBezTo>
                  <a:moveTo>
                    <a:pt x="22" y="142"/>
                  </a:moveTo>
                  <a:cubicBezTo>
                    <a:pt x="22" y="142"/>
                    <a:pt x="22" y="142"/>
                    <a:pt x="22" y="142"/>
                  </a:cubicBezTo>
                  <a:cubicBezTo>
                    <a:pt x="22" y="142"/>
                    <a:pt x="22" y="142"/>
                    <a:pt x="22" y="142"/>
                  </a:cubicBezTo>
                  <a:moveTo>
                    <a:pt x="23" y="142"/>
                  </a:moveTo>
                  <a:cubicBezTo>
                    <a:pt x="23" y="142"/>
                    <a:pt x="23" y="142"/>
                    <a:pt x="23" y="142"/>
                  </a:cubicBezTo>
                  <a:cubicBezTo>
                    <a:pt x="23" y="142"/>
                    <a:pt x="23" y="142"/>
                    <a:pt x="23" y="142"/>
                  </a:cubicBezTo>
                  <a:moveTo>
                    <a:pt x="24" y="141"/>
                  </a:moveTo>
                  <a:cubicBezTo>
                    <a:pt x="24" y="141"/>
                    <a:pt x="24" y="141"/>
                    <a:pt x="24" y="141"/>
                  </a:cubicBezTo>
                  <a:cubicBezTo>
                    <a:pt x="24" y="141"/>
                    <a:pt x="24" y="141"/>
                    <a:pt x="24" y="141"/>
                  </a:cubicBezTo>
                  <a:moveTo>
                    <a:pt x="30" y="137"/>
                  </a:moveTo>
                  <a:cubicBezTo>
                    <a:pt x="30" y="137"/>
                    <a:pt x="30" y="137"/>
                    <a:pt x="30" y="137"/>
                  </a:cubicBezTo>
                  <a:cubicBezTo>
                    <a:pt x="30" y="137"/>
                    <a:pt x="30" y="137"/>
                    <a:pt x="30" y="137"/>
                  </a:cubicBezTo>
                  <a:moveTo>
                    <a:pt x="30" y="137"/>
                  </a:moveTo>
                  <a:cubicBezTo>
                    <a:pt x="30" y="137"/>
                    <a:pt x="30" y="137"/>
                    <a:pt x="30" y="137"/>
                  </a:cubicBezTo>
                  <a:cubicBezTo>
                    <a:pt x="30" y="137"/>
                    <a:pt x="30" y="137"/>
                    <a:pt x="30" y="137"/>
                  </a:cubicBezTo>
                  <a:moveTo>
                    <a:pt x="31" y="136"/>
                  </a:moveTo>
                  <a:cubicBezTo>
                    <a:pt x="31" y="136"/>
                    <a:pt x="31" y="136"/>
                    <a:pt x="31" y="136"/>
                  </a:cubicBezTo>
                  <a:cubicBezTo>
                    <a:pt x="31" y="136"/>
                    <a:pt x="31" y="136"/>
                    <a:pt x="31" y="136"/>
                  </a:cubicBezTo>
                  <a:moveTo>
                    <a:pt x="32" y="135"/>
                  </a:moveTo>
                  <a:cubicBezTo>
                    <a:pt x="32" y="135"/>
                    <a:pt x="32" y="136"/>
                    <a:pt x="32" y="136"/>
                  </a:cubicBezTo>
                  <a:cubicBezTo>
                    <a:pt x="32" y="136"/>
                    <a:pt x="32" y="135"/>
                    <a:pt x="32" y="135"/>
                  </a:cubicBezTo>
                  <a:moveTo>
                    <a:pt x="33" y="135"/>
                  </a:moveTo>
                  <a:cubicBezTo>
                    <a:pt x="33" y="135"/>
                    <a:pt x="33" y="135"/>
                    <a:pt x="33" y="135"/>
                  </a:cubicBezTo>
                  <a:cubicBezTo>
                    <a:pt x="33" y="135"/>
                    <a:pt x="33" y="135"/>
                    <a:pt x="33" y="135"/>
                  </a:cubicBezTo>
                  <a:moveTo>
                    <a:pt x="40" y="130"/>
                  </a:moveTo>
                  <a:cubicBezTo>
                    <a:pt x="40" y="130"/>
                    <a:pt x="40" y="130"/>
                    <a:pt x="40" y="130"/>
                  </a:cubicBezTo>
                  <a:cubicBezTo>
                    <a:pt x="40" y="130"/>
                    <a:pt x="40" y="130"/>
                    <a:pt x="40" y="130"/>
                  </a:cubicBezTo>
                  <a:moveTo>
                    <a:pt x="41" y="129"/>
                  </a:move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1" y="129"/>
                    <a:pt x="41" y="129"/>
                  </a:cubicBezTo>
                  <a:moveTo>
                    <a:pt x="42" y="129"/>
                  </a:move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2" y="129"/>
                    <a:pt x="42" y="129"/>
                  </a:cubicBezTo>
                  <a:moveTo>
                    <a:pt x="43" y="128"/>
                  </a:moveTo>
                  <a:cubicBezTo>
                    <a:pt x="43" y="128"/>
                    <a:pt x="43" y="128"/>
                    <a:pt x="43" y="128"/>
                  </a:cubicBezTo>
                  <a:cubicBezTo>
                    <a:pt x="43" y="128"/>
                    <a:pt x="43" y="128"/>
                    <a:pt x="43" y="128"/>
                  </a:cubicBezTo>
                  <a:moveTo>
                    <a:pt x="44" y="127"/>
                  </a:moveTo>
                  <a:cubicBezTo>
                    <a:pt x="44" y="127"/>
                    <a:pt x="44" y="127"/>
                    <a:pt x="44" y="127"/>
                  </a:cubicBezTo>
                  <a:cubicBezTo>
                    <a:pt x="44" y="127"/>
                    <a:pt x="44" y="127"/>
                    <a:pt x="44" y="127"/>
                  </a:cubicBezTo>
                  <a:moveTo>
                    <a:pt x="45" y="127"/>
                  </a:moveTo>
                  <a:cubicBezTo>
                    <a:pt x="45" y="127"/>
                    <a:pt x="45" y="127"/>
                    <a:pt x="45" y="127"/>
                  </a:cubicBezTo>
                  <a:cubicBezTo>
                    <a:pt x="45" y="127"/>
                    <a:pt x="45" y="127"/>
                    <a:pt x="45" y="127"/>
                  </a:cubicBezTo>
                  <a:moveTo>
                    <a:pt x="49" y="124"/>
                  </a:moveTo>
                  <a:cubicBezTo>
                    <a:pt x="49" y="124"/>
                    <a:pt x="49" y="124"/>
                    <a:pt x="49" y="124"/>
                  </a:cubicBezTo>
                  <a:cubicBezTo>
                    <a:pt x="49" y="124"/>
                    <a:pt x="49" y="124"/>
                    <a:pt x="49" y="124"/>
                  </a:cubicBezTo>
                  <a:moveTo>
                    <a:pt x="50" y="123"/>
                  </a:moveTo>
                  <a:cubicBezTo>
                    <a:pt x="50" y="123"/>
                    <a:pt x="50" y="123"/>
                    <a:pt x="50" y="123"/>
                  </a:cubicBezTo>
                  <a:cubicBezTo>
                    <a:pt x="50" y="123"/>
                    <a:pt x="50" y="123"/>
                    <a:pt x="50" y="123"/>
                  </a:cubicBezTo>
                  <a:moveTo>
                    <a:pt x="51" y="122"/>
                  </a:moveTo>
                  <a:cubicBezTo>
                    <a:pt x="51" y="122"/>
                    <a:pt x="51" y="122"/>
                    <a:pt x="51" y="123"/>
                  </a:cubicBezTo>
                  <a:cubicBezTo>
                    <a:pt x="51" y="122"/>
                    <a:pt x="51" y="122"/>
                    <a:pt x="51" y="122"/>
                  </a:cubicBezTo>
                  <a:moveTo>
                    <a:pt x="52" y="122"/>
                  </a:moveTo>
                  <a:cubicBezTo>
                    <a:pt x="52" y="122"/>
                    <a:pt x="51" y="122"/>
                    <a:pt x="51" y="122"/>
                  </a:cubicBezTo>
                  <a:cubicBezTo>
                    <a:pt x="51" y="122"/>
                    <a:pt x="52" y="122"/>
                    <a:pt x="52" y="122"/>
                  </a:cubicBezTo>
                  <a:moveTo>
                    <a:pt x="52" y="121"/>
                  </a:moveTo>
                  <a:cubicBezTo>
                    <a:pt x="52" y="121"/>
                    <a:pt x="52" y="121"/>
                    <a:pt x="52" y="121"/>
                  </a:cubicBezTo>
                  <a:cubicBezTo>
                    <a:pt x="52" y="121"/>
                    <a:pt x="52" y="121"/>
                    <a:pt x="52" y="121"/>
                  </a:cubicBezTo>
                  <a:moveTo>
                    <a:pt x="53" y="120"/>
                  </a:move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1"/>
                    <a:pt x="53" y="120"/>
                  </a:cubicBezTo>
                  <a:moveTo>
                    <a:pt x="54" y="120"/>
                  </a:moveTo>
                  <a:cubicBezTo>
                    <a:pt x="54" y="120"/>
                    <a:pt x="54" y="120"/>
                    <a:pt x="54" y="120"/>
                  </a:cubicBezTo>
                  <a:cubicBezTo>
                    <a:pt x="54" y="120"/>
                    <a:pt x="54" y="120"/>
                    <a:pt x="54" y="120"/>
                  </a:cubicBezTo>
                  <a:moveTo>
                    <a:pt x="57" y="117"/>
                  </a:moveTo>
                  <a:cubicBezTo>
                    <a:pt x="57" y="117"/>
                    <a:pt x="57" y="117"/>
                    <a:pt x="57" y="117"/>
                  </a:cubicBezTo>
                  <a:cubicBezTo>
                    <a:pt x="57" y="117"/>
                    <a:pt x="57" y="117"/>
                    <a:pt x="57" y="117"/>
                  </a:cubicBezTo>
                  <a:moveTo>
                    <a:pt x="58" y="117"/>
                  </a:moveTo>
                  <a:cubicBezTo>
                    <a:pt x="58" y="117"/>
                    <a:pt x="58" y="117"/>
                    <a:pt x="58" y="117"/>
                  </a:cubicBezTo>
                  <a:cubicBezTo>
                    <a:pt x="58" y="117"/>
                    <a:pt x="58" y="117"/>
                    <a:pt x="58" y="117"/>
                  </a:cubicBezTo>
                  <a:moveTo>
                    <a:pt x="59" y="116"/>
                  </a:moveTo>
                  <a:cubicBezTo>
                    <a:pt x="59" y="116"/>
                    <a:pt x="59" y="116"/>
                    <a:pt x="59" y="116"/>
                  </a:cubicBezTo>
                  <a:cubicBezTo>
                    <a:pt x="59" y="116"/>
                    <a:pt x="59" y="116"/>
                    <a:pt x="59" y="116"/>
                  </a:cubicBezTo>
                  <a:moveTo>
                    <a:pt x="60" y="115"/>
                  </a:moveTo>
                  <a:cubicBezTo>
                    <a:pt x="60" y="116"/>
                    <a:pt x="60" y="116"/>
                    <a:pt x="60" y="116"/>
                  </a:cubicBezTo>
                  <a:cubicBezTo>
                    <a:pt x="60" y="116"/>
                    <a:pt x="60" y="116"/>
                    <a:pt x="60" y="115"/>
                  </a:cubicBezTo>
                  <a:moveTo>
                    <a:pt x="61" y="115"/>
                  </a:moveTo>
                  <a:cubicBezTo>
                    <a:pt x="61" y="115"/>
                    <a:pt x="61" y="115"/>
                    <a:pt x="61" y="115"/>
                  </a:cubicBezTo>
                  <a:cubicBezTo>
                    <a:pt x="61" y="115"/>
                    <a:pt x="61" y="115"/>
                    <a:pt x="61" y="115"/>
                  </a:cubicBezTo>
                  <a:moveTo>
                    <a:pt x="62" y="114"/>
                  </a:move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moveTo>
                    <a:pt x="63" y="113"/>
                  </a:moveTo>
                  <a:cubicBezTo>
                    <a:pt x="63" y="114"/>
                    <a:pt x="63" y="114"/>
                    <a:pt x="62" y="114"/>
                  </a:cubicBezTo>
                  <a:cubicBezTo>
                    <a:pt x="63" y="114"/>
                    <a:pt x="63" y="114"/>
                    <a:pt x="63" y="113"/>
                  </a:cubicBezTo>
                  <a:moveTo>
                    <a:pt x="63" y="113"/>
                  </a:moveTo>
                  <a:cubicBezTo>
                    <a:pt x="63" y="113"/>
                    <a:pt x="63" y="113"/>
                    <a:pt x="63" y="113"/>
                  </a:cubicBezTo>
                  <a:cubicBezTo>
                    <a:pt x="63" y="113"/>
                    <a:pt x="63" y="113"/>
                    <a:pt x="63" y="113"/>
                  </a:cubicBezTo>
                  <a:moveTo>
                    <a:pt x="67" y="110"/>
                  </a:moveTo>
                  <a:cubicBezTo>
                    <a:pt x="67" y="110"/>
                    <a:pt x="67" y="111"/>
                    <a:pt x="66" y="111"/>
                  </a:cubicBezTo>
                  <a:cubicBezTo>
                    <a:pt x="67" y="111"/>
                    <a:pt x="67" y="110"/>
                    <a:pt x="67" y="110"/>
                  </a:cubicBezTo>
                  <a:moveTo>
                    <a:pt x="68" y="110"/>
                  </a:moveTo>
                  <a:cubicBezTo>
                    <a:pt x="67" y="110"/>
                    <a:pt x="67" y="110"/>
                    <a:pt x="67" y="110"/>
                  </a:cubicBezTo>
                  <a:cubicBezTo>
                    <a:pt x="67" y="110"/>
                    <a:pt x="67" y="110"/>
                    <a:pt x="68" y="110"/>
                  </a:cubicBezTo>
                  <a:moveTo>
                    <a:pt x="68" y="109"/>
                  </a:moveTo>
                  <a:cubicBezTo>
                    <a:pt x="68" y="109"/>
                    <a:pt x="68" y="109"/>
                    <a:pt x="68" y="109"/>
                  </a:cubicBezTo>
                  <a:cubicBezTo>
                    <a:pt x="68" y="109"/>
                    <a:pt x="68" y="109"/>
                    <a:pt x="68" y="109"/>
                  </a:cubicBezTo>
                  <a:moveTo>
                    <a:pt x="69" y="108"/>
                  </a:moveTo>
                  <a:cubicBezTo>
                    <a:pt x="69" y="109"/>
                    <a:pt x="69" y="109"/>
                    <a:pt x="69" y="109"/>
                  </a:cubicBezTo>
                  <a:cubicBezTo>
                    <a:pt x="69" y="109"/>
                    <a:pt x="69" y="109"/>
                    <a:pt x="69" y="108"/>
                  </a:cubicBezTo>
                  <a:moveTo>
                    <a:pt x="70" y="108"/>
                  </a:moveTo>
                  <a:cubicBezTo>
                    <a:pt x="70" y="108"/>
                    <a:pt x="70" y="108"/>
                    <a:pt x="70" y="108"/>
                  </a:cubicBezTo>
                  <a:cubicBezTo>
                    <a:pt x="70" y="108"/>
                    <a:pt x="70" y="108"/>
                    <a:pt x="70" y="108"/>
                  </a:cubicBezTo>
                  <a:moveTo>
                    <a:pt x="71" y="107"/>
                  </a:moveTo>
                  <a:cubicBezTo>
                    <a:pt x="71" y="107"/>
                    <a:pt x="71" y="107"/>
                    <a:pt x="71" y="107"/>
                  </a:cubicBezTo>
                  <a:cubicBezTo>
                    <a:pt x="71" y="107"/>
                    <a:pt x="71" y="107"/>
                    <a:pt x="71" y="107"/>
                  </a:cubicBezTo>
                  <a:moveTo>
                    <a:pt x="72" y="106"/>
                  </a:moveTo>
                  <a:cubicBezTo>
                    <a:pt x="72" y="106"/>
                    <a:pt x="72" y="107"/>
                    <a:pt x="71" y="107"/>
                  </a:cubicBezTo>
                  <a:cubicBezTo>
                    <a:pt x="72" y="107"/>
                    <a:pt x="72" y="106"/>
                    <a:pt x="72" y="106"/>
                  </a:cubicBezTo>
                  <a:moveTo>
                    <a:pt x="73" y="106"/>
                  </a:moveTo>
                  <a:cubicBezTo>
                    <a:pt x="73" y="106"/>
                    <a:pt x="72" y="106"/>
                    <a:pt x="72" y="106"/>
                  </a:cubicBezTo>
                  <a:cubicBezTo>
                    <a:pt x="72" y="106"/>
                    <a:pt x="73" y="106"/>
                    <a:pt x="73" y="106"/>
                  </a:cubicBezTo>
                  <a:moveTo>
                    <a:pt x="74" y="105"/>
                  </a:moveTo>
                  <a:cubicBezTo>
                    <a:pt x="74" y="105"/>
                    <a:pt x="73" y="105"/>
                    <a:pt x="73" y="105"/>
                  </a:cubicBezTo>
                  <a:cubicBezTo>
                    <a:pt x="73" y="105"/>
                    <a:pt x="74" y="105"/>
                    <a:pt x="74" y="105"/>
                  </a:cubicBezTo>
                  <a:moveTo>
                    <a:pt x="75" y="104"/>
                  </a:moveTo>
                  <a:cubicBezTo>
                    <a:pt x="75" y="104"/>
                    <a:pt x="74" y="104"/>
                    <a:pt x="74" y="105"/>
                  </a:cubicBezTo>
                  <a:cubicBezTo>
                    <a:pt x="74" y="104"/>
                    <a:pt x="75" y="104"/>
                    <a:pt x="75" y="104"/>
                  </a:cubicBezTo>
                  <a:moveTo>
                    <a:pt x="76" y="103"/>
                  </a:moveTo>
                  <a:cubicBezTo>
                    <a:pt x="76" y="104"/>
                    <a:pt x="75" y="104"/>
                    <a:pt x="75" y="104"/>
                  </a:cubicBezTo>
                  <a:cubicBezTo>
                    <a:pt x="75" y="104"/>
                    <a:pt x="76" y="103"/>
                    <a:pt x="76" y="103"/>
                  </a:cubicBezTo>
                  <a:moveTo>
                    <a:pt x="77" y="103"/>
                  </a:moveTo>
                  <a:cubicBezTo>
                    <a:pt x="76" y="103"/>
                    <a:pt x="76" y="103"/>
                    <a:pt x="76" y="103"/>
                  </a:cubicBezTo>
                  <a:cubicBezTo>
                    <a:pt x="76" y="103"/>
                    <a:pt x="76" y="103"/>
                    <a:pt x="77" y="103"/>
                  </a:cubicBezTo>
                  <a:moveTo>
                    <a:pt x="77" y="102"/>
                  </a:moveTo>
                  <a:cubicBezTo>
                    <a:pt x="77" y="102"/>
                    <a:pt x="77" y="102"/>
                    <a:pt x="77" y="102"/>
                  </a:cubicBezTo>
                  <a:cubicBezTo>
                    <a:pt x="77" y="102"/>
                    <a:pt x="77" y="102"/>
                    <a:pt x="77" y="102"/>
                  </a:cubicBezTo>
                  <a:moveTo>
                    <a:pt x="78" y="101"/>
                  </a:moveTo>
                  <a:cubicBezTo>
                    <a:pt x="78" y="101"/>
                    <a:pt x="78" y="102"/>
                    <a:pt x="78" y="102"/>
                  </a:cubicBezTo>
                  <a:cubicBezTo>
                    <a:pt x="78" y="102"/>
                    <a:pt x="78" y="101"/>
                    <a:pt x="78" y="101"/>
                  </a:cubicBezTo>
                  <a:moveTo>
                    <a:pt x="79" y="101"/>
                  </a:moveTo>
                  <a:cubicBezTo>
                    <a:pt x="79" y="101"/>
                    <a:pt x="79" y="101"/>
                    <a:pt x="79" y="101"/>
                  </a:cubicBezTo>
                  <a:cubicBezTo>
                    <a:pt x="79" y="101"/>
                    <a:pt x="79" y="101"/>
                    <a:pt x="79" y="101"/>
                  </a:cubicBezTo>
                  <a:moveTo>
                    <a:pt x="80" y="100"/>
                  </a:moveTo>
                  <a:cubicBezTo>
                    <a:pt x="80" y="100"/>
                    <a:pt x="80" y="100"/>
                    <a:pt x="80" y="100"/>
                  </a:cubicBezTo>
                  <a:cubicBezTo>
                    <a:pt x="80" y="100"/>
                    <a:pt x="80" y="100"/>
                    <a:pt x="80" y="100"/>
                  </a:cubicBezTo>
                  <a:moveTo>
                    <a:pt x="81" y="99"/>
                  </a:moveTo>
                  <a:cubicBezTo>
                    <a:pt x="81" y="99"/>
                    <a:pt x="81" y="100"/>
                    <a:pt x="80" y="100"/>
                  </a:cubicBezTo>
                  <a:cubicBezTo>
                    <a:pt x="81" y="100"/>
                    <a:pt x="81" y="99"/>
                    <a:pt x="81" y="99"/>
                  </a:cubicBezTo>
                  <a:moveTo>
                    <a:pt x="82" y="98"/>
                  </a:moveTo>
                  <a:cubicBezTo>
                    <a:pt x="82" y="99"/>
                    <a:pt x="81" y="99"/>
                    <a:pt x="81" y="99"/>
                  </a:cubicBezTo>
                  <a:cubicBezTo>
                    <a:pt x="81" y="99"/>
                    <a:pt x="82" y="99"/>
                    <a:pt x="82" y="98"/>
                  </a:cubicBezTo>
                  <a:moveTo>
                    <a:pt x="84" y="97"/>
                  </a:moveTo>
                  <a:cubicBezTo>
                    <a:pt x="83" y="97"/>
                    <a:pt x="83" y="98"/>
                    <a:pt x="82" y="98"/>
                  </a:cubicBezTo>
                  <a:cubicBezTo>
                    <a:pt x="83" y="98"/>
                    <a:pt x="83" y="97"/>
                    <a:pt x="84" y="97"/>
                  </a:cubicBezTo>
                  <a:moveTo>
                    <a:pt x="85" y="96"/>
                  </a:moveTo>
                  <a:cubicBezTo>
                    <a:pt x="84" y="96"/>
                    <a:pt x="84" y="97"/>
                    <a:pt x="84" y="97"/>
                  </a:cubicBezTo>
                  <a:cubicBezTo>
                    <a:pt x="84" y="97"/>
                    <a:pt x="84" y="96"/>
                    <a:pt x="85" y="96"/>
                  </a:cubicBezTo>
                  <a:moveTo>
                    <a:pt x="86" y="96"/>
                  </a:moveTo>
                  <a:cubicBezTo>
                    <a:pt x="85" y="96"/>
                    <a:pt x="85" y="96"/>
                    <a:pt x="85" y="96"/>
                  </a:cubicBezTo>
                  <a:cubicBezTo>
                    <a:pt x="85" y="96"/>
                    <a:pt x="85" y="96"/>
                    <a:pt x="86" y="96"/>
                  </a:cubicBezTo>
                  <a:moveTo>
                    <a:pt x="86" y="95"/>
                  </a:moveTo>
                  <a:cubicBezTo>
                    <a:pt x="86" y="95"/>
                    <a:pt x="86" y="95"/>
                    <a:pt x="86" y="95"/>
                  </a:cubicBezTo>
                  <a:cubicBezTo>
                    <a:pt x="86" y="95"/>
                    <a:pt x="86" y="95"/>
                    <a:pt x="86" y="95"/>
                  </a:cubicBezTo>
                  <a:moveTo>
                    <a:pt x="87" y="94"/>
                  </a:moveTo>
                  <a:cubicBezTo>
                    <a:pt x="87" y="94"/>
                    <a:pt x="87" y="95"/>
                    <a:pt x="87" y="95"/>
                  </a:cubicBezTo>
                  <a:cubicBezTo>
                    <a:pt x="87" y="95"/>
                    <a:pt x="87" y="94"/>
                    <a:pt x="87" y="94"/>
                  </a:cubicBezTo>
                  <a:moveTo>
                    <a:pt x="88" y="93"/>
                  </a:moveTo>
                  <a:cubicBezTo>
                    <a:pt x="88" y="94"/>
                    <a:pt x="88" y="94"/>
                    <a:pt x="87" y="94"/>
                  </a:cubicBezTo>
                  <a:cubicBezTo>
                    <a:pt x="88" y="94"/>
                    <a:pt x="88" y="94"/>
                    <a:pt x="88" y="93"/>
                  </a:cubicBezTo>
                  <a:moveTo>
                    <a:pt x="89" y="93"/>
                  </a:moveTo>
                  <a:cubicBezTo>
                    <a:pt x="89" y="93"/>
                    <a:pt x="88" y="93"/>
                    <a:pt x="88" y="93"/>
                  </a:cubicBezTo>
                  <a:cubicBezTo>
                    <a:pt x="88" y="93"/>
                    <a:pt x="89" y="93"/>
                    <a:pt x="89" y="93"/>
                  </a:cubicBezTo>
                  <a:moveTo>
                    <a:pt x="94" y="88"/>
                  </a:moveTo>
                  <a:cubicBezTo>
                    <a:pt x="92" y="90"/>
                    <a:pt x="91" y="91"/>
                    <a:pt x="89" y="93"/>
                  </a:cubicBezTo>
                  <a:cubicBezTo>
                    <a:pt x="91" y="91"/>
                    <a:pt x="92" y="90"/>
                    <a:pt x="94" y="88"/>
                  </a:cubicBezTo>
                  <a:moveTo>
                    <a:pt x="95" y="88"/>
                  </a:moveTo>
                  <a:cubicBezTo>
                    <a:pt x="95" y="88"/>
                    <a:pt x="94" y="88"/>
                    <a:pt x="94" y="88"/>
                  </a:cubicBezTo>
                  <a:cubicBezTo>
                    <a:pt x="94" y="88"/>
                    <a:pt x="95" y="88"/>
                    <a:pt x="95" y="88"/>
                  </a:cubicBezTo>
                  <a:moveTo>
                    <a:pt x="96" y="87"/>
                  </a:moveTo>
                  <a:cubicBezTo>
                    <a:pt x="96" y="87"/>
                    <a:pt x="95" y="87"/>
                    <a:pt x="95" y="88"/>
                  </a:cubicBezTo>
                  <a:cubicBezTo>
                    <a:pt x="95" y="87"/>
                    <a:pt x="96" y="87"/>
                    <a:pt x="96" y="87"/>
                  </a:cubicBezTo>
                  <a:moveTo>
                    <a:pt x="184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59" y="29"/>
                    <a:pt x="129" y="59"/>
                    <a:pt x="96" y="87"/>
                  </a:cubicBezTo>
                  <a:cubicBezTo>
                    <a:pt x="129" y="59"/>
                    <a:pt x="159" y="29"/>
                    <a:pt x="184" y="0"/>
                  </a:cubicBezTo>
                </a:path>
              </a:pathLst>
            </a:custGeom>
            <a:solidFill>
              <a:srgbClr val="0D3F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pic>
          <p:nvPicPr>
            <p:cNvPr id="613" name="îšḻiḓe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2617" y="2788058"/>
              <a:ext cx="194849" cy="296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" name="islîḑé"/>
            <p:cNvSpPr/>
            <p:nvPr/>
          </p:nvSpPr>
          <p:spPr bwMode="auto">
            <a:xfrm>
              <a:off x="2084047" y="2433686"/>
              <a:ext cx="104830" cy="358930"/>
            </a:xfrm>
            <a:custGeom>
              <a:avLst/>
              <a:gdLst>
                <a:gd name="T0" fmla="*/ 62 w 62"/>
                <a:gd name="T1" fmla="*/ 1 h 213"/>
                <a:gd name="T2" fmla="*/ 0 w 62"/>
                <a:gd name="T3" fmla="*/ 213 h 213"/>
                <a:gd name="T4" fmla="*/ 0 w 62"/>
                <a:gd name="T5" fmla="*/ 213 h 213"/>
                <a:gd name="T6" fmla="*/ 62 w 62"/>
                <a:gd name="T7" fmla="*/ 1 h 213"/>
                <a:gd name="T8" fmla="*/ 62 w 62"/>
                <a:gd name="T9" fmla="*/ 1 h 213"/>
                <a:gd name="T10" fmla="*/ 62 w 62"/>
                <a:gd name="T11" fmla="*/ 1 h 213"/>
                <a:gd name="T12" fmla="*/ 62 w 62"/>
                <a:gd name="T13" fmla="*/ 1 h 213"/>
                <a:gd name="T14" fmla="*/ 62 w 62"/>
                <a:gd name="T15" fmla="*/ 0 h 213"/>
                <a:gd name="T16" fmla="*/ 62 w 62"/>
                <a:gd name="T17" fmla="*/ 0 h 213"/>
                <a:gd name="T18" fmla="*/ 62 w 62"/>
                <a:gd name="T19" fmla="*/ 0 h 213"/>
                <a:gd name="T20" fmla="*/ 62 w 62"/>
                <a:gd name="T21" fmla="*/ 0 h 213"/>
                <a:gd name="T22" fmla="*/ 62 w 62"/>
                <a:gd name="T23" fmla="*/ 0 h 213"/>
                <a:gd name="T24" fmla="*/ 62 w 62"/>
                <a:gd name="T25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" h="213">
                  <a:moveTo>
                    <a:pt x="62" y="1"/>
                  </a:moveTo>
                  <a:cubicBezTo>
                    <a:pt x="57" y="42"/>
                    <a:pt x="43" y="122"/>
                    <a:pt x="0" y="213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43" y="122"/>
                    <a:pt x="57" y="42"/>
                    <a:pt x="62" y="1"/>
                  </a:cubicBezTo>
                  <a:moveTo>
                    <a:pt x="62" y="1"/>
                  </a:moveTo>
                  <a:cubicBezTo>
                    <a:pt x="62" y="1"/>
                    <a:pt x="62" y="1"/>
                    <a:pt x="62" y="1"/>
                  </a:cubicBezTo>
                  <a:cubicBezTo>
                    <a:pt x="62" y="1"/>
                    <a:pt x="62" y="1"/>
                    <a:pt x="62" y="1"/>
                  </a:cubicBezTo>
                  <a:moveTo>
                    <a:pt x="62" y="0"/>
                  </a:move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moveTo>
                    <a:pt x="62" y="0"/>
                  </a:move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</a:path>
              </a:pathLst>
            </a:custGeom>
            <a:solidFill>
              <a:srgbClr val="0D41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15" name="iśliḍê"/>
            <p:cNvSpPr/>
            <p:nvPr/>
          </p:nvSpPr>
          <p:spPr bwMode="auto">
            <a:xfrm>
              <a:off x="1264774" y="2383549"/>
              <a:ext cx="927521" cy="960565"/>
            </a:xfrm>
            <a:custGeom>
              <a:avLst/>
              <a:gdLst>
                <a:gd name="T0" fmla="*/ 176 w 551"/>
                <a:gd name="T1" fmla="*/ 357 h 570"/>
                <a:gd name="T2" fmla="*/ 193 w 551"/>
                <a:gd name="T3" fmla="*/ 570 h 570"/>
                <a:gd name="T4" fmla="*/ 195 w 551"/>
                <a:gd name="T5" fmla="*/ 569 h 570"/>
                <a:gd name="T6" fmla="*/ 196 w 551"/>
                <a:gd name="T7" fmla="*/ 568 h 570"/>
                <a:gd name="T8" fmla="*/ 198 w 551"/>
                <a:gd name="T9" fmla="*/ 567 h 570"/>
                <a:gd name="T10" fmla="*/ 199 w 551"/>
                <a:gd name="T11" fmla="*/ 567 h 570"/>
                <a:gd name="T12" fmla="*/ 203 w 551"/>
                <a:gd name="T13" fmla="*/ 564 h 570"/>
                <a:gd name="T14" fmla="*/ 204 w 551"/>
                <a:gd name="T15" fmla="*/ 563 h 570"/>
                <a:gd name="T16" fmla="*/ 206 w 551"/>
                <a:gd name="T17" fmla="*/ 562 h 570"/>
                <a:gd name="T18" fmla="*/ 207 w 551"/>
                <a:gd name="T19" fmla="*/ 561 h 570"/>
                <a:gd name="T20" fmla="*/ 209 w 551"/>
                <a:gd name="T21" fmla="*/ 560 h 570"/>
                <a:gd name="T22" fmla="*/ 215 w 551"/>
                <a:gd name="T23" fmla="*/ 556 h 570"/>
                <a:gd name="T24" fmla="*/ 216 w 551"/>
                <a:gd name="T25" fmla="*/ 555 h 570"/>
                <a:gd name="T26" fmla="*/ 217 w 551"/>
                <a:gd name="T27" fmla="*/ 555 h 570"/>
                <a:gd name="T28" fmla="*/ 224 w 551"/>
                <a:gd name="T29" fmla="*/ 550 h 570"/>
                <a:gd name="T30" fmla="*/ 224 w 551"/>
                <a:gd name="T31" fmla="*/ 550 h 570"/>
                <a:gd name="T32" fmla="*/ 226 w 551"/>
                <a:gd name="T33" fmla="*/ 549 h 570"/>
                <a:gd name="T34" fmla="*/ 227 w 551"/>
                <a:gd name="T35" fmla="*/ 548 h 570"/>
                <a:gd name="T36" fmla="*/ 235 w 551"/>
                <a:gd name="T37" fmla="*/ 542 h 570"/>
                <a:gd name="T38" fmla="*/ 236 w 551"/>
                <a:gd name="T39" fmla="*/ 542 h 570"/>
                <a:gd name="T40" fmla="*/ 238 w 551"/>
                <a:gd name="T41" fmla="*/ 540 h 570"/>
                <a:gd name="T42" fmla="*/ 239 w 551"/>
                <a:gd name="T43" fmla="*/ 540 h 570"/>
                <a:gd name="T44" fmla="*/ 244 w 551"/>
                <a:gd name="T45" fmla="*/ 536 h 570"/>
                <a:gd name="T46" fmla="*/ 245 w 551"/>
                <a:gd name="T47" fmla="*/ 535 h 570"/>
                <a:gd name="T48" fmla="*/ 246 w 551"/>
                <a:gd name="T49" fmla="*/ 534 h 570"/>
                <a:gd name="T50" fmla="*/ 247 w 551"/>
                <a:gd name="T51" fmla="*/ 533 h 570"/>
                <a:gd name="T52" fmla="*/ 251 w 551"/>
                <a:gd name="T53" fmla="*/ 530 h 570"/>
                <a:gd name="T54" fmla="*/ 252 w 551"/>
                <a:gd name="T55" fmla="*/ 530 h 570"/>
                <a:gd name="T56" fmla="*/ 254 w 551"/>
                <a:gd name="T57" fmla="*/ 529 h 570"/>
                <a:gd name="T58" fmla="*/ 255 w 551"/>
                <a:gd name="T59" fmla="*/ 528 h 570"/>
                <a:gd name="T60" fmla="*/ 256 w 551"/>
                <a:gd name="T61" fmla="*/ 527 h 570"/>
                <a:gd name="T62" fmla="*/ 257 w 551"/>
                <a:gd name="T63" fmla="*/ 526 h 570"/>
                <a:gd name="T64" fmla="*/ 261 w 551"/>
                <a:gd name="T65" fmla="*/ 523 h 570"/>
                <a:gd name="T66" fmla="*/ 262 w 551"/>
                <a:gd name="T67" fmla="*/ 522 h 570"/>
                <a:gd name="T68" fmla="*/ 264 w 551"/>
                <a:gd name="T69" fmla="*/ 521 h 570"/>
                <a:gd name="T70" fmla="*/ 265 w 551"/>
                <a:gd name="T71" fmla="*/ 520 h 570"/>
                <a:gd name="T72" fmla="*/ 266 w 551"/>
                <a:gd name="T73" fmla="*/ 519 h 570"/>
                <a:gd name="T74" fmla="*/ 268 w 551"/>
                <a:gd name="T75" fmla="*/ 518 h 570"/>
                <a:gd name="T76" fmla="*/ 269 w 551"/>
                <a:gd name="T77" fmla="*/ 517 h 570"/>
                <a:gd name="T78" fmla="*/ 271 w 551"/>
                <a:gd name="T79" fmla="*/ 516 h 570"/>
                <a:gd name="T80" fmla="*/ 272 w 551"/>
                <a:gd name="T81" fmla="*/ 515 h 570"/>
                <a:gd name="T82" fmla="*/ 273 w 551"/>
                <a:gd name="T83" fmla="*/ 514 h 570"/>
                <a:gd name="T84" fmla="*/ 274 w 551"/>
                <a:gd name="T85" fmla="*/ 513 h 570"/>
                <a:gd name="T86" fmla="*/ 276 w 551"/>
                <a:gd name="T87" fmla="*/ 511 h 570"/>
                <a:gd name="T88" fmla="*/ 278 w 551"/>
                <a:gd name="T89" fmla="*/ 510 h 570"/>
                <a:gd name="T90" fmla="*/ 280 w 551"/>
                <a:gd name="T91" fmla="*/ 509 h 570"/>
                <a:gd name="T92" fmla="*/ 281 w 551"/>
                <a:gd name="T93" fmla="*/ 508 h 570"/>
                <a:gd name="T94" fmla="*/ 282 w 551"/>
                <a:gd name="T95" fmla="*/ 506 h 570"/>
                <a:gd name="T96" fmla="*/ 283 w 551"/>
                <a:gd name="T97" fmla="*/ 506 h 570"/>
                <a:gd name="T98" fmla="*/ 289 w 551"/>
                <a:gd name="T99" fmla="*/ 501 h 570"/>
                <a:gd name="T100" fmla="*/ 290 w 551"/>
                <a:gd name="T101" fmla="*/ 500 h 570"/>
                <a:gd name="T102" fmla="*/ 549 w 551"/>
                <a:gd name="T103" fmla="*/ 31 h 570"/>
                <a:gd name="T104" fmla="*/ 549 w 551"/>
                <a:gd name="T105" fmla="*/ 30 h 570"/>
                <a:gd name="T106" fmla="*/ 549 w 551"/>
                <a:gd name="T107" fmla="*/ 30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1" h="570">
                  <a:moveTo>
                    <a:pt x="523" y="0"/>
                  </a:moveTo>
                  <a:cubicBezTo>
                    <a:pt x="523" y="0"/>
                    <a:pt x="348" y="359"/>
                    <a:pt x="193" y="359"/>
                  </a:cubicBezTo>
                  <a:cubicBezTo>
                    <a:pt x="187" y="359"/>
                    <a:pt x="181" y="358"/>
                    <a:pt x="176" y="357"/>
                  </a:cubicBezTo>
                  <a:cubicBezTo>
                    <a:pt x="168" y="356"/>
                    <a:pt x="160" y="355"/>
                    <a:pt x="153" y="355"/>
                  </a:cubicBezTo>
                  <a:cubicBezTo>
                    <a:pt x="40" y="355"/>
                    <a:pt x="8" y="512"/>
                    <a:pt x="0" y="570"/>
                  </a:cubicBezTo>
                  <a:cubicBezTo>
                    <a:pt x="193" y="570"/>
                    <a:pt x="193" y="570"/>
                    <a:pt x="193" y="570"/>
                  </a:cubicBezTo>
                  <a:cubicBezTo>
                    <a:pt x="193" y="570"/>
                    <a:pt x="194" y="570"/>
                    <a:pt x="194" y="570"/>
                  </a:cubicBezTo>
                  <a:cubicBezTo>
                    <a:pt x="194" y="570"/>
                    <a:pt x="194" y="570"/>
                    <a:pt x="194" y="570"/>
                  </a:cubicBezTo>
                  <a:cubicBezTo>
                    <a:pt x="194" y="570"/>
                    <a:pt x="195" y="569"/>
                    <a:pt x="195" y="569"/>
                  </a:cubicBezTo>
                  <a:cubicBezTo>
                    <a:pt x="195" y="569"/>
                    <a:pt x="195" y="569"/>
                    <a:pt x="195" y="569"/>
                  </a:cubicBezTo>
                  <a:cubicBezTo>
                    <a:pt x="195" y="569"/>
                    <a:pt x="195" y="569"/>
                    <a:pt x="196" y="569"/>
                  </a:cubicBezTo>
                  <a:cubicBezTo>
                    <a:pt x="196" y="569"/>
                    <a:pt x="196" y="569"/>
                    <a:pt x="196" y="568"/>
                  </a:cubicBezTo>
                  <a:cubicBezTo>
                    <a:pt x="196" y="568"/>
                    <a:pt x="196" y="568"/>
                    <a:pt x="197" y="568"/>
                  </a:cubicBezTo>
                  <a:cubicBezTo>
                    <a:pt x="197" y="568"/>
                    <a:pt x="197" y="568"/>
                    <a:pt x="197" y="568"/>
                  </a:cubicBezTo>
                  <a:cubicBezTo>
                    <a:pt x="197" y="568"/>
                    <a:pt x="197" y="568"/>
                    <a:pt x="198" y="567"/>
                  </a:cubicBezTo>
                  <a:cubicBezTo>
                    <a:pt x="198" y="567"/>
                    <a:pt x="198" y="567"/>
                    <a:pt x="198" y="567"/>
                  </a:cubicBezTo>
                  <a:cubicBezTo>
                    <a:pt x="198" y="567"/>
                    <a:pt x="198" y="567"/>
                    <a:pt x="199" y="567"/>
                  </a:cubicBezTo>
                  <a:cubicBezTo>
                    <a:pt x="199" y="567"/>
                    <a:pt x="199" y="567"/>
                    <a:pt x="199" y="567"/>
                  </a:cubicBezTo>
                  <a:cubicBezTo>
                    <a:pt x="199" y="566"/>
                    <a:pt x="199" y="566"/>
                    <a:pt x="200" y="566"/>
                  </a:cubicBezTo>
                  <a:cubicBezTo>
                    <a:pt x="200" y="566"/>
                    <a:pt x="200" y="566"/>
                    <a:pt x="200" y="566"/>
                  </a:cubicBezTo>
                  <a:cubicBezTo>
                    <a:pt x="201" y="565"/>
                    <a:pt x="202" y="565"/>
                    <a:pt x="203" y="564"/>
                  </a:cubicBezTo>
                  <a:cubicBezTo>
                    <a:pt x="203" y="564"/>
                    <a:pt x="203" y="564"/>
                    <a:pt x="203" y="564"/>
                  </a:cubicBezTo>
                  <a:cubicBezTo>
                    <a:pt x="204" y="564"/>
                    <a:pt x="204" y="563"/>
                    <a:pt x="204" y="563"/>
                  </a:cubicBezTo>
                  <a:cubicBezTo>
                    <a:pt x="204" y="563"/>
                    <a:pt x="204" y="563"/>
                    <a:pt x="204" y="563"/>
                  </a:cubicBezTo>
                  <a:cubicBezTo>
                    <a:pt x="205" y="563"/>
                    <a:pt x="205" y="563"/>
                    <a:pt x="205" y="563"/>
                  </a:cubicBezTo>
                  <a:cubicBezTo>
                    <a:pt x="205" y="563"/>
                    <a:pt x="205" y="563"/>
                    <a:pt x="205" y="562"/>
                  </a:cubicBezTo>
                  <a:cubicBezTo>
                    <a:pt x="206" y="562"/>
                    <a:pt x="206" y="562"/>
                    <a:pt x="206" y="562"/>
                  </a:cubicBezTo>
                  <a:cubicBezTo>
                    <a:pt x="206" y="562"/>
                    <a:pt x="206" y="562"/>
                    <a:pt x="206" y="562"/>
                  </a:cubicBezTo>
                  <a:cubicBezTo>
                    <a:pt x="207" y="562"/>
                    <a:pt x="207" y="562"/>
                    <a:pt x="207" y="561"/>
                  </a:cubicBezTo>
                  <a:cubicBezTo>
                    <a:pt x="207" y="561"/>
                    <a:pt x="207" y="561"/>
                    <a:pt x="207" y="561"/>
                  </a:cubicBezTo>
                  <a:cubicBezTo>
                    <a:pt x="208" y="561"/>
                    <a:pt x="208" y="561"/>
                    <a:pt x="208" y="561"/>
                  </a:cubicBezTo>
                  <a:cubicBezTo>
                    <a:pt x="208" y="561"/>
                    <a:pt x="208" y="561"/>
                    <a:pt x="208" y="561"/>
                  </a:cubicBezTo>
                  <a:cubicBezTo>
                    <a:pt x="208" y="560"/>
                    <a:pt x="209" y="560"/>
                    <a:pt x="209" y="560"/>
                  </a:cubicBezTo>
                  <a:cubicBezTo>
                    <a:pt x="209" y="560"/>
                    <a:pt x="209" y="560"/>
                    <a:pt x="209" y="560"/>
                  </a:cubicBezTo>
                  <a:cubicBezTo>
                    <a:pt x="211" y="559"/>
                    <a:pt x="213" y="558"/>
                    <a:pt x="214" y="557"/>
                  </a:cubicBezTo>
                  <a:cubicBezTo>
                    <a:pt x="214" y="556"/>
                    <a:pt x="214" y="556"/>
                    <a:pt x="215" y="556"/>
                  </a:cubicBezTo>
                  <a:cubicBezTo>
                    <a:pt x="215" y="556"/>
                    <a:pt x="215" y="556"/>
                    <a:pt x="215" y="556"/>
                  </a:cubicBezTo>
                  <a:cubicBezTo>
                    <a:pt x="215" y="556"/>
                    <a:pt x="215" y="556"/>
                    <a:pt x="215" y="556"/>
                  </a:cubicBezTo>
                  <a:cubicBezTo>
                    <a:pt x="216" y="556"/>
                    <a:pt x="216" y="555"/>
                    <a:pt x="216" y="555"/>
                  </a:cubicBezTo>
                  <a:cubicBezTo>
                    <a:pt x="216" y="555"/>
                    <a:pt x="216" y="555"/>
                    <a:pt x="216" y="555"/>
                  </a:cubicBezTo>
                  <a:cubicBezTo>
                    <a:pt x="217" y="555"/>
                    <a:pt x="217" y="555"/>
                    <a:pt x="217" y="555"/>
                  </a:cubicBezTo>
                  <a:cubicBezTo>
                    <a:pt x="217" y="555"/>
                    <a:pt x="217" y="555"/>
                    <a:pt x="217" y="555"/>
                  </a:cubicBezTo>
                  <a:cubicBezTo>
                    <a:pt x="218" y="554"/>
                    <a:pt x="218" y="554"/>
                    <a:pt x="218" y="554"/>
                  </a:cubicBezTo>
                  <a:cubicBezTo>
                    <a:pt x="218" y="554"/>
                    <a:pt x="218" y="554"/>
                    <a:pt x="218" y="554"/>
                  </a:cubicBezTo>
                  <a:cubicBezTo>
                    <a:pt x="220" y="553"/>
                    <a:pt x="222" y="552"/>
                    <a:pt x="224" y="550"/>
                  </a:cubicBezTo>
                  <a:cubicBezTo>
                    <a:pt x="224" y="550"/>
                    <a:pt x="224" y="550"/>
                    <a:pt x="224" y="550"/>
                  </a:cubicBezTo>
                  <a:cubicBezTo>
                    <a:pt x="224" y="550"/>
                    <a:pt x="224" y="550"/>
                    <a:pt x="224" y="550"/>
                  </a:cubicBezTo>
                  <a:cubicBezTo>
                    <a:pt x="224" y="550"/>
                    <a:pt x="224" y="550"/>
                    <a:pt x="224" y="550"/>
                  </a:cubicBezTo>
                  <a:cubicBezTo>
                    <a:pt x="225" y="550"/>
                    <a:pt x="225" y="549"/>
                    <a:pt x="225" y="549"/>
                  </a:cubicBezTo>
                  <a:cubicBezTo>
                    <a:pt x="225" y="549"/>
                    <a:pt x="225" y="549"/>
                    <a:pt x="225" y="549"/>
                  </a:cubicBezTo>
                  <a:cubicBezTo>
                    <a:pt x="226" y="549"/>
                    <a:pt x="226" y="549"/>
                    <a:pt x="226" y="549"/>
                  </a:cubicBezTo>
                  <a:cubicBezTo>
                    <a:pt x="226" y="549"/>
                    <a:pt x="226" y="548"/>
                    <a:pt x="226" y="548"/>
                  </a:cubicBezTo>
                  <a:cubicBezTo>
                    <a:pt x="227" y="548"/>
                    <a:pt x="227" y="548"/>
                    <a:pt x="227" y="548"/>
                  </a:cubicBezTo>
                  <a:cubicBezTo>
                    <a:pt x="227" y="548"/>
                    <a:pt x="227" y="548"/>
                    <a:pt x="227" y="548"/>
                  </a:cubicBezTo>
                  <a:cubicBezTo>
                    <a:pt x="230" y="546"/>
                    <a:pt x="232" y="545"/>
                    <a:pt x="234" y="543"/>
                  </a:cubicBezTo>
                  <a:cubicBezTo>
                    <a:pt x="234" y="543"/>
                    <a:pt x="234" y="543"/>
                    <a:pt x="234" y="543"/>
                  </a:cubicBezTo>
                  <a:cubicBezTo>
                    <a:pt x="234" y="543"/>
                    <a:pt x="235" y="543"/>
                    <a:pt x="235" y="542"/>
                  </a:cubicBezTo>
                  <a:cubicBezTo>
                    <a:pt x="235" y="542"/>
                    <a:pt x="235" y="542"/>
                    <a:pt x="235" y="542"/>
                  </a:cubicBezTo>
                  <a:cubicBezTo>
                    <a:pt x="235" y="542"/>
                    <a:pt x="236" y="542"/>
                    <a:pt x="236" y="542"/>
                  </a:cubicBezTo>
                  <a:cubicBezTo>
                    <a:pt x="236" y="542"/>
                    <a:pt x="236" y="542"/>
                    <a:pt x="236" y="542"/>
                  </a:cubicBezTo>
                  <a:cubicBezTo>
                    <a:pt x="236" y="541"/>
                    <a:pt x="237" y="541"/>
                    <a:pt x="237" y="541"/>
                  </a:cubicBezTo>
                  <a:cubicBezTo>
                    <a:pt x="237" y="541"/>
                    <a:pt x="237" y="541"/>
                    <a:pt x="237" y="541"/>
                  </a:cubicBezTo>
                  <a:cubicBezTo>
                    <a:pt x="237" y="541"/>
                    <a:pt x="237" y="541"/>
                    <a:pt x="238" y="540"/>
                  </a:cubicBezTo>
                  <a:cubicBezTo>
                    <a:pt x="238" y="540"/>
                    <a:pt x="238" y="540"/>
                    <a:pt x="238" y="540"/>
                  </a:cubicBezTo>
                  <a:cubicBezTo>
                    <a:pt x="238" y="540"/>
                    <a:pt x="238" y="540"/>
                    <a:pt x="239" y="540"/>
                  </a:cubicBezTo>
                  <a:cubicBezTo>
                    <a:pt x="239" y="540"/>
                    <a:pt x="239" y="540"/>
                    <a:pt x="239" y="540"/>
                  </a:cubicBezTo>
                  <a:cubicBezTo>
                    <a:pt x="240" y="539"/>
                    <a:pt x="241" y="538"/>
                    <a:pt x="243" y="537"/>
                  </a:cubicBezTo>
                  <a:cubicBezTo>
                    <a:pt x="243" y="537"/>
                    <a:pt x="243" y="537"/>
                    <a:pt x="243" y="537"/>
                  </a:cubicBezTo>
                  <a:cubicBezTo>
                    <a:pt x="243" y="537"/>
                    <a:pt x="243" y="536"/>
                    <a:pt x="244" y="536"/>
                  </a:cubicBezTo>
                  <a:cubicBezTo>
                    <a:pt x="244" y="536"/>
                    <a:pt x="244" y="536"/>
                    <a:pt x="244" y="536"/>
                  </a:cubicBezTo>
                  <a:cubicBezTo>
                    <a:pt x="244" y="536"/>
                    <a:pt x="244" y="536"/>
                    <a:pt x="245" y="536"/>
                  </a:cubicBezTo>
                  <a:cubicBezTo>
                    <a:pt x="245" y="535"/>
                    <a:pt x="245" y="535"/>
                    <a:pt x="245" y="535"/>
                  </a:cubicBezTo>
                  <a:cubicBezTo>
                    <a:pt x="245" y="535"/>
                    <a:pt x="245" y="535"/>
                    <a:pt x="245" y="535"/>
                  </a:cubicBezTo>
                  <a:cubicBezTo>
                    <a:pt x="245" y="535"/>
                    <a:pt x="246" y="535"/>
                    <a:pt x="246" y="535"/>
                  </a:cubicBezTo>
                  <a:cubicBezTo>
                    <a:pt x="246" y="535"/>
                    <a:pt x="246" y="534"/>
                    <a:pt x="246" y="534"/>
                  </a:cubicBezTo>
                  <a:cubicBezTo>
                    <a:pt x="246" y="534"/>
                    <a:pt x="246" y="534"/>
                    <a:pt x="246" y="534"/>
                  </a:cubicBezTo>
                  <a:cubicBezTo>
                    <a:pt x="247" y="534"/>
                    <a:pt x="247" y="534"/>
                    <a:pt x="247" y="534"/>
                  </a:cubicBezTo>
                  <a:cubicBezTo>
                    <a:pt x="247" y="534"/>
                    <a:pt x="247" y="534"/>
                    <a:pt x="247" y="533"/>
                  </a:cubicBezTo>
                  <a:cubicBezTo>
                    <a:pt x="248" y="533"/>
                    <a:pt x="248" y="533"/>
                    <a:pt x="248" y="533"/>
                  </a:cubicBezTo>
                  <a:cubicBezTo>
                    <a:pt x="248" y="533"/>
                    <a:pt x="248" y="533"/>
                    <a:pt x="248" y="533"/>
                  </a:cubicBezTo>
                  <a:cubicBezTo>
                    <a:pt x="249" y="532"/>
                    <a:pt x="250" y="531"/>
                    <a:pt x="251" y="530"/>
                  </a:cubicBezTo>
                  <a:cubicBezTo>
                    <a:pt x="251" y="530"/>
                    <a:pt x="251" y="530"/>
                    <a:pt x="251" y="530"/>
                  </a:cubicBezTo>
                  <a:cubicBezTo>
                    <a:pt x="252" y="530"/>
                    <a:pt x="252" y="530"/>
                    <a:pt x="252" y="530"/>
                  </a:cubicBezTo>
                  <a:cubicBezTo>
                    <a:pt x="252" y="530"/>
                    <a:pt x="252" y="530"/>
                    <a:pt x="252" y="530"/>
                  </a:cubicBezTo>
                  <a:cubicBezTo>
                    <a:pt x="253" y="530"/>
                    <a:pt x="253" y="529"/>
                    <a:pt x="253" y="529"/>
                  </a:cubicBezTo>
                  <a:cubicBezTo>
                    <a:pt x="253" y="529"/>
                    <a:pt x="253" y="529"/>
                    <a:pt x="253" y="529"/>
                  </a:cubicBezTo>
                  <a:cubicBezTo>
                    <a:pt x="253" y="529"/>
                    <a:pt x="254" y="529"/>
                    <a:pt x="254" y="529"/>
                  </a:cubicBezTo>
                  <a:cubicBezTo>
                    <a:pt x="254" y="529"/>
                    <a:pt x="254" y="529"/>
                    <a:pt x="254" y="528"/>
                  </a:cubicBezTo>
                  <a:cubicBezTo>
                    <a:pt x="254" y="528"/>
                    <a:pt x="254" y="528"/>
                    <a:pt x="255" y="528"/>
                  </a:cubicBezTo>
                  <a:cubicBezTo>
                    <a:pt x="255" y="528"/>
                    <a:pt x="255" y="528"/>
                    <a:pt x="255" y="528"/>
                  </a:cubicBezTo>
                  <a:cubicBezTo>
                    <a:pt x="255" y="528"/>
                    <a:pt x="255" y="527"/>
                    <a:pt x="256" y="527"/>
                  </a:cubicBezTo>
                  <a:cubicBezTo>
                    <a:pt x="256" y="527"/>
                    <a:pt x="256" y="527"/>
                    <a:pt x="256" y="527"/>
                  </a:cubicBezTo>
                  <a:cubicBezTo>
                    <a:pt x="256" y="527"/>
                    <a:pt x="256" y="527"/>
                    <a:pt x="256" y="527"/>
                  </a:cubicBezTo>
                  <a:cubicBezTo>
                    <a:pt x="257" y="527"/>
                    <a:pt x="257" y="527"/>
                    <a:pt x="257" y="526"/>
                  </a:cubicBezTo>
                  <a:cubicBezTo>
                    <a:pt x="257" y="526"/>
                    <a:pt x="257" y="526"/>
                    <a:pt x="257" y="526"/>
                  </a:cubicBezTo>
                  <a:cubicBezTo>
                    <a:pt x="257" y="526"/>
                    <a:pt x="257" y="526"/>
                    <a:pt x="257" y="526"/>
                  </a:cubicBezTo>
                  <a:cubicBezTo>
                    <a:pt x="258" y="525"/>
                    <a:pt x="259" y="524"/>
                    <a:pt x="260" y="524"/>
                  </a:cubicBezTo>
                  <a:cubicBezTo>
                    <a:pt x="261" y="524"/>
                    <a:pt x="261" y="523"/>
                    <a:pt x="261" y="523"/>
                  </a:cubicBezTo>
                  <a:cubicBezTo>
                    <a:pt x="261" y="523"/>
                    <a:pt x="261" y="523"/>
                    <a:pt x="261" y="523"/>
                  </a:cubicBezTo>
                  <a:cubicBezTo>
                    <a:pt x="261" y="523"/>
                    <a:pt x="261" y="523"/>
                    <a:pt x="262" y="523"/>
                  </a:cubicBezTo>
                  <a:cubicBezTo>
                    <a:pt x="262" y="523"/>
                    <a:pt x="262" y="522"/>
                    <a:pt x="262" y="522"/>
                  </a:cubicBezTo>
                  <a:cubicBezTo>
                    <a:pt x="262" y="522"/>
                    <a:pt x="262" y="522"/>
                    <a:pt x="262" y="522"/>
                  </a:cubicBezTo>
                  <a:cubicBezTo>
                    <a:pt x="263" y="522"/>
                    <a:pt x="263" y="522"/>
                    <a:pt x="263" y="522"/>
                  </a:cubicBezTo>
                  <a:cubicBezTo>
                    <a:pt x="263" y="522"/>
                    <a:pt x="263" y="522"/>
                    <a:pt x="263" y="521"/>
                  </a:cubicBezTo>
                  <a:cubicBezTo>
                    <a:pt x="263" y="521"/>
                    <a:pt x="264" y="521"/>
                    <a:pt x="264" y="521"/>
                  </a:cubicBezTo>
                  <a:cubicBezTo>
                    <a:pt x="264" y="521"/>
                    <a:pt x="264" y="521"/>
                    <a:pt x="264" y="521"/>
                  </a:cubicBezTo>
                  <a:cubicBezTo>
                    <a:pt x="264" y="521"/>
                    <a:pt x="264" y="521"/>
                    <a:pt x="265" y="520"/>
                  </a:cubicBezTo>
                  <a:cubicBezTo>
                    <a:pt x="265" y="520"/>
                    <a:pt x="265" y="520"/>
                    <a:pt x="265" y="520"/>
                  </a:cubicBezTo>
                  <a:cubicBezTo>
                    <a:pt x="265" y="520"/>
                    <a:pt x="265" y="520"/>
                    <a:pt x="265" y="520"/>
                  </a:cubicBezTo>
                  <a:cubicBezTo>
                    <a:pt x="266" y="520"/>
                    <a:pt x="266" y="519"/>
                    <a:pt x="266" y="519"/>
                  </a:cubicBezTo>
                  <a:cubicBezTo>
                    <a:pt x="266" y="519"/>
                    <a:pt x="266" y="519"/>
                    <a:pt x="266" y="519"/>
                  </a:cubicBezTo>
                  <a:cubicBezTo>
                    <a:pt x="266" y="519"/>
                    <a:pt x="267" y="519"/>
                    <a:pt x="267" y="519"/>
                  </a:cubicBezTo>
                  <a:cubicBezTo>
                    <a:pt x="267" y="519"/>
                    <a:pt x="267" y="518"/>
                    <a:pt x="267" y="518"/>
                  </a:cubicBezTo>
                  <a:cubicBezTo>
                    <a:pt x="267" y="518"/>
                    <a:pt x="268" y="518"/>
                    <a:pt x="268" y="518"/>
                  </a:cubicBezTo>
                  <a:cubicBezTo>
                    <a:pt x="268" y="518"/>
                    <a:pt x="268" y="518"/>
                    <a:pt x="268" y="518"/>
                  </a:cubicBezTo>
                  <a:cubicBezTo>
                    <a:pt x="268" y="517"/>
                    <a:pt x="269" y="517"/>
                    <a:pt x="269" y="517"/>
                  </a:cubicBezTo>
                  <a:cubicBezTo>
                    <a:pt x="269" y="517"/>
                    <a:pt x="269" y="517"/>
                    <a:pt x="269" y="517"/>
                  </a:cubicBezTo>
                  <a:cubicBezTo>
                    <a:pt x="269" y="517"/>
                    <a:pt x="270" y="517"/>
                    <a:pt x="270" y="516"/>
                  </a:cubicBezTo>
                  <a:cubicBezTo>
                    <a:pt x="270" y="516"/>
                    <a:pt x="270" y="516"/>
                    <a:pt x="270" y="516"/>
                  </a:cubicBezTo>
                  <a:cubicBezTo>
                    <a:pt x="270" y="516"/>
                    <a:pt x="270" y="516"/>
                    <a:pt x="271" y="516"/>
                  </a:cubicBezTo>
                  <a:cubicBezTo>
                    <a:pt x="271" y="516"/>
                    <a:pt x="271" y="515"/>
                    <a:pt x="271" y="515"/>
                  </a:cubicBezTo>
                  <a:cubicBezTo>
                    <a:pt x="271" y="515"/>
                    <a:pt x="271" y="515"/>
                    <a:pt x="271" y="515"/>
                  </a:cubicBezTo>
                  <a:cubicBezTo>
                    <a:pt x="272" y="515"/>
                    <a:pt x="272" y="515"/>
                    <a:pt x="272" y="515"/>
                  </a:cubicBezTo>
                  <a:cubicBezTo>
                    <a:pt x="272" y="515"/>
                    <a:pt x="272" y="514"/>
                    <a:pt x="272" y="514"/>
                  </a:cubicBezTo>
                  <a:cubicBezTo>
                    <a:pt x="272" y="514"/>
                    <a:pt x="273" y="514"/>
                    <a:pt x="273" y="514"/>
                  </a:cubicBezTo>
                  <a:cubicBezTo>
                    <a:pt x="273" y="514"/>
                    <a:pt x="273" y="514"/>
                    <a:pt x="273" y="514"/>
                  </a:cubicBezTo>
                  <a:cubicBezTo>
                    <a:pt x="273" y="514"/>
                    <a:pt x="273" y="513"/>
                    <a:pt x="274" y="513"/>
                  </a:cubicBezTo>
                  <a:cubicBezTo>
                    <a:pt x="274" y="513"/>
                    <a:pt x="274" y="513"/>
                    <a:pt x="274" y="513"/>
                  </a:cubicBezTo>
                  <a:cubicBezTo>
                    <a:pt x="274" y="513"/>
                    <a:pt x="274" y="513"/>
                    <a:pt x="274" y="513"/>
                  </a:cubicBezTo>
                  <a:cubicBezTo>
                    <a:pt x="275" y="513"/>
                    <a:pt x="275" y="512"/>
                    <a:pt x="275" y="512"/>
                  </a:cubicBezTo>
                  <a:cubicBezTo>
                    <a:pt x="275" y="512"/>
                    <a:pt x="275" y="512"/>
                    <a:pt x="275" y="512"/>
                  </a:cubicBezTo>
                  <a:cubicBezTo>
                    <a:pt x="275" y="512"/>
                    <a:pt x="276" y="512"/>
                    <a:pt x="276" y="511"/>
                  </a:cubicBezTo>
                  <a:cubicBezTo>
                    <a:pt x="276" y="511"/>
                    <a:pt x="276" y="511"/>
                    <a:pt x="276" y="511"/>
                  </a:cubicBezTo>
                  <a:cubicBezTo>
                    <a:pt x="277" y="511"/>
                    <a:pt x="277" y="510"/>
                    <a:pt x="278" y="510"/>
                  </a:cubicBezTo>
                  <a:cubicBezTo>
                    <a:pt x="278" y="510"/>
                    <a:pt x="278" y="510"/>
                    <a:pt x="278" y="510"/>
                  </a:cubicBezTo>
                  <a:cubicBezTo>
                    <a:pt x="278" y="510"/>
                    <a:pt x="278" y="509"/>
                    <a:pt x="279" y="509"/>
                  </a:cubicBezTo>
                  <a:cubicBezTo>
                    <a:pt x="279" y="509"/>
                    <a:pt x="279" y="509"/>
                    <a:pt x="279" y="509"/>
                  </a:cubicBezTo>
                  <a:cubicBezTo>
                    <a:pt x="279" y="509"/>
                    <a:pt x="279" y="509"/>
                    <a:pt x="280" y="509"/>
                  </a:cubicBezTo>
                  <a:cubicBezTo>
                    <a:pt x="280" y="508"/>
                    <a:pt x="280" y="508"/>
                    <a:pt x="280" y="508"/>
                  </a:cubicBezTo>
                  <a:cubicBezTo>
                    <a:pt x="280" y="508"/>
                    <a:pt x="280" y="508"/>
                    <a:pt x="280" y="508"/>
                  </a:cubicBezTo>
                  <a:cubicBezTo>
                    <a:pt x="280" y="508"/>
                    <a:pt x="280" y="508"/>
                    <a:pt x="281" y="508"/>
                  </a:cubicBezTo>
                  <a:cubicBezTo>
                    <a:pt x="281" y="508"/>
                    <a:pt x="281" y="507"/>
                    <a:pt x="281" y="507"/>
                  </a:cubicBezTo>
                  <a:cubicBezTo>
                    <a:pt x="281" y="507"/>
                    <a:pt x="281" y="507"/>
                    <a:pt x="281" y="507"/>
                  </a:cubicBezTo>
                  <a:cubicBezTo>
                    <a:pt x="282" y="507"/>
                    <a:pt x="282" y="507"/>
                    <a:pt x="282" y="506"/>
                  </a:cubicBezTo>
                  <a:cubicBezTo>
                    <a:pt x="282" y="506"/>
                    <a:pt x="282" y="506"/>
                    <a:pt x="282" y="506"/>
                  </a:cubicBezTo>
                  <a:cubicBezTo>
                    <a:pt x="282" y="506"/>
                    <a:pt x="283" y="506"/>
                    <a:pt x="283" y="506"/>
                  </a:cubicBezTo>
                  <a:cubicBezTo>
                    <a:pt x="283" y="506"/>
                    <a:pt x="283" y="506"/>
                    <a:pt x="283" y="506"/>
                  </a:cubicBezTo>
                  <a:cubicBezTo>
                    <a:pt x="285" y="504"/>
                    <a:pt x="286" y="503"/>
                    <a:pt x="288" y="501"/>
                  </a:cubicBezTo>
                  <a:cubicBezTo>
                    <a:pt x="288" y="501"/>
                    <a:pt x="288" y="501"/>
                    <a:pt x="288" y="501"/>
                  </a:cubicBezTo>
                  <a:cubicBezTo>
                    <a:pt x="288" y="501"/>
                    <a:pt x="289" y="501"/>
                    <a:pt x="289" y="501"/>
                  </a:cubicBezTo>
                  <a:cubicBezTo>
                    <a:pt x="289" y="501"/>
                    <a:pt x="289" y="501"/>
                    <a:pt x="289" y="501"/>
                  </a:cubicBezTo>
                  <a:cubicBezTo>
                    <a:pt x="289" y="500"/>
                    <a:pt x="290" y="500"/>
                    <a:pt x="290" y="500"/>
                  </a:cubicBezTo>
                  <a:cubicBezTo>
                    <a:pt x="290" y="500"/>
                    <a:pt x="290" y="500"/>
                    <a:pt x="290" y="500"/>
                  </a:cubicBezTo>
                  <a:cubicBezTo>
                    <a:pt x="323" y="472"/>
                    <a:pt x="353" y="442"/>
                    <a:pt x="378" y="413"/>
                  </a:cubicBezTo>
                  <a:cubicBezTo>
                    <a:pt x="427" y="356"/>
                    <a:pt x="462" y="297"/>
                    <a:pt x="487" y="243"/>
                  </a:cubicBezTo>
                  <a:cubicBezTo>
                    <a:pt x="530" y="152"/>
                    <a:pt x="544" y="72"/>
                    <a:pt x="549" y="31"/>
                  </a:cubicBezTo>
                  <a:cubicBezTo>
                    <a:pt x="549" y="31"/>
                    <a:pt x="549" y="31"/>
                    <a:pt x="549" y="31"/>
                  </a:cubicBezTo>
                  <a:cubicBezTo>
                    <a:pt x="549" y="31"/>
                    <a:pt x="549" y="31"/>
                    <a:pt x="549" y="31"/>
                  </a:cubicBezTo>
                  <a:cubicBezTo>
                    <a:pt x="549" y="31"/>
                    <a:pt x="549" y="31"/>
                    <a:pt x="549" y="30"/>
                  </a:cubicBezTo>
                  <a:cubicBezTo>
                    <a:pt x="549" y="30"/>
                    <a:pt x="549" y="30"/>
                    <a:pt x="549" y="30"/>
                  </a:cubicBezTo>
                  <a:cubicBezTo>
                    <a:pt x="549" y="30"/>
                    <a:pt x="549" y="30"/>
                    <a:pt x="549" y="30"/>
                  </a:cubicBezTo>
                  <a:cubicBezTo>
                    <a:pt x="549" y="30"/>
                    <a:pt x="549" y="30"/>
                    <a:pt x="549" y="30"/>
                  </a:cubicBezTo>
                  <a:cubicBezTo>
                    <a:pt x="550" y="21"/>
                    <a:pt x="551" y="14"/>
                    <a:pt x="551" y="9"/>
                  </a:cubicBezTo>
                  <a:cubicBezTo>
                    <a:pt x="523" y="0"/>
                    <a:pt x="523" y="0"/>
                    <a:pt x="523" y="0"/>
                  </a:cubicBezTo>
                </a:path>
              </a:pathLst>
            </a:custGeom>
            <a:solidFill>
              <a:srgbClr val="021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16" name="iṩlíḍe"/>
            <p:cNvSpPr/>
            <p:nvPr/>
          </p:nvSpPr>
          <p:spPr bwMode="auto">
            <a:xfrm>
              <a:off x="263188" y="3935494"/>
              <a:ext cx="322467" cy="229032"/>
            </a:xfrm>
            <a:custGeom>
              <a:avLst/>
              <a:gdLst>
                <a:gd name="T0" fmla="*/ 76 w 192"/>
                <a:gd name="T1" fmla="*/ 0 h 136"/>
                <a:gd name="T2" fmla="*/ 192 w 192"/>
                <a:gd name="T3" fmla="*/ 47 h 136"/>
                <a:gd name="T4" fmla="*/ 132 w 192"/>
                <a:gd name="T5" fmla="*/ 62 h 136"/>
                <a:gd name="T6" fmla="*/ 151 w 192"/>
                <a:gd name="T7" fmla="*/ 119 h 136"/>
                <a:gd name="T8" fmla="*/ 121 w 192"/>
                <a:gd name="T9" fmla="*/ 130 h 136"/>
                <a:gd name="T10" fmla="*/ 86 w 192"/>
                <a:gd name="T11" fmla="*/ 134 h 136"/>
                <a:gd name="T12" fmla="*/ 40 w 192"/>
                <a:gd name="T13" fmla="*/ 103 h 136"/>
                <a:gd name="T14" fmla="*/ 0 w 192"/>
                <a:gd name="T15" fmla="*/ 39 h 136"/>
                <a:gd name="T16" fmla="*/ 76 w 192"/>
                <a:gd name="T17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2" h="136">
                  <a:moveTo>
                    <a:pt x="76" y="0"/>
                  </a:moveTo>
                  <a:cubicBezTo>
                    <a:pt x="76" y="0"/>
                    <a:pt x="192" y="12"/>
                    <a:pt x="192" y="47"/>
                  </a:cubicBezTo>
                  <a:cubicBezTo>
                    <a:pt x="192" y="81"/>
                    <a:pt x="132" y="62"/>
                    <a:pt x="132" y="62"/>
                  </a:cubicBezTo>
                  <a:cubicBezTo>
                    <a:pt x="132" y="62"/>
                    <a:pt x="179" y="109"/>
                    <a:pt x="151" y="119"/>
                  </a:cubicBezTo>
                  <a:cubicBezTo>
                    <a:pt x="142" y="122"/>
                    <a:pt x="131" y="126"/>
                    <a:pt x="121" y="130"/>
                  </a:cubicBezTo>
                  <a:cubicBezTo>
                    <a:pt x="109" y="134"/>
                    <a:pt x="97" y="136"/>
                    <a:pt x="86" y="134"/>
                  </a:cubicBezTo>
                  <a:cubicBezTo>
                    <a:pt x="67" y="131"/>
                    <a:pt x="50" y="119"/>
                    <a:pt x="40" y="103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76" y="0"/>
                    <a:pt x="76" y="0"/>
                    <a:pt x="76" y="0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17" name="íṣ1ïďê"/>
            <p:cNvSpPr/>
            <p:nvPr/>
          </p:nvSpPr>
          <p:spPr bwMode="auto">
            <a:xfrm>
              <a:off x="-229059" y="3366903"/>
              <a:ext cx="835225" cy="855735"/>
            </a:xfrm>
            <a:custGeom>
              <a:avLst/>
              <a:gdLst>
                <a:gd name="T0" fmla="*/ 470 w 733"/>
                <a:gd name="T1" fmla="*/ 0 h 751"/>
                <a:gd name="T2" fmla="*/ 733 w 733"/>
                <a:gd name="T3" fmla="*/ 237 h 751"/>
                <a:gd name="T4" fmla="*/ 234 w 733"/>
                <a:gd name="T5" fmla="*/ 751 h 751"/>
                <a:gd name="T6" fmla="*/ 0 w 733"/>
                <a:gd name="T7" fmla="*/ 496 h 751"/>
                <a:gd name="T8" fmla="*/ 470 w 733"/>
                <a:gd name="T9" fmla="*/ 0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3" h="751">
                  <a:moveTo>
                    <a:pt x="470" y="0"/>
                  </a:moveTo>
                  <a:lnTo>
                    <a:pt x="733" y="237"/>
                  </a:lnTo>
                  <a:lnTo>
                    <a:pt x="234" y="751"/>
                  </a:lnTo>
                  <a:lnTo>
                    <a:pt x="0" y="496"/>
                  </a:lnTo>
                  <a:lnTo>
                    <a:pt x="470" y="0"/>
                  </a:lnTo>
                  <a:close/>
                </a:path>
              </a:pathLst>
            </a:custGeom>
            <a:solidFill>
              <a:srgbClr val="FFD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18" name="îś1íḓé"/>
            <p:cNvSpPr/>
            <p:nvPr/>
          </p:nvSpPr>
          <p:spPr bwMode="auto">
            <a:xfrm>
              <a:off x="-229059" y="3366903"/>
              <a:ext cx="835225" cy="855735"/>
            </a:xfrm>
            <a:custGeom>
              <a:avLst/>
              <a:gdLst>
                <a:gd name="T0" fmla="*/ 470 w 733"/>
                <a:gd name="T1" fmla="*/ 0 h 751"/>
                <a:gd name="T2" fmla="*/ 733 w 733"/>
                <a:gd name="T3" fmla="*/ 237 h 751"/>
                <a:gd name="T4" fmla="*/ 234 w 733"/>
                <a:gd name="T5" fmla="*/ 751 h 751"/>
                <a:gd name="T6" fmla="*/ 0 w 733"/>
                <a:gd name="T7" fmla="*/ 496 h 751"/>
                <a:gd name="T8" fmla="*/ 470 w 733"/>
                <a:gd name="T9" fmla="*/ 0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3" h="751">
                  <a:moveTo>
                    <a:pt x="470" y="0"/>
                  </a:moveTo>
                  <a:lnTo>
                    <a:pt x="733" y="237"/>
                  </a:lnTo>
                  <a:lnTo>
                    <a:pt x="234" y="751"/>
                  </a:lnTo>
                  <a:lnTo>
                    <a:pt x="0" y="496"/>
                  </a:lnTo>
                  <a:lnTo>
                    <a:pt x="47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19" name="îṧliďé"/>
            <p:cNvSpPr/>
            <p:nvPr/>
          </p:nvSpPr>
          <p:spPr bwMode="auto">
            <a:xfrm>
              <a:off x="-437580" y="2688925"/>
              <a:ext cx="838643" cy="1325193"/>
            </a:xfrm>
            <a:custGeom>
              <a:avLst/>
              <a:gdLst>
                <a:gd name="T0" fmla="*/ 338 w 498"/>
                <a:gd name="T1" fmla="*/ 40 h 787"/>
                <a:gd name="T2" fmla="*/ 336 w 498"/>
                <a:gd name="T3" fmla="*/ 33 h 787"/>
                <a:gd name="T4" fmla="*/ 286 w 498"/>
                <a:gd name="T5" fmla="*/ 9 h 787"/>
                <a:gd name="T6" fmla="*/ 104 w 498"/>
                <a:gd name="T7" fmla="*/ 139 h 787"/>
                <a:gd name="T8" fmla="*/ 50 w 498"/>
                <a:gd name="T9" fmla="*/ 477 h 787"/>
                <a:gd name="T10" fmla="*/ 445 w 498"/>
                <a:gd name="T11" fmla="*/ 787 h 787"/>
                <a:gd name="T12" fmla="*/ 498 w 498"/>
                <a:gd name="T13" fmla="*/ 734 h 787"/>
                <a:gd name="T14" fmla="*/ 292 w 498"/>
                <a:gd name="T15" fmla="*/ 345 h 787"/>
                <a:gd name="T16" fmla="*/ 338 w 498"/>
                <a:gd name="T17" fmla="*/ 40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8" h="787">
                  <a:moveTo>
                    <a:pt x="338" y="40"/>
                  </a:moveTo>
                  <a:cubicBezTo>
                    <a:pt x="337" y="38"/>
                    <a:pt x="336" y="35"/>
                    <a:pt x="336" y="33"/>
                  </a:cubicBezTo>
                  <a:cubicBezTo>
                    <a:pt x="334" y="26"/>
                    <a:pt x="319" y="0"/>
                    <a:pt x="286" y="9"/>
                  </a:cubicBezTo>
                  <a:cubicBezTo>
                    <a:pt x="248" y="20"/>
                    <a:pt x="153" y="76"/>
                    <a:pt x="104" y="139"/>
                  </a:cubicBezTo>
                  <a:cubicBezTo>
                    <a:pt x="42" y="218"/>
                    <a:pt x="0" y="383"/>
                    <a:pt x="50" y="477"/>
                  </a:cubicBezTo>
                  <a:cubicBezTo>
                    <a:pt x="101" y="571"/>
                    <a:pt x="232" y="746"/>
                    <a:pt x="445" y="787"/>
                  </a:cubicBezTo>
                  <a:cubicBezTo>
                    <a:pt x="445" y="787"/>
                    <a:pt x="498" y="774"/>
                    <a:pt x="498" y="734"/>
                  </a:cubicBezTo>
                  <a:cubicBezTo>
                    <a:pt x="498" y="734"/>
                    <a:pt x="192" y="541"/>
                    <a:pt x="292" y="345"/>
                  </a:cubicBezTo>
                  <a:cubicBezTo>
                    <a:pt x="376" y="179"/>
                    <a:pt x="356" y="92"/>
                    <a:pt x="338" y="40"/>
                  </a:cubicBezTo>
                </a:path>
              </a:pathLst>
            </a:custGeom>
            <a:solidFill>
              <a:srgbClr val="245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20" name="îŝḻîďé"/>
            <p:cNvSpPr/>
            <p:nvPr/>
          </p:nvSpPr>
          <p:spPr bwMode="auto">
            <a:xfrm>
              <a:off x="-260964" y="2717411"/>
              <a:ext cx="585683" cy="1286452"/>
            </a:xfrm>
            <a:custGeom>
              <a:avLst/>
              <a:gdLst>
                <a:gd name="T0" fmla="*/ 175 w 348"/>
                <a:gd name="T1" fmla="*/ 0 h 764"/>
                <a:gd name="T2" fmla="*/ 90 w 348"/>
                <a:gd name="T3" fmla="*/ 73 h 764"/>
                <a:gd name="T4" fmla="*/ 1 w 348"/>
                <a:gd name="T5" fmla="*/ 250 h 764"/>
                <a:gd name="T6" fmla="*/ 0 w 348"/>
                <a:gd name="T7" fmla="*/ 295 h 764"/>
                <a:gd name="T8" fmla="*/ 58 w 348"/>
                <a:gd name="T9" fmla="*/ 536 h 764"/>
                <a:gd name="T10" fmla="*/ 347 w 348"/>
                <a:gd name="T11" fmla="*/ 764 h 764"/>
                <a:gd name="T12" fmla="*/ 348 w 348"/>
                <a:gd name="T13" fmla="*/ 760 h 764"/>
                <a:gd name="T14" fmla="*/ 61 w 348"/>
                <a:gd name="T15" fmla="*/ 534 h 764"/>
                <a:gd name="T16" fmla="*/ 4 w 348"/>
                <a:gd name="T17" fmla="*/ 295 h 764"/>
                <a:gd name="T18" fmla="*/ 5 w 348"/>
                <a:gd name="T19" fmla="*/ 250 h 764"/>
                <a:gd name="T20" fmla="*/ 93 w 348"/>
                <a:gd name="T21" fmla="*/ 76 h 764"/>
                <a:gd name="T22" fmla="*/ 151 w 348"/>
                <a:gd name="T23" fmla="*/ 23 h 764"/>
                <a:gd name="T24" fmla="*/ 170 w 348"/>
                <a:gd name="T25" fmla="*/ 8 h 764"/>
                <a:gd name="T26" fmla="*/ 175 w 348"/>
                <a:gd name="T27" fmla="*/ 5 h 764"/>
                <a:gd name="T28" fmla="*/ 177 w 348"/>
                <a:gd name="T29" fmla="*/ 3 h 764"/>
                <a:gd name="T30" fmla="*/ 175 w 348"/>
                <a:gd name="T31" fmla="*/ 0 h 764"/>
                <a:gd name="T32" fmla="*/ 175 w 348"/>
                <a:gd name="T33" fmla="*/ 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8" h="764">
                  <a:moveTo>
                    <a:pt x="175" y="0"/>
                  </a:moveTo>
                  <a:cubicBezTo>
                    <a:pt x="175" y="0"/>
                    <a:pt x="133" y="28"/>
                    <a:pt x="90" y="73"/>
                  </a:cubicBezTo>
                  <a:cubicBezTo>
                    <a:pt x="48" y="118"/>
                    <a:pt x="4" y="180"/>
                    <a:pt x="1" y="250"/>
                  </a:cubicBezTo>
                  <a:cubicBezTo>
                    <a:pt x="0" y="264"/>
                    <a:pt x="0" y="279"/>
                    <a:pt x="0" y="295"/>
                  </a:cubicBezTo>
                  <a:cubicBezTo>
                    <a:pt x="0" y="365"/>
                    <a:pt x="9" y="452"/>
                    <a:pt x="58" y="536"/>
                  </a:cubicBezTo>
                  <a:cubicBezTo>
                    <a:pt x="106" y="620"/>
                    <a:pt x="193" y="702"/>
                    <a:pt x="347" y="764"/>
                  </a:cubicBezTo>
                  <a:cubicBezTo>
                    <a:pt x="348" y="760"/>
                    <a:pt x="348" y="760"/>
                    <a:pt x="348" y="760"/>
                  </a:cubicBezTo>
                  <a:cubicBezTo>
                    <a:pt x="195" y="699"/>
                    <a:pt x="109" y="618"/>
                    <a:pt x="61" y="534"/>
                  </a:cubicBezTo>
                  <a:cubicBezTo>
                    <a:pt x="13" y="451"/>
                    <a:pt x="4" y="365"/>
                    <a:pt x="4" y="295"/>
                  </a:cubicBezTo>
                  <a:cubicBezTo>
                    <a:pt x="4" y="279"/>
                    <a:pt x="4" y="264"/>
                    <a:pt x="5" y="250"/>
                  </a:cubicBezTo>
                  <a:cubicBezTo>
                    <a:pt x="8" y="182"/>
                    <a:pt x="51" y="120"/>
                    <a:pt x="93" y="76"/>
                  </a:cubicBezTo>
                  <a:cubicBezTo>
                    <a:pt x="114" y="53"/>
                    <a:pt x="135" y="35"/>
                    <a:pt x="151" y="23"/>
                  </a:cubicBezTo>
                  <a:cubicBezTo>
                    <a:pt x="159" y="17"/>
                    <a:pt x="166" y="12"/>
                    <a:pt x="170" y="8"/>
                  </a:cubicBezTo>
                  <a:cubicBezTo>
                    <a:pt x="172" y="7"/>
                    <a:pt x="174" y="6"/>
                    <a:pt x="175" y="5"/>
                  </a:cubicBezTo>
                  <a:cubicBezTo>
                    <a:pt x="177" y="4"/>
                    <a:pt x="177" y="3"/>
                    <a:pt x="177" y="3"/>
                  </a:cubicBezTo>
                  <a:cubicBezTo>
                    <a:pt x="175" y="0"/>
                    <a:pt x="175" y="0"/>
                    <a:pt x="175" y="0"/>
                  </a:cubicBezTo>
                  <a:cubicBezTo>
                    <a:pt x="175" y="0"/>
                    <a:pt x="175" y="0"/>
                    <a:pt x="175" y="0"/>
                  </a:cubicBezTo>
                </a:path>
              </a:pathLst>
            </a:custGeom>
            <a:solidFill>
              <a:srgbClr val="060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21" name="îŝ1íḓe"/>
            <p:cNvSpPr/>
            <p:nvPr/>
          </p:nvSpPr>
          <p:spPr bwMode="auto">
            <a:xfrm>
              <a:off x="-863289" y="4587266"/>
              <a:ext cx="5173095" cy="149692"/>
            </a:xfrm>
            <a:custGeom>
              <a:avLst/>
              <a:gdLst>
                <a:gd name="T0" fmla="*/ 4674 w 4720"/>
                <a:gd name="T1" fmla="*/ 94 h 94"/>
                <a:gd name="T2" fmla="*/ 47 w 4720"/>
                <a:gd name="T3" fmla="*/ 94 h 94"/>
                <a:gd name="T4" fmla="*/ 0 w 4720"/>
                <a:gd name="T5" fmla="*/ 47 h 94"/>
                <a:gd name="T6" fmla="*/ 47 w 4720"/>
                <a:gd name="T7" fmla="*/ 0 h 94"/>
                <a:gd name="T8" fmla="*/ 4674 w 4720"/>
                <a:gd name="T9" fmla="*/ 0 h 94"/>
                <a:gd name="T10" fmla="*/ 4720 w 4720"/>
                <a:gd name="T11" fmla="*/ 47 h 94"/>
                <a:gd name="T12" fmla="*/ 4674 w 4720"/>
                <a:gd name="T13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0" h="94">
                  <a:moveTo>
                    <a:pt x="4674" y="94"/>
                  </a:moveTo>
                  <a:cubicBezTo>
                    <a:pt x="47" y="94"/>
                    <a:pt x="47" y="94"/>
                    <a:pt x="47" y="94"/>
                  </a:cubicBezTo>
                  <a:cubicBezTo>
                    <a:pt x="21" y="94"/>
                    <a:pt x="0" y="73"/>
                    <a:pt x="0" y="47"/>
                  </a:cubicBezTo>
                  <a:cubicBezTo>
                    <a:pt x="0" y="21"/>
                    <a:pt x="21" y="0"/>
                    <a:pt x="47" y="0"/>
                  </a:cubicBezTo>
                  <a:cubicBezTo>
                    <a:pt x="4674" y="0"/>
                    <a:pt x="4674" y="0"/>
                    <a:pt x="4674" y="0"/>
                  </a:cubicBezTo>
                  <a:cubicBezTo>
                    <a:pt x="4699" y="0"/>
                    <a:pt x="4720" y="21"/>
                    <a:pt x="4720" y="47"/>
                  </a:cubicBezTo>
                  <a:cubicBezTo>
                    <a:pt x="4720" y="73"/>
                    <a:pt x="4699" y="94"/>
                    <a:pt x="4674" y="94"/>
                  </a:cubicBezTo>
                </a:path>
              </a:pathLst>
            </a:custGeom>
            <a:solidFill>
              <a:srgbClr val="E0E7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22" name="î$ľïḑe"/>
            <p:cNvSpPr/>
            <p:nvPr/>
          </p:nvSpPr>
          <p:spPr bwMode="auto">
            <a:xfrm>
              <a:off x="2325612" y="3267771"/>
              <a:ext cx="597078" cy="250681"/>
            </a:xfrm>
            <a:custGeom>
              <a:avLst/>
              <a:gdLst>
                <a:gd name="T0" fmla="*/ 1 w 355"/>
                <a:gd name="T1" fmla="*/ 142 h 149"/>
                <a:gd name="T2" fmla="*/ 12 w 355"/>
                <a:gd name="T3" fmla="*/ 126 h 149"/>
                <a:gd name="T4" fmla="*/ 312 w 355"/>
                <a:gd name="T5" fmla="*/ 32 h 149"/>
                <a:gd name="T6" fmla="*/ 319 w 355"/>
                <a:gd name="T7" fmla="*/ 109 h 149"/>
                <a:gd name="T8" fmla="*/ 0 w 355"/>
                <a:gd name="T9" fmla="*/ 149 h 149"/>
                <a:gd name="T10" fmla="*/ 1 w 355"/>
                <a:gd name="T11" fmla="*/ 14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5" h="149">
                  <a:moveTo>
                    <a:pt x="1" y="142"/>
                  </a:moveTo>
                  <a:cubicBezTo>
                    <a:pt x="1" y="135"/>
                    <a:pt x="6" y="129"/>
                    <a:pt x="12" y="126"/>
                  </a:cubicBezTo>
                  <a:cubicBezTo>
                    <a:pt x="61" y="102"/>
                    <a:pt x="274" y="0"/>
                    <a:pt x="312" y="32"/>
                  </a:cubicBezTo>
                  <a:cubicBezTo>
                    <a:pt x="355" y="67"/>
                    <a:pt x="319" y="109"/>
                    <a:pt x="319" y="109"/>
                  </a:cubicBezTo>
                  <a:cubicBezTo>
                    <a:pt x="0" y="149"/>
                    <a:pt x="0" y="149"/>
                    <a:pt x="0" y="149"/>
                  </a:cubicBezTo>
                  <a:lnTo>
                    <a:pt x="1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23" name="islídè"/>
            <p:cNvSpPr/>
            <p:nvPr/>
          </p:nvSpPr>
          <p:spPr bwMode="auto">
            <a:xfrm>
              <a:off x="500196" y="3344115"/>
              <a:ext cx="1773001" cy="1039188"/>
            </a:xfrm>
            <a:custGeom>
              <a:avLst/>
              <a:gdLst>
                <a:gd name="T0" fmla="*/ 991 w 1053"/>
                <a:gd name="T1" fmla="*/ 617 h 617"/>
                <a:gd name="T2" fmla="*/ 118 w 1053"/>
                <a:gd name="T3" fmla="*/ 617 h 617"/>
                <a:gd name="T4" fmla="*/ 48 w 1053"/>
                <a:gd name="T5" fmla="*/ 553 h 617"/>
                <a:gd name="T6" fmla="*/ 3 w 1053"/>
                <a:gd name="T7" fmla="*/ 64 h 617"/>
                <a:gd name="T8" fmla="*/ 62 w 1053"/>
                <a:gd name="T9" fmla="*/ 0 h 617"/>
                <a:gd name="T10" fmla="*/ 935 w 1053"/>
                <a:gd name="T11" fmla="*/ 0 h 617"/>
                <a:gd name="T12" fmla="*/ 1005 w 1053"/>
                <a:gd name="T13" fmla="*/ 64 h 617"/>
                <a:gd name="T14" fmla="*/ 1050 w 1053"/>
                <a:gd name="T15" fmla="*/ 553 h 617"/>
                <a:gd name="T16" fmla="*/ 991 w 1053"/>
                <a:gd name="T17" fmla="*/ 617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3" h="617">
                  <a:moveTo>
                    <a:pt x="991" y="617"/>
                  </a:moveTo>
                  <a:cubicBezTo>
                    <a:pt x="118" y="617"/>
                    <a:pt x="118" y="617"/>
                    <a:pt x="118" y="617"/>
                  </a:cubicBezTo>
                  <a:cubicBezTo>
                    <a:pt x="83" y="617"/>
                    <a:pt x="51" y="588"/>
                    <a:pt x="48" y="553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0" y="29"/>
                    <a:pt x="26" y="0"/>
                    <a:pt x="62" y="0"/>
                  </a:cubicBezTo>
                  <a:cubicBezTo>
                    <a:pt x="935" y="0"/>
                    <a:pt x="935" y="0"/>
                    <a:pt x="935" y="0"/>
                  </a:cubicBezTo>
                  <a:cubicBezTo>
                    <a:pt x="970" y="0"/>
                    <a:pt x="1002" y="29"/>
                    <a:pt x="1005" y="64"/>
                  </a:cubicBezTo>
                  <a:cubicBezTo>
                    <a:pt x="1050" y="553"/>
                    <a:pt x="1050" y="553"/>
                    <a:pt x="1050" y="553"/>
                  </a:cubicBezTo>
                  <a:cubicBezTo>
                    <a:pt x="1053" y="588"/>
                    <a:pt x="1027" y="617"/>
                    <a:pt x="991" y="617"/>
                  </a:cubicBezTo>
                </a:path>
              </a:pathLst>
            </a:custGeom>
            <a:solidFill>
              <a:srgbClr val="F1F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24" name="îṧļîḓé"/>
            <p:cNvSpPr/>
            <p:nvPr/>
          </p:nvSpPr>
          <p:spPr bwMode="auto">
            <a:xfrm>
              <a:off x="2119369" y="2724248"/>
              <a:ext cx="576568" cy="600496"/>
            </a:xfrm>
            <a:custGeom>
              <a:avLst/>
              <a:gdLst>
                <a:gd name="T0" fmla="*/ 121 w 342"/>
                <a:gd name="T1" fmla="*/ 19 h 357"/>
                <a:gd name="T2" fmla="*/ 67 w 342"/>
                <a:gd name="T3" fmla="*/ 66 h 357"/>
                <a:gd name="T4" fmla="*/ 48 w 342"/>
                <a:gd name="T5" fmla="*/ 148 h 357"/>
                <a:gd name="T6" fmla="*/ 60 w 342"/>
                <a:gd name="T7" fmla="*/ 294 h 357"/>
                <a:gd name="T8" fmla="*/ 306 w 342"/>
                <a:gd name="T9" fmla="*/ 302 h 357"/>
                <a:gd name="T10" fmla="*/ 261 w 342"/>
                <a:gd name="T11" fmla="*/ 71 h 357"/>
                <a:gd name="T12" fmla="*/ 208 w 342"/>
                <a:gd name="T13" fmla="*/ 0 h 357"/>
                <a:gd name="T14" fmla="*/ 121 w 342"/>
                <a:gd name="T15" fmla="*/ 19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2" h="357">
                  <a:moveTo>
                    <a:pt x="121" y="19"/>
                  </a:moveTo>
                  <a:cubicBezTo>
                    <a:pt x="96" y="24"/>
                    <a:pt x="75" y="42"/>
                    <a:pt x="67" y="66"/>
                  </a:cubicBezTo>
                  <a:cubicBezTo>
                    <a:pt x="57" y="97"/>
                    <a:pt x="49" y="133"/>
                    <a:pt x="48" y="148"/>
                  </a:cubicBezTo>
                  <a:cubicBezTo>
                    <a:pt x="46" y="169"/>
                    <a:pt x="0" y="254"/>
                    <a:pt x="60" y="294"/>
                  </a:cubicBezTo>
                  <a:cubicBezTo>
                    <a:pt x="121" y="334"/>
                    <a:pt x="271" y="357"/>
                    <a:pt x="306" y="302"/>
                  </a:cubicBezTo>
                  <a:cubicBezTo>
                    <a:pt x="342" y="248"/>
                    <a:pt x="261" y="71"/>
                    <a:pt x="261" y="71"/>
                  </a:cubicBezTo>
                  <a:cubicBezTo>
                    <a:pt x="208" y="0"/>
                    <a:pt x="208" y="0"/>
                    <a:pt x="208" y="0"/>
                  </a:cubicBezTo>
                  <a:lnTo>
                    <a:pt x="121" y="19"/>
                  </a:ln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25" name="îšľïḓé"/>
            <p:cNvSpPr/>
            <p:nvPr/>
          </p:nvSpPr>
          <p:spPr bwMode="auto">
            <a:xfrm>
              <a:off x="1301236" y="4009560"/>
              <a:ext cx="328165" cy="193708"/>
            </a:xfrm>
            <a:custGeom>
              <a:avLst/>
              <a:gdLst>
                <a:gd name="T0" fmla="*/ 0 w 288"/>
                <a:gd name="T1" fmla="*/ 170 h 170"/>
                <a:gd name="T2" fmla="*/ 116 w 288"/>
                <a:gd name="T3" fmla="*/ 0 h 170"/>
                <a:gd name="T4" fmla="*/ 288 w 288"/>
                <a:gd name="T5" fmla="*/ 150 h 170"/>
                <a:gd name="T6" fmla="*/ 0 w 288"/>
                <a:gd name="T7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170">
                  <a:moveTo>
                    <a:pt x="0" y="170"/>
                  </a:moveTo>
                  <a:lnTo>
                    <a:pt x="116" y="0"/>
                  </a:lnTo>
                  <a:lnTo>
                    <a:pt x="288" y="15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A4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26" name="išḷîḋe"/>
            <p:cNvSpPr/>
            <p:nvPr/>
          </p:nvSpPr>
          <p:spPr bwMode="auto">
            <a:xfrm>
              <a:off x="2009981" y="2572700"/>
              <a:ext cx="872827" cy="723558"/>
            </a:xfrm>
            <a:custGeom>
              <a:avLst/>
              <a:gdLst>
                <a:gd name="T0" fmla="*/ 303 w 518"/>
                <a:gd name="T1" fmla="*/ 37 h 430"/>
                <a:gd name="T2" fmla="*/ 255 w 518"/>
                <a:gd name="T3" fmla="*/ 19 h 430"/>
                <a:gd name="T4" fmla="*/ 202 w 518"/>
                <a:gd name="T5" fmla="*/ 18 h 430"/>
                <a:gd name="T6" fmla="*/ 226 w 518"/>
                <a:gd name="T7" fmla="*/ 47 h 430"/>
                <a:gd name="T8" fmla="*/ 199 w 518"/>
                <a:gd name="T9" fmla="*/ 42 h 430"/>
                <a:gd name="T10" fmla="*/ 138 w 518"/>
                <a:gd name="T11" fmla="*/ 15 h 430"/>
                <a:gd name="T12" fmla="*/ 70 w 518"/>
                <a:gd name="T13" fmla="*/ 37 h 430"/>
                <a:gd name="T14" fmla="*/ 22 w 518"/>
                <a:gd name="T15" fmla="*/ 110 h 430"/>
                <a:gd name="T16" fmla="*/ 169 w 518"/>
                <a:gd name="T17" fmla="*/ 142 h 430"/>
                <a:gd name="T18" fmla="*/ 236 w 518"/>
                <a:gd name="T19" fmla="*/ 180 h 430"/>
                <a:gd name="T20" fmla="*/ 230 w 518"/>
                <a:gd name="T21" fmla="*/ 317 h 430"/>
                <a:gd name="T22" fmla="*/ 394 w 518"/>
                <a:gd name="T23" fmla="*/ 390 h 430"/>
                <a:gd name="T24" fmla="*/ 432 w 518"/>
                <a:gd name="T25" fmla="*/ 123 h 430"/>
                <a:gd name="T26" fmla="*/ 303 w 518"/>
                <a:gd name="T27" fmla="*/ 37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8" h="430">
                  <a:moveTo>
                    <a:pt x="303" y="37"/>
                  </a:moveTo>
                  <a:cubicBezTo>
                    <a:pt x="286" y="34"/>
                    <a:pt x="270" y="28"/>
                    <a:pt x="255" y="19"/>
                  </a:cubicBezTo>
                  <a:cubicBezTo>
                    <a:pt x="236" y="9"/>
                    <a:pt x="211" y="0"/>
                    <a:pt x="202" y="18"/>
                  </a:cubicBezTo>
                  <a:cubicBezTo>
                    <a:pt x="188" y="49"/>
                    <a:pt x="226" y="47"/>
                    <a:pt x="226" y="47"/>
                  </a:cubicBezTo>
                  <a:cubicBezTo>
                    <a:pt x="226" y="47"/>
                    <a:pt x="203" y="49"/>
                    <a:pt x="199" y="42"/>
                  </a:cubicBezTo>
                  <a:cubicBezTo>
                    <a:pt x="195" y="35"/>
                    <a:pt x="180" y="9"/>
                    <a:pt x="138" y="15"/>
                  </a:cubicBezTo>
                  <a:cubicBezTo>
                    <a:pt x="96" y="21"/>
                    <a:pt x="110" y="45"/>
                    <a:pt x="70" y="37"/>
                  </a:cubicBezTo>
                  <a:cubicBezTo>
                    <a:pt x="30" y="29"/>
                    <a:pt x="0" y="87"/>
                    <a:pt x="22" y="110"/>
                  </a:cubicBezTo>
                  <a:cubicBezTo>
                    <a:pt x="44" y="133"/>
                    <a:pt x="140" y="152"/>
                    <a:pt x="169" y="142"/>
                  </a:cubicBezTo>
                  <a:cubicBezTo>
                    <a:pt x="169" y="142"/>
                    <a:pt x="204" y="190"/>
                    <a:pt x="236" y="180"/>
                  </a:cubicBezTo>
                  <a:cubicBezTo>
                    <a:pt x="236" y="180"/>
                    <a:pt x="194" y="292"/>
                    <a:pt x="230" y="317"/>
                  </a:cubicBezTo>
                  <a:cubicBezTo>
                    <a:pt x="265" y="342"/>
                    <a:pt x="340" y="430"/>
                    <a:pt x="394" y="390"/>
                  </a:cubicBezTo>
                  <a:cubicBezTo>
                    <a:pt x="449" y="351"/>
                    <a:pt x="518" y="221"/>
                    <a:pt x="432" y="123"/>
                  </a:cubicBezTo>
                  <a:cubicBezTo>
                    <a:pt x="377" y="60"/>
                    <a:pt x="330" y="42"/>
                    <a:pt x="303" y="37"/>
                  </a:cubicBezTo>
                  <a:close/>
                </a:path>
              </a:pathLst>
            </a:custGeom>
            <a:solidFill>
              <a:srgbClr val="8930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27" name="îśļïḑé"/>
            <p:cNvSpPr/>
            <p:nvPr/>
          </p:nvSpPr>
          <p:spPr bwMode="auto">
            <a:xfrm>
              <a:off x="1248822" y="3741786"/>
              <a:ext cx="323607" cy="339560"/>
            </a:xfrm>
            <a:custGeom>
              <a:avLst/>
              <a:gdLst>
                <a:gd name="T0" fmla="*/ 180 w 192"/>
                <a:gd name="T1" fmla="*/ 91 h 202"/>
                <a:gd name="T2" fmla="*/ 117 w 192"/>
                <a:gd name="T3" fmla="*/ 196 h 202"/>
                <a:gd name="T4" fmla="*/ 12 w 192"/>
                <a:gd name="T5" fmla="*/ 112 h 202"/>
                <a:gd name="T6" fmla="*/ 75 w 192"/>
                <a:gd name="T7" fmla="*/ 6 h 202"/>
                <a:gd name="T8" fmla="*/ 180 w 192"/>
                <a:gd name="T9" fmla="*/ 9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202">
                  <a:moveTo>
                    <a:pt x="180" y="91"/>
                  </a:moveTo>
                  <a:cubicBezTo>
                    <a:pt x="192" y="143"/>
                    <a:pt x="164" y="191"/>
                    <a:pt x="117" y="196"/>
                  </a:cubicBezTo>
                  <a:cubicBezTo>
                    <a:pt x="70" y="202"/>
                    <a:pt x="23" y="164"/>
                    <a:pt x="12" y="112"/>
                  </a:cubicBezTo>
                  <a:cubicBezTo>
                    <a:pt x="0" y="59"/>
                    <a:pt x="28" y="12"/>
                    <a:pt x="75" y="6"/>
                  </a:cubicBezTo>
                  <a:cubicBezTo>
                    <a:pt x="122" y="0"/>
                    <a:pt x="169" y="38"/>
                    <a:pt x="180" y="91"/>
                  </a:cubicBezTo>
                  <a:close/>
                </a:path>
              </a:pathLst>
            </a:custGeom>
            <a:solidFill>
              <a:srgbClr val="1D54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28" name="iŝlidê"/>
            <p:cNvSpPr/>
            <p:nvPr/>
          </p:nvSpPr>
          <p:spPr bwMode="auto">
            <a:xfrm>
              <a:off x="614142" y="3434132"/>
              <a:ext cx="362348" cy="872826"/>
            </a:xfrm>
            <a:custGeom>
              <a:avLst/>
              <a:gdLst>
                <a:gd name="T0" fmla="*/ 188 w 215"/>
                <a:gd name="T1" fmla="*/ 517 h 518"/>
                <a:gd name="T2" fmla="*/ 74 w 215"/>
                <a:gd name="T3" fmla="*/ 514 h 518"/>
                <a:gd name="T4" fmla="*/ 42 w 215"/>
                <a:gd name="T5" fmla="*/ 482 h 518"/>
                <a:gd name="T6" fmla="*/ 2 w 215"/>
                <a:gd name="T7" fmla="*/ 31 h 518"/>
                <a:gd name="T8" fmla="*/ 28 w 215"/>
                <a:gd name="T9" fmla="*/ 0 h 518"/>
                <a:gd name="T10" fmla="*/ 142 w 215"/>
                <a:gd name="T11" fmla="*/ 3 h 518"/>
                <a:gd name="T12" fmla="*/ 174 w 215"/>
                <a:gd name="T13" fmla="*/ 36 h 518"/>
                <a:gd name="T14" fmla="*/ 214 w 215"/>
                <a:gd name="T15" fmla="*/ 486 h 518"/>
                <a:gd name="T16" fmla="*/ 188 w 215"/>
                <a:gd name="T17" fmla="*/ 517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5" h="518">
                  <a:moveTo>
                    <a:pt x="188" y="517"/>
                  </a:moveTo>
                  <a:cubicBezTo>
                    <a:pt x="74" y="514"/>
                    <a:pt x="74" y="514"/>
                    <a:pt x="74" y="514"/>
                  </a:cubicBezTo>
                  <a:cubicBezTo>
                    <a:pt x="58" y="514"/>
                    <a:pt x="43" y="499"/>
                    <a:pt x="42" y="48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14"/>
                    <a:pt x="12" y="0"/>
                    <a:pt x="28" y="0"/>
                  </a:cubicBezTo>
                  <a:cubicBezTo>
                    <a:pt x="142" y="3"/>
                    <a:pt x="142" y="3"/>
                    <a:pt x="142" y="3"/>
                  </a:cubicBezTo>
                  <a:cubicBezTo>
                    <a:pt x="158" y="3"/>
                    <a:pt x="172" y="18"/>
                    <a:pt x="174" y="36"/>
                  </a:cubicBezTo>
                  <a:cubicBezTo>
                    <a:pt x="214" y="486"/>
                    <a:pt x="214" y="486"/>
                    <a:pt x="214" y="486"/>
                  </a:cubicBezTo>
                  <a:cubicBezTo>
                    <a:pt x="215" y="504"/>
                    <a:pt x="204" y="518"/>
                    <a:pt x="188" y="5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29" name="íSļîďe"/>
            <p:cNvSpPr/>
            <p:nvPr/>
          </p:nvSpPr>
          <p:spPr bwMode="auto">
            <a:xfrm>
              <a:off x="2199132" y="2879214"/>
              <a:ext cx="92297" cy="36463"/>
            </a:xfrm>
            <a:custGeom>
              <a:avLst/>
              <a:gdLst>
                <a:gd name="T0" fmla="*/ 8 w 55"/>
                <a:gd name="T1" fmla="*/ 0 h 22"/>
                <a:gd name="T2" fmla="*/ 55 w 55"/>
                <a:gd name="T3" fmla="*/ 22 h 22"/>
                <a:gd name="T4" fmla="*/ 7 w 55"/>
                <a:gd name="T5" fmla="*/ 13 h 22"/>
                <a:gd name="T6" fmla="*/ 8 w 55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22">
                  <a:moveTo>
                    <a:pt x="8" y="0"/>
                  </a:moveTo>
                  <a:cubicBezTo>
                    <a:pt x="8" y="0"/>
                    <a:pt x="49" y="5"/>
                    <a:pt x="55" y="22"/>
                  </a:cubicBezTo>
                  <a:cubicBezTo>
                    <a:pt x="55" y="22"/>
                    <a:pt x="13" y="8"/>
                    <a:pt x="7" y="13"/>
                  </a:cubicBezTo>
                  <a:cubicBezTo>
                    <a:pt x="7" y="13"/>
                    <a:pt x="0" y="7"/>
                    <a:pt x="8" y="0"/>
                  </a:cubicBezTo>
                  <a:close/>
                </a:path>
              </a:pathLst>
            </a:custGeom>
            <a:solidFill>
              <a:srgbClr val="311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30" name="is1íḑê"/>
            <p:cNvSpPr/>
            <p:nvPr/>
          </p:nvSpPr>
          <p:spPr bwMode="auto">
            <a:xfrm>
              <a:off x="2227618" y="2929351"/>
              <a:ext cx="45578" cy="53555"/>
            </a:xfrm>
            <a:prstGeom prst="ellipse">
              <a:avLst/>
            </a:prstGeom>
            <a:solidFill>
              <a:srgbClr val="311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31" name="îšľïḑê"/>
            <p:cNvSpPr/>
            <p:nvPr/>
          </p:nvSpPr>
          <p:spPr bwMode="auto">
            <a:xfrm>
              <a:off x="2145577" y="2976069"/>
              <a:ext cx="80902" cy="93436"/>
            </a:xfrm>
            <a:custGeom>
              <a:avLst/>
              <a:gdLst>
                <a:gd name="T0" fmla="*/ 40 w 48"/>
                <a:gd name="T1" fmla="*/ 0 h 55"/>
                <a:gd name="T2" fmla="*/ 9 w 48"/>
                <a:gd name="T3" fmla="*/ 28 h 55"/>
                <a:gd name="T4" fmla="*/ 22 w 48"/>
                <a:gd name="T5" fmla="*/ 55 h 55"/>
                <a:gd name="T6" fmla="*/ 48 w 48"/>
                <a:gd name="T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55">
                  <a:moveTo>
                    <a:pt x="40" y="0"/>
                  </a:moveTo>
                  <a:cubicBezTo>
                    <a:pt x="9" y="28"/>
                    <a:pt x="9" y="28"/>
                    <a:pt x="9" y="28"/>
                  </a:cubicBezTo>
                  <a:cubicBezTo>
                    <a:pt x="0" y="39"/>
                    <a:pt x="7" y="55"/>
                    <a:pt x="22" y="55"/>
                  </a:cubicBezTo>
                  <a:cubicBezTo>
                    <a:pt x="48" y="55"/>
                    <a:pt x="48" y="55"/>
                    <a:pt x="48" y="55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32" name="íṣḻiḓê"/>
            <p:cNvSpPr/>
            <p:nvPr/>
          </p:nvSpPr>
          <p:spPr bwMode="auto">
            <a:xfrm>
              <a:off x="991304" y="4105274"/>
              <a:ext cx="1025514" cy="806738"/>
            </a:xfrm>
            <a:custGeom>
              <a:avLst/>
              <a:gdLst>
                <a:gd name="T0" fmla="*/ 609 w 609"/>
                <a:gd name="T1" fmla="*/ 232 h 479"/>
                <a:gd name="T2" fmla="*/ 390 w 609"/>
                <a:gd name="T3" fmla="*/ 416 h 479"/>
                <a:gd name="T4" fmla="*/ 147 w 609"/>
                <a:gd name="T5" fmla="*/ 389 h 479"/>
                <a:gd name="T6" fmla="*/ 0 w 609"/>
                <a:gd name="T7" fmla="*/ 65 h 479"/>
                <a:gd name="T8" fmla="*/ 102 w 609"/>
                <a:gd name="T9" fmla="*/ 0 h 479"/>
                <a:gd name="T10" fmla="*/ 238 w 609"/>
                <a:gd name="T11" fmla="*/ 182 h 479"/>
                <a:gd name="T12" fmla="*/ 318 w 609"/>
                <a:gd name="T13" fmla="*/ 196 h 479"/>
                <a:gd name="T14" fmla="*/ 425 w 609"/>
                <a:gd name="T15" fmla="*/ 123 h 479"/>
                <a:gd name="T16" fmla="*/ 609 w 609"/>
                <a:gd name="T17" fmla="*/ 232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9" h="479">
                  <a:moveTo>
                    <a:pt x="609" y="232"/>
                  </a:moveTo>
                  <a:cubicBezTo>
                    <a:pt x="390" y="416"/>
                    <a:pt x="390" y="416"/>
                    <a:pt x="390" y="416"/>
                  </a:cubicBezTo>
                  <a:cubicBezTo>
                    <a:pt x="316" y="479"/>
                    <a:pt x="205" y="466"/>
                    <a:pt x="147" y="389"/>
                  </a:cubicBezTo>
                  <a:cubicBezTo>
                    <a:pt x="83" y="304"/>
                    <a:pt x="14" y="187"/>
                    <a:pt x="0" y="6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238" y="182"/>
                    <a:pt x="238" y="182"/>
                    <a:pt x="238" y="182"/>
                  </a:cubicBezTo>
                  <a:cubicBezTo>
                    <a:pt x="256" y="208"/>
                    <a:pt x="292" y="214"/>
                    <a:pt x="318" y="196"/>
                  </a:cubicBezTo>
                  <a:cubicBezTo>
                    <a:pt x="425" y="123"/>
                    <a:pt x="425" y="123"/>
                    <a:pt x="425" y="123"/>
                  </a:cubicBezTo>
                  <a:cubicBezTo>
                    <a:pt x="609" y="232"/>
                    <a:pt x="609" y="232"/>
                    <a:pt x="609" y="232"/>
                  </a:cubicBezTo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33" name="îṣlïḍe"/>
            <p:cNvSpPr/>
            <p:nvPr/>
          </p:nvSpPr>
          <p:spPr bwMode="auto">
            <a:xfrm>
              <a:off x="1710303" y="4608915"/>
              <a:ext cx="174337" cy="144712"/>
            </a:xfrm>
            <a:custGeom>
              <a:avLst/>
              <a:gdLst>
                <a:gd name="T0" fmla="*/ 103 w 103"/>
                <a:gd name="T1" fmla="*/ 0 h 86"/>
                <a:gd name="T2" fmla="*/ 103 w 103"/>
                <a:gd name="T3" fmla="*/ 0 h 86"/>
                <a:gd name="T4" fmla="*/ 0 w 103"/>
                <a:gd name="T5" fmla="*/ 86 h 86"/>
                <a:gd name="T6" fmla="*/ 0 w 103"/>
                <a:gd name="T7" fmla="*/ 86 h 86"/>
                <a:gd name="T8" fmla="*/ 103 w 103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86">
                  <a:moveTo>
                    <a:pt x="103" y="0"/>
                  </a:moveTo>
                  <a:cubicBezTo>
                    <a:pt x="103" y="0"/>
                    <a:pt x="103" y="0"/>
                    <a:pt x="103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03" y="0"/>
                    <a:pt x="103" y="0"/>
                    <a:pt x="103" y="0"/>
                  </a:cubicBezTo>
                </a:path>
              </a:pathLst>
            </a:custGeom>
            <a:solidFill>
              <a:srgbClr val="525C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34" name="íṣḷîḑé"/>
            <p:cNvSpPr/>
            <p:nvPr/>
          </p:nvSpPr>
          <p:spPr bwMode="auto">
            <a:xfrm>
              <a:off x="1529129" y="4393558"/>
              <a:ext cx="447808" cy="360070"/>
            </a:xfrm>
            <a:custGeom>
              <a:avLst/>
              <a:gdLst>
                <a:gd name="T0" fmla="*/ 36 w 266"/>
                <a:gd name="T1" fmla="*/ 0 h 214"/>
                <a:gd name="T2" fmla="*/ 0 w 266"/>
                <a:gd name="T3" fmla="*/ 24 h 214"/>
                <a:gd name="T4" fmla="*/ 108 w 266"/>
                <a:gd name="T5" fmla="*/ 214 h 214"/>
                <a:gd name="T6" fmla="*/ 211 w 266"/>
                <a:gd name="T7" fmla="*/ 128 h 214"/>
                <a:gd name="T8" fmla="*/ 266 w 266"/>
                <a:gd name="T9" fmla="*/ 81 h 214"/>
                <a:gd name="T10" fmla="*/ 266 w 266"/>
                <a:gd name="T11" fmla="*/ 75 h 214"/>
                <a:gd name="T12" fmla="*/ 266 w 266"/>
                <a:gd name="T13" fmla="*/ 75 h 214"/>
                <a:gd name="T14" fmla="*/ 266 w 266"/>
                <a:gd name="T15" fmla="*/ 75 h 214"/>
                <a:gd name="T16" fmla="*/ 266 w 266"/>
                <a:gd name="T17" fmla="*/ 75 h 214"/>
                <a:gd name="T18" fmla="*/ 266 w 266"/>
                <a:gd name="T19" fmla="*/ 75 h 214"/>
                <a:gd name="T20" fmla="*/ 266 w 266"/>
                <a:gd name="T21" fmla="*/ 75 h 214"/>
                <a:gd name="T22" fmla="*/ 266 w 266"/>
                <a:gd name="T23" fmla="*/ 75 h 214"/>
                <a:gd name="T24" fmla="*/ 36 w 266"/>
                <a:gd name="T2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6" h="214">
                  <a:moveTo>
                    <a:pt x="36" y="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53" y="56"/>
                    <a:pt x="129" y="120"/>
                    <a:pt x="108" y="214"/>
                  </a:cubicBezTo>
                  <a:cubicBezTo>
                    <a:pt x="211" y="128"/>
                    <a:pt x="211" y="128"/>
                    <a:pt x="211" y="128"/>
                  </a:cubicBezTo>
                  <a:cubicBezTo>
                    <a:pt x="266" y="81"/>
                    <a:pt x="266" y="81"/>
                    <a:pt x="266" y="81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6" y="75"/>
                    <a:pt x="266" y="75"/>
                    <a:pt x="266" y="75"/>
                  </a:cubicBezTo>
                  <a:cubicBezTo>
                    <a:pt x="261" y="74"/>
                    <a:pt x="135" y="41"/>
                    <a:pt x="36" y="0"/>
                  </a:cubicBezTo>
                </a:path>
              </a:pathLst>
            </a:custGeom>
            <a:solidFill>
              <a:srgbClr val="F7B5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35" name="iṣḻîḍe"/>
            <p:cNvSpPr/>
            <p:nvPr/>
          </p:nvSpPr>
          <p:spPr bwMode="auto">
            <a:xfrm>
              <a:off x="1402649" y="3360066"/>
              <a:ext cx="2192323" cy="1834531"/>
            </a:xfrm>
            <a:custGeom>
              <a:avLst/>
              <a:gdLst>
                <a:gd name="T0" fmla="*/ 0 w 1302"/>
                <a:gd name="T1" fmla="*/ 544 h 1089"/>
                <a:gd name="T2" fmla="*/ 695 w 1302"/>
                <a:gd name="T3" fmla="*/ 62 h 1089"/>
                <a:gd name="T4" fmla="*/ 1246 w 1302"/>
                <a:gd name="T5" fmla="*/ 275 h 1089"/>
                <a:gd name="T6" fmla="*/ 1302 w 1302"/>
                <a:gd name="T7" fmla="*/ 532 h 1089"/>
                <a:gd name="T8" fmla="*/ 1302 w 1302"/>
                <a:gd name="T9" fmla="*/ 1070 h 1089"/>
                <a:gd name="T10" fmla="*/ 357 w 1302"/>
                <a:gd name="T11" fmla="*/ 1089 h 1089"/>
                <a:gd name="T12" fmla="*/ 341 w 1302"/>
                <a:gd name="T13" fmla="*/ 688 h 1089"/>
                <a:gd name="T14" fmla="*/ 0 w 1302"/>
                <a:gd name="T15" fmla="*/ 544 h 10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02" h="1089">
                  <a:moveTo>
                    <a:pt x="0" y="544"/>
                  </a:moveTo>
                  <a:cubicBezTo>
                    <a:pt x="0" y="544"/>
                    <a:pt x="219" y="125"/>
                    <a:pt x="695" y="62"/>
                  </a:cubicBezTo>
                  <a:cubicBezTo>
                    <a:pt x="1171" y="0"/>
                    <a:pt x="1246" y="275"/>
                    <a:pt x="1246" y="275"/>
                  </a:cubicBezTo>
                  <a:cubicBezTo>
                    <a:pt x="1302" y="532"/>
                    <a:pt x="1302" y="532"/>
                    <a:pt x="1302" y="532"/>
                  </a:cubicBezTo>
                  <a:cubicBezTo>
                    <a:pt x="1302" y="1070"/>
                    <a:pt x="1302" y="1070"/>
                    <a:pt x="1302" y="1070"/>
                  </a:cubicBezTo>
                  <a:cubicBezTo>
                    <a:pt x="357" y="1089"/>
                    <a:pt x="357" y="1089"/>
                    <a:pt x="357" y="1089"/>
                  </a:cubicBezTo>
                  <a:cubicBezTo>
                    <a:pt x="341" y="688"/>
                    <a:pt x="341" y="688"/>
                    <a:pt x="341" y="688"/>
                  </a:cubicBezTo>
                  <a:cubicBezTo>
                    <a:pt x="341" y="688"/>
                    <a:pt x="50" y="613"/>
                    <a:pt x="0" y="544"/>
                  </a:cubicBezTo>
                </a:path>
              </a:pathLst>
            </a:custGeom>
            <a:solidFill>
              <a:srgbClr val="FCC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36" name="iṡḷïḋê"/>
            <p:cNvSpPr/>
            <p:nvPr/>
          </p:nvSpPr>
          <p:spPr bwMode="auto">
            <a:xfrm>
              <a:off x="836337" y="3872824"/>
              <a:ext cx="382859" cy="404509"/>
            </a:xfrm>
            <a:custGeom>
              <a:avLst/>
              <a:gdLst>
                <a:gd name="T0" fmla="*/ 207 w 227"/>
                <a:gd name="T1" fmla="*/ 86 h 240"/>
                <a:gd name="T2" fmla="*/ 151 w 227"/>
                <a:gd name="T3" fmla="*/ 221 h 240"/>
                <a:gd name="T4" fmla="*/ 21 w 227"/>
                <a:gd name="T5" fmla="*/ 155 h 240"/>
                <a:gd name="T6" fmla="*/ 76 w 227"/>
                <a:gd name="T7" fmla="*/ 19 h 240"/>
                <a:gd name="T8" fmla="*/ 207 w 227"/>
                <a:gd name="T9" fmla="*/ 8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40">
                  <a:moveTo>
                    <a:pt x="207" y="86"/>
                  </a:moveTo>
                  <a:cubicBezTo>
                    <a:pt x="227" y="142"/>
                    <a:pt x="202" y="202"/>
                    <a:pt x="151" y="221"/>
                  </a:cubicBezTo>
                  <a:cubicBezTo>
                    <a:pt x="100" y="240"/>
                    <a:pt x="41" y="210"/>
                    <a:pt x="21" y="155"/>
                  </a:cubicBezTo>
                  <a:cubicBezTo>
                    <a:pt x="0" y="99"/>
                    <a:pt x="25" y="38"/>
                    <a:pt x="76" y="19"/>
                  </a:cubicBezTo>
                  <a:cubicBezTo>
                    <a:pt x="128" y="0"/>
                    <a:pt x="186" y="30"/>
                    <a:pt x="207" y="86"/>
                  </a:cubicBez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37" name="iś1íḓè"/>
            <p:cNvSpPr/>
            <p:nvPr/>
          </p:nvSpPr>
          <p:spPr bwMode="auto">
            <a:xfrm>
              <a:off x="940028" y="3724694"/>
              <a:ext cx="180035" cy="313352"/>
            </a:xfrm>
            <a:custGeom>
              <a:avLst/>
              <a:gdLst>
                <a:gd name="T0" fmla="*/ 65 w 107"/>
                <a:gd name="T1" fmla="*/ 169 h 186"/>
                <a:gd name="T2" fmla="*/ 7 w 107"/>
                <a:gd name="T3" fmla="*/ 33 h 186"/>
                <a:gd name="T4" fmla="*/ 31 w 107"/>
                <a:gd name="T5" fmla="*/ 4 h 186"/>
                <a:gd name="T6" fmla="*/ 44 w 107"/>
                <a:gd name="T7" fmla="*/ 7 h 186"/>
                <a:gd name="T8" fmla="*/ 60 w 107"/>
                <a:gd name="T9" fmla="*/ 21 h 186"/>
                <a:gd name="T10" fmla="*/ 105 w 107"/>
                <a:gd name="T11" fmla="*/ 153 h 186"/>
                <a:gd name="T12" fmla="*/ 100 w 107"/>
                <a:gd name="T13" fmla="*/ 175 h 186"/>
                <a:gd name="T14" fmla="*/ 65 w 107"/>
                <a:gd name="T15" fmla="*/ 16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186">
                  <a:moveTo>
                    <a:pt x="65" y="169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0" y="17"/>
                    <a:pt x="14" y="0"/>
                    <a:pt x="31" y="4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52" y="8"/>
                    <a:pt x="57" y="14"/>
                    <a:pt x="60" y="21"/>
                  </a:cubicBezTo>
                  <a:cubicBezTo>
                    <a:pt x="105" y="153"/>
                    <a:pt x="105" y="153"/>
                    <a:pt x="105" y="153"/>
                  </a:cubicBezTo>
                  <a:cubicBezTo>
                    <a:pt x="107" y="161"/>
                    <a:pt x="106" y="170"/>
                    <a:pt x="100" y="175"/>
                  </a:cubicBezTo>
                  <a:cubicBezTo>
                    <a:pt x="89" y="186"/>
                    <a:pt x="71" y="183"/>
                    <a:pt x="65" y="169"/>
                  </a:cubicBez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38" name="íṥḻîḋè"/>
            <p:cNvSpPr/>
            <p:nvPr/>
          </p:nvSpPr>
          <p:spPr bwMode="auto">
            <a:xfrm>
              <a:off x="986745" y="3599353"/>
              <a:ext cx="975379" cy="66089"/>
            </a:xfrm>
            <a:custGeom>
              <a:avLst/>
              <a:gdLst>
                <a:gd name="T0" fmla="*/ 560 w 579"/>
                <a:gd name="T1" fmla="*/ 39 h 39"/>
                <a:gd name="T2" fmla="*/ 27 w 579"/>
                <a:gd name="T3" fmla="*/ 39 h 39"/>
                <a:gd name="T4" fmla="*/ 3 w 579"/>
                <a:gd name="T5" fmla="*/ 19 h 39"/>
                <a:gd name="T6" fmla="*/ 19 w 579"/>
                <a:gd name="T7" fmla="*/ 0 h 39"/>
                <a:gd name="T8" fmla="*/ 552 w 579"/>
                <a:gd name="T9" fmla="*/ 0 h 39"/>
                <a:gd name="T10" fmla="*/ 577 w 579"/>
                <a:gd name="T11" fmla="*/ 19 h 39"/>
                <a:gd name="T12" fmla="*/ 560 w 579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9" h="39">
                  <a:moveTo>
                    <a:pt x="560" y="39"/>
                  </a:moveTo>
                  <a:cubicBezTo>
                    <a:pt x="27" y="39"/>
                    <a:pt x="27" y="39"/>
                    <a:pt x="27" y="39"/>
                  </a:cubicBezTo>
                  <a:cubicBezTo>
                    <a:pt x="16" y="39"/>
                    <a:pt x="5" y="30"/>
                    <a:pt x="3" y="19"/>
                  </a:cubicBezTo>
                  <a:cubicBezTo>
                    <a:pt x="0" y="9"/>
                    <a:pt x="8" y="0"/>
                    <a:pt x="19" y="0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563" y="0"/>
                    <a:pt x="574" y="9"/>
                    <a:pt x="577" y="19"/>
                  </a:cubicBezTo>
                  <a:cubicBezTo>
                    <a:pt x="579" y="30"/>
                    <a:pt x="572" y="39"/>
                    <a:pt x="560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39" name="îṥľiďè"/>
            <p:cNvSpPr/>
            <p:nvPr/>
          </p:nvSpPr>
          <p:spPr bwMode="auto">
            <a:xfrm>
              <a:off x="962817" y="3483129"/>
              <a:ext cx="973100" cy="66089"/>
            </a:xfrm>
            <a:custGeom>
              <a:avLst/>
              <a:gdLst>
                <a:gd name="T0" fmla="*/ 560 w 578"/>
                <a:gd name="T1" fmla="*/ 39 h 39"/>
                <a:gd name="T2" fmla="*/ 27 w 578"/>
                <a:gd name="T3" fmla="*/ 39 h 39"/>
                <a:gd name="T4" fmla="*/ 2 w 578"/>
                <a:gd name="T5" fmla="*/ 19 h 39"/>
                <a:gd name="T6" fmla="*/ 18 w 578"/>
                <a:gd name="T7" fmla="*/ 0 h 39"/>
                <a:gd name="T8" fmla="*/ 551 w 578"/>
                <a:gd name="T9" fmla="*/ 0 h 39"/>
                <a:gd name="T10" fmla="*/ 576 w 578"/>
                <a:gd name="T11" fmla="*/ 19 h 39"/>
                <a:gd name="T12" fmla="*/ 560 w 578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8" h="39">
                  <a:moveTo>
                    <a:pt x="560" y="39"/>
                  </a:moveTo>
                  <a:cubicBezTo>
                    <a:pt x="27" y="39"/>
                    <a:pt x="27" y="39"/>
                    <a:pt x="27" y="39"/>
                  </a:cubicBezTo>
                  <a:cubicBezTo>
                    <a:pt x="15" y="39"/>
                    <a:pt x="4" y="30"/>
                    <a:pt x="2" y="19"/>
                  </a:cubicBezTo>
                  <a:cubicBezTo>
                    <a:pt x="0" y="8"/>
                    <a:pt x="7" y="0"/>
                    <a:pt x="18" y="0"/>
                  </a:cubicBezTo>
                  <a:cubicBezTo>
                    <a:pt x="551" y="0"/>
                    <a:pt x="551" y="0"/>
                    <a:pt x="551" y="0"/>
                  </a:cubicBezTo>
                  <a:cubicBezTo>
                    <a:pt x="563" y="0"/>
                    <a:pt x="574" y="8"/>
                    <a:pt x="576" y="19"/>
                  </a:cubicBezTo>
                  <a:cubicBezTo>
                    <a:pt x="578" y="30"/>
                    <a:pt x="571" y="39"/>
                    <a:pt x="560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40" name="íṩḻide"/>
            <p:cNvSpPr/>
            <p:nvPr/>
          </p:nvSpPr>
          <p:spPr bwMode="auto">
            <a:xfrm>
              <a:off x="2350681" y="4046022"/>
              <a:ext cx="1720586" cy="1148576"/>
            </a:xfrm>
            <a:custGeom>
              <a:avLst/>
              <a:gdLst>
                <a:gd name="T0" fmla="*/ 889 w 1022"/>
                <a:gd name="T1" fmla="*/ 682 h 682"/>
                <a:gd name="T2" fmla="*/ 969 w 1022"/>
                <a:gd name="T3" fmla="*/ 376 h 682"/>
                <a:gd name="T4" fmla="*/ 647 w 1022"/>
                <a:gd name="T5" fmla="*/ 0 h 682"/>
                <a:gd name="T6" fmla="*/ 597 w 1022"/>
                <a:gd name="T7" fmla="*/ 0 h 682"/>
                <a:gd name="T8" fmla="*/ 80 w 1022"/>
                <a:gd name="T9" fmla="*/ 376 h 682"/>
                <a:gd name="T10" fmla="*/ 0 w 1022"/>
                <a:gd name="T11" fmla="*/ 682 h 682"/>
                <a:gd name="T12" fmla="*/ 889 w 1022"/>
                <a:gd name="T13" fmla="*/ 682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2" h="682">
                  <a:moveTo>
                    <a:pt x="889" y="682"/>
                  </a:moveTo>
                  <a:cubicBezTo>
                    <a:pt x="969" y="376"/>
                    <a:pt x="969" y="376"/>
                    <a:pt x="969" y="376"/>
                  </a:cubicBezTo>
                  <a:cubicBezTo>
                    <a:pt x="1022" y="169"/>
                    <a:pt x="878" y="0"/>
                    <a:pt x="647" y="0"/>
                  </a:cubicBezTo>
                  <a:cubicBezTo>
                    <a:pt x="597" y="0"/>
                    <a:pt x="597" y="0"/>
                    <a:pt x="597" y="0"/>
                  </a:cubicBezTo>
                  <a:cubicBezTo>
                    <a:pt x="366" y="0"/>
                    <a:pt x="133" y="169"/>
                    <a:pt x="80" y="376"/>
                  </a:cubicBezTo>
                  <a:cubicBezTo>
                    <a:pt x="0" y="682"/>
                    <a:pt x="0" y="682"/>
                    <a:pt x="0" y="682"/>
                  </a:cubicBezTo>
                  <a:lnTo>
                    <a:pt x="889" y="682"/>
                  </a:lnTo>
                  <a:close/>
                </a:path>
              </a:pathLst>
            </a:custGeom>
            <a:solidFill>
              <a:srgbClr val="49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41" name="ïṡḷíďè"/>
            <p:cNvSpPr/>
            <p:nvPr/>
          </p:nvSpPr>
          <p:spPr bwMode="auto">
            <a:xfrm>
              <a:off x="2397398" y="4046022"/>
              <a:ext cx="1720586" cy="1148576"/>
            </a:xfrm>
            <a:custGeom>
              <a:avLst/>
              <a:gdLst>
                <a:gd name="T0" fmla="*/ 889 w 1022"/>
                <a:gd name="T1" fmla="*/ 682 h 682"/>
                <a:gd name="T2" fmla="*/ 968 w 1022"/>
                <a:gd name="T3" fmla="*/ 376 h 682"/>
                <a:gd name="T4" fmla="*/ 646 w 1022"/>
                <a:gd name="T5" fmla="*/ 0 h 682"/>
                <a:gd name="T6" fmla="*/ 596 w 1022"/>
                <a:gd name="T7" fmla="*/ 0 h 682"/>
                <a:gd name="T8" fmla="*/ 79 w 1022"/>
                <a:gd name="T9" fmla="*/ 376 h 682"/>
                <a:gd name="T10" fmla="*/ 0 w 1022"/>
                <a:gd name="T11" fmla="*/ 682 h 682"/>
                <a:gd name="T12" fmla="*/ 889 w 1022"/>
                <a:gd name="T13" fmla="*/ 682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2" h="682">
                  <a:moveTo>
                    <a:pt x="889" y="682"/>
                  </a:moveTo>
                  <a:cubicBezTo>
                    <a:pt x="968" y="376"/>
                    <a:pt x="968" y="376"/>
                    <a:pt x="968" y="376"/>
                  </a:cubicBezTo>
                  <a:cubicBezTo>
                    <a:pt x="1022" y="169"/>
                    <a:pt x="877" y="0"/>
                    <a:pt x="646" y="0"/>
                  </a:cubicBezTo>
                  <a:cubicBezTo>
                    <a:pt x="596" y="0"/>
                    <a:pt x="596" y="0"/>
                    <a:pt x="596" y="0"/>
                  </a:cubicBezTo>
                  <a:cubicBezTo>
                    <a:pt x="365" y="0"/>
                    <a:pt x="133" y="169"/>
                    <a:pt x="79" y="376"/>
                  </a:cubicBezTo>
                  <a:cubicBezTo>
                    <a:pt x="0" y="682"/>
                    <a:pt x="0" y="682"/>
                    <a:pt x="0" y="682"/>
                  </a:cubicBezTo>
                  <a:lnTo>
                    <a:pt x="889" y="682"/>
                  </a:lnTo>
                  <a:close/>
                </a:path>
              </a:pathLst>
            </a:custGeom>
            <a:solidFill>
              <a:srgbClr val="C2C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42" name="ï$ḷíďé"/>
            <p:cNvSpPr/>
            <p:nvPr/>
          </p:nvSpPr>
          <p:spPr bwMode="auto">
            <a:xfrm>
              <a:off x="1976937" y="45200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492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43" name="íṥḷiḋè"/>
            <p:cNvSpPr/>
            <p:nvPr/>
          </p:nvSpPr>
          <p:spPr bwMode="auto">
            <a:xfrm>
              <a:off x="1967821" y="4169084"/>
              <a:ext cx="403369" cy="1025515"/>
            </a:xfrm>
            <a:custGeom>
              <a:avLst/>
              <a:gdLst>
                <a:gd name="T0" fmla="*/ 151 w 239"/>
                <a:gd name="T1" fmla="*/ 0 h 609"/>
                <a:gd name="T2" fmla="*/ 5 w 239"/>
                <a:gd name="T3" fmla="*/ 194 h 609"/>
                <a:gd name="T4" fmla="*/ 0 w 239"/>
                <a:gd name="T5" fmla="*/ 207 h 609"/>
                <a:gd name="T6" fmla="*/ 5 w 239"/>
                <a:gd name="T7" fmla="*/ 208 h 609"/>
                <a:gd name="T8" fmla="*/ 5 w 239"/>
                <a:gd name="T9" fmla="*/ 208 h 609"/>
                <a:gd name="T10" fmla="*/ 5 w 239"/>
                <a:gd name="T11" fmla="*/ 208 h 609"/>
                <a:gd name="T12" fmla="*/ 5 w 239"/>
                <a:gd name="T13" fmla="*/ 208 h 609"/>
                <a:gd name="T14" fmla="*/ 5 w 239"/>
                <a:gd name="T15" fmla="*/ 208 h 609"/>
                <a:gd name="T16" fmla="*/ 5 w 239"/>
                <a:gd name="T17" fmla="*/ 208 h 609"/>
                <a:gd name="T18" fmla="*/ 5 w 239"/>
                <a:gd name="T19" fmla="*/ 208 h 609"/>
                <a:gd name="T20" fmla="*/ 21 w 239"/>
                <a:gd name="T21" fmla="*/ 609 h 609"/>
                <a:gd name="T22" fmla="*/ 167 w 239"/>
                <a:gd name="T23" fmla="*/ 606 h 609"/>
                <a:gd name="T24" fmla="*/ 180 w 239"/>
                <a:gd name="T25" fmla="*/ 236 h 609"/>
                <a:gd name="T26" fmla="*/ 139 w 239"/>
                <a:gd name="T27" fmla="*/ 31 h 609"/>
                <a:gd name="T28" fmla="*/ 7 w 239"/>
                <a:gd name="T29" fmla="*/ 222 h 609"/>
                <a:gd name="T30" fmla="*/ 5 w 239"/>
                <a:gd name="T31" fmla="*/ 208 h 609"/>
                <a:gd name="T32" fmla="*/ 140 w 239"/>
                <a:gd name="T33" fmla="*/ 29 h 609"/>
                <a:gd name="T34" fmla="*/ 151 w 239"/>
                <a:gd name="T35" fmla="*/ 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609">
                  <a:moveTo>
                    <a:pt x="151" y="0"/>
                  </a:moveTo>
                  <a:cubicBezTo>
                    <a:pt x="5" y="194"/>
                    <a:pt x="5" y="194"/>
                    <a:pt x="5" y="194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3" y="208"/>
                    <a:pt x="4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21" y="609"/>
                    <a:pt x="21" y="609"/>
                    <a:pt x="21" y="609"/>
                  </a:cubicBezTo>
                  <a:cubicBezTo>
                    <a:pt x="167" y="606"/>
                    <a:pt x="167" y="606"/>
                    <a:pt x="167" y="606"/>
                  </a:cubicBezTo>
                  <a:cubicBezTo>
                    <a:pt x="208" y="451"/>
                    <a:pt x="239" y="272"/>
                    <a:pt x="180" y="236"/>
                  </a:cubicBezTo>
                  <a:cubicBezTo>
                    <a:pt x="101" y="188"/>
                    <a:pt x="122" y="83"/>
                    <a:pt x="139" y="31"/>
                  </a:cubicBezTo>
                  <a:cubicBezTo>
                    <a:pt x="7" y="222"/>
                    <a:pt x="7" y="222"/>
                    <a:pt x="7" y="222"/>
                  </a:cubicBezTo>
                  <a:cubicBezTo>
                    <a:pt x="5" y="208"/>
                    <a:pt x="5" y="208"/>
                    <a:pt x="5" y="208"/>
                  </a:cubicBezTo>
                  <a:cubicBezTo>
                    <a:pt x="140" y="29"/>
                    <a:pt x="140" y="29"/>
                    <a:pt x="140" y="29"/>
                  </a:cubicBezTo>
                  <a:cubicBezTo>
                    <a:pt x="146" y="11"/>
                    <a:pt x="151" y="0"/>
                    <a:pt x="151" y="0"/>
                  </a:cubicBezTo>
                </a:path>
              </a:pathLst>
            </a:custGeom>
            <a:solidFill>
              <a:srgbClr val="F9A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44" name="îsļîďê"/>
            <p:cNvSpPr/>
            <p:nvPr/>
          </p:nvSpPr>
          <p:spPr bwMode="auto">
            <a:xfrm>
              <a:off x="1587242" y="697148"/>
              <a:ext cx="91157" cy="92296"/>
            </a:xfrm>
            <a:prstGeom prst="ellipse">
              <a:avLst/>
            </a:prstGeom>
            <a:solidFill>
              <a:srgbClr val="245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45" name="îśḷïḓè"/>
            <p:cNvSpPr/>
            <p:nvPr/>
          </p:nvSpPr>
          <p:spPr bwMode="auto">
            <a:xfrm>
              <a:off x="1787787" y="697148"/>
              <a:ext cx="91157" cy="92296"/>
            </a:xfrm>
            <a:prstGeom prst="ellipse">
              <a:avLst/>
            </a:prstGeom>
            <a:solidFill>
              <a:srgbClr val="FFD4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46" name="îslíḑê"/>
            <p:cNvSpPr/>
            <p:nvPr/>
          </p:nvSpPr>
          <p:spPr bwMode="auto">
            <a:xfrm>
              <a:off x="1983774" y="697148"/>
              <a:ext cx="91157" cy="92296"/>
            </a:xfrm>
            <a:prstGeom prst="ellipse">
              <a:avLst/>
            </a:prstGeom>
            <a:solidFill>
              <a:srgbClr val="FFA4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47" name="ïṧlîḍê"/>
            <p:cNvSpPr/>
            <p:nvPr/>
          </p:nvSpPr>
          <p:spPr bwMode="auto">
            <a:xfrm>
              <a:off x="2640103" y="3350951"/>
              <a:ext cx="62670" cy="107110"/>
            </a:xfrm>
            <a:custGeom>
              <a:avLst/>
              <a:gdLst>
                <a:gd name="T0" fmla="*/ 18 w 37"/>
                <a:gd name="T1" fmla="*/ 62 h 64"/>
                <a:gd name="T2" fmla="*/ 18 w 37"/>
                <a:gd name="T3" fmla="*/ 64 h 64"/>
                <a:gd name="T4" fmla="*/ 19 w 37"/>
                <a:gd name="T5" fmla="*/ 64 h 64"/>
                <a:gd name="T6" fmla="*/ 21 w 37"/>
                <a:gd name="T7" fmla="*/ 63 h 64"/>
                <a:gd name="T8" fmla="*/ 4 w 37"/>
                <a:gd name="T9" fmla="*/ 0 h 64"/>
                <a:gd name="T10" fmla="*/ 0 w 37"/>
                <a:gd name="T11" fmla="*/ 1 h 64"/>
                <a:gd name="T12" fmla="*/ 18 w 37"/>
                <a:gd name="T13" fmla="*/ 6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64">
                  <a:moveTo>
                    <a:pt x="18" y="62"/>
                  </a:moveTo>
                  <a:cubicBezTo>
                    <a:pt x="17" y="63"/>
                    <a:pt x="17" y="64"/>
                    <a:pt x="18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20" y="64"/>
                    <a:pt x="21" y="64"/>
                    <a:pt x="21" y="63"/>
                  </a:cubicBezTo>
                  <a:cubicBezTo>
                    <a:pt x="37" y="32"/>
                    <a:pt x="12" y="7"/>
                    <a:pt x="4" y="0"/>
                  </a:cubicBezTo>
                  <a:cubicBezTo>
                    <a:pt x="3" y="0"/>
                    <a:pt x="2" y="1"/>
                    <a:pt x="0" y="1"/>
                  </a:cubicBezTo>
                  <a:cubicBezTo>
                    <a:pt x="3" y="4"/>
                    <a:pt x="34" y="30"/>
                    <a:pt x="18" y="62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48" name="í$ḻîḍè"/>
            <p:cNvSpPr/>
            <p:nvPr/>
          </p:nvSpPr>
          <p:spPr bwMode="auto">
            <a:xfrm>
              <a:off x="2202551" y="4193013"/>
              <a:ext cx="20510" cy="28487"/>
            </a:xfrm>
            <a:custGeom>
              <a:avLst/>
              <a:gdLst>
                <a:gd name="T0" fmla="*/ 12 w 12"/>
                <a:gd name="T1" fmla="*/ 0 h 17"/>
                <a:gd name="T2" fmla="*/ 1 w 12"/>
                <a:gd name="T3" fmla="*/ 15 h 17"/>
                <a:gd name="T4" fmla="*/ 0 w 12"/>
                <a:gd name="T5" fmla="*/ 17 h 17"/>
                <a:gd name="T6" fmla="*/ 12 w 12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7">
                  <a:moveTo>
                    <a:pt x="12" y="0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0" y="16"/>
                    <a:pt x="0" y="17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9A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49" name="íśľiḑe"/>
            <p:cNvSpPr/>
            <p:nvPr/>
          </p:nvSpPr>
          <p:spPr bwMode="auto">
            <a:xfrm>
              <a:off x="1976937" y="4218081"/>
              <a:ext cx="226753" cy="324747"/>
            </a:xfrm>
            <a:custGeom>
              <a:avLst/>
              <a:gdLst>
                <a:gd name="T0" fmla="*/ 135 w 135"/>
                <a:gd name="T1" fmla="*/ 0 h 193"/>
                <a:gd name="T2" fmla="*/ 0 w 135"/>
                <a:gd name="T3" fmla="*/ 179 h 193"/>
                <a:gd name="T4" fmla="*/ 2 w 135"/>
                <a:gd name="T5" fmla="*/ 193 h 193"/>
                <a:gd name="T6" fmla="*/ 134 w 135"/>
                <a:gd name="T7" fmla="*/ 2 h 193"/>
                <a:gd name="T8" fmla="*/ 135 w 135"/>
                <a:gd name="T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93">
                  <a:moveTo>
                    <a:pt x="135" y="0"/>
                  </a:moveTo>
                  <a:cubicBezTo>
                    <a:pt x="0" y="179"/>
                    <a:pt x="0" y="179"/>
                    <a:pt x="0" y="179"/>
                  </a:cubicBezTo>
                  <a:cubicBezTo>
                    <a:pt x="2" y="193"/>
                    <a:pt x="2" y="193"/>
                    <a:pt x="2" y="193"/>
                  </a:cubicBezTo>
                  <a:cubicBezTo>
                    <a:pt x="134" y="2"/>
                    <a:pt x="134" y="2"/>
                    <a:pt x="134" y="2"/>
                  </a:cubicBezTo>
                  <a:cubicBezTo>
                    <a:pt x="134" y="1"/>
                    <a:pt x="135" y="0"/>
                    <a:pt x="135" y="0"/>
                  </a:cubicBezTo>
                </a:path>
              </a:pathLst>
            </a:custGeom>
            <a:solidFill>
              <a:srgbClr val="F685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50" name="ïSľiḑê"/>
            <p:cNvSpPr/>
            <p:nvPr/>
          </p:nvSpPr>
          <p:spPr bwMode="auto">
            <a:xfrm>
              <a:off x="723530" y="2572700"/>
              <a:ext cx="94576" cy="93436"/>
            </a:xfrm>
            <a:custGeom>
              <a:avLst/>
              <a:gdLst>
                <a:gd name="T0" fmla="*/ 56 w 56"/>
                <a:gd name="T1" fmla="*/ 56 h 56"/>
                <a:gd name="T2" fmla="*/ 36 w 56"/>
                <a:gd name="T3" fmla="*/ 15 h 56"/>
                <a:gd name="T4" fmla="*/ 1 w 56"/>
                <a:gd name="T5" fmla="*/ 4 h 56"/>
                <a:gd name="T6" fmla="*/ 0 w 56"/>
                <a:gd name="T7" fmla="*/ 24 h 56"/>
                <a:gd name="T8" fmla="*/ 56 w 56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cubicBezTo>
                    <a:pt x="51" y="36"/>
                    <a:pt x="44" y="21"/>
                    <a:pt x="36" y="15"/>
                  </a:cubicBezTo>
                  <a:cubicBezTo>
                    <a:pt x="15" y="0"/>
                    <a:pt x="1" y="4"/>
                    <a:pt x="1" y="4"/>
                  </a:cubicBezTo>
                  <a:cubicBezTo>
                    <a:pt x="1" y="4"/>
                    <a:pt x="1" y="12"/>
                    <a:pt x="0" y="24"/>
                  </a:cubicBezTo>
                  <a:cubicBezTo>
                    <a:pt x="14" y="26"/>
                    <a:pt x="44" y="34"/>
                    <a:pt x="56" y="56"/>
                  </a:cubicBezTo>
                  <a:close/>
                </a:path>
              </a:pathLst>
            </a:custGeom>
            <a:solidFill>
              <a:srgbClr val="FFAA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51" name="íslîďe"/>
            <p:cNvSpPr/>
            <p:nvPr/>
          </p:nvSpPr>
          <p:spPr bwMode="auto">
            <a:xfrm>
              <a:off x="306488" y="2602326"/>
              <a:ext cx="144712" cy="306516"/>
            </a:xfrm>
            <a:custGeom>
              <a:avLst/>
              <a:gdLst>
                <a:gd name="T0" fmla="*/ 71 w 86"/>
                <a:gd name="T1" fmla="*/ 182 h 182"/>
                <a:gd name="T2" fmla="*/ 86 w 86"/>
                <a:gd name="T3" fmla="*/ 166 h 182"/>
                <a:gd name="T4" fmla="*/ 33 w 86"/>
                <a:gd name="T5" fmla="*/ 0 h 182"/>
                <a:gd name="T6" fmla="*/ 71 w 86"/>
                <a:gd name="T7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82">
                  <a:moveTo>
                    <a:pt x="71" y="182"/>
                  </a:moveTo>
                  <a:cubicBezTo>
                    <a:pt x="75" y="176"/>
                    <a:pt x="80" y="171"/>
                    <a:pt x="86" y="166"/>
                  </a:cubicBezTo>
                  <a:cubicBezTo>
                    <a:pt x="20" y="137"/>
                    <a:pt x="33" y="0"/>
                    <a:pt x="33" y="0"/>
                  </a:cubicBezTo>
                  <a:cubicBezTo>
                    <a:pt x="0" y="96"/>
                    <a:pt x="71" y="182"/>
                    <a:pt x="71" y="182"/>
                  </a:cubicBezTo>
                  <a:close/>
                </a:path>
              </a:pathLst>
            </a:custGeom>
            <a:solidFill>
              <a:srgbClr val="FF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52" name="ïṣḻídè"/>
            <p:cNvSpPr/>
            <p:nvPr/>
          </p:nvSpPr>
          <p:spPr bwMode="auto">
            <a:xfrm>
              <a:off x="538938" y="4517759"/>
              <a:ext cx="35323" cy="95714"/>
            </a:xfrm>
            <a:prstGeom prst="rect">
              <a:avLst/>
            </a:prstGeom>
            <a:solidFill>
              <a:srgbClr val="0E2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53" name="íṧḷîdé"/>
            <p:cNvSpPr/>
            <p:nvPr/>
          </p:nvSpPr>
          <p:spPr bwMode="auto">
            <a:xfrm>
              <a:off x="2721005" y="3323604"/>
              <a:ext cx="67229" cy="127620"/>
            </a:xfrm>
            <a:custGeom>
              <a:avLst/>
              <a:gdLst>
                <a:gd name="T0" fmla="*/ 26 w 40"/>
                <a:gd name="T1" fmla="*/ 74 h 76"/>
                <a:gd name="T2" fmla="*/ 28 w 40"/>
                <a:gd name="T3" fmla="*/ 76 h 76"/>
                <a:gd name="T4" fmla="*/ 28 w 40"/>
                <a:gd name="T5" fmla="*/ 76 h 76"/>
                <a:gd name="T6" fmla="*/ 30 w 40"/>
                <a:gd name="T7" fmla="*/ 75 h 76"/>
                <a:gd name="T8" fmla="*/ 5 w 40"/>
                <a:gd name="T9" fmla="*/ 0 h 76"/>
                <a:gd name="T10" fmla="*/ 0 w 40"/>
                <a:gd name="T11" fmla="*/ 2 h 76"/>
                <a:gd name="T12" fmla="*/ 26 w 40"/>
                <a:gd name="T13" fmla="*/ 7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76">
                  <a:moveTo>
                    <a:pt x="26" y="74"/>
                  </a:moveTo>
                  <a:cubicBezTo>
                    <a:pt x="26" y="75"/>
                    <a:pt x="27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9" y="76"/>
                    <a:pt x="30" y="76"/>
                    <a:pt x="30" y="75"/>
                  </a:cubicBezTo>
                  <a:cubicBezTo>
                    <a:pt x="40" y="32"/>
                    <a:pt x="15" y="8"/>
                    <a:pt x="5" y="0"/>
                  </a:cubicBezTo>
                  <a:cubicBezTo>
                    <a:pt x="3" y="1"/>
                    <a:pt x="2" y="1"/>
                    <a:pt x="0" y="2"/>
                  </a:cubicBezTo>
                  <a:cubicBezTo>
                    <a:pt x="5" y="5"/>
                    <a:pt x="37" y="28"/>
                    <a:pt x="26" y="74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54" name="iSḻíḑè"/>
            <p:cNvSpPr/>
            <p:nvPr/>
          </p:nvSpPr>
          <p:spPr bwMode="auto">
            <a:xfrm>
              <a:off x="2798488" y="3312209"/>
              <a:ext cx="70647" cy="137875"/>
            </a:xfrm>
            <a:custGeom>
              <a:avLst/>
              <a:gdLst>
                <a:gd name="T0" fmla="*/ 6 w 42"/>
                <a:gd name="T1" fmla="*/ 0 h 82"/>
                <a:gd name="T2" fmla="*/ 0 w 42"/>
                <a:gd name="T3" fmla="*/ 0 h 82"/>
                <a:gd name="T4" fmla="*/ 15 w 42"/>
                <a:gd name="T5" fmla="*/ 81 h 82"/>
                <a:gd name="T6" fmla="*/ 15 w 42"/>
                <a:gd name="T7" fmla="*/ 82 h 82"/>
                <a:gd name="T8" fmla="*/ 20 w 42"/>
                <a:gd name="T9" fmla="*/ 82 h 82"/>
                <a:gd name="T10" fmla="*/ 6 w 42"/>
                <a:gd name="T11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82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7" y="7"/>
                    <a:pt x="41" y="42"/>
                    <a:pt x="15" y="81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42" y="45"/>
                    <a:pt x="16" y="11"/>
                    <a:pt x="6" y="0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55" name="ïṥļiḑé"/>
            <p:cNvSpPr/>
            <p:nvPr/>
          </p:nvSpPr>
          <p:spPr bwMode="auto">
            <a:xfrm>
              <a:off x="2593385" y="3366903"/>
              <a:ext cx="48997" cy="104830"/>
            </a:xfrm>
            <a:custGeom>
              <a:avLst/>
              <a:gdLst>
                <a:gd name="T0" fmla="*/ 8 w 29"/>
                <a:gd name="T1" fmla="*/ 59 h 62"/>
                <a:gd name="T2" fmla="*/ 9 w 29"/>
                <a:gd name="T3" fmla="*/ 62 h 62"/>
                <a:gd name="T4" fmla="*/ 10 w 29"/>
                <a:gd name="T5" fmla="*/ 62 h 62"/>
                <a:gd name="T6" fmla="*/ 12 w 29"/>
                <a:gd name="T7" fmla="*/ 61 h 62"/>
                <a:gd name="T8" fmla="*/ 4 w 29"/>
                <a:gd name="T9" fmla="*/ 0 h 62"/>
                <a:gd name="T10" fmla="*/ 4 w 29"/>
                <a:gd name="T11" fmla="*/ 0 h 62"/>
                <a:gd name="T12" fmla="*/ 1 w 29"/>
                <a:gd name="T13" fmla="*/ 1 h 62"/>
                <a:gd name="T14" fmla="*/ 1 w 29"/>
                <a:gd name="T15" fmla="*/ 3 h 62"/>
                <a:gd name="T16" fmla="*/ 8 w 29"/>
                <a:gd name="T17" fmla="*/ 5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62">
                  <a:moveTo>
                    <a:pt x="8" y="59"/>
                  </a:moveTo>
                  <a:cubicBezTo>
                    <a:pt x="7" y="60"/>
                    <a:pt x="8" y="62"/>
                    <a:pt x="9" y="62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1" y="62"/>
                    <a:pt x="11" y="62"/>
                    <a:pt x="12" y="61"/>
                  </a:cubicBezTo>
                  <a:cubicBezTo>
                    <a:pt x="29" y="25"/>
                    <a:pt x="4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4"/>
                    <a:pt x="24" y="26"/>
                    <a:pt x="8" y="59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56" name="îŝ1íḍe"/>
            <p:cNvSpPr/>
            <p:nvPr/>
          </p:nvSpPr>
          <p:spPr bwMode="auto">
            <a:xfrm>
              <a:off x="2529575" y="3393111"/>
              <a:ext cx="36463" cy="95714"/>
            </a:xfrm>
            <a:custGeom>
              <a:avLst/>
              <a:gdLst>
                <a:gd name="T0" fmla="*/ 9 w 22"/>
                <a:gd name="T1" fmla="*/ 57 h 57"/>
                <a:gd name="T2" fmla="*/ 10 w 22"/>
                <a:gd name="T3" fmla="*/ 57 h 57"/>
                <a:gd name="T4" fmla="*/ 12 w 22"/>
                <a:gd name="T5" fmla="*/ 55 h 57"/>
                <a:gd name="T6" fmla="*/ 4 w 22"/>
                <a:gd name="T7" fmla="*/ 0 h 57"/>
                <a:gd name="T8" fmla="*/ 0 w 22"/>
                <a:gd name="T9" fmla="*/ 2 h 57"/>
                <a:gd name="T10" fmla="*/ 8 w 22"/>
                <a:gd name="T11" fmla="*/ 54 h 57"/>
                <a:gd name="T12" fmla="*/ 9 w 22"/>
                <a:gd name="T1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57">
                  <a:moveTo>
                    <a:pt x="9" y="57"/>
                  </a:moveTo>
                  <a:cubicBezTo>
                    <a:pt x="10" y="57"/>
                    <a:pt x="10" y="57"/>
                    <a:pt x="10" y="57"/>
                  </a:cubicBezTo>
                  <a:cubicBezTo>
                    <a:pt x="11" y="57"/>
                    <a:pt x="12" y="56"/>
                    <a:pt x="12" y="55"/>
                  </a:cubicBezTo>
                  <a:cubicBezTo>
                    <a:pt x="22" y="30"/>
                    <a:pt x="10" y="8"/>
                    <a:pt x="4" y="0"/>
                  </a:cubicBezTo>
                  <a:cubicBezTo>
                    <a:pt x="3" y="1"/>
                    <a:pt x="2" y="1"/>
                    <a:pt x="0" y="2"/>
                  </a:cubicBezTo>
                  <a:cubicBezTo>
                    <a:pt x="5" y="9"/>
                    <a:pt x="18" y="30"/>
                    <a:pt x="8" y="54"/>
                  </a:cubicBezTo>
                  <a:cubicBezTo>
                    <a:pt x="8" y="55"/>
                    <a:pt x="8" y="56"/>
                    <a:pt x="9" y="57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57" name="îşlîḑê"/>
            <p:cNvSpPr/>
            <p:nvPr/>
          </p:nvSpPr>
          <p:spPr bwMode="auto">
            <a:xfrm>
              <a:off x="2461208" y="3422738"/>
              <a:ext cx="31904" cy="72926"/>
            </a:xfrm>
            <a:custGeom>
              <a:avLst/>
              <a:gdLst>
                <a:gd name="T0" fmla="*/ 8 w 19"/>
                <a:gd name="T1" fmla="*/ 43 h 43"/>
                <a:gd name="T2" fmla="*/ 9 w 19"/>
                <a:gd name="T3" fmla="*/ 43 h 43"/>
                <a:gd name="T4" fmla="*/ 11 w 19"/>
                <a:gd name="T5" fmla="*/ 42 h 43"/>
                <a:gd name="T6" fmla="*/ 4 w 19"/>
                <a:gd name="T7" fmla="*/ 0 h 43"/>
                <a:gd name="T8" fmla="*/ 0 w 19"/>
                <a:gd name="T9" fmla="*/ 1 h 43"/>
                <a:gd name="T10" fmla="*/ 7 w 19"/>
                <a:gd name="T11" fmla="*/ 41 h 43"/>
                <a:gd name="T12" fmla="*/ 8 w 19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43">
                  <a:moveTo>
                    <a:pt x="8" y="43"/>
                  </a:moveTo>
                  <a:cubicBezTo>
                    <a:pt x="9" y="43"/>
                    <a:pt x="9" y="43"/>
                    <a:pt x="9" y="43"/>
                  </a:cubicBezTo>
                  <a:cubicBezTo>
                    <a:pt x="10" y="43"/>
                    <a:pt x="11" y="43"/>
                    <a:pt x="11" y="42"/>
                  </a:cubicBezTo>
                  <a:cubicBezTo>
                    <a:pt x="19" y="21"/>
                    <a:pt x="10" y="6"/>
                    <a:pt x="4" y="0"/>
                  </a:cubicBezTo>
                  <a:cubicBezTo>
                    <a:pt x="3" y="0"/>
                    <a:pt x="2" y="1"/>
                    <a:pt x="0" y="1"/>
                  </a:cubicBezTo>
                  <a:cubicBezTo>
                    <a:pt x="6" y="7"/>
                    <a:pt x="15" y="20"/>
                    <a:pt x="7" y="41"/>
                  </a:cubicBezTo>
                  <a:cubicBezTo>
                    <a:pt x="7" y="42"/>
                    <a:pt x="7" y="43"/>
                    <a:pt x="8" y="43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58" name="îş1iďê"/>
            <p:cNvSpPr/>
            <p:nvPr/>
          </p:nvSpPr>
          <p:spPr bwMode="auto">
            <a:xfrm>
              <a:off x="2403095" y="3450085"/>
              <a:ext cx="25068" cy="56973"/>
            </a:xfrm>
            <a:custGeom>
              <a:avLst/>
              <a:gdLst>
                <a:gd name="T0" fmla="*/ 7 w 15"/>
                <a:gd name="T1" fmla="*/ 34 h 34"/>
                <a:gd name="T2" fmla="*/ 12 w 15"/>
                <a:gd name="T3" fmla="*/ 33 h 34"/>
                <a:gd name="T4" fmla="*/ 4 w 15"/>
                <a:gd name="T5" fmla="*/ 0 h 34"/>
                <a:gd name="T6" fmla="*/ 0 w 15"/>
                <a:gd name="T7" fmla="*/ 1 h 34"/>
                <a:gd name="T8" fmla="*/ 7 w 15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4">
                  <a:moveTo>
                    <a:pt x="7" y="34"/>
                  </a:moveTo>
                  <a:cubicBezTo>
                    <a:pt x="12" y="33"/>
                    <a:pt x="12" y="33"/>
                    <a:pt x="12" y="33"/>
                  </a:cubicBezTo>
                  <a:cubicBezTo>
                    <a:pt x="15" y="20"/>
                    <a:pt x="8" y="7"/>
                    <a:pt x="4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4" y="9"/>
                    <a:pt x="11" y="22"/>
                    <a:pt x="7" y="34"/>
                  </a:cubicBezTo>
                  <a:close/>
                </a:path>
              </a:pathLst>
            </a:custGeom>
            <a:solidFill>
              <a:srgbClr val="A4C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59" name="í$ḻîdé"/>
            <p:cNvSpPr/>
            <p:nvPr/>
          </p:nvSpPr>
          <p:spPr bwMode="auto">
            <a:xfrm>
              <a:off x="2223061" y="3389693"/>
              <a:ext cx="1237454" cy="423879"/>
            </a:xfrm>
            <a:custGeom>
              <a:avLst/>
              <a:gdLst>
                <a:gd name="T0" fmla="*/ 208 w 735"/>
                <a:gd name="T1" fmla="*/ 45 h 252"/>
                <a:gd name="T2" fmla="*/ 0 w 735"/>
                <a:gd name="T3" fmla="*/ 99 h 252"/>
                <a:gd name="T4" fmla="*/ 139 w 735"/>
                <a:gd name="T5" fmla="*/ 252 h 252"/>
                <a:gd name="T6" fmla="*/ 735 w 735"/>
                <a:gd name="T7" fmla="*/ 209 h 252"/>
                <a:gd name="T8" fmla="*/ 208 w 735"/>
                <a:gd name="T9" fmla="*/ 45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5" h="252">
                  <a:moveTo>
                    <a:pt x="208" y="45"/>
                  </a:moveTo>
                  <a:cubicBezTo>
                    <a:pt x="132" y="55"/>
                    <a:pt x="63" y="74"/>
                    <a:pt x="0" y="99"/>
                  </a:cubicBezTo>
                  <a:cubicBezTo>
                    <a:pt x="40" y="116"/>
                    <a:pt x="132" y="164"/>
                    <a:pt x="139" y="252"/>
                  </a:cubicBezTo>
                  <a:cubicBezTo>
                    <a:pt x="735" y="209"/>
                    <a:pt x="735" y="209"/>
                    <a:pt x="735" y="209"/>
                  </a:cubicBezTo>
                  <a:cubicBezTo>
                    <a:pt x="687" y="132"/>
                    <a:pt x="553" y="0"/>
                    <a:pt x="208" y="45"/>
                  </a:cubicBezTo>
                  <a:close/>
                </a:path>
              </a:pathLst>
            </a:custGeom>
            <a:solidFill>
              <a:srgbClr val="FFE3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60" name="ïşļïḑè"/>
            <p:cNvSpPr/>
            <p:nvPr/>
          </p:nvSpPr>
          <p:spPr bwMode="auto">
            <a:xfrm>
              <a:off x="620979" y="2831357"/>
              <a:ext cx="20510" cy="512757"/>
            </a:xfrm>
            <a:custGeom>
              <a:avLst/>
              <a:gdLst>
                <a:gd name="T0" fmla="*/ 8 w 18"/>
                <a:gd name="T1" fmla="*/ 448 h 450"/>
                <a:gd name="T2" fmla="*/ 18 w 18"/>
                <a:gd name="T3" fmla="*/ 450 h 450"/>
                <a:gd name="T4" fmla="*/ 8 w 18"/>
                <a:gd name="T5" fmla="*/ 2 h 450"/>
                <a:gd name="T6" fmla="*/ 0 w 18"/>
                <a:gd name="T7" fmla="*/ 0 h 450"/>
                <a:gd name="T8" fmla="*/ 8 w 18"/>
                <a:gd name="T9" fmla="*/ 448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50">
                  <a:moveTo>
                    <a:pt x="8" y="448"/>
                  </a:moveTo>
                  <a:lnTo>
                    <a:pt x="18" y="450"/>
                  </a:lnTo>
                  <a:lnTo>
                    <a:pt x="8" y="2"/>
                  </a:lnTo>
                  <a:lnTo>
                    <a:pt x="0" y="0"/>
                  </a:lnTo>
                  <a:lnTo>
                    <a:pt x="8" y="448"/>
                  </a:lnTo>
                  <a:close/>
                </a:path>
              </a:pathLst>
            </a:custGeom>
            <a:solidFill>
              <a:srgbClr val="FB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61" name="îṩlîḋé"/>
            <p:cNvSpPr/>
            <p:nvPr/>
          </p:nvSpPr>
          <p:spPr bwMode="auto">
            <a:xfrm>
              <a:off x="1361628" y="4439137"/>
              <a:ext cx="182314" cy="440971"/>
            </a:xfrm>
            <a:custGeom>
              <a:avLst/>
              <a:gdLst>
                <a:gd name="T0" fmla="*/ 70 w 108"/>
                <a:gd name="T1" fmla="*/ 0 h 262"/>
                <a:gd name="T2" fmla="*/ 58 w 108"/>
                <a:gd name="T3" fmla="*/ 10 h 262"/>
                <a:gd name="T4" fmla="*/ 0 w 108"/>
                <a:gd name="T5" fmla="*/ 141 h 262"/>
                <a:gd name="T6" fmla="*/ 4 w 108"/>
                <a:gd name="T7" fmla="*/ 178 h 262"/>
                <a:gd name="T8" fmla="*/ 35 w 108"/>
                <a:gd name="T9" fmla="*/ 236 h 262"/>
                <a:gd name="T10" fmla="*/ 108 w 108"/>
                <a:gd name="T11" fmla="*/ 262 h 262"/>
                <a:gd name="T12" fmla="*/ 108 w 108"/>
                <a:gd name="T13" fmla="*/ 258 h 262"/>
                <a:gd name="T14" fmla="*/ 38 w 108"/>
                <a:gd name="T15" fmla="*/ 233 h 262"/>
                <a:gd name="T16" fmla="*/ 8 w 108"/>
                <a:gd name="T17" fmla="*/ 177 h 262"/>
                <a:gd name="T18" fmla="*/ 4 w 108"/>
                <a:gd name="T19" fmla="*/ 141 h 262"/>
                <a:gd name="T20" fmla="*/ 61 w 108"/>
                <a:gd name="T21" fmla="*/ 13 h 262"/>
                <a:gd name="T22" fmla="*/ 72 w 108"/>
                <a:gd name="T23" fmla="*/ 3 h 262"/>
                <a:gd name="T24" fmla="*/ 70 w 108"/>
                <a:gd name="T25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262">
                  <a:moveTo>
                    <a:pt x="70" y="0"/>
                  </a:moveTo>
                  <a:cubicBezTo>
                    <a:pt x="58" y="10"/>
                    <a:pt x="58" y="10"/>
                    <a:pt x="58" y="10"/>
                  </a:cubicBezTo>
                  <a:cubicBezTo>
                    <a:pt x="21" y="44"/>
                    <a:pt x="0" y="92"/>
                    <a:pt x="0" y="141"/>
                  </a:cubicBezTo>
                  <a:cubicBezTo>
                    <a:pt x="0" y="153"/>
                    <a:pt x="1" y="166"/>
                    <a:pt x="4" y="178"/>
                  </a:cubicBezTo>
                  <a:cubicBezTo>
                    <a:pt x="9" y="200"/>
                    <a:pt x="18" y="221"/>
                    <a:pt x="35" y="236"/>
                  </a:cubicBezTo>
                  <a:cubicBezTo>
                    <a:pt x="51" y="252"/>
                    <a:pt x="75" y="262"/>
                    <a:pt x="108" y="262"/>
                  </a:cubicBezTo>
                  <a:cubicBezTo>
                    <a:pt x="108" y="258"/>
                    <a:pt x="108" y="258"/>
                    <a:pt x="108" y="258"/>
                  </a:cubicBezTo>
                  <a:cubicBezTo>
                    <a:pt x="76" y="258"/>
                    <a:pt x="53" y="248"/>
                    <a:pt x="38" y="233"/>
                  </a:cubicBezTo>
                  <a:cubicBezTo>
                    <a:pt x="22" y="219"/>
                    <a:pt x="13" y="199"/>
                    <a:pt x="8" y="177"/>
                  </a:cubicBezTo>
                  <a:cubicBezTo>
                    <a:pt x="5" y="165"/>
                    <a:pt x="4" y="153"/>
                    <a:pt x="4" y="141"/>
                  </a:cubicBezTo>
                  <a:cubicBezTo>
                    <a:pt x="4" y="93"/>
                    <a:pt x="25" y="47"/>
                    <a:pt x="61" y="1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0" y="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FB7B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62" name="îsḷíďé"/>
            <p:cNvSpPr/>
            <p:nvPr/>
          </p:nvSpPr>
          <p:spPr bwMode="auto">
            <a:xfrm>
              <a:off x="1001559" y="1777357"/>
              <a:ext cx="401091" cy="401090"/>
            </a:xfrm>
            <a:custGeom>
              <a:avLst/>
              <a:gdLst>
                <a:gd name="T0" fmla="*/ 119 w 238"/>
                <a:gd name="T1" fmla="*/ 0 h 238"/>
                <a:gd name="T2" fmla="*/ 0 w 238"/>
                <a:gd name="T3" fmla="*/ 119 h 238"/>
                <a:gd name="T4" fmla="*/ 119 w 238"/>
                <a:gd name="T5" fmla="*/ 238 h 238"/>
                <a:gd name="T6" fmla="*/ 238 w 238"/>
                <a:gd name="T7" fmla="*/ 119 h 238"/>
                <a:gd name="T8" fmla="*/ 119 w 238"/>
                <a:gd name="T9" fmla="*/ 0 h 238"/>
                <a:gd name="T10" fmla="*/ 119 w 238"/>
                <a:gd name="T11" fmla="*/ 203 h 238"/>
                <a:gd name="T12" fmla="*/ 36 w 238"/>
                <a:gd name="T13" fmla="*/ 119 h 238"/>
                <a:gd name="T14" fmla="*/ 119 w 238"/>
                <a:gd name="T15" fmla="*/ 36 h 238"/>
                <a:gd name="T16" fmla="*/ 202 w 238"/>
                <a:gd name="T17" fmla="*/ 119 h 238"/>
                <a:gd name="T18" fmla="*/ 119 w 238"/>
                <a:gd name="T19" fmla="*/ 20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238">
                  <a:moveTo>
                    <a:pt x="119" y="0"/>
                  </a:moveTo>
                  <a:cubicBezTo>
                    <a:pt x="53" y="0"/>
                    <a:pt x="0" y="54"/>
                    <a:pt x="0" y="119"/>
                  </a:cubicBezTo>
                  <a:cubicBezTo>
                    <a:pt x="0" y="185"/>
                    <a:pt x="53" y="238"/>
                    <a:pt x="119" y="238"/>
                  </a:cubicBezTo>
                  <a:cubicBezTo>
                    <a:pt x="185" y="238"/>
                    <a:pt x="238" y="185"/>
                    <a:pt x="238" y="119"/>
                  </a:cubicBezTo>
                  <a:cubicBezTo>
                    <a:pt x="238" y="54"/>
                    <a:pt x="185" y="0"/>
                    <a:pt x="119" y="0"/>
                  </a:cubicBezTo>
                  <a:close/>
                  <a:moveTo>
                    <a:pt x="119" y="203"/>
                  </a:moveTo>
                  <a:cubicBezTo>
                    <a:pt x="73" y="203"/>
                    <a:pt x="36" y="165"/>
                    <a:pt x="36" y="119"/>
                  </a:cubicBezTo>
                  <a:cubicBezTo>
                    <a:pt x="36" y="73"/>
                    <a:pt x="73" y="36"/>
                    <a:pt x="119" y="36"/>
                  </a:cubicBezTo>
                  <a:cubicBezTo>
                    <a:pt x="165" y="36"/>
                    <a:pt x="202" y="73"/>
                    <a:pt x="202" y="119"/>
                  </a:cubicBezTo>
                  <a:cubicBezTo>
                    <a:pt x="202" y="165"/>
                    <a:pt x="165" y="203"/>
                    <a:pt x="119" y="203"/>
                  </a:cubicBezTo>
                  <a:close/>
                </a:path>
              </a:pathLst>
            </a:custGeom>
            <a:solidFill>
              <a:srgbClr val="F5F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63" name="ïš1íďê"/>
            <p:cNvSpPr/>
            <p:nvPr/>
          </p:nvSpPr>
          <p:spPr bwMode="auto">
            <a:xfrm>
              <a:off x="-691680" y="4027791"/>
              <a:ext cx="194849" cy="338420"/>
            </a:xfrm>
            <a:custGeom>
              <a:avLst/>
              <a:gdLst>
                <a:gd name="T0" fmla="*/ 71 w 116"/>
                <a:gd name="T1" fmla="*/ 0 h 201"/>
                <a:gd name="T2" fmla="*/ 37 w 116"/>
                <a:gd name="T3" fmla="*/ 21 h 201"/>
                <a:gd name="T4" fmla="*/ 34 w 116"/>
                <a:gd name="T5" fmla="*/ 47 h 201"/>
                <a:gd name="T6" fmla="*/ 4 w 116"/>
                <a:gd name="T7" fmla="*/ 87 h 201"/>
                <a:gd name="T8" fmla="*/ 4 w 116"/>
                <a:gd name="T9" fmla="*/ 103 h 201"/>
                <a:gd name="T10" fmla="*/ 0 w 116"/>
                <a:gd name="T11" fmla="*/ 113 h 201"/>
                <a:gd name="T12" fmla="*/ 28 w 116"/>
                <a:gd name="T13" fmla="*/ 154 h 201"/>
                <a:gd name="T14" fmla="*/ 4 w 116"/>
                <a:gd name="T15" fmla="*/ 196 h 201"/>
                <a:gd name="T16" fmla="*/ 58 w 116"/>
                <a:gd name="T17" fmla="*/ 201 h 201"/>
                <a:gd name="T18" fmla="*/ 86 w 116"/>
                <a:gd name="T19" fmla="*/ 117 h 201"/>
                <a:gd name="T20" fmla="*/ 109 w 116"/>
                <a:gd name="T21" fmla="*/ 62 h 201"/>
                <a:gd name="T22" fmla="*/ 98 w 116"/>
                <a:gd name="T23" fmla="*/ 7 h 201"/>
                <a:gd name="T24" fmla="*/ 79 w 116"/>
                <a:gd name="T25" fmla="*/ 1 h 201"/>
                <a:gd name="T26" fmla="*/ 71 w 116"/>
                <a:gd name="T27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" h="201">
                  <a:moveTo>
                    <a:pt x="71" y="0"/>
                  </a:moveTo>
                  <a:cubicBezTo>
                    <a:pt x="57" y="0"/>
                    <a:pt x="43" y="8"/>
                    <a:pt x="37" y="21"/>
                  </a:cubicBezTo>
                  <a:cubicBezTo>
                    <a:pt x="33" y="28"/>
                    <a:pt x="31" y="37"/>
                    <a:pt x="34" y="47"/>
                  </a:cubicBezTo>
                  <a:cubicBezTo>
                    <a:pt x="41" y="75"/>
                    <a:pt x="19" y="72"/>
                    <a:pt x="4" y="87"/>
                  </a:cubicBezTo>
                  <a:cubicBezTo>
                    <a:pt x="7" y="92"/>
                    <a:pt x="7" y="97"/>
                    <a:pt x="4" y="103"/>
                  </a:cubicBezTo>
                  <a:cubicBezTo>
                    <a:pt x="2" y="106"/>
                    <a:pt x="1" y="109"/>
                    <a:pt x="0" y="113"/>
                  </a:cubicBezTo>
                  <a:cubicBezTo>
                    <a:pt x="12" y="127"/>
                    <a:pt x="31" y="143"/>
                    <a:pt x="28" y="154"/>
                  </a:cubicBezTo>
                  <a:cubicBezTo>
                    <a:pt x="25" y="167"/>
                    <a:pt x="12" y="186"/>
                    <a:pt x="4" y="196"/>
                  </a:cubicBezTo>
                  <a:cubicBezTo>
                    <a:pt x="58" y="201"/>
                    <a:pt x="58" y="201"/>
                    <a:pt x="58" y="201"/>
                  </a:cubicBezTo>
                  <a:cubicBezTo>
                    <a:pt x="58" y="201"/>
                    <a:pt x="100" y="157"/>
                    <a:pt x="86" y="117"/>
                  </a:cubicBezTo>
                  <a:cubicBezTo>
                    <a:pt x="72" y="78"/>
                    <a:pt x="103" y="84"/>
                    <a:pt x="109" y="62"/>
                  </a:cubicBezTo>
                  <a:cubicBezTo>
                    <a:pt x="116" y="41"/>
                    <a:pt x="110" y="13"/>
                    <a:pt x="98" y="7"/>
                  </a:cubicBezTo>
                  <a:cubicBezTo>
                    <a:pt x="92" y="4"/>
                    <a:pt x="85" y="2"/>
                    <a:pt x="79" y="1"/>
                  </a:cubicBezTo>
                  <a:cubicBezTo>
                    <a:pt x="76" y="0"/>
                    <a:pt x="74" y="0"/>
                    <a:pt x="71" y="0"/>
                  </a:cubicBezTo>
                </a:path>
              </a:pathLst>
            </a:custGeom>
            <a:solidFill>
              <a:srgbClr val="7BBA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64" name="îṥľîḍé"/>
            <p:cNvSpPr/>
            <p:nvPr/>
          </p:nvSpPr>
          <p:spPr bwMode="auto">
            <a:xfrm>
              <a:off x="-636985" y="4077927"/>
              <a:ext cx="76344" cy="323607"/>
            </a:xfrm>
            <a:custGeom>
              <a:avLst/>
              <a:gdLst>
                <a:gd name="T0" fmla="*/ 41 w 45"/>
                <a:gd name="T1" fmla="*/ 2 h 192"/>
                <a:gd name="T2" fmla="*/ 3 w 45"/>
                <a:gd name="T3" fmla="*/ 147 h 192"/>
                <a:gd name="T4" fmla="*/ 0 w 45"/>
                <a:gd name="T5" fmla="*/ 189 h 192"/>
                <a:gd name="T6" fmla="*/ 4 w 45"/>
                <a:gd name="T7" fmla="*/ 189 h 192"/>
                <a:gd name="T8" fmla="*/ 29 w 45"/>
                <a:gd name="T9" fmla="*/ 44 h 192"/>
                <a:gd name="T10" fmla="*/ 44 w 45"/>
                <a:gd name="T11" fmla="*/ 4 h 192"/>
                <a:gd name="T12" fmla="*/ 41 w 45"/>
                <a:gd name="T13" fmla="*/ 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192">
                  <a:moveTo>
                    <a:pt x="41" y="2"/>
                  </a:moveTo>
                  <a:cubicBezTo>
                    <a:pt x="21" y="48"/>
                    <a:pt x="8" y="97"/>
                    <a:pt x="3" y="147"/>
                  </a:cubicBezTo>
                  <a:cubicBezTo>
                    <a:pt x="1" y="161"/>
                    <a:pt x="1" y="175"/>
                    <a:pt x="0" y="189"/>
                  </a:cubicBezTo>
                  <a:cubicBezTo>
                    <a:pt x="0" y="192"/>
                    <a:pt x="4" y="192"/>
                    <a:pt x="4" y="189"/>
                  </a:cubicBezTo>
                  <a:cubicBezTo>
                    <a:pt x="5" y="140"/>
                    <a:pt x="14" y="90"/>
                    <a:pt x="29" y="44"/>
                  </a:cubicBezTo>
                  <a:cubicBezTo>
                    <a:pt x="34" y="30"/>
                    <a:pt x="39" y="17"/>
                    <a:pt x="44" y="4"/>
                  </a:cubicBezTo>
                  <a:cubicBezTo>
                    <a:pt x="45" y="2"/>
                    <a:pt x="42" y="0"/>
                    <a:pt x="41" y="2"/>
                  </a:cubicBez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65" name="is1íḍè"/>
            <p:cNvSpPr/>
            <p:nvPr/>
          </p:nvSpPr>
          <p:spPr bwMode="auto">
            <a:xfrm>
              <a:off x="-591407" y="4115530"/>
              <a:ext cx="42160" cy="25068"/>
            </a:xfrm>
            <a:custGeom>
              <a:avLst/>
              <a:gdLst>
                <a:gd name="T0" fmla="*/ 3 w 25"/>
                <a:gd name="T1" fmla="*/ 14 h 15"/>
                <a:gd name="T2" fmla="*/ 23 w 25"/>
                <a:gd name="T3" fmla="*/ 4 h 15"/>
                <a:gd name="T4" fmla="*/ 24 w 25"/>
                <a:gd name="T5" fmla="*/ 2 h 15"/>
                <a:gd name="T6" fmla="*/ 21 w 25"/>
                <a:gd name="T7" fmla="*/ 1 h 15"/>
                <a:gd name="T8" fmla="*/ 1 w 25"/>
                <a:gd name="T9" fmla="*/ 11 h 15"/>
                <a:gd name="T10" fmla="*/ 0 w 25"/>
                <a:gd name="T11" fmla="*/ 13 h 15"/>
                <a:gd name="T12" fmla="*/ 3 w 25"/>
                <a:gd name="T13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15">
                  <a:moveTo>
                    <a:pt x="3" y="14"/>
                  </a:moveTo>
                  <a:cubicBezTo>
                    <a:pt x="10" y="11"/>
                    <a:pt x="17" y="8"/>
                    <a:pt x="23" y="4"/>
                  </a:cubicBezTo>
                  <a:cubicBezTo>
                    <a:pt x="24" y="4"/>
                    <a:pt x="25" y="3"/>
                    <a:pt x="24" y="2"/>
                  </a:cubicBezTo>
                  <a:cubicBezTo>
                    <a:pt x="24" y="1"/>
                    <a:pt x="22" y="0"/>
                    <a:pt x="21" y="1"/>
                  </a:cubicBezTo>
                  <a:cubicBezTo>
                    <a:pt x="15" y="4"/>
                    <a:pt x="8" y="7"/>
                    <a:pt x="1" y="11"/>
                  </a:cubicBezTo>
                  <a:cubicBezTo>
                    <a:pt x="0" y="11"/>
                    <a:pt x="0" y="13"/>
                    <a:pt x="0" y="13"/>
                  </a:cubicBezTo>
                  <a:cubicBezTo>
                    <a:pt x="1" y="14"/>
                    <a:pt x="2" y="15"/>
                    <a:pt x="3" y="14"/>
                  </a:cubicBez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66" name="ï$ļíďê"/>
            <p:cNvSpPr/>
            <p:nvPr/>
          </p:nvSpPr>
          <p:spPr bwMode="auto">
            <a:xfrm>
              <a:off x="-630149" y="4164525"/>
              <a:ext cx="31904" cy="60392"/>
            </a:xfrm>
            <a:custGeom>
              <a:avLst/>
              <a:gdLst>
                <a:gd name="T0" fmla="*/ 0 w 19"/>
                <a:gd name="T1" fmla="*/ 2 h 36"/>
                <a:gd name="T2" fmla="*/ 14 w 19"/>
                <a:gd name="T3" fmla="*/ 34 h 36"/>
                <a:gd name="T4" fmla="*/ 17 w 19"/>
                <a:gd name="T5" fmla="*/ 31 h 36"/>
                <a:gd name="T6" fmla="*/ 4 w 19"/>
                <a:gd name="T7" fmla="*/ 2 h 36"/>
                <a:gd name="T8" fmla="*/ 0 w 19"/>
                <a:gd name="T9" fmla="*/ 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36">
                  <a:moveTo>
                    <a:pt x="0" y="2"/>
                  </a:moveTo>
                  <a:cubicBezTo>
                    <a:pt x="1" y="14"/>
                    <a:pt x="6" y="25"/>
                    <a:pt x="14" y="34"/>
                  </a:cubicBezTo>
                  <a:cubicBezTo>
                    <a:pt x="16" y="36"/>
                    <a:pt x="19" y="33"/>
                    <a:pt x="17" y="31"/>
                  </a:cubicBezTo>
                  <a:cubicBezTo>
                    <a:pt x="10" y="23"/>
                    <a:pt x="5" y="13"/>
                    <a:pt x="4" y="2"/>
                  </a:cubicBezTo>
                  <a:cubicBezTo>
                    <a:pt x="4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67" name="îŝḻidê"/>
            <p:cNvSpPr/>
            <p:nvPr/>
          </p:nvSpPr>
          <p:spPr bwMode="auto">
            <a:xfrm>
              <a:off x="-630149" y="4242009"/>
              <a:ext cx="84320" cy="48997"/>
            </a:xfrm>
            <a:custGeom>
              <a:avLst/>
              <a:gdLst>
                <a:gd name="T0" fmla="*/ 5 w 50"/>
                <a:gd name="T1" fmla="*/ 26 h 29"/>
                <a:gd name="T2" fmla="*/ 10 w 50"/>
                <a:gd name="T3" fmla="*/ 24 h 29"/>
                <a:gd name="T4" fmla="*/ 16 w 50"/>
                <a:gd name="T5" fmla="*/ 22 h 29"/>
                <a:gd name="T6" fmla="*/ 27 w 50"/>
                <a:gd name="T7" fmla="*/ 17 h 29"/>
                <a:gd name="T8" fmla="*/ 48 w 50"/>
                <a:gd name="T9" fmla="*/ 5 h 29"/>
                <a:gd name="T10" fmla="*/ 46 w 50"/>
                <a:gd name="T11" fmla="*/ 2 h 29"/>
                <a:gd name="T12" fmla="*/ 23 w 50"/>
                <a:gd name="T13" fmla="*/ 15 h 29"/>
                <a:gd name="T14" fmla="*/ 10 w 50"/>
                <a:gd name="T15" fmla="*/ 20 h 29"/>
                <a:gd name="T16" fmla="*/ 1 w 50"/>
                <a:gd name="T17" fmla="*/ 25 h 29"/>
                <a:gd name="T18" fmla="*/ 5 w 50"/>
                <a:gd name="T19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29">
                  <a:moveTo>
                    <a:pt x="5" y="26"/>
                  </a:moveTo>
                  <a:cubicBezTo>
                    <a:pt x="5" y="25"/>
                    <a:pt x="9" y="24"/>
                    <a:pt x="10" y="24"/>
                  </a:cubicBezTo>
                  <a:cubicBezTo>
                    <a:pt x="12" y="23"/>
                    <a:pt x="14" y="23"/>
                    <a:pt x="16" y="22"/>
                  </a:cubicBezTo>
                  <a:cubicBezTo>
                    <a:pt x="20" y="21"/>
                    <a:pt x="23" y="19"/>
                    <a:pt x="27" y="17"/>
                  </a:cubicBezTo>
                  <a:cubicBezTo>
                    <a:pt x="34" y="14"/>
                    <a:pt x="41" y="10"/>
                    <a:pt x="48" y="5"/>
                  </a:cubicBezTo>
                  <a:cubicBezTo>
                    <a:pt x="50" y="4"/>
                    <a:pt x="48" y="0"/>
                    <a:pt x="46" y="2"/>
                  </a:cubicBezTo>
                  <a:cubicBezTo>
                    <a:pt x="39" y="7"/>
                    <a:pt x="31" y="11"/>
                    <a:pt x="23" y="15"/>
                  </a:cubicBezTo>
                  <a:cubicBezTo>
                    <a:pt x="19" y="17"/>
                    <a:pt x="15" y="18"/>
                    <a:pt x="10" y="20"/>
                  </a:cubicBezTo>
                  <a:cubicBezTo>
                    <a:pt x="7" y="21"/>
                    <a:pt x="2" y="21"/>
                    <a:pt x="1" y="25"/>
                  </a:cubicBezTo>
                  <a:cubicBezTo>
                    <a:pt x="0" y="28"/>
                    <a:pt x="4" y="29"/>
                    <a:pt x="5" y="26"/>
                  </a:cubicBez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68" name="îṧḻîḍè"/>
            <p:cNvSpPr/>
            <p:nvPr/>
          </p:nvSpPr>
          <p:spPr bwMode="auto">
            <a:xfrm>
              <a:off x="-642682" y="4310377"/>
              <a:ext cx="15953" cy="13673"/>
            </a:xfrm>
            <a:custGeom>
              <a:avLst/>
              <a:gdLst>
                <a:gd name="T0" fmla="*/ 1 w 10"/>
                <a:gd name="T1" fmla="*/ 3 h 8"/>
                <a:gd name="T2" fmla="*/ 7 w 10"/>
                <a:gd name="T3" fmla="*/ 8 h 8"/>
                <a:gd name="T4" fmla="*/ 7 w 10"/>
                <a:gd name="T5" fmla="*/ 8 h 8"/>
                <a:gd name="T6" fmla="*/ 8 w 10"/>
                <a:gd name="T7" fmla="*/ 8 h 8"/>
                <a:gd name="T8" fmla="*/ 9 w 10"/>
                <a:gd name="T9" fmla="*/ 7 h 8"/>
                <a:gd name="T10" fmla="*/ 10 w 10"/>
                <a:gd name="T11" fmla="*/ 6 h 8"/>
                <a:gd name="T12" fmla="*/ 9 w 10"/>
                <a:gd name="T13" fmla="*/ 4 h 8"/>
                <a:gd name="T14" fmla="*/ 6 w 10"/>
                <a:gd name="T15" fmla="*/ 3 h 8"/>
                <a:gd name="T16" fmla="*/ 7 w 10"/>
                <a:gd name="T17" fmla="*/ 3 h 8"/>
                <a:gd name="T18" fmla="*/ 5 w 10"/>
                <a:gd name="T19" fmla="*/ 1 h 8"/>
                <a:gd name="T20" fmla="*/ 5 w 10"/>
                <a:gd name="T21" fmla="*/ 2 h 8"/>
                <a:gd name="T22" fmla="*/ 4 w 10"/>
                <a:gd name="T23" fmla="*/ 1 h 8"/>
                <a:gd name="T24" fmla="*/ 3 w 10"/>
                <a:gd name="T25" fmla="*/ 0 h 8"/>
                <a:gd name="T26" fmla="*/ 2 w 10"/>
                <a:gd name="T27" fmla="*/ 0 h 8"/>
                <a:gd name="T28" fmla="*/ 1 w 10"/>
                <a:gd name="T2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" h="8">
                  <a:moveTo>
                    <a:pt x="1" y="3"/>
                  </a:moveTo>
                  <a:cubicBezTo>
                    <a:pt x="2" y="5"/>
                    <a:pt x="4" y="7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9" y="8"/>
                    <a:pt x="9" y="7"/>
                  </a:cubicBezTo>
                  <a:cubicBezTo>
                    <a:pt x="10" y="7"/>
                    <a:pt x="10" y="6"/>
                    <a:pt x="10" y="6"/>
                  </a:cubicBezTo>
                  <a:cubicBezTo>
                    <a:pt x="9" y="5"/>
                    <a:pt x="9" y="5"/>
                    <a:pt x="9" y="4"/>
                  </a:cubicBezTo>
                  <a:cubicBezTo>
                    <a:pt x="8" y="4"/>
                    <a:pt x="7" y="4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5" y="2"/>
                    <a:pt x="5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69" name="ïṣļîḍè"/>
            <p:cNvSpPr/>
            <p:nvPr/>
          </p:nvSpPr>
          <p:spPr bwMode="auto">
            <a:xfrm>
              <a:off x="-870575" y="4125784"/>
              <a:ext cx="119643" cy="255240"/>
            </a:xfrm>
            <a:custGeom>
              <a:avLst/>
              <a:gdLst>
                <a:gd name="T0" fmla="*/ 32 w 71"/>
                <a:gd name="T1" fmla="*/ 73 h 152"/>
                <a:gd name="T2" fmla="*/ 4 w 71"/>
                <a:gd name="T3" fmla="*/ 46 h 152"/>
                <a:gd name="T4" fmla="*/ 57 w 71"/>
                <a:gd name="T5" fmla="*/ 151 h 152"/>
                <a:gd name="T6" fmla="*/ 55 w 71"/>
                <a:gd name="T7" fmla="*/ 111 h 152"/>
                <a:gd name="T8" fmla="*/ 32 w 71"/>
                <a:gd name="T9" fmla="*/ 7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52">
                  <a:moveTo>
                    <a:pt x="32" y="73"/>
                  </a:moveTo>
                  <a:cubicBezTo>
                    <a:pt x="32" y="73"/>
                    <a:pt x="8" y="0"/>
                    <a:pt x="4" y="46"/>
                  </a:cubicBezTo>
                  <a:cubicBezTo>
                    <a:pt x="0" y="93"/>
                    <a:pt x="43" y="152"/>
                    <a:pt x="57" y="151"/>
                  </a:cubicBezTo>
                  <a:cubicBezTo>
                    <a:pt x="71" y="150"/>
                    <a:pt x="55" y="111"/>
                    <a:pt x="55" y="111"/>
                  </a:cubicBezTo>
                  <a:cubicBezTo>
                    <a:pt x="32" y="73"/>
                    <a:pt x="32" y="73"/>
                    <a:pt x="32" y="73"/>
                  </a:cubicBezTo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0" name="íšḷiḋê"/>
            <p:cNvSpPr/>
            <p:nvPr/>
          </p:nvSpPr>
          <p:spPr bwMode="auto">
            <a:xfrm>
              <a:off x="-853483" y="4203268"/>
              <a:ext cx="56973" cy="109388"/>
            </a:xfrm>
            <a:custGeom>
              <a:avLst/>
              <a:gdLst>
                <a:gd name="T0" fmla="*/ 0 w 34"/>
                <a:gd name="T1" fmla="*/ 2 h 65"/>
                <a:gd name="T2" fmla="*/ 5 w 34"/>
                <a:gd name="T3" fmla="*/ 18 h 65"/>
                <a:gd name="T4" fmla="*/ 12 w 34"/>
                <a:gd name="T5" fmla="*/ 33 h 65"/>
                <a:gd name="T6" fmla="*/ 29 w 34"/>
                <a:gd name="T7" fmla="*/ 63 h 65"/>
                <a:gd name="T8" fmla="*/ 32 w 34"/>
                <a:gd name="T9" fmla="*/ 61 h 65"/>
                <a:gd name="T10" fmla="*/ 16 w 34"/>
                <a:gd name="T11" fmla="*/ 33 h 65"/>
                <a:gd name="T12" fmla="*/ 10 w 34"/>
                <a:gd name="T13" fmla="*/ 19 h 65"/>
                <a:gd name="T14" fmla="*/ 4 w 34"/>
                <a:gd name="T15" fmla="*/ 2 h 65"/>
                <a:gd name="T16" fmla="*/ 0 w 34"/>
                <a:gd name="T1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65">
                  <a:moveTo>
                    <a:pt x="0" y="2"/>
                  </a:moveTo>
                  <a:cubicBezTo>
                    <a:pt x="0" y="8"/>
                    <a:pt x="3" y="13"/>
                    <a:pt x="5" y="18"/>
                  </a:cubicBezTo>
                  <a:cubicBezTo>
                    <a:pt x="7" y="23"/>
                    <a:pt x="10" y="28"/>
                    <a:pt x="12" y="33"/>
                  </a:cubicBezTo>
                  <a:cubicBezTo>
                    <a:pt x="17" y="44"/>
                    <a:pt x="22" y="54"/>
                    <a:pt x="29" y="63"/>
                  </a:cubicBezTo>
                  <a:cubicBezTo>
                    <a:pt x="30" y="65"/>
                    <a:pt x="34" y="63"/>
                    <a:pt x="32" y="61"/>
                  </a:cubicBezTo>
                  <a:cubicBezTo>
                    <a:pt x="26" y="52"/>
                    <a:pt x="21" y="43"/>
                    <a:pt x="16" y="33"/>
                  </a:cubicBezTo>
                  <a:cubicBezTo>
                    <a:pt x="14" y="28"/>
                    <a:pt x="12" y="23"/>
                    <a:pt x="10" y="19"/>
                  </a:cubicBezTo>
                  <a:cubicBezTo>
                    <a:pt x="7" y="13"/>
                    <a:pt x="4" y="8"/>
                    <a:pt x="4" y="2"/>
                  </a:cubicBezTo>
                  <a:cubicBezTo>
                    <a:pt x="4" y="0"/>
                    <a:pt x="0" y="0"/>
                    <a:pt x="0" y="2"/>
                  </a:cubicBezTo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1" name="îṩļîḍé"/>
            <p:cNvSpPr/>
            <p:nvPr/>
          </p:nvSpPr>
          <p:spPr bwMode="auto">
            <a:xfrm>
              <a:off x="-582291" y="4232894"/>
              <a:ext cx="103692" cy="135596"/>
            </a:xfrm>
            <a:custGeom>
              <a:avLst/>
              <a:gdLst>
                <a:gd name="T0" fmla="*/ 2 w 62"/>
                <a:gd name="T1" fmla="*/ 27 h 80"/>
                <a:gd name="T2" fmla="*/ 55 w 62"/>
                <a:gd name="T3" fmla="*/ 23 h 80"/>
                <a:gd name="T4" fmla="*/ 0 w 62"/>
                <a:gd name="T5" fmla="*/ 80 h 80"/>
                <a:gd name="T6" fmla="*/ 2 w 62"/>
                <a:gd name="T7" fmla="*/ 2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" h="80">
                  <a:moveTo>
                    <a:pt x="2" y="27"/>
                  </a:moveTo>
                  <a:cubicBezTo>
                    <a:pt x="2" y="27"/>
                    <a:pt x="48" y="0"/>
                    <a:pt x="55" y="23"/>
                  </a:cubicBezTo>
                  <a:cubicBezTo>
                    <a:pt x="62" y="47"/>
                    <a:pt x="0" y="80"/>
                    <a:pt x="0" y="80"/>
                  </a:cubicBezTo>
                  <a:lnTo>
                    <a:pt x="2" y="27"/>
                  </a:lnTo>
                  <a:close/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2" name="íṧ1ïḍé"/>
            <p:cNvSpPr/>
            <p:nvPr/>
          </p:nvSpPr>
          <p:spPr bwMode="auto">
            <a:xfrm>
              <a:off x="-814742" y="3893334"/>
              <a:ext cx="181174" cy="476295"/>
            </a:xfrm>
            <a:custGeom>
              <a:avLst/>
              <a:gdLst>
                <a:gd name="T0" fmla="*/ 38 w 108"/>
                <a:gd name="T1" fmla="*/ 22 h 283"/>
                <a:gd name="T2" fmla="*/ 85 w 108"/>
                <a:gd name="T3" fmla="*/ 15 h 283"/>
                <a:gd name="T4" fmla="*/ 90 w 108"/>
                <a:gd name="T5" fmla="*/ 43 h 283"/>
                <a:gd name="T6" fmla="*/ 97 w 108"/>
                <a:gd name="T7" fmla="*/ 100 h 283"/>
                <a:gd name="T8" fmla="*/ 72 w 108"/>
                <a:gd name="T9" fmla="*/ 168 h 283"/>
                <a:gd name="T10" fmla="*/ 101 w 108"/>
                <a:gd name="T11" fmla="*/ 234 h 283"/>
                <a:gd name="T12" fmla="*/ 72 w 108"/>
                <a:gd name="T13" fmla="*/ 283 h 283"/>
                <a:gd name="T14" fmla="*/ 37 w 108"/>
                <a:gd name="T15" fmla="*/ 283 h 283"/>
                <a:gd name="T16" fmla="*/ 28 w 108"/>
                <a:gd name="T17" fmla="*/ 153 h 283"/>
                <a:gd name="T18" fmla="*/ 38 w 108"/>
                <a:gd name="T19" fmla="*/ 100 h 283"/>
                <a:gd name="T20" fmla="*/ 37 w 108"/>
                <a:gd name="T21" fmla="*/ 24 h 283"/>
                <a:gd name="T22" fmla="*/ 38 w 108"/>
                <a:gd name="T23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8" h="283">
                  <a:moveTo>
                    <a:pt x="38" y="22"/>
                  </a:moveTo>
                  <a:cubicBezTo>
                    <a:pt x="46" y="4"/>
                    <a:pt x="71" y="0"/>
                    <a:pt x="85" y="15"/>
                  </a:cubicBezTo>
                  <a:cubicBezTo>
                    <a:pt x="90" y="21"/>
                    <a:pt x="94" y="30"/>
                    <a:pt x="90" y="43"/>
                  </a:cubicBezTo>
                  <a:cubicBezTo>
                    <a:pt x="81" y="76"/>
                    <a:pt x="86" y="86"/>
                    <a:pt x="97" y="100"/>
                  </a:cubicBezTo>
                  <a:cubicBezTo>
                    <a:pt x="108" y="114"/>
                    <a:pt x="95" y="153"/>
                    <a:pt x="72" y="168"/>
                  </a:cubicBezTo>
                  <a:cubicBezTo>
                    <a:pt x="49" y="184"/>
                    <a:pt x="106" y="216"/>
                    <a:pt x="101" y="234"/>
                  </a:cubicBezTo>
                  <a:cubicBezTo>
                    <a:pt x="97" y="253"/>
                    <a:pt x="72" y="283"/>
                    <a:pt x="72" y="283"/>
                  </a:cubicBezTo>
                  <a:cubicBezTo>
                    <a:pt x="37" y="283"/>
                    <a:pt x="37" y="283"/>
                    <a:pt x="37" y="283"/>
                  </a:cubicBezTo>
                  <a:cubicBezTo>
                    <a:pt x="37" y="283"/>
                    <a:pt x="0" y="209"/>
                    <a:pt x="28" y="153"/>
                  </a:cubicBezTo>
                  <a:cubicBezTo>
                    <a:pt x="28" y="153"/>
                    <a:pt x="50" y="140"/>
                    <a:pt x="38" y="100"/>
                  </a:cubicBezTo>
                  <a:cubicBezTo>
                    <a:pt x="26" y="60"/>
                    <a:pt x="35" y="31"/>
                    <a:pt x="37" y="24"/>
                  </a:cubicBezTo>
                  <a:cubicBezTo>
                    <a:pt x="38" y="24"/>
                    <a:pt x="38" y="23"/>
                    <a:pt x="38" y="22"/>
                  </a:cubicBezTo>
                </a:path>
              </a:pathLst>
            </a:custGeom>
            <a:solidFill>
              <a:srgbClr val="B7E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3" name="îṥļîdé"/>
            <p:cNvSpPr/>
            <p:nvPr/>
          </p:nvSpPr>
          <p:spPr bwMode="auto">
            <a:xfrm>
              <a:off x="-901341" y="3974236"/>
              <a:ext cx="216497" cy="385138"/>
            </a:xfrm>
            <a:custGeom>
              <a:avLst/>
              <a:gdLst>
                <a:gd name="T0" fmla="*/ 127 w 128"/>
                <a:gd name="T1" fmla="*/ 117 h 229"/>
                <a:gd name="T2" fmla="*/ 123 w 128"/>
                <a:gd name="T3" fmla="*/ 120 h 229"/>
                <a:gd name="T4" fmla="*/ 119 w 128"/>
                <a:gd name="T5" fmla="*/ 136 h 229"/>
                <a:gd name="T6" fmla="*/ 121 w 128"/>
                <a:gd name="T7" fmla="*/ 130 h 229"/>
                <a:gd name="T8" fmla="*/ 128 w 128"/>
                <a:gd name="T9" fmla="*/ 119 h 229"/>
                <a:gd name="T10" fmla="*/ 127 w 128"/>
                <a:gd name="T11" fmla="*/ 117 h 229"/>
                <a:gd name="T12" fmla="*/ 61 w 128"/>
                <a:gd name="T13" fmla="*/ 0 h 229"/>
                <a:gd name="T14" fmla="*/ 47 w 128"/>
                <a:gd name="T15" fmla="*/ 5 h 229"/>
                <a:gd name="T16" fmla="*/ 35 w 128"/>
                <a:gd name="T17" fmla="*/ 20 h 229"/>
                <a:gd name="T18" fmla="*/ 23 w 128"/>
                <a:gd name="T19" fmla="*/ 95 h 229"/>
                <a:gd name="T20" fmla="*/ 50 w 128"/>
                <a:gd name="T21" fmla="*/ 157 h 229"/>
                <a:gd name="T22" fmla="*/ 49 w 128"/>
                <a:gd name="T23" fmla="*/ 159 h 229"/>
                <a:gd name="T24" fmla="*/ 50 w 128"/>
                <a:gd name="T25" fmla="*/ 163 h 229"/>
                <a:gd name="T26" fmla="*/ 73 w 128"/>
                <a:gd name="T27" fmla="*/ 201 h 229"/>
                <a:gd name="T28" fmla="*/ 80 w 128"/>
                <a:gd name="T29" fmla="*/ 227 h 229"/>
                <a:gd name="T30" fmla="*/ 86 w 128"/>
                <a:gd name="T31" fmla="*/ 229 h 229"/>
                <a:gd name="T32" fmla="*/ 79 w 128"/>
                <a:gd name="T33" fmla="*/ 105 h 229"/>
                <a:gd name="T34" fmla="*/ 89 w 128"/>
                <a:gd name="T35" fmla="*/ 94 h 229"/>
                <a:gd name="T36" fmla="*/ 80 w 128"/>
                <a:gd name="T37" fmla="*/ 87 h 229"/>
                <a:gd name="T38" fmla="*/ 90 w 128"/>
                <a:gd name="T39" fmla="*/ 53 h 229"/>
                <a:gd name="T40" fmla="*/ 89 w 128"/>
                <a:gd name="T41" fmla="*/ 52 h 229"/>
                <a:gd name="T42" fmla="*/ 83 w 128"/>
                <a:gd name="T43" fmla="*/ 17 h 229"/>
                <a:gd name="T44" fmla="*/ 61 w 128"/>
                <a:gd name="T45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8" h="229">
                  <a:moveTo>
                    <a:pt x="127" y="117"/>
                  </a:moveTo>
                  <a:cubicBezTo>
                    <a:pt x="125" y="118"/>
                    <a:pt x="124" y="119"/>
                    <a:pt x="123" y="120"/>
                  </a:cubicBezTo>
                  <a:cubicBezTo>
                    <a:pt x="117" y="125"/>
                    <a:pt x="116" y="130"/>
                    <a:pt x="119" y="136"/>
                  </a:cubicBezTo>
                  <a:cubicBezTo>
                    <a:pt x="119" y="134"/>
                    <a:pt x="120" y="132"/>
                    <a:pt x="121" y="130"/>
                  </a:cubicBezTo>
                  <a:cubicBezTo>
                    <a:pt x="123" y="126"/>
                    <a:pt x="125" y="122"/>
                    <a:pt x="128" y="119"/>
                  </a:cubicBezTo>
                  <a:cubicBezTo>
                    <a:pt x="127" y="119"/>
                    <a:pt x="127" y="118"/>
                    <a:pt x="127" y="117"/>
                  </a:cubicBezTo>
                  <a:moveTo>
                    <a:pt x="61" y="0"/>
                  </a:moveTo>
                  <a:cubicBezTo>
                    <a:pt x="56" y="0"/>
                    <a:pt x="51" y="3"/>
                    <a:pt x="47" y="5"/>
                  </a:cubicBezTo>
                  <a:cubicBezTo>
                    <a:pt x="42" y="9"/>
                    <a:pt x="38" y="14"/>
                    <a:pt x="35" y="20"/>
                  </a:cubicBezTo>
                  <a:cubicBezTo>
                    <a:pt x="26" y="37"/>
                    <a:pt x="0" y="91"/>
                    <a:pt x="23" y="95"/>
                  </a:cubicBezTo>
                  <a:cubicBezTo>
                    <a:pt x="50" y="99"/>
                    <a:pt x="64" y="122"/>
                    <a:pt x="50" y="157"/>
                  </a:cubicBezTo>
                  <a:cubicBezTo>
                    <a:pt x="49" y="157"/>
                    <a:pt x="49" y="158"/>
                    <a:pt x="49" y="159"/>
                  </a:cubicBezTo>
                  <a:cubicBezTo>
                    <a:pt x="50" y="161"/>
                    <a:pt x="50" y="163"/>
                    <a:pt x="50" y="163"/>
                  </a:cubicBezTo>
                  <a:cubicBezTo>
                    <a:pt x="73" y="201"/>
                    <a:pt x="73" y="201"/>
                    <a:pt x="73" y="201"/>
                  </a:cubicBezTo>
                  <a:cubicBezTo>
                    <a:pt x="73" y="201"/>
                    <a:pt x="79" y="216"/>
                    <a:pt x="80" y="227"/>
                  </a:cubicBezTo>
                  <a:cubicBezTo>
                    <a:pt x="82" y="228"/>
                    <a:pt x="84" y="229"/>
                    <a:pt x="86" y="229"/>
                  </a:cubicBezTo>
                  <a:cubicBezTo>
                    <a:pt x="77" y="210"/>
                    <a:pt x="55" y="151"/>
                    <a:pt x="79" y="105"/>
                  </a:cubicBezTo>
                  <a:cubicBezTo>
                    <a:pt x="79" y="105"/>
                    <a:pt x="85" y="102"/>
                    <a:pt x="89" y="94"/>
                  </a:cubicBezTo>
                  <a:cubicBezTo>
                    <a:pt x="85" y="91"/>
                    <a:pt x="82" y="89"/>
                    <a:pt x="80" y="87"/>
                  </a:cubicBezTo>
                  <a:cubicBezTo>
                    <a:pt x="74" y="80"/>
                    <a:pt x="86" y="69"/>
                    <a:pt x="90" y="53"/>
                  </a:cubicBezTo>
                  <a:cubicBezTo>
                    <a:pt x="90" y="53"/>
                    <a:pt x="90" y="52"/>
                    <a:pt x="89" y="52"/>
                  </a:cubicBezTo>
                  <a:cubicBezTo>
                    <a:pt x="85" y="39"/>
                    <a:pt x="84" y="27"/>
                    <a:pt x="83" y="17"/>
                  </a:cubicBezTo>
                  <a:cubicBezTo>
                    <a:pt x="76" y="4"/>
                    <a:pt x="68" y="0"/>
                    <a:pt x="61" y="0"/>
                  </a:cubicBezTo>
                </a:path>
              </a:pathLst>
            </a:custGeom>
            <a:solidFill>
              <a:srgbClr val="FFC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4" name="îṩḷîḑé"/>
            <p:cNvSpPr/>
            <p:nvPr/>
          </p:nvSpPr>
          <p:spPr bwMode="auto">
            <a:xfrm>
              <a:off x="-700795" y="4174781"/>
              <a:ext cx="20510" cy="43300"/>
            </a:xfrm>
            <a:custGeom>
              <a:avLst/>
              <a:gdLst>
                <a:gd name="T0" fmla="*/ 9 w 12"/>
                <a:gd name="T1" fmla="*/ 0 h 26"/>
                <a:gd name="T2" fmla="*/ 2 w 12"/>
                <a:gd name="T3" fmla="*/ 11 h 26"/>
                <a:gd name="T4" fmla="*/ 0 w 12"/>
                <a:gd name="T5" fmla="*/ 17 h 26"/>
                <a:gd name="T6" fmla="*/ 5 w 12"/>
                <a:gd name="T7" fmla="*/ 26 h 26"/>
                <a:gd name="T8" fmla="*/ 9 w 12"/>
                <a:gd name="T9" fmla="*/ 16 h 26"/>
                <a:gd name="T10" fmla="*/ 9 w 12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6">
                  <a:moveTo>
                    <a:pt x="9" y="0"/>
                  </a:moveTo>
                  <a:cubicBezTo>
                    <a:pt x="6" y="3"/>
                    <a:pt x="4" y="7"/>
                    <a:pt x="2" y="11"/>
                  </a:cubicBezTo>
                  <a:cubicBezTo>
                    <a:pt x="1" y="13"/>
                    <a:pt x="0" y="15"/>
                    <a:pt x="0" y="17"/>
                  </a:cubicBezTo>
                  <a:cubicBezTo>
                    <a:pt x="1" y="20"/>
                    <a:pt x="3" y="23"/>
                    <a:pt x="5" y="26"/>
                  </a:cubicBezTo>
                  <a:cubicBezTo>
                    <a:pt x="6" y="22"/>
                    <a:pt x="7" y="19"/>
                    <a:pt x="9" y="16"/>
                  </a:cubicBezTo>
                  <a:cubicBezTo>
                    <a:pt x="12" y="10"/>
                    <a:pt x="12" y="5"/>
                    <a:pt x="9" y="0"/>
                  </a:cubicBezTo>
                </a:path>
              </a:pathLst>
            </a:custGeom>
            <a:solidFill>
              <a:srgbClr val="FCC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5" name="ïsḷíḓe"/>
            <p:cNvSpPr/>
            <p:nvPr/>
          </p:nvSpPr>
          <p:spPr bwMode="auto">
            <a:xfrm>
              <a:off x="-821578" y="4242009"/>
              <a:ext cx="55834" cy="113946"/>
            </a:xfrm>
            <a:custGeom>
              <a:avLst/>
              <a:gdLst>
                <a:gd name="T0" fmla="*/ 2 w 33"/>
                <a:gd name="T1" fmla="*/ 0 h 68"/>
                <a:gd name="T2" fmla="*/ 0 w 33"/>
                <a:gd name="T3" fmla="*/ 16 h 68"/>
                <a:gd name="T4" fmla="*/ 13 w 33"/>
                <a:gd name="T5" fmla="*/ 38 h 68"/>
                <a:gd name="T6" fmla="*/ 12 w 33"/>
                <a:gd name="T7" fmla="*/ 41 h 68"/>
                <a:gd name="T8" fmla="*/ 10 w 33"/>
                <a:gd name="T9" fmla="*/ 40 h 68"/>
                <a:gd name="T10" fmla="*/ 5 w 33"/>
                <a:gd name="T11" fmla="*/ 33 h 68"/>
                <a:gd name="T12" fmla="*/ 22 w 33"/>
                <a:gd name="T13" fmla="*/ 60 h 68"/>
                <a:gd name="T14" fmla="*/ 33 w 33"/>
                <a:gd name="T15" fmla="*/ 68 h 68"/>
                <a:gd name="T16" fmla="*/ 26 w 33"/>
                <a:gd name="T17" fmla="*/ 42 h 68"/>
                <a:gd name="T18" fmla="*/ 3 w 33"/>
                <a:gd name="T19" fmla="*/ 4 h 68"/>
                <a:gd name="T20" fmla="*/ 2 w 33"/>
                <a:gd name="T2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68">
                  <a:moveTo>
                    <a:pt x="2" y="0"/>
                  </a:moveTo>
                  <a:cubicBezTo>
                    <a:pt x="0" y="5"/>
                    <a:pt x="0" y="11"/>
                    <a:pt x="0" y="16"/>
                  </a:cubicBezTo>
                  <a:cubicBezTo>
                    <a:pt x="4" y="24"/>
                    <a:pt x="8" y="31"/>
                    <a:pt x="13" y="38"/>
                  </a:cubicBezTo>
                  <a:cubicBezTo>
                    <a:pt x="14" y="40"/>
                    <a:pt x="13" y="41"/>
                    <a:pt x="12" y="41"/>
                  </a:cubicBezTo>
                  <a:cubicBezTo>
                    <a:pt x="11" y="41"/>
                    <a:pt x="10" y="41"/>
                    <a:pt x="10" y="40"/>
                  </a:cubicBezTo>
                  <a:cubicBezTo>
                    <a:pt x="8" y="38"/>
                    <a:pt x="7" y="35"/>
                    <a:pt x="5" y="33"/>
                  </a:cubicBezTo>
                  <a:cubicBezTo>
                    <a:pt x="9" y="43"/>
                    <a:pt x="16" y="52"/>
                    <a:pt x="22" y="60"/>
                  </a:cubicBezTo>
                  <a:cubicBezTo>
                    <a:pt x="25" y="64"/>
                    <a:pt x="29" y="66"/>
                    <a:pt x="33" y="68"/>
                  </a:cubicBezTo>
                  <a:cubicBezTo>
                    <a:pt x="32" y="57"/>
                    <a:pt x="26" y="42"/>
                    <a:pt x="26" y="4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2"/>
                    <a:pt x="2" y="0"/>
                  </a:cubicBezTo>
                </a:path>
              </a:pathLst>
            </a:custGeom>
            <a:solidFill>
              <a:srgbClr val="FCC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6" name="iṥļiḍé"/>
            <p:cNvSpPr/>
            <p:nvPr/>
          </p:nvSpPr>
          <p:spPr bwMode="auto">
            <a:xfrm>
              <a:off x="-821578" y="4268217"/>
              <a:ext cx="23929" cy="42160"/>
            </a:xfrm>
            <a:custGeom>
              <a:avLst/>
              <a:gdLst>
                <a:gd name="T0" fmla="*/ 0 w 14"/>
                <a:gd name="T1" fmla="*/ 0 h 25"/>
                <a:gd name="T2" fmla="*/ 5 w 14"/>
                <a:gd name="T3" fmla="*/ 17 h 25"/>
                <a:gd name="T4" fmla="*/ 10 w 14"/>
                <a:gd name="T5" fmla="*/ 24 h 25"/>
                <a:gd name="T6" fmla="*/ 12 w 14"/>
                <a:gd name="T7" fmla="*/ 25 h 25"/>
                <a:gd name="T8" fmla="*/ 13 w 14"/>
                <a:gd name="T9" fmla="*/ 22 h 25"/>
                <a:gd name="T10" fmla="*/ 0 w 14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5">
                  <a:moveTo>
                    <a:pt x="0" y="0"/>
                  </a:moveTo>
                  <a:cubicBezTo>
                    <a:pt x="1" y="6"/>
                    <a:pt x="3" y="11"/>
                    <a:pt x="5" y="17"/>
                  </a:cubicBezTo>
                  <a:cubicBezTo>
                    <a:pt x="7" y="19"/>
                    <a:pt x="8" y="22"/>
                    <a:pt x="10" y="24"/>
                  </a:cubicBezTo>
                  <a:cubicBezTo>
                    <a:pt x="10" y="25"/>
                    <a:pt x="11" y="25"/>
                    <a:pt x="12" y="25"/>
                  </a:cubicBezTo>
                  <a:cubicBezTo>
                    <a:pt x="13" y="25"/>
                    <a:pt x="14" y="24"/>
                    <a:pt x="13" y="22"/>
                  </a:cubicBezTo>
                  <a:cubicBezTo>
                    <a:pt x="8" y="15"/>
                    <a:pt x="4" y="8"/>
                    <a:pt x="0" y="0"/>
                  </a:cubicBezTo>
                </a:path>
              </a:pathLst>
            </a:custGeom>
            <a:solidFill>
              <a:srgbClr val="FEC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7" name="íşliḋé"/>
            <p:cNvSpPr/>
            <p:nvPr/>
          </p:nvSpPr>
          <p:spPr bwMode="auto">
            <a:xfrm>
              <a:off x="-807905" y="4002723"/>
              <a:ext cx="126480" cy="358930"/>
            </a:xfrm>
            <a:custGeom>
              <a:avLst/>
              <a:gdLst>
                <a:gd name="T0" fmla="*/ 34 w 75"/>
                <a:gd name="T1" fmla="*/ 77 h 213"/>
                <a:gd name="T2" fmla="*/ 24 w 75"/>
                <a:gd name="T3" fmla="*/ 88 h 213"/>
                <a:gd name="T4" fmla="*/ 31 w 75"/>
                <a:gd name="T5" fmla="*/ 212 h 213"/>
                <a:gd name="T6" fmla="*/ 37 w 75"/>
                <a:gd name="T7" fmla="*/ 213 h 213"/>
                <a:gd name="T8" fmla="*/ 49 w 75"/>
                <a:gd name="T9" fmla="*/ 210 h 213"/>
                <a:gd name="T10" fmla="*/ 59 w 75"/>
                <a:gd name="T11" fmla="*/ 206 h 213"/>
                <a:gd name="T12" fmla="*/ 73 w 75"/>
                <a:gd name="T13" fmla="*/ 182 h 213"/>
                <a:gd name="T14" fmla="*/ 69 w 75"/>
                <a:gd name="T15" fmla="*/ 128 h 213"/>
                <a:gd name="T16" fmla="*/ 64 w 75"/>
                <a:gd name="T17" fmla="*/ 119 h 213"/>
                <a:gd name="T18" fmla="*/ 68 w 75"/>
                <a:gd name="T19" fmla="*/ 103 h 213"/>
                <a:gd name="T20" fmla="*/ 72 w 75"/>
                <a:gd name="T21" fmla="*/ 100 h 213"/>
                <a:gd name="T22" fmla="*/ 34 w 75"/>
                <a:gd name="T23" fmla="*/ 77 h 213"/>
                <a:gd name="T24" fmla="*/ 28 w 75"/>
                <a:gd name="T25" fmla="*/ 0 h 213"/>
                <a:gd name="T26" fmla="*/ 34 w 75"/>
                <a:gd name="T27" fmla="*/ 35 h 213"/>
                <a:gd name="T28" fmla="*/ 35 w 75"/>
                <a:gd name="T29" fmla="*/ 36 h 213"/>
                <a:gd name="T30" fmla="*/ 29 w 75"/>
                <a:gd name="T31" fmla="*/ 1 h 213"/>
                <a:gd name="T32" fmla="*/ 28 w 75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" h="213">
                  <a:moveTo>
                    <a:pt x="34" y="77"/>
                  </a:moveTo>
                  <a:cubicBezTo>
                    <a:pt x="30" y="85"/>
                    <a:pt x="24" y="88"/>
                    <a:pt x="24" y="88"/>
                  </a:cubicBezTo>
                  <a:cubicBezTo>
                    <a:pt x="0" y="134"/>
                    <a:pt x="22" y="193"/>
                    <a:pt x="31" y="212"/>
                  </a:cubicBezTo>
                  <a:cubicBezTo>
                    <a:pt x="33" y="212"/>
                    <a:pt x="35" y="213"/>
                    <a:pt x="37" y="213"/>
                  </a:cubicBezTo>
                  <a:cubicBezTo>
                    <a:pt x="41" y="213"/>
                    <a:pt x="45" y="212"/>
                    <a:pt x="49" y="210"/>
                  </a:cubicBezTo>
                  <a:cubicBezTo>
                    <a:pt x="59" y="206"/>
                    <a:pt x="59" y="206"/>
                    <a:pt x="59" y="206"/>
                  </a:cubicBezTo>
                  <a:cubicBezTo>
                    <a:pt x="69" y="203"/>
                    <a:pt x="75" y="192"/>
                    <a:pt x="73" y="182"/>
                  </a:cubicBezTo>
                  <a:cubicBezTo>
                    <a:pt x="69" y="166"/>
                    <a:pt x="66" y="144"/>
                    <a:pt x="69" y="128"/>
                  </a:cubicBezTo>
                  <a:cubicBezTo>
                    <a:pt x="67" y="125"/>
                    <a:pt x="65" y="122"/>
                    <a:pt x="64" y="119"/>
                  </a:cubicBezTo>
                  <a:cubicBezTo>
                    <a:pt x="61" y="113"/>
                    <a:pt x="62" y="108"/>
                    <a:pt x="68" y="103"/>
                  </a:cubicBezTo>
                  <a:cubicBezTo>
                    <a:pt x="69" y="102"/>
                    <a:pt x="70" y="101"/>
                    <a:pt x="72" y="100"/>
                  </a:cubicBezTo>
                  <a:cubicBezTo>
                    <a:pt x="64" y="90"/>
                    <a:pt x="45" y="83"/>
                    <a:pt x="34" y="77"/>
                  </a:cubicBezTo>
                  <a:moveTo>
                    <a:pt x="28" y="0"/>
                  </a:moveTo>
                  <a:cubicBezTo>
                    <a:pt x="29" y="10"/>
                    <a:pt x="30" y="22"/>
                    <a:pt x="34" y="35"/>
                  </a:cubicBezTo>
                  <a:cubicBezTo>
                    <a:pt x="35" y="35"/>
                    <a:pt x="35" y="36"/>
                    <a:pt x="35" y="36"/>
                  </a:cubicBezTo>
                  <a:cubicBezTo>
                    <a:pt x="37" y="27"/>
                    <a:pt x="37" y="15"/>
                    <a:pt x="29" y="1"/>
                  </a:cubicBezTo>
                  <a:cubicBezTo>
                    <a:pt x="29" y="1"/>
                    <a:pt x="29" y="0"/>
                    <a:pt x="28" y="0"/>
                  </a:cubicBezTo>
                </a:path>
              </a:pathLst>
            </a:custGeom>
            <a:solidFill>
              <a:srgbClr val="FEC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8" name="íšlidê"/>
            <p:cNvSpPr/>
            <p:nvPr/>
          </p:nvSpPr>
          <p:spPr bwMode="auto">
            <a:xfrm>
              <a:off x="-831833" y="4366211"/>
              <a:ext cx="391975" cy="266634"/>
            </a:xfrm>
            <a:custGeom>
              <a:avLst/>
              <a:gdLst>
                <a:gd name="T0" fmla="*/ 182 w 233"/>
                <a:gd name="T1" fmla="*/ 158 h 158"/>
                <a:gd name="T2" fmla="*/ 49 w 233"/>
                <a:gd name="T3" fmla="*/ 158 h 158"/>
                <a:gd name="T4" fmla="*/ 35 w 233"/>
                <a:gd name="T5" fmla="*/ 144 h 158"/>
                <a:gd name="T6" fmla="*/ 0 w 233"/>
                <a:gd name="T7" fmla="*/ 14 h 158"/>
                <a:gd name="T8" fmla="*/ 15 w 233"/>
                <a:gd name="T9" fmla="*/ 0 h 158"/>
                <a:gd name="T10" fmla="*/ 219 w 233"/>
                <a:gd name="T11" fmla="*/ 0 h 158"/>
                <a:gd name="T12" fmla="*/ 233 w 233"/>
                <a:gd name="T13" fmla="*/ 14 h 158"/>
                <a:gd name="T14" fmla="*/ 197 w 233"/>
                <a:gd name="T15" fmla="*/ 144 h 158"/>
                <a:gd name="T16" fmla="*/ 182 w 233"/>
                <a:gd name="T1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158">
                  <a:moveTo>
                    <a:pt x="182" y="158"/>
                  </a:moveTo>
                  <a:cubicBezTo>
                    <a:pt x="49" y="158"/>
                    <a:pt x="49" y="158"/>
                    <a:pt x="49" y="158"/>
                  </a:cubicBezTo>
                  <a:cubicBezTo>
                    <a:pt x="41" y="158"/>
                    <a:pt x="35" y="152"/>
                    <a:pt x="35" y="14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27" y="0"/>
                    <a:pt x="233" y="6"/>
                    <a:pt x="233" y="14"/>
                  </a:cubicBezTo>
                  <a:cubicBezTo>
                    <a:pt x="197" y="144"/>
                    <a:pt x="197" y="144"/>
                    <a:pt x="197" y="144"/>
                  </a:cubicBezTo>
                  <a:cubicBezTo>
                    <a:pt x="197" y="152"/>
                    <a:pt x="190" y="158"/>
                    <a:pt x="182" y="158"/>
                  </a:cubicBezTo>
                </a:path>
              </a:pathLst>
            </a:custGeom>
            <a:solidFill>
              <a:srgbClr val="779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9" name="ïşḻiḍé"/>
            <p:cNvSpPr/>
            <p:nvPr/>
          </p:nvSpPr>
          <p:spPr bwMode="auto">
            <a:xfrm>
              <a:off x="-813602" y="4003863"/>
              <a:ext cx="84320" cy="335001"/>
            </a:xfrm>
            <a:custGeom>
              <a:avLst/>
              <a:gdLst>
                <a:gd name="T0" fmla="*/ 1 w 50"/>
                <a:gd name="T1" fmla="*/ 4 h 199"/>
                <a:gd name="T2" fmla="*/ 16 w 50"/>
                <a:gd name="T3" fmla="*/ 41 h 199"/>
                <a:gd name="T4" fmla="*/ 20 w 50"/>
                <a:gd name="T5" fmla="*/ 60 h 199"/>
                <a:gd name="T6" fmla="*/ 19 w 50"/>
                <a:gd name="T7" fmla="*/ 81 h 199"/>
                <a:gd name="T8" fmla="*/ 14 w 50"/>
                <a:gd name="T9" fmla="*/ 99 h 199"/>
                <a:gd name="T10" fmla="*/ 15 w 50"/>
                <a:gd name="T11" fmla="*/ 119 h 199"/>
                <a:gd name="T12" fmla="*/ 26 w 50"/>
                <a:gd name="T13" fmla="*/ 157 h 199"/>
                <a:gd name="T14" fmla="*/ 46 w 50"/>
                <a:gd name="T15" fmla="*/ 196 h 199"/>
                <a:gd name="T16" fmla="*/ 49 w 50"/>
                <a:gd name="T17" fmla="*/ 194 h 199"/>
                <a:gd name="T18" fmla="*/ 31 w 50"/>
                <a:gd name="T19" fmla="*/ 159 h 199"/>
                <a:gd name="T20" fmla="*/ 19 w 50"/>
                <a:gd name="T21" fmla="*/ 121 h 199"/>
                <a:gd name="T22" fmla="*/ 18 w 50"/>
                <a:gd name="T23" fmla="*/ 101 h 199"/>
                <a:gd name="T24" fmla="*/ 23 w 50"/>
                <a:gd name="T25" fmla="*/ 81 h 199"/>
                <a:gd name="T26" fmla="*/ 24 w 50"/>
                <a:gd name="T27" fmla="*/ 62 h 199"/>
                <a:gd name="T28" fmla="*/ 20 w 50"/>
                <a:gd name="T29" fmla="*/ 43 h 199"/>
                <a:gd name="T30" fmla="*/ 4 w 50"/>
                <a:gd name="T31" fmla="*/ 2 h 199"/>
                <a:gd name="T32" fmla="*/ 1 w 50"/>
                <a:gd name="T33" fmla="*/ 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199">
                  <a:moveTo>
                    <a:pt x="1" y="4"/>
                  </a:moveTo>
                  <a:cubicBezTo>
                    <a:pt x="7" y="16"/>
                    <a:pt x="12" y="28"/>
                    <a:pt x="16" y="41"/>
                  </a:cubicBezTo>
                  <a:cubicBezTo>
                    <a:pt x="17" y="47"/>
                    <a:pt x="19" y="54"/>
                    <a:pt x="20" y="60"/>
                  </a:cubicBezTo>
                  <a:cubicBezTo>
                    <a:pt x="21" y="67"/>
                    <a:pt x="20" y="74"/>
                    <a:pt x="19" y="81"/>
                  </a:cubicBezTo>
                  <a:cubicBezTo>
                    <a:pt x="17" y="87"/>
                    <a:pt x="15" y="93"/>
                    <a:pt x="14" y="99"/>
                  </a:cubicBezTo>
                  <a:cubicBezTo>
                    <a:pt x="13" y="106"/>
                    <a:pt x="14" y="113"/>
                    <a:pt x="15" y="119"/>
                  </a:cubicBezTo>
                  <a:cubicBezTo>
                    <a:pt x="17" y="132"/>
                    <a:pt x="21" y="145"/>
                    <a:pt x="26" y="157"/>
                  </a:cubicBezTo>
                  <a:cubicBezTo>
                    <a:pt x="32" y="170"/>
                    <a:pt x="38" y="184"/>
                    <a:pt x="46" y="196"/>
                  </a:cubicBezTo>
                  <a:cubicBezTo>
                    <a:pt x="47" y="199"/>
                    <a:pt x="50" y="197"/>
                    <a:pt x="49" y="194"/>
                  </a:cubicBezTo>
                  <a:cubicBezTo>
                    <a:pt x="42" y="183"/>
                    <a:pt x="36" y="171"/>
                    <a:pt x="31" y="159"/>
                  </a:cubicBezTo>
                  <a:cubicBezTo>
                    <a:pt x="26" y="146"/>
                    <a:pt x="21" y="134"/>
                    <a:pt x="19" y="121"/>
                  </a:cubicBezTo>
                  <a:cubicBezTo>
                    <a:pt x="18" y="114"/>
                    <a:pt x="17" y="108"/>
                    <a:pt x="18" y="101"/>
                  </a:cubicBezTo>
                  <a:cubicBezTo>
                    <a:pt x="19" y="94"/>
                    <a:pt x="21" y="88"/>
                    <a:pt x="23" y="81"/>
                  </a:cubicBezTo>
                  <a:cubicBezTo>
                    <a:pt x="24" y="75"/>
                    <a:pt x="25" y="68"/>
                    <a:pt x="24" y="62"/>
                  </a:cubicBezTo>
                  <a:cubicBezTo>
                    <a:pt x="23" y="55"/>
                    <a:pt x="22" y="49"/>
                    <a:pt x="20" y="43"/>
                  </a:cubicBezTo>
                  <a:cubicBezTo>
                    <a:pt x="16" y="29"/>
                    <a:pt x="11" y="15"/>
                    <a:pt x="4" y="2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E2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0" name="isḻïďè"/>
            <p:cNvSpPr/>
            <p:nvPr/>
          </p:nvSpPr>
          <p:spPr bwMode="auto">
            <a:xfrm>
              <a:off x="-838670" y="4052858"/>
              <a:ext cx="66089" cy="45578"/>
            </a:xfrm>
            <a:custGeom>
              <a:avLst/>
              <a:gdLst>
                <a:gd name="T0" fmla="*/ 2 w 39"/>
                <a:gd name="T1" fmla="*/ 4 h 27"/>
                <a:gd name="T2" fmla="*/ 34 w 39"/>
                <a:gd name="T3" fmla="*/ 26 h 27"/>
                <a:gd name="T4" fmla="*/ 36 w 39"/>
                <a:gd name="T5" fmla="*/ 23 h 27"/>
                <a:gd name="T6" fmla="*/ 5 w 39"/>
                <a:gd name="T7" fmla="*/ 1 h 27"/>
                <a:gd name="T8" fmla="*/ 2 w 39"/>
                <a:gd name="T9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27">
                  <a:moveTo>
                    <a:pt x="2" y="4"/>
                  </a:moveTo>
                  <a:cubicBezTo>
                    <a:pt x="12" y="13"/>
                    <a:pt x="23" y="20"/>
                    <a:pt x="34" y="26"/>
                  </a:cubicBezTo>
                  <a:cubicBezTo>
                    <a:pt x="37" y="27"/>
                    <a:pt x="39" y="24"/>
                    <a:pt x="36" y="23"/>
                  </a:cubicBezTo>
                  <a:cubicBezTo>
                    <a:pt x="25" y="17"/>
                    <a:pt x="14" y="10"/>
                    <a:pt x="5" y="1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E2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1" name="ïS1iḓê"/>
            <p:cNvSpPr/>
            <p:nvPr/>
          </p:nvSpPr>
          <p:spPr bwMode="auto">
            <a:xfrm>
              <a:off x="-791952" y="4027791"/>
              <a:ext cx="17092" cy="38741"/>
            </a:xfrm>
            <a:custGeom>
              <a:avLst/>
              <a:gdLst>
                <a:gd name="T0" fmla="*/ 4 w 10"/>
                <a:gd name="T1" fmla="*/ 3 h 23"/>
                <a:gd name="T2" fmla="*/ 1 w 10"/>
                <a:gd name="T3" fmla="*/ 19 h 23"/>
                <a:gd name="T4" fmla="*/ 2 w 10"/>
                <a:gd name="T5" fmla="*/ 22 h 23"/>
                <a:gd name="T6" fmla="*/ 4 w 10"/>
                <a:gd name="T7" fmla="*/ 21 h 23"/>
                <a:gd name="T8" fmla="*/ 7 w 10"/>
                <a:gd name="T9" fmla="*/ 2 h 23"/>
                <a:gd name="T10" fmla="*/ 5 w 10"/>
                <a:gd name="T11" fmla="*/ 1 h 23"/>
                <a:gd name="T12" fmla="*/ 4 w 10"/>
                <a:gd name="T13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23">
                  <a:moveTo>
                    <a:pt x="4" y="3"/>
                  </a:moveTo>
                  <a:cubicBezTo>
                    <a:pt x="5" y="9"/>
                    <a:pt x="4" y="15"/>
                    <a:pt x="1" y="19"/>
                  </a:cubicBezTo>
                  <a:cubicBezTo>
                    <a:pt x="0" y="20"/>
                    <a:pt x="1" y="21"/>
                    <a:pt x="2" y="22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8" y="16"/>
                    <a:pt x="10" y="9"/>
                    <a:pt x="7" y="2"/>
                  </a:cubicBezTo>
                  <a:cubicBezTo>
                    <a:pt x="7" y="1"/>
                    <a:pt x="6" y="0"/>
                    <a:pt x="5" y="1"/>
                  </a:cubicBezTo>
                  <a:cubicBezTo>
                    <a:pt x="4" y="1"/>
                    <a:pt x="3" y="2"/>
                    <a:pt x="4" y="3"/>
                  </a:cubicBezTo>
                  <a:close/>
                </a:path>
              </a:pathLst>
            </a:custGeom>
            <a:solidFill>
              <a:srgbClr val="E2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2" name="iṩ1ïḋe"/>
            <p:cNvSpPr/>
            <p:nvPr/>
          </p:nvSpPr>
          <p:spPr bwMode="auto">
            <a:xfrm>
              <a:off x="-761186" y="4199850"/>
              <a:ext cx="13673" cy="42160"/>
            </a:xfrm>
            <a:custGeom>
              <a:avLst/>
              <a:gdLst>
                <a:gd name="T0" fmla="*/ 4 w 8"/>
                <a:gd name="T1" fmla="*/ 3 h 25"/>
                <a:gd name="T2" fmla="*/ 1 w 8"/>
                <a:gd name="T3" fmla="*/ 21 h 25"/>
                <a:gd name="T4" fmla="*/ 5 w 8"/>
                <a:gd name="T5" fmla="*/ 22 h 25"/>
                <a:gd name="T6" fmla="*/ 8 w 8"/>
                <a:gd name="T7" fmla="*/ 3 h 25"/>
                <a:gd name="T8" fmla="*/ 4 w 8"/>
                <a:gd name="T9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5">
                  <a:moveTo>
                    <a:pt x="4" y="3"/>
                  </a:moveTo>
                  <a:cubicBezTo>
                    <a:pt x="4" y="9"/>
                    <a:pt x="3" y="15"/>
                    <a:pt x="1" y="21"/>
                  </a:cubicBezTo>
                  <a:cubicBezTo>
                    <a:pt x="0" y="23"/>
                    <a:pt x="4" y="25"/>
                    <a:pt x="5" y="22"/>
                  </a:cubicBezTo>
                  <a:cubicBezTo>
                    <a:pt x="7" y="16"/>
                    <a:pt x="8" y="9"/>
                    <a:pt x="8" y="3"/>
                  </a:cubicBezTo>
                  <a:cubicBezTo>
                    <a:pt x="8" y="0"/>
                    <a:pt x="4" y="0"/>
                    <a:pt x="4" y="3"/>
                  </a:cubicBezTo>
                  <a:close/>
                </a:path>
              </a:pathLst>
            </a:custGeom>
            <a:solidFill>
              <a:srgbClr val="E2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3" name="íṣ1idé"/>
            <p:cNvSpPr/>
            <p:nvPr/>
          </p:nvSpPr>
          <p:spPr bwMode="auto">
            <a:xfrm>
              <a:off x="-807905" y="4231754"/>
              <a:ext cx="46719" cy="42160"/>
            </a:xfrm>
            <a:custGeom>
              <a:avLst/>
              <a:gdLst>
                <a:gd name="T0" fmla="*/ 2 w 28"/>
                <a:gd name="T1" fmla="*/ 5 h 25"/>
                <a:gd name="T2" fmla="*/ 24 w 28"/>
                <a:gd name="T3" fmla="*/ 23 h 25"/>
                <a:gd name="T4" fmla="*/ 26 w 28"/>
                <a:gd name="T5" fmla="*/ 20 h 25"/>
                <a:gd name="T6" fmla="*/ 5 w 28"/>
                <a:gd name="T7" fmla="*/ 2 h 25"/>
                <a:gd name="T8" fmla="*/ 2 w 28"/>
                <a:gd name="T9" fmla="*/ 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5">
                  <a:moveTo>
                    <a:pt x="2" y="5"/>
                  </a:moveTo>
                  <a:cubicBezTo>
                    <a:pt x="8" y="12"/>
                    <a:pt x="15" y="18"/>
                    <a:pt x="24" y="23"/>
                  </a:cubicBezTo>
                  <a:cubicBezTo>
                    <a:pt x="26" y="25"/>
                    <a:pt x="28" y="21"/>
                    <a:pt x="26" y="20"/>
                  </a:cubicBezTo>
                  <a:cubicBezTo>
                    <a:pt x="18" y="15"/>
                    <a:pt x="11" y="9"/>
                    <a:pt x="5" y="2"/>
                  </a:cubicBezTo>
                  <a:cubicBezTo>
                    <a:pt x="3" y="0"/>
                    <a:pt x="0" y="3"/>
                    <a:pt x="2" y="5"/>
                  </a:cubicBezTo>
                  <a:close/>
                </a:path>
              </a:pathLst>
            </a:custGeom>
            <a:solidFill>
              <a:srgbClr val="E2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4" name="íŝ1ïḑê"/>
            <p:cNvSpPr/>
            <p:nvPr/>
          </p:nvSpPr>
          <p:spPr bwMode="auto">
            <a:xfrm>
              <a:off x="-723585" y="3942332"/>
              <a:ext cx="28487" cy="232450"/>
            </a:xfrm>
            <a:custGeom>
              <a:avLst/>
              <a:gdLst>
                <a:gd name="T0" fmla="*/ 8 w 17"/>
                <a:gd name="T1" fmla="*/ 3 h 138"/>
                <a:gd name="T2" fmla="*/ 5 w 17"/>
                <a:gd name="T3" fmla="*/ 31 h 138"/>
                <a:gd name="T4" fmla="*/ 5 w 17"/>
                <a:gd name="T5" fmla="*/ 58 h 138"/>
                <a:gd name="T6" fmla="*/ 11 w 17"/>
                <a:gd name="T7" fmla="*/ 83 h 138"/>
                <a:gd name="T8" fmla="*/ 11 w 17"/>
                <a:gd name="T9" fmla="*/ 108 h 138"/>
                <a:gd name="T10" fmla="*/ 2 w 17"/>
                <a:gd name="T11" fmla="*/ 134 h 138"/>
                <a:gd name="T12" fmla="*/ 5 w 17"/>
                <a:gd name="T13" fmla="*/ 136 h 138"/>
                <a:gd name="T14" fmla="*/ 16 w 17"/>
                <a:gd name="T15" fmla="*/ 89 h 138"/>
                <a:gd name="T16" fmla="*/ 10 w 17"/>
                <a:gd name="T17" fmla="*/ 64 h 138"/>
                <a:gd name="T18" fmla="*/ 8 w 17"/>
                <a:gd name="T19" fmla="*/ 50 h 138"/>
                <a:gd name="T20" fmla="*/ 8 w 17"/>
                <a:gd name="T21" fmla="*/ 36 h 138"/>
                <a:gd name="T22" fmla="*/ 12 w 17"/>
                <a:gd name="T23" fmla="*/ 3 h 138"/>
                <a:gd name="T24" fmla="*/ 8 w 17"/>
                <a:gd name="T25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138">
                  <a:moveTo>
                    <a:pt x="8" y="3"/>
                  </a:moveTo>
                  <a:cubicBezTo>
                    <a:pt x="7" y="12"/>
                    <a:pt x="6" y="21"/>
                    <a:pt x="5" y="31"/>
                  </a:cubicBezTo>
                  <a:cubicBezTo>
                    <a:pt x="3" y="40"/>
                    <a:pt x="3" y="49"/>
                    <a:pt x="5" y="58"/>
                  </a:cubicBezTo>
                  <a:cubicBezTo>
                    <a:pt x="7" y="67"/>
                    <a:pt x="10" y="75"/>
                    <a:pt x="11" y="83"/>
                  </a:cubicBezTo>
                  <a:cubicBezTo>
                    <a:pt x="13" y="91"/>
                    <a:pt x="13" y="100"/>
                    <a:pt x="11" y="108"/>
                  </a:cubicBezTo>
                  <a:cubicBezTo>
                    <a:pt x="10" y="117"/>
                    <a:pt x="6" y="126"/>
                    <a:pt x="2" y="134"/>
                  </a:cubicBezTo>
                  <a:cubicBezTo>
                    <a:pt x="0" y="136"/>
                    <a:pt x="4" y="138"/>
                    <a:pt x="5" y="136"/>
                  </a:cubicBezTo>
                  <a:cubicBezTo>
                    <a:pt x="13" y="122"/>
                    <a:pt x="17" y="105"/>
                    <a:pt x="16" y="89"/>
                  </a:cubicBezTo>
                  <a:cubicBezTo>
                    <a:pt x="15" y="80"/>
                    <a:pt x="13" y="72"/>
                    <a:pt x="10" y="64"/>
                  </a:cubicBezTo>
                  <a:cubicBezTo>
                    <a:pt x="9" y="59"/>
                    <a:pt x="8" y="55"/>
                    <a:pt x="8" y="50"/>
                  </a:cubicBezTo>
                  <a:cubicBezTo>
                    <a:pt x="7" y="45"/>
                    <a:pt x="8" y="40"/>
                    <a:pt x="8" y="36"/>
                  </a:cubicBezTo>
                  <a:cubicBezTo>
                    <a:pt x="9" y="25"/>
                    <a:pt x="11" y="14"/>
                    <a:pt x="12" y="3"/>
                  </a:cubicBezTo>
                  <a:cubicBezTo>
                    <a:pt x="13" y="0"/>
                    <a:pt x="9" y="0"/>
                    <a:pt x="8" y="3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5" name="işlïďè"/>
            <p:cNvSpPr/>
            <p:nvPr/>
          </p:nvSpPr>
          <p:spPr bwMode="auto">
            <a:xfrm>
              <a:off x="-716748" y="3970817"/>
              <a:ext cx="29626" cy="35323"/>
            </a:xfrm>
            <a:custGeom>
              <a:avLst/>
              <a:gdLst>
                <a:gd name="T0" fmla="*/ 5 w 18"/>
                <a:gd name="T1" fmla="*/ 19 h 21"/>
                <a:gd name="T2" fmla="*/ 18 w 18"/>
                <a:gd name="T3" fmla="*/ 3 h 21"/>
                <a:gd name="T4" fmla="*/ 17 w 18"/>
                <a:gd name="T5" fmla="*/ 1 h 21"/>
                <a:gd name="T6" fmla="*/ 14 w 18"/>
                <a:gd name="T7" fmla="*/ 1 h 21"/>
                <a:gd name="T8" fmla="*/ 2 w 18"/>
                <a:gd name="T9" fmla="*/ 17 h 21"/>
                <a:gd name="T10" fmla="*/ 5 w 18"/>
                <a:gd name="T11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5" y="19"/>
                  </a:moveTo>
                  <a:cubicBezTo>
                    <a:pt x="10" y="14"/>
                    <a:pt x="14" y="9"/>
                    <a:pt x="18" y="3"/>
                  </a:cubicBezTo>
                  <a:cubicBezTo>
                    <a:pt x="18" y="2"/>
                    <a:pt x="18" y="1"/>
                    <a:pt x="17" y="1"/>
                  </a:cubicBezTo>
                  <a:cubicBezTo>
                    <a:pt x="16" y="0"/>
                    <a:pt x="15" y="0"/>
                    <a:pt x="14" y="1"/>
                  </a:cubicBezTo>
                  <a:cubicBezTo>
                    <a:pt x="11" y="7"/>
                    <a:pt x="6" y="12"/>
                    <a:pt x="2" y="17"/>
                  </a:cubicBezTo>
                  <a:cubicBezTo>
                    <a:pt x="0" y="18"/>
                    <a:pt x="3" y="21"/>
                    <a:pt x="5" y="19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6" name="îṥ1iḋè"/>
            <p:cNvSpPr/>
            <p:nvPr/>
          </p:nvSpPr>
          <p:spPr bwMode="auto">
            <a:xfrm>
              <a:off x="-749792" y="3982212"/>
              <a:ext cx="47857" cy="60392"/>
            </a:xfrm>
            <a:custGeom>
              <a:avLst/>
              <a:gdLst>
                <a:gd name="T0" fmla="*/ 2 w 28"/>
                <a:gd name="T1" fmla="*/ 5 h 36"/>
                <a:gd name="T2" fmla="*/ 13 w 28"/>
                <a:gd name="T3" fmla="*/ 22 h 36"/>
                <a:gd name="T4" fmla="*/ 24 w 28"/>
                <a:gd name="T5" fmla="*/ 35 h 36"/>
                <a:gd name="T6" fmla="*/ 26 w 28"/>
                <a:gd name="T7" fmla="*/ 32 h 36"/>
                <a:gd name="T8" fmla="*/ 16 w 28"/>
                <a:gd name="T9" fmla="*/ 19 h 36"/>
                <a:gd name="T10" fmla="*/ 5 w 28"/>
                <a:gd name="T11" fmla="*/ 3 h 36"/>
                <a:gd name="T12" fmla="*/ 2 w 28"/>
                <a:gd name="T13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6">
                  <a:moveTo>
                    <a:pt x="2" y="5"/>
                  </a:moveTo>
                  <a:cubicBezTo>
                    <a:pt x="5" y="11"/>
                    <a:pt x="9" y="17"/>
                    <a:pt x="13" y="22"/>
                  </a:cubicBezTo>
                  <a:cubicBezTo>
                    <a:pt x="16" y="27"/>
                    <a:pt x="19" y="32"/>
                    <a:pt x="24" y="35"/>
                  </a:cubicBezTo>
                  <a:cubicBezTo>
                    <a:pt x="26" y="36"/>
                    <a:pt x="28" y="33"/>
                    <a:pt x="26" y="32"/>
                  </a:cubicBezTo>
                  <a:cubicBezTo>
                    <a:pt x="21" y="29"/>
                    <a:pt x="18" y="24"/>
                    <a:pt x="16" y="19"/>
                  </a:cubicBezTo>
                  <a:cubicBezTo>
                    <a:pt x="12" y="14"/>
                    <a:pt x="9" y="8"/>
                    <a:pt x="5" y="3"/>
                  </a:cubicBezTo>
                  <a:cubicBezTo>
                    <a:pt x="4" y="0"/>
                    <a:pt x="0" y="2"/>
                    <a:pt x="2" y="5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7" name="îṡ1ídé"/>
            <p:cNvSpPr/>
            <p:nvPr/>
          </p:nvSpPr>
          <p:spPr bwMode="auto">
            <a:xfrm>
              <a:off x="-737258" y="4074509"/>
              <a:ext cx="35323" cy="41020"/>
            </a:xfrm>
            <a:custGeom>
              <a:avLst/>
              <a:gdLst>
                <a:gd name="T0" fmla="*/ 1 w 21"/>
                <a:gd name="T1" fmla="*/ 4 h 24"/>
                <a:gd name="T2" fmla="*/ 16 w 21"/>
                <a:gd name="T3" fmla="*/ 22 h 24"/>
                <a:gd name="T4" fmla="*/ 19 w 21"/>
                <a:gd name="T5" fmla="*/ 19 h 24"/>
                <a:gd name="T6" fmla="*/ 5 w 21"/>
                <a:gd name="T7" fmla="*/ 2 h 24"/>
                <a:gd name="T8" fmla="*/ 1 w 21"/>
                <a:gd name="T9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4">
                  <a:moveTo>
                    <a:pt x="1" y="4"/>
                  </a:moveTo>
                  <a:cubicBezTo>
                    <a:pt x="5" y="11"/>
                    <a:pt x="10" y="17"/>
                    <a:pt x="16" y="22"/>
                  </a:cubicBezTo>
                  <a:cubicBezTo>
                    <a:pt x="18" y="24"/>
                    <a:pt x="21" y="21"/>
                    <a:pt x="19" y="19"/>
                  </a:cubicBezTo>
                  <a:cubicBezTo>
                    <a:pt x="13" y="14"/>
                    <a:pt x="9" y="8"/>
                    <a:pt x="5" y="2"/>
                  </a:cubicBezTo>
                  <a:cubicBezTo>
                    <a:pt x="3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8" name="îšḷîďé"/>
            <p:cNvSpPr/>
            <p:nvPr/>
          </p:nvSpPr>
          <p:spPr bwMode="auto">
            <a:xfrm>
              <a:off x="-705354" y="4105274"/>
              <a:ext cx="35323" cy="35323"/>
            </a:xfrm>
            <a:custGeom>
              <a:avLst/>
              <a:gdLst>
                <a:gd name="T0" fmla="*/ 3 w 21"/>
                <a:gd name="T1" fmla="*/ 20 h 21"/>
                <a:gd name="T2" fmla="*/ 20 w 21"/>
                <a:gd name="T3" fmla="*/ 4 h 21"/>
                <a:gd name="T4" fmla="*/ 20 w 21"/>
                <a:gd name="T5" fmla="*/ 1 h 21"/>
                <a:gd name="T6" fmla="*/ 17 w 21"/>
                <a:gd name="T7" fmla="*/ 1 h 21"/>
                <a:gd name="T8" fmla="*/ 1 w 21"/>
                <a:gd name="T9" fmla="*/ 17 h 21"/>
                <a:gd name="T10" fmla="*/ 1 w 21"/>
                <a:gd name="T11" fmla="*/ 20 h 21"/>
                <a:gd name="T12" fmla="*/ 3 w 21"/>
                <a:gd name="T13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1">
                  <a:moveTo>
                    <a:pt x="3" y="20"/>
                  </a:moveTo>
                  <a:cubicBezTo>
                    <a:pt x="10" y="15"/>
                    <a:pt x="15" y="10"/>
                    <a:pt x="20" y="4"/>
                  </a:cubicBezTo>
                  <a:cubicBezTo>
                    <a:pt x="21" y="3"/>
                    <a:pt x="21" y="2"/>
                    <a:pt x="20" y="1"/>
                  </a:cubicBezTo>
                  <a:cubicBezTo>
                    <a:pt x="19" y="0"/>
                    <a:pt x="18" y="0"/>
                    <a:pt x="17" y="1"/>
                  </a:cubicBezTo>
                  <a:cubicBezTo>
                    <a:pt x="12" y="7"/>
                    <a:pt x="7" y="13"/>
                    <a:pt x="1" y="17"/>
                  </a:cubicBezTo>
                  <a:cubicBezTo>
                    <a:pt x="0" y="18"/>
                    <a:pt x="0" y="20"/>
                    <a:pt x="1" y="20"/>
                  </a:cubicBezTo>
                  <a:cubicBezTo>
                    <a:pt x="1" y="21"/>
                    <a:pt x="3" y="21"/>
                    <a:pt x="3" y="20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9" name="îSḻiḋe"/>
            <p:cNvSpPr/>
            <p:nvPr/>
          </p:nvSpPr>
          <p:spPr bwMode="auto">
            <a:xfrm>
              <a:off x="-578873" y="4292145"/>
              <a:ext cx="63810" cy="50136"/>
            </a:xfrm>
            <a:custGeom>
              <a:avLst/>
              <a:gdLst>
                <a:gd name="T0" fmla="*/ 5 w 38"/>
                <a:gd name="T1" fmla="*/ 28 h 30"/>
                <a:gd name="T2" fmla="*/ 36 w 38"/>
                <a:gd name="T3" fmla="*/ 5 h 30"/>
                <a:gd name="T4" fmla="*/ 34 w 38"/>
                <a:gd name="T5" fmla="*/ 2 h 30"/>
                <a:gd name="T6" fmla="*/ 2 w 38"/>
                <a:gd name="T7" fmla="*/ 25 h 30"/>
                <a:gd name="T8" fmla="*/ 5 w 38"/>
                <a:gd name="T9" fmla="*/ 2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0">
                  <a:moveTo>
                    <a:pt x="5" y="28"/>
                  </a:moveTo>
                  <a:cubicBezTo>
                    <a:pt x="15" y="20"/>
                    <a:pt x="25" y="12"/>
                    <a:pt x="36" y="5"/>
                  </a:cubicBezTo>
                  <a:cubicBezTo>
                    <a:pt x="38" y="4"/>
                    <a:pt x="36" y="0"/>
                    <a:pt x="34" y="2"/>
                  </a:cubicBezTo>
                  <a:cubicBezTo>
                    <a:pt x="23" y="9"/>
                    <a:pt x="12" y="17"/>
                    <a:pt x="2" y="25"/>
                  </a:cubicBezTo>
                  <a:cubicBezTo>
                    <a:pt x="0" y="27"/>
                    <a:pt x="3" y="30"/>
                    <a:pt x="5" y="28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90" name="íşľiďê"/>
            <p:cNvSpPr/>
            <p:nvPr/>
          </p:nvSpPr>
          <p:spPr bwMode="auto">
            <a:xfrm>
              <a:off x="-550387" y="4288727"/>
              <a:ext cx="10256" cy="23929"/>
            </a:xfrm>
            <a:custGeom>
              <a:avLst/>
              <a:gdLst>
                <a:gd name="T0" fmla="*/ 5 w 6"/>
                <a:gd name="T1" fmla="*/ 11 h 14"/>
                <a:gd name="T2" fmla="*/ 4 w 6"/>
                <a:gd name="T3" fmla="*/ 10 h 14"/>
                <a:gd name="T4" fmla="*/ 4 w 6"/>
                <a:gd name="T5" fmla="*/ 10 h 14"/>
                <a:gd name="T6" fmla="*/ 4 w 6"/>
                <a:gd name="T7" fmla="*/ 9 h 14"/>
                <a:gd name="T8" fmla="*/ 4 w 6"/>
                <a:gd name="T9" fmla="*/ 9 h 14"/>
                <a:gd name="T10" fmla="*/ 4 w 6"/>
                <a:gd name="T11" fmla="*/ 7 h 14"/>
                <a:gd name="T12" fmla="*/ 4 w 6"/>
                <a:gd name="T13" fmla="*/ 7 h 14"/>
                <a:gd name="T14" fmla="*/ 4 w 6"/>
                <a:gd name="T15" fmla="*/ 6 h 14"/>
                <a:gd name="T16" fmla="*/ 4 w 6"/>
                <a:gd name="T17" fmla="*/ 5 h 14"/>
                <a:gd name="T18" fmla="*/ 5 w 6"/>
                <a:gd name="T19" fmla="*/ 4 h 14"/>
                <a:gd name="T20" fmla="*/ 5 w 6"/>
                <a:gd name="T21" fmla="*/ 4 h 14"/>
                <a:gd name="T22" fmla="*/ 5 w 6"/>
                <a:gd name="T23" fmla="*/ 4 h 14"/>
                <a:gd name="T24" fmla="*/ 5 w 6"/>
                <a:gd name="T25" fmla="*/ 4 h 14"/>
                <a:gd name="T26" fmla="*/ 4 w 6"/>
                <a:gd name="T27" fmla="*/ 1 h 14"/>
                <a:gd name="T28" fmla="*/ 2 w 6"/>
                <a:gd name="T29" fmla="*/ 2 h 14"/>
                <a:gd name="T30" fmla="*/ 1 w 6"/>
                <a:gd name="T31" fmla="*/ 12 h 14"/>
                <a:gd name="T32" fmla="*/ 3 w 6"/>
                <a:gd name="T33" fmla="*/ 14 h 14"/>
                <a:gd name="T34" fmla="*/ 5 w 6"/>
                <a:gd name="T35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" h="14">
                  <a:moveTo>
                    <a:pt x="5" y="11"/>
                  </a:moveTo>
                  <a:cubicBezTo>
                    <a:pt x="4" y="11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8"/>
                    <a:pt x="4" y="7"/>
                  </a:cubicBezTo>
                  <a:cubicBezTo>
                    <a:pt x="4" y="7"/>
                    <a:pt x="4" y="6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3"/>
                    <a:pt x="5" y="1"/>
                    <a:pt x="4" y="1"/>
                  </a:cubicBezTo>
                  <a:cubicBezTo>
                    <a:pt x="3" y="0"/>
                    <a:pt x="2" y="1"/>
                    <a:pt x="2" y="2"/>
                  </a:cubicBezTo>
                  <a:cubicBezTo>
                    <a:pt x="0" y="5"/>
                    <a:pt x="0" y="9"/>
                    <a:pt x="1" y="12"/>
                  </a:cubicBezTo>
                  <a:cubicBezTo>
                    <a:pt x="1" y="13"/>
                    <a:pt x="2" y="14"/>
                    <a:pt x="3" y="14"/>
                  </a:cubicBezTo>
                  <a:cubicBezTo>
                    <a:pt x="4" y="13"/>
                    <a:pt x="5" y="12"/>
                    <a:pt x="5" y="11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91" name="î$ļïḋé"/>
            <p:cNvSpPr/>
            <p:nvPr/>
          </p:nvSpPr>
          <p:spPr bwMode="auto">
            <a:xfrm>
              <a:off x="-562921" y="4324051"/>
              <a:ext cx="33045" cy="11394"/>
            </a:xfrm>
            <a:custGeom>
              <a:avLst/>
              <a:gdLst>
                <a:gd name="T0" fmla="*/ 2 w 19"/>
                <a:gd name="T1" fmla="*/ 4 h 7"/>
                <a:gd name="T2" fmla="*/ 16 w 19"/>
                <a:gd name="T3" fmla="*/ 7 h 7"/>
                <a:gd name="T4" fmla="*/ 18 w 19"/>
                <a:gd name="T5" fmla="*/ 5 h 7"/>
                <a:gd name="T6" fmla="*/ 17 w 19"/>
                <a:gd name="T7" fmla="*/ 3 h 7"/>
                <a:gd name="T8" fmla="*/ 3 w 19"/>
                <a:gd name="T9" fmla="*/ 1 h 7"/>
                <a:gd name="T10" fmla="*/ 0 w 19"/>
                <a:gd name="T11" fmla="*/ 2 h 7"/>
                <a:gd name="T12" fmla="*/ 2 w 19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7">
                  <a:moveTo>
                    <a:pt x="2" y="4"/>
                  </a:moveTo>
                  <a:cubicBezTo>
                    <a:pt x="6" y="5"/>
                    <a:pt x="11" y="6"/>
                    <a:pt x="16" y="7"/>
                  </a:cubicBezTo>
                  <a:cubicBezTo>
                    <a:pt x="17" y="7"/>
                    <a:pt x="18" y="6"/>
                    <a:pt x="18" y="5"/>
                  </a:cubicBezTo>
                  <a:cubicBezTo>
                    <a:pt x="19" y="4"/>
                    <a:pt x="18" y="3"/>
                    <a:pt x="17" y="3"/>
                  </a:cubicBezTo>
                  <a:cubicBezTo>
                    <a:pt x="12" y="2"/>
                    <a:pt x="7" y="1"/>
                    <a:pt x="3" y="1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78B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92" name="iśľïḍê"/>
            <p:cNvSpPr/>
            <p:nvPr/>
          </p:nvSpPr>
          <p:spPr bwMode="auto">
            <a:xfrm>
              <a:off x="-831833" y="4387861"/>
              <a:ext cx="0" cy="2279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1 h 1"/>
                <a:gd name="T9" fmla="*/ 0 h 1"/>
                <a:gd name="T10" fmla="*/ 0 h 1"/>
                <a:gd name="T11" fmla="*/ 0 h 1"/>
                <a:gd name="T1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48E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93" name="îSḷíḋé"/>
            <p:cNvSpPr/>
            <p:nvPr/>
          </p:nvSpPr>
          <p:spPr bwMode="auto">
            <a:xfrm>
              <a:off x="-831833" y="4374186"/>
              <a:ext cx="337281" cy="258657"/>
            </a:xfrm>
            <a:custGeom>
              <a:avLst/>
              <a:gdLst>
                <a:gd name="T0" fmla="*/ 13 w 200"/>
                <a:gd name="T1" fmla="*/ 0 h 153"/>
                <a:gd name="T2" fmla="*/ 3 w 200"/>
                <a:gd name="T3" fmla="*/ 1 h 153"/>
                <a:gd name="T4" fmla="*/ 0 w 200"/>
                <a:gd name="T5" fmla="*/ 8 h 153"/>
                <a:gd name="T6" fmla="*/ 0 w 200"/>
                <a:gd name="T7" fmla="*/ 8 h 153"/>
                <a:gd name="T8" fmla="*/ 0 w 200"/>
                <a:gd name="T9" fmla="*/ 8 h 153"/>
                <a:gd name="T10" fmla="*/ 0 w 200"/>
                <a:gd name="T11" fmla="*/ 9 h 153"/>
                <a:gd name="T12" fmla="*/ 0 w 200"/>
                <a:gd name="T13" fmla="*/ 9 h 153"/>
                <a:gd name="T14" fmla="*/ 0 w 200"/>
                <a:gd name="T15" fmla="*/ 9 h 153"/>
                <a:gd name="T16" fmla="*/ 0 w 200"/>
                <a:gd name="T17" fmla="*/ 9 h 153"/>
                <a:gd name="T18" fmla="*/ 0 w 200"/>
                <a:gd name="T19" fmla="*/ 9 h 153"/>
                <a:gd name="T20" fmla="*/ 35 w 200"/>
                <a:gd name="T21" fmla="*/ 139 h 153"/>
                <a:gd name="T22" fmla="*/ 49 w 200"/>
                <a:gd name="T23" fmla="*/ 153 h 153"/>
                <a:gd name="T24" fmla="*/ 182 w 200"/>
                <a:gd name="T25" fmla="*/ 153 h 153"/>
                <a:gd name="T26" fmla="*/ 197 w 200"/>
                <a:gd name="T27" fmla="*/ 139 h 153"/>
                <a:gd name="T28" fmla="*/ 200 w 200"/>
                <a:gd name="T29" fmla="*/ 125 h 153"/>
                <a:gd name="T30" fmla="*/ 184 w 200"/>
                <a:gd name="T31" fmla="*/ 127 h 153"/>
                <a:gd name="T32" fmla="*/ 13 w 200"/>
                <a:gd name="T33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0" h="153">
                  <a:moveTo>
                    <a:pt x="13" y="0"/>
                  </a:moveTo>
                  <a:cubicBezTo>
                    <a:pt x="13" y="0"/>
                    <a:pt x="8" y="1"/>
                    <a:pt x="3" y="1"/>
                  </a:cubicBezTo>
                  <a:cubicBezTo>
                    <a:pt x="1" y="3"/>
                    <a:pt x="1" y="6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5" y="139"/>
                    <a:pt x="35" y="139"/>
                    <a:pt x="35" y="139"/>
                  </a:cubicBezTo>
                  <a:cubicBezTo>
                    <a:pt x="35" y="147"/>
                    <a:pt x="41" y="153"/>
                    <a:pt x="49" y="153"/>
                  </a:cubicBezTo>
                  <a:cubicBezTo>
                    <a:pt x="182" y="153"/>
                    <a:pt x="182" y="153"/>
                    <a:pt x="182" y="153"/>
                  </a:cubicBezTo>
                  <a:cubicBezTo>
                    <a:pt x="190" y="153"/>
                    <a:pt x="197" y="147"/>
                    <a:pt x="197" y="139"/>
                  </a:cubicBezTo>
                  <a:cubicBezTo>
                    <a:pt x="200" y="125"/>
                    <a:pt x="200" y="125"/>
                    <a:pt x="200" y="125"/>
                  </a:cubicBezTo>
                  <a:cubicBezTo>
                    <a:pt x="195" y="127"/>
                    <a:pt x="190" y="127"/>
                    <a:pt x="184" y="127"/>
                  </a:cubicBezTo>
                  <a:cubicBezTo>
                    <a:pt x="98" y="127"/>
                    <a:pt x="13" y="0"/>
                    <a:pt x="13" y="0"/>
                  </a:cubicBezTo>
                </a:path>
              </a:pathLst>
            </a:custGeom>
            <a:solidFill>
              <a:srgbClr val="3852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94" name="iṡ1íḋê"/>
            <p:cNvSpPr/>
            <p:nvPr/>
          </p:nvSpPr>
          <p:spPr bwMode="auto">
            <a:xfrm>
              <a:off x="-848925" y="4338864"/>
              <a:ext cx="428437" cy="52416"/>
            </a:xfrm>
            <a:custGeom>
              <a:avLst/>
              <a:gdLst>
                <a:gd name="T0" fmla="*/ 239 w 254"/>
                <a:gd name="T1" fmla="*/ 31 h 31"/>
                <a:gd name="T2" fmla="*/ 15 w 254"/>
                <a:gd name="T3" fmla="*/ 31 h 31"/>
                <a:gd name="T4" fmla="*/ 0 w 254"/>
                <a:gd name="T5" fmla="*/ 16 h 31"/>
                <a:gd name="T6" fmla="*/ 15 w 254"/>
                <a:gd name="T7" fmla="*/ 0 h 31"/>
                <a:gd name="T8" fmla="*/ 239 w 254"/>
                <a:gd name="T9" fmla="*/ 0 h 31"/>
                <a:gd name="T10" fmla="*/ 254 w 254"/>
                <a:gd name="T11" fmla="*/ 16 h 31"/>
                <a:gd name="T12" fmla="*/ 239 w 254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4" h="31">
                  <a:moveTo>
                    <a:pt x="239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7" y="31"/>
                    <a:pt x="0" y="24"/>
                    <a:pt x="0" y="16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47" y="0"/>
                    <a:pt x="254" y="7"/>
                    <a:pt x="254" y="16"/>
                  </a:cubicBezTo>
                  <a:cubicBezTo>
                    <a:pt x="254" y="24"/>
                    <a:pt x="247" y="31"/>
                    <a:pt x="239" y="31"/>
                  </a:cubicBez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95" name="íślïḋè"/>
            <p:cNvSpPr/>
            <p:nvPr/>
          </p:nvSpPr>
          <p:spPr bwMode="auto">
            <a:xfrm>
              <a:off x="2119370" y="1150653"/>
              <a:ext cx="158386" cy="80902"/>
            </a:xfrm>
            <a:custGeom>
              <a:avLst/>
              <a:gdLst>
                <a:gd name="T0" fmla="*/ 78 w 94"/>
                <a:gd name="T1" fmla="*/ 48 h 48"/>
                <a:gd name="T2" fmla="*/ 17 w 94"/>
                <a:gd name="T3" fmla="*/ 48 h 48"/>
                <a:gd name="T4" fmla="*/ 0 w 94"/>
                <a:gd name="T5" fmla="*/ 32 h 48"/>
                <a:gd name="T6" fmla="*/ 0 w 94"/>
                <a:gd name="T7" fmla="*/ 16 h 48"/>
                <a:gd name="T8" fmla="*/ 17 w 94"/>
                <a:gd name="T9" fmla="*/ 0 h 48"/>
                <a:gd name="T10" fmla="*/ 78 w 94"/>
                <a:gd name="T11" fmla="*/ 0 h 48"/>
                <a:gd name="T12" fmla="*/ 94 w 94"/>
                <a:gd name="T13" fmla="*/ 16 h 48"/>
                <a:gd name="T14" fmla="*/ 94 w 94"/>
                <a:gd name="T15" fmla="*/ 32 h 48"/>
                <a:gd name="T16" fmla="*/ 78 w 94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8">
                  <a:moveTo>
                    <a:pt x="78" y="48"/>
                  </a:moveTo>
                  <a:cubicBezTo>
                    <a:pt x="17" y="48"/>
                    <a:pt x="17" y="48"/>
                    <a:pt x="17" y="48"/>
                  </a:cubicBezTo>
                  <a:cubicBezTo>
                    <a:pt x="8" y="48"/>
                    <a:pt x="0" y="41"/>
                    <a:pt x="0" y="3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7" y="0"/>
                    <a:pt x="94" y="7"/>
                    <a:pt x="94" y="16"/>
                  </a:cubicBezTo>
                  <a:cubicBezTo>
                    <a:pt x="94" y="32"/>
                    <a:pt x="94" y="32"/>
                    <a:pt x="94" y="32"/>
                  </a:cubicBezTo>
                  <a:cubicBezTo>
                    <a:pt x="94" y="41"/>
                    <a:pt x="87" y="48"/>
                    <a:pt x="78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96" name="iSḷídé"/>
            <p:cNvSpPr/>
            <p:nvPr/>
          </p:nvSpPr>
          <p:spPr bwMode="auto">
            <a:xfrm>
              <a:off x="2337007" y="1150653"/>
              <a:ext cx="1139461" cy="80902"/>
            </a:xfrm>
            <a:custGeom>
              <a:avLst/>
              <a:gdLst>
                <a:gd name="T0" fmla="*/ 661 w 677"/>
                <a:gd name="T1" fmla="*/ 48 h 48"/>
                <a:gd name="T2" fmla="*/ 16 w 677"/>
                <a:gd name="T3" fmla="*/ 48 h 48"/>
                <a:gd name="T4" fmla="*/ 0 w 677"/>
                <a:gd name="T5" fmla="*/ 32 h 48"/>
                <a:gd name="T6" fmla="*/ 0 w 677"/>
                <a:gd name="T7" fmla="*/ 16 h 48"/>
                <a:gd name="T8" fmla="*/ 16 w 677"/>
                <a:gd name="T9" fmla="*/ 0 h 48"/>
                <a:gd name="T10" fmla="*/ 661 w 677"/>
                <a:gd name="T11" fmla="*/ 0 h 48"/>
                <a:gd name="T12" fmla="*/ 677 w 677"/>
                <a:gd name="T13" fmla="*/ 16 h 48"/>
                <a:gd name="T14" fmla="*/ 677 w 677"/>
                <a:gd name="T15" fmla="*/ 32 h 48"/>
                <a:gd name="T16" fmla="*/ 661 w 677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7" h="48">
                  <a:moveTo>
                    <a:pt x="661" y="48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7" y="48"/>
                    <a:pt x="0" y="41"/>
                    <a:pt x="0" y="3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661" y="0"/>
                    <a:pt x="661" y="0"/>
                    <a:pt x="661" y="0"/>
                  </a:cubicBezTo>
                  <a:cubicBezTo>
                    <a:pt x="670" y="0"/>
                    <a:pt x="677" y="7"/>
                    <a:pt x="677" y="16"/>
                  </a:cubicBezTo>
                  <a:cubicBezTo>
                    <a:pt x="677" y="32"/>
                    <a:pt x="677" y="32"/>
                    <a:pt x="677" y="32"/>
                  </a:cubicBezTo>
                  <a:cubicBezTo>
                    <a:pt x="677" y="41"/>
                    <a:pt x="670" y="48"/>
                    <a:pt x="661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97" name="í$ḻïḋê"/>
            <p:cNvSpPr/>
            <p:nvPr/>
          </p:nvSpPr>
          <p:spPr bwMode="auto">
            <a:xfrm>
              <a:off x="2951176" y="1379684"/>
              <a:ext cx="464900" cy="488829"/>
            </a:xfrm>
            <a:custGeom>
              <a:avLst/>
              <a:gdLst>
                <a:gd name="T0" fmla="*/ 276 w 276"/>
                <a:gd name="T1" fmla="*/ 162 h 290"/>
                <a:gd name="T2" fmla="*/ 145 w 276"/>
                <a:gd name="T3" fmla="*/ 145 h 290"/>
                <a:gd name="T4" fmla="*/ 239 w 276"/>
                <a:gd name="T5" fmla="*/ 51 h 290"/>
                <a:gd name="T6" fmla="*/ 52 w 276"/>
                <a:gd name="T7" fmla="*/ 51 h 290"/>
                <a:gd name="T8" fmla="*/ 52 w 276"/>
                <a:gd name="T9" fmla="*/ 238 h 290"/>
                <a:gd name="T10" fmla="*/ 239 w 276"/>
                <a:gd name="T11" fmla="*/ 238 h 290"/>
                <a:gd name="T12" fmla="*/ 276 w 276"/>
                <a:gd name="T13" fmla="*/ 162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6" h="290">
                  <a:moveTo>
                    <a:pt x="276" y="162"/>
                  </a:moveTo>
                  <a:cubicBezTo>
                    <a:pt x="145" y="145"/>
                    <a:pt x="145" y="145"/>
                    <a:pt x="145" y="145"/>
                  </a:cubicBezTo>
                  <a:cubicBezTo>
                    <a:pt x="239" y="51"/>
                    <a:pt x="239" y="51"/>
                    <a:pt x="239" y="51"/>
                  </a:cubicBezTo>
                  <a:cubicBezTo>
                    <a:pt x="187" y="0"/>
                    <a:pt x="103" y="0"/>
                    <a:pt x="52" y="51"/>
                  </a:cubicBezTo>
                  <a:cubicBezTo>
                    <a:pt x="0" y="103"/>
                    <a:pt x="0" y="187"/>
                    <a:pt x="52" y="238"/>
                  </a:cubicBezTo>
                  <a:cubicBezTo>
                    <a:pt x="103" y="290"/>
                    <a:pt x="187" y="290"/>
                    <a:pt x="239" y="238"/>
                  </a:cubicBezTo>
                  <a:cubicBezTo>
                    <a:pt x="260" y="217"/>
                    <a:pt x="273" y="190"/>
                    <a:pt x="276" y="162"/>
                  </a:cubicBezTo>
                  <a:close/>
                </a:path>
              </a:pathLst>
            </a:custGeom>
            <a:solidFill>
              <a:srgbClr val="B8C5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98" name="iśḷîḓè"/>
            <p:cNvSpPr/>
            <p:nvPr/>
          </p:nvSpPr>
          <p:spPr bwMode="auto">
            <a:xfrm>
              <a:off x="-168658" y="882165"/>
              <a:ext cx="680257" cy="680258"/>
            </a:xfrm>
            <a:custGeom>
              <a:avLst/>
              <a:gdLst>
                <a:gd name="T0" fmla="*/ 202 w 404"/>
                <a:gd name="T1" fmla="*/ 0 h 404"/>
                <a:gd name="T2" fmla="*/ 0 w 404"/>
                <a:gd name="T3" fmla="*/ 202 h 404"/>
                <a:gd name="T4" fmla="*/ 202 w 404"/>
                <a:gd name="T5" fmla="*/ 404 h 404"/>
                <a:gd name="T6" fmla="*/ 404 w 404"/>
                <a:gd name="T7" fmla="*/ 202 h 404"/>
                <a:gd name="T8" fmla="*/ 202 w 404"/>
                <a:gd name="T9" fmla="*/ 0 h 404"/>
                <a:gd name="T10" fmla="*/ 202 w 404"/>
                <a:gd name="T11" fmla="*/ 338 h 404"/>
                <a:gd name="T12" fmla="*/ 66 w 404"/>
                <a:gd name="T13" fmla="*/ 202 h 404"/>
                <a:gd name="T14" fmla="*/ 202 w 404"/>
                <a:gd name="T15" fmla="*/ 66 h 404"/>
                <a:gd name="T16" fmla="*/ 338 w 404"/>
                <a:gd name="T17" fmla="*/ 202 h 404"/>
                <a:gd name="T18" fmla="*/ 202 w 404"/>
                <a:gd name="T19" fmla="*/ 33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4" h="404">
                  <a:moveTo>
                    <a:pt x="202" y="0"/>
                  </a:moveTo>
                  <a:cubicBezTo>
                    <a:pt x="90" y="0"/>
                    <a:pt x="0" y="90"/>
                    <a:pt x="0" y="202"/>
                  </a:cubicBezTo>
                  <a:cubicBezTo>
                    <a:pt x="0" y="313"/>
                    <a:pt x="90" y="404"/>
                    <a:pt x="202" y="404"/>
                  </a:cubicBezTo>
                  <a:cubicBezTo>
                    <a:pt x="313" y="404"/>
                    <a:pt x="404" y="313"/>
                    <a:pt x="404" y="202"/>
                  </a:cubicBezTo>
                  <a:cubicBezTo>
                    <a:pt x="404" y="90"/>
                    <a:pt x="313" y="0"/>
                    <a:pt x="202" y="0"/>
                  </a:cubicBezTo>
                  <a:close/>
                  <a:moveTo>
                    <a:pt x="202" y="338"/>
                  </a:moveTo>
                  <a:cubicBezTo>
                    <a:pt x="127" y="338"/>
                    <a:pt x="66" y="277"/>
                    <a:pt x="66" y="202"/>
                  </a:cubicBezTo>
                  <a:cubicBezTo>
                    <a:pt x="66" y="127"/>
                    <a:pt x="127" y="66"/>
                    <a:pt x="202" y="66"/>
                  </a:cubicBezTo>
                  <a:cubicBezTo>
                    <a:pt x="277" y="66"/>
                    <a:pt x="338" y="127"/>
                    <a:pt x="338" y="202"/>
                  </a:cubicBezTo>
                  <a:cubicBezTo>
                    <a:pt x="338" y="277"/>
                    <a:pt x="277" y="338"/>
                    <a:pt x="202" y="338"/>
                  </a:cubicBezTo>
                  <a:close/>
                </a:path>
              </a:pathLst>
            </a:custGeom>
            <a:solidFill>
              <a:srgbClr val="E0E7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文本框 97"/>
          <p:cNvSpPr txBox="1"/>
          <p:nvPr/>
        </p:nvSpPr>
        <p:spPr>
          <a:xfrm>
            <a:off x="848807" y="1483923"/>
            <a:ext cx="1049438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800">
                <a:solidFill>
                  <a:schemeClr val="bg1">
                    <a:lumMod val="85000"/>
                    <a:alpha val="4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Standard inner page form</a:t>
            </a:r>
            <a:endParaRPr lang="en-US" altLang="zh-CN" sz="4800">
              <a:solidFill>
                <a:schemeClr val="bg1">
                  <a:lumMod val="85000"/>
                  <a:alpha val="4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46960" y="1913370"/>
            <a:ext cx="749808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9600">
                <a:solidFill>
                  <a:srgbClr val="2664FE"/>
                </a:solidFill>
                <a:effectLst>
                  <a:outerShdw blurRad="165100" dist="127000" dir="5400000" sx="98000" sy="98000" algn="t" rotWithShape="0">
                    <a:srgbClr val="2664FE">
                      <a:alpha val="25000"/>
                    </a:srgbClr>
                  </a:outerShdw>
                </a:effectLst>
                <a:latin typeface="思源黑体 CN Bold" panose="020B0800000000000000" charset="-122"/>
                <a:ea typeface="思源黑体 CN Heavy" panose="020B0A00000000000000" charset="-122"/>
              </a:rPr>
              <a:t>標準內頁形式</a:t>
            </a:r>
            <a:endParaRPr lang="zh-CN" altLang="en-US" sz="9600">
              <a:solidFill>
                <a:srgbClr val="2664FE"/>
              </a:solidFill>
              <a:effectLst>
                <a:outerShdw blurRad="165100" dist="127000" dir="5400000" sx="98000" sy="98000" algn="t" rotWithShape="0">
                  <a:srgbClr val="2664FE">
                    <a:alpha val="25000"/>
                  </a:srgbClr>
                </a:outerShdw>
              </a:effectLst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6" name="矩形: 圆角 95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7" name="矩形: 圆角 96"/>
          <p:cNvSpPr/>
          <p:nvPr/>
        </p:nvSpPr>
        <p:spPr>
          <a:xfrm>
            <a:off x="947737" y="3893390"/>
            <a:ext cx="10296524" cy="1820384"/>
          </a:xfrm>
          <a:prstGeom prst="roundRect">
            <a:avLst>
              <a:gd name="adj" fmla="val 14352"/>
            </a:avLst>
          </a:prstGeom>
          <a:solidFill>
            <a:srgbClr val="2664FE"/>
          </a:solidFill>
          <a:ln>
            <a:noFill/>
          </a:ln>
          <a:effectLst>
            <a:outerShdw blurRad="304800" dist="190500" dir="5400000" sx="96000" sy="96000" algn="t" rotWithShape="0">
              <a:srgbClr val="2664FE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409734" y="4391113"/>
            <a:ext cx="7366431" cy="823569"/>
            <a:chOff x="2509119" y="4460925"/>
            <a:chExt cx="7366431" cy="823569"/>
          </a:xfrm>
        </p:grpSpPr>
        <p:grpSp>
          <p:nvGrpSpPr>
            <p:cNvPr id="5" name="组合 4"/>
            <p:cNvGrpSpPr/>
            <p:nvPr/>
          </p:nvGrpSpPr>
          <p:grpSpPr>
            <a:xfrm>
              <a:off x="2509119" y="4460925"/>
              <a:ext cx="1443355" cy="823569"/>
              <a:chOff x="1465089" y="4318218"/>
              <a:chExt cx="1443355" cy="823569"/>
            </a:xfrm>
          </p:grpSpPr>
          <p:sp>
            <p:nvSpPr>
              <p:cNvPr id="3" name="文本框 2"/>
              <p:cNvSpPr txBox="1"/>
              <p:nvPr/>
            </p:nvSpPr>
            <p:spPr>
              <a:xfrm>
                <a:off x="1465089" y="4318218"/>
                <a:ext cx="128143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標題字體</a:t>
                </a:r>
                <a:r>
                  <a:rPr lang="en-US" altLang="zh-CN" sz="20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:</a:t>
                </a:r>
                <a:endParaRPr lang="zh-CN" altLang="en-US" sz="20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99" name="文本框 98"/>
              <p:cNvSpPr txBox="1"/>
              <p:nvPr/>
            </p:nvSpPr>
            <p:spPr>
              <a:xfrm>
                <a:off x="1465089" y="4804602"/>
                <a:ext cx="1443355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OPPOSans H</a:t>
                </a:r>
                <a:endParaRPr lang="en-US" altLang="zh-CN" sz="16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grpSp>
          <p:nvGrpSpPr>
            <p:cNvPr id="100" name="组合 99"/>
            <p:cNvGrpSpPr/>
            <p:nvPr/>
          </p:nvGrpSpPr>
          <p:grpSpPr>
            <a:xfrm>
              <a:off x="5554023" y="4460925"/>
              <a:ext cx="1474470" cy="823569"/>
              <a:chOff x="1465089" y="4318218"/>
              <a:chExt cx="1474470" cy="823569"/>
            </a:xfrm>
          </p:grpSpPr>
          <p:sp>
            <p:nvSpPr>
              <p:cNvPr id="101" name="文本框 100"/>
              <p:cNvSpPr txBox="1"/>
              <p:nvPr/>
            </p:nvSpPr>
            <p:spPr>
              <a:xfrm>
                <a:off x="1465089" y="4318218"/>
                <a:ext cx="128143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正文字體</a:t>
                </a:r>
                <a:r>
                  <a:rPr lang="en-US" altLang="zh-CN" sz="20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:</a:t>
                </a:r>
                <a:endParaRPr lang="zh-CN" altLang="en-US" sz="20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102" name="文本框 101"/>
              <p:cNvSpPr txBox="1"/>
              <p:nvPr/>
            </p:nvSpPr>
            <p:spPr>
              <a:xfrm>
                <a:off x="1465089" y="4804602"/>
                <a:ext cx="147447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OPPOSans R </a:t>
                </a:r>
                <a:endParaRPr lang="en-US" altLang="zh-CN" sz="16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grpSp>
          <p:nvGrpSpPr>
            <p:cNvPr id="103" name="组合 102"/>
            <p:cNvGrpSpPr/>
            <p:nvPr/>
          </p:nvGrpSpPr>
          <p:grpSpPr>
            <a:xfrm>
              <a:off x="8594120" y="4460925"/>
              <a:ext cx="1281430" cy="823569"/>
              <a:chOff x="1465089" y="4318218"/>
              <a:chExt cx="1281430" cy="823569"/>
            </a:xfrm>
          </p:grpSpPr>
          <p:sp>
            <p:nvSpPr>
              <p:cNvPr id="104" name="文本框 103"/>
              <p:cNvSpPr txBox="1"/>
              <p:nvPr/>
            </p:nvSpPr>
            <p:spPr>
              <a:xfrm>
                <a:off x="1465089" y="4318218"/>
                <a:ext cx="128143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英文字體</a:t>
                </a:r>
                <a:r>
                  <a:rPr lang="en-US" altLang="zh-CN" sz="20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:</a:t>
                </a:r>
                <a:endParaRPr lang="zh-CN" altLang="en-US" sz="20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105" name="文本框 104"/>
              <p:cNvSpPr txBox="1"/>
              <p:nvPr/>
            </p:nvSpPr>
            <p:spPr>
              <a:xfrm>
                <a:off x="1465089" y="4804602"/>
                <a:ext cx="78740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Bebas</a:t>
                </a:r>
                <a:endParaRPr lang="en-US" altLang="zh-CN" sz="16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>
              <a:off x="4792356" y="4482810"/>
              <a:ext cx="0" cy="781169"/>
            </a:xfrm>
            <a:prstGeom prst="line">
              <a:avLst/>
            </a:prstGeom>
            <a:ln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/>
          </p:nvCxnSpPr>
          <p:spPr>
            <a:xfrm>
              <a:off x="7832452" y="4482810"/>
              <a:ext cx="0" cy="781169"/>
            </a:xfrm>
            <a:prstGeom prst="line">
              <a:avLst/>
            </a:prstGeom>
            <a:ln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text-font_73425"/>
          <p:cNvSpPr/>
          <p:nvPr/>
        </p:nvSpPr>
        <p:spPr>
          <a:xfrm>
            <a:off x="1005330" y="4803582"/>
            <a:ext cx="1248412" cy="839688"/>
          </a:xfrm>
          <a:custGeom>
            <a:avLst/>
            <a:gdLst>
              <a:gd name="connsiteX0" fmla="*/ 530807 w 605455"/>
              <a:gd name="connsiteY0" fmla="*/ 287498 h 407233"/>
              <a:gd name="connsiteX1" fmla="*/ 460421 w 605455"/>
              <a:gd name="connsiteY1" fmla="*/ 325612 h 407233"/>
              <a:gd name="connsiteX2" fmla="*/ 490168 w 605455"/>
              <a:gd name="connsiteY2" fmla="*/ 354221 h 407233"/>
              <a:gd name="connsiteX3" fmla="*/ 529251 w 605455"/>
              <a:gd name="connsiteY3" fmla="*/ 326526 h 407233"/>
              <a:gd name="connsiteX4" fmla="*/ 530807 w 605455"/>
              <a:gd name="connsiteY4" fmla="*/ 313730 h 407233"/>
              <a:gd name="connsiteX5" fmla="*/ 497582 w 605455"/>
              <a:gd name="connsiteY5" fmla="*/ 154327 h 407233"/>
              <a:gd name="connsiteX6" fmla="*/ 604122 w 605455"/>
              <a:gd name="connsiteY6" fmla="*/ 258798 h 407233"/>
              <a:gd name="connsiteX7" fmla="*/ 604122 w 605455"/>
              <a:gd name="connsiteY7" fmla="*/ 342887 h 407233"/>
              <a:gd name="connsiteX8" fmla="*/ 605403 w 605455"/>
              <a:gd name="connsiteY8" fmla="*/ 383834 h 407233"/>
              <a:gd name="connsiteX9" fmla="*/ 601010 w 605455"/>
              <a:gd name="connsiteY9" fmla="*/ 396448 h 407233"/>
              <a:gd name="connsiteX10" fmla="*/ 588745 w 605455"/>
              <a:gd name="connsiteY10" fmla="*/ 401749 h 407233"/>
              <a:gd name="connsiteX11" fmla="*/ 553598 w 605455"/>
              <a:gd name="connsiteY11" fmla="*/ 401749 h 407233"/>
              <a:gd name="connsiteX12" fmla="*/ 537214 w 605455"/>
              <a:gd name="connsiteY12" fmla="*/ 388130 h 407233"/>
              <a:gd name="connsiteX13" fmla="*/ 535200 w 605455"/>
              <a:gd name="connsiteY13" fmla="*/ 377528 h 407233"/>
              <a:gd name="connsiteX14" fmla="*/ 533736 w 605455"/>
              <a:gd name="connsiteY14" fmla="*/ 377528 h 407233"/>
              <a:gd name="connsiteX15" fmla="*/ 464448 w 605455"/>
              <a:gd name="connsiteY15" fmla="*/ 407233 h 407233"/>
              <a:gd name="connsiteX16" fmla="*/ 386099 w 605455"/>
              <a:gd name="connsiteY16" fmla="*/ 333016 h 407233"/>
              <a:gd name="connsiteX17" fmla="*/ 528335 w 605455"/>
              <a:gd name="connsiteY17" fmla="*/ 240518 h 407233"/>
              <a:gd name="connsiteX18" fmla="*/ 528335 w 605455"/>
              <a:gd name="connsiteY18" fmla="*/ 236953 h 407233"/>
              <a:gd name="connsiteX19" fmla="*/ 484218 w 605455"/>
              <a:gd name="connsiteY19" fmla="*/ 205786 h 407233"/>
              <a:gd name="connsiteX20" fmla="*/ 441108 w 605455"/>
              <a:gd name="connsiteY20" fmla="*/ 213189 h 407233"/>
              <a:gd name="connsiteX21" fmla="*/ 421704 w 605455"/>
              <a:gd name="connsiteY21" fmla="*/ 211727 h 407233"/>
              <a:gd name="connsiteX22" fmla="*/ 409439 w 605455"/>
              <a:gd name="connsiteY22" fmla="*/ 196646 h 407233"/>
              <a:gd name="connsiteX23" fmla="*/ 409256 w 605455"/>
              <a:gd name="connsiteY23" fmla="*/ 195823 h 407233"/>
              <a:gd name="connsiteX24" fmla="*/ 424450 w 605455"/>
              <a:gd name="connsiteY24" fmla="*/ 166301 h 407233"/>
              <a:gd name="connsiteX25" fmla="*/ 497582 w 605455"/>
              <a:gd name="connsiteY25" fmla="*/ 154327 h 407233"/>
              <a:gd name="connsiteX26" fmla="*/ 164997 w 605455"/>
              <a:gd name="connsiteY26" fmla="*/ 68908 h 407233"/>
              <a:gd name="connsiteX27" fmla="*/ 146234 w 605455"/>
              <a:gd name="connsiteY27" fmla="*/ 147412 h 407233"/>
              <a:gd name="connsiteX28" fmla="*/ 122071 w 605455"/>
              <a:gd name="connsiteY28" fmla="*/ 233867 h 407233"/>
              <a:gd name="connsiteX29" fmla="*/ 212133 w 605455"/>
              <a:gd name="connsiteY29" fmla="*/ 233867 h 407233"/>
              <a:gd name="connsiteX30" fmla="*/ 186780 w 605455"/>
              <a:gd name="connsiteY30" fmla="*/ 147412 h 407233"/>
              <a:gd name="connsiteX31" fmla="*/ 166187 w 605455"/>
              <a:gd name="connsiteY31" fmla="*/ 68908 h 407233"/>
              <a:gd name="connsiteX32" fmla="*/ 143671 w 605455"/>
              <a:gd name="connsiteY32" fmla="*/ 0 h 407233"/>
              <a:gd name="connsiteX33" fmla="*/ 194926 w 605455"/>
              <a:gd name="connsiteY33" fmla="*/ 0 h 407233"/>
              <a:gd name="connsiteX34" fmla="*/ 240048 w 605455"/>
              <a:gd name="connsiteY34" fmla="*/ 33174 h 407233"/>
              <a:gd name="connsiteX35" fmla="*/ 337158 w 605455"/>
              <a:gd name="connsiteY35" fmla="*/ 346093 h 407233"/>
              <a:gd name="connsiteX36" fmla="*/ 330111 w 605455"/>
              <a:gd name="connsiteY36" fmla="*/ 388041 h 407233"/>
              <a:gd name="connsiteX37" fmla="*/ 292036 w 605455"/>
              <a:gd name="connsiteY37" fmla="*/ 407233 h 407233"/>
              <a:gd name="connsiteX38" fmla="*/ 246821 w 605455"/>
              <a:gd name="connsiteY38" fmla="*/ 373693 h 407233"/>
              <a:gd name="connsiteX39" fmla="*/ 225496 w 605455"/>
              <a:gd name="connsiteY39" fmla="*/ 302683 h 407233"/>
              <a:gd name="connsiteX40" fmla="*/ 108708 w 605455"/>
              <a:gd name="connsiteY40" fmla="*/ 302683 h 407233"/>
              <a:gd name="connsiteX41" fmla="*/ 88847 w 605455"/>
              <a:gd name="connsiteY41" fmla="*/ 374150 h 407233"/>
              <a:gd name="connsiteX42" fmla="*/ 45280 w 605455"/>
              <a:gd name="connsiteY42" fmla="*/ 407233 h 407233"/>
              <a:gd name="connsiteX43" fmla="*/ 8853 w 605455"/>
              <a:gd name="connsiteY43" fmla="*/ 388864 h 407233"/>
              <a:gd name="connsiteX44" fmla="*/ 1988 w 605455"/>
              <a:gd name="connsiteY44" fmla="*/ 348835 h 407233"/>
              <a:gd name="connsiteX45" fmla="*/ 98457 w 605455"/>
              <a:gd name="connsiteY45" fmla="*/ 33357 h 407233"/>
              <a:gd name="connsiteX46" fmla="*/ 143671 w 605455"/>
              <a:gd name="connsiteY46" fmla="*/ 0 h 407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05455" h="407233">
                <a:moveTo>
                  <a:pt x="530807" y="287498"/>
                </a:moveTo>
                <a:cubicBezTo>
                  <a:pt x="491175" y="286950"/>
                  <a:pt x="460421" y="296364"/>
                  <a:pt x="460421" y="325612"/>
                </a:cubicBezTo>
                <a:cubicBezTo>
                  <a:pt x="460421" y="344898"/>
                  <a:pt x="473326" y="354221"/>
                  <a:pt x="490168" y="354221"/>
                </a:cubicBezTo>
                <a:cubicBezTo>
                  <a:pt x="508931" y="354221"/>
                  <a:pt x="524308" y="341881"/>
                  <a:pt x="529251" y="326526"/>
                </a:cubicBezTo>
                <a:cubicBezTo>
                  <a:pt x="530258" y="322596"/>
                  <a:pt x="530807" y="318117"/>
                  <a:pt x="530807" y="313730"/>
                </a:cubicBezTo>
                <a:close/>
                <a:moveTo>
                  <a:pt x="497582" y="154327"/>
                </a:moveTo>
                <a:cubicBezTo>
                  <a:pt x="578402" y="154327"/>
                  <a:pt x="604122" y="201855"/>
                  <a:pt x="604122" y="258798"/>
                </a:cubicBezTo>
                <a:lnTo>
                  <a:pt x="604122" y="342887"/>
                </a:lnTo>
                <a:cubicBezTo>
                  <a:pt x="604122" y="357602"/>
                  <a:pt x="604488" y="371861"/>
                  <a:pt x="605403" y="383834"/>
                </a:cubicBezTo>
                <a:cubicBezTo>
                  <a:pt x="605769" y="388404"/>
                  <a:pt x="604213" y="392974"/>
                  <a:pt x="601010" y="396448"/>
                </a:cubicBezTo>
                <a:cubicBezTo>
                  <a:pt x="597806" y="399830"/>
                  <a:pt x="593413" y="401749"/>
                  <a:pt x="588745" y="401749"/>
                </a:cubicBezTo>
                <a:lnTo>
                  <a:pt x="553598" y="401749"/>
                </a:lnTo>
                <a:cubicBezTo>
                  <a:pt x="545543" y="401749"/>
                  <a:pt x="538678" y="395991"/>
                  <a:pt x="537214" y="388130"/>
                </a:cubicBezTo>
                <a:lnTo>
                  <a:pt x="535200" y="377528"/>
                </a:lnTo>
                <a:lnTo>
                  <a:pt x="533736" y="377528"/>
                </a:lnTo>
                <a:cubicBezTo>
                  <a:pt x="517901" y="396813"/>
                  <a:pt x="493097" y="407233"/>
                  <a:pt x="464448" y="407233"/>
                </a:cubicBezTo>
                <a:cubicBezTo>
                  <a:pt x="415297" y="407233"/>
                  <a:pt x="386099" y="371587"/>
                  <a:pt x="386099" y="333016"/>
                </a:cubicBezTo>
                <a:cubicBezTo>
                  <a:pt x="386099" y="270132"/>
                  <a:pt x="442573" y="239970"/>
                  <a:pt x="528335" y="240518"/>
                </a:cubicBezTo>
                <a:lnTo>
                  <a:pt x="528335" y="236953"/>
                </a:lnTo>
                <a:cubicBezTo>
                  <a:pt x="528335" y="224157"/>
                  <a:pt x="521379" y="205786"/>
                  <a:pt x="484218" y="205786"/>
                </a:cubicBezTo>
                <a:cubicBezTo>
                  <a:pt x="469574" y="205786"/>
                  <a:pt x="454380" y="208802"/>
                  <a:pt x="441108" y="213189"/>
                </a:cubicBezTo>
                <a:cubicBezTo>
                  <a:pt x="434701" y="215383"/>
                  <a:pt x="427745" y="214834"/>
                  <a:pt x="421704" y="211727"/>
                </a:cubicBezTo>
                <a:cubicBezTo>
                  <a:pt x="415755" y="208619"/>
                  <a:pt x="411270" y="203135"/>
                  <a:pt x="409439" y="196646"/>
                </a:cubicBezTo>
                <a:lnTo>
                  <a:pt x="409256" y="195823"/>
                </a:lnTo>
                <a:cubicBezTo>
                  <a:pt x="405686" y="183484"/>
                  <a:pt x="412368" y="170596"/>
                  <a:pt x="424450" y="166301"/>
                </a:cubicBezTo>
                <a:cubicBezTo>
                  <a:pt x="442664" y="159902"/>
                  <a:pt x="467560" y="154327"/>
                  <a:pt x="497582" y="154327"/>
                </a:cubicBezTo>
                <a:close/>
                <a:moveTo>
                  <a:pt x="164997" y="68908"/>
                </a:moveTo>
                <a:cubicBezTo>
                  <a:pt x="158956" y="93035"/>
                  <a:pt x="152824" y="123833"/>
                  <a:pt x="146234" y="147412"/>
                </a:cubicBezTo>
                <a:lnTo>
                  <a:pt x="122071" y="233867"/>
                </a:lnTo>
                <a:lnTo>
                  <a:pt x="212133" y="233867"/>
                </a:lnTo>
                <a:lnTo>
                  <a:pt x="186780" y="147412"/>
                </a:lnTo>
                <a:cubicBezTo>
                  <a:pt x="179549" y="123285"/>
                  <a:pt x="172227" y="93035"/>
                  <a:pt x="166187" y="68908"/>
                </a:cubicBezTo>
                <a:close/>
                <a:moveTo>
                  <a:pt x="143671" y="0"/>
                </a:moveTo>
                <a:lnTo>
                  <a:pt x="194926" y="0"/>
                </a:lnTo>
                <a:cubicBezTo>
                  <a:pt x="215611" y="0"/>
                  <a:pt x="233916" y="13434"/>
                  <a:pt x="240048" y="33174"/>
                </a:cubicBezTo>
                <a:lnTo>
                  <a:pt x="337158" y="346093"/>
                </a:lnTo>
                <a:cubicBezTo>
                  <a:pt x="341643" y="360441"/>
                  <a:pt x="338989" y="375978"/>
                  <a:pt x="330111" y="388041"/>
                </a:cubicBezTo>
                <a:cubicBezTo>
                  <a:pt x="321232" y="400105"/>
                  <a:pt x="307137" y="407233"/>
                  <a:pt x="292036" y="407233"/>
                </a:cubicBezTo>
                <a:cubicBezTo>
                  <a:pt x="271259" y="407233"/>
                  <a:pt x="252862" y="393616"/>
                  <a:pt x="246821" y="373693"/>
                </a:cubicBezTo>
                <a:lnTo>
                  <a:pt x="225496" y="302683"/>
                </a:lnTo>
                <a:lnTo>
                  <a:pt x="108708" y="302683"/>
                </a:lnTo>
                <a:lnTo>
                  <a:pt x="88847" y="374150"/>
                </a:lnTo>
                <a:cubicBezTo>
                  <a:pt x="83447" y="393707"/>
                  <a:pt x="65599" y="407233"/>
                  <a:pt x="45280" y="407233"/>
                </a:cubicBezTo>
                <a:cubicBezTo>
                  <a:pt x="30910" y="407233"/>
                  <a:pt x="17365" y="400379"/>
                  <a:pt x="8853" y="388864"/>
                </a:cubicBezTo>
                <a:cubicBezTo>
                  <a:pt x="341" y="377349"/>
                  <a:pt x="-2222" y="362543"/>
                  <a:pt x="1988" y="348835"/>
                </a:cubicBezTo>
                <a:lnTo>
                  <a:pt x="98457" y="33357"/>
                </a:lnTo>
                <a:cubicBezTo>
                  <a:pt x="104589" y="13526"/>
                  <a:pt x="122895" y="0"/>
                  <a:pt x="143671" y="0"/>
                </a:cubicBezTo>
                <a:close/>
              </a:path>
            </a:pathLst>
          </a:cu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8" name="矩形: 圆角 107"/>
          <p:cNvSpPr/>
          <p:nvPr/>
        </p:nvSpPr>
        <p:spPr>
          <a:xfrm>
            <a:off x="10334172" y="4522083"/>
            <a:ext cx="562998" cy="562998"/>
          </a:xfrm>
          <a:prstGeom prst="roundRect">
            <a:avLst/>
          </a:prstGeom>
          <a:solidFill>
            <a:srgbClr val="08DBAA"/>
          </a:solidFill>
          <a:ln w="25400">
            <a:solidFill>
              <a:schemeClr val="bg1"/>
            </a:solidFill>
          </a:ln>
          <a:effectLst>
            <a:outerShdw blurRad="317500" dist="127000" dir="5400000" sx="96000" sy="96000" algn="t" rotWithShape="0">
              <a:srgbClr val="08DBA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3" name="等腰三角形 12"/>
          <p:cNvSpPr/>
          <p:nvPr/>
        </p:nvSpPr>
        <p:spPr>
          <a:xfrm rot="16200000">
            <a:off x="10499614" y="4703533"/>
            <a:ext cx="232114" cy="200098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9" name="矩形: 圆角 28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標準內頁展示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2" name="矩形: 圆角 31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3" name="矩形: 圆角 32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4" name="矩形: 圆角 33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矩形: 圆角 69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 rot="5400000">
            <a:off x="-2472388" y="2323746"/>
            <a:ext cx="6852517" cy="43383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1380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PART ONE</a:t>
            </a:r>
            <a:endParaRPr lang="en-US" altLang="zh-CN" sz="1380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1246570" y="-515815"/>
            <a:ext cx="2854807" cy="5526482"/>
          </a:xfrm>
          <a:prstGeom prst="roundRect">
            <a:avLst>
              <a:gd name="adj" fmla="val 9982"/>
            </a:avLst>
          </a:prstGeom>
          <a:solidFill>
            <a:srgbClr val="2664FE"/>
          </a:solidFill>
          <a:ln w="139700">
            <a:noFill/>
          </a:ln>
          <a:effectLst>
            <a:outerShdw blurRad="4445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4686732" y="3596414"/>
            <a:ext cx="4500000" cy="310886"/>
          </a:xfrm>
          <a:prstGeom prst="round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31012" y="2409479"/>
            <a:ext cx="4754880" cy="101473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CN" altLang="en-US" sz="60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60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807358" y="2164840"/>
            <a:ext cx="2247900" cy="221488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3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01</a:t>
            </a:r>
            <a:endParaRPr lang="en-US" altLang="zh-CN" sz="138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686733" y="3551802"/>
            <a:ext cx="285480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Add title content</a:t>
            </a:r>
            <a:endParaRPr lang="en-US" altLang="zh-CN" sz="200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867357" y="4536871"/>
            <a:ext cx="1303020" cy="368300"/>
            <a:chOff x="1047313" y="5113927"/>
            <a:chExt cx="1303020" cy="368300"/>
          </a:xfrm>
        </p:grpSpPr>
        <p:sp>
          <p:nvSpPr>
            <p:cNvPr id="86" name="矩形: 圆角 85"/>
            <p:cNvSpPr/>
            <p:nvPr/>
          </p:nvSpPr>
          <p:spPr>
            <a:xfrm>
              <a:off x="1054960" y="5128610"/>
              <a:ext cx="1287726" cy="339966"/>
            </a:xfrm>
            <a:prstGeom prst="roundRect">
              <a:avLst>
                <a:gd name="adj" fmla="val 17246"/>
              </a:avLst>
            </a:prstGeom>
            <a:solidFill>
              <a:srgbClr val="08DBAA"/>
            </a:solidFill>
            <a:ln>
              <a:noFill/>
            </a:ln>
            <a:effectLst>
              <a:outerShdw blurRad="190500" dist="38100" dir="5400000" algn="t" rotWithShape="0">
                <a:srgbClr val="18304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1047313" y="5113927"/>
              <a:ext cx="13030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PART ONE</a:t>
              </a:r>
              <a:endParaRPr lang="en-US" altLang="zh-CN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326667" y="6409796"/>
            <a:ext cx="694612" cy="226410"/>
            <a:chOff x="8236748" y="4541477"/>
            <a:chExt cx="544669" cy="177536"/>
          </a:xfrm>
          <a:solidFill>
            <a:schemeClr val="bg1">
              <a:lumMod val="95000"/>
            </a:schemeClr>
          </a:solidFill>
        </p:grpSpPr>
        <p:sp>
          <p:nvSpPr>
            <p:cNvPr id="93" name="left-arrow_218715"/>
            <p:cNvSpPr/>
            <p:nvPr/>
          </p:nvSpPr>
          <p:spPr>
            <a:xfrm>
              <a:off x="8236748" y="4541477"/>
              <a:ext cx="177804" cy="177536"/>
            </a:xfrm>
            <a:custGeom>
              <a:avLst/>
              <a:gdLst>
                <a:gd name="connsiteX0" fmla="*/ 373439 w 607639"/>
                <a:gd name="connsiteY0" fmla="*/ 118127 h 606722"/>
                <a:gd name="connsiteX1" fmla="*/ 386699 w 607639"/>
                <a:gd name="connsiteY1" fmla="*/ 131724 h 606722"/>
                <a:gd name="connsiteX2" fmla="*/ 210138 w 607639"/>
                <a:gd name="connsiteY2" fmla="*/ 303326 h 606722"/>
                <a:gd name="connsiteX3" fmla="*/ 386699 w 607639"/>
                <a:gd name="connsiteY3" fmla="*/ 474929 h 606722"/>
                <a:gd name="connsiteX4" fmla="*/ 373439 w 607639"/>
                <a:gd name="connsiteY4" fmla="*/ 488525 h 606722"/>
                <a:gd name="connsiteX5" fmla="*/ 182906 w 607639"/>
                <a:gd name="connsiteY5" fmla="*/ 303326 h 606722"/>
                <a:gd name="connsiteX6" fmla="*/ 303775 w 607639"/>
                <a:gd name="connsiteY6" fmla="*/ 18930 h 606722"/>
                <a:gd name="connsiteX7" fmla="*/ 18958 w 607639"/>
                <a:gd name="connsiteY7" fmla="*/ 303317 h 606722"/>
                <a:gd name="connsiteX8" fmla="*/ 303775 w 607639"/>
                <a:gd name="connsiteY8" fmla="*/ 587704 h 606722"/>
                <a:gd name="connsiteX9" fmla="*/ 588592 w 607639"/>
                <a:gd name="connsiteY9" fmla="*/ 303317 h 606722"/>
                <a:gd name="connsiteX10" fmla="*/ 303775 w 607639"/>
                <a:gd name="connsiteY10" fmla="*/ 18930 h 606722"/>
                <a:gd name="connsiteX11" fmla="*/ 303775 w 607639"/>
                <a:gd name="connsiteY11" fmla="*/ 0 h 606722"/>
                <a:gd name="connsiteX12" fmla="*/ 607639 w 607639"/>
                <a:gd name="connsiteY12" fmla="*/ 303317 h 606722"/>
                <a:gd name="connsiteX13" fmla="*/ 303775 w 607639"/>
                <a:gd name="connsiteY13" fmla="*/ 606722 h 606722"/>
                <a:gd name="connsiteX14" fmla="*/ 0 w 607639"/>
                <a:gd name="connsiteY14" fmla="*/ 303317 h 606722"/>
                <a:gd name="connsiteX15" fmla="*/ 303775 w 607639"/>
                <a:gd name="connsiteY15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7639" h="606722">
                  <a:moveTo>
                    <a:pt x="373439" y="118127"/>
                  </a:moveTo>
                  <a:lnTo>
                    <a:pt x="386699" y="131724"/>
                  </a:lnTo>
                  <a:lnTo>
                    <a:pt x="210138" y="303326"/>
                  </a:lnTo>
                  <a:lnTo>
                    <a:pt x="386699" y="474929"/>
                  </a:lnTo>
                  <a:lnTo>
                    <a:pt x="373439" y="488525"/>
                  </a:lnTo>
                  <a:lnTo>
                    <a:pt x="182906" y="303326"/>
                  </a:lnTo>
                  <a:close/>
                  <a:moveTo>
                    <a:pt x="303775" y="18930"/>
                  </a:moveTo>
                  <a:cubicBezTo>
                    <a:pt x="146770" y="18930"/>
                    <a:pt x="18958" y="146548"/>
                    <a:pt x="18958" y="303317"/>
                  </a:cubicBezTo>
                  <a:cubicBezTo>
                    <a:pt x="18958" y="460174"/>
                    <a:pt x="146770" y="587704"/>
                    <a:pt x="303775" y="587704"/>
                  </a:cubicBezTo>
                  <a:cubicBezTo>
                    <a:pt x="460869" y="587704"/>
                    <a:pt x="588592" y="460174"/>
                    <a:pt x="588592" y="303317"/>
                  </a:cubicBezTo>
                  <a:cubicBezTo>
                    <a:pt x="588592" y="146548"/>
                    <a:pt x="460869" y="18930"/>
                    <a:pt x="303775" y="18930"/>
                  </a:cubicBezTo>
                  <a:close/>
                  <a:moveTo>
                    <a:pt x="303775" y="0"/>
                  </a:moveTo>
                  <a:cubicBezTo>
                    <a:pt x="471639" y="0"/>
                    <a:pt x="607639" y="135795"/>
                    <a:pt x="607639" y="303317"/>
                  </a:cubicBezTo>
                  <a:cubicBezTo>
                    <a:pt x="607639" y="470927"/>
                    <a:pt x="471639" y="606722"/>
                    <a:pt x="303775" y="606722"/>
                  </a:cubicBezTo>
                  <a:cubicBezTo>
                    <a:pt x="136000" y="606722"/>
                    <a:pt x="0" y="470927"/>
                    <a:pt x="0" y="303317"/>
                  </a:cubicBezTo>
                  <a:cubicBezTo>
                    <a:pt x="0" y="135795"/>
                    <a:pt x="136000" y="0"/>
                    <a:pt x="3037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94" name="left-arrow_218715"/>
            <p:cNvSpPr/>
            <p:nvPr/>
          </p:nvSpPr>
          <p:spPr>
            <a:xfrm rot="10800000">
              <a:off x="8603613" y="4541477"/>
              <a:ext cx="177804" cy="177536"/>
            </a:xfrm>
            <a:custGeom>
              <a:avLst/>
              <a:gdLst>
                <a:gd name="connsiteX0" fmla="*/ 373439 w 607639"/>
                <a:gd name="connsiteY0" fmla="*/ 118127 h 606722"/>
                <a:gd name="connsiteX1" fmla="*/ 386699 w 607639"/>
                <a:gd name="connsiteY1" fmla="*/ 131724 h 606722"/>
                <a:gd name="connsiteX2" fmla="*/ 210138 w 607639"/>
                <a:gd name="connsiteY2" fmla="*/ 303326 h 606722"/>
                <a:gd name="connsiteX3" fmla="*/ 386699 w 607639"/>
                <a:gd name="connsiteY3" fmla="*/ 474929 h 606722"/>
                <a:gd name="connsiteX4" fmla="*/ 373439 w 607639"/>
                <a:gd name="connsiteY4" fmla="*/ 488525 h 606722"/>
                <a:gd name="connsiteX5" fmla="*/ 182906 w 607639"/>
                <a:gd name="connsiteY5" fmla="*/ 303326 h 606722"/>
                <a:gd name="connsiteX6" fmla="*/ 303775 w 607639"/>
                <a:gd name="connsiteY6" fmla="*/ 18930 h 606722"/>
                <a:gd name="connsiteX7" fmla="*/ 18958 w 607639"/>
                <a:gd name="connsiteY7" fmla="*/ 303317 h 606722"/>
                <a:gd name="connsiteX8" fmla="*/ 303775 w 607639"/>
                <a:gd name="connsiteY8" fmla="*/ 587704 h 606722"/>
                <a:gd name="connsiteX9" fmla="*/ 588592 w 607639"/>
                <a:gd name="connsiteY9" fmla="*/ 303317 h 606722"/>
                <a:gd name="connsiteX10" fmla="*/ 303775 w 607639"/>
                <a:gd name="connsiteY10" fmla="*/ 18930 h 606722"/>
                <a:gd name="connsiteX11" fmla="*/ 303775 w 607639"/>
                <a:gd name="connsiteY11" fmla="*/ 0 h 606722"/>
                <a:gd name="connsiteX12" fmla="*/ 607639 w 607639"/>
                <a:gd name="connsiteY12" fmla="*/ 303317 h 606722"/>
                <a:gd name="connsiteX13" fmla="*/ 303775 w 607639"/>
                <a:gd name="connsiteY13" fmla="*/ 606722 h 606722"/>
                <a:gd name="connsiteX14" fmla="*/ 0 w 607639"/>
                <a:gd name="connsiteY14" fmla="*/ 303317 h 606722"/>
                <a:gd name="connsiteX15" fmla="*/ 303775 w 607639"/>
                <a:gd name="connsiteY15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7639" h="606722">
                  <a:moveTo>
                    <a:pt x="373439" y="118127"/>
                  </a:moveTo>
                  <a:lnTo>
                    <a:pt x="386699" y="131724"/>
                  </a:lnTo>
                  <a:lnTo>
                    <a:pt x="210138" y="303326"/>
                  </a:lnTo>
                  <a:lnTo>
                    <a:pt x="386699" y="474929"/>
                  </a:lnTo>
                  <a:lnTo>
                    <a:pt x="373439" y="488525"/>
                  </a:lnTo>
                  <a:lnTo>
                    <a:pt x="182906" y="303326"/>
                  </a:lnTo>
                  <a:close/>
                  <a:moveTo>
                    <a:pt x="303775" y="18930"/>
                  </a:moveTo>
                  <a:cubicBezTo>
                    <a:pt x="146770" y="18930"/>
                    <a:pt x="18958" y="146548"/>
                    <a:pt x="18958" y="303317"/>
                  </a:cubicBezTo>
                  <a:cubicBezTo>
                    <a:pt x="18958" y="460174"/>
                    <a:pt x="146770" y="587704"/>
                    <a:pt x="303775" y="587704"/>
                  </a:cubicBezTo>
                  <a:cubicBezTo>
                    <a:pt x="460869" y="587704"/>
                    <a:pt x="588592" y="460174"/>
                    <a:pt x="588592" y="303317"/>
                  </a:cubicBezTo>
                  <a:cubicBezTo>
                    <a:pt x="588592" y="146548"/>
                    <a:pt x="460869" y="18930"/>
                    <a:pt x="303775" y="18930"/>
                  </a:cubicBezTo>
                  <a:close/>
                  <a:moveTo>
                    <a:pt x="303775" y="0"/>
                  </a:moveTo>
                  <a:cubicBezTo>
                    <a:pt x="471639" y="0"/>
                    <a:pt x="607639" y="135795"/>
                    <a:pt x="607639" y="303317"/>
                  </a:cubicBezTo>
                  <a:cubicBezTo>
                    <a:pt x="607639" y="470927"/>
                    <a:pt x="471639" y="606722"/>
                    <a:pt x="303775" y="606722"/>
                  </a:cubicBezTo>
                  <a:cubicBezTo>
                    <a:pt x="136000" y="606722"/>
                    <a:pt x="0" y="470927"/>
                    <a:pt x="0" y="303317"/>
                  </a:cubicBezTo>
                  <a:cubicBezTo>
                    <a:pt x="0" y="135795"/>
                    <a:pt x="136000" y="0"/>
                    <a:pt x="3037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 rot="2816347">
            <a:off x="1461890" y="-418848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97" name="组合 96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22" name="流程图: 接点 12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3" name="流程图: 接点 12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4" name="流程图: 接点 12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5" name="流程图: 接点 12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6" name="流程图: 接点 12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8" name="组合 97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7" name="流程图: 接点 11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8" name="流程图: 接点 117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9" name="流程图: 接点 118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0" name="流程图: 接点 119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1" name="流程图: 接点 120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9" name="组合 98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2" name="流程图: 接点 11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3" name="流程图: 接点 11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4" name="流程图: 接点 11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5" name="流程图: 接点 11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6" name="流程图: 接点 11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0" name="组合 99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7" name="流程图: 接点 10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8" name="流程图: 接点 107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9" name="流程图: 接点 108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0" name="流程图: 接点 109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1" name="流程图: 接点 110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1" name="组合 100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2" name="流程图: 接点 10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3" name="流程图: 接点 10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4" name="流程图: 接点 10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5" name="流程图: 接点 10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6" name="流程图: 接点 10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79" name="文本框 78"/>
          <p:cNvSpPr txBox="1"/>
          <p:nvPr/>
        </p:nvSpPr>
        <p:spPr>
          <a:xfrm rot="5400000">
            <a:off x="9293253" y="3489390"/>
            <a:ext cx="5160645" cy="264604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60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ONE</a:t>
            </a:r>
            <a:endParaRPr lang="en-US" altLang="zh-CN" sz="1660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63" name="矩形: 圆角 162"/>
          <p:cNvSpPr/>
          <p:nvPr/>
        </p:nvSpPr>
        <p:spPr>
          <a:xfrm>
            <a:off x="10275440" y="581944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64" name="文本框 163"/>
          <p:cNvSpPr txBox="1"/>
          <p:nvPr/>
        </p:nvSpPr>
        <p:spPr>
          <a:xfrm>
            <a:off x="10365358" y="625446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65" name="矩形: 圆角 164"/>
          <p:cNvSpPr/>
          <p:nvPr/>
        </p:nvSpPr>
        <p:spPr>
          <a:xfrm>
            <a:off x="3190798" y="1191913"/>
            <a:ext cx="686182" cy="686182"/>
          </a:xfrm>
          <a:prstGeom prst="roundRect">
            <a:avLst>
              <a:gd name="adj" fmla="val 9982"/>
            </a:avLst>
          </a:prstGeom>
          <a:solidFill>
            <a:srgbClr val="08DBAA"/>
          </a:solidFill>
          <a:ln w="38100">
            <a:solidFill>
              <a:schemeClr val="bg1"/>
            </a:solidFill>
          </a:ln>
          <a:effectLst>
            <a:outerShdw blurRad="4445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3302469" y="1302847"/>
            <a:ext cx="462840" cy="464314"/>
            <a:chOff x="4258223" y="1801187"/>
            <a:chExt cx="878050" cy="880844"/>
          </a:xfrm>
          <a:solidFill>
            <a:schemeClr val="bg1"/>
          </a:solidFill>
        </p:grpSpPr>
        <p:sp>
          <p:nvSpPr>
            <p:cNvPr id="81" name="Freeform 43"/>
            <p:cNvSpPr>
              <a:spLocks noEditPoints="1"/>
            </p:cNvSpPr>
            <p:nvPr/>
          </p:nvSpPr>
          <p:spPr bwMode="auto">
            <a:xfrm>
              <a:off x="4258223" y="1801187"/>
              <a:ext cx="878050" cy="880844"/>
            </a:xfrm>
            <a:custGeom>
              <a:avLst/>
              <a:gdLst>
                <a:gd name="T0" fmla="*/ 114 w 660"/>
                <a:gd name="T1" fmla="*/ 662 h 662"/>
                <a:gd name="T2" fmla="*/ 105 w 660"/>
                <a:gd name="T3" fmla="*/ 340 h 662"/>
                <a:gd name="T4" fmla="*/ 11 w 660"/>
                <a:gd name="T5" fmla="*/ 161 h 662"/>
                <a:gd name="T6" fmla="*/ 238 w 660"/>
                <a:gd name="T7" fmla="*/ 53 h 662"/>
                <a:gd name="T8" fmla="*/ 618 w 660"/>
                <a:gd name="T9" fmla="*/ 66 h 662"/>
                <a:gd name="T10" fmla="*/ 660 w 660"/>
                <a:gd name="T11" fmla="*/ 484 h 662"/>
                <a:gd name="T12" fmla="*/ 618 w 660"/>
                <a:gd name="T13" fmla="*/ 557 h 662"/>
                <a:gd name="T14" fmla="*/ 258 w 660"/>
                <a:gd name="T15" fmla="*/ 159 h 662"/>
                <a:gd name="T16" fmla="*/ 140 w 660"/>
                <a:gd name="T17" fmla="*/ 347 h 662"/>
                <a:gd name="T18" fmla="*/ 512 w 660"/>
                <a:gd name="T19" fmla="*/ 640 h 662"/>
                <a:gd name="T20" fmla="*/ 415 w 660"/>
                <a:gd name="T21" fmla="*/ 544 h 662"/>
                <a:gd name="T22" fmla="*/ 277 w 660"/>
                <a:gd name="T23" fmla="*/ 348 h 662"/>
                <a:gd name="T24" fmla="*/ 503 w 660"/>
                <a:gd name="T25" fmla="*/ 431 h 662"/>
                <a:gd name="T26" fmla="*/ 258 w 660"/>
                <a:gd name="T27" fmla="*/ 159 h 662"/>
                <a:gd name="T28" fmla="*/ 247 w 660"/>
                <a:gd name="T29" fmla="*/ 75 h 662"/>
                <a:gd name="T30" fmla="*/ 534 w 660"/>
                <a:gd name="T31" fmla="*/ 431 h 662"/>
                <a:gd name="T32" fmla="*/ 154 w 660"/>
                <a:gd name="T33" fmla="*/ 114 h 662"/>
                <a:gd name="T34" fmla="*/ 183 w 660"/>
                <a:gd name="T35" fmla="*/ 148 h 662"/>
                <a:gd name="T36" fmla="*/ 167 w 660"/>
                <a:gd name="T37" fmla="*/ 241 h 662"/>
                <a:gd name="T38" fmla="*/ 239 w 660"/>
                <a:gd name="T39" fmla="*/ 125 h 662"/>
                <a:gd name="T40" fmla="*/ 54 w 660"/>
                <a:gd name="T41" fmla="*/ 204 h 662"/>
                <a:gd name="T42" fmla="*/ 98 w 660"/>
                <a:gd name="T43" fmla="*/ 176 h 662"/>
                <a:gd name="T44" fmla="*/ 50 w 660"/>
                <a:gd name="T45" fmla="*/ 116 h 662"/>
                <a:gd name="T46" fmla="*/ 116 w 660"/>
                <a:gd name="T47" fmla="*/ 127 h 662"/>
                <a:gd name="T48" fmla="*/ 264 w 660"/>
                <a:gd name="T49" fmla="*/ 372 h 662"/>
                <a:gd name="T50" fmla="*/ 392 w 660"/>
                <a:gd name="T51" fmla="*/ 539 h 662"/>
                <a:gd name="T52" fmla="*/ 239 w 660"/>
                <a:gd name="T53" fmla="*/ 433 h 662"/>
                <a:gd name="T54" fmla="*/ 332 w 660"/>
                <a:gd name="T55" fmla="*/ 516 h 662"/>
                <a:gd name="T56" fmla="*/ 276 w 660"/>
                <a:gd name="T57" fmla="*/ 434 h 662"/>
                <a:gd name="T58" fmla="*/ 332 w 660"/>
                <a:gd name="T59" fmla="*/ 516 h 662"/>
                <a:gd name="T60" fmla="*/ 94 w 660"/>
                <a:gd name="T61" fmla="*/ 295 h 662"/>
                <a:gd name="T62" fmla="*/ 176 w 660"/>
                <a:gd name="T63" fmla="*/ 264 h 662"/>
                <a:gd name="T64" fmla="*/ 638 w 660"/>
                <a:gd name="T65" fmla="*/ 486 h 662"/>
                <a:gd name="T66" fmla="*/ 576 w 660"/>
                <a:gd name="T67" fmla="*/ 515 h 662"/>
                <a:gd name="T68" fmla="*/ 387 w 660"/>
                <a:gd name="T69" fmla="*/ 473 h 662"/>
                <a:gd name="T70" fmla="*/ 387 w 660"/>
                <a:gd name="T71" fmla="*/ 515 h 662"/>
                <a:gd name="T72" fmla="*/ 387 w 660"/>
                <a:gd name="T73" fmla="*/ 496 h 662"/>
                <a:gd name="T74" fmla="*/ 117 w 660"/>
                <a:gd name="T75" fmla="*/ 149 h 662"/>
                <a:gd name="T76" fmla="*/ 152 w 660"/>
                <a:gd name="T77" fmla="*/ 149 h 662"/>
                <a:gd name="T78" fmla="*/ 596 w 660"/>
                <a:gd name="T79" fmla="*/ 537 h 662"/>
                <a:gd name="T80" fmla="*/ 365 w 660"/>
                <a:gd name="T81" fmla="*/ 459 h 662"/>
                <a:gd name="T82" fmla="*/ 365 w 660"/>
                <a:gd name="T83" fmla="*/ 509 h 662"/>
                <a:gd name="T84" fmla="*/ 197 w 660"/>
                <a:gd name="T85" fmla="*/ 118 h 662"/>
                <a:gd name="T86" fmla="*/ 94 w 660"/>
                <a:gd name="T87" fmla="*/ 126 h 662"/>
                <a:gd name="T88" fmla="*/ 94 w 660"/>
                <a:gd name="T89" fmla="*/ 126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0" h="662">
                  <a:moveTo>
                    <a:pt x="534" y="578"/>
                  </a:moveTo>
                  <a:cubicBezTo>
                    <a:pt x="534" y="607"/>
                    <a:pt x="534" y="634"/>
                    <a:pt x="534" y="662"/>
                  </a:cubicBezTo>
                  <a:cubicBezTo>
                    <a:pt x="394" y="662"/>
                    <a:pt x="254" y="662"/>
                    <a:pt x="114" y="662"/>
                  </a:cubicBezTo>
                  <a:cubicBezTo>
                    <a:pt x="114" y="658"/>
                    <a:pt x="114" y="654"/>
                    <a:pt x="114" y="650"/>
                  </a:cubicBezTo>
                  <a:cubicBezTo>
                    <a:pt x="114" y="552"/>
                    <a:pt x="114" y="453"/>
                    <a:pt x="114" y="354"/>
                  </a:cubicBezTo>
                  <a:cubicBezTo>
                    <a:pt x="114" y="347"/>
                    <a:pt x="112" y="343"/>
                    <a:pt x="105" y="340"/>
                  </a:cubicBezTo>
                  <a:cubicBezTo>
                    <a:pt x="84" y="328"/>
                    <a:pt x="71" y="310"/>
                    <a:pt x="72" y="285"/>
                  </a:cubicBezTo>
                  <a:cubicBezTo>
                    <a:pt x="74" y="264"/>
                    <a:pt x="66" y="248"/>
                    <a:pt x="52" y="234"/>
                  </a:cubicBezTo>
                  <a:cubicBezTo>
                    <a:pt x="32" y="213"/>
                    <a:pt x="17" y="190"/>
                    <a:pt x="11" y="161"/>
                  </a:cubicBezTo>
                  <a:cubicBezTo>
                    <a:pt x="0" y="108"/>
                    <a:pt x="26" y="52"/>
                    <a:pt x="75" y="26"/>
                  </a:cubicBezTo>
                  <a:cubicBezTo>
                    <a:pt x="124" y="0"/>
                    <a:pt x="186" y="10"/>
                    <a:pt x="224" y="48"/>
                  </a:cubicBezTo>
                  <a:cubicBezTo>
                    <a:pt x="227" y="51"/>
                    <a:pt x="233" y="53"/>
                    <a:pt x="238" y="53"/>
                  </a:cubicBezTo>
                  <a:cubicBezTo>
                    <a:pt x="360" y="53"/>
                    <a:pt x="482" y="53"/>
                    <a:pt x="604" y="53"/>
                  </a:cubicBezTo>
                  <a:cubicBezTo>
                    <a:pt x="608" y="53"/>
                    <a:pt x="612" y="53"/>
                    <a:pt x="618" y="53"/>
                  </a:cubicBezTo>
                  <a:cubicBezTo>
                    <a:pt x="618" y="58"/>
                    <a:pt x="618" y="62"/>
                    <a:pt x="618" y="66"/>
                  </a:cubicBezTo>
                  <a:cubicBezTo>
                    <a:pt x="618" y="184"/>
                    <a:pt x="618" y="303"/>
                    <a:pt x="618" y="422"/>
                  </a:cubicBezTo>
                  <a:cubicBezTo>
                    <a:pt x="618" y="429"/>
                    <a:pt x="619" y="433"/>
                    <a:pt x="627" y="436"/>
                  </a:cubicBezTo>
                  <a:cubicBezTo>
                    <a:pt x="647" y="443"/>
                    <a:pt x="660" y="463"/>
                    <a:pt x="660" y="484"/>
                  </a:cubicBezTo>
                  <a:cubicBezTo>
                    <a:pt x="660" y="505"/>
                    <a:pt x="646" y="525"/>
                    <a:pt x="626" y="533"/>
                  </a:cubicBezTo>
                  <a:cubicBezTo>
                    <a:pt x="623" y="534"/>
                    <a:pt x="621" y="535"/>
                    <a:pt x="618" y="536"/>
                  </a:cubicBezTo>
                  <a:cubicBezTo>
                    <a:pt x="618" y="543"/>
                    <a:pt x="618" y="550"/>
                    <a:pt x="618" y="557"/>
                  </a:cubicBezTo>
                  <a:cubicBezTo>
                    <a:pt x="618" y="564"/>
                    <a:pt x="618" y="571"/>
                    <a:pt x="618" y="578"/>
                  </a:cubicBezTo>
                  <a:cubicBezTo>
                    <a:pt x="590" y="578"/>
                    <a:pt x="562" y="578"/>
                    <a:pt x="534" y="578"/>
                  </a:cubicBezTo>
                  <a:close/>
                  <a:moveTo>
                    <a:pt x="258" y="159"/>
                  </a:moveTo>
                  <a:cubicBezTo>
                    <a:pt x="254" y="189"/>
                    <a:pt x="237" y="213"/>
                    <a:pt x="217" y="234"/>
                  </a:cubicBezTo>
                  <a:cubicBezTo>
                    <a:pt x="202" y="248"/>
                    <a:pt x="196" y="264"/>
                    <a:pt x="197" y="284"/>
                  </a:cubicBezTo>
                  <a:cubicBezTo>
                    <a:pt x="198" y="318"/>
                    <a:pt x="173" y="343"/>
                    <a:pt x="140" y="347"/>
                  </a:cubicBezTo>
                  <a:cubicBezTo>
                    <a:pt x="138" y="347"/>
                    <a:pt x="137" y="348"/>
                    <a:pt x="135" y="348"/>
                  </a:cubicBezTo>
                  <a:cubicBezTo>
                    <a:pt x="135" y="446"/>
                    <a:pt x="135" y="543"/>
                    <a:pt x="135" y="640"/>
                  </a:cubicBezTo>
                  <a:cubicBezTo>
                    <a:pt x="261" y="640"/>
                    <a:pt x="386" y="640"/>
                    <a:pt x="512" y="640"/>
                  </a:cubicBezTo>
                  <a:cubicBezTo>
                    <a:pt x="512" y="605"/>
                    <a:pt x="512" y="571"/>
                    <a:pt x="512" y="537"/>
                  </a:cubicBezTo>
                  <a:cubicBezTo>
                    <a:pt x="481" y="537"/>
                    <a:pt x="452" y="537"/>
                    <a:pt x="423" y="537"/>
                  </a:cubicBezTo>
                  <a:cubicBezTo>
                    <a:pt x="420" y="537"/>
                    <a:pt x="416" y="541"/>
                    <a:pt x="415" y="544"/>
                  </a:cubicBezTo>
                  <a:cubicBezTo>
                    <a:pt x="387" y="597"/>
                    <a:pt x="335" y="626"/>
                    <a:pt x="275" y="619"/>
                  </a:cubicBezTo>
                  <a:cubicBezTo>
                    <a:pt x="196" y="611"/>
                    <a:pt x="140" y="529"/>
                    <a:pt x="159" y="453"/>
                  </a:cubicBezTo>
                  <a:cubicBezTo>
                    <a:pt x="174" y="395"/>
                    <a:pt x="219" y="355"/>
                    <a:pt x="277" y="348"/>
                  </a:cubicBezTo>
                  <a:cubicBezTo>
                    <a:pt x="334" y="342"/>
                    <a:pt x="387" y="371"/>
                    <a:pt x="414" y="424"/>
                  </a:cubicBezTo>
                  <a:cubicBezTo>
                    <a:pt x="417" y="430"/>
                    <a:pt x="420" y="432"/>
                    <a:pt x="426" y="431"/>
                  </a:cubicBezTo>
                  <a:cubicBezTo>
                    <a:pt x="452" y="431"/>
                    <a:pt x="478" y="431"/>
                    <a:pt x="503" y="431"/>
                  </a:cubicBezTo>
                  <a:cubicBezTo>
                    <a:pt x="506" y="431"/>
                    <a:pt x="509" y="431"/>
                    <a:pt x="512" y="431"/>
                  </a:cubicBezTo>
                  <a:cubicBezTo>
                    <a:pt x="512" y="340"/>
                    <a:pt x="512" y="249"/>
                    <a:pt x="512" y="159"/>
                  </a:cubicBezTo>
                  <a:cubicBezTo>
                    <a:pt x="427" y="159"/>
                    <a:pt x="343" y="159"/>
                    <a:pt x="258" y="159"/>
                  </a:cubicBezTo>
                  <a:close/>
                  <a:moveTo>
                    <a:pt x="596" y="431"/>
                  </a:moveTo>
                  <a:cubicBezTo>
                    <a:pt x="596" y="312"/>
                    <a:pt x="596" y="194"/>
                    <a:pt x="596" y="75"/>
                  </a:cubicBezTo>
                  <a:cubicBezTo>
                    <a:pt x="479" y="75"/>
                    <a:pt x="362" y="75"/>
                    <a:pt x="247" y="75"/>
                  </a:cubicBezTo>
                  <a:cubicBezTo>
                    <a:pt x="253" y="96"/>
                    <a:pt x="258" y="116"/>
                    <a:pt x="263" y="138"/>
                  </a:cubicBezTo>
                  <a:cubicBezTo>
                    <a:pt x="352" y="138"/>
                    <a:pt x="442" y="138"/>
                    <a:pt x="534" y="138"/>
                  </a:cubicBezTo>
                  <a:cubicBezTo>
                    <a:pt x="534" y="236"/>
                    <a:pt x="534" y="333"/>
                    <a:pt x="534" y="431"/>
                  </a:cubicBezTo>
                  <a:cubicBezTo>
                    <a:pt x="555" y="431"/>
                    <a:pt x="575" y="431"/>
                    <a:pt x="596" y="431"/>
                  </a:cubicBezTo>
                  <a:close/>
                  <a:moveTo>
                    <a:pt x="153" y="127"/>
                  </a:moveTo>
                  <a:cubicBezTo>
                    <a:pt x="154" y="122"/>
                    <a:pt x="154" y="118"/>
                    <a:pt x="154" y="114"/>
                  </a:cubicBezTo>
                  <a:cubicBezTo>
                    <a:pt x="157" y="96"/>
                    <a:pt x="171" y="84"/>
                    <a:pt x="189" y="85"/>
                  </a:cubicBezTo>
                  <a:cubicBezTo>
                    <a:pt x="206" y="86"/>
                    <a:pt x="219" y="100"/>
                    <a:pt x="218" y="117"/>
                  </a:cubicBezTo>
                  <a:cubicBezTo>
                    <a:pt x="218" y="136"/>
                    <a:pt x="204" y="148"/>
                    <a:pt x="183" y="148"/>
                  </a:cubicBezTo>
                  <a:cubicBezTo>
                    <a:pt x="175" y="148"/>
                    <a:pt x="172" y="150"/>
                    <a:pt x="172" y="158"/>
                  </a:cubicBezTo>
                  <a:cubicBezTo>
                    <a:pt x="172" y="167"/>
                    <a:pt x="171" y="175"/>
                    <a:pt x="170" y="184"/>
                  </a:cubicBezTo>
                  <a:cubicBezTo>
                    <a:pt x="169" y="203"/>
                    <a:pt x="168" y="222"/>
                    <a:pt x="167" y="241"/>
                  </a:cubicBezTo>
                  <a:cubicBezTo>
                    <a:pt x="177" y="244"/>
                    <a:pt x="183" y="242"/>
                    <a:pt x="189" y="235"/>
                  </a:cubicBezTo>
                  <a:cubicBezTo>
                    <a:pt x="198" y="223"/>
                    <a:pt x="209" y="212"/>
                    <a:pt x="218" y="200"/>
                  </a:cubicBezTo>
                  <a:cubicBezTo>
                    <a:pt x="235" y="178"/>
                    <a:pt x="242" y="153"/>
                    <a:pt x="239" y="125"/>
                  </a:cubicBezTo>
                  <a:cubicBezTo>
                    <a:pt x="233" y="81"/>
                    <a:pt x="201" y="45"/>
                    <a:pt x="158" y="35"/>
                  </a:cubicBezTo>
                  <a:cubicBezTo>
                    <a:pt x="114" y="25"/>
                    <a:pt x="69" y="44"/>
                    <a:pt x="45" y="82"/>
                  </a:cubicBezTo>
                  <a:cubicBezTo>
                    <a:pt x="21" y="120"/>
                    <a:pt x="25" y="169"/>
                    <a:pt x="54" y="204"/>
                  </a:cubicBezTo>
                  <a:cubicBezTo>
                    <a:pt x="63" y="214"/>
                    <a:pt x="72" y="224"/>
                    <a:pt x="80" y="235"/>
                  </a:cubicBezTo>
                  <a:cubicBezTo>
                    <a:pt x="86" y="243"/>
                    <a:pt x="93" y="244"/>
                    <a:pt x="102" y="242"/>
                  </a:cubicBezTo>
                  <a:cubicBezTo>
                    <a:pt x="101" y="220"/>
                    <a:pt x="99" y="198"/>
                    <a:pt x="98" y="176"/>
                  </a:cubicBezTo>
                  <a:cubicBezTo>
                    <a:pt x="97" y="167"/>
                    <a:pt x="96" y="158"/>
                    <a:pt x="96" y="149"/>
                  </a:cubicBezTo>
                  <a:cubicBezTo>
                    <a:pt x="90" y="148"/>
                    <a:pt x="85" y="148"/>
                    <a:pt x="79" y="148"/>
                  </a:cubicBezTo>
                  <a:cubicBezTo>
                    <a:pt x="63" y="146"/>
                    <a:pt x="50" y="132"/>
                    <a:pt x="50" y="116"/>
                  </a:cubicBezTo>
                  <a:cubicBezTo>
                    <a:pt x="51" y="100"/>
                    <a:pt x="63" y="86"/>
                    <a:pt x="80" y="85"/>
                  </a:cubicBezTo>
                  <a:cubicBezTo>
                    <a:pt x="97" y="84"/>
                    <a:pt x="111" y="95"/>
                    <a:pt x="114" y="112"/>
                  </a:cubicBezTo>
                  <a:cubicBezTo>
                    <a:pt x="115" y="116"/>
                    <a:pt x="116" y="121"/>
                    <a:pt x="116" y="127"/>
                  </a:cubicBezTo>
                  <a:cubicBezTo>
                    <a:pt x="129" y="127"/>
                    <a:pt x="140" y="127"/>
                    <a:pt x="153" y="127"/>
                  </a:cubicBezTo>
                  <a:close/>
                  <a:moveTo>
                    <a:pt x="392" y="429"/>
                  </a:moveTo>
                  <a:cubicBezTo>
                    <a:pt x="374" y="385"/>
                    <a:pt x="315" y="359"/>
                    <a:pt x="264" y="372"/>
                  </a:cubicBezTo>
                  <a:cubicBezTo>
                    <a:pt x="209" y="386"/>
                    <a:pt x="172" y="438"/>
                    <a:pt x="177" y="494"/>
                  </a:cubicBezTo>
                  <a:cubicBezTo>
                    <a:pt x="182" y="550"/>
                    <a:pt x="228" y="596"/>
                    <a:pt x="282" y="599"/>
                  </a:cubicBezTo>
                  <a:cubicBezTo>
                    <a:pt x="330" y="602"/>
                    <a:pt x="385" y="571"/>
                    <a:pt x="392" y="539"/>
                  </a:cubicBezTo>
                  <a:cubicBezTo>
                    <a:pt x="379" y="536"/>
                    <a:pt x="365" y="532"/>
                    <a:pt x="352" y="528"/>
                  </a:cubicBezTo>
                  <a:cubicBezTo>
                    <a:pt x="314" y="564"/>
                    <a:pt x="272" y="567"/>
                    <a:pt x="240" y="536"/>
                  </a:cubicBezTo>
                  <a:cubicBezTo>
                    <a:pt x="212" y="508"/>
                    <a:pt x="211" y="462"/>
                    <a:pt x="239" y="433"/>
                  </a:cubicBezTo>
                  <a:cubicBezTo>
                    <a:pt x="270" y="401"/>
                    <a:pt x="313" y="404"/>
                    <a:pt x="352" y="440"/>
                  </a:cubicBezTo>
                  <a:cubicBezTo>
                    <a:pt x="366" y="436"/>
                    <a:pt x="379" y="432"/>
                    <a:pt x="392" y="429"/>
                  </a:cubicBezTo>
                  <a:close/>
                  <a:moveTo>
                    <a:pt x="332" y="516"/>
                  </a:moveTo>
                  <a:cubicBezTo>
                    <a:pt x="318" y="509"/>
                    <a:pt x="302" y="503"/>
                    <a:pt x="302" y="484"/>
                  </a:cubicBezTo>
                  <a:cubicBezTo>
                    <a:pt x="302" y="465"/>
                    <a:pt x="318" y="459"/>
                    <a:pt x="332" y="452"/>
                  </a:cubicBezTo>
                  <a:cubicBezTo>
                    <a:pt x="319" y="434"/>
                    <a:pt x="297" y="427"/>
                    <a:pt x="276" y="434"/>
                  </a:cubicBezTo>
                  <a:cubicBezTo>
                    <a:pt x="254" y="441"/>
                    <a:pt x="240" y="461"/>
                    <a:pt x="240" y="484"/>
                  </a:cubicBezTo>
                  <a:cubicBezTo>
                    <a:pt x="240" y="507"/>
                    <a:pt x="255" y="527"/>
                    <a:pt x="277" y="534"/>
                  </a:cubicBezTo>
                  <a:cubicBezTo>
                    <a:pt x="298" y="541"/>
                    <a:pt x="320" y="533"/>
                    <a:pt x="332" y="516"/>
                  </a:cubicBezTo>
                  <a:close/>
                  <a:moveTo>
                    <a:pt x="176" y="264"/>
                  </a:moveTo>
                  <a:cubicBezTo>
                    <a:pt x="148" y="264"/>
                    <a:pt x="121" y="264"/>
                    <a:pt x="92" y="264"/>
                  </a:cubicBezTo>
                  <a:cubicBezTo>
                    <a:pt x="93" y="275"/>
                    <a:pt x="92" y="285"/>
                    <a:pt x="94" y="295"/>
                  </a:cubicBezTo>
                  <a:cubicBezTo>
                    <a:pt x="98" y="314"/>
                    <a:pt x="118" y="328"/>
                    <a:pt x="136" y="327"/>
                  </a:cubicBezTo>
                  <a:cubicBezTo>
                    <a:pt x="156" y="325"/>
                    <a:pt x="174" y="310"/>
                    <a:pt x="176" y="291"/>
                  </a:cubicBezTo>
                  <a:cubicBezTo>
                    <a:pt x="177" y="282"/>
                    <a:pt x="176" y="273"/>
                    <a:pt x="176" y="264"/>
                  </a:cubicBezTo>
                  <a:close/>
                  <a:moveTo>
                    <a:pt x="576" y="515"/>
                  </a:moveTo>
                  <a:cubicBezTo>
                    <a:pt x="588" y="515"/>
                    <a:pt x="600" y="516"/>
                    <a:pt x="611" y="515"/>
                  </a:cubicBezTo>
                  <a:cubicBezTo>
                    <a:pt x="626" y="514"/>
                    <a:pt x="637" y="501"/>
                    <a:pt x="638" y="486"/>
                  </a:cubicBezTo>
                  <a:cubicBezTo>
                    <a:pt x="639" y="471"/>
                    <a:pt x="630" y="456"/>
                    <a:pt x="615" y="454"/>
                  </a:cubicBezTo>
                  <a:cubicBezTo>
                    <a:pt x="602" y="452"/>
                    <a:pt x="589" y="454"/>
                    <a:pt x="576" y="454"/>
                  </a:cubicBezTo>
                  <a:cubicBezTo>
                    <a:pt x="576" y="474"/>
                    <a:pt x="576" y="494"/>
                    <a:pt x="576" y="515"/>
                  </a:cubicBezTo>
                  <a:close/>
                  <a:moveTo>
                    <a:pt x="554" y="453"/>
                  </a:moveTo>
                  <a:cubicBezTo>
                    <a:pt x="498" y="453"/>
                    <a:pt x="443" y="453"/>
                    <a:pt x="387" y="453"/>
                  </a:cubicBezTo>
                  <a:cubicBezTo>
                    <a:pt x="387" y="460"/>
                    <a:pt x="387" y="466"/>
                    <a:pt x="387" y="473"/>
                  </a:cubicBezTo>
                  <a:cubicBezTo>
                    <a:pt x="443" y="473"/>
                    <a:pt x="498" y="473"/>
                    <a:pt x="554" y="473"/>
                  </a:cubicBezTo>
                  <a:cubicBezTo>
                    <a:pt x="554" y="466"/>
                    <a:pt x="554" y="460"/>
                    <a:pt x="554" y="453"/>
                  </a:cubicBezTo>
                  <a:close/>
                  <a:moveTo>
                    <a:pt x="387" y="515"/>
                  </a:moveTo>
                  <a:cubicBezTo>
                    <a:pt x="443" y="515"/>
                    <a:pt x="498" y="515"/>
                    <a:pt x="554" y="515"/>
                  </a:cubicBezTo>
                  <a:cubicBezTo>
                    <a:pt x="554" y="508"/>
                    <a:pt x="554" y="502"/>
                    <a:pt x="554" y="496"/>
                  </a:cubicBezTo>
                  <a:cubicBezTo>
                    <a:pt x="498" y="496"/>
                    <a:pt x="442" y="496"/>
                    <a:pt x="387" y="496"/>
                  </a:cubicBezTo>
                  <a:cubicBezTo>
                    <a:pt x="387" y="502"/>
                    <a:pt x="387" y="508"/>
                    <a:pt x="387" y="515"/>
                  </a:cubicBezTo>
                  <a:close/>
                  <a:moveTo>
                    <a:pt x="152" y="149"/>
                  </a:moveTo>
                  <a:cubicBezTo>
                    <a:pt x="140" y="149"/>
                    <a:pt x="129" y="149"/>
                    <a:pt x="117" y="149"/>
                  </a:cubicBezTo>
                  <a:cubicBezTo>
                    <a:pt x="119" y="180"/>
                    <a:pt x="121" y="211"/>
                    <a:pt x="123" y="242"/>
                  </a:cubicBezTo>
                  <a:cubicBezTo>
                    <a:pt x="131" y="242"/>
                    <a:pt x="138" y="242"/>
                    <a:pt x="146" y="242"/>
                  </a:cubicBezTo>
                  <a:cubicBezTo>
                    <a:pt x="148" y="210"/>
                    <a:pt x="150" y="180"/>
                    <a:pt x="152" y="149"/>
                  </a:cubicBezTo>
                  <a:close/>
                  <a:moveTo>
                    <a:pt x="534" y="557"/>
                  </a:moveTo>
                  <a:cubicBezTo>
                    <a:pt x="555" y="557"/>
                    <a:pt x="576" y="557"/>
                    <a:pt x="596" y="557"/>
                  </a:cubicBezTo>
                  <a:cubicBezTo>
                    <a:pt x="596" y="550"/>
                    <a:pt x="596" y="544"/>
                    <a:pt x="596" y="537"/>
                  </a:cubicBezTo>
                  <a:cubicBezTo>
                    <a:pt x="575" y="537"/>
                    <a:pt x="555" y="537"/>
                    <a:pt x="534" y="537"/>
                  </a:cubicBezTo>
                  <a:cubicBezTo>
                    <a:pt x="534" y="544"/>
                    <a:pt x="534" y="550"/>
                    <a:pt x="534" y="557"/>
                  </a:cubicBezTo>
                  <a:close/>
                  <a:moveTo>
                    <a:pt x="365" y="459"/>
                  </a:moveTo>
                  <a:cubicBezTo>
                    <a:pt x="352" y="466"/>
                    <a:pt x="340" y="472"/>
                    <a:pt x="328" y="478"/>
                  </a:cubicBezTo>
                  <a:cubicBezTo>
                    <a:pt x="323" y="480"/>
                    <a:pt x="321" y="486"/>
                    <a:pt x="326" y="489"/>
                  </a:cubicBezTo>
                  <a:cubicBezTo>
                    <a:pt x="339" y="496"/>
                    <a:pt x="352" y="502"/>
                    <a:pt x="365" y="509"/>
                  </a:cubicBezTo>
                  <a:cubicBezTo>
                    <a:pt x="365" y="491"/>
                    <a:pt x="365" y="476"/>
                    <a:pt x="365" y="459"/>
                  </a:cubicBezTo>
                  <a:close/>
                  <a:moveTo>
                    <a:pt x="175" y="126"/>
                  </a:moveTo>
                  <a:cubicBezTo>
                    <a:pt x="190" y="128"/>
                    <a:pt x="197" y="126"/>
                    <a:pt x="197" y="118"/>
                  </a:cubicBezTo>
                  <a:cubicBezTo>
                    <a:pt x="198" y="111"/>
                    <a:pt x="194" y="107"/>
                    <a:pt x="187" y="106"/>
                  </a:cubicBezTo>
                  <a:cubicBezTo>
                    <a:pt x="179" y="105"/>
                    <a:pt x="175" y="110"/>
                    <a:pt x="175" y="126"/>
                  </a:cubicBezTo>
                  <a:close/>
                  <a:moveTo>
                    <a:pt x="94" y="126"/>
                  </a:moveTo>
                  <a:cubicBezTo>
                    <a:pt x="94" y="111"/>
                    <a:pt x="91" y="106"/>
                    <a:pt x="82" y="106"/>
                  </a:cubicBezTo>
                  <a:cubicBezTo>
                    <a:pt x="75" y="107"/>
                    <a:pt x="72" y="110"/>
                    <a:pt x="72" y="117"/>
                  </a:cubicBezTo>
                  <a:cubicBezTo>
                    <a:pt x="72" y="125"/>
                    <a:pt x="78" y="128"/>
                    <a:pt x="9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82" name="组合 81"/>
            <p:cNvGrpSpPr/>
            <p:nvPr/>
          </p:nvGrpSpPr>
          <p:grpSpPr>
            <a:xfrm>
              <a:off x="4633252" y="1929178"/>
              <a:ext cx="390121" cy="417507"/>
              <a:chOff x="4633252" y="1929178"/>
              <a:chExt cx="390121" cy="417507"/>
            </a:xfrm>
            <a:grpFill/>
          </p:grpSpPr>
          <p:sp>
            <p:nvSpPr>
              <p:cNvPr id="83" name="Freeform 44"/>
              <p:cNvSpPr/>
              <p:nvPr/>
            </p:nvSpPr>
            <p:spPr bwMode="auto">
              <a:xfrm>
                <a:off x="4689144" y="2040960"/>
                <a:ext cx="222447" cy="26269"/>
              </a:xfrm>
              <a:custGeom>
                <a:avLst/>
                <a:gdLst>
                  <a:gd name="T0" fmla="*/ 0 w 167"/>
                  <a:gd name="T1" fmla="*/ 0 h 20"/>
                  <a:gd name="T2" fmla="*/ 167 w 167"/>
                  <a:gd name="T3" fmla="*/ 0 h 20"/>
                  <a:gd name="T4" fmla="*/ 167 w 167"/>
                  <a:gd name="T5" fmla="*/ 20 h 20"/>
                  <a:gd name="T6" fmla="*/ 0 w 167"/>
                  <a:gd name="T7" fmla="*/ 20 h 20"/>
                  <a:gd name="T8" fmla="*/ 0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0"/>
                    </a:move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4" name="Freeform 45"/>
              <p:cNvSpPr/>
              <p:nvPr/>
            </p:nvSpPr>
            <p:spPr bwMode="auto">
              <a:xfrm>
                <a:off x="4689144" y="2096851"/>
                <a:ext cx="222447" cy="26269"/>
              </a:xfrm>
              <a:custGeom>
                <a:avLst/>
                <a:gdLst>
                  <a:gd name="T0" fmla="*/ 167 w 167"/>
                  <a:gd name="T1" fmla="*/ 20 h 20"/>
                  <a:gd name="T2" fmla="*/ 0 w 167"/>
                  <a:gd name="T3" fmla="*/ 20 h 20"/>
                  <a:gd name="T4" fmla="*/ 0 w 167"/>
                  <a:gd name="T5" fmla="*/ 0 h 20"/>
                  <a:gd name="T6" fmla="*/ 167 w 167"/>
                  <a:gd name="T7" fmla="*/ 0 h 20"/>
                  <a:gd name="T8" fmla="*/ 167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20"/>
                    </a:moveTo>
                    <a:cubicBezTo>
                      <a:pt x="111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5" name="Freeform 46"/>
              <p:cNvSpPr/>
              <p:nvPr/>
            </p:nvSpPr>
            <p:spPr bwMode="auto">
              <a:xfrm>
                <a:off x="4689144" y="2152742"/>
                <a:ext cx="222447" cy="26269"/>
              </a:xfrm>
              <a:custGeom>
                <a:avLst/>
                <a:gdLst>
                  <a:gd name="T0" fmla="*/ 0 w 167"/>
                  <a:gd name="T1" fmla="*/ 20 h 20"/>
                  <a:gd name="T2" fmla="*/ 0 w 167"/>
                  <a:gd name="T3" fmla="*/ 0 h 20"/>
                  <a:gd name="T4" fmla="*/ 167 w 167"/>
                  <a:gd name="T5" fmla="*/ 0 h 20"/>
                  <a:gd name="T6" fmla="*/ 167 w 167"/>
                  <a:gd name="T7" fmla="*/ 20 h 20"/>
                  <a:gd name="T8" fmla="*/ 0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20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7" name="Freeform 47"/>
              <p:cNvSpPr/>
              <p:nvPr/>
            </p:nvSpPr>
            <p:spPr bwMode="auto">
              <a:xfrm>
                <a:off x="4689144" y="2208633"/>
                <a:ext cx="222447" cy="26269"/>
              </a:xfrm>
              <a:custGeom>
                <a:avLst/>
                <a:gdLst>
                  <a:gd name="T0" fmla="*/ 167 w 167"/>
                  <a:gd name="T1" fmla="*/ 0 h 20"/>
                  <a:gd name="T2" fmla="*/ 167 w 167"/>
                  <a:gd name="T3" fmla="*/ 20 h 20"/>
                  <a:gd name="T4" fmla="*/ 0 w 167"/>
                  <a:gd name="T5" fmla="*/ 20 h 20"/>
                  <a:gd name="T6" fmla="*/ 0 w 167"/>
                  <a:gd name="T7" fmla="*/ 0 h 20"/>
                  <a:gd name="T8" fmla="*/ 167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0"/>
                    </a:move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9" name="旁门左道PPT出品"/>
              <p:cNvSpPr/>
              <p:nvPr/>
            </p:nvSpPr>
            <p:spPr bwMode="auto">
              <a:xfrm>
                <a:off x="4772980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0" name="Freeform 49"/>
              <p:cNvSpPr/>
              <p:nvPr/>
            </p:nvSpPr>
            <p:spPr bwMode="auto">
              <a:xfrm>
                <a:off x="4828871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1" name="Freeform 50"/>
              <p:cNvSpPr/>
              <p:nvPr/>
            </p:nvSpPr>
            <p:spPr bwMode="auto">
              <a:xfrm>
                <a:off x="4884763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2" name="Freeform 51"/>
              <p:cNvSpPr/>
              <p:nvPr/>
            </p:nvSpPr>
            <p:spPr bwMode="auto">
              <a:xfrm>
                <a:off x="4996545" y="2208633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5" name="旁门左道PPT出品"/>
              <p:cNvSpPr/>
              <p:nvPr/>
            </p:nvSpPr>
            <p:spPr bwMode="auto">
              <a:xfrm>
                <a:off x="4996545" y="2264524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8" name="Freeform 53"/>
              <p:cNvSpPr/>
              <p:nvPr/>
            </p:nvSpPr>
            <p:spPr bwMode="auto">
              <a:xfrm>
                <a:off x="4996545" y="2320416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9" name="Freeform 54"/>
              <p:cNvSpPr/>
              <p:nvPr/>
            </p:nvSpPr>
            <p:spPr bwMode="auto">
              <a:xfrm>
                <a:off x="4633252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0" name="Freeform 55"/>
              <p:cNvSpPr/>
              <p:nvPr/>
            </p:nvSpPr>
            <p:spPr bwMode="auto">
              <a:xfrm>
                <a:off x="4689144" y="1929178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1" name="Freeform 56"/>
              <p:cNvSpPr/>
              <p:nvPr/>
            </p:nvSpPr>
            <p:spPr bwMode="auto">
              <a:xfrm>
                <a:off x="4745035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cxnSp>
        <p:nvCxnSpPr>
          <p:cNvPr id="4" name="直接连接符 3"/>
          <p:cNvCxnSpPr/>
          <p:nvPr/>
        </p:nvCxnSpPr>
        <p:spPr>
          <a:xfrm>
            <a:off x="6437286" y="4714240"/>
            <a:ext cx="274944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组合 70"/>
          <p:cNvGrpSpPr/>
          <p:nvPr/>
        </p:nvGrpSpPr>
        <p:grpSpPr>
          <a:xfrm rot="8486515">
            <a:off x="3390658" y="4265065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72" name="组合 71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46" name="流程图: 接点 145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7" name="流程图: 接点 14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8" name="流程图: 接点 14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9" name="流程图: 接点 14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0" name="流程图: 接点 14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3" name="组合 72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41" name="流程图: 接点 140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2" name="流程图: 接点 141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3" name="流程图: 接点 142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4" name="流程图: 接点 143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5" name="流程图: 接点 144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4" name="组合 73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36" name="流程图: 接点 135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7" name="流程图: 接点 13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8" name="流程图: 接点 13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9" name="流程图: 接点 13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0" name="流程图: 接点 13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5" name="组合 74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31" name="流程图: 接点 130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2" name="流程图: 接点 131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3" name="流程图: 接点 132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4" name="流程图: 接点 133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5" name="流程图: 接点 134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6" name="组合 75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77" name="流程图: 接点 7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7" name="流程图: 接点 12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8" name="流程图: 接点 12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9" name="流程图: 接点 12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0" name="流程图: 接点 12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/>
          <p:cNvSpPr/>
          <p:nvPr/>
        </p:nvSpPr>
        <p:spPr>
          <a:xfrm>
            <a:off x="0" y="5095527"/>
            <a:ext cx="12192000" cy="2464740"/>
          </a:xfrm>
          <a:prstGeom prst="roundRect">
            <a:avLst>
              <a:gd name="adj" fmla="val 21049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6465544" y="1415674"/>
            <a:ext cx="5053356" cy="5100365"/>
          </a:xfrm>
          <a:prstGeom prst="roundRect">
            <a:avLst>
              <a:gd name="adj" fmla="val 5458"/>
            </a:avLst>
          </a:prstGeom>
          <a:solidFill>
            <a:schemeClr val="bg1"/>
          </a:solidFill>
          <a:ln>
            <a:noFill/>
          </a:ln>
          <a:effectLst>
            <a:outerShdw blurRad="317500" dist="254000" dir="5400000" sx="95000" sy="95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782772" y="1425384"/>
            <a:ext cx="5134292" cy="1921720"/>
          </a:xfrm>
          <a:prstGeom prst="roundRect">
            <a:avLst>
              <a:gd name="adj" fmla="val 8665"/>
            </a:avLst>
          </a:prstGeom>
          <a:blipFill>
            <a:blip r:embed="rId1"/>
            <a:stretch>
              <a:fillRect/>
            </a:stretch>
          </a:blipFill>
          <a:ln w="127000">
            <a:solidFill>
              <a:srgbClr val="2664FE"/>
            </a:solidFill>
          </a:ln>
          <a:effectLst>
            <a:outerShdw blurRad="279400" dist="38100" dir="5400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660400" y="3536831"/>
            <a:ext cx="5379036" cy="2979208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>
            <a:outerShdw blurRad="317500" dist="254000" dir="5400000" sx="95000" sy="95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86080" y="3791918"/>
            <a:ext cx="1840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SzPct val="70000"/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221416" y="4161250"/>
            <a:ext cx="449234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添加你想要表達的內容，字體大小設置為</a:t>
            </a:r>
            <a:r>
              <a:rPr lang="en-US" altLang="zh-CN"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最適合，過大過小都會影響展示效果，內容儘量保持精簡。</a:t>
            </a:r>
            <a:endParaRPr lang="zh-CN" altLang="en-US" sz="140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86080" y="5205477"/>
            <a:ext cx="1840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SzPct val="70000"/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221416" y="5574809"/>
            <a:ext cx="449234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添加你想要表達的內容，字體大小設置為</a:t>
            </a:r>
            <a:r>
              <a:rPr lang="en-US" altLang="zh-CN"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最適合，過大過小都會影響展示效果，內容儘量保持精簡。</a:t>
            </a:r>
            <a:endParaRPr lang="zh-CN" altLang="en-US" sz="140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1366123" y="5030486"/>
            <a:ext cx="42757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/>
        </p:nvGrpSpPr>
        <p:grpSpPr>
          <a:xfrm>
            <a:off x="6894474" y="4000932"/>
            <a:ext cx="4195496" cy="1839035"/>
            <a:chOff x="6894474" y="3875494"/>
            <a:chExt cx="4195496" cy="1839035"/>
          </a:xfrm>
        </p:grpSpPr>
        <p:sp>
          <p:nvSpPr>
            <p:cNvPr id="45" name="文本框 44"/>
            <p:cNvSpPr txBox="1"/>
            <p:nvPr/>
          </p:nvSpPr>
          <p:spPr>
            <a:xfrm>
              <a:off x="6894474" y="4330864"/>
              <a:ext cx="4195496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添加你想要表達的內容，字體大小設置為</a:t>
              </a: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14</a:t>
              </a: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或</a:t>
              </a: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16pt</a:t>
              </a: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最適合，過大過小都會影響展示效果，內容儘量保持精簡，輸入你想要表達的內容，字體大小設置為</a:t>
              </a: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14</a:t>
              </a: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或</a:t>
              </a:r>
              <a:r>
                <a:rPr lang="en-US" altLang="zh-CN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16pt</a:t>
              </a:r>
              <a:r>
                <a:rPr lang="zh-CN" altLang="en-US"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最適合，過大過小都會影響展示效果。</a:t>
              </a:r>
              <a:endPara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0" name="矩形: 圆角 9"/>
            <p:cNvSpPr/>
            <p:nvPr/>
          </p:nvSpPr>
          <p:spPr>
            <a:xfrm>
              <a:off x="6996113" y="3875494"/>
              <a:ext cx="1794334" cy="396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7116040" y="3888828"/>
              <a:ext cx="1554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添加標題內容</a:t>
              </a:r>
              <a:endPara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49" name="矩形: 圆角 48"/>
          <p:cNvSpPr/>
          <p:nvPr/>
        </p:nvSpPr>
        <p:spPr>
          <a:xfrm>
            <a:off x="10447336" y="6127700"/>
            <a:ext cx="727248" cy="108000"/>
          </a:xfrm>
          <a:prstGeom prst="roundRect">
            <a:avLst>
              <a:gd name="adj" fmla="val 21136"/>
            </a:avLst>
          </a:prstGeom>
          <a:solidFill>
            <a:srgbClr val="08DB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7013030" y="3618573"/>
            <a:ext cx="4150135" cy="0"/>
          </a:xfrm>
          <a:prstGeom prst="line">
            <a:avLst/>
          </a:prstGeom>
          <a:ln w="63500" cap="rnd">
            <a:solidFill>
              <a:schemeClr val="bg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流程图: 接点 5"/>
          <p:cNvSpPr/>
          <p:nvPr/>
        </p:nvSpPr>
        <p:spPr>
          <a:xfrm>
            <a:off x="7080667" y="1732493"/>
            <a:ext cx="900000" cy="900000"/>
          </a:xfrm>
          <a:prstGeom prst="flowChartConnector">
            <a:avLst/>
          </a:prstGeom>
          <a:ln w="38100">
            <a:solidFill>
              <a:schemeClr val="bg1"/>
            </a:solidFill>
          </a:ln>
          <a:effectLst>
            <a:outerShdw blurRad="190500" dist="127000" dir="5400000" sx="93000" sy="93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7096328" y="2894263"/>
            <a:ext cx="868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7282824" y="1939482"/>
            <a:ext cx="495686" cy="486022"/>
            <a:chOff x="-931862" y="2301875"/>
            <a:chExt cx="569912" cy="558800"/>
          </a:xfrm>
          <a:solidFill>
            <a:schemeClr val="bg1"/>
          </a:solidFill>
        </p:grpSpPr>
        <p:sp>
          <p:nvSpPr>
            <p:cNvPr id="50" name="Freeform 5"/>
            <p:cNvSpPr>
              <a:spLocks noEditPoints="1"/>
            </p:cNvSpPr>
            <p:nvPr/>
          </p:nvSpPr>
          <p:spPr bwMode="auto">
            <a:xfrm>
              <a:off x="-931862" y="2301875"/>
              <a:ext cx="569912" cy="558800"/>
            </a:xfrm>
            <a:custGeom>
              <a:avLst/>
              <a:gdLst>
                <a:gd name="T0" fmla="*/ 18 w 838"/>
                <a:gd name="T1" fmla="*/ 585 h 821"/>
                <a:gd name="T2" fmla="*/ 271 w 838"/>
                <a:gd name="T3" fmla="*/ 454 h 821"/>
                <a:gd name="T4" fmla="*/ 297 w 838"/>
                <a:gd name="T5" fmla="*/ 265 h 821"/>
                <a:gd name="T6" fmla="*/ 252 w 838"/>
                <a:gd name="T7" fmla="*/ 156 h 821"/>
                <a:gd name="T8" fmla="*/ 43 w 838"/>
                <a:gd name="T9" fmla="*/ 154 h 821"/>
                <a:gd name="T10" fmla="*/ 149 w 838"/>
                <a:gd name="T11" fmla="*/ 28 h 821"/>
                <a:gd name="T12" fmla="*/ 332 w 838"/>
                <a:gd name="T13" fmla="*/ 153 h 821"/>
                <a:gd name="T14" fmla="*/ 385 w 838"/>
                <a:gd name="T15" fmla="*/ 258 h 821"/>
                <a:gd name="T16" fmla="*/ 661 w 838"/>
                <a:gd name="T17" fmla="*/ 53 h 821"/>
                <a:gd name="T18" fmla="*/ 788 w 838"/>
                <a:gd name="T19" fmla="*/ 187 h 821"/>
                <a:gd name="T20" fmla="*/ 698 w 838"/>
                <a:gd name="T21" fmla="*/ 222 h 821"/>
                <a:gd name="T22" fmla="*/ 648 w 838"/>
                <a:gd name="T23" fmla="*/ 87 h 821"/>
                <a:gd name="T24" fmla="*/ 411 w 838"/>
                <a:gd name="T25" fmla="*/ 273 h 821"/>
                <a:gd name="T26" fmla="*/ 499 w 838"/>
                <a:gd name="T27" fmla="*/ 219 h 821"/>
                <a:gd name="T28" fmla="*/ 490 w 838"/>
                <a:gd name="T29" fmla="*/ 263 h 821"/>
                <a:gd name="T30" fmla="*/ 576 w 838"/>
                <a:gd name="T31" fmla="*/ 459 h 821"/>
                <a:gd name="T32" fmla="*/ 655 w 838"/>
                <a:gd name="T33" fmla="*/ 394 h 821"/>
                <a:gd name="T34" fmla="*/ 765 w 838"/>
                <a:gd name="T35" fmla="*/ 412 h 821"/>
                <a:gd name="T36" fmla="*/ 836 w 838"/>
                <a:gd name="T37" fmla="*/ 499 h 821"/>
                <a:gd name="T38" fmla="*/ 687 w 838"/>
                <a:gd name="T39" fmla="*/ 585 h 821"/>
                <a:gd name="T40" fmla="*/ 611 w 838"/>
                <a:gd name="T41" fmla="*/ 507 h 821"/>
                <a:gd name="T42" fmla="*/ 524 w 838"/>
                <a:gd name="T43" fmla="*/ 539 h 821"/>
                <a:gd name="T44" fmla="*/ 560 w 838"/>
                <a:gd name="T45" fmla="*/ 638 h 821"/>
                <a:gd name="T46" fmla="*/ 247 w 838"/>
                <a:gd name="T47" fmla="*/ 657 h 821"/>
                <a:gd name="T48" fmla="*/ 363 w 838"/>
                <a:gd name="T49" fmla="*/ 592 h 821"/>
                <a:gd name="T50" fmla="*/ 266 w 838"/>
                <a:gd name="T51" fmla="*/ 481 h 821"/>
                <a:gd name="T52" fmla="*/ 556 w 838"/>
                <a:gd name="T53" fmla="*/ 743 h 821"/>
                <a:gd name="T54" fmla="*/ 568 w 838"/>
                <a:gd name="T55" fmla="*/ 670 h 821"/>
                <a:gd name="T56" fmla="*/ 357 w 838"/>
                <a:gd name="T57" fmla="*/ 654 h 821"/>
                <a:gd name="T58" fmla="*/ 293 w 838"/>
                <a:gd name="T59" fmla="*/ 794 h 821"/>
                <a:gd name="T60" fmla="*/ 549 w 838"/>
                <a:gd name="T61" fmla="*/ 430 h 821"/>
                <a:gd name="T62" fmla="*/ 331 w 838"/>
                <a:gd name="T63" fmla="*/ 284 h 821"/>
                <a:gd name="T64" fmla="*/ 340 w 838"/>
                <a:gd name="T65" fmla="*/ 347 h 821"/>
                <a:gd name="T66" fmla="*/ 396 w 838"/>
                <a:gd name="T67" fmla="*/ 379 h 821"/>
                <a:gd name="T68" fmla="*/ 477 w 838"/>
                <a:gd name="T69" fmla="*/ 415 h 821"/>
                <a:gd name="T70" fmla="*/ 149 w 838"/>
                <a:gd name="T71" fmla="*/ 67 h 821"/>
                <a:gd name="T72" fmla="*/ 131 w 838"/>
                <a:gd name="T73" fmla="*/ 198 h 821"/>
                <a:gd name="T74" fmla="*/ 223 w 838"/>
                <a:gd name="T75" fmla="*/ 39 h 821"/>
                <a:gd name="T76" fmla="*/ 174 w 838"/>
                <a:gd name="T77" fmla="*/ 376 h 821"/>
                <a:gd name="T78" fmla="*/ 346 w 838"/>
                <a:gd name="T79" fmla="*/ 441 h 821"/>
                <a:gd name="T80" fmla="*/ 503 w 838"/>
                <a:gd name="T81" fmla="*/ 454 h 821"/>
                <a:gd name="T82" fmla="*/ 800 w 838"/>
                <a:gd name="T83" fmla="*/ 510 h 821"/>
                <a:gd name="T84" fmla="*/ 739 w 838"/>
                <a:gd name="T85" fmla="*/ 403 h 821"/>
                <a:gd name="T86" fmla="*/ 674 w 838"/>
                <a:gd name="T87" fmla="*/ 481 h 821"/>
                <a:gd name="T88" fmla="*/ 738 w 838"/>
                <a:gd name="T89" fmla="*/ 559 h 821"/>
                <a:gd name="T90" fmla="*/ 805 w 838"/>
                <a:gd name="T91" fmla="*/ 94 h 821"/>
                <a:gd name="T92" fmla="*/ 726 w 838"/>
                <a:gd name="T93" fmla="*/ 151 h 821"/>
                <a:gd name="T94" fmla="*/ 777 w 838"/>
                <a:gd name="T95" fmla="*/ 89 h 821"/>
                <a:gd name="T96" fmla="*/ 393 w 838"/>
                <a:gd name="T97" fmla="*/ 610 h 821"/>
                <a:gd name="T98" fmla="*/ 462 w 838"/>
                <a:gd name="T99" fmla="*/ 633 h 821"/>
                <a:gd name="T100" fmla="*/ 293 w 838"/>
                <a:gd name="T101" fmla="*/ 482 h 821"/>
                <a:gd name="T102" fmla="*/ 555 w 838"/>
                <a:gd name="T103" fmla="*/ 480 h 821"/>
                <a:gd name="T104" fmla="*/ 719 w 838"/>
                <a:gd name="T105" fmla="*/ 191 h 821"/>
                <a:gd name="T106" fmla="*/ 739 w 838"/>
                <a:gd name="T107" fmla="*/ 87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38" h="821">
                  <a:moveTo>
                    <a:pt x="266" y="481"/>
                  </a:moveTo>
                  <a:cubicBezTo>
                    <a:pt x="245" y="481"/>
                    <a:pt x="224" y="481"/>
                    <a:pt x="202" y="481"/>
                  </a:cubicBezTo>
                  <a:cubicBezTo>
                    <a:pt x="202" y="516"/>
                    <a:pt x="202" y="550"/>
                    <a:pt x="202" y="585"/>
                  </a:cubicBezTo>
                  <a:cubicBezTo>
                    <a:pt x="140" y="585"/>
                    <a:pt x="79" y="585"/>
                    <a:pt x="18" y="585"/>
                  </a:cubicBezTo>
                  <a:cubicBezTo>
                    <a:pt x="18" y="506"/>
                    <a:pt x="18" y="429"/>
                    <a:pt x="18" y="350"/>
                  </a:cubicBezTo>
                  <a:cubicBezTo>
                    <a:pt x="79" y="350"/>
                    <a:pt x="139" y="350"/>
                    <a:pt x="201" y="350"/>
                  </a:cubicBezTo>
                  <a:cubicBezTo>
                    <a:pt x="201" y="384"/>
                    <a:pt x="201" y="419"/>
                    <a:pt x="201" y="455"/>
                  </a:cubicBezTo>
                  <a:cubicBezTo>
                    <a:pt x="225" y="455"/>
                    <a:pt x="248" y="455"/>
                    <a:pt x="271" y="454"/>
                  </a:cubicBezTo>
                  <a:cubicBezTo>
                    <a:pt x="273" y="454"/>
                    <a:pt x="275" y="453"/>
                    <a:pt x="276" y="452"/>
                  </a:cubicBezTo>
                  <a:cubicBezTo>
                    <a:pt x="282" y="445"/>
                    <a:pt x="287" y="439"/>
                    <a:pt x="292" y="432"/>
                  </a:cubicBezTo>
                  <a:cubicBezTo>
                    <a:pt x="276" y="424"/>
                    <a:pt x="261" y="410"/>
                    <a:pt x="251" y="392"/>
                  </a:cubicBezTo>
                  <a:cubicBezTo>
                    <a:pt x="226" y="345"/>
                    <a:pt x="247" y="285"/>
                    <a:pt x="297" y="265"/>
                  </a:cubicBezTo>
                  <a:cubicBezTo>
                    <a:pt x="304" y="262"/>
                    <a:pt x="307" y="259"/>
                    <a:pt x="306" y="251"/>
                  </a:cubicBezTo>
                  <a:cubicBezTo>
                    <a:pt x="306" y="220"/>
                    <a:pt x="306" y="189"/>
                    <a:pt x="306" y="158"/>
                  </a:cubicBezTo>
                  <a:cubicBezTo>
                    <a:pt x="306" y="144"/>
                    <a:pt x="302" y="141"/>
                    <a:pt x="288" y="139"/>
                  </a:cubicBezTo>
                  <a:cubicBezTo>
                    <a:pt x="271" y="137"/>
                    <a:pt x="263" y="146"/>
                    <a:pt x="252" y="156"/>
                  </a:cubicBezTo>
                  <a:cubicBezTo>
                    <a:pt x="224" y="183"/>
                    <a:pt x="194" y="208"/>
                    <a:pt x="165" y="234"/>
                  </a:cubicBezTo>
                  <a:cubicBezTo>
                    <a:pt x="160" y="239"/>
                    <a:pt x="155" y="243"/>
                    <a:pt x="150" y="248"/>
                  </a:cubicBezTo>
                  <a:cubicBezTo>
                    <a:pt x="149" y="248"/>
                    <a:pt x="148" y="248"/>
                    <a:pt x="147" y="247"/>
                  </a:cubicBezTo>
                  <a:cubicBezTo>
                    <a:pt x="112" y="216"/>
                    <a:pt x="76" y="186"/>
                    <a:pt x="43" y="154"/>
                  </a:cubicBezTo>
                  <a:cubicBezTo>
                    <a:pt x="0" y="112"/>
                    <a:pt x="12" y="39"/>
                    <a:pt x="64" y="15"/>
                  </a:cubicBezTo>
                  <a:cubicBezTo>
                    <a:pt x="91" y="3"/>
                    <a:pt x="116" y="6"/>
                    <a:pt x="141" y="22"/>
                  </a:cubicBezTo>
                  <a:cubicBezTo>
                    <a:pt x="143" y="24"/>
                    <a:pt x="146" y="26"/>
                    <a:pt x="148" y="28"/>
                  </a:cubicBezTo>
                  <a:cubicBezTo>
                    <a:pt x="148" y="28"/>
                    <a:pt x="149" y="28"/>
                    <a:pt x="149" y="28"/>
                  </a:cubicBezTo>
                  <a:cubicBezTo>
                    <a:pt x="176" y="6"/>
                    <a:pt x="206" y="0"/>
                    <a:pt x="237" y="18"/>
                  </a:cubicBezTo>
                  <a:cubicBezTo>
                    <a:pt x="274" y="38"/>
                    <a:pt x="284" y="71"/>
                    <a:pt x="278" y="113"/>
                  </a:cubicBezTo>
                  <a:cubicBezTo>
                    <a:pt x="283" y="113"/>
                    <a:pt x="288" y="113"/>
                    <a:pt x="293" y="113"/>
                  </a:cubicBezTo>
                  <a:cubicBezTo>
                    <a:pt x="316" y="114"/>
                    <a:pt x="332" y="130"/>
                    <a:pt x="332" y="153"/>
                  </a:cubicBezTo>
                  <a:cubicBezTo>
                    <a:pt x="332" y="184"/>
                    <a:pt x="332" y="215"/>
                    <a:pt x="332" y="245"/>
                  </a:cubicBezTo>
                  <a:cubicBezTo>
                    <a:pt x="332" y="249"/>
                    <a:pt x="332" y="252"/>
                    <a:pt x="332" y="255"/>
                  </a:cubicBezTo>
                  <a:cubicBezTo>
                    <a:pt x="350" y="259"/>
                    <a:pt x="367" y="263"/>
                    <a:pt x="384" y="267"/>
                  </a:cubicBezTo>
                  <a:cubicBezTo>
                    <a:pt x="384" y="265"/>
                    <a:pt x="385" y="261"/>
                    <a:pt x="385" y="258"/>
                  </a:cubicBezTo>
                  <a:cubicBezTo>
                    <a:pt x="385" y="208"/>
                    <a:pt x="385" y="159"/>
                    <a:pt x="384" y="109"/>
                  </a:cubicBezTo>
                  <a:cubicBezTo>
                    <a:pt x="384" y="81"/>
                    <a:pt x="399" y="60"/>
                    <a:pt x="433" y="60"/>
                  </a:cubicBezTo>
                  <a:cubicBezTo>
                    <a:pt x="504" y="61"/>
                    <a:pt x="575" y="61"/>
                    <a:pt x="646" y="61"/>
                  </a:cubicBezTo>
                  <a:cubicBezTo>
                    <a:pt x="653" y="61"/>
                    <a:pt x="657" y="59"/>
                    <a:pt x="661" y="53"/>
                  </a:cubicBezTo>
                  <a:cubicBezTo>
                    <a:pt x="682" y="19"/>
                    <a:pt x="713" y="4"/>
                    <a:pt x="753" y="9"/>
                  </a:cubicBezTo>
                  <a:cubicBezTo>
                    <a:pt x="791" y="15"/>
                    <a:pt x="817" y="38"/>
                    <a:pt x="827" y="75"/>
                  </a:cubicBezTo>
                  <a:cubicBezTo>
                    <a:pt x="838" y="113"/>
                    <a:pt x="827" y="145"/>
                    <a:pt x="797" y="171"/>
                  </a:cubicBezTo>
                  <a:cubicBezTo>
                    <a:pt x="793" y="175"/>
                    <a:pt x="790" y="181"/>
                    <a:pt x="788" y="187"/>
                  </a:cubicBezTo>
                  <a:cubicBezTo>
                    <a:pt x="785" y="198"/>
                    <a:pt x="783" y="209"/>
                    <a:pt x="781" y="221"/>
                  </a:cubicBezTo>
                  <a:cubicBezTo>
                    <a:pt x="777" y="237"/>
                    <a:pt x="769" y="244"/>
                    <a:pt x="752" y="245"/>
                  </a:cubicBezTo>
                  <a:cubicBezTo>
                    <a:pt x="743" y="245"/>
                    <a:pt x="734" y="245"/>
                    <a:pt x="725" y="245"/>
                  </a:cubicBezTo>
                  <a:cubicBezTo>
                    <a:pt x="710" y="244"/>
                    <a:pt x="702" y="237"/>
                    <a:pt x="698" y="222"/>
                  </a:cubicBezTo>
                  <a:cubicBezTo>
                    <a:pt x="697" y="218"/>
                    <a:pt x="696" y="214"/>
                    <a:pt x="695" y="210"/>
                  </a:cubicBezTo>
                  <a:cubicBezTo>
                    <a:pt x="693" y="191"/>
                    <a:pt x="687" y="174"/>
                    <a:pt x="671" y="160"/>
                  </a:cubicBezTo>
                  <a:cubicBezTo>
                    <a:pt x="653" y="144"/>
                    <a:pt x="646" y="120"/>
                    <a:pt x="648" y="95"/>
                  </a:cubicBezTo>
                  <a:cubicBezTo>
                    <a:pt x="648" y="92"/>
                    <a:pt x="648" y="90"/>
                    <a:pt x="648" y="87"/>
                  </a:cubicBezTo>
                  <a:cubicBezTo>
                    <a:pt x="645" y="87"/>
                    <a:pt x="642" y="87"/>
                    <a:pt x="639" y="87"/>
                  </a:cubicBezTo>
                  <a:cubicBezTo>
                    <a:pt x="569" y="87"/>
                    <a:pt x="499" y="87"/>
                    <a:pt x="430" y="87"/>
                  </a:cubicBezTo>
                  <a:cubicBezTo>
                    <a:pt x="415" y="87"/>
                    <a:pt x="411" y="90"/>
                    <a:pt x="411" y="105"/>
                  </a:cubicBezTo>
                  <a:cubicBezTo>
                    <a:pt x="411" y="161"/>
                    <a:pt x="411" y="217"/>
                    <a:pt x="411" y="273"/>
                  </a:cubicBezTo>
                  <a:cubicBezTo>
                    <a:pt x="411" y="276"/>
                    <a:pt x="412" y="279"/>
                    <a:pt x="412" y="283"/>
                  </a:cubicBezTo>
                  <a:cubicBezTo>
                    <a:pt x="429" y="283"/>
                    <a:pt x="446" y="283"/>
                    <a:pt x="464" y="283"/>
                  </a:cubicBezTo>
                  <a:cubicBezTo>
                    <a:pt x="464" y="274"/>
                    <a:pt x="464" y="266"/>
                    <a:pt x="464" y="257"/>
                  </a:cubicBezTo>
                  <a:cubicBezTo>
                    <a:pt x="464" y="236"/>
                    <a:pt x="478" y="220"/>
                    <a:pt x="499" y="219"/>
                  </a:cubicBezTo>
                  <a:cubicBezTo>
                    <a:pt x="513" y="218"/>
                    <a:pt x="527" y="218"/>
                    <a:pt x="542" y="218"/>
                  </a:cubicBezTo>
                  <a:cubicBezTo>
                    <a:pt x="542" y="227"/>
                    <a:pt x="542" y="235"/>
                    <a:pt x="542" y="245"/>
                  </a:cubicBezTo>
                  <a:cubicBezTo>
                    <a:pt x="531" y="245"/>
                    <a:pt x="519" y="245"/>
                    <a:pt x="508" y="245"/>
                  </a:cubicBezTo>
                  <a:cubicBezTo>
                    <a:pt x="493" y="245"/>
                    <a:pt x="490" y="248"/>
                    <a:pt x="490" y="263"/>
                  </a:cubicBezTo>
                  <a:cubicBezTo>
                    <a:pt x="490" y="270"/>
                    <a:pt x="490" y="278"/>
                    <a:pt x="490" y="285"/>
                  </a:cubicBezTo>
                  <a:cubicBezTo>
                    <a:pt x="492" y="286"/>
                    <a:pt x="493" y="287"/>
                    <a:pt x="495" y="287"/>
                  </a:cubicBezTo>
                  <a:cubicBezTo>
                    <a:pt x="562" y="306"/>
                    <a:pt x="597" y="370"/>
                    <a:pt x="575" y="436"/>
                  </a:cubicBezTo>
                  <a:cubicBezTo>
                    <a:pt x="573" y="444"/>
                    <a:pt x="572" y="451"/>
                    <a:pt x="576" y="459"/>
                  </a:cubicBezTo>
                  <a:cubicBezTo>
                    <a:pt x="580" y="465"/>
                    <a:pt x="581" y="473"/>
                    <a:pt x="583" y="480"/>
                  </a:cubicBezTo>
                  <a:cubicBezTo>
                    <a:pt x="603" y="480"/>
                    <a:pt x="623" y="480"/>
                    <a:pt x="647" y="480"/>
                  </a:cubicBezTo>
                  <a:cubicBezTo>
                    <a:pt x="636" y="473"/>
                    <a:pt x="627" y="468"/>
                    <a:pt x="617" y="462"/>
                  </a:cubicBezTo>
                  <a:cubicBezTo>
                    <a:pt x="629" y="439"/>
                    <a:pt x="642" y="417"/>
                    <a:pt x="655" y="394"/>
                  </a:cubicBezTo>
                  <a:cubicBezTo>
                    <a:pt x="666" y="400"/>
                    <a:pt x="675" y="405"/>
                    <a:pt x="686" y="412"/>
                  </a:cubicBezTo>
                  <a:cubicBezTo>
                    <a:pt x="686" y="399"/>
                    <a:pt x="686" y="388"/>
                    <a:pt x="686" y="376"/>
                  </a:cubicBezTo>
                  <a:cubicBezTo>
                    <a:pt x="713" y="376"/>
                    <a:pt x="738" y="376"/>
                    <a:pt x="765" y="376"/>
                  </a:cubicBezTo>
                  <a:cubicBezTo>
                    <a:pt x="765" y="387"/>
                    <a:pt x="765" y="399"/>
                    <a:pt x="765" y="412"/>
                  </a:cubicBezTo>
                  <a:cubicBezTo>
                    <a:pt x="777" y="406"/>
                    <a:pt x="786" y="400"/>
                    <a:pt x="797" y="394"/>
                  </a:cubicBezTo>
                  <a:cubicBezTo>
                    <a:pt x="810" y="417"/>
                    <a:pt x="823" y="439"/>
                    <a:pt x="836" y="462"/>
                  </a:cubicBezTo>
                  <a:cubicBezTo>
                    <a:pt x="826" y="468"/>
                    <a:pt x="816" y="474"/>
                    <a:pt x="805" y="480"/>
                  </a:cubicBezTo>
                  <a:cubicBezTo>
                    <a:pt x="815" y="487"/>
                    <a:pt x="825" y="493"/>
                    <a:pt x="836" y="499"/>
                  </a:cubicBezTo>
                  <a:cubicBezTo>
                    <a:pt x="823" y="522"/>
                    <a:pt x="810" y="544"/>
                    <a:pt x="797" y="567"/>
                  </a:cubicBezTo>
                  <a:cubicBezTo>
                    <a:pt x="787" y="561"/>
                    <a:pt x="777" y="556"/>
                    <a:pt x="766" y="549"/>
                  </a:cubicBezTo>
                  <a:cubicBezTo>
                    <a:pt x="766" y="562"/>
                    <a:pt x="766" y="573"/>
                    <a:pt x="766" y="585"/>
                  </a:cubicBezTo>
                  <a:cubicBezTo>
                    <a:pt x="739" y="585"/>
                    <a:pt x="713" y="585"/>
                    <a:pt x="687" y="585"/>
                  </a:cubicBezTo>
                  <a:cubicBezTo>
                    <a:pt x="687" y="573"/>
                    <a:pt x="687" y="562"/>
                    <a:pt x="687" y="548"/>
                  </a:cubicBezTo>
                  <a:cubicBezTo>
                    <a:pt x="676" y="555"/>
                    <a:pt x="666" y="561"/>
                    <a:pt x="655" y="567"/>
                  </a:cubicBezTo>
                  <a:cubicBezTo>
                    <a:pt x="646" y="550"/>
                    <a:pt x="636" y="533"/>
                    <a:pt x="626" y="516"/>
                  </a:cubicBezTo>
                  <a:cubicBezTo>
                    <a:pt x="623" y="509"/>
                    <a:pt x="619" y="505"/>
                    <a:pt x="611" y="507"/>
                  </a:cubicBezTo>
                  <a:cubicBezTo>
                    <a:pt x="607" y="508"/>
                    <a:pt x="602" y="507"/>
                    <a:pt x="598" y="507"/>
                  </a:cubicBezTo>
                  <a:cubicBezTo>
                    <a:pt x="584" y="506"/>
                    <a:pt x="573" y="507"/>
                    <a:pt x="563" y="519"/>
                  </a:cubicBezTo>
                  <a:cubicBezTo>
                    <a:pt x="557" y="527"/>
                    <a:pt x="543" y="529"/>
                    <a:pt x="533" y="533"/>
                  </a:cubicBezTo>
                  <a:cubicBezTo>
                    <a:pt x="528" y="534"/>
                    <a:pt x="525" y="534"/>
                    <a:pt x="524" y="539"/>
                  </a:cubicBezTo>
                  <a:cubicBezTo>
                    <a:pt x="517" y="561"/>
                    <a:pt x="504" y="579"/>
                    <a:pt x="485" y="592"/>
                  </a:cubicBezTo>
                  <a:cubicBezTo>
                    <a:pt x="481" y="595"/>
                    <a:pt x="480" y="598"/>
                    <a:pt x="482" y="603"/>
                  </a:cubicBezTo>
                  <a:cubicBezTo>
                    <a:pt x="487" y="626"/>
                    <a:pt x="487" y="626"/>
                    <a:pt x="510" y="630"/>
                  </a:cubicBezTo>
                  <a:cubicBezTo>
                    <a:pt x="527" y="632"/>
                    <a:pt x="544" y="634"/>
                    <a:pt x="560" y="638"/>
                  </a:cubicBezTo>
                  <a:cubicBezTo>
                    <a:pt x="619" y="655"/>
                    <a:pt x="659" y="706"/>
                    <a:pt x="660" y="767"/>
                  </a:cubicBezTo>
                  <a:cubicBezTo>
                    <a:pt x="661" y="785"/>
                    <a:pt x="660" y="803"/>
                    <a:pt x="660" y="821"/>
                  </a:cubicBezTo>
                  <a:cubicBezTo>
                    <a:pt x="503" y="821"/>
                    <a:pt x="346" y="821"/>
                    <a:pt x="189" y="821"/>
                  </a:cubicBezTo>
                  <a:cubicBezTo>
                    <a:pt x="175" y="758"/>
                    <a:pt x="199" y="691"/>
                    <a:pt x="247" y="657"/>
                  </a:cubicBezTo>
                  <a:cubicBezTo>
                    <a:pt x="271" y="640"/>
                    <a:pt x="299" y="634"/>
                    <a:pt x="327" y="631"/>
                  </a:cubicBezTo>
                  <a:cubicBezTo>
                    <a:pt x="331" y="631"/>
                    <a:pt x="334" y="630"/>
                    <a:pt x="338" y="630"/>
                  </a:cubicBezTo>
                  <a:cubicBezTo>
                    <a:pt x="362" y="626"/>
                    <a:pt x="362" y="626"/>
                    <a:pt x="367" y="602"/>
                  </a:cubicBezTo>
                  <a:cubicBezTo>
                    <a:pt x="368" y="599"/>
                    <a:pt x="366" y="594"/>
                    <a:pt x="363" y="592"/>
                  </a:cubicBezTo>
                  <a:cubicBezTo>
                    <a:pt x="345" y="579"/>
                    <a:pt x="332" y="561"/>
                    <a:pt x="324" y="539"/>
                  </a:cubicBezTo>
                  <a:cubicBezTo>
                    <a:pt x="324" y="537"/>
                    <a:pt x="321" y="534"/>
                    <a:pt x="318" y="533"/>
                  </a:cubicBezTo>
                  <a:cubicBezTo>
                    <a:pt x="286" y="528"/>
                    <a:pt x="273" y="516"/>
                    <a:pt x="267" y="484"/>
                  </a:cubicBezTo>
                  <a:cubicBezTo>
                    <a:pt x="266" y="483"/>
                    <a:pt x="266" y="482"/>
                    <a:pt x="266" y="481"/>
                  </a:cubicBezTo>
                  <a:close/>
                  <a:moveTo>
                    <a:pt x="319" y="795"/>
                  </a:moveTo>
                  <a:cubicBezTo>
                    <a:pt x="390" y="795"/>
                    <a:pt x="459" y="795"/>
                    <a:pt x="529" y="795"/>
                  </a:cubicBezTo>
                  <a:cubicBezTo>
                    <a:pt x="529" y="777"/>
                    <a:pt x="529" y="761"/>
                    <a:pt x="529" y="743"/>
                  </a:cubicBezTo>
                  <a:cubicBezTo>
                    <a:pt x="539" y="743"/>
                    <a:pt x="547" y="743"/>
                    <a:pt x="556" y="743"/>
                  </a:cubicBezTo>
                  <a:cubicBezTo>
                    <a:pt x="556" y="761"/>
                    <a:pt x="556" y="778"/>
                    <a:pt x="556" y="795"/>
                  </a:cubicBezTo>
                  <a:cubicBezTo>
                    <a:pt x="583" y="795"/>
                    <a:pt x="608" y="795"/>
                    <a:pt x="634" y="795"/>
                  </a:cubicBezTo>
                  <a:cubicBezTo>
                    <a:pt x="634" y="786"/>
                    <a:pt x="635" y="777"/>
                    <a:pt x="634" y="769"/>
                  </a:cubicBezTo>
                  <a:cubicBezTo>
                    <a:pt x="632" y="723"/>
                    <a:pt x="611" y="687"/>
                    <a:pt x="568" y="670"/>
                  </a:cubicBezTo>
                  <a:cubicBezTo>
                    <a:pt x="543" y="660"/>
                    <a:pt x="516" y="658"/>
                    <a:pt x="489" y="653"/>
                  </a:cubicBezTo>
                  <a:cubicBezTo>
                    <a:pt x="487" y="653"/>
                    <a:pt x="484" y="656"/>
                    <a:pt x="482" y="658"/>
                  </a:cubicBezTo>
                  <a:cubicBezTo>
                    <a:pt x="453" y="701"/>
                    <a:pt x="395" y="701"/>
                    <a:pt x="367" y="658"/>
                  </a:cubicBezTo>
                  <a:cubicBezTo>
                    <a:pt x="365" y="656"/>
                    <a:pt x="360" y="653"/>
                    <a:pt x="357" y="654"/>
                  </a:cubicBezTo>
                  <a:cubicBezTo>
                    <a:pt x="343" y="655"/>
                    <a:pt x="329" y="658"/>
                    <a:pt x="316" y="659"/>
                  </a:cubicBezTo>
                  <a:cubicBezTo>
                    <a:pt x="247" y="668"/>
                    <a:pt x="205" y="726"/>
                    <a:pt x="216" y="795"/>
                  </a:cubicBezTo>
                  <a:cubicBezTo>
                    <a:pt x="240" y="795"/>
                    <a:pt x="263" y="795"/>
                    <a:pt x="287" y="795"/>
                  </a:cubicBezTo>
                  <a:cubicBezTo>
                    <a:pt x="289" y="795"/>
                    <a:pt x="291" y="795"/>
                    <a:pt x="293" y="794"/>
                  </a:cubicBezTo>
                  <a:cubicBezTo>
                    <a:pt x="293" y="777"/>
                    <a:pt x="293" y="760"/>
                    <a:pt x="293" y="743"/>
                  </a:cubicBezTo>
                  <a:cubicBezTo>
                    <a:pt x="302" y="743"/>
                    <a:pt x="310" y="743"/>
                    <a:pt x="319" y="743"/>
                  </a:cubicBezTo>
                  <a:cubicBezTo>
                    <a:pt x="319" y="760"/>
                    <a:pt x="319" y="777"/>
                    <a:pt x="319" y="795"/>
                  </a:cubicBezTo>
                  <a:close/>
                  <a:moveTo>
                    <a:pt x="549" y="430"/>
                  </a:moveTo>
                  <a:cubicBezTo>
                    <a:pt x="572" y="381"/>
                    <a:pt x="534" y="316"/>
                    <a:pt x="478" y="311"/>
                  </a:cubicBezTo>
                  <a:cubicBezTo>
                    <a:pt x="453" y="309"/>
                    <a:pt x="427" y="310"/>
                    <a:pt x="401" y="310"/>
                  </a:cubicBezTo>
                  <a:cubicBezTo>
                    <a:pt x="396" y="310"/>
                    <a:pt x="391" y="308"/>
                    <a:pt x="388" y="305"/>
                  </a:cubicBezTo>
                  <a:cubicBezTo>
                    <a:pt x="373" y="289"/>
                    <a:pt x="354" y="283"/>
                    <a:pt x="331" y="284"/>
                  </a:cubicBezTo>
                  <a:cubicBezTo>
                    <a:pt x="298" y="285"/>
                    <a:pt x="272" y="308"/>
                    <a:pt x="267" y="343"/>
                  </a:cubicBezTo>
                  <a:cubicBezTo>
                    <a:pt x="263" y="373"/>
                    <a:pt x="284" y="403"/>
                    <a:pt x="314" y="412"/>
                  </a:cubicBezTo>
                  <a:cubicBezTo>
                    <a:pt x="317" y="413"/>
                    <a:pt x="321" y="413"/>
                    <a:pt x="325" y="414"/>
                  </a:cubicBezTo>
                  <a:cubicBezTo>
                    <a:pt x="316" y="382"/>
                    <a:pt x="320" y="362"/>
                    <a:pt x="340" y="347"/>
                  </a:cubicBezTo>
                  <a:cubicBezTo>
                    <a:pt x="356" y="334"/>
                    <a:pt x="379" y="333"/>
                    <a:pt x="397" y="343"/>
                  </a:cubicBezTo>
                  <a:cubicBezTo>
                    <a:pt x="415" y="352"/>
                    <a:pt x="425" y="371"/>
                    <a:pt x="423" y="388"/>
                  </a:cubicBezTo>
                  <a:cubicBezTo>
                    <a:pt x="415" y="388"/>
                    <a:pt x="407" y="388"/>
                    <a:pt x="399" y="388"/>
                  </a:cubicBezTo>
                  <a:cubicBezTo>
                    <a:pt x="398" y="385"/>
                    <a:pt x="397" y="382"/>
                    <a:pt x="396" y="379"/>
                  </a:cubicBezTo>
                  <a:cubicBezTo>
                    <a:pt x="389" y="360"/>
                    <a:pt x="364" y="357"/>
                    <a:pt x="351" y="373"/>
                  </a:cubicBezTo>
                  <a:cubicBezTo>
                    <a:pt x="345" y="381"/>
                    <a:pt x="344" y="390"/>
                    <a:pt x="348" y="400"/>
                  </a:cubicBezTo>
                  <a:cubicBezTo>
                    <a:pt x="353" y="410"/>
                    <a:pt x="362" y="415"/>
                    <a:pt x="373" y="415"/>
                  </a:cubicBezTo>
                  <a:cubicBezTo>
                    <a:pt x="408" y="415"/>
                    <a:pt x="443" y="415"/>
                    <a:pt x="477" y="415"/>
                  </a:cubicBezTo>
                  <a:cubicBezTo>
                    <a:pt x="492" y="415"/>
                    <a:pt x="506" y="415"/>
                    <a:pt x="517" y="426"/>
                  </a:cubicBezTo>
                  <a:cubicBezTo>
                    <a:pt x="518" y="427"/>
                    <a:pt x="520" y="428"/>
                    <a:pt x="522" y="428"/>
                  </a:cubicBezTo>
                  <a:cubicBezTo>
                    <a:pt x="531" y="429"/>
                    <a:pt x="540" y="429"/>
                    <a:pt x="549" y="430"/>
                  </a:cubicBezTo>
                  <a:close/>
                  <a:moveTo>
                    <a:pt x="149" y="67"/>
                  </a:moveTo>
                  <a:cubicBezTo>
                    <a:pt x="142" y="60"/>
                    <a:pt x="137" y="54"/>
                    <a:pt x="131" y="48"/>
                  </a:cubicBezTo>
                  <a:cubicBezTo>
                    <a:pt x="111" y="29"/>
                    <a:pt x="80" y="30"/>
                    <a:pt x="60" y="50"/>
                  </a:cubicBezTo>
                  <a:cubicBezTo>
                    <a:pt x="36" y="74"/>
                    <a:pt x="38" y="115"/>
                    <a:pt x="65" y="139"/>
                  </a:cubicBezTo>
                  <a:cubicBezTo>
                    <a:pt x="87" y="159"/>
                    <a:pt x="109" y="178"/>
                    <a:pt x="131" y="198"/>
                  </a:cubicBezTo>
                  <a:cubicBezTo>
                    <a:pt x="137" y="203"/>
                    <a:pt x="143" y="208"/>
                    <a:pt x="149" y="214"/>
                  </a:cubicBezTo>
                  <a:cubicBezTo>
                    <a:pt x="178" y="188"/>
                    <a:pt x="207" y="162"/>
                    <a:pt x="235" y="136"/>
                  </a:cubicBezTo>
                  <a:cubicBezTo>
                    <a:pt x="247" y="125"/>
                    <a:pt x="252" y="110"/>
                    <a:pt x="254" y="94"/>
                  </a:cubicBezTo>
                  <a:cubicBezTo>
                    <a:pt x="255" y="72"/>
                    <a:pt x="242" y="49"/>
                    <a:pt x="223" y="39"/>
                  </a:cubicBezTo>
                  <a:cubicBezTo>
                    <a:pt x="203" y="30"/>
                    <a:pt x="182" y="34"/>
                    <a:pt x="164" y="50"/>
                  </a:cubicBezTo>
                  <a:cubicBezTo>
                    <a:pt x="159" y="55"/>
                    <a:pt x="155" y="60"/>
                    <a:pt x="149" y="67"/>
                  </a:cubicBezTo>
                  <a:close/>
                  <a:moveTo>
                    <a:pt x="174" y="559"/>
                  </a:moveTo>
                  <a:cubicBezTo>
                    <a:pt x="174" y="497"/>
                    <a:pt x="174" y="437"/>
                    <a:pt x="174" y="376"/>
                  </a:cubicBezTo>
                  <a:cubicBezTo>
                    <a:pt x="131" y="376"/>
                    <a:pt x="88" y="376"/>
                    <a:pt x="45" y="376"/>
                  </a:cubicBezTo>
                  <a:cubicBezTo>
                    <a:pt x="45" y="437"/>
                    <a:pt x="45" y="498"/>
                    <a:pt x="45" y="559"/>
                  </a:cubicBezTo>
                  <a:cubicBezTo>
                    <a:pt x="88" y="559"/>
                    <a:pt x="131" y="559"/>
                    <a:pt x="174" y="559"/>
                  </a:cubicBezTo>
                  <a:close/>
                  <a:moveTo>
                    <a:pt x="346" y="441"/>
                  </a:moveTo>
                  <a:cubicBezTo>
                    <a:pt x="346" y="464"/>
                    <a:pt x="346" y="486"/>
                    <a:pt x="346" y="507"/>
                  </a:cubicBezTo>
                  <a:cubicBezTo>
                    <a:pt x="346" y="547"/>
                    <a:pt x="376" y="581"/>
                    <a:pt x="414" y="585"/>
                  </a:cubicBezTo>
                  <a:cubicBezTo>
                    <a:pt x="455" y="589"/>
                    <a:pt x="493" y="565"/>
                    <a:pt x="500" y="525"/>
                  </a:cubicBezTo>
                  <a:cubicBezTo>
                    <a:pt x="504" y="502"/>
                    <a:pt x="502" y="478"/>
                    <a:pt x="503" y="454"/>
                  </a:cubicBezTo>
                  <a:cubicBezTo>
                    <a:pt x="503" y="444"/>
                    <a:pt x="495" y="441"/>
                    <a:pt x="487" y="441"/>
                  </a:cubicBezTo>
                  <a:cubicBezTo>
                    <a:pt x="461" y="441"/>
                    <a:pt x="436" y="441"/>
                    <a:pt x="411" y="441"/>
                  </a:cubicBezTo>
                  <a:cubicBezTo>
                    <a:pt x="390" y="441"/>
                    <a:pt x="369" y="441"/>
                    <a:pt x="346" y="441"/>
                  </a:cubicBezTo>
                  <a:close/>
                  <a:moveTo>
                    <a:pt x="800" y="510"/>
                  </a:moveTo>
                  <a:cubicBezTo>
                    <a:pt x="770" y="486"/>
                    <a:pt x="770" y="477"/>
                    <a:pt x="800" y="452"/>
                  </a:cubicBezTo>
                  <a:cubicBezTo>
                    <a:pt x="796" y="445"/>
                    <a:pt x="791" y="438"/>
                    <a:pt x="787" y="430"/>
                  </a:cubicBezTo>
                  <a:cubicBezTo>
                    <a:pt x="775" y="438"/>
                    <a:pt x="764" y="442"/>
                    <a:pt x="752" y="435"/>
                  </a:cubicBezTo>
                  <a:cubicBezTo>
                    <a:pt x="739" y="427"/>
                    <a:pt x="739" y="415"/>
                    <a:pt x="739" y="403"/>
                  </a:cubicBezTo>
                  <a:cubicBezTo>
                    <a:pt x="730" y="403"/>
                    <a:pt x="722" y="403"/>
                    <a:pt x="714" y="403"/>
                  </a:cubicBezTo>
                  <a:cubicBezTo>
                    <a:pt x="710" y="438"/>
                    <a:pt x="698" y="445"/>
                    <a:pt x="665" y="431"/>
                  </a:cubicBezTo>
                  <a:cubicBezTo>
                    <a:pt x="661" y="438"/>
                    <a:pt x="657" y="445"/>
                    <a:pt x="652" y="452"/>
                  </a:cubicBezTo>
                  <a:cubicBezTo>
                    <a:pt x="664" y="459"/>
                    <a:pt x="675" y="466"/>
                    <a:pt x="674" y="481"/>
                  </a:cubicBezTo>
                  <a:cubicBezTo>
                    <a:pt x="674" y="496"/>
                    <a:pt x="663" y="502"/>
                    <a:pt x="652" y="509"/>
                  </a:cubicBezTo>
                  <a:cubicBezTo>
                    <a:pt x="657" y="517"/>
                    <a:pt x="661" y="524"/>
                    <a:pt x="665" y="531"/>
                  </a:cubicBezTo>
                  <a:cubicBezTo>
                    <a:pt x="697" y="515"/>
                    <a:pt x="708" y="522"/>
                    <a:pt x="715" y="559"/>
                  </a:cubicBezTo>
                  <a:cubicBezTo>
                    <a:pt x="722" y="559"/>
                    <a:pt x="730" y="559"/>
                    <a:pt x="738" y="559"/>
                  </a:cubicBezTo>
                  <a:cubicBezTo>
                    <a:pt x="745" y="522"/>
                    <a:pt x="755" y="516"/>
                    <a:pt x="787" y="531"/>
                  </a:cubicBezTo>
                  <a:cubicBezTo>
                    <a:pt x="791" y="524"/>
                    <a:pt x="795" y="517"/>
                    <a:pt x="800" y="510"/>
                  </a:cubicBezTo>
                  <a:close/>
                  <a:moveTo>
                    <a:pt x="752" y="163"/>
                  </a:moveTo>
                  <a:cubicBezTo>
                    <a:pt x="783" y="161"/>
                    <a:pt x="807" y="129"/>
                    <a:pt x="805" y="94"/>
                  </a:cubicBezTo>
                  <a:cubicBezTo>
                    <a:pt x="802" y="60"/>
                    <a:pt x="772" y="33"/>
                    <a:pt x="736" y="35"/>
                  </a:cubicBezTo>
                  <a:cubicBezTo>
                    <a:pt x="701" y="36"/>
                    <a:pt x="674" y="65"/>
                    <a:pt x="674" y="102"/>
                  </a:cubicBezTo>
                  <a:cubicBezTo>
                    <a:pt x="674" y="132"/>
                    <a:pt x="700" y="162"/>
                    <a:pt x="726" y="163"/>
                  </a:cubicBezTo>
                  <a:cubicBezTo>
                    <a:pt x="726" y="159"/>
                    <a:pt x="726" y="155"/>
                    <a:pt x="726" y="151"/>
                  </a:cubicBezTo>
                  <a:cubicBezTo>
                    <a:pt x="727" y="142"/>
                    <a:pt x="726" y="136"/>
                    <a:pt x="717" y="131"/>
                  </a:cubicBezTo>
                  <a:cubicBezTo>
                    <a:pt x="703" y="124"/>
                    <a:pt x="697" y="106"/>
                    <a:pt x="701" y="91"/>
                  </a:cubicBezTo>
                  <a:cubicBezTo>
                    <a:pt x="706" y="73"/>
                    <a:pt x="721" y="61"/>
                    <a:pt x="739" y="61"/>
                  </a:cubicBezTo>
                  <a:cubicBezTo>
                    <a:pt x="757" y="61"/>
                    <a:pt x="772" y="72"/>
                    <a:pt x="777" y="89"/>
                  </a:cubicBezTo>
                  <a:cubicBezTo>
                    <a:pt x="782" y="106"/>
                    <a:pt x="775" y="124"/>
                    <a:pt x="759" y="133"/>
                  </a:cubicBezTo>
                  <a:cubicBezTo>
                    <a:pt x="753" y="137"/>
                    <a:pt x="752" y="140"/>
                    <a:pt x="752" y="146"/>
                  </a:cubicBezTo>
                  <a:cubicBezTo>
                    <a:pt x="753" y="152"/>
                    <a:pt x="752" y="157"/>
                    <a:pt x="752" y="163"/>
                  </a:cubicBezTo>
                  <a:close/>
                  <a:moveTo>
                    <a:pt x="393" y="610"/>
                  </a:moveTo>
                  <a:cubicBezTo>
                    <a:pt x="392" y="613"/>
                    <a:pt x="390" y="618"/>
                    <a:pt x="389" y="623"/>
                  </a:cubicBezTo>
                  <a:cubicBezTo>
                    <a:pt x="385" y="641"/>
                    <a:pt x="390" y="652"/>
                    <a:pt x="406" y="660"/>
                  </a:cubicBezTo>
                  <a:cubicBezTo>
                    <a:pt x="425" y="669"/>
                    <a:pt x="449" y="663"/>
                    <a:pt x="459" y="644"/>
                  </a:cubicBezTo>
                  <a:cubicBezTo>
                    <a:pt x="461" y="641"/>
                    <a:pt x="462" y="637"/>
                    <a:pt x="462" y="633"/>
                  </a:cubicBezTo>
                  <a:cubicBezTo>
                    <a:pt x="460" y="625"/>
                    <a:pt x="458" y="617"/>
                    <a:pt x="456" y="610"/>
                  </a:cubicBezTo>
                  <a:cubicBezTo>
                    <a:pt x="435" y="610"/>
                    <a:pt x="414" y="610"/>
                    <a:pt x="393" y="610"/>
                  </a:cubicBezTo>
                  <a:close/>
                  <a:moveTo>
                    <a:pt x="319" y="455"/>
                  </a:moveTo>
                  <a:cubicBezTo>
                    <a:pt x="303" y="456"/>
                    <a:pt x="293" y="467"/>
                    <a:pt x="293" y="482"/>
                  </a:cubicBezTo>
                  <a:cubicBezTo>
                    <a:pt x="294" y="496"/>
                    <a:pt x="304" y="506"/>
                    <a:pt x="319" y="505"/>
                  </a:cubicBezTo>
                  <a:cubicBezTo>
                    <a:pt x="319" y="489"/>
                    <a:pt x="319" y="473"/>
                    <a:pt x="319" y="455"/>
                  </a:cubicBezTo>
                  <a:close/>
                  <a:moveTo>
                    <a:pt x="530" y="506"/>
                  </a:moveTo>
                  <a:cubicBezTo>
                    <a:pt x="546" y="505"/>
                    <a:pt x="556" y="494"/>
                    <a:pt x="555" y="480"/>
                  </a:cubicBezTo>
                  <a:cubicBezTo>
                    <a:pt x="555" y="466"/>
                    <a:pt x="544" y="455"/>
                    <a:pt x="530" y="456"/>
                  </a:cubicBezTo>
                  <a:cubicBezTo>
                    <a:pt x="530" y="472"/>
                    <a:pt x="530" y="489"/>
                    <a:pt x="530" y="506"/>
                  </a:cubicBezTo>
                  <a:close/>
                  <a:moveTo>
                    <a:pt x="762" y="191"/>
                  </a:moveTo>
                  <a:cubicBezTo>
                    <a:pt x="746" y="191"/>
                    <a:pt x="732" y="191"/>
                    <a:pt x="719" y="191"/>
                  </a:cubicBezTo>
                  <a:cubicBezTo>
                    <a:pt x="722" y="218"/>
                    <a:pt x="722" y="218"/>
                    <a:pt x="745" y="218"/>
                  </a:cubicBezTo>
                  <a:cubicBezTo>
                    <a:pt x="766" y="217"/>
                    <a:pt x="753" y="199"/>
                    <a:pt x="762" y="191"/>
                  </a:cubicBezTo>
                  <a:close/>
                  <a:moveTo>
                    <a:pt x="752" y="100"/>
                  </a:moveTo>
                  <a:cubicBezTo>
                    <a:pt x="752" y="93"/>
                    <a:pt x="746" y="87"/>
                    <a:pt x="739" y="87"/>
                  </a:cubicBezTo>
                  <a:cubicBezTo>
                    <a:pt x="732" y="87"/>
                    <a:pt x="726" y="93"/>
                    <a:pt x="726" y="100"/>
                  </a:cubicBezTo>
                  <a:cubicBezTo>
                    <a:pt x="727" y="108"/>
                    <a:pt x="731" y="112"/>
                    <a:pt x="739" y="113"/>
                  </a:cubicBezTo>
                  <a:cubicBezTo>
                    <a:pt x="746" y="113"/>
                    <a:pt x="752" y="107"/>
                    <a:pt x="752" y="1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1" name="Freeform 6"/>
            <p:cNvSpPr/>
            <p:nvPr/>
          </p:nvSpPr>
          <p:spPr bwMode="auto">
            <a:xfrm>
              <a:off x="-509588" y="2451100"/>
              <a:ext cx="17462" cy="17463"/>
            </a:xfrm>
            <a:custGeom>
              <a:avLst/>
              <a:gdLst>
                <a:gd name="T0" fmla="*/ 25 w 25"/>
                <a:gd name="T1" fmla="*/ 25 h 25"/>
                <a:gd name="T2" fmla="*/ 0 w 25"/>
                <a:gd name="T3" fmla="*/ 25 h 25"/>
                <a:gd name="T4" fmla="*/ 0 w 25"/>
                <a:gd name="T5" fmla="*/ 0 h 25"/>
                <a:gd name="T6" fmla="*/ 25 w 25"/>
                <a:gd name="T7" fmla="*/ 0 h 25"/>
                <a:gd name="T8" fmla="*/ 25 w 25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5" y="25"/>
                  </a:moveTo>
                  <a:cubicBezTo>
                    <a:pt x="16" y="25"/>
                    <a:pt x="8" y="25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ubicBezTo>
                    <a:pt x="8" y="0"/>
                    <a:pt x="16" y="0"/>
                    <a:pt x="25" y="0"/>
                  </a:cubicBezTo>
                  <a:cubicBezTo>
                    <a:pt x="25" y="8"/>
                    <a:pt x="25" y="16"/>
                    <a:pt x="25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2" name="Freeform 7"/>
            <p:cNvSpPr/>
            <p:nvPr/>
          </p:nvSpPr>
          <p:spPr bwMode="auto">
            <a:xfrm>
              <a:off x="-544513" y="2451100"/>
              <a:ext cx="15875" cy="17463"/>
            </a:xfrm>
            <a:custGeom>
              <a:avLst/>
              <a:gdLst>
                <a:gd name="T0" fmla="*/ 0 w 25"/>
                <a:gd name="T1" fmla="*/ 25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25 h 25"/>
                <a:gd name="T8" fmla="*/ 0 w 25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25"/>
                  </a:moveTo>
                  <a:cubicBezTo>
                    <a:pt x="0" y="16"/>
                    <a:pt x="0" y="9"/>
                    <a:pt x="0" y="0"/>
                  </a:cubicBezTo>
                  <a:cubicBezTo>
                    <a:pt x="8" y="0"/>
                    <a:pt x="16" y="0"/>
                    <a:pt x="25" y="0"/>
                  </a:cubicBezTo>
                  <a:cubicBezTo>
                    <a:pt x="25" y="8"/>
                    <a:pt x="25" y="16"/>
                    <a:pt x="25" y="25"/>
                  </a:cubicBezTo>
                  <a:cubicBezTo>
                    <a:pt x="17" y="25"/>
                    <a:pt x="9" y="25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3" name="Freeform 8"/>
            <p:cNvSpPr/>
            <p:nvPr/>
          </p:nvSpPr>
          <p:spPr bwMode="auto">
            <a:xfrm>
              <a:off x="-884238" y="2574925"/>
              <a:ext cx="52387" cy="17463"/>
            </a:xfrm>
            <a:custGeom>
              <a:avLst/>
              <a:gdLst>
                <a:gd name="T0" fmla="*/ 77 w 77"/>
                <a:gd name="T1" fmla="*/ 0 h 26"/>
                <a:gd name="T2" fmla="*/ 77 w 77"/>
                <a:gd name="T3" fmla="*/ 26 h 26"/>
                <a:gd name="T4" fmla="*/ 0 w 77"/>
                <a:gd name="T5" fmla="*/ 26 h 26"/>
                <a:gd name="T6" fmla="*/ 0 w 77"/>
                <a:gd name="T7" fmla="*/ 0 h 26"/>
                <a:gd name="T8" fmla="*/ 77 w 7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26">
                  <a:moveTo>
                    <a:pt x="77" y="0"/>
                  </a:moveTo>
                  <a:cubicBezTo>
                    <a:pt x="77" y="9"/>
                    <a:pt x="77" y="17"/>
                    <a:pt x="77" y="26"/>
                  </a:cubicBezTo>
                  <a:cubicBezTo>
                    <a:pt x="51" y="26"/>
                    <a:pt x="26" y="26"/>
                    <a:pt x="0" y="26"/>
                  </a:cubicBezTo>
                  <a:cubicBezTo>
                    <a:pt x="0" y="17"/>
                    <a:pt x="0" y="9"/>
                    <a:pt x="0" y="0"/>
                  </a:cubicBezTo>
                  <a:cubicBezTo>
                    <a:pt x="25" y="0"/>
                    <a:pt x="51" y="0"/>
                    <a:pt x="7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4" name="Freeform 9"/>
            <p:cNvSpPr/>
            <p:nvPr/>
          </p:nvSpPr>
          <p:spPr bwMode="auto">
            <a:xfrm>
              <a:off x="-884238" y="2611438"/>
              <a:ext cx="52387" cy="17463"/>
            </a:xfrm>
            <a:custGeom>
              <a:avLst/>
              <a:gdLst>
                <a:gd name="T0" fmla="*/ 0 w 77"/>
                <a:gd name="T1" fmla="*/ 0 h 25"/>
                <a:gd name="T2" fmla="*/ 77 w 77"/>
                <a:gd name="T3" fmla="*/ 0 h 25"/>
                <a:gd name="T4" fmla="*/ 77 w 77"/>
                <a:gd name="T5" fmla="*/ 25 h 25"/>
                <a:gd name="T6" fmla="*/ 0 w 77"/>
                <a:gd name="T7" fmla="*/ 25 h 25"/>
                <a:gd name="T8" fmla="*/ 0 w 77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25">
                  <a:moveTo>
                    <a:pt x="0" y="0"/>
                  </a:moveTo>
                  <a:cubicBezTo>
                    <a:pt x="25" y="0"/>
                    <a:pt x="51" y="0"/>
                    <a:pt x="77" y="0"/>
                  </a:cubicBezTo>
                  <a:cubicBezTo>
                    <a:pt x="77" y="8"/>
                    <a:pt x="77" y="17"/>
                    <a:pt x="77" y="25"/>
                  </a:cubicBezTo>
                  <a:cubicBezTo>
                    <a:pt x="51" y="25"/>
                    <a:pt x="26" y="25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5" name="Freeform 10"/>
            <p:cNvSpPr/>
            <p:nvPr/>
          </p:nvSpPr>
          <p:spPr bwMode="auto">
            <a:xfrm>
              <a:off x="-884238" y="2647950"/>
              <a:ext cx="52387" cy="15875"/>
            </a:xfrm>
            <a:custGeom>
              <a:avLst/>
              <a:gdLst>
                <a:gd name="T0" fmla="*/ 0 w 78"/>
                <a:gd name="T1" fmla="*/ 24 h 24"/>
                <a:gd name="T2" fmla="*/ 0 w 78"/>
                <a:gd name="T3" fmla="*/ 0 h 24"/>
                <a:gd name="T4" fmla="*/ 78 w 78"/>
                <a:gd name="T5" fmla="*/ 0 h 24"/>
                <a:gd name="T6" fmla="*/ 78 w 78"/>
                <a:gd name="T7" fmla="*/ 24 h 24"/>
                <a:gd name="T8" fmla="*/ 0 w 78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24">
                  <a:moveTo>
                    <a:pt x="0" y="24"/>
                  </a:moveTo>
                  <a:cubicBezTo>
                    <a:pt x="0" y="16"/>
                    <a:pt x="0" y="8"/>
                    <a:pt x="0" y="0"/>
                  </a:cubicBezTo>
                  <a:cubicBezTo>
                    <a:pt x="26" y="0"/>
                    <a:pt x="52" y="0"/>
                    <a:pt x="78" y="0"/>
                  </a:cubicBezTo>
                  <a:cubicBezTo>
                    <a:pt x="78" y="8"/>
                    <a:pt x="78" y="16"/>
                    <a:pt x="78" y="24"/>
                  </a:cubicBezTo>
                  <a:cubicBezTo>
                    <a:pt x="52" y="24"/>
                    <a:pt x="27" y="24"/>
                    <a:pt x="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6" name="Freeform 11"/>
            <p:cNvSpPr/>
            <p:nvPr/>
          </p:nvSpPr>
          <p:spPr bwMode="auto">
            <a:xfrm>
              <a:off x="-677863" y="2651125"/>
              <a:ext cx="68262" cy="31750"/>
            </a:xfrm>
            <a:custGeom>
              <a:avLst/>
              <a:gdLst>
                <a:gd name="T0" fmla="*/ 79 w 100"/>
                <a:gd name="T1" fmla="*/ 0 h 46"/>
                <a:gd name="T2" fmla="*/ 100 w 100"/>
                <a:gd name="T3" fmla="*/ 11 h 46"/>
                <a:gd name="T4" fmla="*/ 53 w 100"/>
                <a:gd name="T5" fmla="*/ 45 h 46"/>
                <a:gd name="T6" fmla="*/ 0 w 100"/>
                <a:gd name="T7" fmla="*/ 12 h 46"/>
                <a:gd name="T8" fmla="*/ 21 w 100"/>
                <a:gd name="T9" fmla="*/ 1 h 46"/>
                <a:gd name="T10" fmla="*/ 79 w 100"/>
                <a:gd name="T1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46">
                  <a:moveTo>
                    <a:pt x="79" y="0"/>
                  </a:moveTo>
                  <a:cubicBezTo>
                    <a:pt x="86" y="4"/>
                    <a:pt x="93" y="8"/>
                    <a:pt x="100" y="11"/>
                  </a:cubicBezTo>
                  <a:cubicBezTo>
                    <a:pt x="95" y="31"/>
                    <a:pt x="71" y="45"/>
                    <a:pt x="53" y="45"/>
                  </a:cubicBezTo>
                  <a:cubicBezTo>
                    <a:pt x="29" y="46"/>
                    <a:pt x="9" y="34"/>
                    <a:pt x="0" y="12"/>
                  </a:cubicBezTo>
                  <a:cubicBezTo>
                    <a:pt x="7" y="8"/>
                    <a:pt x="14" y="4"/>
                    <a:pt x="21" y="1"/>
                  </a:cubicBezTo>
                  <a:cubicBezTo>
                    <a:pt x="36" y="23"/>
                    <a:pt x="61" y="27"/>
                    <a:pt x="7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7" name="Freeform 12"/>
            <p:cNvSpPr/>
            <p:nvPr/>
          </p:nvSpPr>
          <p:spPr bwMode="auto">
            <a:xfrm>
              <a:off x="-679450" y="2619375"/>
              <a:ext cx="17462" cy="19050"/>
            </a:xfrm>
            <a:custGeom>
              <a:avLst/>
              <a:gdLst>
                <a:gd name="T0" fmla="*/ 13 w 26"/>
                <a:gd name="T1" fmla="*/ 26 h 27"/>
                <a:gd name="T2" fmla="*/ 0 w 26"/>
                <a:gd name="T3" fmla="*/ 13 h 27"/>
                <a:gd name="T4" fmla="*/ 12 w 26"/>
                <a:gd name="T5" fmla="*/ 0 h 27"/>
                <a:gd name="T6" fmla="*/ 26 w 26"/>
                <a:gd name="T7" fmla="*/ 13 h 27"/>
                <a:gd name="T8" fmla="*/ 13 w 26"/>
                <a:gd name="T9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7">
                  <a:moveTo>
                    <a:pt x="13" y="26"/>
                  </a:moveTo>
                  <a:cubicBezTo>
                    <a:pt x="5" y="27"/>
                    <a:pt x="0" y="21"/>
                    <a:pt x="0" y="13"/>
                  </a:cubicBezTo>
                  <a:cubicBezTo>
                    <a:pt x="0" y="6"/>
                    <a:pt x="5" y="1"/>
                    <a:pt x="12" y="0"/>
                  </a:cubicBezTo>
                  <a:cubicBezTo>
                    <a:pt x="19" y="0"/>
                    <a:pt x="26" y="6"/>
                    <a:pt x="26" y="13"/>
                  </a:cubicBezTo>
                  <a:cubicBezTo>
                    <a:pt x="26" y="20"/>
                    <a:pt x="20" y="26"/>
                    <a:pt x="1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8" name="Freeform 13"/>
            <p:cNvSpPr/>
            <p:nvPr/>
          </p:nvSpPr>
          <p:spPr bwMode="auto">
            <a:xfrm>
              <a:off x="-625475" y="2619375"/>
              <a:ext cx="17462" cy="19050"/>
            </a:xfrm>
            <a:custGeom>
              <a:avLst/>
              <a:gdLst>
                <a:gd name="T0" fmla="*/ 14 w 27"/>
                <a:gd name="T1" fmla="*/ 0 h 27"/>
                <a:gd name="T2" fmla="*/ 27 w 27"/>
                <a:gd name="T3" fmla="*/ 14 h 27"/>
                <a:gd name="T4" fmla="*/ 13 w 27"/>
                <a:gd name="T5" fmla="*/ 26 h 27"/>
                <a:gd name="T6" fmla="*/ 1 w 27"/>
                <a:gd name="T7" fmla="*/ 13 h 27"/>
                <a:gd name="T8" fmla="*/ 14 w 2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7">
                  <a:moveTo>
                    <a:pt x="14" y="0"/>
                  </a:moveTo>
                  <a:cubicBezTo>
                    <a:pt x="21" y="1"/>
                    <a:pt x="27" y="7"/>
                    <a:pt x="27" y="14"/>
                  </a:cubicBezTo>
                  <a:cubicBezTo>
                    <a:pt x="26" y="22"/>
                    <a:pt x="20" y="27"/>
                    <a:pt x="13" y="26"/>
                  </a:cubicBezTo>
                  <a:cubicBezTo>
                    <a:pt x="5" y="26"/>
                    <a:pt x="1" y="21"/>
                    <a:pt x="1" y="13"/>
                  </a:cubicBezTo>
                  <a:cubicBezTo>
                    <a:pt x="0" y="6"/>
                    <a:pt x="7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" name="Freeform 14"/>
            <p:cNvSpPr>
              <a:spLocks noEditPoints="1"/>
            </p:cNvSpPr>
            <p:nvPr/>
          </p:nvSpPr>
          <p:spPr bwMode="auto">
            <a:xfrm>
              <a:off x="-465138" y="2601913"/>
              <a:ext cx="53975" cy="53975"/>
            </a:xfrm>
            <a:custGeom>
              <a:avLst/>
              <a:gdLst>
                <a:gd name="T0" fmla="*/ 78 w 78"/>
                <a:gd name="T1" fmla="*/ 40 h 79"/>
                <a:gd name="T2" fmla="*/ 39 w 78"/>
                <a:gd name="T3" fmla="*/ 79 h 79"/>
                <a:gd name="T4" fmla="*/ 0 w 78"/>
                <a:gd name="T5" fmla="*/ 39 h 79"/>
                <a:gd name="T6" fmla="*/ 39 w 78"/>
                <a:gd name="T7" fmla="*/ 0 h 79"/>
                <a:gd name="T8" fmla="*/ 78 w 78"/>
                <a:gd name="T9" fmla="*/ 40 h 79"/>
                <a:gd name="T10" fmla="*/ 39 w 78"/>
                <a:gd name="T11" fmla="*/ 52 h 79"/>
                <a:gd name="T12" fmla="*/ 52 w 78"/>
                <a:gd name="T13" fmla="*/ 40 h 79"/>
                <a:gd name="T14" fmla="*/ 39 w 78"/>
                <a:gd name="T15" fmla="*/ 27 h 79"/>
                <a:gd name="T16" fmla="*/ 26 w 78"/>
                <a:gd name="T17" fmla="*/ 39 h 79"/>
                <a:gd name="T18" fmla="*/ 39 w 78"/>
                <a:gd name="T19" fmla="*/ 5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9">
                  <a:moveTo>
                    <a:pt x="78" y="40"/>
                  </a:moveTo>
                  <a:cubicBezTo>
                    <a:pt x="78" y="62"/>
                    <a:pt x="61" y="79"/>
                    <a:pt x="39" y="79"/>
                  </a:cubicBezTo>
                  <a:cubicBezTo>
                    <a:pt x="18" y="79"/>
                    <a:pt x="0" y="61"/>
                    <a:pt x="0" y="39"/>
                  </a:cubicBezTo>
                  <a:cubicBezTo>
                    <a:pt x="0" y="18"/>
                    <a:pt x="18" y="0"/>
                    <a:pt x="39" y="0"/>
                  </a:cubicBezTo>
                  <a:cubicBezTo>
                    <a:pt x="61" y="0"/>
                    <a:pt x="78" y="18"/>
                    <a:pt x="78" y="40"/>
                  </a:cubicBezTo>
                  <a:close/>
                  <a:moveTo>
                    <a:pt x="39" y="52"/>
                  </a:moveTo>
                  <a:cubicBezTo>
                    <a:pt x="47" y="52"/>
                    <a:pt x="52" y="47"/>
                    <a:pt x="52" y="40"/>
                  </a:cubicBezTo>
                  <a:cubicBezTo>
                    <a:pt x="52" y="33"/>
                    <a:pt x="46" y="26"/>
                    <a:pt x="39" y="27"/>
                  </a:cubicBezTo>
                  <a:cubicBezTo>
                    <a:pt x="32" y="27"/>
                    <a:pt x="27" y="31"/>
                    <a:pt x="26" y="39"/>
                  </a:cubicBezTo>
                  <a:cubicBezTo>
                    <a:pt x="26" y="47"/>
                    <a:pt x="32" y="52"/>
                    <a:pt x="39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33" name="流程图: 接点 32"/>
          <p:cNvSpPr/>
          <p:nvPr/>
        </p:nvSpPr>
        <p:spPr>
          <a:xfrm>
            <a:off x="8570117" y="1732493"/>
            <a:ext cx="900000" cy="900000"/>
          </a:xfrm>
          <a:prstGeom prst="flowChartConnector">
            <a:avLst/>
          </a:prstGeom>
          <a:ln w="38100">
            <a:solidFill>
              <a:schemeClr val="bg1"/>
            </a:solidFill>
          </a:ln>
          <a:effectLst>
            <a:outerShdw blurRad="190500" dist="127000" dir="5400000" sx="93000" sy="93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8558723" y="2894263"/>
            <a:ext cx="868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8790858" y="1974211"/>
            <a:ext cx="458520" cy="416564"/>
            <a:chOff x="4506913" y="1981201"/>
            <a:chExt cx="3175001" cy="2884488"/>
          </a:xfrm>
          <a:solidFill>
            <a:schemeClr val="bg1"/>
          </a:solidFill>
        </p:grpSpPr>
        <p:cxnSp>
          <p:nvCxnSpPr>
            <p:cNvPr id="61" name="直接连接符 60"/>
            <p:cNvCxnSpPr/>
            <p:nvPr/>
          </p:nvCxnSpPr>
          <p:spPr>
            <a:xfrm>
              <a:off x="4841404" y="2293512"/>
              <a:ext cx="2509192" cy="0"/>
            </a:xfrm>
            <a:prstGeom prst="lin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62" name="Freeform 18"/>
            <p:cNvSpPr>
              <a:spLocks noEditPoints="1"/>
            </p:cNvSpPr>
            <p:nvPr/>
          </p:nvSpPr>
          <p:spPr bwMode="auto">
            <a:xfrm>
              <a:off x="4506913" y="1981201"/>
              <a:ext cx="2755900" cy="2884488"/>
            </a:xfrm>
            <a:custGeom>
              <a:avLst/>
              <a:gdLst>
                <a:gd name="T0" fmla="*/ 26 w 730"/>
                <a:gd name="T1" fmla="*/ 737 h 763"/>
                <a:gd name="T2" fmla="*/ 103 w 730"/>
                <a:gd name="T3" fmla="*/ 737 h 763"/>
                <a:gd name="T4" fmla="*/ 117 w 730"/>
                <a:gd name="T5" fmla="*/ 737 h 763"/>
                <a:gd name="T6" fmla="*/ 134 w 730"/>
                <a:gd name="T7" fmla="*/ 750 h 763"/>
                <a:gd name="T8" fmla="*/ 117 w 730"/>
                <a:gd name="T9" fmla="*/ 763 h 763"/>
                <a:gd name="T10" fmla="*/ 55 w 730"/>
                <a:gd name="T11" fmla="*/ 763 h 763"/>
                <a:gd name="T12" fmla="*/ 30 w 730"/>
                <a:gd name="T13" fmla="*/ 763 h 763"/>
                <a:gd name="T14" fmla="*/ 0 w 730"/>
                <a:gd name="T15" fmla="*/ 733 h 763"/>
                <a:gd name="T16" fmla="*/ 0 w 730"/>
                <a:gd name="T17" fmla="*/ 217 h 763"/>
                <a:gd name="T18" fmla="*/ 0 w 730"/>
                <a:gd name="T19" fmla="*/ 75 h 763"/>
                <a:gd name="T20" fmla="*/ 27 w 730"/>
                <a:gd name="T21" fmla="*/ 48 h 763"/>
                <a:gd name="T22" fmla="*/ 148 w 730"/>
                <a:gd name="T23" fmla="*/ 48 h 763"/>
                <a:gd name="T24" fmla="*/ 165 w 730"/>
                <a:gd name="T25" fmla="*/ 43 h 763"/>
                <a:gd name="T26" fmla="*/ 229 w 730"/>
                <a:gd name="T27" fmla="*/ 9 h 763"/>
                <a:gd name="T28" fmla="*/ 264 w 730"/>
                <a:gd name="T29" fmla="*/ 1 h 763"/>
                <a:gd name="T30" fmla="*/ 658 w 730"/>
                <a:gd name="T31" fmla="*/ 1 h 763"/>
                <a:gd name="T32" fmla="*/ 688 w 730"/>
                <a:gd name="T33" fmla="*/ 31 h 763"/>
                <a:gd name="T34" fmla="*/ 688 w 730"/>
                <a:gd name="T35" fmla="*/ 48 h 763"/>
                <a:gd name="T36" fmla="*/ 714 w 730"/>
                <a:gd name="T37" fmla="*/ 48 h 763"/>
                <a:gd name="T38" fmla="*/ 730 w 730"/>
                <a:gd name="T39" fmla="*/ 60 h 763"/>
                <a:gd name="T40" fmla="*/ 714 w 730"/>
                <a:gd name="T41" fmla="*/ 73 h 763"/>
                <a:gd name="T42" fmla="*/ 688 w 730"/>
                <a:gd name="T43" fmla="*/ 73 h 763"/>
                <a:gd name="T44" fmla="*/ 688 w 730"/>
                <a:gd name="T45" fmla="*/ 91 h 763"/>
                <a:gd name="T46" fmla="*/ 657 w 730"/>
                <a:gd name="T47" fmla="*/ 122 h 763"/>
                <a:gd name="T48" fmla="*/ 520 w 730"/>
                <a:gd name="T49" fmla="*/ 122 h 763"/>
                <a:gd name="T50" fmla="*/ 270 w 730"/>
                <a:gd name="T51" fmla="*/ 122 h 763"/>
                <a:gd name="T52" fmla="*/ 220 w 730"/>
                <a:gd name="T53" fmla="*/ 109 h 763"/>
                <a:gd name="T54" fmla="*/ 159 w 730"/>
                <a:gd name="T55" fmla="*/ 74 h 763"/>
                <a:gd name="T56" fmla="*/ 152 w 730"/>
                <a:gd name="T57" fmla="*/ 73 h 763"/>
                <a:gd name="T58" fmla="*/ 29 w 730"/>
                <a:gd name="T59" fmla="*/ 73 h 763"/>
                <a:gd name="T60" fmla="*/ 26 w 730"/>
                <a:gd name="T61" fmla="*/ 73 h 763"/>
                <a:gd name="T62" fmla="*/ 26 w 730"/>
                <a:gd name="T63" fmla="*/ 737 h 763"/>
                <a:gd name="T64" fmla="*/ 582 w 730"/>
                <a:gd name="T65" fmla="*/ 26 h 763"/>
                <a:gd name="T66" fmla="*/ 280 w 730"/>
                <a:gd name="T67" fmla="*/ 26 h 763"/>
                <a:gd name="T68" fmla="*/ 280 w 730"/>
                <a:gd name="T69" fmla="*/ 48 h 763"/>
                <a:gd name="T70" fmla="*/ 582 w 730"/>
                <a:gd name="T71" fmla="*/ 48 h 763"/>
                <a:gd name="T72" fmla="*/ 582 w 730"/>
                <a:gd name="T73" fmla="*/ 26 h 763"/>
                <a:gd name="T74" fmla="*/ 582 w 730"/>
                <a:gd name="T75" fmla="*/ 74 h 763"/>
                <a:gd name="T76" fmla="*/ 280 w 730"/>
                <a:gd name="T77" fmla="*/ 74 h 763"/>
                <a:gd name="T78" fmla="*/ 280 w 730"/>
                <a:gd name="T79" fmla="*/ 97 h 763"/>
                <a:gd name="T80" fmla="*/ 582 w 730"/>
                <a:gd name="T81" fmla="*/ 97 h 763"/>
                <a:gd name="T82" fmla="*/ 582 w 730"/>
                <a:gd name="T83" fmla="*/ 74 h 763"/>
                <a:gd name="T84" fmla="*/ 663 w 730"/>
                <a:gd name="T85" fmla="*/ 26 h 763"/>
                <a:gd name="T86" fmla="*/ 608 w 730"/>
                <a:gd name="T87" fmla="*/ 26 h 763"/>
                <a:gd name="T88" fmla="*/ 608 w 730"/>
                <a:gd name="T89" fmla="*/ 96 h 763"/>
                <a:gd name="T90" fmla="*/ 663 w 730"/>
                <a:gd name="T91" fmla="*/ 96 h 763"/>
                <a:gd name="T92" fmla="*/ 663 w 730"/>
                <a:gd name="T93" fmla="*/ 26 h 763"/>
                <a:gd name="T94" fmla="*/ 254 w 730"/>
                <a:gd name="T95" fmla="*/ 25 h 763"/>
                <a:gd name="T96" fmla="*/ 234 w 730"/>
                <a:gd name="T97" fmla="*/ 33 h 763"/>
                <a:gd name="T98" fmla="*/ 226 w 730"/>
                <a:gd name="T99" fmla="*/ 47 h 763"/>
                <a:gd name="T100" fmla="*/ 226 w 730"/>
                <a:gd name="T101" fmla="*/ 78 h 763"/>
                <a:gd name="T102" fmla="*/ 228 w 730"/>
                <a:gd name="T103" fmla="*/ 85 h 763"/>
                <a:gd name="T104" fmla="*/ 254 w 730"/>
                <a:gd name="T105" fmla="*/ 97 h 763"/>
                <a:gd name="T106" fmla="*/ 254 w 730"/>
                <a:gd name="T107" fmla="*/ 25 h 763"/>
                <a:gd name="T108" fmla="*/ 201 w 730"/>
                <a:gd name="T109" fmla="*/ 52 h 763"/>
                <a:gd name="T110" fmla="*/ 184 w 730"/>
                <a:gd name="T111" fmla="*/ 61 h 763"/>
                <a:gd name="T112" fmla="*/ 201 w 730"/>
                <a:gd name="T113" fmla="*/ 70 h 763"/>
                <a:gd name="T114" fmla="*/ 201 w 730"/>
                <a:gd name="T115" fmla="*/ 52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30" h="763">
                  <a:moveTo>
                    <a:pt x="26" y="737"/>
                  </a:moveTo>
                  <a:cubicBezTo>
                    <a:pt x="52" y="737"/>
                    <a:pt x="78" y="737"/>
                    <a:pt x="103" y="737"/>
                  </a:cubicBezTo>
                  <a:cubicBezTo>
                    <a:pt x="108" y="737"/>
                    <a:pt x="112" y="737"/>
                    <a:pt x="117" y="737"/>
                  </a:cubicBezTo>
                  <a:cubicBezTo>
                    <a:pt x="128" y="737"/>
                    <a:pt x="134" y="743"/>
                    <a:pt x="134" y="750"/>
                  </a:cubicBezTo>
                  <a:cubicBezTo>
                    <a:pt x="134" y="758"/>
                    <a:pt x="127" y="763"/>
                    <a:pt x="117" y="763"/>
                  </a:cubicBezTo>
                  <a:cubicBezTo>
                    <a:pt x="97" y="763"/>
                    <a:pt x="76" y="763"/>
                    <a:pt x="55" y="763"/>
                  </a:cubicBezTo>
                  <a:cubicBezTo>
                    <a:pt x="47" y="763"/>
                    <a:pt x="39" y="763"/>
                    <a:pt x="30" y="763"/>
                  </a:cubicBezTo>
                  <a:cubicBezTo>
                    <a:pt x="7" y="763"/>
                    <a:pt x="0" y="756"/>
                    <a:pt x="0" y="733"/>
                  </a:cubicBezTo>
                  <a:cubicBezTo>
                    <a:pt x="0" y="561"/>
                    <a:pt x="0" y="389"/>
                    <a:pt x="0" y="217"/>
                  </a:cubicBezTo>
                  <a:cubicBezTo>
                    <a:pt x="0" y="170"/>
                    <a:pt x="0" y="122"/>
                    <a:pt x="0" y="75"/>
                  </a:cubicBezTo>
                  <a:cubicBezTo>
                    <a:pt x="1" y="55"/>
                    <a:pt x="7" y="48"/>
                    <a:pt x="27" y="48"/>
                  </a:cubicBezTo>
                  <a:cubicBezTo>
                    <a:pt x="68" y="48"/>
                    <a:pt x="108" y="48"/>
                    <a:pt x="148" y="48"/>
                  </a:cubicBezTo>
                  <a:cubicBezTo>
                    <a:pt x="154" y="48"/>
                    <a:pt x="160" y="46"/>
                    <a:pt x="165" y="43"/>
                  </a:cubicBezTo>
                  <a:cubicBezTo>
                    <a:pt x="187" y="32"/>
                    <a:pt x="207" y="19"/>
                    <a:pt x="229" y="9"/>
                  </a:cubicBezTo>
                  <a:cubicBezTo>
                    <a:pt x="240" y="4"/>
                    <a:pt x="252" y="1"/>
                    <a:pt x="264" y="1"/>
                  </a:cubicBezTo>
                  <a:cubicBezTo>
                    <a:pt x="395" y="0"/>
                    <a:pt x="527" y="1"/>
                    <a:pt x="658" y="1"/>
                  </a:cubicBezTo>
                  <a:cubicBezTo>
                    <a:pt x="678" y="1"/>
                    <a:pt x="688" y="11"/>
                    <a:pt x="688" y="31"/>
                  </a:cubicBezTo>
                  <a:cubicBezTo>
                    <a:pt x="688" y="36"/>
                    <a:pt x="688" y="41"/>
                    <a:pt x="688" y="48"/>
                  </a:cubicBezTo>
                  <a:cubicBezTo>
                    <a:pt x="697" y="48"/>
                    <a:pt x="705" y="48"/>
                    <a:pt x="714" y="48"/>
                  </a:cubicBezTo>
                  <a:cubicBezTo>
                    <a:pt x="724" y="48"/>
                    <a:pt x="730" y="53"/>
                    <a:pt x="730" y="60"/>
                  </a:cubicBezTo>
                  <a:cubicBezTo>
                    <a:pt x="730" y="68"/>
                    <a:pt x="723" y="72"/>
                    <a:pt x="714" y="73"/>
                  </a:cubicBezTo>
                  <a:cubicBezTo>
                    <a:pt x="706" y="73"/>
                    <a:pt x="698" y="73"/>
                    <a:pt x="688" y="73"/>
                  </a:cubicBezTo>
                  <a:cubicBezTo>
                    <a:pt x="688" y="79"/>
                    <a:pt x="688" y="85"/>
                    <a:pt x="688" y="91"/>
                  </a:cubicBezTo>
                  <a:cubicBezTo>
                    <a:pt x="688" y="112"/>
                    <a:pt x="678" y="122"/>
                    <a:pt x="657" y="122"/>
                  </a:cubicBezTo>
                  <a:cubicBezTo>
                    <a:pt x="611" y="122"/>
                    <a:pt x="566" y="122"/>
                    <a:pt x="520" y="122"/>
                  </a:cubicBezTo>
                  <a:cubicBezTo>
                    <a:pt x="437" y="122"/>
                    <a:pt x="353" y="122"/>
                    <a:pt x="270" y="122"/>
                  </a:cubicBezTo>
                  <a:cubicBezTo>
                    <a:pt x="252" y="122"/>
                    <a:pt x="236" y="118"/>
                    <a:pt x="220" y="109"/>
                  </a:cubicBezTo>
                  <a:cubicBezTo>
                    <a:pt x="200" y="97"/>
                    <a:pt x="179" y="86"/>
                    <a:pt x="159" y="74"/>
                  </a:cubicBezTo>
                  <a:cubicBezTo>
                    <a:pt x="157" y="73"/>
                    <a:pt x="154" y="73"/>
                    <a:pt x="152" y="73"/>
                  </a:cubicBezTo>
                  <a:cubicBezTo>
                    <a:pt x="111" y="73"/>
                    <a:pt x="70" y="73"/>
                    <a:pt x="29" y="73"/>
                  </a:cubicBezTo>
                  <a:cubicBezTo>
                    <a:pt x="28" y="73"/>
                    <a:pt x="27" y="73"/>
                    <a:pt x="26" y="73"/>
                  </a:cubicBezTo>
                  <a:cubicBezTo>
                    <a:pt x="26" y="294"/>
                    <a:pt x="26" y="515"/>
                    <a:pt x="26" y="737"/>
                  </a:cubicBezTo>
                  <a:close/>
                  <a:moveTo>
                    <a:pt x="582" y="26"/>
                  </a:moveTo>
                  <a:cubicBezTo>
                    <a:pt x="481" y="26"/>
                    <a:pt x="380" y="26"/>
                    <a:pt x="280" y="26"/>
                  </a:cubicBezTo>
                  <a:cubicBezTo>
                    <a:pt x="280" y="34"/>
                    <a:pt x="280" y="41"/>
                    <a:pt x="280" y="48"/>
                  </a:cubicBezTo>
                  <a:cubicBezTo>
                    <a:pt x="381" y="48"/>
                    <a:pt x="481" y="48"/>
                    <a:pt x="582" y="48"/>
                  </a:cubicBezTo>
                  <a:cubicBezTo>
                    <a:pt x="582" y="41"/>
                    <a:pt x="582" y="33"/>
                    <a:pt x="582" y="26"/>
                  </a:cubicBezTo>
                  <a:close/>
                  <a:moveTo>
                    <a:pt x="582" y="74"/>
                  </a:moveTo>
                  <a:cubicBezTo>
                    <a:pt x="481" y="74"/>
                    <a:pt x="380" y="74"/>
                    <a:pt x="280" y="74"/>
                  </a:cubicBezTo>
                  <a:cubicBezTo>
                    <a:pt x="280" y="82"/>
                    <a:pt x="280" y="89"/>
                    <a:pt x="280" y="97"/>
                  </a:cubicBezTo>
                  <a:cubicBezTo>
                    <a:pt x="381" y="97"/>
                    <a:pt x="481" y="97"/>
                    <a:pt x="582" y="97"/>
                  </a:cubicBezTo>
                  <a:cubicBezTo>
                    <a:pt x="582" y="89"/>
                    <a:pt x="582" y="82"/>
                    <a:pt x="582" y="74"/>
                  </a:cubicBezTo>
                  <a:close/>
                  <a:moveTo>
                    <a:pt x="663" y="26"/>
                  </a:moveTo>
                  <a:cubicBezTo>
                    <a:pt x="644" y="26"/>
                    <a:pt x="626" y="26"/>
                    <a:pt x="608" y="26"/>
                  </a:cubicBezTo>
                  <a:cubicBezTo>
                    <a:pt x="608" y="50"/>
                    <a:pt x="608" y="73"/>
                    <a:pt x="608" y="96"/>
                  </a:cubicBezTo>
                  <a:cubicBezTo>
                    <a:pt x="627" y="96"/>
                    <a:pt x="645" y="96"/>
                    <a:pt x="663" y="96"/>
                  </a:cubicBezTo>
                  <a:cubicBezTo>
                    <a:pt x="663" y="73"/>
                    <a:pt x="663" y="49"/>
                    <a:pt x="663" y="26"/>
                  </a:cubicBezTo>
                  <a:close/>
                  <a:moveTo>
                    <a:pt x="254" y="25"/>
                  </a:moveTo>
                  <a:cubicBezTo>
                    <a:pt x="247" y="28"/>
                    <a:pt x="241" y="31"/>
                    <a:pt x="234" y="33"/>
                  </a:cubicBezTo>
                  <a:cubicBezTo>
                    <a:pt x="228" y="36"/>
                    <a:pt x="226" y="40"/>
                    <a:pt x="226" y="47"/>
                  </a:cubicBezTo>
                  <a:cubicBezTo>
                    <a:pt x="227" y="57"/>
                    <a:pt x="226" y="68"/>
                    <a:pt x="226" y="78"/>
                  </a:cubicBezTo>
                  <a:cubicBezTo>
                    <a:pt x="226" y="80"/>
                    <a:pt x="227" y="84"/>
                    <a:pt x="228" y="85"/>
                  </a:cubicBezTo>
                  <a:cubicBezTo>
                    <a:pt x="236" y="89"/>
                    <a:pt x="245" y="93"/>
                    <a:pt x="254" y="97"/>
                  </a:cubicBezTo>
                  <a:cubicBezTo>
                    <a:pt x="254" y="73"/>
                    <a:pt x="254" y="50"/>
                    <a:pt x="254" y="25"/>
                  </a:cubicBezTo>
                  <a:close/>
                  <a:moveTo>
                    <a:pt x="201" y="52"/>
                  </a:moveTo>
                  <a:cubicBezTo>
                    <a:pt x="195" y="55"/>
                    <a:pt x="190" y="58"/>
                    <a:pt x="184" y="61"/>
                  </a:cubicBezTo>
                  <a:cubicBezTo>
                    <a:pt x="191" y="64"/>
                    <a:pt x="195" y="67"/>
                    <a:pt x="201" y="70"/>
                  </a:cubicBezTo>
                  <a:cubicBezTo>
                    <a:pt x="201" y="63"/>
                    <a:pt x="201" y="58"/>
                    <a:pt x="201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3" name="Freeform 19"/>
            <p:cNvSpPr/>
            <p:nvPr/>
          </p:nvSpPr>
          <p:spPr bwMode="auto">
            <a:xfrm>
              <a:off x="5140326" y="2163763"/>
              <a:ext cx="2541588" cy="2701925"/>
            </a:xfrm>
            <a:custGeom>
              <a:avLst/>
              <a:gdLst>
                <a:gd name="T0" fmla="*/ 648 w 673"/>
                <a:gd name="T1" fmla="*/ 689 h 715"/>
                <a:gd name="T2" fmla="*/ 648 w 673"/>
                <a:gd name="T3" fmla="*/ 25 h 715"/>
                <a:gd name="T4" fmla="*/ 610 w 673"/>
                <a:gd name="T5" fmla="*/ 25 h 715"/>
                <a:gd name="T6" fmla="*/ 595 w 673"/>
                <a:gd name="T7" fmla="*/ 13 h 715"/>
                <a:gd name="T8" fmla="*/ 610 w 673"/>
                <a:gd name="T9" fmla="*/ 0 h 715"/>
                <a:gd name="T10" fmla="*/ 647 w 673"/>
                <a:gd name="T11" fmla="*/ 0 h 715"/>
                <a:gd name="T12" fmla="*/ 673 w 673"/>
                <a:gd name="T13" fmla="*/ 26 h 715"/>
                <a:gd name="T14" fmla="*/ 673 w 673"/>
                <a:gd name="T15" fmla="*/ 393 h 715"/>
                <a:gd name="T16" fmla="*/ 673 w 673"/>
                <a:gd name="T17" fmla="*/ 685 h 715"/>
                <a:gd name="T18" fmla="*/ 642 w 673"/>
                <a:gd name="T19" fmla="*/ 715 h 715"/>
                <a:gd name="T20" fmla="*/ 22 w 673"/>
                <a:gd name="T21" fmla="*/ 715 h 715"/>
                <a:gd name="T22" fmla="*/ 1 w 673"/>
                <a:gd name="T23" fmla="*/ 702 h 715"/>
                <a:gd name="T24" fmla="*/ 23 w 673"/>
                <a:gd name="T25" fmla="*/ 689 h 715"/>
                <a:gd name="T26" fmla="*/ 634 w 673"/>
                <a:gd name="T27" fmla="*/ 689 h 715"/>
                <a:gd name="T28" fmla="*/ 648 w 673"/>
                <a:gd name="T29" fmla="*/ 689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3" h="715">
                  <a:moveTo>
                    <a:pt x="648" y="689"/>
                  </a:moveTo>
                  <a:cubicBezTo>
                    <a:pt x="648" y="467"/>
                    <a:pt x="648" y="246"/>
                    <a:pt x="648" y="25"/>
                  </a:cubicBezTo>
                  <a:cubicBezTo>
                    <a:pt x="635" y="25"/>
                    <a:pt x="622" y="24"/>
                    <a:pt x="610" y="25"/>
                  </a:cubicBezTo>
                  <a:cubicBezTo>
                    <a:pt x="602" y="25"/>
                    <a:pt x="596" y="22"/>
                    <a:pt x="595" y="13"/>
                  </a:cubicBezTo>
                  <a:cubicBezTo>
                    <a:pt x="594" y="5"/>
                    <a:pt x="600" y="0"/>
                    <a:pt x="610" y="0"/>
                  </a:cubicBezTo>
                  <a:cubicBezTo>
                    <a:pt x="623" y="0"/>
                    <a:pt x="635" y="0"/>
                    <a:pt x="647" y="0"/>
                  </a:cubicBezTo>
                  <a:cubicBezTo>
                    <a:pt x="666" y="0"/>
                    <a:pt x="673" y="7"/>
                    <a:pt x="673" y="26"/>
                  </a:cubicBezTo>
                  <a:cubicBezTo>
                    <a:pt x="673" y="148"/>
                    <a:pt x="673" y="270"/>
                    <a:pt x="673" y="393"/>
                  </a:cubicBezTo>
                  <a:cubicBezTo>
                    <a:pt x="673" y="490"/>
                    <a:pt x="673" y="587"/>
                    <a:pt x="673" y="685"/>
                  </a:cubicBezTo>
                  <a:cubicBezTo>
                    <a:pt x="673" y="708"/>
                    <a:pt x="666" y="715"/>
                    <a:pt x="642" y="715"/>
                  </a:cubicBezTo>
                  <a:cubicBezTo>
                    <a:pt x="435" y="715"/>
                    <a:pt x="229" y="715"/>
                    <a:pt x="22" y="715"/>
                  </a:cubicBezTo>
                  <a:cubicBezTo>
                    <a:pt x="8" y="715"/>
                    <a:pt x="1" y="710"/>
                    <a:pt x="1" y="702"/>
                  </a:cubicBezTo>
                  <a:cubicBezTo>
                    <a:pt x="0" y="694"/>
                    <a:pt x="8" y="689"/>
                    <a:pt x="23" y="689"/>
                  </a:cubicBezTo>
                  <a:cubicBezTo>
                    <a:pt x="227" y="689"/>
                    <a:pt x="431" y="689"/>
                    <a:pt x="634" y="689"/>
                  </a:cubicBezTo>
                  <a:cubicBezTo>
                    <a:pt x="639" y="689"/>
                    <a:pt x="643" y="689"/>
                    <a:pt x="648" y="6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4" name="Freeform 20"/>
            <p:cNvSpPr>
              <a:spLocks noEditPoints="1"/>
            </p:cNvSpPr>
            <p:nvPr/>
          </p:nvSpPr>
          <p:spPr bwMode="auto">
            <a:xfrm>
              <a:off x="6575426" y="3811588"/>
              <a:ext cx="800100" cy="808038"/>
            </a:xfrm>
            <a:custGeom>
              <a:avLst/>
              <a:gdLst>
                <a:gd name="T0" fmla="*/ 211 w 212"/>
                <a:gd name="T1" fmla="*/ 109 h 214"/>
                <a:gd name="T2" fmla="*/ 103 w 212"/>
                <a:gd name="T3" fmla="*/ 213 h 214"/>
                <a:gd name="T4" fmla="*/ 1 w 212"/>
                <a:gd name="T5" fmla="*/ 106 h 214"/>
                <a:gd name="T6" fmla="*/ 109 w 212"/>
                <a:gd name="T7" fmla="*/ 1 h 214"/>
                <a:gd name="T8" fmla="*/ 211 w 212"/>
                <a:gd name="T9" fmla="*/ 109 h 214"/>
                <a:gd name="T10" fmla="*/ 187 w 212"/>
                <a:gd name="T11" fmla="*/ 109 h 214"/>
                <a:gd name="T12" fmla="*/ 107 w 212"/>
                <a:gd name="T13" fmla="*/ 26 h 214"/>
                <a:gd name="T14" fmla="*/ 26 w 212"/>
                <a:gd name="T15" fmla="*/ 107 h 214"/>
                <a:gd name="T16" fmla="*/ 106 w 212"/>
                <a:gd name="T17" fmla="*/ 189 h 214"/>
                <a:gd name="T18" fmla="*/ 187 w 212"/>
                <a:gd name="T19" fmla="*/ 109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4">
                  <a:moveTo>
                    <a:pt x="211" y="109"/>
                  </a:moveTo>
                  <a:cubicBezTo>
                    <a:pt x="210" y="169"/>
                    <a:pt x="163" y="214"/>
                    <a:pt x="103" y="213"/>
                  </a:cubicBezTo>
                  <a:cubicBezTo>
                    <a:pt x="46" y="212"/>
                    <a:pt x="0" y="163"/>
                    <a:pt x="1" y="106"/>
                  </a:cubicBezTo>
                  <a:cubicBezTo>
                    <a:pt x="2" y="47"/>
                    <a:pt x="50" y="0"/>
                    <a:pt x="109" y="1"/>
                  </a:cubicBezTo>
                  <a:cubicBezTo>
                    <a:pt x="166" y="2"/>
                    <a:pt x="212" y="51"/>
                    <a:pt x="211" y="109"/>
                  </a:cubicBezTo>
                  <a:close/>
                  <a:moveTo>
                    <a:pt x="187" y="109"/>
                  </a:moveTo>
                  <a:cubicBezTo>
                    <a:pt x="187" y="63"/>
                    <a:pt x="153" y="26"/>
                    <a:pt x="107" y="26"/>
                  </a:cubicBezTo>
                  <a:cubicBezTo>
                    <a:pt x="63" y="26"/>
                    <a:pt x="27" y="59"/>
                    <a:pt x="26" y="107"/>
                  </a:cubicBezTo>
                  <a:cubicBezTo>
                    <a:pt x="25" y="151"/>
                    <a:pt x="62" y="188"/>
                    <a:pt x="106" y="189"/>
                  </a:cubicBezTo>
                  <a:cubicBezTo>
                    <a:pt x="150" y="189"/>
                    <a:pt x="186" y="153"/>
                    <a:pt x="187" y="1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5" name="Freeform 21"/>
            <p:cNvSpPr>
              <a:spLocks noEditPoints="1"/>
            </p:cNvSpPr>
            <p:nvPr/>
          </p:nvSpPr>
          <p:spPr bwMode="auto">
            <a:xfrm>
              <a:off x="4811713" y="3814763"/>
              <a:ext cx="796925" cy="801688"/>
            </a:xfrm>
            <a:custGeom>
              <a:avLst/>
              <a:gdLst>
                <a:gd name="T0" fmla="*/ 106 w 211"/>
                <a:gd name="T1" fmla="*/ 212 h 212"/>
                <a:gd name="T2" fmla="*/ 1 w 211"/>
                <a:gd name="T3" fmla="*/ 106 h 212"/>
                <a:gd name="T4" fmla="*/ 105 w 211"/>
                <a:gd name="T5" fmla="*/ 0 h 212"/>
                <a:gd name="T6" fmla="*/ 211 w 211"/>
                <a:gd name="T7" fmla="*/ 107 h 212"/>
                <a:gd name="T8" fmla="*/ 106 w 211"/>
                <a:gd name="T9" fmla="*/ 212 h 212"/>
                <a:gd name="T10" fmla="*/ 25 w 211"/>
                <a:gd name="T11" fmla="*/ 106 h 212"/>
                <a:gd name="T12" fmla="*/ 105 w 211"/>
                <a:gd name="T13" fmla="*/ 188 h 212"/>
                <a:gd name="T14" fmla="*/ 186 w 211"/>
                <a:gd name="T15" fmla="*/ 106 h 212"/>
                <a:gd name="T16" fmla="*/ 106 w 211"/>
                <a:gd name="T17" fmla="*/ 25 h 212"/>
                <a:gd name="T18" fmla="*/ 25 w 211"/>
                <a:gd name="T19" fmla="*/ 1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1" h="212">
                  <a:moveTo>
                    <a:pt x="106" y="212"/>
                  </a:moveTo>
                  <a:cubicBezTo>
                    <a:pt x="47" y="212"/>
                    <a:pt x="1" y="166"/>
                    <a:pt x="1" y="106"/>
                  </a:cubicBezTo>
                  <a:cubicBezTo>
                    <a:pt x="0" y="48"/>
                    <a:pt x="47" y="0"/>
                    <a:pt x="105" y="0"/>
                  </a:cubicBezTo>
                  <a:cubicBezTo>
                    <a:pt x="163" y="0"/>
                    <a:pt x="211" y="48"/>
                    <a:pt x="211" y="107"/>
                  </a:cubicBezTo>
                  <a:cubicBezTo>
                    <a:pt x="211" y="165"/>
                    <a:pt x="164" y="212"/>
                    <a:pt x="106" y="212"/>
                  </a:cubicBezTo>
                  <a:close/>
                  <a:moveTo>
                    <a:pt x="25" y="106"/>
                  </a:moveTo>
                  <a:cubicBezTo>
                    <a:pt x="25" y="151"/>
                    <a:pt x="61" y="188"/>
                    <a:pt x="105" y="188"/>
                  </a:cubicBezTo>
                  <a:cubicBezTo>
                    <a:pt x="149" y="188"/>
                    <a:pt x="187" y="150"/>
                    <a:pt x="186" y="106"/>
                  </a:cubicBezTo>
                  <a:cubicBezTo>
                    <a:pt x="186" y="61"/>
                    <a:pt x="150" y="24"/>
                    <a:pt x="106" y="25"/>
                  </a:cubicBezTo>
                  <a:cubicBezTo>
                    <a:pt x="60" y="25"/>
                    <a:pt x="25" y="61"/>
                    <a:pt x="25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6" name="Freeform 22"/>
            <p:cNvSpPr/>
            <p:nvPr/>
          </p:nvSpPr>
          <p:spPr bwMode="auto">
            <a:xfrm>
              <a:off x="5665788" y="3792538"/>
              <a:ext cx="815975" cy="827088"/>
            </a:xfrm>
            <a:custGeom>
              <a:avLst/>
              <a:gdLst>
                <a:gd name="T0" fmla="*/ 114 w 216"/>
                <a:gd name="T1" fmla="*/ 218 h 219"/>
                <a:gd name="T2" fmla="*/ 20 w 216"/>
                <a:gd name="T3" fmla="*/ 160 h 219"/>
                <a:gd name="T4" fmla="*/ 31 w 216"/>
                <a:gd name="T5" fmla="*/ 47 h 219"/>
                <a:gd name="T6" fmla="*/ 136 w 216"/>
                <a:gd name="T7" fmla="*/ 9 h 219"/>
                <a:gd name="T8" fmla="*/ 212 w 216"/>
                <a:gd name="T9" fmla="*/ 75 h 219"/>
                <a:gd name="T10" fmla="*/ 206 w 216"/>
                <a:gd name="T11" fmla="*/ 92 h 219"/>
                <a:gd name="T12" fmla="*/ 189 w 216"/>
                <a:gd name="T13" fmla="*/ 84 h 219"/>
                <a:gd name="T14" fmla="*/ 134 w 216"/>
                <a:gd name="T15" fmla="*/ 34 h 219"/>
                <a:gd name="T16" fmla="*/ 46 w 216"/>
                <a:gd name="T17" fmla="*/ 67 h 219"/>
                <a:gd name="T18" fmla="*/ 51 w 216"/>
                <a:gd name="T19" fmla="*/ 163 h 219"/>
                <a:gd name="T20" fmla="*/ 189 w 216"/>
                <a:gd name="T21" fmla="*/ 141 h 219"/>
                <a:gd name="T22" fmla="*/ 190 w 216"/>
                <a:gd name="T23" fmla="*/ 138 h 219"/>
                <a:gd name="T24" fmla="*/ 207 w 216"/>
                <a:gd name="T25" fmla="*/ 129 h 219"/>
                <a:gd name="T26" fmla="*/ 213 w 216"/>
                <a:gd name="T27" fmla="*/ 146 h 219"/>
                <a:gd name="T28" fmla="*/ 189 w 216"/>
                <a:gd name="T29" fmla="*/ 186 h 219"/>
                <a:gd name="T30" fmla="*/ 114 w 216"/>
                <a:gd name="T31" fmla="*/ 218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6" h="219">
                  <a:moveTo>
                    <a:pt x="114" y="218"/>
                  </a:moveTo>
                  <a:cubicBezTo>
                    <a:pt x="71" y="217"/>
                    <a:pt x="39" y="199"/>
                    <a:pt x="20" y="160"/>
                  </a:cubicBezTo>
                  <a:cubicBezTo>
                    <a:pt x="0" y="121"/>
                    <a:pt x="4" y="82"/>
                    <a:pt x="31" y="47"/>
                  </a:cubicBezTo>
                  <a:cubicBezTo>
                    <a:pt x="57" y="13"/>
                    <a:pt x="93" y="0"/>
                    <a:pt x="136" y="9"/>
                  </a:cubicBezTo>
                  <a:cubicBezTo>
                    <a:pt x="173" y="17"/>
                    <a:pt x="198" y="40"/>
                    <a:pt x="212" y="75"/>
                  </a:cubicBezTo>
                  <a:cubicBezTo>
                    <a:pt x="215" y="82"/>
                    <a:pt x="214" y="89"/>
                    <a:pt x="206" y="92"/>
                  </a:cubicBezTo>
                  <a:cubicBezTo>
                    <a:pt x="198" y="95"/>
                    <a:pt x="192" y="92"/>
                    <a:pt x="189" y="84"/>
                  </a:cubicBezTo>
                  <a:cubicBezTo>
                    <a:pt x="179" y="58"/>
                    <a:pt x="161" y="41"/>
                    <a:pt x="134" y="34"/>
                  </a:cubicBezTo>
                  <a:cubicBezTo>
                    <a:pt x="102" y="24"/>
                    <a:pt x="65" y="39"/>
                    <a:pt x="46" y="67"/>
                  </a:cubicBezTo>
                  <a:cubicBezTo>
                    <a:pt x="27" y="96"/>
                    <a:pt x="29" y="137"/>
                    <a:pt x="51" y="163"/>
                  </a:cubicBezTo>
                  <a:cubicBezTo>
                    <a:pt x="92" y="212"/>
                    <a:pt x="164" y="201"/>
                    <a:pt x="189" y="141"/>
                  </a:cubicBezTo>
                  <a:cubicBezTo>
                    <a:pt x="189" y="140"/>
                    <a:pt x="189" y="139"/>
                    <a:pt x="190" y="138"/>
                  </a:cubicBezTo>
                  <a:cubicBezTo>
                    <a:pt x="193" y="131"/>
                    <a:pt x="198" y="126"/>
                    <a:pt x="207" y="129"/>
                  </a:cubicBezTo>
                  <a:cubicBezTo>
                    <a:pt x="215" y="132"/>
                    <a:pt x="216" y="140"/>
                    <a:pt x="213" y="146"/>
                  </a:cubicBezTo>
                  <a:cubicBezTo>
                    <a:pt x="206" y="160"/>
                    <a:pt x="199" y="175"/>
                    <a:pt x="189" y="186"/>
                  </a:cubicBezTo>
                  <a:cubicBezTo>
                    <a:pt x="169" y="208"/>
                    <a:pt x="144" y="219"/>
                    <a:pt x="114" y="2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" name="Freeform 23"/>
            <p:cNvSpPr>
              <a:spLocks noEditPoints="1"/>
            </p:cNvSpPr>
            <p:nvPr/>
          </p:nvSpPr>
          <p:spPr bwMode="auto">
            <a:xfrm>
              <a:off x="4811713" y="2597151"/>
              <a:ext cx="492125" cy="457200"/>
            </a:xfrm>
            <a:custGeom>
              <a:avLst/>
              <a:gdLst>
                <a:gd name="T0" fmla="*/ 0 w 130"/>
                <a:gd name="T1" fmla="*/ 61 h 121"/>
                <a:gd name="T2" fmla="*/ 1 w 130"/>
                <a:gd name="T3" fmla="*/ 22 h 121"/>
                <a:gd name="T4" fmla="*/ 21 w 130"/>
                <a:gd name="T5" fmla="*/ 1 h 121"/>
                <a:gd name="T6" fmla="*/ 100 w 130"/>
                <a:gd name="T7" fmla="*/ 1 h 121"/>
                <a:gd name="T8" fmla="*/ 124 w 130"/>
                <a:gd name="T9" fmla="*/ 11 h 121"/>
                <a:gd name="T10" fmla="*/ 125 w 130"/>
                <a:gd name="T11" fmla="*/ 29 h 121"/>
                <a:gd name="T12" fmla="*/ 120 w 130"/>
                <a:gd name="T13" fmla="*/ 42 h 121"/>
                <a:gd name="T14" fmla="*/ 120 w 130"/>
                <a:gd name="T15" fmla="*/ 100 h 121"/>
                <a:gd name="T16" fmla="*/ 99 w 130"/>
                <a:gd name="T17" fmla="*/ 121 h 121"/>
                <a:gd name="T18" fmla="*/ 21 w 130"/>
                <a:gd name="T19" fmla="*/ 121 h 121"/>
                <a:gd name="T20" fmla="*/ 1 w 130"/>
                <a:gd name="T21" fmla="*/ 101 h 121"/>
                <a:gd name="T22" fmla="*/ 0 w 130"/>
                <a:gd name="T23" fmla="*/ 61 h 121"/>
                <a:gd name="T24" fmla="*/ 26 w 130"/>
                <a:gd name="T25" fmla="*/ 26 h 121"/>
                <a:gd name="T26" fmla="*/ 26 w 130"/>
                <a:gd name="T27" fmla="*/ 96 h 121"/>
                <a:gd name="T28" fmla="*/ 95 w 130"/>
                <a:gd name="T29" fmla="*/ 96 h 121"/>
                <a:gd name="T30" fmla="*/ 95 w 130"/>
                <a:gd name="T31" fmla="*/ 58 h 121"/>
                <a:gd name="T32" fmla="*/ 75 w 130"/>
                <a:gd name="T33" fmla="*/ 78 h 121"/>
                <a:gd name="T34" fmla="*/ 53 w 130"/>
                <a:gd name="T35" fmla="*/ 80 h 121"/>
                <a:gd name="T36" fmla="*/ 35 w 130"/>
                <a:gd name="T37" fmla="*/ 62 h 121"/>
                <a:gd name="T38" fmla="*/ 35 w 130"/>
                <a:gd name="T39" fmla="*/ 46 h 121"/>
                <a:gd name="T40" fmla="*/ 52 w 130"/>
                <a:gd name="T41" fmla="*/ 46 h 121"/>
                <a:gd name="T42" fmla="*/ 62 w 130"/>
                <a:gd name="T43" fmla="*/ 55 h 121"/>
                <a:gd name="T44" fmla="*/ 60 w 130"/>
                <a:gd name="T45" fmla="*/ 53 h 121"/>
                <a:gd name="T46" fmla="*/ 90 w 130"/>
                <a:gd name="T47" fmla="*/ 26 h 121"/>
                <a:gd name="T48" fmla="*/ 26 w 130"/>
                <a:gd name="T49" fmla="*/ 2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" h="121">
                  <a:moveTo>
                    <a:pt x="0" y="61"/>
                  </a:moveTo>
                  <a:cubicBezTo>
                    <a:pt x="0" y="48"/>
                    <a:pt x="0" y="35"/>
                    <a:pt x="1" y="22"/>
                  </a:cubicBezTo>
                  <a:cubicBezTo>
                    <a:pt x="1" y="7"/>
                    <a:pt x="6" y="1"/>
                    <a:pt x="21" y="1"/>
                  </a:cubicBezTo>
                  <a:cubicBezTo>
                    <a:pt x="47" y="1"/>
                    <a:pt x="74" y="0"/>
                    <a:pt x="100" y="1"/>
                  </a:cubicBezTo>
                  <a:cubicBezTo>
                    <a:pt x="108" y="2"/>
                    <a:pt x="117" y="6"/>
                    <a:pt x="124" y="11"/>
                  </a:cubicBezTo>
                  <a:cubicBezTo>
                    <a:pt x="130" y="15"/>
                    <a:pt x="129" y="22"/>
                    <a:pt x="125" y="29"/>
                  </a:cubicBezTo>
                  <a:cubicBezTo>
                    <a:pt x="122" y="32"/>
                    <a:pt x="120" y="37"/>
                    <a:pt x="120" y="42"/>
                  </a:cubicBezTo>
                  <a:cubicBezTo>
                    <a:pt x="120" y="61"/>
                    <a:pt x="120" y="80"/>
                    <a:pt x="120" y="100"/>
                  </a:cubicBezTo>
                  <a:cubicBezTo>
                    <a:pt x="120" y="115"/>
                    <a:pt x="114" y="121"/>
                    <a:pt x="99" y="121"/>
                  </a:cubicBezTo>
                  <a:cubicBezTo>
                    <a:pt x="73" y="121"/>
                    <a:pt x="47" y="121"/>
                    <a:pt x="21" y="121"/>
                  </a:cubicBezTo>
                  <a:cubicBezTo>
                    <a:pt x="7" y="121"/>
                    <a:pt x="1" y="115"/>
                    <a:pt x="1" y="101"/>
                  </a:cubicBezTo>
                  <a:cubicBezTo>
                    <a:pt x="0" y="88"/>
                    <a:pt x="0" y="74"/>
                    <a:pt x="0" y="61"/>
                  </a:cubicBezTo>
                  <a:close/>
                  <a:moveTo>
                    <a:pt x="26" y="26"/>
                  </a:moveTo>
                  <a:cubicBezTo>
                    <a:pt x="26" y="50"/>
                    <a:pt x="26" y="72"/>
                    <a:pt x="26" y="96"/>
                  </a:cubicBezTo>
                  <a:cubicBezTo>
                    <a:pt x="49" y="96"/>
                    <a:pt x="72" y="96"/>
                    <a:pt x="95" y="96"/>
                  </a:cubicBezTo>
                  <a:cubicBezTo>
                    <a:pt x="95" y="83"/>
                    <a:pt x="95" y="72"/>
                    <a:pt x="95" y="58"/>
                  </a:cubicBezTo>
                  <a:cubicBezTo>
                    <a:pt x="87" y="65"/>
                    <a:pt x="82" y="72"/>
                    <a:pt x="75" y="78"/>
                  </a:cubicBezTo>
                  <a:cubicBezTo>
                    <a:pt x="69" y="84"/>
                    <a:pt x="61" y="87"/>
                    <a:pt x="53" y="80"/>
                  </a:cubicBezTo>
                  <a:cubicBezTo>
                    <a:pt x="46" y="75"/>
                    <a:pt x="40" y="69"/>
                    <a:pt x="35" y="62"/>
                  </a:cubicBezTo>
                  <a:cubicBezTo>
                    <a:pt x="30" y="57"/>
                    <a:pt x="30" y="51"/>
                    <a:pt x="35" y="46"/>
                  </a:cubicBezTo>
                  <a:cubicBezTo>
                    <a:pt x="40" y="41"/>
                    <a:pt x="46" y="41"/>
                    <a:pt x="52" y="46"/>
                  </a:cubicBezTo>
                  <a:cubicBezTo>
                    <a:pt x="55" y="49"/>
                    <a:pt x="59" y="52"/>
                    <a:pt x="62" y="55"/>
                  </a:cubicBezTo>
                  <a:cubicBezTo>
                    <a:pt x="62" y="55"/>
                    <a:pt x="61" y="54"/>
                    <a:pt x="60" y="53"/>
                  </a:cubicBezTo>
                  <a:cubicBezTo>
                    <a:pt x="70" y="44"/>
                    <a:pt x="80" y="35"/>
                    <a:pt x="90" y="26"/>
                  </a:cubicBezTo>
                  <a:cubicBezTo>
                    <a:pt x="68" y="26"/>
                    <a:pt x="48" y="26"/>
                    <a:pt x="26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8" name="Freeform 24"/>
            <p:cNvSpPr>
              <a:spLocks noEditPoints="1"/>
            </p:cNvSpPr>
            <p:nvPr/>
          </p:nvSpPr>
          <p:spPr bwMode="auto">
            <a:xfrm>
              <a:off x="6175376" y="2601913"/>
              <a:ext cx="452438" cy="452438"/>
            </a:xfrm>
            <a:custGeom>
              <a:avLst/>
              <a:gdLst>
                <a:gd name="T0" fmla="*/ 60 w 120"/>
                <a:gd name="T1" fmla="*/ 120 h 120"/>
                <a:gd name="T2" fmla="*/ 20 w 120"/>
                <a:gd name="T3" fmla="*/ 120 h 120"/>
                <a:gd name="T4" fmla="*/ 1 w 120"/>
                <a:gd name="T5" fmla="*/ 100 h 120"/>
                <a:gd name="T6" fmla="*/ 1 w 120"/>
                <a:gd name="T7" fmla="*/ 20 h 120"/>
                <a:gd name="T8" fmla="*/ 20 w 120"/>
                <a:gd name="T9" fmla="*/ 0 h 120"/>
                <a:gd name="T10" fmla="*/ 100 w 120"/>
                <a:gd name="T11" fmla="*/ 0 h 120"/>
                <a:gd name="T12" fmla="*/ 120 w 120"/>
                <a:gd name="T13" fmla="*/ 20 h 120"/>
                <a:gd name="T14" fmla="*/ 120 w 120"/>
                <a:gd name="T15" fmla="*/ 99 h 120"/>
                <a:gd name="T16" fmla="*/ 99 w 120"/>
                <a:gd name="T17" fmla="*/ 120 h 120"/>
                <a:gd name="T18" fmla="*/ 60 w 120"/>
                <a:gd name="T19" fmla="*/ 120 h 120"/>
                <a:gd name="T20" fmla="*/ 95 w 120"/>
                <a:gd name="T21" fmla="*/ 25 h 120"/>
                <a:gd name="T22" fmla="*/ 25 w 120"/>
                <a:gd name="T23" fmla="*/ 25 h 120"/>
                <a:gd name="T24" fmla="*/ 25 w 120"/>
                <a:gd name="T25" fmla="*/ 95 h 120"/>
                <a:gd name="T26" fmla="*/ 95 w 120"/>
                <a:gd name="T27" fmla="*/ 95 h 120"/>
                <a:gd name="T28" fmla="*/ 95 w 120"/>
                <a:gd name="T29" fmla="*/ 2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0">
                  <a:moveTo>
                    <a:pt x="60" y="120"/>
                  </a:moveTo>
                  <a:cubicBezTo>
                    <a:pt x="47" y="120"/>
                    <a:pt x="33" y="120"/>
                    <a:pt x="20" y="120"/>
                  </a:cubicBezTo>
                  <a:cubicBezTo>
                    <a:pt x="7" y="120"/>
                    <a:pt x="1" y="113"/>
                    <a:pt x="1" y="100"/>
                  </a:cubicBezTo>
                  <a:cubicBezTo>
                    <a:pt x="0" y="73"/>
                    <a:pt x="0" y="47"/>
                    <a:pt x="1" y="20"/>
                  </a:cubicBezTo>
                  <a:cubicBezTo>
                    <a:pt x="1" y="7"/>
                    <a:pt x="7" y="0"/>
                    <a:pt x="20" y="0"/>
                  </a:cubicBezTo>
                  <a:cubicBezTo>
                    <a:pt x="47" y="0"/>
                    <a:pt x="73" y="0"/>
                    <a:pt x="100" y="0"/>
                  </a:cubicBezTo>
                  <a:cubicBezTo>
                    <a:pt x="114" y="0"/>
                    <a:pt x="120" y="7"/>
                    <a:pt x="120" y="20"/>
                  </a:cubicBezTo>
                  <a:cubicBezTo>
                    <a:pt x="120" y="47"/>
                    <a:pt x="120" y="73"/>
                    <a:pt x="120" y="99"/>
                  </a:cubicBezTo>
                  <a:cubicBezTo>
                    <a:pt x="120" y="114"/>
                    <a:pt x="114" y="120"/>
                    <a:pt x="99" y="120"/>
                  </a:cubicBezTo>
                  <a:cubicBezTo>
                    <a:pt x="86" y="120"/>
                    <a:pt x="73" y="120"/>
                    <a:pt x="60" y="120"/>
                  </a:cubicBezTo>
                  <a:close/>
                  <a:moveTo>
                    <a:pt x="95" y="25"/>
                  </a:moveTo>
                  <a:cubicBezTo>
                    <a:pt x="71" y="25"/>
                    <a:pt x="49" y="25"/>
                    <a:pt x="25" y="25"/>
                  </a:cubicBezTo>
                  <a:cubicBezTo>
                    <a:pt x="25" y="49"/>
                    <a:pt x="25" y="71"/>
                    <a:pt x="25" y="95"/>
                  </a:cubicBezTo>
                  <a:cubicBezTo>
                    <a:pt x="49" y="95"/>
                    <a:pt x="72" y="95"/>
                    <a:pt x="95" y="95"/>
                  </a:cubicBezTo>
                  <a:cubicBezTo>
                    <a:pt x="95" y="71"/>
                    <a:pt x="95" y="49"/>
                    <a:pt x="95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9" name="Freeform 25"/>
            <p:cNvSpPr>
              <a:spLocks noEditPoints="1"/>
            </p:cNvSpPr>
            <p:nvPr/>
          </p:nvSpPr>
          <p:spPr bwMode="auto">
            <a:xfrm>
              <a:off x="6175376" y="3190876"/>
              <a:ext cx="452438" cy="457200"/>
            </a:xfrm>
            <a:custGeom>
              <a:avLst/>
              <a:gdLst>
                <a:gd name="T0" fmla="*/ 1 w 120"/>
                <a:gd name="T1" fmla="*/ 60 h 121"/>
                <a:gd name="T2" fmla="*/ 1 w 120"/>
                <a:gd name="T3" fmla="*/ 20 h 121"/>
                <a:gd name="T4" fmla="*/ 19 w 120"/>
                <a:gd name="T5" fmla="*/ 1 h 121"/>
                <a:gd name="T6" fmla="*/ 101 w 120"/>
                <a:gd name="T7" fmla="*/ 1 h 121"/>
                <a:gd name="T8" fmla="*/ 120 w 120"/>
                <a:gd name="T9" fmla="*/ 19 h 121"/>
                <a:gd name="T10" fmla="*/ 120 w 120"/>
                <a:gd name="T11" fmla="*/ 101 h 121"/>
                <a:gd name="T12" fmla="*/ 101 w 120"/>
                <a:gd name="T13" fmla="*/ 121 h 121"/>
                <a:gd name="T14" fmla="*/ 20 w 120"/>
                <a:gd name="T15" fmla="*/ 120 h 121"/>
                <a:gd name="T16" fmla="*/ 1 w 120"/>
                <a:gd name="T17" fmla="*/ 101 h 121"/>
                <a:gd name="T18" fmla="*/ 1 w 120"/>
                <a:gd name="T19" fmla="*/ 60 h 121"/>
                <a:gd name="T20" fmla="*/ 26 w 120"/>
                <a:gd name="T21" fmla="*/ 25 h 121"/>
                <a:gd name="T22" fmla="*/ 26 w 120"/>
                <a:gd name="T23" fmla="*/ 95 h 121"/>
                <a:gd name="T24" fmla="*/ 95 w 120"/>
                <a:gd name="T25" fmla="*/ 95 h 121"/>
                <a:gd name="T26" fmla="*/ 95 w 120"/>
                <a:gd name="T27" fmla="*/ 25 h 121"/>
                <a:gd name="T28" fmla="*/ 26 w 120"/>
                <a:gd name="T29" fmla="*/ 2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1">
                  <a:moveTo>
                    <a:pt x="1" y="60"/>
                  </a:moveTo>
                  <a:cubicBezTo>
                    <a:pt x="1" y="47"/>
                    <a:pt x="0" y="33"/>
                    <a:pt x="1" y="20"/>
                  </a:cubicBezTo>
                  <a:cubicBezTo>
                    <a:pt x="1" y="7"/>
                    <a:pt x="7" y="1"/>
                    <a:pt x="19" y="1"/>
                  </a:cubicBezTo>
                  <a:cubicBezTo>
                    <a:pt x="47" y="0"/>
                    <a:pt x="74" y="0"/>
                    <a:pt x="101" y="1"/>
                  </a:cubicBezTo>
                  <a:cubicBezTo>
                    <a:pt x="113" y="1"/>
                    <a:pt x="120" y="7"/>
                    <a:pt x="120" y="19"/>
                  </a:cubicBezTo>
                  <a:cubicBezTo>
                    <a:pt x="120" y="47"/>
                    <a:pt x="120" y="74"/>
                    <a:pt x="120" y="101"/>
                  </a:cubicBezTo>
                  <a:cubicBezTo>
                    <a:pt x="120" y="114"/>
                    <a:pt x="113" y="120"/>
                    <a:pt x="101" y="121"/>
                  </a:cubicBezTo>
                  <a:cubicBezTo>
                    <a:pt x="74" y="121"/>
                    <a:pt x="47" y="121"/>
                    <a:pt x="20" y="120"/>
                  </a:cubicBezTo>
                  <a:cubicBezTo>
                    <a:pt x="7" y="120"/>
                    <a:pt x="1" y="113"/>
                    <a:pt x="1" y="101"/>
                  </a:cubicBezTo>
                  <a:cubicBezTo>
                    <a:pt x="0" y="87"/>
                    <a:pt x="1" y="74"/>
                    <a:pt x="1" y="60"/>
                  </a:cubicBezTo>
                  <a:close/>
                  <a:moveTo>
                    <a:pt x="26" y="25"/>
                  </a:moveTo>
                  <a:cubicBezTo>
                    <a:pt x="26" y="49"/>
                    <a:pt x="26" y="72"/>
                    <a:pt x="26" y="95"/>
                  </a:cubicBezTo>
                  <a:cubicBezTo>
                    <a:pt x="49" y="95"/>
                    <a:pt x="72" y="95"/>
                    <a:pt x="95" y="95"/>
                  </a:cubicBezTo>
                  <a:cubicBezTo>
                    <a:pt x="95" y="71"/>
                    <a:pt x="95" y="49"/>
                    <a:pt x="95" y="25"/>
                  </a:cubicBezTo>
                  <a:cubicBezTo>
                    <a:pt x="72" y="25"/>
                    <a:pt x="49" y="25"/>
                    <a:pt x="26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0" name="Freeform 26"/>
            <p:cNvSpPr>
              <a:spLocks noEditPoints="1"/>
            </p:cNvSpPr>
            <p:nvPr/>
          </p:nvSpPr>
          <p:spPr bwMode="auto">
            <a:xfrm>
              <a:off x="4811713" y="3190876"/>
              <a:ext cx="454025" cy="457200"/>
            </a:xfrm>
            <a:custGeom>
              <a:avLst/>
              <a:gdLst>
                <a:gd name="T0" fmla="*/ 60 w 120"/>
                <a:gd name="T1" fmla="*/ 1 h 121"/>
                <a:gd name="T2" fmla="*/ 101 w 120"/>
                <a:gd name="T3" fmla="*/ 1 h 121"/>
                <a:gd name="T4" fmla="*/ 120 w 120"/>
                <a:gd name="T5" fmla="*/ 18 h 121"/>
                <a:gd name="T6" fmla="*/ 120 w 120"/>
                <a:gd name="T7" fmla="*/ 102 h 121"/>
                <a:gd name="T8" fmla="*/ 101 w 120"/>
                <a:gd name="T9" fmla="*/ 120 h 121"/>
                <a:gd name="T10" fmla="*/ 20 w 120"/>
                <a:gd name="T11" fmla="*/ 120 h 121"/>
                <a:gd name="T12" fmla="*/ 1 w 120"/>
                <a:gd name="T13" fmla="*/ 101 h 121"/>
                <a:gd name="T14" fmla="*/ 1 w 120"/>
                <a:gd name="T15" fmla="*/ 20 h 121"/>
                <a:gd name="T16" fmla="*/ 20 w 120"/>
                <a:gd name="T17" fmla="*/ 1 h 121"/>
                <a:gd name="T18" fmla="*/ 60 w 120"/>
                <a:gd name="T19" fmla="*/ 1 h 121"/>
                <a:gd name="T20" fmla="*/ 95 w 120"/>
                <a:gd name="T21" fmla="*/ 26 h 121"/>
                <a:gd name="T22" fmla="*/ 26 w 120"/>
                <a:gd name="T23" fmla="*/ 26 h 121"/>
                <a:gd name="T24" fmla="*/ 26 w 120"/>
                <a:gd name="T25" fmla="*/ 95 h 121"/>
                <a:gd name="T26" fmla="*/ 95 w 120"/>
                <a:gd name="T27" fmla="*/ 95 h 121"/>
                <a:gd name="T28" fmla="*/ 95 w 120"/>
                <a:gd name="T29" fmla="*/ 2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1">
                  <a:moveTo>
                    <a:pt x="60" y="1"/>
                  </a:moveTo>
                  <a:cubicBezTo>
                    <a:pt x="74" y="1"/>
                    <a:pt x="88" y="0"/>
                    <a:pt x="101" y="1"/>
                  </a:cubicBezTo>
                  <a:cubicBezTo>
                    <a:pt x="113" y="1"/>
                    <a:pt x="120" y="7"/>
                    <a:pt x="120" y="18"/>
                  </a:cubicBezTo>
                  <a:cubicBezTo>
                    <a:pt x="120" y="46"/>
                    <a:pt x="120" y="74"/>
                    <a:pt x="120" y="102"/>
                  </a:cubicBezTo>
                  <a:cubicBezTo>
                    <a:pt x="120" y="114"/>
                    <a:pt x="113" y="120"/>
                    <a:pt x="101" y="120"/>
                  </a:cubicBezTo>
                  <a:cubicBezTo>
                    <a:pt x="74" y="121"/>
                    <a:pt x="47" y="121"/>
                    <a:pt x="20" y="120"/>
                  </a:cubicBezTo>
                  <a:cubicBezTo>
                    <a:pt x="7" y="120"/>
                    <a:pt x="1" y="114"/>
                    <a:pt x="1" y="101"/>
                  </a:cubicBezTo>
                  <a:cubicBezTo>
                    <a:pt x="0" y="74"/>
                    <a:pt x="0" y="47"/>
                    <a:pt x="1" y="20"/>
                  </a:cubicBezTo>
                  <a:cubicBezTo>
                    <a:pt x="1" y="7"/>
                    <a:pt x="7" y="1"/>
                    <a:pt x="20" y="1"/>
                  </a:cubicBezTo>
                  <a:cubicBezTo>
                    <a:pt x="34" y="0"/>
                    <a:pt x="47" y="1"/>
                    <a:pt x="60" y="1"/>
                  </a:cubicBezTo>
                  <a:close/>
                  <a:moveTo>
                    <a:pt x="95" y="26"/>
                  </a:moveTo>
                  <a:cubicBezTo>
                    <a:pt x="71" y="26"/>
                    <a:pt x="49" y="26"/>
                    <a:pt x="26" y="26"/>
                  </a:cubicBezTo>
                  <a:cubicBezTo>
                    <a:pt x="26" y="49"/>
                    <a:pt x="26" y="72"/>
                    <a:pt x="26" y="95"/>
                  </a:cubicBezTo>
                  <a:cubicBezTo>
                    <a:pt x="49" y="95"/>
                    <a:pt x="72" y="95"/>
                    <a:pt x="95" y="95"/>
                  </a:cubicBezTo>
                  <a:cubicBezTo>
                    <a:pt x="95" y="72"/>
                    <a:pt x="95" y="49"/>
                    <a:pt x="95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1" name="Freeform 27"/>
            <p:cNvSpPr/>
            <p:nvPr/>
          </p:nvSpPr>
          <p:spPr bwMode="auto">
            <a:xfrm>
              <a:off x="5367338" y="2703513"/>
              <a:ext cx="641350" cy="98425"/>
            </a:xfrm>
            <a:custGeom>
              <a:avLst/>
              <a:gdLst>
                <a:gd name="T0" fmla="*/ 86 w 170"/>
                <a:gd name="T1" fmla="*/ 0 h 26"/>
                <a:gd name="T2" fmla="*/ 151 w 170"/>
                <a:gd name="T3" fmla="*/ 0 h 26"/>
                <a:gd name="T4" fmla="*/ 161 w 170"/>
                <a:gd name="T5" fmla="*/ 2 h 26"/>
                <a:gd name="T6" fmla="*/ 170 w 170"/>
                <a:gd name="T7" fmla="*/ 13 h 26"/>
                <a:gd name="T8" fmla="*/ 161 w 170"/>
                <a:gd name="T9" fmla="*/ 24 h 26"/>
                <a:gd name="T10" fmla="*/ 152 w 170"/>
                <a:gd name="T11" fmla="*/ 25 h 26"/>
                <a:gd name="T12" fmla="*/ 18 w 170"/>
                <a:gd name="T13" fmla="*/ 25 h 26"/>
                <a:gd name="T14" fmla="*/ 11 w 170"/>
                <a:gd name="T15" fmla="*/ 25 h 26"/>
                <a:gd name="T16" fmla="*/ 0 w 170"/>
                <a:gd name="T17" fmla="*/ 13 h 26"/>
                <a:gd name="T18" fmla="*/ 11 w 170"/>
                <a:gd name="T19" fmla="*/ 1 h 26"/>
                <a:gd name="T20" fmla="*/ 18 w 170"/>
                <a:gd name="T21" fmla="*/ 0 h 26"/>
                <a:gd name="T22" fmla="*/ 86 w 170"/>
                <a:gd name="T2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" h="26">
                  <a:moveTo>
                    <a:pt x="86" y="0"/>
                  </a:moveTo>
                  <a:cubicBezTo>
                    <a:pt x="108" y="0"/>
                    <a:pt x="129" y="0"/>
                    <a:pt x="151" y="0"/>
                  </a:cubicBezTo>
                  <a:cubicBezTo>
                    <a:pt x="155" y="0"/>
                    <a:pt x="159" y="0"/>
                    <a:pt x="161" y="2"/>
                  </a:cubicBezTo>
                  <a:cubicBezTo>
                    <a:pt x="165" y="5"/>
                    <a:pt x="170" y="9"/>
                    <a:pt x="170" y="13"/>
                  </a:cubicBezTo>
                  <a:cubicBezTo>
                    <a:pt x="170" y="17"/>
                    <a:pt x="165" y="21"/>
                    <a:pt x="161" y="24"/>
                  </a:cubicBezTo>
                  <a:cubicBezTo>
                    <a:pt x="159" y="26"/>
                    <a:pt x="155" y="25"/>
                    <a:pt x="152" y="25"/>
                  </a:cubicBezTo>
                  <a:cubicBezTo>
                    <a:pt x="107" y="25"/>
                    <a:pt x="63" y="25"/>
                    <a:pt x="18" y="25"/>
                  </a:cubicBezTo>
                  <a:cubicBezTo>
                    <a:pt x="15" y="25"/>
                    <a:pt x="13" y="25"/>
                    <a:pt x="11" y="25"/>
                  </a:cubicBezTo>
                  <a:cubicBezTo>
                    <a:pt x="4" y="24"/>
                    <a:pt x="0" y="20"/>
                    <a:pt x="0" y="13"/>
                  </a:cubicBezTo>
                  <a:cubicBezTo>
                    <a:pt x="0" y="6"/>
                    <a:pt x="4" y="2"/>
                    <a:pt x="11" y="1"/>
                  </a:cubicBezTo>
                  <a:cubicBezTo>
                    <a:pt x="13" y="0"/>
                    <a:pt x="15" y="0"/>
                    <a:pt x="18" y="0"/>
                  </a:cubicBezTo>
                  <a:cubicBezTo>
                    <a:pt x="40" y="0"/>
                    <a:pt x="63" y="0"/>
                    <a:pt x="8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2" name="Freeform 28"/>
            <p:cNvSpPr/>
            <p:nvPr/>
          </p:nvSpPr>
          <p:spPr bwMode="auto">
            <a:xfrm>
              <a:off x="5367338" y="3292476"/>
              <a:ext cx="641350" cy="98425"/>
            </a:xfrm>
            <a:custGeom>
              <a:avLst/>
              <a:gdLst>
                <a:gd name="T0" fmla="*/ 85 w 170"/>
                <a:gd name="T1" fmla="*/ 26 h 26"/>
                <a:gd name="T2" fmla="*/ 18 w 170"/>
                <a:gd name="T3" fmla="*/ 26 h 26"/>
                <a:gd name="T4" fmla="*/ 8 w 170"/>
                <a:gd name="T5" fmla="*/ 24 h 26"/>
                <a:gd name="T6" fmla="*/ 0 w 170"/>
                <a:gd name="T7" fmla="*/ 13 h 26"/>
                <a:gd name="T8" fmla="*/ 9 w 170"/>
                <a:gd name="T9" fmla="*/ 2 h 26"/>
                <a:gd name="T10" fmla="*/ 16 w 170"/>
                <a:gd name="T11" fmla="*/ 1 h 26"/>
                <a:gd name="T12" fmla="*/ 154 w 170"/>
                <a:gd name="T13" fmla="*/ 1 h 26"/>
                <a:gd name="T14" fmla="*/ 157 w 170"/>
                <a:gd name="T15" fmla="*/ 1 h 26"/>
                <a:gd name="T16" fmla="*/ 170 w 170"/>
                <a:gd name="T17" fmla="*/ 13 h 26"/>
                <a:gd name="T18" fmla="*/ 157 w 170"/>
                <a:gd name="T19" fmla="*/ 26 h 26"/>
                <a:gd name="T20" fmla="*/ 136 w 170"/>
                <a:gd name="T21" fmla="*/ 26 h 26"/>
                <a:gd name="T22" fmla="*/ 85 w 170"/>
                <a:gd name="T2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" h="26">
                  <a:moveTo>
                    <a:pt x="85" y="26"/>
                  </a:moveTo>
                  <a:cubicBezTo>
                    <a:pt x="63" y="26"/>
                    <a:pt x="40" y="26"/>
                    <a:pt x="18" y="26"/>
                  </a:cubicBezTo>
                  <a:cubicBezTo>
                    <a:pt x="14" y="26"/>
                    <a:pt x="10" y="26"/>
                    <a:pt x="8" y="24"/>
                  </a:cubicBezTo>
                  <a:cubicBezTo>
                    <a:pt x="4" y="21"/>
                    <a:pt x="0" y="16"/>
                    <a:pt x="0" y="13"/>
                  </a:cubicBezTo>
                  <a:cubicBezTo>
                    <a:pt x="0" y="9"/>
                    <a:pt x="5" y="5"/>
                    <a:pt x="9" y="2"/>
                  </a:cubicBezTo>
                  <a:cubicBezTo>
                    <a:pt x="10" y="0"/>
                    <a:pt x="14" y="1"/>
                    <a:pt x="16" y="1"/>
                  </a:cubicBezTo>
                  <a:cubicBezTo>
                    <a:pt x="62" y="1"/>
                    <a:pt x="108" y="1"/>
                    <a:pt x="154" y="1"/>
                  </a:cubicBezTo>
                  <a:cubicBezTo>
                    <a:pt x="155" y="1"/>
                    <a:pt x="156" y="1"/>
                    <a:pt x="157" y="1"/>
                  </a:cubicBezTo>
                  <a:cubicBezTo>
                    <a:pt x="164" y="1"/>
                    <a:pt x="170" y="5"/>
                    <a:pt x="170" y="13"/>
                  </a:cubicBezTo>
                  <a:cubicBezTo>
                    <a:pt x="170" y="21"/>
                    <a:pt x="165" y="25"/>
                    <a:pt x="157" y="26"/>
                  </a:cubicBezTo>
                  <a:cubicBezTo>
                    <a:pt x="150" y="26"/>
                    <a:pt x="143" y="26"/>
                    <a:pt x="136" y="26"/>
                  </a:cubicBezTo>
                  <a:cubicBezTo>
                    <a:pt x="119" y="26"/>
                    <a:pt x="102" y="26"/>
                    <a:pt x="85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3" name="Freeform 29"/>
            <p:cNvSpPr/>
            <p:nvPr/>
          </p:nvSpPr>
          <p:spPr bwMode="auto">
            <a:xfrm>
              <a:off x="6731001" y="3297238"/>
              <a:ext cx="641350" cy="93663"/>
            </a:xfrm>
            <a:custGeom>
              <a:avLst/>
              <a:gdLst>
                <a:gd name="T0" fmla="*/ 85 w 170"/>
                <a:gd name="T1" fmla="*/ 25 h 25"/>
                <a:gd name="T2" fmla="*/ 17 w 170"/>
                <a:gd name="T3" fmla="*/ 25 h 25"/>
                <a:gd name="T4" fmla="*/ 8 w 170"/>
                <a:gd name="T5" fmla="*/ 23 h 25"/>
                <a:gd name="T6" fmla="*/ 0 w 170"/>
                <a:gd name="T7" fmla="*/ 12 h 25"/>
                <a:gd name="T8" fmla="*/ 8 w 170"/>
                <a:gd name="T9" fmla="*/ 1 h 25"/>
                <a:gd name="T10" fmla="*/ 16 w 170"/>
                <a:gd name="T11" fmla="*/ 0 h 25"/>
                <a:gd name="T12" fmla="*/ 154 w 170"/>
                <a:gd name="T13" fmla="*/ 0 h 25"/>
                <a:gd name="T14" fmla="*/ 163 w 170"/>
                <a:gd name="T15" fmla="*/ 1 h 25"/>
                <a:gd name="T16" fmla="*/ 170 w 170"/>
                <a:gd name="T17" fmla="*/ 12 h 25"/>
                <a:gd name="T18" fmla="*/ 163 w 170"/>
                <a:gd name="T19" fmla="*/ 23 h 25"/>
                <a:gd name="T20" fmla="*/ 152 w 170"/>
                <a:gd name="T21" fmla="*/ 25 h 25"/>
                <a:gd name="T22" fmla="*/ 85 w 170"/>
                <a:gd name="T2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" h="25">
                  <a:moveTo>
                    <a:pt x="85" y="25"/>
                  </a:moveTo>
                  <a:cubicBezTo>
                    <a:pt x="63" y="25"/>
                    <a:pt x="40" y="25"/>
                    <a:pt x="17" y="25"/>
                  </a:cubicBezTo>
                  <a:cubicBezTo>
                    <a:pt x="14" y="25"/>
                    <a:pt x="10" y="25"/>
                    <a:pt x="8" y="23"/>
                  </a:cubicBezTo>
                  <a:cubicBezTo>
                    <a:pt x="4" y="20"/>
                    <a:pt x="0" y="16"/>
                    <a:pt x="0" y="12"/>
                  </a:cubicBezTo>
                  <a:cubicBezTo>
                    <a:pt x="0" y="8"/>
                    <a:pt x="5" y="4"/>
                    <a:pt x="8" y="1"/>
                  </a:cubicBezTo>
                  <a:cubicBezTo>
                    <a:pt x="10" y="0"/>
                    <a:pt x="14" y="0"/>
                    <a:pt x="16" y="0"/>
                  </a:cubicBezTo>
                  <a:cubicBezTo>
                    <a:pt x="62" y="0"/>
                    <a:pt x="108" y="0"/>
                    <a:pt x="154" y="0"/>
                  </a:cubicBezTo>
                  <a:cubicBezTo>
                    <a:pt x="157" y="0"/>
                    <a:pt x="161" y="0"/>
                    <a:pt x="163" y="1"/>
                  </a:cubicBezTo>
                  <a:cubicBezTo>
                    <a:pt x="166" y="4"/>
                    <a:pt x="170" y="8"/>
                    <a:pt x="170" y="12"/>
                  </a:cubicBezTo>
                  <a:cubicBezTo>
                    <a:pt x="170" y="16"/>
                    <a:pt x="166" y="20"/>
                    <a:pt x="163" y="23"/>
                  </a:cubicBezTo>
                  <a:cubicBezTo>
                    <a:pt x="160" y="25"/>
                    <a:pt x="156" y="25"/>
                    <a:pt x="152" y="25"/>
                  </a:cubicBezTo>
                  <a:cubicBezTo>
                    <a:pt x="130" y="25"/>
                    <a:pt x="108" y="25"/>
                    <a:pt x="85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4" name="Freeform 30"/>
            <p:cNvSpPr/>
            <p:nvPr/>
          </p:nvSpPr>
          <p:spPr bwMode="auto">
            <a:xfrm>
              <a:off x="6731001" y="2703513"/>
              <a:ext cx="644525" cy="98425"/>
            </a:xfrm>
            <a:custGeom>
              <a:avLst/>
              <a:gdLst>
                <a:gd name="T0" fmla="*/ 85 w 171"/>
                <a:gd name="T1" fmla="*/ 25 h 26"/>
                <a:gd name="T2" fmla="*/ 19 w 171"/>
                <a:gd name="T3" fmla="*/ 25 h 26"/>
                <a:gd name="T4" fmla="*/ 9 w 171"/>
                <a:gd name="T5" fmla="*/ 24 h 26"/>
                <a:gd name="T6" fmla="*/ 0 w 171"/>
                <a:gd name="T7" fmla="*/ 13 h 26"/>
                <a:gd name="T8" fmla="*/ 8 w 171"/>
                <a:gd name="T9" fmla="*/ 2 h 26"/>
                <a:gd name="T10" fmla="*/ 18 w 171"/>
                <a:gd name="T11" fmla="*/ 0 h 26"/>
                <a:gd name="T12" fmla="*/ 153 w 171"/>
                <a:gd name="T13" fmla="*/ 0 h 26"/>
                <a:gd name="T14" fmla="*/ 159 w 171"/>
                <a:gd name="T15" fmla="*/ 1 h 26"/>
                <a:gd name="T16" fmla="*/ 170 w 171"/>
                <a:gd name="T17" fmla="*/ 13 h 26"/>
                <a:gd name="T18" fmla="*/ 159 w 171"/>
                <a:gd name="T19" fmla="*/ 25 h 26"/>
                <a:gd name="T20" fmla="*/ 151 w 171"/>
                <a:gd name="T21" fmla="*/ 25 h 26"/>
                <a:gd name="T22" fmla="*/ 85 w 171"/>
                <a:gd name="T23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1" h="26">
                  <a:moveTo>
                    <a:pt x="85" y="25"/>
                  </a:moveTo>
                  <a:cubicBezTo>
                    <a:pt x="63" y="25"/>
                    <a:pt x="41" y="25"/>
                    <a:pt x="19" y="25"/>
                  </a:cubicBezTo>
                  <a:cubicBezTo>
                    <a:pt x="16" y="25"/>
                    <a:pt x="11" y="26"/>
                    <a:pt x="9" y="24"/>
                  </a:cubicBezTo>
                  <a:cubicBezTo>
                    <a:pt x="5" y="21"/>
                    <a:pt x="0" y="17"/>
                    <a:pt x="0" y="13"/>
                  </a:cubicBezTo>
                  <a:cubicBezTo>
                    <a:pt x="0" y="10"/>
                    <a:pt x="4" y="5"/>
                    <a:pt x="8" y="2"/>
                  </a:cubicBezTo>
                  <a:cubicBezTo>
                    <a:pt x="10" y="0"/>
                    <a:pt x="15" y="0"/>
                    <a:pt x="18" y="0"/>
                  </a:cubicBezTo>
                  <a:cubicBezTo>
                    <a:pt x="63" y="0"/>
                    <a:pt x="108" y="0"/>
                    <a:pt x="153" y="0"/>
                  </a:cubicBezTo>
                  <a:cubicBezTo>
                    <a:pt x="155" y="0"/>
                    <a:pt x="157" y="0"/>
                    <a:pt x="159" y="1"/>
                  </a:cubicBezTo>
                  <a:cubicBezTo>
                    <a:pt x="166" y="2"/>
                    <a:pt x="171" y="6"/>
                    <a:pt x="170" y="13"/>
                  </a:cubicBezTo>
                  <a:cubicBezTo>
                    <a:pt x="170" y="20"/>
                    <a:pt x="166" y="24"/>
                    <a:pt x="159" y="25"/>
                  </a:cubicBezTo>
                  <a:cubicBezTo>
                    <a:pt x="156" y="25"/>
                    <a:pt x="154" y="25"/>
                    <a:pt x="151" y="25"/>
                  </a:cubicBezTo>
                  <a:cubicBezTo>
                    <a:pt x="129" y="25"/>
                    <a:pt x="107" y="25"/>
                    <a:pt x="85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5" name="Freeform 31"/>
            <p:cNvSpPr/>
            <p:nvPr/>
          </p:nvSpPr>
          <p:spPr bwMode="auto">
            <a:xfrm>
              <a:off x="5367338" y="2859088"/>
              <a:ext cx="404813" cy="93663"/>
            </a:xfrm>
            <a:custGeom>
              <a:avLst/>
              <a:gdLst>
                <a:gd name="T0" fmla="*/ 53 w 107"/>
                <a:gd name="T1" fmla="*/ 25 h 25"/>
                <a:gd name="T2" fmla="*/ 16 w 107"/>
                <a:gd name="T3" fmla="*/ 25 h 25"/>
                <a:gd name="T4" fmla="*/ 0 w 107"/>
                <a:gd name="T5" fmla="*/ 12 h 25"/>
                <a:gd name="T6" fmla="*/ 16 w 107"/>
                <a:gd name="T7" fmla="*/ 0 h 25"/>
                <a:gd name="T8" fmla="*/ 92 w 107"/>
                <a:gd name="T9" fmla="*/ 0 h 25"/>
                <a:gd name="T10" fmla="*/ 107 w 107"/>
                <a:gd name="T11" fmla="*/ 13 h 25"/>
                <a:gd name="T12" fmla="*/ 91 w 107"/>
                <a:gd name="T13" fmla="*/ 25 h 25"/>
                <a:gd name="T14" fmla="*/ 53 w 107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25">
                  <a:moveTo>
                    <a:pt x="53" y="25"/>
                  </a:moveTo>
                  <a:cubicBezTo>
                    <a:pt x="40" y="25"/>
                    <a:pt x="28" y="25"/>
                    <a:pt x="16" y="25"/>
                  </a:cubicBezTo>
                  <a:cubicBezTo>
                    <a:pt x="5" y="25"/>
                    <a:pt x="0" y="20"/>
                    <a:pt x="0" y="12"/>
                  </a:cubicBezTo>
                  <a:cubicBezTo>
                    <a:pt x="0" y="5"/>
                    <a:pt x="5" y="0"/>
                    <a:pt x="16" y="0"/>
                  </a:cubicBezTo>
                  <a:cubicBezTo>
                    <a:pt x="41" y="0"/>
                    <a:pt x="66" y="0"/>
                    <a:pt x="92" y="0"/>
                  </a:cubicBezTo>
                  <a:cubicBezTo>
                    <a:pt x="102" y="0"/>
                    <a:pt x="107" y="5"/>
                    <a:pt x="107" y="13"/>
                  </a:cubicBezTo>
                  <a:cubicBezTo>
                    <a:pt x="107" y="20"/>
                    <a:pt x="101" y="25"/>
                    <a:pt x="91" y="25"/>
                  </a:cubicBezTo>
                  <a:cubicBezTo>
                    <a:pt x="78" y="25"/>
                    <a:pt x="65" y="25"/>
                    <a:pt x="53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6" name="Freeform 32"/>
            <p:cNvSpPr/>
            <p:nvPr/>
          </p:nvSpPr>
          <p:spPr bwMode="auto">
            <a:xfrm>
              <a:off x="6726238" y="2859088"/>
              <a:ext cx="412750" cy="93663"/>
            </a:xfrm>
            <a:custGeom>
              <a:avLst/>
              <a:gdLst>
                <a:gd name="T0" fmla="*/ 55 w 109"/>
                <a:gd name="T1" fmla="*/ 0 h 25"/>
                <a:gd name="T2" fmla="*/ 92 w 109"/>
                <a:gd name="T3" fmla="*/ 0 h 25"/>
                <a:gd name="T4" fmla="*/ 109 w 109"/>
                <a:gd name="T5" fmla="*/ 12 h 25"/>
                <a:gd name="T6" fmla="*/ 92 w 109"/>
                <a:gd name="T7" fmla="*/ 25 h 25"/>
                <a:gd name="T8" fmla="*/ 17 w 109"/>
                <a:gd name="T9" fmla="*/ 25 h 25"/>
                <a:gd name="T10" fmla="*/ 1 w 109"/>
                <a:gd name="T11" fmla="*/ 13 h 25"/>
                <a:gd name="T12" fmla="*/ 17 w 109"/>
                <a:gd name="T13" fmla="*/ 0 h 25"/>
                <a:gd name="T14" fmla="*/ 55 w 109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25">
                  <a:moveTo>
                    <a:pt x="55" y="0"/>
                  </a:moveTo>
                  <a:cubicBezTo>
                    <a:pt x="68" y="0"/>
                    <a:pt x="80" y="0"/>
                    <a:pt x="92" y="0"/>
                  </a:cubicBezTo>
                  <a:cubicBezTo>
                    <a:pt x="103" y="0"/>
                    <a:pt x="109" y="5"/>
                    <a:pt x="109" y="12"/>
                  </a:cubicBezTo>
                  <a:cubicBezTo>
                    <a:pt x="108" y="20"/>
                    <a:pt x="102" y="25"/>
                    <a:pt x="92" y="25"/>
                  </a:cubicBezTo>
                  <a:cubicBezTo>
                    <a:pt x="67" y="25"/>
                    <a:pt x="42" y="25"/>
                    <a:pt x="17" y="25"/>
                  </a:cubicBezTo>
                  <a:cubicBezTo>
                    <a:pt x="7" y="25"/>
                    <a:pt x="1" y="20"/>
                    <a:pt x="1" y="13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30" y="0"/>
                    <a:pt x="43" y="0"/>
                    <a:pt x="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7" name="Freeform 33"/>
            <p:cNvSpPr/>
            <p:nvPr/>
          </p:nvSpPr>
          <p:spPr bwMode="auto">
            <a:xfrm>
              <a:off x="6726238" y="3448051"/>
              <a:ext cx="412750" cy="95250"/>
            </a:xfrm>
            <a:custGeom>
              <a:avLst/>
              <a:gdLst>
                <a:gd name="T0" fmla="*/ 55 w 109"/>
                <a:gd name="T1" fmla="*/ 0 h 25"/>
                <a:gd name="T2" fmla="*/ 93 w 109"/>
                <a:gd name="T3" fmla="*/ 0 h 25"/>
                <a:gd name="T4" fmla="*/ 108 w 109"/>
                <a:gd name="T5" fmla="*/ 13 h 25"/>
                <a:gd name="T6" fmla="*/ 93 w 109"/>
                <a:gd name="T7" fmla="*/ 25 h 25"/>
                <a:gd name="T8" fmla="*/ 16 w 109"/>
                <a:gd name="T9" fmla="*/ 25 h 25"/>
                <a:gd name="T10" fmla="*/ 1 w 109"/>
                <a:gd name="T11" fmla="*/ 13 h 25"/>
                <a:gd name="T12" fmla="*/ 17 w 109"/>
                <a:gd name="T13" fmla="*/ 0 h 25"/>
                <a:gd name="T14" fmla="*/ 55 w 109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25">
                  <a:moveTo>
                    <a:pt x="55" y="0"/>
                  </a:moveTo>
                  <a:cubicBezTo>
                    <a:pt x="68" y="0"/>
                    <a:pt x="81" y="0"/>
                    <a:pt x="93" y="0"/>
                  </a:cubicBezTo>
                  <a:cubicBezTo>
                    <a:pt x="103" y="1"/>
                    <a:pt x="109" y="5"/>
                    <a:pt x="108" y="13"/>
                  </a:cubicBezTo>
                  <a:cubicBezTo>
                    <a:pt x="108" y="22"/>
                    <a:pt x="102" y="25"/>
                    <a:pt x="93" y="25"/>
                  </a:cubicBezTo>
                  <a:cubicBezTo>
                    <a:pt x="68" y="25"/>
                    <a:pt x="42" y="25"/>
                    <a:pt x="16" y="25"/>
                  </a:cubicBezTo>
                  <a:cubicBezTo>
                    <a:pt x="8" y="25"/>
                    <a:pt x="2" y="22"/>
                    <a:pt x="1" y="13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29" y="0"/>
                    <a:pt x="42" y="0"/>
                    <a:pt x="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8" name="Freeform 34"/>
            <p:cNvSpPr/>
            <p:nvPr/>
          </p:nvSpPr>
          <p:spPr bwMode="auto">
            <a:xfrm>
              <a:off x="5367338" y="3448051"/>
              <a:ext cx="404813" cy="95250"/>
            </a:xfrm>
            <a:custGeom>
              <a:avLst/>
              <a:gdLst>
                <a:gd name="T0" fmla="*/ 53 w 107"/>
                <a:gd name="T1" fmla="*/ 25 h 25"/>
                <a:gd name="T2" fmla="*/ 15 w 107"/>
                <a:gd name="T3" fmla="*/ 25 h 25"/>
                <a:gd name="T4" fmla="*/ 0 w 107"/>
                <a:gd name="T5" fmla="*/ 13 h 25"/>
                <a:gd name="T6" fmla="*/ 15 w 107"/>
                <a:gd name="T7" fmla="*/ 0 h 25"/>
                <a:gd name="T8" fmla="*/ 92 w 107"/>
                <a:gd name="T9" fmla="*/ 0 h 25"/>
                <a:gd name="T10" fmla="*/ 107 w 107"/>
                <a:gd name="T11" fmla="*/ 13 h 25"/>
                <a:gd name="T12" fmla="*/ 91 w 107"/>
                <a:gd name="T13" fmla="*/ 25 h 25"/>
                <a:gd name="T14" fmla="*/ 53 w 107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25">
                  <a:moveTo>
                    <a:pt x="53" y="25"/>
                  </a:moveTo>
                  <a:cubicBezTo>
                    <a:pt x="40" y="25"/>
                    <a:pt x="28" y="25"/>
                    <a:pt x="15" y="25"/>
                  </a:cubicBezTo>
                  <a:cubicBezTo>
                    <a:pt x="5" y="25"/>
                    <a:pt x="0" y="20"/>
                    <a:pt x="0" y="13"/>
                  </a:cubicBezTo>
                  <a:cubicBezTo>
                    <a:pt x="0" y="5"/>
                    <a:pt x="5" y="0"/>
                    <a:pt x="15" y="0"/>
                  </a:cubicBezTo>
                  <a:cubicBezTo>
                    <a:pt x="40" y="0"/>
                    <a:pt x="66" y="0"/>
                    <a:pt x="92" y="0"/>
                  </a:cubicBezTo>
                  <a:cubicBezTo>
                    <a:pt x="102" y="0"/>
                    <a:pt x="107" y="5"/>
                    <a:pt x="107" y="13"/>
                  </a:cubicBezTo>
                  <a:cubicBezTo>
                    <a:pt x="107" y="21"/>
                    <a:pt x="102" y="25"/>
                    <a:pt x="91" y="25"/>
                  </a:cubicBezTo>
                  <a:cubicBezTo>
                    <a:pt x="78" y="25"/>
                    <a:pt x="65" y="25"/>
                    <a:pt x="53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9" name="Freeform 35"/>
            <p:cNvSpPr/>
            <p:nvPr/>
          </p:nvSpPr>
          <p:spPr bwMode="auto">
            <a:xfrm>
              <a:off x="5945188" y="4283076"/>
              <a:ext cx="298450" cy="98425"/>
            </a:xfrm>
            <a:custGeom>
              <a:avLst/>
              <a:gdLst>
                <a:gd name="T0" fmla="*/ 40 w 79"/>
                <a:gd name="T1" fmla="*/ 25 h 26"/>
                <a:gd name="T2" fmla="*/ 14 w 79"/>
                <a:gd name="T3" fmla="*/ 25 h 26"/>
                <a:gd name="T4" fmla="*/ 0 w 79"/>
                <a:gd name="T5" fmla="*/ 13 h 26"/>
                <a:gd name="T6" fmla="*/ 14 w 79"/>
                <a:gd name="T7" fmla="*/ 0 h 26"/>
                <a:gd name="T8" fmla="*/ 65 w 79"/>
                <a:gd name="T9" fmla="*/ 0 h 26"/>
                <a:gd name="T10" fmla="*/ 79 w 79"/>
                <a:gd name="T11" fmla="*/ 13 h 26"/>
                <a:gd name="T12" fmla="*/ 65 w 79"/>
                <a:gd name="T13" fmla="*/ 25 h 26"/>
                <a:gd name="T14" fmla="*/ 40 w 79"/>
                <a:gd name="T15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9" h="26">
                  <a:moveTo>
                    <a:pt x="40" y="25"/>
                  </a:moveTo>
                  <a:cubicBezTo>
                    <a:pt x="31" y="25"/>
                    <a:pt x="23" y="26"/>
                    <a:pt x="14" y="25"/>
                  </a:cubicBezTo>
                  <a:cubicBezTo>
                    <a:pt x="6" y="25"/>
                    <a:pt x="0" y="21"/>
                    <a:pt x="0" y="13"/>
                  </a:cubicBezTo>
                  <a:cubicBezTo>
                    <a:pt x="0" y="4"/>
                    <a:pt x="6" y="1"/>
                    <a:pt x="14" y="0"/>
                  </a:cubicBezTo>
                  <a:cubicBezTo>
                    <a:pt x="31" y="0"/>
                    <a:pt x="48" y="0"/>
                    <a:pt x="65" y="0"/>
                  </a:cubicBezTo>
                  <a:cubicBezTo>
                    <a:pt x="73" y="1"/>
                    <a:pt x="79" y="5"/>
                    <a:pt x="79" y="13"/>
                  </a:cubicBezTo>
                  <a:cubicBezTo>
                    <a:pt x="79" y="21"/>
                    <a:pt x="73" y="25"/>
                    <a:pt x="65" y="25"/>
                  </a:cubicBezTo>
                  <a:cubicBezTo>
                    <a:pt x="57" y="25"/>
                    <a:pt x="48" y="25"/>
                    <a:pt x="4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0" name="Freeform 36"/>
            <p:cNvSpPr/>
            <p:nvPr/>
          </p:nvSpPr>
          <p:spPr bwMode="auto">
            <a:xfrm>
              <a:off x="6197601" y="4079876"/>
              <a:ext cx="95250" cy="128588"/>
            </a:xfrm>
            <a:custGeom>
              <a:avLst/>
              <a:gdLst>
                <a:gd name="T0" fmla="*/ 24 w 25"/>
                <a:gd name="T1" fmla="*/ 17 h 34"/>
                <a:gd name="T2" fmla="*/ 12 w 25"/>
                <a:gd name="T3" fmla="*/ 34 h 34"/>
                <a:gd name="T4" fmla="*/ 0 w 25"/>
                <a:gd name="T5" fmla="*/ 18 h 34"/>
                <a:gd name="T6" fmla="*/ 12 w 25"/>
                <a:gd name="T7" fmla="*/ 0 h 34"/>
                <a:gd name="T8" fmla="*/ 24 w 25"/>
                <a:gd name="T9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4">
                  <a:moveTo>
                    <a:pt x="24" y="17"/>
                  </a:moveTo>
                  <a:cubicBezTo>
                    <a:pt x="25" y="29"/>
                    <a:pt x="21" y="34"/>
                    <a:pt x="12" y="34"/>
                  </a:cubicBezTo>
                  <a:cubicBezTo>
                    <a:pt x="4" y="34"/>
                    <a:pt x="0" y="29"/>
                    <a:pt x="0" y="18"/>
                  </a:cubicBezTo>
                  <a:cubicBezTo>
                    <a:pt x="0" y="7"/>
                    <a:pt x="4" y="1"/>
                    <a:pt x="12" y="0"/>
                  </a:cubicBezTo>
                  <a:cubicBezTo>
                    <a:pt x="20" y="0"/>
                    <a:pt x="24" y="7"/>
                    <a:pt x="24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1" name="Freeform 37"/>
            <p:cNvSpPr/>
            <p:nvPr/>
          </p:nvSpPr>
          <p:spPr bwMode="auto">
            <a:xfrm>
              <a:off x="5895976" y="4079876"/>
              <a:ext cx="95250" cy="128588"/>
            </a:xfrm>
            <a:custGeom>
              <a:avLst/>
              <a:gdLst>
                <a:gd name="T0" fmla="*/ 25 w 25"/>
                <a:gd name="T1" fmla="*/ 18 h 34"/>
                <a:gd name="T2" fmla="*/ 13 w 25"/>
                <a:gd name="T3" fmla="*/ 34 h 34"/>
                <a:gd name="T4" fmla="*/ 1 w 25"/>
                <a:gd name="T5" fmla="*/ 17 h 34"/>
                <a:gd name="T6" fmla="*/ 13 w 25"/>
                <a:gd name="T7" fmla="*/ 0 h 34"/>
                <a:gd name="T8" fmla="*/ 25 w 25"/>
                <a:gd name="T9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4">
                  <a:moveTo>
                    <a:pt x="25" y="18"/>
                  </a:moveTo>
                  <a:cubicBezTo>
                    <a:pt x="25" y="29"/>
                    <a:pt x="21" y="34"/>
                    <a:pt x="13" y="34"/>
                  </a:cubicBezTo>
                  <a:cubicBezTo>
                    <a:pt x="5" y="34"/>
                    <a:pt x="0" y="29"/>
                    <a:pt x="1" y="17"/>
                  </a:cubicBezTo>
                  <a:cubicBezTo>
                    <a:pt x="1" y="7"/>
                    <a:pt x="5" y="1"/>
                    <a:pt x="13" y="0"/>
                  </a:cubicBezTo>
                  <a:cubicBezTo>
                    <a:pt x="21" y="0"/>
                    <a:pt x="25" y="7"/>
                    <a:pt x="25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2" name="Freeform 38"/>
            <p:cNvSpPr/>
            <p:nvPr/>
          </p:nvSpPr>
          <p:spPr bwMode="auto">
            <a:xfrm>
              <a:off x="6816726" y="4238626"/>
              <a:ext cx="322263" cy="195263"/>
            </a:xfrm>
            <a:custGeom>
              <a:avLst/>
              <a:gdLst>
                <a:gd name="T0" fmla="*/ 42 w 85"/>
                <a:gd name="T1" fmla="*/ 0 h 52"/>
                <a:gd name="T2" fmla="*/ 84 w 85"/>
                <a:gd name="T3" fmla="*/ 33 h 52"/>
                <a:gd name="T4" fmla="*/ 75 w 85"/>
                <a:gd name="T5" fmla="*/ 50 h 52"/>
                <a:gd name="T6" fmla="*/ 60 w 85"/>
                <a:gd name="T7" fmla="*/ 38 h 52"/>
                <a:gd name="T8" fmla="*/ 42 w 85"/>
                <a:gd name="T9" fmla="*/ 24 h 52"/>
                <a:gd name="T10" fmla="*/ 25 w 85"/>
                <a:gd name="T11" fmla="*/ 38 h 52"/>
                <a:gd name="T12" fmla="*/ 11 w 85"/>
                <a:gd name="T13" fmla="*/ 50 h 52"/>
                <a:gd name="T14" fmla="*/ 1 w 85"/>
                <a:gd name="T15" fmla="*/ 33 h 52"/>
                <a:gd name="T16" fmla="*/ 42 w 85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52">
                  <a:moveTo>
                    <a:pt x="42" y="0"/>
                  </a:moveTo>
                  <a:cubicBezTo>
                    <a:pt x="64" y="0"/>
                    <a:pt x="82" y="14"/>
                    <a:pt x="84" y="33"/>
                  </a:cubicBezTo>
                  <a:cubicBezTo>
                    <a:pt x="85" y="41"/>
                    <a:pt x="83" y="48"/>
                    <a:pt x="75" y="50"/>
                  </a:cubicBezTo>
                  <a:cubicBezTo>
                    <a:pt x="67" y="52"/>
                    <a:pt x="62" y="48"/>
                    <a:pt x="60" y="38"/>
                  </a:cubicBezTo>
                  <a:cubicBezTo>
                    <a:pt x="58" y="29"/>
                    <a:pt x="52" y="24"/>
                    <a:pt x="42" y="24"/>
                  </a:cubicBezTo>
                  <a:cubicBezTo>
                    <a:pt x="33" y="24"/>
                    <a:pt x="27" y="29"/>
                    <a:pt x="25" y="38"/>
                  </a:cubicBezTo>
                  <a:cubicBezTo>
                    <a:pt x="24" y="47"/>
                    <a:pt x="19" y="51"/>
                    <a:pt x="11" y="50"/>
                  </a:cubicBezTo>
                  <a:cubicBezTo>
                    <a:pt x="3" y="49"/>
                    <a:pt x="0" y="43"/>
                    <a:pt x="1" y="33"/>
                  </a:cubicBezTo>
                  <a:cubicBezTo>
                    <a:pt x="3" y="14"/>
                    <a:pt x="21" y="0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3" name="Freeform 39"/>
            <p:cNvSpPr/>
            <p:nvPr/>
          </p:nvSpPr>
          <p:spPr bwMode="auto">
            <a:xfrm>
              <a:off x="6780213" y="4079876"/>
              <a:ext cx="93663" cy="128588"/>
            </a:xfrm>
            <a:custGeom>
              <a:avLst/>
              <a:gdLst>
                <a:gd name="T0" fmla="*/ 25 w 25"/>
                <a:gd name="T1" fmla="*/ 17 h 34"/>
                <a:gd name="T2" fmla="*/ 13 w 25"/>
                <a:gd name="T3" fmla="*/ 34 h 34"/>
                <a:gd name="T4" fmla="*/ 0 w 25"/>
                <a:gd name="T5" fmla="*/ 17 h 34"/>
                <a:gd name="T6" fmla="*/ 13 w 25"/>
                <a:gd name="T7" fmla="*/ 0 h 34"/>
                <a:gd name="T8" fmla="*/ 25 w 25"/>
                <a:gd name="T9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4">
                  <a:moveTo>
                    <a:pt x="25" y="17"/>
                  </a:moveTo>
                  <a:cubicBezTo>
                    <a:pt x="25" y="29"/>
                    <a:pt x="21" y="34"/>
                    <a:pt x="13" y="34"/>
                  </a:cubicBezTo>
                  <a:cubicBezTo>
                    <a:pt x="5" y="34"/>
                    <a:pt x="1" y="29"/>
                    <a:pt x="0" y="17"/>
                  </a:cubicBezTo>
                  <a:cubicBezTo>
                    <a:pt x="0" y="7"/>
                    <a:pt x="5" y="0"/>
                    <a:pt x="13" y="0"/>
                  </a:cubicBezTo>
                  <a:cubicBezTo>
                    <a:pt x="21" y="0"/>
                    <a:pt x="25" y="7"/>
                    <a:pt x="2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4" name="Freeform 40"/>
            <p:cNvSpPr/>
            <p:nvPr/>
          </p:nvSpPr>
          <p:spPr bwMode="auto">
            <a:xfrm>
              <a:off x="7081838" y="4079876"/>
              <a:ext cx="93663" cy="131763"/>
            </a:xfrm>
            <a:custGeom>
              <a:avLst/>
              <a:gdLst>
                <a:gd name="T0" fmla="*/ 0 w 25"/>
                <a:gd name="T1" fmla="*/ 17 h 35"/>
                <a:gd name="T2" fmla="*/ 12 w 25"/>
                <a:gd name="T3" fmla="*/ 0 h 35"/>
                <a:gd name="T4" fmla="*/ 24 w 25"/>
                <a:gd name="T5" fmla="*/ 18 h 35"/>
                <a:gd name="T6" fmla="*/ 12 w 25"/>
                <a:gd name="T7" fmla="*/ 34 h 35"/>
                <a:gd name="T8" fmla="*/ 0 w 25"/>
                <a:gd name="T9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5">
                  <a:moveTo>
                    <a:pt x="0" y="17"/>
                  </a:moveTo>
                  <a:cubicBezTo>
                    <a:pt x="0" y="6"/>
                    <a:pt x="4" y="0"/>
                    <a:pt x="12" y="0"/>
                  </a:cubicBezTo>
                  <a:cubicBezTo>
                    <a:pt x="20" y="1"/>
                    <a:pt x="25" y="7"/>
                    <a:pt x="24" y="18"/>
                  </a:cubicBezTo>
                  <a:cubicBezTo>
                    <a:pt x="24" y="29"/>
                    <a:pt x="20" y="35"/>
                    <a:pt x="12" y="34"/>
                  </a:cubicBezTo>
                  <a:cubicBezTo>
                    <a:pt x="4" y="34"/>
                    <a:pt x="0" y="29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5" name="Freeform 41"/>
            <p:cNvSpPr/>
            <p:nvPr/>
          </p:nvSpPr>
          <p:spPr bwMode="auto">
            <a:xfrm>
              <a:off x="5046663" y="4252913"/>
              <a:ext cx="328613" cy="196850"/>
            </a:xfrm>
            <a:custGeom>
              <a:avLst/>
              <a:gdLst>
                <a:gd name="T0" fmla="*/ 44 w 87"/>
                <a:gd name="T1" fmla="*/ 52 h 52"/>
                <a:gd name="T2" fmla="*/ 2 w 87"/>
                <a:gd name="T3" fmla="*/ 19 h 52"/>
                <a:gd name="T4" fmla="*/ 12 w 87"/>
                <a:gd name="T5" fmla="*/ 1 h 52"/>
                <a:gd name="T6" fmla="*/ 26 w 87"/>
                <a:gd name="T7" fmla="*/ 13 h 52"/>
                <a:gd name="T8" fmla="*/ 43 w 87"/>
                <a:gd name="T9" fmla="*/ 27 h 52"/>
                <a:gd name="T10" fmla="*/ 61 w 87"/>
                <a:gd name="T11" fmla="*/ 13 h 52"/>
                <a:gd name="T12" fmla="*/ 75 w 87"/>
                <a:gd name="T13" fmla="*/ 1 h 52"/>
                <a:gd name="T14" fmla="*/ 85 w 87"/>
                <a:gd name="T15" fmla="*/ 18 h 52"/>
                <a:gd name="T16" fmla="*/ 44 w 87"/>
                <a:gd name="T1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52">
                  <a:moveTo>
                    <a:pt x="44" y="52"/>
                  </a:moveTo>
                  <a:cubicBezTo>
                    <a:pt x="24" y="52"/>
                    <a:pt x="6" y="38"/>
                    <a:pt x="2" y="19"/>
                  </a:cubicBezTo>
                  <a:cubicBezTo>
                    <a:pt x="0" y="9"/>
                    <a:pt x="4" y="2"/>
                    <a:pt x="12" y="1"/>
                  </a:cubicBezTo>
                  <a:cubicBezTo>
                    <a:pt x="21" y="0"/>
                    <a:pt x="25" y="5"/>
                    <a:pt x="26" y="13"/>
                  </a:cubicBezTo>
                  <a:cubicBezTo>
                    <a:pt x="28" y="23"/>
                    <a:pt x="34" y="27"/>
                    <a:pt x="43" y="27"/>
                  </a:cubicBezTo>
                  <a:cubicBezTo>
                    <a:pt x="53" y="27"/>
                    <a:pt x="60" y="23"/>
                    <a:pt x="61" y="13"/>
                  </a:cubicBezTo>
                  <a:cubicBezTo>
                    <a:pt x="62" y="4"/>
                    <a:pt x="67" y="0"/>
                    <a:pt x="75" y="1"/>
                  </a:cubicBezTo>
                  <a:cubicBezTo>
                    <a:pt x="83" y="1"/>
                    <a:pt x="87" y="9"/>
                    <a:pt x="85" y="18"/>
                  </a:cubicBezTo>
                  <a:cubicBezTo>
                    <a:pt x="82" y="37"/>
                    <a:pt x="64" y="52"/>
                    <a:pt x="44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6" name="Freeform 42"/>
            <p:cNvSpPr/>
            <p:nvPr/>
          </p:nvSpPr>
          <p:spPr bwMode="auto">
            <a:xfrm>
              <a:off x="5310188" y="4079876"/>
              <a:ext cx="106363" cy="139700"/>
            </a:xfrm>
            <a:custGeom>
              <a:avLst/>
              <a:gdLst>
                <a:gd name="T0" fmla="*/ 1 w 28"/>
                <a:gd name="T1" fmla="*/ 16 h 37"/>
                <a:gd name="T2" fmla="*/ 12 w 28"/>
                <a:gd name="T3" fmla="*/ 1 h 37"/>
                <a:gd name="T4" fmla="*/ 25 w 28"/>
                <a:gd name="T5" fmla="*/ 11 h 37"/>
                <a:gd name="T6" fmla="*/ 17 w 28"/>
                <a:gd name="T7" fmla="*/ 34 h 37"/>
                <a:gd name="T8" fmla="*/ 1 w 28"/>
                <a:gd name="T9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37">
                  <a:moveTo>
                    <a:pt x="1" y="16"/>
                  </a:moveTo>
                  <a:cubicBezTo>
                    <a:pt x="0" y="8"/>
                    <a:pt x="3" y="2"/>
                    <a:pt x="12" y="1"/>
                  </a:cubicBezTo>
                  <a:cubicBezTo>
                    <a:pt x="19" y="0"/>
                    <a:pt x="24" y="4"/>
                    <a:pt x="25" y="11"/>
                  </a:cubicBezTo>
                  <a:cubicBezTo>
                    <a:pt x="28" y="22"/>
                    <a:pt x="24" y="31"/>
                    <a:pt x="17" y="34"/>
                  </a:cubicBezTo>
                  <a:cubicBezTo>
                    <a:pt x="8" y="37"/>
                    <a:pt x="1" y="30"/>
                    <a:pt x="1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7" name="Freeform 43"/>
            <p:cNvSpPr/>
            <p:nvPr/>
          </p:nvSpPr>
          <p:spPr bwMode="auto">
            <a:xfrm>
              <a:off x="5016501" y="4079876"/>
              <a:ext cx="90488" cy="139700"/>
            </a:xfrm>
            <a:custGeom>
              <a:avLst/>
              <a:gdLst>
                <a:gd name="T0" fmla="*/ 0 w 24"/>
                <a:gd name="T1" fmla="*/ 17 h 37"/>
                <a:gd name="T2" fmla="*/ 12 w 24"/>
                <a:gd name="T3" fmla="*/ 0 h 37"/>
                <a:gd name="T4" fmla="*/ 24 w 24"/>
                <a:gd name="T5" fmla="*/ 17 h 37"/>
                <a:gd name="T6" fmla="*/ 16 w 24"/>
                <a:gd name="T7" fmla="*/ 33 h 37"/>
                <a:gd name="T8" fmla="*/ 0 w 24"/>
                <a:gd name="T9" fmla="*/ 1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7">
                  <a:moveTo>
                    <a:pt x="0" y="17"/>
                  </a:moveTo>
                  <a:cubicBezTo>
                    <a:pt x="0" y="7"/>
                    <a:pt x="5" y="0"/>
                    <a:pt x="12" y="0"/>
                  </a:cubicBezTo>
                  <a:cubicBezTo>
                    <a:pt x="20" y="1"/>
                    <a:pt x="24" y="6"/>
                    <a:pt x="24" y="17"/>
                  </a:cubicBezTo>
                  <a:cubicBezTo>
                    <a:pt x="24" y="24"/>
                    <a:pt x="24" y="30"/>
                    <a:pt x="16" y="33"/>
                  </a:cubicBezTo>
                  <a:cubicBezTo>
                    <a:pt x="7" y="37"/>
                    <a:pt x="0" y="30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32" name="流程图: 接点 31"/>
          <p:cNvSpPr/>
          <p:nvPr/>
        </p:nvSpPr>
        <p:spPr>
          <a:xfrm>
            <a:off x="10043931" y="1705111"/>
            <a:ext cx="900000" cy="900000"/>
          </a:xfrm>
          <a:prstGeom prst="flowChartConnector">
            <a:avLst/>
          </a:prstGeom>
          <a:ln w="38100">
            <a:solidFill>
              <a:schemeClr val="bg1"/>
            </a:solidFill>
          </a:ln>
          <a:effectLst>
            <a:outerShdw blurRad="190500" dist="127000" dir="5400000" sx="93000" sy="93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0059592" y="2866881"/>
            <a:ext cx="868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solidFill>
                  <a:srgbClr val="2664F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</a:t>
            </a:r>
            <a:endParaRPr lang="zh-CN" altLang="en-US">
              <a:solidFill>
                <a:srgbClr val="2664F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88" name="组合 87"/>
          <p:cNvGrpSpPr/>
          <p:nvPr/>
        </p:nvGrpSpPr>
        <p:grpSpPr>
          <a:xfrm>
            <a:off x="10253057" y="1915348"/>
            <a:ext cx="481748" cy="479526"/>
            <a:chOff x="12282488" y="2203450"/>
            <a:chExt cx="3097213" cy="3082926"/>
          </a:xfrm>
          <a:solidFill>
            <a:schemeClr val="bg1"/>
          </a:solidFill>
        </p:grpSpPr>
        <p:sp>
          <p:nvSpPr>
            <p:cNvPr id="89" name="Freeform 55"/>
            <p:cNvSpPr>
              <a:spLocks noEditPoints="1"/>
            </p:cNvSpPr>
            <p:nvPr/>
          </p:nvSpPr>
          <p:spPr bwMode="auto">
            <a:xfrm>
              <a:off x="12282488" y="2894013"/>
              <a:ext cx="3097213" cy="2392363"/>
            </a:xfrm>
            <a:custGeom>
              <a:avLst/>
              <a:gdLst>
                <a:gd name="T0" fmla="*/ 336 w 820"/>
                <a:gd name="T1" fmla="*/ 113 h 633"/>
                <a:gd name="T2" fmla="*/ 482 w 820"/>
                <a:gd name="T3" fmla="*/ 92 h 633"/>
                <a:gd name="T4" fmla="*/ 514 w 820"/>
                <a:gd name="T5" fmla="*/ 122 h 633"/>
                <a:gd name="T6" fmla="*/ 648 w 820"/>
                <a:gd name="T7" fmla="*/ 143 h 633"/>
                <a:gd name="T8" fmla="*/ 741 w 820"/>
                <a:gd name="T9" fmla="*/ 55 h 633"/>
                <a:gd name="T10" fmla="*/ 813 w 820"/>
                <a:gd name="T11" fmla="*/ 59 h 633"/>
                <a:gd name="T12" fmla="*/ 698 w 820"/>
                <a:gd name="T13" fmla="*/ 161 h 633"/>
                <a:gd name="T14" fmla="*/ 632 w 820"/>
                <a:gd name="T15" fmla="*/ 216 h 633"/>
                <a:gd name="T16" fmla="*/ 627 w 820"/>
                <a:gd name="T17" fmla="*/ 257 h 633"/>
                <a:gd name="T18" fmla="*/ 711 w 820"/>
                <a:gd name="T19" fmla="*/ 396 h 633"/>
                <a:gd name="T20" fmla="*/ 619 w 820"/>
                <a:gd name="T21" fmla="*/ 435 h 633"/>
                <a:gd name="T22" fmla="*/ 534 w 820"/>
                <a:gd name="T23" fmla="*/ 556 h 633"/>
                <a:gd name="T24" fmla="*/ 484 w 820"/>
                <a:gd name="T25" fmla="*/ 551 h 633"/>
                <a:gd name="T26" fmla="*/ 346 w 820"/>
                <a:gd name="T27" fmla="*/ 633 h 633"/>
                <a:gd name="T28" fmla="*/ 305 w 820"/>
                <a:gd name="T29" fmla="*/ 541 h 633"/>
                <a:gd name="T30" fmla="*/ 202 w 820"/>
                <a:gd name="T31" fmla="*/ 435 h 633"/>
                <a:gd name="T32" fmla="*/ 109 w 820"/>
                <a:gd name="T33" fmla="*/ 268 h 633"/>
                <a:gd name="T34" fmla="*/ 80 w 820"/>
                <a:gd name="T35" fmla="*/ 216 h 633"/>
                <a:gd name="T36" fmla="*/ 6 w 820"/>
                <a:gd name="T37" fmla="*/ 174 h 633"/>
                <a:gd name="T38" fmla="*/ 92 w 820"/>
                <a:gd name="T39" fmla="*/ 193 h 633"/>
                <a:gd name="T40" fmla="*/ 152 w 820"/>
                <a:gd name="T41" fmla="*/ 165 h 633"/>
                <a:gd name="T42" fmla="*/ 274 w 820"/>
                <a:gd name="T43" fmla="*/ 294 h 633"/>
                <a:gd name="T44" fmla="*/ 199 w 820"/>
                <a:gd name="T45" fmla="*/ 283 h 633"/>
                <a:gd name="T46" fmla="*/ 213 w 820"/>
                <a:gd name="T47" fmla="*/ 383 h 633"/>
                <a:gd name="T48" fmla="*/ 234 w 820"/>
                <a:gd name="T49" fmla="*/ 436 h 633"/>
                <a:gd name="T50" fmla="*/ 305 w 820"/>
                <a:gd name="T51" fmla="*/ 508 h 633"/>
                <a:gd name="T52" fmla="*/ 360 w 820"/>
                <a:gd name="T53" fmla="*/ 531 h 633"/>
                <a:gd name="T54" fmla="*/ 443 w 820"/>
                <a:gd name="T55" fmla="*/ 607 h 633"/>
                <a:gd name="T56" fmla="*/ 470 w 820"/>
                <a:gd name="T57" fmla="*/ 519 h 633"/>
                <a:gd name="T58" fmla="*/ 574 w 820"/>
                <a:gd name="T59" fmla="*/ 554 h 633"/>
                <a:gd name="T60" fmla="*/ 584 w 820"/>
                <a:gd name="T61" fmla="*/ 423 h 633"/>
                <a:gd name="T62" fmla="*/ 685 w 820"/>
                <a:gd name="T63" fmla="*/ 372 h 633"/>
                <a:gd name="T64" fmla="*/ 598 w 820"/>
                <a:gd name="T65" fmla="*/ 273 h 633"/>
                <a:gd name="T66" fmla="*/ 612 w 820"/>
                <a:gd name="T67" fmla="*/ 193 h 633"/>
                <a:gd name="T68" fmla="*/ 490 w 820"/>
                <a:gd name="T69" fmla="*/ 200 h 633"/>
                <a:gd name="T70" fmla="*/ 514 w 820"/>
                <a:gd name="T71" fmla="*/ 387 h 633"/>
                <a:gd name="T72" fmla="*/ 305 w 820"/>
                <a:gd name="T73" fmla="*/ 277 h 633"/>
                <a:gd name="T74" fmla="*/ 456 w 820"/>
                <a:gd name="T75" fmla="*/ 183 h 633"/>
                <a:gd name="T76" fmla="*/ 452 w 820"/>
                <a:gd name="T77" fmla="*/ 63 h 633"/>
                <a:gd name="T78" fmla="*/ 368 w 820"/>
                <a:gd name="T79" fmla="*/ 65 h 633"/>
                <a:gd name="T80" fmla="*/ 327 w 820"/>
                <a:gd name="T81" fmla="*/ 153 h 633"/>
                <a:gd name="T82" fmla="*/ 192 w 820"/>
                <a:gd name="T83" fmla="*/ 159 h 633"/>
                <a:gd name="T84" fmla="*/ 238 w 820"/>
                <a:gd name="T85" fmla="*/ 226 h 633"/>
                <a:gd name="T86" fmla="*/ 305 w 820"/>
                <a:gd name="T87" fmla="*/ 277 h 633"/>
                <a:gd name="T88" fmla="*/ 439 w 820"/>
                <a:gd name="T89" fmla="*/ 300 h 633"/>
                <a:gd name="T90" fmla="*/ 402 w 820"/>
                <a:gd name="T91" fmla="*/ 370 h 633"/>
                <a:gd name="T92" fmla="*/ 321 w 820"/>
                <a:gd name="T93" fmla="*/ 311 h 633"/>
                <a:gd name="T94" fmla="*/ 460 w 820"/>
                <a:gd name="T95" fmla="*/ 256 h 633"/>
                <a:gd name="T96" fmla="*/ 384 w 820"/>
                <a:gd name="T97" fmla="*/ 302 h 633"/>
                <a:gd name="T98" fmla="*/ 436 w 820"/>
                <a:gd name="T99" fmla="*/ 244 h 633"/>
                <a:gd name="T100" fmla="*/ 531 w 820"/>
                <a:gd name="T101" fmla="*/ 143 h 633"/>
                <a:gd name="T102" fmla="*/ 618 w 820"/>
                <a:gd name="T103" fmla="*/ 168 h 633"/>
                <a:gd name="T104" fmla="*/ 56 w 820"/>
                <a:gd name="T105" fmla="*/ 187 h 633"/>
                <a:gd name="T106" fmla="*/ 42 w 820"/>
                <a:gd name="T107" fmla="*/ 200 h 633"/>
                <a:gd name="T108" fmla="*/ 646 w 820"/>
                <a:gd name="T109" fmla="*/ 187 h 633"/>
                <a:gd name="T110" fmla="*/ 661 w 820"/>
                <a:gd name="T111" fmla="*/ 174 h 633"/>
                <a:gd name="T112" fmla="*/ 226 w 820"/>
                <a:gd name="T113" fmla="*/ 266 h 633"/>
                <a:gd name="T114" fmla="*/ 476 w 820"/>
                <a:gd name="T115" fmla="*/ 160 h 633"/>
                <a:gd name="T116" fmla="*/ 488 w 820"/>
                <a:gd name="T117" fmla="*/ 148 h 633"/>
                <a:gd name="T118" fmla="*/ 764 w 820"/>
                <a:gd name="T119" fmla="*/ 43 h 633"/>
                <a:gd name="T120" fmla="*/ 778 w 820"/>
                <a:gd name="T121" fmla="*/ 30 h 633"/>
                <a:gd name="T122" fmla="*/ 397 w 820"/>
                <a:gd name="T123" fmla="*/ 332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0" h="633">
                  <a:moveTo>
                    <a:pt x="243" y="74"/>
                  </a:moveTo>
                  <a:cubicBezTo>
                    <a:pt x="265" y="91"/>
                    <a:pt x="286" y="108"/>
                    <a:pt x="308" y="124"/>
                  </a:cubicBezTo>
                  <a:cubicBezTo>
                    <a:pt x="318" y="132"/>
                    <a:pt x="334" y="125"/>
                    <a:pt x="336" y="113"/>
                  </a:cubicBezTo>
                  <a:cubicBezTo>
                    <a:pt x="339" y="86"/>
                    <a:pt x="342" y="58"/>
                    <a:pt x="346" y="30"/>
                  </a:cubicBezTo>
                  <a:cubicBezTo>
                    <a:pt x="389" y="30"/>
                    <a:pt x="431" y="30"/>
                    <a:pt x="474" y="30"/>
                  </a:cubicBezTo>
                  <a:cubicBezTo>
                    <a:pt x="477" y="51"/>
                    <a:pt x="479" y="72"/>
                    <a:pt x="482" y="92"/>
                  </a:cubicBezTo>
                  <a:cubicBezTo>
                    <a:pt x="482" y="95"/>
                    <a:pt x="483" y="98"/>
                    <a:pt x="483" y="101"/>
                  </a:cubicBezTo>
                  <a:cubicBezTo>
                    <a:pt x="486" y="122"/>
                    <a:pt x="486" y="122"/>
                    <a:pt x="506" y="125"/>
                  </a:cubicBezTo>
                  <a:cubicBezTo>
                    <a:pt x="508" y="126"/>
                    <a:pt x="512" y="124"/>
                    <a:pt x="514" y="122"/>
                  </a:cubicBezTo>
                  <a:cubicBezTo>
                    <a:pt x="535" y="106"/>
                    <a:pt x="556" y="90"/>
                    <a:pt x="578" y="73"/>
                  </a:cubicBezTo>
                  <a:cubicBezTo>
                    <a:pt x="580" y="76"/>
                    <a:pt x="583" y="78"/>
                    <a:pt x="586" y="80"/>
                  </a:cubicBezTo>
                  <a:cubicBezTo>
                    <a:pt x="606" y="101"/>
                    <a:pt x="627" y="122"/>
                    <a:pt x="648" y="143"/>
                  </a:cubicBezTo>
                  <a:cubicBezTo>
                    <a:pt x="657" y="152"/>
                    <a:pt x="672" y="151"/>
                    <a:pt x="680" y="141"/>
                  </a:cubicBezTo>
                  <a:cubicBezTo>
                    <a:pt x="699" y="118"/>
                    <a:pt x="718" y="94"/>
                    <a:pt x="738" y="71"/>
                  </a:cubicBezTo>
                  <a:cubicBezTo>
                    <a:pt x="742" y="66"/>
                    <a:pt x="743" y="62"/>
                    <a:pt x="741" y="55"/>
                  </a:cubicBezTo>
                  <a:cubicBezTo>
                    <a:pt x="734" y="38"/>
                    <a:pt x="741" y="20"/>
                    <a:pt x="756" y="10"/>
                  </a:cubicBezTo>
                  <a:cubicBezTo>
                    <a:pt x="770" y="0"/>
                    <a:pt x="790" y="2"/>
                    <a:pt x="803" y="13"/>
                  </a:cubicBezTo>
                  <a:cubicBezTo>
                    <a:pt x="816" y="24"/>
                    <a:pt x="820" y="43"/>
                    <a:pt x="813" y="59"/>
                  </a:cubicBezTo>
                  <a:cubicBezTo>
                    <a:pt x="806" y="75"/>
                    <a:pt x="789" y="85"/>
                    <a:pt x="771" y="81"/>
                  </a:cubicBezTo>
                  <a:cubicBezTo>
                    <a:pt x="766" y="80"/>
                    <a:pt x="763" y="82"/>
                    <a:pt x="759" y="86"/>
                  </a:cubicBezTo>
                  <a:cubicBezTo>
                    <a:pt x="739" y="111"/>
                    <a:pt x="718" y="136"/>
                    <a:pt x="698" y="161"/>
                  </a:cubicBezTo>
                  <a:cubicBezTo>
                    <a:pt x="696" y="163"/>
                    <a:pt x="694" y="168"/>
                    <a:pt x="695" y="171"/>
                  </a:cubicBezTo>
                  <a:cubicBezTo>
                    <a:pt x="702" y="192"/>
                    <a:pt x="697" y="208"/>
                    <a:pt x="682" y="219"/>
                  </a:cubicBezTo>
                  <a:cubicBezTo>
                    <a:pt x="667" y="230"/>
                    <a:pt x="650" y="229"/>
                    <a:pt x="632" y="216"/>
                  </a:cubicBezTo>
                  <a:cubicBezTo>
                    <a:pt x="632" y="215"/>
                    <a:pt x="631" y="215"/>
                    <a:pt x="629" y="214"/>
                  </a:cubicBezTo>
                  <a:cubicBezTo>
                    <a:pt x="624" y="221"/>
                    <a:pt x="618" y="228"/>
                    <a:pt x="613" y="235"/>
                  </a:cubicBezTo>
                  <a:cubicBezTo>
                    <a:pt x="610" y="240"/>
                    <a:pt x="620" y="256"/>
                    <a:pt x="627" y="257"/>
                  </a:cubicBezTo>
                  <a:cubicBezTo>
                    <a:pt x="653" y="260"/>
                    <a:pt x="679" y="263"/>
                    <a:pt x="706" y="267"/>
                  </a:cubicBezTo>
                  <a:cubicBezTo>
                    <a:pt x="707" y="267"/>
                    <a:pt x="709" y="267"/>
                    <a:pt x="711" y="268"/>
                  </a:cubicBezTo>
                  <a:cubicBezTo>
                    <a:pt x="711" y="310"/>
                    <a:pt x="711" y="352"/>
                    <a:pt x="711" y="396"/>
                  </a:cubicBezTo>
                  <a:cubicBezTo>
                    <a:pt x="694" y="398"/>
                    <a:pt x="676" y="400"/>
                    <a:pt x="659" y="402"/>
                  </a:cubicBezTo>
                  <a:cubicBezTo>
                    <a:pt x="649" y="404"/>
                    <a:pt x="640" y="405"/>
                    <a:pt x="631" y="406"/>
                  </a:cubicBezTo>
                  <a:cubicBezTo>
                    <a:pt x="615" y="408"/>
                    <a:pt x="609" y="423"/>
                    <a:pt x="619" y="435"/>
                  </a:cubicBezTo>
                  <a:cubicBezTo>
                    <a:pt x="635" y="457"/>
                    <a:pt x="652" y="478"/>
                    <a:pt x="668" y="498"/>
                  </a:cubicBezTo>
                  <a:cubicBezTo>
                    <a:pt x="637" y="529"/>
                    <a:pt x="608" y="559"/>
                    <a:pt x="577" y="589"/>
                  </a:cubicBezTo>
                  <a:cubicBezTo>
                    <a:pt x="563" y="579"/>
                    <a:pt x="549" y="568"/>
                    <a:pt x="534" y="556"/>
                  </a:cubicBezTo>
                  <a:cubicBezTo>
                    <a:pt x="528" y="551"/>
                    <a:pt x="522" y="547"/>
                    <a:pt x="515" y="542"/>
                  </a:cubicBezTo>
                  <a:cubicBezTo>
                    <a:pt x="504" y="533"/>
                    <a:pt x="501" y="532"/>
                    <a:pt x="489" y="541"/>
                  </a:cubicBezTo>
                  <a:cubicBezTo>
                    <a:pt x="486" y="542"/>
                    <a:pt x="485" y="548"/>
                    <a:pt x="484" y="551"/>
                  </a:cubicBezTo>
                  <a:cubicBezTo>
                    <a:pt x="481" y="575"/>
                    <a:pt x="478" y="599"/>
                    <a:pt x="476" y="623"/>
                  </a:cubicBezTo>
                  <a:cubicBezTo>
                    <a:pt x="475" y="626"/>
                    <a:pt x="474" y="629"/>
                    <a:pt x="474" y="633"/>
                  </a:cubicBezTo>
                  <a:cubicBezTo>
                    <a:pt x="431" y="633"/>
                    <a:pt x="389" y="633"/>
                    <a:pt x="346" y="633"/>
                  </a:cubicBezTo>
                  <a:cubicBezTo>
                    <a:pt x="343" y="606"/>
                    <a:pt x="339" y="580"/>
                    <a:pt x="336" y="554"/>
                  </a:cubicBezTo>
                  <a:cubicBezTo>
                    <a:pt x="335" y="548"/>
                    <a:pt x="336" y="542"/>
                    <a:pt x="328" y="539"/>
                  </a:cubicBezTo>
                  <a:cubicBezTo>
                    <a:pt x="319" y="535"/>
                    <a:pt x="313" y="534"/>
                    <a:pt x="305" y="541"/>
                  </a:cubicBezTo>
                  <a:cubicBezTo>
                    <a:pt x="285" y="558"/>
                    <a:pt x="264" y="573"/>
                    <a:pt x="243" y="589"/>
                  </a:cubicBezTo>
                  <a:cubicBezTo>
                    <a:pt x="213" y="559"/>
                    <a:pt x="183" y="529"/>
                    <a:pt x="152" y="498"/>
                  </a:cubicBezTo>
                  <a:cubicBezTo>
                    <a:pt x="168" y="478"/>
                    <a:pt x="185" y="456"/>
                    <a:pt x="202" y="435"/>
                  </a:cubicBezTo>
                  <a:cubicBezTo>
                    <a:pt x="211" y="423"/>
                    <a:pt x="205" y="408"/>
                    <a:pt x="190" y="406"/>
                  </a:cubicBezTo>
                  <a:cubicBezTo>
                    <a:pt x="163" y="403"/>
                    <a:pt x="136" y="399"/>
                    <a:pt x="109" y="396"/>
                  </a:cubicBezTo>
                  <a:cubicBezTo>
                    <a:pt x="109" y="353"/>
                    <a:pt x="109" y="311"/>
                    <a:pt x="109" y="268"/>
                  </a:cubicBezTo>
                  <a:cubicBezTo>
                    <a:pt x="132" y="265"/>
                    <a:pt x="156" y="261"/>
                    <a:pt x="182" y="258"/>
                  </a:cubicBezTo>
                  <a:cubicBezTo>
                    <a:pt x="178" y="256"/>
                    <a:pt x="176" y="255"/>
                    <a:pt x="173" y="254"/>
                  </a:cubicBezTo>
                  <a:cubicBezTo>
                    <a:pt x="142" y="241"/>
                    <a:pt x="111" y="229"/>
                    <a:pt x="80" y="216"/>
                  </a:cubicBezTo>
                  <a:cubicBezTo>
                    <a:pt x="75" y="214"/>
                    <a:pt x="71" y="214"/>
                    <a:pt x="66" y="218"/>
                  </a:cubicBezTo>
                  <a:cubicBezTo>
                    <a:pt x="52" y="229"/>
                    <a:pt x="33" y="229"/>
                    <a:pt x="19" y="219"/>
                  </a:cubicBezTo>
                  <a:cubicBezTo>
                    <a:pt x="5" y="208"/>
                    <a:pt x="0" y="190"/>
                    <a:pt x="6" y="174"/>
                  </a:cubicBezTo>
                  <a:cubicBezTo>
                    <a:pt x="12" y="157"/>
                    <a:pt x="28" y="147"/>
                    <a:pt x="47" y="148"/>
                  </a:cubicBezTo>
                  <a:cubicBezTo>
                    <a:pt x="63" y="149"/>
                    <a:pt x="78" y="162"/>
                    <a:pt x="81" y="180"/>
                  </a:cubicBezTo>
                  <a:cubicBezTo>
                    <a:pt x="82" y="188"/>
                    <a:pt x="86" y="191"/>
                    <a:pt x="92" y="193"/>
                  </a:cubicBezTo>
                  <a:cubicBezTo>
                    <a:pt x="128" y="207"/>
                    <a:pt x="163" y="221"/>
                    <a:pt x="198" y="235"/>
                  </a:cubicBezTo>
                  <a:cubicBezTo>
                    <a:pt x="201" y="236"/>
                    <a:pt x="204" y="237"/>
                    <a:pt x="208" y="237"/>
                  </a:cubicBezTo>
                  <a:cubicBezTo>
                    <a:pt x="189" y="213"/>
                    <a:pt x="171" y="188"/>
                    <a:pt x="152" y="165"/>
                  </a:cubicBezTo>
                  <a:cubicBezTo>
                    <a:pt x="183" y="135"/>
                    <a:pt x="212" y="105"/>
                    <a:pt x="243" y="74"/>
                  </a:cubicBezTo>
                  <a:close/>
                  <a:moveTo>
                    <a:pt x="295" y="302"/>
                  </a:moveTo>
                  <a:cubicBezTo>
                    <a:pt x="288" y="299"/>
                    <a:pt x="281" y="296"/>
                    <a:pt x="274" y="294"/>
                  </a:cubicBezTo>
                  <a:cubicBezTo>
                    <a:pt x="271" y="293"/>
                    <a:pt x="268" y="294"/>
                    <a:pt x="265" y="295"/>
                  </a:cubicBezTo>
                  <a:cubicBezTo>
                    <a:pt x="243" y="311"/>
                    <a:pt x="222" y="308"/>
                    <a:pt x="206" y="287"/>
                  </a:cubicBezTo>
                  <a:cubicBezTo>
                    <a:pt x="204" y="285"/>
                    <a:pt x="201" y="283"/>
                    <a:pt x="199" y="283"/>
                  </a:cubicBezTo>
                  <a:cubicBezTo>
                    <a:pt x="178" y="285"/>
                    <a:pt x="156" y="288"/>
                    <a:pt x="135" y="291"/>
                  </a:cubicBezTo>
                  <a:cubicBezTo>
                    <a:pt x="135" y="319"/>
                    <a:pt x="135" y="345"/>
                    <a:pt x="135" y="372"/>
                  </a:cubicBezTo>
                  <a:cubicBezTo>
                    <a:pt x="161" y="376"/>
                    <a:pt x="187" y="379"/>
                    <a:pt x="213" y="383"/>
                  </a:cubicBezTo>
                  <a:cubicBezTo>
                    <a:pt x="216" y="383"/>
                    <a:pt x="220" y="387"/>
                    <a:pt x="222" y="390"/>
                  </a:cubicBezTo>
                  <a:cubicBezTo>
                    <a:pt x="227" y="400"/>
                    <a:pt x="231" y="412"/>
                    <a:pt x="236" y="423"/>
                  </a:cubicBezTo>
                  <a:cubicBezTo>
                    <a:pt x="238" y="428"/>
                    <a:pt x="238" y="431"/>
                    <a:pt x="234" y="436"/>
                  </a:cubicBezTo>
                  <a:cubicBezTo>
                    <a:pt x="218" y="456"/>
                    <a:pt x="202" y="477"/>
                    <a:pt x="187" y="496"/>
                  </a:cubicBezTo>
                  <a:cubicBezTo>
                    <a:pt x="207" y="516"/>
                    <a:pt x="226" y="535"/>
                    <a:pt x="246" y="554"/>
                  </a:cubicBezTo>
                  <a:cubicBezTo>
                    <a:pt x="265" y="539"/>
                    <a:pt x="285" y="524"/>
                    <a:pt x="305" y="508"/>
                  </a:cubicBezTo>
                  <a:cubicBezTo>
                    <a:pt x="310" y="504"/>
                    <a:pt x="313" y="503"/>
                    <a:pt x="319" y="506"/>
                  </a:cubicBezTo>
                  <a:cubicBezTo>
                    <a:pt x="329" y="511"/>
                    <a:pt x="339" y="515"/>
                    <a:pt x="350" y="519"/>
                  </a:cubicBezTo>
                  <a:cubicBezTo>
                    <a:pt x="356" y="521"/>
                    <a:pt x="359" y="524"/>
                    <a:pt x="360" y="531"/>
                  </a:cubicBezTo>
                  <a:cubicBezTo>
                    <a:pt x="362" y="554"/>
                    <a:pt x="365" y="577"/>
                    <a:pt x="368" y="599"/>
                  </a:cubicBezTo>
                  <a:cubicBezTo>
                    <a:pt x="369" y="606"/>
                    <a:pt x="371" y="607"/>
                    <a:pt x="377" y="607"/>
                  </a:cubicBezTo>
                  <a:cubicBezTo>
                    <a:pt x="399" y="607"/>
                    <a:pt x="421" y="607"/>
                    <a:pt x="443" y="607"/>
                  </a:cubicBezTo>
                  <a:cubicBezTo>
                    <a:pt x="449" y="607"/>
                    <a:pt x="451" y="605"/>
                    <a:pt x="452" y="599"/>
                  </a:cubicBezTo>
                  <a:cubicBezTo>
                    <a:pt x="454" y="576"/>
                    <a:pt x="458" y="553"/>
                    <a:pt x="460" y="530"/>
                  </a:cubicBezTo>
                  <a:cubicBezTo>
                    <a:pt x="461" y="524"/>
                    <a:pt x="464" y="521"/>
                    <a:pt x="470" y="519"/>
                  </a:cubicBezTo>
                  <a:cubicBezTo>
                    <a:pt x="480" y="515"/>
                    <a:pt x="490" y="512"/>
                    <a:pt x="499" y="507"/>
                  </a:cubicBezTo>
                  <a:cubicBezTo>
                    <a:pt x="505" y="503"/>
                    <a:pt x="510" y="503"/>
                    <a:pt x="516" y="508"/>
                  </a:cubicBezTo>
                  <a:cubicBezTo>
                    <a:pt x="535" y="524"/>
                    <a:pt x="556" y="540"/>
                    <a:pt x="574" y="554"/>
                  </a:cubicBezTo>
                  <a:cubicBezTo>
                    <a:pt x="594" y="534"/>
                    <a:pt x="613" y="515"/>
                    <a:pt x="632" y="496"/>
                  </a:cubicBezTo>
                  <a:cubicBezTo>
                    <a:pt x="617" y="476"/>
                    <a:pt x="601" y="456"/>
                    <a:pt x="585" y="435"/>
                  </a:cubicBezTo>
                  <a:cubicBezTo>
                    <a:pt x="582" y="431"/>
                    <a:pt x="582" y="428"/>
                    <a:pt x="584" y="423"/>
                  </a:cubicBezTo>
                  <a:cubicBezTo>
                    <a:pt x="589" y="412"/>
                    <a:pt x="594" y="402"/>
                    <a:pt x="597" y="391"/>
                  </a:cubicBezTo>
                  <a:cubicBezTo>
                    <a:pt x="599" y="385"/>
                    <a:pt x="602" y="383"/>
                    <a:pt x="609" y="382"/>
                  </a:cubicBezTo>
                  <a:cubicBezTo>
                    <a:pt x="634" y="379"/>
                    <a:pt x="659" y="376"/>
                    <a:pt x="685" y="372"/>
                  </a:cubicBezTo>
                  <a:cubicBezTo>
                    <a:pt x="685" y="345"/>
                    <a:pt x="685" y="318"/>
                    <a:pt x="685" y="291"/>
                  </a:cubicBezTo>
                  <a:cubicBezTo>
                    <a:pt x="659" y="287"/>
                    <a:pt x="633" y="284"/>
                    <a:pt x="607" y="281"/>
                  </a:cubicBezTo>
                  <a:cubicBezTo>
                    <a:pt x="602" y="280"/>
                    <a:pt x="599" y="278"/>
                    <a:pt x="598" y="273"/>
                  </a:cubicBezTo>
                  <a:cubicBezTo>
                    <a:pt x="594" y="263"/>
                    <a:pt x="591" y="253"/>
                    <a:pt x="586" y="244"/>
                  </a:cubicBezTo>
                  <a:cubicBezTo>
                    <a:pt x="581" y="236"/>
                    <a:pt x="583" y="230"/>
                    <a:pt x="588" y="224"/>
                  </a:cubicBezTo>
                  <a:cubicBezTo>
                    <a:pt x="597" y="214"/>
                    <a:pt x="604" y="204"/>
                    <a:pt x="612" y="193"/>
                  </a:cubicBezTo>
                  <a:cubicBezTo>
                    <a:pt x="584" y="189"/>
                    <a:pt x="558" y="185"/>
                    <a:pt x="532" y="181"/>
                  </a:cubicBezTo>
                  <a:cubicBezTo>
                    <a:pt x="528" y="181"/>
                    <a:pt x="523" y="182"/>
                    <a:pt x="520" y="185"/>
                  </a:cubicBezTo>
                  <a:cubicBezTo>
                    <a:pt x="512" y="194"/>
                    <a:pt x="502" y="199"/>
                    <a:pt x="490" y="200"/>
                  </a:cubicBezTo>
                  <a:cubicBezTo>
                    <a:pt x="488" y="201"/>
                    <a:pt x="485" y="202"/>
                    <a:pt x="484" y="204"/>
                  </a:cubicBezTo>
                  <a:cubicBezTo>
                    <a:pt x="479" y="212"/>
                    <a:pt x="475" y="221"/>
                    <a:pt x="471" y="230"/>
                  </a:cubicBezTo>
                  <a:cubicBezTo>
                    <a:pt x="532" y="271"/>
                    <a:pt x="540" y="338"/>
                    <a:pt x="514" y="387"/>
                  </a:cubicBezTo>
                  <a:cubicBezTo>
                    <a:pt x="487" y="437"/>
                    <a:pt x="428" y="461"/>
                    <a:pt x="374" y="444"/>
                  </a:cubicBezTo>
                  <a:cubicBezTo>
                    <a:pt x="328" y="430"/>
                    <a:pt x="279" y="379"/>
                    <a:pt x="295" y="302"/>
                  </a:cubicBezTo>
                  <a:close/>
                  <a:moveTo>
                    <a:pt x="305" y="277"/>
                  </a:moveTo>
                  <a:cubicBezTo>
                    <a:pt x="338" y="223"/>
                    <a:pt x="386" y="204"/>
                    <a:pt x="447" y="219"/>
                  </a:cubicBezTo>
                  <a:cubicBezTo>
                    <a:pt x="451" y="212"/>
                    <a:pt x="454" y="205"/>
                    <a:pt x="457" y="198"/>
                  </a:cubicBezTo>
                  <a:cubicBezTo>
                    <a:pt x="460" y="193"/>
                    <a:pt x="460" y="188"/>
                    <a:pt x="456" y="183"/>
                  </a:cubicBezTo>
                  <a:cubicBezTo>
                    <a:pt x="447" y="169"/>
                    <a:pt x="447" y="154"/>
                    <a:pt x="456" y="139"/>
                  </a:cubicBezTo>
                  <a:cubicBezTo>
                    <a:pt x="458" y="135"/>
                    <a:pt x="460" y="130"/>
                    <a:pt x="459" y="125"/>
                  </a:cubicBezTo>
                  <a:cubicBezTo>
                    <a:pt x="457" y="104"/>
                    <a:pt x="454" y="84"/>
                    <a:pt x="452" y="63"/>
                  </a:cubicBezTo>
                  <a:cubicBezTo>
                    <a:pt x="451" y="58"/>
                    <a:pt x="449" y="56"/>
                    <a:pt x="444" y="56"/>
                  </a:cubicBezTo>
                  <a:cubicBezTo>
                    <a:pt x="421" y="56"/>
                    <a:pt x="399" y="56"/>
                    <a:pt x="377" y="56"/>
                  </a:cubicBezTo>
                  <a:cubicBezTo>
                    <a:pt x="370" y="56"/>
                    <a:pt x="368" y="58"/>
                    <a:pt x="368" y="65"/>
                  </a:cubicBezTo>
                  <a:cubicBezTo>
                    <a:pt x="365" y="87"/>
                    <a:pt x="362" y="110"/>
                    <a:pt x="360" y="133"/>
                  </a:cubicBezTo>
                  <a:cubicBezTo>
                    <a:pt x="359" y="139"/>
                    <a:pt x="357" y="142"/>
                    <a:pt x="351" y="144"/>
                  </a:cubicBezTo>
                  <a:cubicBezTo>
                    <a:pt x="343" y="146"/>
                    <a:pt x="334" y="149"/>
                    <a:pt x="327" y="153"/>
                  </a:cubicBezTo>
                  <a:cubicBezTo>
                    <a:pt x="316" y="161"/>
                    <a:pt x="307" y="158"/>
                    <a:pt x="297" y="150"/>
                  </a:cubicBezTo>
                  <a:cubicBezTo>
                    <a:pt x="280" y="135"/>
                    <a:pt x="262" y="122"/>
                    <a:pt x="244" y="108"/>
                  </a:cubicBezTo>
                  <a:cubicBezTo>
                    <a:pt x="226" y="125"/>
                    <a:pt x="209" y="142"/>
                    <a:pt x="192" y="159"/>
                  </a:cubicBezTo>
                  <a:cubicBezTo>
                    <a:pt x="190" y="161"/>
                    <a:pt x="189" y="163"/>
                    <a:pt x="186" y="166"/>
                  </a:cubicBezTo>
                  <a:cubicBezTo>
                    <a:pt x="201" y="185"/>
                    <a:pt x="217" y="205"/>
                    <a:pt x="232" y="224"/>
                  </a:cubicBezTo>
                  <a:cubicBezTo>
                    <a:pt x="233" y="225"/>
                    <a:pt x="236" y="226"/>
                    <a:pt x="238" y="226"/>
                  </a:cubicBezTo>
                  <a:cubicBezTo>
                    <a:pt x="263" y="229"/>
                    <a:pt x="274" y="239"/>
                    <a:pt x="278" y="262"/>
                  </a:cubicBezTo>
                  <a:cubicBezTo>
                    <a:pt x="279" y="265"/>
                    <a:pt x="281" y="267"/>
                    <a:pt x="283" y="268"/>
                  </a:cubicBezTo>
                  <a:cubicBezTo>
                    <a:pt x="290" y="271"/>
                    <a:pt x="297" y="274"/>
                    <a:pt x="305" y="277"/>
                  </a:cubicBezTo>
                  <a:close/>
                  <a:moveTo>
                    <a:pt x="460" y="256"/>
                  </a:moveTo>
                  <a:cubicBezTo>
                    <a:pt x="459" y="258"/>
                    <a:pt x="457" y="261"/>
                    <a:pt x="456" y="263"/>
                  </a:cubicBezTo>
                  <a:cubicBezTo>
                    <a:pt x="450" y="276"/>
                    <a:pt x="444" y="288"/>
                    <a:pt x="439" y="300"/>
                  </a:cubicBezTo>
                  <a:cubicBezTo>
                    <a:pt x="438" y="302"/>
                    <a:pt x="440" y="305"/>
                    <a:pt x="441" y="307"/>
                  </a:cubicBezTo>
                  <a:cubicBezTo>
                    <a:pt x="451" y="323"/>
                    <a:pt x="452" y="339"/>
                    <a:pt x="443" y="353"/>
                  </a:cubicBezTo>
                  <a:cubicBezTo>
                    <a:pt x="434" y="367"/>
                    <a:pt x="418" y="374"/>
                    <a:pt x="402" y="370"/>
                  </a:cubicBezTo>
                  <a:cubicBezTo>
                    <a:pt x="384" y="366"/>
                    <a:pt x="374" y="355"/>
                    <a:pt x="371" y="337"/>
                  </a:cubicBezTo>
                  <a:cubicBezTo>
                    <a:pt x="370" y="334"/>
                    <a:pt x="370" y="330"/>
                    <a:pt x="368" y="330"/>
                  </a:cubicBezTo>
                  <a:cubicBezTo>
                    <a:pt x="352" y="323"/>
                    <a:pt x="337" y="318"/>
                    <a:pt x="321" y="311"/>
                  </a:cubicBezTo>
                  <a:cubicBezTo>
                    <a:pt x="310" y="357"/>
                    <a:pt x="336" y="403"/>
                    <a:pt x="380" y="418"/>
                  </a:cubicBezTo>
                  <a:cubicBezTo>
                    <a:pt x="425" y="434"/>
                    <a:pt x="473" y="413"/>
                    <a:pt x="493" y="370"/>
                  </a:cubicBezTo>
                  <a:cubicBezTo>
                    <a:pt x="512" y="329"/>
                    <a:pt x="498" y="279"/>
                    <a:pt x="460" y="256"/>
                  </a:cubicBezTo>
                  <a:close/>
                  <a:moveTo>
                    <a:pt x="330" y="287"/>
                  </a:moveTo>
                  <a:cubicBezTo>
                    <a:pt x="346" y="293"/>
                    <a:pt x="361" y="299"/>
                    <a:pt x="376" y="304"/>
                  </a:cubicBezTo>
                  <a:cubicBezTo>
                    <a:pt x="378" y="305"/>
                    <a:pt x="382" y="303"/>
                    <a:pt x="384" y="302"/>
                  </a:cubicBezTo>
                  <a:cubicBezTo>
                    <a:pt x="392" y="299"/>
                    <a:pt x="400" y="296"/>
                    <a:pt x="408" y="292"/>
                  </a:cubicBezTo>
                  <a:cubicBezTo>
                    <a:pt x="410" y="291"/>
                    <a:pt x="414" y="291"/>
                    <a:pt x="415" y="289"/>
                  </a:cubicBezTo>
                  <a:cubicBezTo>
                    <a:pt x="422" y="274"/>
                    <a:pt x="429" y="259"/>
                    <a:pt x="436" y="244"/>
                  </a:cubicBezTo>
                  <a:cubicBezTo>
                    <a:pt x="393" y="232"/>
                    <a:pt x="351" y="250"/>
                    <a:pt x="330" y="287"/>
                  </a:cubicBezTo>
                  <a:close/>
                  <a:moveTo>
                    <a:pt x="575" y="108"/>
                  </a:moveTo>
                  <a:cubicBezTo>
                    <a:pt x="560" y="120"/>
                    <a:pt x="546" y="131"/>
                    <a:pt x="531" y="143"/>
                  </a:cubicBezTo>
                  <a:cubicBezTo>
                    <a:pt x="529" y="145"/>
                    <a:pt x="528" y="148"/>
                    <a:pt x="527" y="151"/>
                  </a:cubicBezTo>
                  <a:cubicBezTo>
                    <a:pt x="529" y="152"/>
                    <a:pt x="532" y="154"/>
                    <a:pt x="535" y="155"/>
                  </a:cubicBezTo>
                  <a:cubicBezTo>
                    <a:pt x="563" y="159"/>
                    <a:pt x="591" y="163"/>
                    <a:pt x="618" y="168"/>
                  </a:cubicBezTo>
                  <a:cubicBezTo>
                    <a:pt x="625" y="169"/>
                    <a:pt x="627" y="167"/>
                    <a:pt x="628" y="162"/>
                  </a:cubicBezTo>
                  <a:cubicBezTo>
                    <a:pt x="611" y="144"/>
                    <a:pt x="593" y="127"/>
                    <a:pt x="575" y="108"/>
                  </a:cubicBezTo>
                  <a:close/>
                  <a:moveTo>
                    <a:pt x="56" y="187"/>
                  </a:moveTo>
                  <a:cubicBezTo>
                    <a:pt x="55" y="180"/>
                    <a:pt x="51" y="175"/>
                    <a:pt x="43" y="174"/>
                  </a:cubicBezTo>
                  <a:cubicBezTo>
                    <a:pt x="36" y="174"/>
                    <a:pt x="30" y="179"/>
                    <a:pt x="30" y="187"/>
                  </a:cubicBezTo>
                  <a:cubicBezTo>
                    <a:pt x="30" y="195"/>
                    <a:pt x="34" y="199"/>
                    <a:pt x="42" y="200"/>
                  </a:cubicBezTo>
                  <a:cubicBezTo>
                    <a:pt x="49" y="201"/>
                    <a:pt x="55" y="195"/>
                    <a:pt x="56" y="187"/>
                  </a:cubicBezTo>
                  <a:close/>
                  <a:moveTo>
                    <a:pt x="661" y="174"/>
                  </a:moveTo>
                  <a:cubicBezTo>
                    <a:pt x="652" y="174"/>
                    <a:pt x="646" y="180"/>
                    <a:pt x="646" y="187"/>
                  </a:cubicBezTo>
                  <a:cubicBezTo>
                    <a:pt x="647" y="195"/>
                    <a:pt x="651" y="199"/>
                    <a:pt x="659" y="200"/>
                  </a:cubicBezTo>
                  <a:cubicBezTo>
                    <a:pt x="666" y="201"/>
                    <a:pt x="672" y="195"/>
                    <a:pt x="672" y="187"/>
                  </a:cubicBezTo>
                  <a:cubicBezTo>
                    <a:pt x="672" y="179"/>
                    <a:pt x="667" y="175"/>
                    <a:pt x="661" y="174"/>
                  </a:cubicBezTo>
                  <a:close/>
                  <a:moveTo>
                    <a:pt x="252" y="265"/>
                  </a:moveTo>
                  <a:cubicBezTo>
                    <a:pt x="251" y="258"/>
                    <a:pt x="247" y="253"/>
                    <a:pt x="239" y="253"/>
                  </a:cubicBezTo>
                  <a:cubicBezTo>
                    <a:pt x="232" y="253"/>
                    <a:pt x="226" y="259"/>
                    <a:pt x="226" y="266"/>
                  </a:cubicBezTo>
                  <a:cubicBezTo>
                    <a:pt x="227" y="274"/>
                    <a:pt x="233" y="279"/>
                    <a:pt x="240" y="279"/>
                  </a:cubicBezTo>
                  <a:cubicBezTo>
                    <a:pt x="248" y="278"/>
                    <a:pt x="252" y="273"/>
                    <a:pt x="252" y="265"/>
                  </a:cubicBezTo>
                  <a:close/>
                  <a:moveTo>
                    <a:pt x="476" y="160"/>
                  </a:moveTo>
                  <a:cubicBezTo>
                    <a:pt x="476" y="168"/>
                    <a:pt x="482" y="175"/>
                    <a:pt x="489" y="174"/>
                  </a:cubicBezTo>
                  <a:cubicBezTo>
                    <a:pt x="497" y="173"/>
                    <a:pt x="501" y="169"/>
                    <a:pt x="502" y="161"/>
                  </a:cubicBezTo>
                  <a:cubicBezTo>
                    <a:pt x="502" y="154"/>
                    <a:pt x="496" y="148"/>
                    <a:pt x="488" y="148"/>
                  </a:cubicBezTo>
                  <a:cubicBezTo>
                    <a:pt x="480" y="149"/>
                    <a:pt x="477" y="153"/>
                    <a:pt x="476" y="160"/>
                  </a:cubicBezTo>
                  <a:close/>
                  <a:moveTo>
                    <a:pt x="778" y="30"/>
                  </a:moveTo>
                  <a:cubicBezTo>
                    <a:pt x="770" y="30"/>
                    <a:pt x="764" y="36"/>
                    <a:pt x="764" y="43"/>
                  </a:cubicBezTo>
                  <a:cubicBezTo>
                    <a:pt x="765" y="51"/>
                    <a:pt x="770" y="55"/>
                    <a:pt x="777" y="56"/>
                  </a:cubicBezTo>
                  <a:cubicBezTo>
                    <a:pt x="784" y="56"/>
                    <a:pt x="790" y="50"/>
                    <a:pt x="790" y="43"/>
                  </a:cubicBezTo>
                  <a:cubicBezTo>
                    <a:pt x="790" y="35"/>
                    <a:pt x="785" y="31"/>
                    <a:pt x="778" y="30"/>
                  </a:cubicBezTo>
                  <a:close/>
                  <a:moveTo>
                    <a:pt x="423" y="332"/>
                  </a:moveTo>
                  <a:cubicBezTo>
                    <a:pt x="423" y="324"/>
                    <a:pt x="417" y="318"/>
                    <a:pt x="409" y="319"/>
                  </a:cubicBezTo>
                  <a:cubicBezTo>
                    <a:pt x="402" y="319"/>
                    <a:pt x="397" y="324"/>
                    <a:pt x="397" y="332"/>
                  </a:cubicBezTo>
                  <a:cubicBezTo>
                    <a:pt x="397" y="339"/>
                    <a:pt x="403" y="345"/>
                    <a:pt x="410" y="344"/>
                  </a:cubicBezTo>
                  <a:cubicBezTo>
                    <a:pt x="418" y="344"/>
                    <a:pt x="422" y="339"/>
                    <a:pt x="423" y="3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90" name="Freeform 56"/>
            <p:cNvSpPr/>
            <p:nvPr/>
          </p:nvSpPr>
          <p:spPr bwMode="auto">
            <a:xfrm>
              <a:off x="12482513" y="2214563"/>
              <a:ext cx="1004888" cy="1000125"/>
            </a:xfrm>
            <a:custGeom>
              <a:avLst/>
              <a:gdLst>
                <a:gd name="T0" fmla="*/ 55 w 266"/>
                <a:gd name="T1" fmla="*/ 131 h 265"/>
                <a:gd name="T2" fmla="*/ 55 w 266"/>
                <a:gd name="T3" fmla="*/ 53 h 265"/>
                <a:gd name="T4" fmla="*/ 81 w 266"/>
                <a:gd name="T5" fmla="*/ 53 h 265"/>
                <a:gd name="T6" fmla="*/ 81 w 266"/>
                <a:gd name="T7" fmla="*/ 156 h 265"/>
                <a:gd name="T8" fmla="*/ 64 w 266"/>
                <a:gd name="T9" fmla="*/ 157 h 265"/>
                <a:gd name="T10" fmla="*/ 135 w 266"/>
                <a:gd name="T11" fmla="*/ 227 h 265"/>
                <a:gd name="T12" fmla="*/ 205 w 266"/>
                <a:gd name="T13" fmla="*/ 158 h 265"/>
                <a:gd name="T14" fmla="*/ 187 w 266"/>
                <a:gd name="T15" fmla="*/ 158 h 265"/>
                <a:gd name="T16" fmla="*/ 187 w 266"/>
                <a:gd name="T17" fmla="*/ 0 h 265"/>
                <a:gd name="T18" fmla="*/ 213 w 266"/>
                <a:gd name="T19" fmla="*/ 0 h 265"/>
                <a:gd name="T20" fmla="*/ 213 w 266"/>
                <a:gd name="T21" fmla="*/ 130 h 265"/>
                <a:gd name="T22" fmla="*/ 266 w 266"/>
                <a:gd name="T23" fmla="*/ 130 h 265"/>
                <a:gd name="T24" fmla="*/ 133 w 266"/>
                <a:gd name="T25" fmla="*/ 265 h 265"/>
                <a:gd name="T26" fmla="*/ 0 w 266"/>
                <a:gd name="T27" fmla="*/ 131 h 265"/>
                <a:gd name="T28" fmla="*/ 55 w 266"/>
                <a:gd name="T29" fmla="*/ 131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6" h="265">
                  <a:moveTo>
                    <a:pt x="55" y="131"/>
                  </a:moveTo>
                  <a:cubicBezTo>
                    <a:pt x="55" y="104"/>
                    <a:pt x="55" y="79"/>
                    <a:pt x="55" y="53"/>
                  </a:cubicBezTo>
                  <a:cubicBezTo>
                    <a:pt x="64" y="53"/>
                    <a:pt x="72" y="53"/>
                    <a:pt x="81" y="53"/>
                  </a:cubicBezTo>
                  <a:cubicBezTo>
                    <a:pt x="81" y="87"/>
                    <a:pt x="81" y="121"/>
                    <a:pt x="81" y="156"/>
                  </a:cubicBezTo>
                  <a:cubicBezTo>
                    <a:pt x="75" y="157"/>
                    <a:pt x="69" y="157"/>
                    <a:pt x="64" y="157"/>
                  </a:cubicBezTo>
                  <a:cubicBezTo>
                    <a:pt x="88" y="181"/>
                    <a:pt x="112" y="204"/>
                    <a:pt x="135" y="227"/>
                  </a:cubicBezTo>
                  <a:cubicBezTo>
                    <a:pt x="157" y="205"/>
                    <a:pt x="180" y="182"/>
                    <a:pt x="205" y="158"/>
                  </a:cubicBezTo>
                  <a:cubicBezTo>
                    <a:pt x="199" y="158"/>
                    <a:pt x="193" y="158"/>
                    <a:pt x="187" y="158"/>
                  </a:cubicBezTo>
                  <a:cubicBezTo>
                    <a:pt x="187" y="104"/>
                    <a:pt x="187" y="53"/>
                    <a:pt x="187" y="0"/>
                  </a:cubicBezTo>
                  <a:cubicBezTo>
                    <a:pt x="195" y="0"/>
                    <a:pt x="204" y="0"/>
                    <a:pt x="213" y="0"/>
                  </a:cubicBezTo>
                  <a:cubicBezTo>
                    <a:pt x="213" y="44"/>
                    <a:pt x="213" y="86"/>
                    <a:pt x="213" y="130"/>
                  </a:cubicBezTo>
                  <a:cubicBezTo>
                    <a:pt x="231" y="130"/>
                    <a:pt x="249" y="130"/>
                    <a:pt x="266" y="130"/>
                  </a:cubicBezTo>
                  <a:cubicBezTo>
                    <a:pt x="222" y="175"/>
                    <a:pt x="177" y="220"/>
                    <a:pt x="133" y="265"/>
                  </a:cubicBezTo>
                  <a:cubicBezTo>
                    <a:pt x="90" y="221"/>
                    <a:pt x="45" y="177"/>
                    <a:pt x="0" y="131"/>
                  </a:cubicBezTo>
                  <a:cubicBezTo>
                    <a:pt x="18" y="131"/>
                    <a:pt x="36" y="131"/>
                    <a:pt x="55" y="1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91" name="Freeform 57"/>
            <p:cNvSpPr/>
            <p:nvPr/>
          </p:nvSpPr>
          <p:spPr bwMode="auto">
            <a:xfrm>
              <a:off x="14170025" y="2203450"/>
              <a:ext cx="1012825" cy="901700"/>
            </a:xfrm>
            <a:custGeom>
              <a:avLst/>
              <a:gdLst>
                <a:gd name="T0" fmla="*/ 54 w 268"/>
                <a:gd name="T1" fmla="*/ 239 h 239"/>
                <a:gd name="T2" fmla="*/ 54 w 268"/>
                <a:gd name="T3" fmla="*/ 134 h 239"/>
                <a:gd name="T4" fmla="*/ 0 w 268"/>
                <a:gd name="T5" fmla="*/ 134 h 239"/>
                <a:gd name="T6" fmla="*/ 134 w 268"/>
                <a:gd name="T7" fmla="*/ 0 h 239"/>
                <a:gd name="T8" fmla="*/ 268 w 268"/>
                <a:gd name="T9" fmla="*/ 134 h 239"/>
                <a:gd name="T10" fmla="*/ 212 w 268"/>
                <a:gd name="T11" fmla="*/ 134 h 239"/>
                <a:gd name="T12" fmla="*/ 212 w 268"/>
                <a:gd name="T13" fmla="*/ 186 h 239"/>
                <a:gd name="T14" fmla="*/ 186 w 268"/>
                <a:gd name="T15" fmla="*/ 186 h 239"/>
                <a:gd name="T16" fmla="*/ 186 w 268"/>
                <a:gd name="T17" fmla="*/ 108 h 239"/>
                <a:gd name="T18" fmla="*/ 203 w 268"/>
                <a:gd name="T19" fmla="*/ 108 h 239"/>
                <a:gd name="T20" fmla="*/ 132 w 268"/>
                <a:gd name="T21" fmla="*/ 37 h 239"/>
                <a:gd name="T22" fmla="*/ 63 w 268"/>
                <a:gd name="T23" fmla="*/ 107 h 239"/>
                <a:gd name="T24" fmla="*/ 80 w 268"/>
                <a:gd name="T25" fmla="*/ 107 h 239"/>
                <a:gd name="T26" fmla="*/ 80 w 268"/>
                <a:gd name="T27" fmla="*/ 239 h 239"/>
                <a:gd name="T28" fmla="*/ 54 w 268"/>
                <a:gd name="T29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8" h="239">
                  <a:moveTo>
                    <a:pt x="54" y="239"/>
                  </a:moveTo>
                  <a:cubicBezTo>
                    <a:pt x="54" y="204"/>
                    <a:pt x="54" y="170"/>
                    <a:pt x="54" y="134"/>
                  </a:cubicBezTo>
                  <a:cubicBezTo>
                    <a:pt x="36" y="134"/>
                    <a:pt x="17" y="134"/>
                    <a:pt x="0" y="134"/>
                  </a:cubicBezTo>
                  <a:cubicBezTo>
                    <a:pt x="45" y="89"/>
                    <a:pt x="90" y="44"/>
                    <a:pt x="134" y="0"/>
                  </a:cubicBezTo>
                  <a:cubicBezTo>
                    <a:pt x="177" y="43"/>
                    <a:pt x="222" y="88"/>
                    <a:pt x="268" y="134"/>
                  </a:cubicBezTo>
                  <a:cubicBezTo>
                    <a:pt x="249" y="134"/>
                    <a:pt x="231" y="134"/>
                    <a:pt x="212" y="134"/>
                  </a:cubicBezTo>
                  <a:cubicBezTo>
                    <a:pt x="212" y="152"/>
                    <a:pt x="212" y="168"/>
                    <a:pt x="212" y="186"/>
                  </a:cubicBezTo>
                  <a:cubicBezTo>
                    <a:pt x="203" y="186"/>
                    <a:pt x="195" y="186"/>
                    <a:pt x="186" y="186"/>
                  </a:cubicBezTo>
                  <a:cubicBezTo>
                    <a:pt x="186" y="160"/>
                    <a:pt x="186" y="134"/>
                    <a:pt x="186" y="108"/>
                  </a:cubicBezTo>
                  <a:cubicBezTo>
                    <a:pt x="192" y="108"/>
                    <a:pt x="198" y="108"/>
                    <a:pt x="203" y="108"/>
                  </a:cubicBezTo>
                  <a:cubicBezTo>
                    <a:pt x="179" y="84"/>
                    <a:pt x="156" y="61"/>
                    <a:pt x="132" y="37"/>
                  </a:cubicBezTo>
                  <a:cubicBezTo>
                    <a:pt x="110" y="59"/>
                    <a:pt x="87" y="83"/>
                    <a:pt x="63" y="107"/>
                  </a:cubicBezTo>
                  <a:cubicBezTo>
                    <a:pt x="68" y="107"/>
                    <a:pt x="74" y="107"/>
                    <a:pt x="80" y="107"/>
                  </a:cubicBezTo>
                  <a:cubicBezTo>
                    <a:pt x="80" y="152"/>
                    <a:pt x="80" y="195"/>
                    <a:pt x="80" y="239"/>
                  </a:cubicBezTo>
                  <a:cubicBezTo>
                    <a:pt x="72" y="239"/>
                    <a:pt x="64" y="239"/>
                    <a:pt x="54" y="2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92" name="Freeform 58"/>
            <p:cNvSpPr/>
            <p:nvPr/>
          </p:nvSpPr>
          <p:spPr bwMode="auto">
            <a:xfrm>
              <a:off x="12690475" y="2214563"/>
              <a:ext cx="98425" cy="93663"/>
            </a:xfrm>
            <a:custGeom>
              <a:avLst/>
              <a:gdLst>
                <a:gd name="T0" fmla="*/ 0 w 26"/>
                <a:gd name="T1" fmla="*/ 25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25 h 25"/>
                <a:gd name="T8" fmla="*/ 0 w 26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25"/>
                  </a:moveTo>
                  <a:cubicBezTo>
                    <a:pt x="0" y="17"/>
                    <a:pt x="0" y="9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9"/>
                    <a:pt x="26" y="17"/>
                    <a:pt x="26" y="25"/>
                  </a:cubicBezTo>
                  <a:cubicBezTo>
                    <a:pt x="18" y="25"/>
                    <a:pt x="9" y="25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93" name="Freeform 59"/>
            <p:cNvSpPr/>
            <p:nvPr/>
          </p:nvSpPr>
          <p:spPr bwMode="auto">
            <a:xfrm>
              <a:off x="14873288" y="3008313"/>
              <a:ext cx="93663" cy="93663"/>
            </a:xfrm>
            <a:custGeom>
              <a:avLst/>
              <a:gdLst>
                <a:gd name="T0" fmla="*/ 0 w 25"/>
                <a:gd name="T1" fmla="*/ 0 h 25"/>
                <a:gd name="T2" fmla="*/ 20 w 25"/>
                <a:gd name="T3" fmla="*/ 0 h 25"/>
                <a:gd name="T4" fmla="*/ 25 w 25"/>
                <a:gd name="T5" fmla="*/ 0 h 25"/>
                <a:gd name="T6" fmla="*/ 25 w 25"/>
                <a:gd name="T7" fmla="*/ 25 h 25"/>
                <a:gd name="T8" fmla="*/ 0 w 25"/>
                <a:gd name="T9" fmla="*/ 25 h 25"/>
                <a:gd name="T10" fmla="*/ 0 w 25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5">
                  <a:moveTo>
                    <a:pt x="0" y="0"/>
                  </a:moveTo>
                  <a:cubicBezTo>
                    <a:pt x="8" y="0"/>
                    <a:pt x="14" y="0"/>
                    <a:pt x="20" y="0"/>
                  </a:cubicBezTo>
                  <a:cubicBezTo>
                    <a:pt x="22" y="0"/>
                    <a:pt x="23" y="0"/>
                    <a:pt x="25" y="0"/>
                  </a:cubicBezTo>
                  <a:cubicBezTo>
                    <a:pt x="25" y="9"/>
                    <a:pt x="25" y="17"/>
                    <a:pt x="25" y="25"/>
                  </a:cubicBezTo>
                  <a:cubicBezTo>
                    <a:pt x="17" y="25"/>
                    <a:pt x="9" y="25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94" name="Freeform 60"/>
            <p:cNvSpPr/>
            <p:nvPr/>
          </p:nvSpPr>
          <p:spPr bwMode="auto">
            <a:xfrm>
              <a:off x="13306425" y="3789363"/>
              <a:ext cx="1200150" cy="1031875"/>
            </a:xfrm>
            <a:custGeom>
              <a:avLst/>
              <a:gdLst>
                <a:gd name="T0" fmla="*/ 260 w 318"/>
                <a:gd name="T1" fmla="*/ 14 h 273"/>
                <a:gd name="T2" fmla="*/ 281 w 318"/>
                <a:gd name="T3" fmla="*/ 0 h 273"/>
                <a:gd name="T4" fmla="*/ 300 w 318"/>
                <a:gd name="T5" fmla="*/ 148 h 273"/>
                <a:gd name="T6" fmla="*/ 164 w 318"/>
                <a:gd name="T7" fmla="*/ 263 h 273"/>
                <a:gd name="T8" fmla="*/ 0 w 318"/>
                <a:gd name="T9" fmla="*/ 194 h 273"/>
                <a:gd name="T10" fmla="*/ 21 w 318"/>
                <a:gd name="T11" fmla="*/ 179 h 273"/>
                <a:gd name="T12" fmla="*/ 223 w 318"/>
                <a:gd name="T13" fmla="*/ 212 h 273"/>
                <a:gd name="T14" fmla="*/ 260 w 318"/>
                <a:gd name="T15" fmla="*/ 1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8" h="273">
                  <a:moveTo>
                    <a:pt x="260" y="14"/>
                  </a:moveTo>
                  <a:cubicBezTo>
                    <a:pt x="267" y="10"/>
                    <a:pt x="273" y="5"/>
                    <a:pt x="281" y="0"/>
                  </a:cubicBezTo>
                  <a:cubicBezTo>
                    <a:pt x="310" y="47"/>
                    <a:pt x="318" y="97"/>
                    <a:pt x="300" y="148"/>
                  </a:cubicBezTo>
                  <a:cubicBezTo>
                    <a:pt x="278" y="213"/>
                    <a:pt x="232" y="252"/>
                    <a:pt x="164" y="263"/>
                  </a:cubicBezTo>
                  <a:cubicBezTo>
                    <a:pt x="97" y="273"/>
                    <a:pt x="43" y="248"/>
                    <a:pt x="0" y="194"/>
                  </a:cubicBezTo>
                  <a:cubicBezTo>
                    <a:pt x="7" y="189"/>
                    <a:pt x="14" y="184"/>
                    <a:pt x="21" y="179"/>
                  </a:cubicBezTo>
                  <a:cubicBezTo>
                    <a:pt x="77" y="251"/>
                    <a:pt x="167" y="252"/>
                    <a:pt x="223" y="212"/>
                  </a:cubicBezTo>
                  <a:cubicBezTo>
                    <a:pt x="276" y="173"/>
                    <a:pt x="307" y="91"/>
                    <a:pt x="26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95" name="Freeform 61"/>
            <p:cNvSpPr/>
            <p:nvPr/>
          </p:nvSpPr>
          <p:spPr bwMode="auto">
            <a:xfrm>
              <a:off x="13219113" y="4318000"/>
              <a:ext cx="123825" cy="122238"/>
            </a:xfrm>
            <a:custGeom>
              <a:avLst/>
              <a:gdLst>
                <a:gd name="T0" fmla="*/ 33 w 33"/>
                <a:gd name="T1" fmla="*/ 20 h 32"/>
                <a:gd name="T2" fmla="*/ 10 w 33"/>
                <a:gd name="T3" fmla="*/ 32 h 32"/>
                <a:gd name="T4" fmla="*/ 0 w 33"/>
                <a:gd name="T5" fmla="*/ 9 h 32"/>
                <a:gd name="T6" fmla="*/ 25 w 33"/>
                <a:gd name="T7" fmla="*/ 0 h 32"/>
                <a:gd name="T8" fmla="*/ 33 w 33"/>
                <a:gd name="T9" fmla="*/ 2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3" y="20"/>
                  </a:moveTo>
                  <a:cubicBezTo>
                    <a:pt x="25" y="24"/>
                    <a:pt x="18" y="28"/>
                    <a:pt x="10" y="32"/>
                  </a:cubicBezTo>
                  <a:cubicBezTo>
                    <a:pt x="6" y="24"/>
                    <a:pt x="3" y="17"/>
                    <a:pt x="0" y="9"/>
                  </a:cubicBezTo>
                  <a:cubicBezTo>
                    <a:pt x="8" y="6"/>
                    <a:pt x="16" y="3"/>
                    <a:pt x="25" y="0"/>
                  </a:cubicBezTo>
                  <a:cubicBezTo>
                    <a:pt x="28" y="7"/>
                    <a:pt x="30" y="13"/>
                    <a:pt x="33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96" name="矩形: 圆角 95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8" name="矩形: 圆角 97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9" name="矩形: 圆角 98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0" name="矩形: 圆角 99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矩形: 圆角 137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8712592" y="1945287"/>
            <a:ext cx="2900923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矩形: 圆角 49"/>
          <p:cNvSpPr/>
          <p:nvPr/>
        </p:nvSpPr>
        <p:spPr>
          <a:xfrm>
            <a:off x="9994007" y="1462453"/>
            <a:ext cx="1619508" cy="432000"/>
          </a:xfrm>
          <a:prstGeom prst="roundRect">
            <a:avLst/>
          </a:prstGeom>
          <a:solidFill>
            <a:srgbClr val="08DB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0026521" y="1503947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305300" y="1746552"/>
            <a:ext cx="3581402" cy="3581399"/>
            <a:chOff x="4417240" y="1858488"/>
            <a:chExt cx="3357532" cy="3357527"/>
          </a:xfrm>
        </p:grpSpPr>
        <p:sp>
          <p:nvSpPr>
            <p:cNvPr id="3" name="圆: 空心 2"/>
            <p:cNvSpPr/>
            <p:nvPr/>
          </p:nvSpPr>
          <p:spPr>
            <a:xfrm>
              <a:off x="4478336" y="1923713"/>
              <a:ext cx="3235338" cy="3235336"/>
            </a:xfrm>
            <a:prstGeom prst="donut">
              <a:avLst>
                <a:gd name="adj" fmla="val 1868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5349245" y="3339253"/>
              <a:ext cx="1493522" cy="396000"/>
              <a:chOff x="5349240" y="3302741"/>
              <a:chExt cx="1493520" cy="396000"/>
            </a:xfrm>
          </p:grpSpPr>
          <p:sp>
            <p:nvSpPr>
              <p:cNvPr id="51" name="矩形: 圆角 50"/>
              <p:cNvSpPr/>
              <p:nvPr/>
            </p:nvSpPr>
            <p:spPr>
              <a:xfrm>
                <a:off x="5349240" y="3302741"/>
                <a:ext cx="1493520" cy="396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73" name="文本框 72"/>
              <p:cNvSpPr txBox="1"/>
              <p:nvPr/>
            </p:nvSpPr>
            <p:spPr>
              <a:xfrm>
                <a:off x="5372963" y="3316075"/>
                <a:ext cx="1446074" cy="3452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>
                    <a:latin typeface="思源黑体 CN Bold" panose="020B0800000000000000" charset="-122"/>
                    <a:ea typeface="思源黑体 CN Heavy" panose="020B0A00000000000000" charset="-122"/>
                  </a:rPr>
                  <a:t>添加標題</a:t>
                </a:r>
                <a:endParaRPr lang="zh-CN" altLang="en-US" dirty="0"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sp>
          <p:nvSpPr>
            <p:cNvPr id="52" name="椭圆 51"/>
            <p:cNvSpPr/>
            <p:nvPr/>
          </p:nvSpPr>
          <p:spPr>
            <a:xfrm>
              <a:off x="4795781" y="2241157"/>
              <a:ext cx="2600448" cy="2600446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H" panose="00020600040101010101" pitchFamily="18" charset="-122"/>
                <a:ea typeface="OPPOSans H" panose="00020600040101010101" pitchFamily="18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4417241" y="1858489"/>
              <a:ext cx="1224001" cy="1224000"/>
            </a:xfrm>
            <a:prstGeom prst="ellipse">
              <a:avLst/>
            </a:prstGeom>
            <a:solidFill>
              <a:srgbClr val="2664FE"/>
            </a:solidFill>
            <a:ln w="41275">
              <a:solidFill>
                <a:schemeClr val="bg1"/>
              </a:solidFill>
            </a:ln>
            <a:effectLst>
              <a:outerShdw blurRad="254000" dist="127000" dir="5400000" sx="95000" sy="95000" algn="t" rotWithShape="0">
                <a:schemeClr val="accent1">
                  <a:lumMod val="75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H" panose="00020600040101010101" pitchFamily="18" charset="-122"/>
                <a:ea typeface="OPPOSans H" panose="00020600040101010101" pitchFamily="18" charset="-122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6550770" y="1858488"/>
              <a:ext cx="1224001" cy="1223999"/>
            </a:xfrm>
            <a:prstGeom prst="ellipse">
              <a:avLst/>
            </a:prstGeom>
            <a:solidFill>
              <a:srgbClr val="08DBAA"/>
            </a:solidFill>
            <a:ln w="41275">
              <a:solidFill>
                <a:schemeClr val="bg1"/>
              </a:solidFill>
            </a:ln>
            <a:effectLst>
              <a:outerShdw blurRad="254000" dist="127000" dir="5400000" sx="95000" sy="95000" algn="t" rotWithShape="0">
                <a:srgbClr val="08DBAA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H" panose="00020600040101010101" pitchFamily="18" charset="-122"/>
                <a:ea typeface="OPPOSans H" panose="00020600040101010101" pitchFamily="18" charset="-122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4417240" y="3992016"/>
              <a:ext cx="1224001" cy="1223999"/>
            </a:xfrm>
            <a:prstGeom prst="ellipse">
              <a:avLst/>
            </a:prstGeom>
            <a:solidFill>
              <a:srgbClr val="08DBAA"/>
            </a:solidFill>
            <a:ln w="41275">
              <a:solidFill>
                <a:schemeClr val="bg1"/>
              </a:solidFill>
            </a:ln>
            <a:effectLst>
              <a:outerShdw blurRad="254000" dist="127000" dir="5400000" sx="95000" sy="95000" algn="t" rotWithShape="0">
                <a:srgbClr val="08DBAA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H" panose="00020600040101010101" pitchFamily="18" charset="-122"/>
                <a:ea typeface="OPPOSans H" panose="00020600040101010101" pitchFamily="18" charset="-122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6550771" y="3992016"/>
              <a:ext cx="1224001" cy="1223999"/>
            </a:xfrm>
            <a:prstGeom prst="ellipse">
              <a:avLst/>
            </a:prstGeom>
            <a:solidFill>
              <a:srgbClr val="2664FE"/>
            </a:solidFill>
            <a:ln w="41275">
              <a:solidFill>
                <a:schemeClr val="bg1"/>
              </a:solidFill>
            </a:ln>
            <a:effectLst>
              <a:outerShdw blurRad="254000" dist="127000" dir="5400000" sx="95000" sy="95000" algn="t" rotWithShape="0">
                <a:schemeClr val="accent1">
                  <a:lumMod val="75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H" panose="00020600040101010101" pitchFamily="18" charset="-122"/>
                <a:ea typeface="OPPOSans H" panose="00020600040101010101" pitchFamily="18" charset="-122"/>
              </a:endParaRPr>
            </a:p>
          </p:txBody>
        </p:sp>
        <p:grpSp>
          <p:nvGrpSpPr>
            <p:cNvPr id="74" name="组合 73"/>
            <p:cNvGrpSpPr/>
            <p:nvPr/>
          </p:nvGrpSpPr>
          <p:grpSpPr>
            <a:xfrm>
              <a:off x="4753171" y="2203872"/>
              <a:ext cx="552138" cy="533232"/>
              <a:chOff x="2992313" y="2387073"/>
              <a:chExt cx="536459" cy="518091"/>
            </a:xfrm>
            <a:solidFill>
              <a:schemeClr val="bg1"/>
            </a:solidFill>
          </p:grpSpPr>
          <p:sp>
            <p:nvSpPr>
              <p:cNvPr id="75" name="Freeform 14"/>
              <p:cNvSpPr>
                <a:spLocks noEditPoints="1"/>
              </p:cNvSpPr>
              <p:nvPr/>
            </p:nvSpPr>
            <p:spPr bwMode="auto">
              <a:xfrm>
                <a:off x="2992313" y="2421367"/>
                <a:ext cx="442155" cy="483797"/>
              </a:xfrm>
              <a:custGeom>
                <a:avLst/>
                <a:gdLst>
                  <a:gd name="T0" fmla="*/ 96 w 559"/>
                  <a:gd name="T1" fmla="*/ 463 h 611"/>
                  <a:gd name="T2" fmla="*/ 35 w 559"/>
                  <a:gd name="T3" fmla="*/ 463 h 611"/>
                  <a:gd name="T4" fmla="*/ 0 w 559"/>
                  <a:gd name="T5" fmla="*/ 428 h 611"/>
                  <a:gd name="T6" fmla="*/ 0 w 559"/>
                  <a:gd name="T7" fmla="*/ 36 h 611"/>
                  <a:gd name="T8" fmla="*/ 33 w 559"/>
                  <a:gd name="T9" fmla="*/ 1 h 611"/>
                  <a:gd name="T10" fmla="*/ 72 w 559"/>
                  <a:gd name="T11" fmla="*/ 2 h 611"/>
                  <a:gd name="T12" fmla="*/ 84 w 559"/>
                  <a:gd name="T13" fmla="*/ 10 h 611"/>
                  <a:gd name="T14" fmla="*/ 72 w 559"/>
                  <a:gd name="T15" fmla="*/ 20 h 611"/>
                  <a:gd name="T16" fmla="*/ 33 w 559"/>
                  <a:gd name="T17" fmla="*/ 21 h 611"/>
                  <a:gd name="T18" fmla="*/ 20 w 559"/>
                  <a:gd name="T19" fmla="*/ 33 h 611"/>
                  <a:gd name="T20" fmla="*/ 20 w 559"/>
                  <a:gd name="T21" fmla="*/ 42 h 611"/>
                  <a:gd name="T22" fmla="*/ 20 w 559"/>
                  <a:gd name="T23" fmla="*/ 421 h 611"/>
                  <a:gd name="T24" fmla="*/ 41 w 559"/>
                  <a:gd name="T25" fmla="*/ 443 h 611"/>
                  <a:gd name="T26" fmla="*/ 534 w 559"/>
                  <a:gd name="T27" fmla="*/ 443 h 611"/>
                  <a:gd name="T28" fmla="*/ 546 w 559"/>
                  <a:gd name="T29" fmla="*/ 444 h 611"/>
                  <a:gd name="T30" fmla="*/ 559 w 559"/>
                  <a:gd name="T31" fmla="*/ 453 h 611"/>
                  <a:gd name="T32" fmla="*/ 546 w 559"/>
                  <a:gd name="T33" fmla="*/ 462 h 611"/>
                  <a:gd name="T34" fmla="*/ 504 w 559"/>
                  <a:gd name="T35" fmla="*/ 463 h 611"/>
                  <a:gd name="T36" fmla="*/ 491 w 559"/>
                  <a:gd name="T37" fmla="*/ 464 h 611"/>
                  <a:gd name="T38" fmla="*/ 490 w 559"/>
                  <a:gd name="T39" fmla="*/ 481 h 611"/>
                  <a:gd name="T40" fmla="*/ 464 w 559"/>
                  <a:gd name="T41" fmla="*/ 507 h 611"/>
                  <a:gd name="T42" fmla="*/ 381 w 559"/>
                  <a:gd name="T43" fmla="*/ 507 h 611"/>
                  <a:gd name="T44" fmla="*/ 370 w 559"/>
                  <a:gd name="T45" fmla="*/ 508 h 611"/>
                  <a:gd name="T46" fmla="*/ 405 w 559"/>
                  <a:gd name="T47" fmla="*/ 576 h 611"/>
                  <a:gd name="T48" fmla="*/ 414 w 559"/>
                  <a:gd name="T49" fmla="*/ 594 h 611"/>
                  <a:gd name="T50" fmla="*/ 411 w 559"/>
                  <a:gd name="T51" fmla="*/ 611 h 611"/>
                  <a:gd name="T52" fmla="*/ 397 w 559"/>
                  <a:gd name="T53" fmla="*/ 603 h 611"/>
                  <a:gd name="T54" fmla="*/ 364 w 559"/>
                  <a:gd name="T55" fmla="*/ 538 h 611"/>
                  <a:gd name="T56" fmla="*/ 312 w 559"/>
                  <a:gd name="T57" fmla="*/ 506 h 611"/>
                  <a:gd name="T58" fmla="*/ 250 w 559"/>
                  <a:gd name="T59" fmla="*/ 507 h 611"/>
                  <a:gd name="T60" fmla="*/ 234 w 559"/>
                  <a:gd name="T61" fmla="*/ 517 h 611"/>
                  <a:gd name="T62" fmla="*/ 190 w 559"/>
                  <a:gd name="T63" fmla="*/ 601 h 611"/>
                  <a:gd name="T64" fmla="*/ 175 w 559"/>
                  <a:gd name="T65" fmla="*/ 610 h 611"/>
                  <a:gd name="T66" fmla="*/ 174 w 559"/>
                  <a:gd name="T67" fmla="*/ 591 h 611"/>
                  <a:gd name="T68" fmla="*/ 216 w 559"/>
                  <a:gd name="T69" fmla="*/ 507 h 611"/>
                  <a:gd name="T70" fmla="*/ 187 w 559"/>
                  <a:gd name="T71" fmla="*/ 507 h 611"/>
                  <a:gd name="T72" fmla="*/ 127 w 559"/>
                  <a:gd name="T73" fmla="*/ 507 h 611"/>
                  <a:gd name="T74" fmla="*/ 96 w 559"/>
                  <a:gd name="T75" fmla="*/ 476 h 611"/>
                  <a:gd name="T76" fmla="*/ 96 w 559"/>
                  <a:gd name="T77" fmla="*/ 463 h 611"/>
                  <a:gd name="T78" fmla="*/ 470 w 559"/>
                  <a:gd name="T79" fmla="*/ 464 h 611"/>
                  <a:gd name="T80" fmla="*/ 117 w 559"/>
                  <a:gd name="T81" fmla="*/ 464 h 611"/>
                  <a:gd name="T82" fmla="*/ 117 w 559"/>
                  <a:gd name="T83" fmla="*/ 486 h 611"/>
                  <a:gd name="T84" fmla="*/ 470 w 559"/>
                  <a:gd name="T85" fmla="*/ 486 h 611"/>
                  <a:gd name="T86" fmla="*/ 470 w 559"/>
                  <a:gd name="T87" fmla="*/ 464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59" h="611">
                    <a:moveTo>
                      <a:pt x="96" y="463"/>
                    </a:moveTo>
                    <a:cubicBezTo>
                      <a:pt x="74" y="463"/>
                      <a:pt x="54" y="463"/>
                      <a:pt x="35" y="463"/>
                    </a:cubicBezTo>
                    <a:cubicBezTo>
                      <a:pt x="10" y="463"/>
                      <a:pt x="0" y="453"/>
                      <a:pt x="0" y="428"/>
                    </a:cubicBezTo>
                    <a:cubicBezTo>
                      <a:pt x="0" y="298"/>
                      <a:pt x="0" y="167"/>
                      <a:pt x="0" y="36"/>
                    </a:cubicBezTo>
                    <a:cubicBezTo>
                      <a:pt x="0" y="12"/>
                      <a:pt x="9" y="2"/>
                      <a:pt x="33" y="1"/>
                    </a:cubicBezTo>
                    <a:cubicBezTo>
                      <a:pt x="46" y="1"/>
                      <a:pt x="59" y="0"/>
                      <a:pt x="72" y="2"/>
                    </a:cubicBezTo>
                    <a:cubicBezTo>
                      <a:pt x="76" y="2"/>
                      <a:pt x="80" y="7"/>
                      <a:pt x="84" y="10"/>
                    </a:cubicBezTo>
                    <a:cubicBezTo>
                      <a:pt x="80" y="14"/>
                      <a:pt x="76" y="20"/>
                      <a:pt x="72" y="20"/>
                    </a:cubicBezTo>
                    <a:cubicBezTo>
                      <a:pt x="59" y="21"/>
                      <a:pt x="46" y="21"/>
                      <a:pt x="33" y="21"/>
                    </a:cubicBezTo>
                    <a:cubicBezTo>
                      <a:pt x="24" y="20"/>
                      <a:pt x="20" y="25"/>
                      <a:pt x="20" y="33"/>
                    </a:cubicBezTo>
                    <a:cubicBezTo>
                      <a:pt x="20" y="36"/>
                      <a:pt x="20" y="39"/>
                      <a:pt x="20" y="42"/>
                    </a:cubicBezTo>
                    <a:cubicBezTo>
                      <a:pt x="20" y="169"/>
                      <a:pt x="19" y="295"/>
                      <a:pt x="20" y="421"/>
                    </a:cubicBezTo>
                    <a:cubicBezTo>
                      <a:pt x="20" y="443"/>
                      <a:pt x="20" y="443"/>
                      <a:pt x="41" y="443"/>
                    </a:cubicBezTo>
                    <a:cubicBezTo>
                      <a:pt x="206" y="443"/>
                      <a:pt x="370" y="443"/>
                      <a:pt x="534" y="443"/>
                    </a:cubicBezTo>
                    <a:cubicBezTo>
                      <a:pt x="538" y="443"/>
                      <a:pt x="543" y="442"/>
                      <a:pt x="546" y="444"/>
                    </a:cubicBezTo>
                    <a:cubicBezTo>
                      <a:pt x="551" y="446"/>
                      <a:pt x="555" y="450"/>
                      <a:pt x="559" y="453"/>
                    </a:cubicBezTo>
                    <a:cubicBezTo>
                      <a:pt x="554" y="456"/>
                      <a:pt x="551" y="462"/>
                      <a:pt x="546" y="462"/>
                    </a:cubicBezTo>
                    <a:cubicBezTo>
                      <a:pt x="532" y="464"/>
                      <a:pt x="518" y="463"/>
                      <a:pt x="504" y="463"/>
                    </a:cubicBezTo>
                    <a:cubicBezTo>
                      <a:pt x="500" y="463"/>
                      <a:pt x="496" y="464"/>
                      <a:pt x="491" y="464"/>
                    </a:cubicBezTo>
                    <a:cubicBezTo>
                      <a:pt x="491" y="470"/>
                      <a:pt x="491" y="475"/>
                      <a:pt x="490" y="481"/>
                    </a:cubicBezTo>
                    <a:cubicBezTo>
                      <a:pt x="490" y="499"/>
                      <a:pt x="482" y="507"/>
                      <a:pt x="464" y="507"/>
                    </a:cubicBezTo>
                    <a:cubicBezTo>
                      <a:pt x="436" y="507"/>
                      <a:pt x="409" y="507"/>
                      <a:pt x="381" y="507"/>
                    </a:cubicBezTo>
                    <a:cubicBezTo>
                      <a:pt x="378" y="507"/>
                      <a:pt x="375" y="507"/>
                      <a:pt x="370" y="508"/>
                    </a:cubicBezTo>
                    <a:cubicBezTo>
                      <a:pt x="382" y="532"/>
                      <a:pt x="394" y="554"/>
                      <a:pt x="405" y="576"/>
                    </a:cubicBezTo>
                    <a:cubicBezTo>
                      <a:pt x="408" y="582"/>
                      <a:pt x="412" y="588"/>
                      <a:pt x="414" y="594"/>
                    </a:cubicBezTo>
                    <a:cubicBezTo>
                      <a:pt x="415" y="599"/>
                      <a:pt x="412" y="605"/>
                      <a:pt x="411" y="611"/>
                    </a:cubicBezTo>
                    <a:cubicBezTo>
                      <a:pt x="406" y="608"/>
                      <a:pt x="399" y="607"/>
                      <a:pt x="397" y="603"/>
                    </a:cubicBezTo>
                    <a:cubicBezTo>
                      <a:pt x="385" y="582"/>
                      <a:pt x="372" y="561"/>
                      <a:pt x="364" y="538"/>
                    </a:cubicBezTo>
                    <a:cubicBezTo>
                      <a:pt x="354" y="512"/>
                      <a:pt x="339" y="503"/>
                      <a:pt x="312" y="506"/>
                    </a:cubicBezTo>
                    <a:cubicBezTo>
                      <a:pt x="292" y="509"/>
                      <a:pt x="270" y="506"/>
                      <a:pt x="250" y="507"/>
                    </a:cubicBezTo>
                    <a:cubicBezTo>
                      <a:pt x="244" y="508"/>
                      <a:pt x="237" y="512"/>
                      <a:pt x="234" y="517"/>
                    </a:cubicBezTo>
                    <a:cubicBezTo>
                      <a:pt x="219" y="545"/>
                      <a:pt x="205" y="573"/>
                      <a:pt x="190" y="601"/>
                    </a:cubicBezTo>
                    <a:cubicBezTo>
                      <a:pt x="188" y="605"/>
                      <a:pt x="179" y="611"/>
                      <a:pt x="175" y="610"/>
                    </a:cubicBezTo>
                    <a:cubicBezTo>
                      <a:pt x="166" y="606"/>
                      <a:pt x="170" y="598"/>
                      <a:pt x="174" y="591"/>
                    </a:cubicBezTo>
                    <a:cubicBezTo>
                      <a:pt x="187" y="564"/>
                      <a:pt x="201" y="537"/>
                      <a:pt x="216" y="507"/>
                    </a:cubicBezTo>
                    <a:cubicBezTo>
                      <a:pt x="205" y="507"/>
                      <a:pt x="196" y="507"/>
                      <a:pt x="187" y="507"/>
                    </a:cubicBezTo>
                    <a:cubicBezTo>
                      <a:pt x="167" y="507"/>
                      <a:pt x="147" y="507"/>
                      <a:pt x="127" y="507"/>
                    </a:cubicBezTo>
                    <a:cubicBezTo>
                      <a:pt x="102" y="507"/>
                      <a:pt x="96" y="501"/>
                      <a:pt x="96" y="476"/>
                    </a:cubicBezTo>
                    <a:cubicBezTo>
                      <a:pt x="96" y="473"/>
                      <a:pt x="96" y="469"/>
                      <a:pt x="96" y="463"/>
                    </a:cubicBezTo>
                    <a:close/>
                    <a:moveTo>
                      <a:pt x="470" y="464"/>
                    </a:moveTo>
                    <a:cubicBezTo>
                      <a:pt x="352" y="464"/>
                      <a:pt x="234" y="464"/>
                      <a:pt x="117" y="464"/>
                    </a:cubicBezTo>
                    <a:cubicBezTo>
                      <a:pt x="117" y="473"/>
                      <a:pt x="117" y="479"/>
                      <a:pt x="117" y="486"/>
                    </a:cubicBezTo>
                    <a:cubicBezTo>
                      <a:pt x="235" y="486"/>
                      <a:pt x="353" y="486"/>
                      <a:pt x="470" y="486"/>
                    </a:cubicBezTo>
                    <a:cubicBezTo>
                      <a:pt x="470" y="478"/>
                      <a:pt x="470" y="472"/>
                      <a:pt x="470" y="4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76" name="Freeform 15"/>
              <p:cNvSpPr>
                <a:spLocks noEditPoints="1"/>
              </p:cNvSpPr>
              <p:nvPr/>
            </p:nvSpPr>
            <p:spPr bwMode="auto">
              <a:xfrm>
                <a:off x="3292385" y="2521800"/>
                <a:ext cx="236387" cy="307425"/>
              </a:xfrm>
              <a:custGeom>
                <a:avLst/>
                <a:gdLst>
                  <a:gd name="T0" fmla="*/ 267 w 299"/>
                  <a:gd name="T1" fmla="*/ 139 h 388"/>
                  <a:gd name="T2" fmla="*/ 240 w 299"/>
                  <a:gd name="T3" fmla="*/ 218 h 388"/>
                  <a:gd name="T4" fmla="*/ 239 w 299"/>
                  <a:gd name="T5" fmla="*/ 239 h 388"/>
                  <a:gd name="T6" fmla="*/ 286 w 299"/>
                  <a:gd name="T7" fmla="*/ 321 h 388"/>
                  <a:gd name="T8" fmla="*/ 275 w 299"/>
                  <a:gd name="T9" fmla="*/ 376 h 388"/>
                  <a:gd name="T10" fmla="*/ 221 w 299"/>
                  <a:gd name="T11" fmla="*/ 358 h 388"/>
                  <a:gd name="T12" fmla="*/ 174 w 299"/>
                  <a:gd name="T13" fmla="*/ 275 h 388"/>
                  <a:gd name="T14" fmla="*/ 156 w 299"/>
                  <a:gd name="T15" fmla="*/ 267 h 388"/>
                  <a:gd name="T16" fmla="*/ 12 w 299"/>
                  <a:gd name="T17" fmla="*/ 164 h 388"/>
                  <a:gd name="T18" fmla="*/ 114 w 299"/>
                  <a:gd name="T19" fmla="*/ 14 h 388"/>
                  <a:gd name="T20" fmla="*/ 267 w 299"/>
                  <a:gd name="T21" fmla="*/ 139 h 388"/>
                  <a:gd name="T22" fmla="*/ 139 w 299"/>
                  <a:gd name="T23" fmla="*/ 249 h 388"/>
                  <a:gd name="T24" fmla="*/ 247 w 299"/>
                  <a:gd name="T25" fmla="*/ 139 h 388"/>
                  <a:gd name="T26" fmla="*/ 137 w 299"/>
                  <a:gd name="T27" fmla="*/ 31 h 388"/>
                  <a:gd name="T28" fmla="*/ 30 w 299"/>
                  <a:gd name="T29" fmla="*/ 142 h 388"/>
                  <a:gd name="T30" fmla="*/ 139 w 299"/>
                  <a:gd name="T31" fmla="*/ 249 h 388"/>
                  <a:gd name="T32" fmla="*/ 187 w 299"/>
                  <a:gd name="T33" fmla="*/ 260 h 388"/>
                  <a:gd name="T34" fmla="*/ 240 w 299"/>
                  <a:gd name="T35" fmla="*/ 351 h 388"/>
                  <a:gd name="T36" fmla="*/ 264 w 299"/>
                  <a:gd name="T37" fmla="*/ 359 h 388"/>
                  <a:gd name="T38" fmla="*/ 271 w 299"/>
                  <a:gd name="T39" fmla="*/ 334 h 388"/>
                  <a:gd name="T40" fmla="*/ 218 w 299"/>
                  <a:gd name="T41" fmla="*/ 242 h 388"/>
                  <a:gd name="T42" fmla="*/ 187 w 299"/>
                  <a:gd name="T43" fmla="*/ 26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9" h="388">
                    <a:moveTo>
                      <a:pt x="267" y="139"/>
                    </a:moveTo>
                    <a:cubicBezTo>
                      <a:pt x="267" y="169"/>
                      <a:pt x="258" y="195"/>
                      <a:pt x="240" y="218"/>
                    </a:cubicBezTo>
                    <a:cubicBezTo>
                      <a:pt x="234" y="226"/>
                      <a:pt x="234" y="231"/>
                      <a:pt x="239" y="239"/>
                    </a:cubicBezTo>
                    <a:cubicBezTo>
                      <a:pt x="255" y="266"/>
                      <a:pt x="270" y="293"/>
                      <a:pt x="286" y="321"/>
                    </a:cubicBezTo>
                    <a:cubicBezTo>
                      <a:pt x="299" y="343"/>
                      <a:pt x="295" y="365"/>
                      <a:pt x="275" y="376"/>
                    </a:cubicBezTo>
                    <a:cubicBezTo>
                      <a:pt x="255" y="388"/>
                      <a:pt x="235" y="381"/>
                      <a:pt x="221" y="358"/>
                    </a:cubicBezTo>
                    <a:cubicBezTo>
                      <a:pt x="205" y="331"/>
                      <a:pt x="189" y="303"/>
                      <a:pt x="174" y="275"/>
                    </a:cubicBezTo>
                    <a:cubicBezTo>
                      <a:pt x="170" y="268"/>
                      <a:pt x="166" y="265"/>
                      <a:pt x="156" y="267"/>
                    </a:cubicBezTo>
                    <a:cubicBezTo>
                      <a:pt x="91" y="278"/>
                      <a:pt x="23" y="229"/>
                      <a:pt x="12" y="164"/>
                    </a:cubicBezTo>
                    <a:cubicBezTo>
                      <a:pt x="0" y="92"/>
                      <a:pt x="46" y="25"/>
                      <a:pt x="114" y="14"/>
                    </a:cubicBezTo>
                    <a:cubicBezTo>
                      <a:pt x="195" y="0"/>
                      <a:pt x="267" y="59"/>
                      <a:pt x="267" y="139"/>
                    </a:cubicBezTo>
                    <a:close/>
                    <a:moveTo>
                      <a:pt x="139" y="249"/>
                    </a:moveTo>
                    <a:cubicBezTo>
                      <a:pt x="199" y="248"/>
                      <a:pt x="248" y="199"/>
                      <a:pt x="247" y="139"/>
                    </a:cubicBezTo>
                    <a:cubicBezTo>
                      <a:pt x="246" y="78"/>
                      <a:pt x="198" y="31"/>
                      <a:pt x="137" y="31"/>
                    </a:cubicBezTo>
                    <a:cubicBezTo>
                      <a:pt x="76" y="32"/>
                      <a:pt x="29" y="80"/>
                      <a:pt x="30" y="142"/>
                    </a:cubicBezTo>
                    <a:cubicBezTo>
                      <a:pt x="30" y="201"/>
                      <a:pt x="80" y="249"/>
                      <a:pt x="139" y="249"/>
                    </a:cubicBezTo>
                    <a:close/>
                    <a:moveTo>
                      <a:pt x="187" y="260"/>
                    </a:moveTo>
                    <a:cubicBezTo>
                      <a:pt x="206" y="291"/>
                      <a:pt x="223" y="321"/>
                      <a:pt x="240" y="351"/>
                    </a:cubicBezTo>
                    <a:cubicBezTo>
                      <a:pt x="246" y="361"/>
                      <a:pt x="254" y="365"/>
                      <a:pt x="264" y="359"/>
                    </a:cubicBezTo>
                    <a:cubicBezTo>
                      <a:pt x="275" y="354"/>
                      <a:pt x="276" y="344"/>
                      <a:pt x="271" y="334"/>
                    </a:cubicBezTo>
                    <a:cubicBezTo>
                      <a:pt x="253" y="303"/>
                      <a:pt x="236" y="273"/>
                      <a:pt x="218" y="242"/>
                    </a:cubicBezTo>
                    <a:cubicBezTo>
                      <a:pt x="208" y="248"/>
                      <a:pt x="198" y="253"/>
                      <a:pt x="187" y="2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77" name="Freeform 16"/>
              <p:cNvSpPr>
                <a:spLocks noEditPoints="1"/>
              </p:cNvSpPr>
              <p:nvPr/>
            </p:nvSpPr>
            <p:spPr bwMode="auto">
              <a:xfrm>
                <a:off x="3075598" y="2387073"/>
                <a:ext cx="380915" cy="139627"/>
              </a:xfrm>
              <a:custGeom>
                <a:avLst/>
                <a:gdLst>
                  <a:gd name="T0" fmla="*/ 132 w 482"/>
                  <a:gd name="T1" fmla="*/ 44 h 176"/>
                  <a:gd name="T2" fmla="*/ 182 w 482"/>
                  <a:gd name="T3" fmla="*/ 0 h 176"/>
                  <a:gd name="T4" fmla="*/ 210 w 482"/>
                  <a:gd name="T5" fmla="*/ 0 h 176"/>
                  <a:gd name="T6" fmla="*/ 243 w 482"/>
                  <a:gd name="T7" fmla="*/ 32 h 176"/>
                  <a:gd name="T8" fmla="*/ 243 w 482"/>
                  <a:gd name="T9" fmla="*/ 44 h 176"/>
                  <a:gd name="T10" fmla="*/ 261 w 482"/>
                  <a:gd name="T11" fmla="*/ 44 h 176"/>
                  <a:gd name="T12" fmla="*/ 444 w 482"/>
                  <a:gd name="T13" fmla="*/ 44 h 176"/>
                  <a:gd name="T14" fmla="*/ 481 w 482"/>
                  <a:gd name="T15" fmla="*/ 81 h 176"/>
                  <a:gd name="T16" fmla="*/ 481 w 482"/>
                  <a:gd name="T17" fmla="*/ 159 h 176"/>
                  <a:gd name="T18" fmla="*/ 471 w 482"/>
                  <a:gd name="T19" fmla="*/ 174 h 176"/>
                  <a:gd name="T20" fmla="*/ 462 w 482"/>
                  <a:gd name="T21" fmla="*/ 160 h 176"/>
                  <a:gd name="T22" fmla="*/ 462 w 482"/>
                  <a:gd name="T23" fmla="*/ 83 h 176"/>
                  <a:gd name="T24" fmla="*/ 442 w 482"/>
                  <a:gd name="T25" fmla="*/ 64 h 176"/>
                  <a:gd name="T26" fmla="*/ 23 w 482"/>
                  <a:gd name="T27" fmla="*/ 64 h 176"/>
                  <a:gd name="T28" fmla="*/ 13 w 482"/>
                  <a:gd name="T29" fmla="*/ 63 h 176"/>
                  <a:gd name="T30" fmla="*/ 0 w 482"/>
                  <a:gd name="T31" fmla="*/ 55 h 176"/>
                  <a:gd name="T32" fmla="*/ 13 w 482"/>
                  <a:gd name="T33" fmla="*/ 45 h 176"/>
                  <a:gd name="T34" fmla="*/ 52 w 482"/>
                  <a:gd name="T35" fmla="*/ 44 h 176"/>
                  <a:gd name="T36" fmla="*/ 132 w 482"/>
                  <a:gd name="T37" fmla="*/ 44 h 176"/>
                  <a:gd name="T38" fmla="*/ 154 w 482"/>
                  <a:gd name="T39" fmla="*/ 43 h 176"/>
                  <a:gd name="T40" fmla="*/ 220 w 482"/>
                  <a:gd name="T41" fmla="*/ 43 h 176"/>
                  <a:gd name="T42" fmla="*/ 203 w 482"/>
                  <a:gd name="T43" fmla="*/ 20 h 176"/>
                  <a:gd name="T44" fmla="*/ 173 w 482"/>
                  <a:gd name="T45" fmla="*/ 20 h 176"/>
                  <a:gd name="T46" fmla="*/ 154 w 482"/>
                  <a:gd name="T47" fmla="*/ 4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82" h="176">
                    <a:moveTo>
                      <a:pt x="132" y="44"/>
                    </a:moveTo>
                    <a:cubicBezTo>
                      <a:pt x="138" y="0"/>
                      <a:pt x="138" y="0"/>
                      <a:pt x="182" y="0"/>
                    </a:cubicBezTo>
                    <a:cubicBezTo>
                      <a:pt x="191" y="0"/>
                      <a:pt x="201" y="0"/>
                      <a:pt x="210" y="0"/>
                    </a:cubicBezTo>
                    <a:cubicBezTo>
                      <a:pt x="234" y="0"/>
                      <a:pt x="242" y="8"/>
                      <a:pt x="243" y="32"/>
                    </a:cubicBezTo>
                    <a:cubicBezTo>
                      <a:pt x="243" y="35"/>
                      <a:pt x="243" y="38"/>
                      <a:pt x="243" y="44"/>
                    </a:cubicBezTo>
                    <a:cubicBezTo>
                      <a:pt x="249" y="44"/>
                      <a:pt x="255" y="44"/>
                      <a:pt x="261" y="44"/>
                    </a:cubicBezTo>
                    <a:cubicBezTo>
                      <a:pt x="322" y="44"/>
                      <a:pt x="383" y="44"/>
                      <a:pt x="444" y="44"/>
                    </a:cubicBezTo>
                    <a:cubicBezTo>
                      <a:pt x="472" y="44"/>
                      <a:pt x="481" y="53"/>
                      <a:pt x="481" y="81"/>
                    </a:cubicBezTo>
                    <a:cubicBezTo>
                      <a:pt x="482" y="107"/>
                      <a:pt x="482" y="133"/>
                      <a:pt x="481" y="159"/>
                    </a:cubicBezTo>
                    <a:cubicBezTo>
                      <a:pt x="481" y="165"/>
                      <a:pt x="475" y="173"/>
                      <a:pt x="471" y="174"/>
                    </a:cubicBezTo>
                    <a:cubicBezTo>
                      <a:pt x="461" y="176"/>
                      <a:pt x="462" y="167"/>
                      <a:pt x="462" y="160"/>
                    </a:cubicBezTo>
                    <a:cubicBezTo>
                      <a:pt x="462" y="134"/>
                      <a:pt x="462" y="109"/>
                      <a:pt x="462" y="83"/>
                    </a:cubicBezTo>
                    <a:cubicBezTo>
                      <a:pt x="462" y="65"/>
                      <a:pt x="461" y="64"/>
                      <a:pt x="442" y="64"/>
                    </a:cubicBezTo>
                    <a:cubicBezTo>
                      <a:pt x="303" y="64"/>
                      <a:pt x="163" y="64"/>
                      <a:pt x="23" y="64"/>
                    </a:cubicBezTo>
                    <a:cubicBezTo>
                      <a:pt x="19" y="64"/>
                      <a:pt x="15" y="65"/>
                      <a:pt x="13" y="63"/>
                    </a:cubicBezTo>
                    <a:cubicBezTo>
                      <a:pt x="8" y="61"/>
                      <a:pt x="4" y="58"/>
                      <a:pt x="0" y="55"/>
                    </a:cubicBezTo>
                    <a:cubicBezTo>
                      <a:pt x="4" y="51"/>
                      <a:pt x="8" y="45"/>
                      <a:pt x="13" y="45"/>
                    </a:cubicBezTo>
                    <a:cubicBezTo>
                      <a:pt x="26" y="43"/>
                      <a:pt x="39" y="44"/>
                      <a:pt x="52" y="44"/>
                    </a:cubicBezTo>
                    <a:cubicBezTo>
                      <a:pt x="78" y="44"/>
                      <a:pt x="104" y="44"/>
                      <a:pt x="132" y="44"/>
                    </a:cubicBezTo>
                    <a:close/>
                    <a:moveTo>
                      <a:pt x="154" y="43"/>
                    </a:moveTo>
                    <a:cubicBezTo>
                      <a:pt x="177" y="43"/>
                      <a:pt x="199" y="43"/>
                      <a:pt x="220" y="43"/>
                    </a:cubicBezTo>
                    <a:cubicBezTo>
                      <a:pt x="225" y="20"/>
                      <a:pt x="224" y="20"/>
                      <a:pt x="203" y="20"/>
                    </a:cubicBezTo>
                    <a:cubicBezTo>
                      <a:pt x="193" y="20"/>
                      <a:pt x="183" y="20"/>
                      <a:pt x="173" y="20"/>
                    </a:cubicBezTo>
                    <a:cubicBezTo>
                      <a:pt x="152" y="20"/>
                      <a:pt x="152" y="20"/>
                      <a:pt x="154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78" name="Freeform 17"/>
              <p:cNvSpPr>
                <a:spLocks noEditPoints="1"/>
              </p:cNvSpPr>
              <p:nvPr/>
            </p:nvSpPr>
            <p:spPr bwMode="auto">
              <a:xfrm>
                <a:off x="3089070" y="2465460"/>
                <a:ext cx="269458" cy="156775"/>
              </a:xfrm>
              <a:custGeom>
                <a:avLst/>
                <a:gdLst>
                  <a:gd name="T0" fmla="*/ 218 w 342"/>
                  <a:gd name="T1" fmla="*/ 193 h 197"/>
                  <a:gd name="T2" fmla="*/ 185 w 342"/>
                  <a:gd name="T3" fmla="*/ 163 h 197"/>
                  <a:gd name="T4" fmla="*/ 141 w 342"/>
                  <a:gd name="T5" fmla="*/ 138 h 197"/>
                  <a:gd name="T6" fmla="*/ 112 w 342"/>
                  <a:gd name="T7" fmla="*/ 139 h 197"/>
                  <a:gd name="T8" fmla="*/ 95 w 342"/>
                  <a:gd name="T9" fmla="*/ 139 h 197"/>
                  <a:gd name="T10" fmla="*/ 66 w 342"/>
                  <a:gd name="T11" fmla="*/ 172 h 197"/>
                  <a:gd name="T12" fmla="*/ 26 w 342"/>
                  <a:gd name="T13" fmla="*/ 191 h 197"/>
                  <a:gd name="T14" fmla="*/ 6 w 342"/>
                  <a:gd name="T15" fmla="*/ 149 h 197"/>
                  <a:gd name="T16" fmla="*/ 50 w 342"/>
                  <a:gd name="T17" fmla="*/ 130 h 197"/>
                  <a:gd name="T18" fmla="*/ 95 w 342"/>
                  <a:gd name="T19" fmla="*/ 104 h 197"/>
                  <a:gd name="T20" fmla="*/ 127 w 342"/>
                  <a:gd name="T21" fmla="*/ 76 h 197"/>
                  <a:gd name="T22" fmla="*/ 159 w 342"/>
                  <a:gd name="T23" fmla="*/ 103 h 197"/>
                  <a:gd name="T24" fmla="*/ 205 w 342"/>
                  <a:gd name="T25" fmla="*/ 130 h 197"/>
                  <a:gd name="T26" fmla="*/ 208 w 342"/>
                  <a:gd name="T27" fmla="*/ 129 h 197"/>
                  <a:gd name="T28" fmla="*/ 246 w 342"/>
                  <a:gd name="T29" fmla="*/ 103 h 197"/>
                  <a:gd name="T30" fmla="*/ 265 w 342"/>
                  <a:gd name="T31" fmla="*/ 76 h 197"/>
                  <a:gd name="T32" fmla="*/ 276 w 342"/>
                  <a:gd name="T33" fmla="*/ 38 h 197"/>
                  <a:gd name="T34" fmla="*/ 304 w 342"/>
                  <a:gd name="T35" fmla="*/ 2 h 197"/>
                  <a:gd name="T36" fmla="*/ 341 w 342"/>
                  <a:gd name="T37" fmla="*/ 32 h 197"/>
                  <a:gd name="T38" fmla="*/ 309 w 342"/>
                  <a:gd name="T39" fmla="*/ 66 h 197"/>
                  <a:gd name="T40" fmla="*/ 289 w 342"/>
                  <a:gd name="T41" fmla="*/ 78 h 197"/>
                  <a:gd name="T42" fmla="*/ 259 w 342"/>
                  <a:gd name="T43" fmla="*/ 119 h 197"/>
                  <a:gd name="T44" fmla="*/ 249 w 342"/>
                  <a:gd name="T45" fmla="*/ 158 h 197"/>
                  <a:gd name="T46" fmla="*/ 218 w 342"/>
                  <a:gd name="T47" fmla="*/ 193 h 197"/>
                  <a:gd name="T48" fmla="*/ 307 w 342"/>
                  <a:gd name="T49" fmla="*/ 16 h 197"/>
                  <a:gd name="T50" fmla="*/ 296 w 342"/>
                  <a:gd name="T51" fmla="*/ 35 h 197"/>
                  <a:gd name="T52" fmla="*/ 308 w 342"/>
                  <a:gd name="T53" fmla="*/ 47 h 197"/>
                  <a:gd name="T54" fmla="*/ 319 w 342"/>
                  <a:gd name="T55" fmla="*/ 33 h 197"/>
                  <a:gd name="T56" fmla="*/ 307 w 342"/>
                  <a:gd name="T57" fmla="*/ 16 h 197"/>
                  <a:gd name="T58" fmla="*/ 127 w 342"/>
                  <a:gd name="T59" fmla="*/ 91 h 197"/>
                  <a:gd name="T60" fmla="*/ 115 w 342"/>
                  <a:gd name="T61" fmla="*/ 110 h 197"/>
                  <a:gd name="T62" fmla="*/ 127 w 342"/>
                  <a:gd name="T63" fmla="*/ 121 h 197"/>
                  <a:gd name="T64" fmla="*/ 139 w 342"/>
                  <a:gd name="T65" fmla="*/ 108 h 197"/>
                  <a:gd name="T66" fmla="*/ 127 w 342"/>
                  <a:gd name="T67" fmla="*/ 91 h 197"/>
                  <a:gd name="T68" fmla="*/ 55 w 342"/>
                  <a:gd name="T69" fmla="*/ 161 h 197"/>
                  <a:gd name="T70" fmla="*/ 37 w 342"/>
                  <a:gd name="T71" fmla="*/ 149 h 197"/>
                  <a:gd name="T72" fmla="*/ 24 w 342"/>
                  <a:gd name="T73" fmla="*/ 161 h 197"/>
                  <a:gd name="T74" fmla="*/ 36 w 342"/>
                  <a:gd name="T75" fmla="*/ 173 h 197"/>
                  <a:gd name="T76" fmla="*/ 55 w 342"/>
                  <a:gd name="T77" fmla="*/ 161 h 197"/>
                  <a:gd name="T78" fmla="*/ 236 w 342"/>
                  <a:gd name="T79" fmla="*/ 161 h 197"/>
                  <a:gd name="T80" fmla="*/ 217 w 342"/>
                  <a:gd name="T81" fmla="*/ 149 h 197"/>
                  <a:gd name="T82" fmla="*/ 206 w 342"/>
                  <a:gd name="T83" fmla="*/ 160 h 197"/>
                  <a:gd name="T84" fmla="*/ 217 w 342"/>
                  <a:gd name="T85" fmla="*/ 173 h 197"/>
                  <a:gd name="T86" fmla="*/ 236 w 342"/>
                  <a:gd name="T87" fmla="*/ 161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42" h="197">
                    <a:moveTo>
                      <a:pt x="218" y="193"/>
                    </a:moveTo>
                    <a:cubicBezTo>
                      <a:pt x="200" y="193"/>
                      <a:pt x="187" y="181"/>
                      <a:pt x="185" y="163"/>
                    </a:cubicBezTo>
                    <a:cubicBezTo>
                      <a:pt x="183" y="148"/>
                      <a:pt x="156" y="134"/>
                      <a:pt x="141" y="138"/>
                    </a:cubicBezTo>
                    <a:cubicBezTo>
                      <a:pt x="132" y="141"/>
                      <a:pt x="122" y="139"/>
                      <a:pt x="112" y="139"/>
                    </a:cubicBezTo>
                    <a:cubicBezTo>
                      <a:pt x="107" y="139"/>
                      <a:pt x="100" y="137"/>
                      <a:pt x="95" y="139"/>
                    </a:cubicBezTo>
                    <a:cubicBezTo>
                      <a:pt x="82" y="146"/>
                      <a:pt x="68" y="151"/>
                      <a:pt x="66" y="172"/>
                    </a:cubicBezTo>
                    <a:cubicBezTo>
                      <a:pt x="65" y="189"/>
                      <a:pt x="43" y="197"/>
                      <a:pt x="26" y="191"/>
                    </a:cubicBezTo>
                    <a:cubicBezTo>
                      <a:pt x="8" y="185"/>
                      <a:pt x="0" y="166"/>
                      <a:pt x="6" y="149"/>
                    </a:cubicBezTo>
                    <a:cubicBezTo>
                      <a:pt x="12" y="132"/>
                      <a:pt x="32" y="124"/>
                      <a:pt x="50" y="130"/>
                    </a:cubicBezTo>
                    <a:cubicBezTo>
                      <a:pt x="67" y="137"/>
                      <a:pt x="92" y="123"/>
                      <a:pt x="95" y="104"/>
                    </a:cubicBezTo>
                    <a:cubicBezTo>
                      <a:pt x="97" y="88"/>
                      <a:pt x="111" y="76"/>
                      <a:pt x="127" y="76"/>
                    </a:cubicBezTo>
                    <a:cubicBezTo>
                      <a:pt x="142" y="76"/>
                      <a:pt x="156" y="88"/>
                      <a:pt x="159" y="103"/>
                    </a:cubicBezTo>
                    <a:cubicBezTo>
                      <a:pt x="163" y="124"/>
                      <a:pt x="186" y="137"/>
                      <a:pt x="205" y="130"/>
                    </a:cubicBezTo>
                    <a:cubicBezTo>
                      <a:pt x="206" y="130"/>
                      <a:pt x="207" y="129"/>
                      <a:pt x="208" y="129"/>
                    </a:cubicBezTo>
                    <a:cubicBezTo>
                      <a:pt x="230" y="134"/>
                      <a:pt x="237" y="116"/>
                      <a:pt x="246" y="103"/>
                    </a:cubicBezTo>
                    <a:cubicBezTo>
                      <a:pt x="253" y="94"/>
                      <a:pt x="259" y="86"/>
                      <a:pt x="265" y="76"/>
                    </a:cubicBezTo>
                    <a:cubicBezTo>
                      <a:pt x="273" y="65"/>
                      <a:pt x="283" y="56"/>
                      <a:pt x="276" y="38"/>
                    </a:cubicBezTo>
                    <a:cubicBezTo>
                      <a:pt x="269" y="22"/>
                      <a:pt x="286" y="4"/>
                      <a:pt x="304" y="2"/>
                    </a:cubicBezTo>
                    <a:cubicBezTo>
                      <a:pt x="322" y="0"/>
                      <a:pt x="339" y="14"/>
                      <a:pt x="341" y="32"/>
                    </a:cubicBezTo>
                    <a:cubicBezTo>
                      <a:pt x="342" y="50"/>
                      <a:pt x="328" y="67"/>
                      <a:pt x="309" y="66"/>
                    </a:cubicBezTo>
                    <a:cubicBezTo>
                      <a:pt x="299" y="66"/>
                      <a:pt x="294" y="70"/>
                      <a:pt x="289" y="78"/>
                    </a:cubicBezTo>
                    <a:cubicBezTo>
                      <a:pt x="279" y="92"/>
                      <a:pt x="269" y="106"/>
                      <a:pt x="259" y="119"/>
                    </a:cubicBezTo>
                    <a:cubicBezTo>
                      <a:pt x="251" y="131"/>
                      <a:pt x="243" y="140"/>
                      <a:pt x="249" y="158"/>
                    </a:cubicBezTo>
                    <a:cubicBezTo>
                      <a:pt x="256" y="174"/>
                      <a:pt x="237" y="193"/>
                      <a:pt x="218" y="193"/>
                    </a:cubicBezTo>
                    <a:close/>
                    <a:moveTo>
                      <a:pt x="307" y="16"/>
                    </a:moveTo>
                    <a:cubicBezTo>
                      <a:pt x="301" y="25"/>
                      <a:pt x="295" y="30"/>
                      <a:pt x="296" y="35"/>
                    </a:cubicBezTo>
                    <a:cubicBezTo>
                      <a:pt x="297" y="39"/>
                      <a:pt x="303" y="43"/>
                      <a:pt x="308" y="47"/>
                    </a:cubicBezTo>
                    <a:cubicBezTo>
                      <a:pt x="312" y="42"/>
                      <a:pt x="318" y="38"/>
                      <a:pt x="319" y="33"/>
                    </a:cubicBezTo>
                    <a:cubicBezTo>
                      <a:pt x="320" y="29"/>
                      <a:pt x="313" y="24"/>
                      <a:pt x="307" y="16"/>
                    </a:cubicBezTo>
                    <a:close/>
                    <a:moveTo>
                      <a:pt x="127" y="91"/>
                    </a:moveTo>
                    <a:cubicBezTo>
                      <a:pt x="121" y="100"/>
                      <a:pt x="115" y="105"/>
                      <a:pt x="115" y="110"/>
                    </a:cubicBezTo>
                    <a:cubicBezTo>
                      <a:pt x="115" y="114"/>
                      <a:pt x="123" y="122"/>
                      <a:pt x="127" y="121"/>
                    </a:cubicBezTo>
                    <a:cubicBezTo>
                      <a:pt x="132" y="120"/>
                      <a:pt x="138" y="113"/>
                      <a:pt x="139" y="108"/>
                    </a:cubicBezTo>
                    <a:cubicBezTo>
                      <a:pt x="140" y="104"/>
                      <a:pt x="133" y="99"/>
                      <a:pt x="127" y="91"/>
                    </a:cubicBezTo>
                    <a:close/>
                    <a:moveTo>
                      <a:pt x="55" y="161"/>
                    </a:moveTo>
                    <a:cubicBezTo>
                      <a:pt x="47" y="155"/>
                      <a:pt x="41" y="148"/>
                      <a:pt x="37" y="149"/>
                    </a:cubicBezTo>
                    <a:cubicBezTo>
                      <a:pt x="32" y="149"/>
                      <a:pt x="28" y="156"/>
                      <a:pt x="24" y="161"/>
                    </a:cubicBezTo>
                    <a:cubicBezTo>
                      <a:pt x="28" y="165"/>
                      <a:pt x="32" y="173"/>
                      <a:pt x="36" y="173"/>
                    </a:cubicBezTo>
                    <a:cubicBezTo>
                      <a:pt x="41" y="173"/>
                      <a:pt x="46" y="166"/>
                      <a:pt x="55" y="161"/>
                    </a:cubicBezTo>
                    <a:close/>
                    <a:moveTo>
                      <a:pt x="236" y="161"/>
                    </a:moveTo>
                    <a:cubicBezTo>
                      <a:pt x="227" y="155"/>
                      <a:pt x="222" y="148"/>
                      <a:pt x="217" y="149"/>
                    </a:cubicBezTo>
                    <a:cubicBezTo>
                      <a:pt x="213" y="149"/>
                      <a:pt x="206" y="156"/>
                      <a:pt x="206" y="160"/>
                    </a:cubicBezTo>
                    <a:cubicBezTo>
                      <a:pt x="206" y="165"/>
                      <a:pt x="212" y="173"/>
                      <a:pt x="217" y="173"/>
                    </a:cubicBezTo>
                    <a:cubicBezTo>
                      <a:pt x="221" y="173"/>
                      <a:pt x="227" y="167"/>
                      <a:pt x="236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79" name="Freeform 18"/>
              <p:cNvSpPr>
                <a:spLocks noEditPoints="1"/>
              </p:cNvSpPr>
              <p:nvPr/>
            </p:nvSpPr>
            <p:spPr bwMode="auto">
              <a:xfrm>
                <a:off x="3160109" y="2613661"/>
                <a:ext cx="56341" cy="132279"/>
              </a:xfrm>
              <a:custGeom>
                <a:avLst/>
                <a:gdLst>
                  <a:gd name="T0" fmla="*/ 7 w 71"/>
                  <a:gd name="T1" fmla="*/ 85 h 167"/>
                  <a:gd name="T2" fmla="*/ 7 w 71"/>
                  <a:gd name="T3" fmla="*/ 22 h 167"/>
                  <a:gd name="T4" fmla="*/ 23 w 71"/>
                  <a:gd name="T5" fmla="*/ 6 h 167"/>
                  <a:gd name="T6" fmla="*/ 67 w 71"/>
                  <a:gd name="T7" fmla="*/ 47 h 167"/>
                  <a:gd name="T8" fmla="*/ 67 w 71"/>
                  <a:gd name="T9" fmla="*/ 143 h 167"/>
                  <a:gd name="T10" fmla="*/ 48 w 71"/>
                  <a:gd name="T11" fmla="*/ 163 h 167"/>
                  <a:gd name="T12" fmla="*/ 7 w 71"/>
                  <a:gd name="T13" fmla="*/ 124 h 167"/>
                  <a:gd name="T14" fmla="*/ 7 w 71"/>
                  <a:gd name="T15" fmla="*/ 85 h 167"/>
                  <a:gd name="T16" fmla="*/ 46 w 71"/>
                  <a:gd name="T17" fmla="*/ 143 h 167"/>
                  <a:gd name="T18" fmla="*/ 46 w 71"/>
                  <a:gd name="T19" fmla="*/ 26 h 167"/>
                  <a:gd name="T20" fmla="*/ 27 w 71"/>
                  <a:gd name="T21" fmla="*/ 27 h 167"/>
                  <a:gd name="T22" fmla="*/ 27 w 71"/>
                  <a:gd name="T23" fmla="*/ 143 h 167"/>
                  <a:gd name="T24" fmla="*/ 46 w 71"/>
                  <a:gd name="T25" fmla="*/ 14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167">
                    <a:moveTo>
                      <a:pt x="7" y="85"/>
                    </a:moveTo>
                    <a:cubicBezTo>
                      <a:pt x="7" y="64"/>
                      <a:pt x="8" y="43"/>
                      <a:pt x="7" y="22"/>
                    </a:cubicBezTo>
                    <a:cubicBezTo>
                      <a:pt x="7" y="10"/>
                      <a:pt x="12" y="6"/>
                      <a:pt x="23" y="6"/>
                    </a:cubicBezTo>
                    <a:cubicBezTo>
                      <a:pt x="71" y="6"/>
                      <a:pt x="67" y="0"/>
                      <a:pt x="67" y="47"/>
                    </a:cubicBezTo>
                    <a:cubicBezTo>
                      <a:pt x="67" y="79"/>
                      <a:pt x="67" y="111"/>
                      <a:pt x="67" y="143"/>
                    </a:cubicBezTo>
                    <a:cubicBezTo>
                      <a:pt x="67" y="161"/>
                      <a:pt x="65" y="163"/>
                      <a:pt x="48" y="163"/>
                    </a:cubicBezTo>
                    <a:cubicBezTo>
                      <a:pt x="0" y="163"/>
                      <a:pt x="8" y="167"/>
                      <a:pt x="7" y="124"/>
                    </a:cubicBezTo>
                    <a:cubicBezTo>
                      <a:pt x="7" y="111"/>
                      <a:pt x="7" y="98"/>
                      <a:pt x="7" y="85"/>
                    </a:cubicBezTo>
                    <a:close/>
                    <a:moveTo>
                      <a:pt x="46" y="143"/>
                    </a:moveTo>
                    <a:cubicBezTo>
                      <a:pt x="46" y="103"/>
                      <a:pt x="46" y="65"/>
                      <a:pt x="46" y="26"/>
                    </a:cubicBezTo>
                    <a:cubicBezTo>
                      <a:pt x="39" y="26"/>
                      <a:pt x="33" y="27"/>
                      <a:pt x="27" y="27"/>
                    </a:cubicBezTo>
                    <a:cubicBezTo>
                      <a:pt x="27" y="66"/>
                      <a:pt x="27" y="104"/>
                      <a:pt x="27" y="143"/>
                    </a:cubicBezTo>
                    <a:cubicBezTo>
                      <a:pt x="34" y="143"/>
                      <a:pt x="40" y="143"/>
                      <a:pt x="46" y="1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80" name="Freeform 19"/>
              <p:cNvSpPr>
                <a:spLocks noEditPoints="1"/>
              </p:cNvSpPr>
              <p:nvPr/>
            </p:nvSpPr>
            <p:spPr bwMode="auto">
              <a:xfrm>
                <a:off x="3089061" y="2658981"/>
                <a:ext cx="52667" cy="89410"/>
              </a:xfrm>
              <a:custGeom>
                <a:avLst/>
                <a:gdLst>
                  <a:gd name="T0" fmla="*/ 66 w 67"/>
                  <a:gd name="T1" fmla="*/ 54 h 114"/>
                  <a:gd name="T2" fmla="*/ 66 w 67"/>
                  <a:gd name="T3" fmla="*/ 93 h 114"/>
                  <a:gd name="T4" fmla="*/ 52 w 67"/>
                  <a:gd name="T5" fmla="*/ 107 h 114"/>
                  <a:gd name="T6" fmla="*/ 6 w 67"/>
                  <a:gd name="T7" fmla="*/ 63 h 114"/>
                  <a:gd name="T8" fmla="*/ 6 w 67"/>
                  <a:gd name="T9" fmla="*/ 16 h 114"/>
                  <a:gd name="T10" fmla="*/ 22 w 67"/>
                  <a:gd name="T11" fmla="*/ 0 h 114"/>
                  <a:gd name="T12" fmla="*/ 52 w 67"/>
                  <a:gd name="T13" fmla="*/ 0 h 114"/>
                  <a:gd name="T14" fmla="*/ 66 w 67"/>
                  <a:gd name="T15" fmla="*/ 15 h 114"/>
                  <a:gd name="T16" fmla="*/ 66 w 67"/>
                  <a:gd name="T17" fmla="*/ 54 h 114"/>
                  <a:gd name="T18" fmla="*/ 46 w 67"/>
                  <a:gd name="T19" fmla="*/ 22 h 114"/>
                  <a:gd name="T20" fmla="*/ 27 w 67"/>
                  <a:gd name="T21" fmla="*/ 22 h 114"/>
                  <a:gd name="T22" fmla="*/ 27 w 67"/>
                  <a:gd name="T23" fmla="*/ 87 h 114"/>
                  <a:gd name="T24" fmla="*/ 46 w 67"/>
                  <a:gd name="T25" fmla="*/ 87 h 114"/>
                  <a:gd name="T26" fmla="*/ 46 w 67"/>
                  <a:gd name="T27" fmla="*/ 2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" h="114">
                    <a:moveTo>
                      <a:pt x="66" y="54"/>
                    </a:moveTo>
                    <a:cubicBezTo>
                      <a:pt x="66" y="67"/>
                      <a:pt x="66" y="80"/>
                      <a:pt x="66" y="93"/>
                    </a:cubicBezTo>
                    <a:cubicBezTo>
                      <a:pt x="67" y="103"/>
                      <a:pt x="62" y="107"/>
                      <a:pt x="52" y="107"/>
                    </a:cubicBezTo>
                    <a:cubicBezTo>
                      <a:pt x="0" y="106"/>
                      <a:pt x="7" y="114"/>
                      <a:pt x="6" y="63"/>
                    </a:cubicBezTo>
                    <a:cubicBezTo>
                      <a:pt x="6" y="48"/>
                      <a:pt x="6" y="32"/>
                      <a:pt x="6" y="16"/>
                    </a:cubicBezTo>
                    <a:cubicBezTo>
                      <a:pt x="6" y="5"/>
                      <a:pt x="11" y="0"/>
                      <a:pt x="22" y="0"/>
                    </a:cubicBezTo>
                    <a:cubicBezTo>
                      <a:pt x="32" y="1"/>
                      <a:pt x="42" y="1"/>
                      <a:pt x="52" y="0"/>
                    </a:cubicBezTo>
                    <a:cubicBezTo>
                      <a:pt x="62" y="0"/>
                      <a:pt x="66" y="5"/>
                      <a:pt x="66" y="15"/>
                    </a:cubicBezTo>
                    <a:cubicBezTo>
                      <a:pt x="66" y="28"/>
                      <a:pt x="66" y="41"/>
                      <a:pt x="66" y="54"/>
                    </a:cubicBezTo>
                    <a:close/>
                    <a:moveTo>
                      <a:pt x="46" y="22"/>
                    </a:moveTo>
                    <a:cubicBezTo>
                      <a:pt x="39" y="22"/>
                      <a:pt x="33" y="22"/>
                      <a:pt x="27" y="22"/>
                    </a:cubicBezTo>
                    <a:cubicBezTo>
                      <a:pt x="27" y="44"/>
                      <a:pt x="27" y="65"/>
                      <a:pt x="27" y="87"/>
                    </a:cubicBezTo>
                    <a:cubicBezTo>
                      <a:pt x="34" y="87"/>
                      <a:pt x="40" y="87"/>
                      <a:pt x="46" y="87"/>
                    </a:cubicBezTo>
                    <a:cubicBezTo>
                      <a:pt x="46" y="65"/>
                      <a:pt x="46" y="44"/>
                      <a:pt x="46" y="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81" name="Freeform 20"/>
              <p:cNvSpPr>
                <a:spLocks noEditPoints="1"/>
              </p:cNvSpPr>
              <p:nvPr/>
            </p:nvSpPr>
            <p:spPr bwMode="auto">
              <a:xfrm>
                <a:off x="3236051" y="2654078"/>
                <a:ext cx="51442" cy="89410"/>
              </a:xfrm>
              <a:custGeom>
                <a:avLst/>
                <a:gdLst>
                  <a:gd name="T0" fmla="*/ 0 w 65"/>
                  <a:gd name="T1" fmla="*/ 60 h 113"/>
                  <a:gd name="T2" fmla="*/ 0 w 65"/>
                  <a:gd name="T3" fmla="*/ 24 h 113"/>
                  <a:gd name="T4" fmla="*/ 17 w 65"/>
                  <a:gd name="T5" fmla="*/ 6 h 113"/>
                  <a:gd name="T6" fmla="*/ 61 w 65"/>
                  <a:gd name="T7" fmla="*/ 49 h 113"/>
                  <a:gd name="T8" fmla="*/ 61 w 65"/>
                  <a:gd name="T9" fmla="*/ 99 h 113"/>
                  <a:gd name="T10" fmla="*/ 46 w 65"/>
                  <a:gd name="T11" fmla="*/ 113 h 113"/>
                  <a:gd name="T12" fmla="*/ 13 w 65"/>
                  <a:gd name="T13" fmla="*/ 113 h 113"/>
                  <a:gd name="T14" fmla="*/ 0 w 65"/>
                  <a:gd name="T15" fmla="*/ 100 h 113"/>
                  <a:gd name="T16" fmla="*/ 1 w 65"/>
                  <a:gd name="T17" fmla="*/ 60 h 113"/>
                  <a:gd name="T18" fmla="*/ 0 w 65"/>
                  <a:gd name="T19" fmla="*/ 60 h 113"/>
                  <a:gd name="T20" fmla="*/ 21 w 65"/>
                  <a:gd name="T21" fmla="*/ 93 h 113"/>
                  <a:gd name="T22" fmla="*/ 39 w 65"/>
                  <a:gd name="T23" fmla="*/ 93 h 113"/>
                  <a:gd name="T24" fmla="*/ 39 w 65"/>
                  <a:gd name="T25" fmla="*/ 28 h 113"/>
                  <a:gd name="T26" fmla="*/ 21 w 65"/>
                  <a:gd name="T27" fmla="*/ 28 h 113"/>
                  <a:gd name="T28" fmla="*/ 21 w 65"/>
                  <a:gd name="T29" fmla="*/ 85 h 113"/>
                  <a:gd name="T30" fmla="*/ 21 w 65"/>
                  <a:gd name="T31" fmla="*/ 9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113">
                    <a:moveTo>
                      <a:pt x="0" y="60"/>
                    </a:moveTo>
                    <a:cubicBezTo>
                      <a:pt x="0" y="48"/>
                      <a:pt x="1" y="36"/>
                      <a:pt x="0" y="24"/>
                    </a:cubicBezTo>
                    <a:cubicBezTo>
                      <a:pt x="0" y="12"/>
                      <a:pt x="4" y="6"/>
                      <a:pt x="17" y="6"/>
                    </a:cubicBezTo>
                    <a:cubicBezTo>
                      <a:pt x="65" y="7"/>
                      <a:pt x="61" y="0"/>
                      <a:pt x="61" y="49"/>
                    </a:cubicBezTo>
                    <a:cubicBezTo>
                      <a:pt x="61" y="66"/>
                      <a:pt x="61" y="82"/>
                      <a:pt x="61" y="99"/>
                    </a:cubicBezTo>
                    <a:cubicBezTo>
                      <a:pt x="61" y="108"/>
                      <a:pt x="56" y="113"/>
                      <a:pt x="46" y="113"/>
                    </a:cubicBezTo>
                    <a:cubicBezTo>
                      <a:pt x="35" y="113"/>
                      <a:pt x="24" y="113"/>
                      <a:pt x="13" y="113"/>
                    </a:cubicBezTo>
                    <a:cubicBezTo>
                      <a:pt x="4" y="113"/>
                      <a:pt x="0" y="109"/>
                      <a:pt x="0" y="100"/>
                    </a:cubicBezTo>
                    <a:cubicBezTo>
                      <a:pt x="1" y="87"/>
                      <a:pt x="1" y="73"/>
                      <a:pt x="1" y="60"/>
                    </a:cubicBezTo>
                    <a:cubicBezTo>
                      <a:pt x="1" y="60"/>
                      <a:pt x="0" y="60"/>
                      <a:pt x="0" y="60"/>
                    </a:cubicBezTo>
                    <a:close/>
                    <a:moveTo>
                      <a:pt x="21" y="93"/>
                    </a:moveTo>
                    <a:cubicBezTo>
                      <a:pt x="28" y="93"/>
                      <a:pt x="33" y="93"/>
                      <a:pt x="39" y="93"/>
                    </a:cubicBezTo>
                    <a:cubicBezTo>
                      <a:pt x="39" y="70"/>
                      <a:pt x="39" y="49"/>
                      <a:pt x="39" y="28"/>
                    </a:cubicBezTo>
                    <a:cubicBezTo>
                      <a:pt x="33" y="28"/>
                      <a:pt x="27" y="28"/>
                      <a:pt x="21" y="28"/>
                    </a:cubicBezTo>
                    <a:cubicBezTo>
                      <a:pt x="21" y="48"/>
                      <a:pt x="20" y="67"/>
                      <a:pt x="21" y="85"/>
                    </a:cubicBezTo>
                    <a:cubicBezTo>
                      <a:pt x="21" y="87"/>
                      <a:pt x="21" y="90"/>
                      <a:pt x="21" y="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82" name="Freeform 21"/>
              <p:cNvSpPr/>
              <p:nvPr/>
            </p:nvSpPr>
            <p:spPr bwMode="auto">
              <a:xfrm>
                <a:off x="3307099" y="2705516"/>
                <a:ext cx="47768" cy="37968"/>
              </a:xfrm>
              <a:custGeom>
                <a:avLst/>
                <a:gdLst>
                  <a:gd name="T0" fmla="*/ 20 w 60"/>
                  <a:gd name="T1" fmla="*/ 29 h 49"/>
                  <a:gd name="T2" fmla="*/ 49 w 60"/>
                  <a:gd name="T3" fmla="*/ 29 h 49"/>
                  <a:gd name="T4" fmla="*/ 60 w 60"/>
                  <a:gd name="T5" fmla="*/ 38 h 49"/>
                  <a:gd name="T6" fmla="*/ 49 w 60"/>
                  <a:gd name="T7" fmla="*/ 47 h 49"/>
                  <a:gd name="T8" fmla="*/ 12 w 60"/>
                  <a:gd name="T9" fmla="*/ 47 h 49"/>
                  <a:gd name="T10" fmla="*/ 1 w 60"/>
                  <a:gd name="T11" fmla="*/ 36 h 49"/>
                  <a:gd name="T12" fmla="*/ 1 w 60"/>
                  <a:gd name="T13" fmla="*/ 13 h 49"/>
                  <a:gd name="T14" fmla="*/ 11 w 60"/>
                  <a:gd name="T15" fmla="*/ 0 h 49"/>
                  <a:gd name="T16" fmla="*/ 20 w 60"/>
                  <a:gd name="T17" fmla="*/ 12 h 49"/>
                  <a:gd name="T18" fmla="*/ 20 w 60"/>
                  <a:gd name="T19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49">
                    <a:moveTo>
                      <a:pt x="20" y="29"/>
                    </a:moveTo>
                    <a:cubicBezTo>
                      <a:pt x="31" y="29"/>
                      <a:pt x="40" y="28"/>
                      <a:pt x="49" y="29"/>
                    </a:cubicBezTo>
                    <a:cubicBezTo>
                      <a:pt x="53" y="30"/>
                      <a:pt x="57" y="35"/>
                      <a:pt x="60" y="38"/>
                    </a:cubicBezTo>
                    <a:cubicBezTo>
                      <a:pt x="57" y="42"/>
                      <a:pt x="53" y="47"/>
                      <a:pt x="49" y="47"/>
                    </a:cubicBezTo>
                    <a:cubicBezTo>
                      <a:pt x="37" y="49"/>
                      <a:pt x="24" y="49"/>
                      <a:pt x="12" y="47"/>
                    </a:cubicBezTo>
                    <a:cubicBezTo>
                      <a:pt x="8" y="47"/>
                      <a:pt x="2" y="41"/>
                      <a:pt x="1" y="36"/>
                    </a:cubicBezTo>
                    <a:cubicBezTo>
                      <a:pt x="0" y="29"/>
                      <a:pt x="0" y="20"/>
                      <a:pt x="1" y="13"/>
                    </a:cubicBezTo>
                    <a:cubicBezTo>
                      <a:pt x="2" y="8"/>
                      <a:pt x="8" y="4"/>
                      <a:pt x="11" y="0"/>
                    </a:cubicBezTo>
                    <a:cubicBezTo>
                      <a:pt x="14" y="4"/>
                      <a:pt x="18" y="7"/>
                      <a:pt x="20" y="12"/>
                    </a:cubicBezTo>
                    <a:cubicBezTo>
                      <a:pt x="22" y="16"/>
                      <a:pt x="20" y="21"/>
                      <a:pt x="20" y="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83" name="Freeform 22"/>
              <p:cNvSpPr/>
              <p:nvPr/>
            </p:nvSpPr>
            <p:spPr bwMode="auto">
              <a:xfrm>
                <a:off x="3323020" y="2552422"/>
                <a:ext cx="151876" cy="156775"/>
              </a:xfrm>
              <a:custGeom>
                <a:avLst/>
                <a:gdLst>
                  <a:gd name="T0" fmla="*/ 193 w 193"/>
                  <a:gd name="T1" fmla="*/ 102 h 198"/>
                  <a:gd name="T2" fmla="*/ 90 w 193"/>
                  <a:gd name="T3" fmla="*/ 195 h 198"/>
                  <a:gd name="T4" fmla="*/ 6 w 193"/>
                  <a:gd name="T5" fmla="*/ 91 h 198"/>
                  <a:gd name="T6" fmla="*/ 117 w 193"/>
                  <a:gd name="T7" fmla="*/ 11 h 198"/>
                  <a:gd name="T8" fmla="*/ 149 w 193"/>
                  <a:gd name="T9" fmla="*/ 23 h 198"/>
                  <a:gd name="T10" fmla="*/ 157 w 193"/>
                  <a:gd name="T11" fmla="*/ 40 h 198"/>
                  <a:gd name="T12" fmla="*/ 139 w 193"/>
                  <a:gd name="T13" fmla="*/ 40 h 198"/>
                  <a:gd name="T14" fmla="*/ 31 w 193"/>
                  <a:gd name="T15" fmla="*/ 75 h 198"/>
                  <a:gd name="T16" fmla="*/ 53 w 193"/>
                  <a:gd name="T17" fmla="*/ 159 h 198"/>
                  <a:gd name="T18" fmla="*/ 139 w 193"/>
                  <a:gd name="T19" fmla="*/ 164 h 198"/>
                  <a:gd name="T20" fmla="*/ 170 w 193"/>
                  <a:gd name="T21" fmla="*/ 80 h 198"/>
                  <a:gd name="T22" fmla="*/ 172 w 193"/>
                  <a:gd name="T23" fmla="*/ 58 h 198"/>
                  <a:gd name="T24" fmla="*/ 189 w 193"/>
                  <a:gd name="T25" fmla="*/ 76 h 198"/>
                  <a:gd name="T26" fmla="*/ 193 w 193"/>
                  <a:gd name="T27" fmla="*/ 102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3" h="198">
                    <a:moveTo>
                      <a:pt x="193" y="102"/>
                    </a:moveTo>
                    <a:cubicBezTo>
                      <a:pt x="192" y="158"/>
                      <a:pt x="147" y="198"/>
                      <a:pt x="90" y="195"/>
                    </a:cubicBezTo>
                    <a:cubicBezTo>
                      <a:pt x="40" y="191"/>
                      <a:pt x="0" y="142"/>
                      <a:pt x="6" y="91"/>
                    </a:cubicBezTo>
                    <a:cubicBezTo>
                      <a:pt x="14" y="36"/>
                      <a:pt x="63" y="0"/>
                      <a:pt x="117" y="11"/>
                    </a:cubicBezTo>
                    <a:cubicBezTo>
                      <a:pt x="128" y="13"/>
                      <a:pt x="139" y="19"/>
                      <a:pt x="149" y="23"/>
                    </a:cubicBezTo>
                    <a:cubicBezTo>
                      <a:pt x="156" y="26"/>
                      <a:pt x="163" y="32"/>
                      <a:pt x="157" y="40"/>
                    </a:cubicBezTo>
                    <a:cubicBezTo>
                      <a:pt x="155" y="43"/>
                      <a:pt x="144" y="42"/>
                      <a:pt x="139" y="40"/>
                    </a:cubicBezTo>
                    <a:cubicBezTo>
                      <a:pt x="97" y="16"/>
                      <a:pt x="47" y="32"/>
                      <a:pt x="31" y="75"/>
                    </a:cubicBezTo>
                    <a:cubicBezTo>
                      <a:pt x="19" y="104"/>
                      <a:pt x="28" y="139"/>
                      <a:pt x="53" y="159"/>
                    </a:cubicBezTo>
                    <a:cubicBezTo>
                      <a:pt x="77" y="179"/>
                      <a:pt x="114" y="181"/>
                      <a:pt x="139" y="164"/>
                    </a:cubicBezTo>
                    <a:cubicBezTo>
                      <a:pt x="167" y="145"/>
                      <a:pt x="179" y="112"/>
                      <a:pt x="170" y="80"/>
                    </a:cubicBezTo>
                    <a:cubicBezTo>
                      <a:pt x="167" y="72"/>
                      <a:pt x="159" y="61"/>
                      <a:pt x="172" y="58"/>
                    </a:cubicBezTo>
                    <a:cubicBezTo>
                      <a:pt x="185" y="54"/>
                      <a:pt x="186" y="67"/>
                      <a:pt x="189" y="76"/>
                    </a:cubicBezTo>
                    <a:cubicBezTo>
                      <a:pt x="191" y="84"/>
                      <a:pt x="192" y="93"/>
                      <a:pt x="193" y="1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</p:grpSp>
        <p:grpSp>
          <p:nvGrpSpPr>
            <p:cNvPr id="84" name="组合 83"/>
            <p:cNvGrpSpPr/>
            <p:nvPr/>
          </p:nvGrpSpPr>
          <p:grpSpPr>
            <a:xfrm>
              <a:off x="6886701" y="2203872"/>
              <a:ext cx="552138" cy="533232"/>
              <a:chOff x="2992313" y="2387073"/>
              <a:chExt cx="536459" cy="518091"/>
            </a:xfrm>
            <a:solidFill>
              <a:schemeClr val="bg1"/>
            </a:solidFill>
          </p:grpSpPr>
          <p:sp>
            <p:nvSpPr>
              <p:cNvPr id="85" name="Freeform 14"/>
              <p:cNvSpPr>
                <a:spLocks noEditPoints="1"/>
              </p:cNvSpPr>
              <p:nvPr/>
            </p:nvSpPr>
            <p:spPr bwMode="auto">
              <a:xfrm>
                <a:off x="2992313" y="2421367"/>
                <a:ext cx="442155" cy="483797"/>
              </a:xfrm>
              <a:custGeom>
                <a:avLst/>
                <a:gdLst>
                  <a:gd name="T0" fmla="*/ 96 w 559"/>
                  <a:gd name="T1" fmla="*/ 463 h 611"/>
                  <a:gd name="T2" fmla="*/ 35 w 559"/>
                  <a:gd name="T3" fmla="*/ 463 h 611"/>
                  <a:gd name="T4" fmla="*/ 0 w 559"/>
                  <a:gd name="T5" fmla="*/ 428 h 611"/>
                  <a:gd name="T6" fmla="*/ 0 w 559"/>
                  <a:gd name="T7" fmla="*/ 36 h 611"/>
                  <a:gd name="T8" fmla="*/ 33 w 559"/>
                  <a:gd name="T9" fmla="*/ 1 h 611"/>
                  <a:gd name="T10" fmla="*/ 72 w 559"/>
                  <a:gd name="T11" fmla="*/ 2 h 611"/>
                  <a:gd name="T12" fmla="*/ 84 w 559"/>
                  <a:gd name="T13" fmla="*/ 10 h 611"/>
                  <a:gd name="T14" fmla="*/ 72 w 559"/>
                  <a:gd name="T15" fmla="*/ 20 h 611"/>
                  <a:gd name="T16" fmla="*/ 33 w 559"/>
                  <a:gd name="T17" fmla="*/ 21 h 611"/>
                  <a:gd name="T18" fmla="*/ 20 w 559"/>
                  <a:gd name="T19" fmla="*/ 33 h 611"/>
                  <a:gd name="T20" fmla="*/ 20 w 559"/>
                  <a:gd name="T21" fmla="*/ 42 h 611"/>
                  <a:gd name="T22" fmla="*/ 20 w 559"/>
                  <a:gd name="T23" fmla="*/ 421 h 611"/>
                  <a:gd name="T24" fmla="*/ 41 w 559"/>
                  <a:gd name="T25" fmla="*/ 443 h 611"/>
                  <a:gd name="T26" fmla="*/ 534 w 559"/>
                  <a:gd name="T27" fmla="*/ 443 h 611"/>
                  <a:gd name="T28" fmla="*/ 546 w 559"/>
                  <a:gd name="T29" fmla="*/ 444 h 611"/>
                  <a:gd name="T30" fmla="*/ 559 w 559"/>
                  <a:gd name="T31" fmla="*/ 453 h 611"/>
                  <a:gd name="T32" fmla="*/ 546 w 559"/>
                  <a:gd name="T33" fmla="*/ 462 h 611"/>
                  <a:gd name="T34" fmla="*/ 504 w 559"/>
                  <a:gd name="T35" fmla="*/ 463 h 611"/>
                  <a:gd name="T36" fmla="*/ 491 w 559"/>
                  <a:gd name="T37" fmla="*/ 464 h 611"/>
                  <a:gd name="T38" fmla="*/ 490 w 559"/>
                  <a:gd name="T39" fmla="*/ 481 h 611"/>
                  <a:gd name="T40" fmla="*/ 464 w 559"/>
                  <a:gd name="T41" fmla="*/ 507 h 611"/>
                  <a:gd name="T42" fmla="*/ 381 w 559"/>
                  <a:gd name="T43" fmla="*/ 507 h 611"/>
                  <a:gd name="T44" fmla="*/ 370 w 559"/>
                  <a:gd name="T45" fmla="*/ 508 h 611"/>
                  <a:gd name="T46" fmla="*/ 405 w 559"/>
                  <a:gd name="T47" fmla="*/ 576 h 611"/>
                  <a:gd name="T48" fmla="*/ 414 w 559"/>
                  <a:gd name="T49" fmla="*/ 594 h 611"/>
                  <a:gd name="T50" fmla="*/ 411 w 559"/>
                  <a:gd name="T51" fmla="*/ 611 h 611"/>
                  <a:gd name="T52" fmla="*/ 397 w 559"/>
                  <a:gd name="T53" fmla="*/ 603 h 611"/>
                  <a:gd name="T54" fmla="*/ 364 w 559"/>
                  <a:gd name="T55" fmla="*/ 538 h 611"/>
                  <a:gd name="T56" fmla="*/ 312 w 559"/>
                  <a:gd name="T57" fmla="*/ 506 h 611"/>
                  <a:gd name="T58" fmla="*/ 250 w 559"/>
                  <a:gd name="T59" fmla="*/ 507 h 611"/>
                  <a:gd name="T60" fmla="*/ 234 w 559"/>
                  <a:gd name="T61" fmla="*/ 517 h 611"/>
                  <a:gd name="T62" fmla="*/ 190 w 559"/>
                  <a:gd name="T63" fmla="*/ 601 h 611"/>
                  <a:gd name="T64" fmla="*/ 175 w 559"/>
                  <a:gd name="T65" fmla="*/ 610 h 611"/>
                  <a:gd name="T66" fmla="*/ 174 w 559"/>
                  <a:gd name="T67" fmla="*/ 591 h 611"/>
                  <a:gd name="T68" fmla="*/ 216 w 559"/>
                  <a:gd name="T69" fmla="*/ 507 h 611"/>
                  <a:gd name="T70" fmla="*/ 187 w 559"/>
                  <a:gd name="T71" fmla="*/ 507 h 611"/>
                  <a:gd name="T72" fmla="*/ 127 w 559"/>
                  <a:gd name="T73" fmla="*/ 507 h 611"/>
                  <a:gd name="T74" fmla="*/ 96 w 559"/>
                  <a:gd name="T75" fmla="*/ 476 h 611"/>
                  <a:gd name="T76" fmla="*/ 96 w 559"/>
                  <a:gd name="T77" fmla="*/ 463 h 611"/>
                  <a:gd name="T78" fmla="*/ 470 w 559"/>
                  <a:gd name="T79" fmla="*/ 464 h 611"/>
                  <a:gd name="T80" fmla="*/ 117 w 559"/>
                  <a:gd name="T81" fmla="*/ 464 h 611"/>
                  <a:gd name="T82" fmla="*/ 117 w 559"/>
                  <a:gd name="T83" fmla="*/ 486 h 611"/>
                  <a:gd name="T84" fmla="*/ 470 w 559"/>
                  <a:gd name="T85" fmla="*/ 486 h 611"/>
                  <a:gd name="T86" fmla="*/ 470 w 559"/>
                  <a:gd name="T87" fmla="*/ 464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59" h="611">
                    <a:moveTo>
                      <a:pt x="96" y="463"/>
                    </a:moveTo>
                    <a:cubicBezTo>
                      <a:pt x="74" y="463"/>
                      <a:pt x="54" y="463"/>
                      <a:pt x="35" y="463"/>
                    </a:cubicBezTo>
                    <a:cubicBezTo>
                      <a:pt x="10" y="463"/>
                      <a:pt x="0" y="453"/>
                      <a:pt x="0" y="428"/>
                    </a:cubicBezTo>
                    <a:cubicBezTo>
                      <a:pt x="0" y="298"/>
                      <a:pt x="0" y="167"/>
                      <a:pt x="0" y="36"/>
                    </a:cubicBezTo>
                    <a:cubicBezTo>
                      <a:pt x="0" y="12"/>
                      <a:pt x="9" y="2"/>
                      <a:pt x="33" y="1"/>
                    </a:cubicBezTo>
                    <a:cubicBezTo>
                      <a:pt x="46" y="1"/>
                      <a:pt x="59" y="0"/>
                      <a:pt x="72" y="2"/>
                    </a:cubicBezTo>
                    <a:cubicBezTo>
                      <a:pt x="76" y="2"/>
                      <a:pt x="80" y="7"/>
                      <a:pt x="84" y="10"/>
                    </a:cubicBezTo>
                    <a:cubicBezTo>
                      <a:pt x="80" y="14"/>
                      <a:pt x="76" y="20"/>
                      <a:pt x="72" y="20"/>
                    </a:cubicBezTo>
                    <a:cubicBezTo>
                      <a:pt x="59" y="21"/>
                      <a:pt x="46" y="21"/>
                      <a:pt x="33" y="21"/>
                    </a:cubicBezTo>
                    <a:cubicBezTo>
                      <a:pt x="24" y="20"/>
                      <a:pt x="20" y="25"/>
                      <a:pt x="20" y="33"/>
                    </a:cubicBezTo>
                    <a:cubicBezTo>
                      <a:pt x="20" y="36"/>
                      <a:pt x="20" y="39"/>
                      <a:pt x="20" y="42"/>
                    </a:cubicBezTo>
                    <a:cubicBezTo>
                      <a:pt x="20" y="169"/>
                      <a:pt x="19" y="295"/>
                      <a:pt x="20" y="421"/>
                    </a:cubicBezTo>
                    <a:cubicBezTo>
                      <a:pt x="20" y="443"/>
                      <a:pt x="20" y="443"/>
                      <a:pt x="41" y="443"/>
                    </a:cubicBezTo>
                    <a:cubicBezTo>
                      <a:pt x="206" y="443"/>
                      <a:pt x="370" y="443"/>
                      <a:pt x="534" y="443"/>
                    </a:cubicBezTo>
                    <a:cubicBezTo>
                      <a:pt x="538" y="443"/>
                      <a:pt x="543" y="442"/>
                      <a:pt x="546" y="444"/>
                    </a:cubicBezTo>
                    <a:cubicBezTo>
                      <a:pt x="551" y="446"/>
                      <a:pt x="555" y="450"/>
                      <a:pt x="559" y="453"/>
                    </a:cubicBezTo>
                    <a:cubicBezTo>
                      <a:pt x="554" y="456"/>
                      <a:pt x="551" y="462"/>
                      <a:pt x="546" y="462"/>
                    </a:cubicBezTo>
                    <a:cubicBezTo>
                      <a:pt x="532" y="464"/>
                      <a:pt x="518" y="463"/>
                      <a:pt x="504" y="463"/>
                    </a:cubicBezTo>
                    <a:cubicBezTo>
                      <a:pt x="500" y="463"/>
                      <a:pt x="496" y="464"/>
                      <a:pt x="491" y="464"/>
                    </a:cubicBezTo>
                    <a:cubicBezTo>
                      <a:pt x="491" y="470"/>
                      <a:pt x="491" y="475"/>
                      <a:pt x="490" y="481"/>
                    </a:cubicBezTo>
                    <a:cubicBezTo>
                      <a:pt x="490" y="499"/>
                      <a:pt x="482" y="507"/>
                      <a:pt x="464" y="507"/>
                    </a:cubicBezTo>
                    <a:cubicBezTo>
                      <a:pt x="436" y="507"/>
                      <a:pt x="409" y="507"/>
                      <a:pt x="381" y="507"/>
                    </a:cubicBezTo>
                    <a:cubicBezTo>
                      <a:pt x="378" y="507"/>
                      <a:pt x="375" y="507"/>
                      <a:pt x="370" y="508"/>
                    </a:cubicBezTo>
                    <a:cubicBezTo>
                      <a:pt x="382" y="532"/>
                      <a:pt x="394" y="554"/>
                      <a:pt x="405" y="576"/>
                    </a:cubicBezTo>
                    <a:cubicBezTo>
                      <a:pt x="408" y="582"/>
                      <a:pt x="412" y="588"/>
                      <a:pt x="414" y="594"/>
                    </a:cubicBezTo>
                    <a:cubicBezTo>
                      <a:pt x="415" y="599"/>
                      <a:pt x="412" y="605"/>
                      <a:pt x="411" y="611"/>
                    </a:cubicBezTo>
                    <a:cubicBezTo>
                      <a:pt x="406" y="608"/>
                      <a:pt x="399" y="607"/>
                      <a:pt x="397" y="603"/>
                    </a:cubicBezTo>
                    <a:cubicBezTo>
                      <a:pt x="385" y="582"/>
                      <a:pt x="372" y="561"/>
                      <a:pt x="364" y="538"/>
                    </a:cubicBezTo>
                    <a:cubicBezTo>
                      <a:pt x="354" y="512"/>
                      <a:pt x="339" y="503"/>
                      <a:pt x="312" y="506"/>
                    </a:cubicBezTo>
                    <a:cubicBezTo>
                      <a:pt x="292" y="509"/>
                      <a:pt x="270" y="506"/>
                      <a:pt x="250" y="507"/>
                    </a:cubicBezTo>
                    <a:cubicBezTo>
                      <a:pt x="244" y="508"/>
                      <a:pt x="237" y="512"/>
                      <a:pt x="234" y="517"/>
                    </a:cubicBezTo>
                    <a:cubicBezTo>
                      <a:pt x="219" y="545"/>
                      <a:pt x="205" y="573"/>
                      <a:pt x="190" y="601"/>
                    </a:cubicBezTo>
                    <a:cubicBezTo>
                      <a:pt x="188" y="605"/>
                      <a:pt x="179" y="611"/>
                      <a:pt x="175" y="610"/>
                    </a:cubicBezTo>
                    <a:cubicBezTo>
                      <a:pt x="166" y="606"/>
                      <a:pt x="170" y="598"/>
                      <a:pt x="174" y="591"/>
                    </a:cubicBezTo>
                    <a:cubicBezTo>
                      <a:pt x="187" y="564"/>
                      <a:pt x="201" y="537"/>
                      <a:pt x="216" y="507"/>
                    </a:cubicBezTo>
                    <a:cubicBezTo>
                      <a:pt x="205" y="507"/>
                      <a:pt x="196" y="507"/>
                      <a:pt x="187" y="507"/>
                    </a:cubicBezTo>
                    <a:cubicBezTo>
                      <a:pt x="167" y="507"/>
                      <a:pt x="147" y="507"/>
                      <a:pt x="127" y="507"/>
                    </a:cubicBezTo>
                    <a:cubicBezTo>
                      <a:pt x="102" y="507"/>
                      <a:pt x="96" y="501"/>
                      <a:pt x="96" y="476"/>
                    </a:cubicBezTo>
                    <a:cubicBezTo>
                      <a:pt x="96" y="473"/>
                      <a:pt x="96" y="469"/>
                      <a:pt x="96" y="463"/>
                    </a:cubicBezTo>
                    <a:close/>
                    <a:moveTo>
                      <a:pt x="470" y="464"/>
                    </a:moveTo>
                    <a:cubicBezTo>
                      <a:pt x="352" y="464"/>
                      <a:pt x="234" y="464"/>
                      <a:pt x="117" y="464"/>
                    </a:cubicBezTo>
                    <a:cubicBezTo>
                      <a:pt x="117" y="473"/>
                      <a:pt x="117" y="479"/>
                      <a:pt x="117" y="486"/>
                    </a:cubicBezTo>
                    <a:cubicBezTo>
                      <a:pt x="235" y="486"/>
                      <a:pt x="353" y="486"/>
                      <a:pt x="470" y="486"/>
                    </a:cubicBezTo>
                    <a:cubicBezTo>
                      <a:pt x="470" y="478"/>
                      <a:pt x="470" y="472"/>
                      <a:pt x="470" y="4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86" name="Freeform 15"/>
              <p:cNvSpPr>
                <a:spLocks noEditPoints="1"/>
              </p:cNvSpPr>
              <p:nvPr/>
            </p:nvSpPr>
            <p:spPr bwMode="auto">
              <a:xfrm>
                <a:off x="3292385" y="2521800"/>
                <a:ext cx="236387" cy="307425"/>
              </a:xfrm>
              <a:custGeom>
                <a:avLst/>
                <a:gdLst>
                  <a:gd name="T0" fmla="*/ 267 w 299"/>
                  <a:gd name="T1" fmla="*/ 139 h 388"/>
                  <a:gd name="T2" fmla="*/ 240 w 299"/>
                  <a:gd name="T3" fmla="*/ 218 h 388"/>
                  <a:gd name="T4" fmla="*/ 239 w 299"/>
                  <a:gd name="T5" fmla="*/ 239 h 388"/>
                  <a:gd name="T6" fmla="*/ 286 w 299"/>
                  <a:gd name="T7" fmla="*/ 321 h 388"/>
                  <a:gd name="T8" fmla="*/ 275 w 299"/>
                  <a:gd name="T9" fmla="*/ 376 h 388"/>
                  <a:gd name="T10" fmla="*/ 221 w 299"/>
                  <a:gd name="T11" fmla="*/ 358 h 388"/>
                  <a:gd name="T12" fmla="*/ 174 w 299"/>
                  <a:gd name="T13" fmla="*/ 275 h 388"/>
                  <a:gd name="T14" fmla="*/ 156 w 299"/>
                  <a:gd name="T15" fmla="*/ 267 h 388"/>
                  <a:gd name="T16" fmla="*/ 12 w 299"/>
                  <a:gd name="T17" fmla="*/ 164 h 388"/>
                  <a:gd name="T18" fmla="*/ 114 w 299"/>
                  <a:gd name="T19" fmla="*/ 14 h 388"/>
                  <a:gd name="T20" fmla="*/ 267 w 299"/>
                  <a:gd name="T21" fmla="*/ 139 h 388"/>
                  <a:gd name="T22" fmla="*/ 139 w 299"/>
                  <a:gd name="T23" fmla="*/ 249 h 388"/>
                  <a:gd name="T24" fmla="*/ 247 w 299"/>
                  <a:gd name="T25" fmla="*/ 139 h 388"/>
                  <a:gd name="T26" fmla="*/ 137 w 299"/>
                  <a:gd name="T27" fmla="*/ 31 h 388"/>
                  <a:gd name="T28" fmla="*/ 30 w 299"/>
                  <a:gd name="T29" fmla="*/ 142 h 388"/>
                  <a:gd name="T30" fmla="*/ 139 w 299"/>
                  <a:gd name="T31" fmla="*/ 249 h 388"/>
                  <a:gd name="T32" fmla="*/ 187 w 299"/>
                  <a:gd name="T33" fmla="*/ 260 h 388"/>
                  <a:gd name="T34" fmla="*/ 240 w 299"/>
                  <a:gd name="T35" fmla="*/ 351 h 388"/>
                  <a:gd name="T36" fmla="*/ 264 w 299"/>
                  <a:gd name="T37" fmla="*/ 359 h 388"/>
                  <a:gd name="T38" fmla="*/ 271 w 299"/>
                  <a:gd name="T39" fmla="*/ 334 h 388"/>
                  <a:gd name="T40" fmla="*/ 218 w 299"/>
                  <a:gd name="T41" fmla="*/ 242 h 388"/>
                  <a:gd name="T42" fmla="*/ 187 w 299"/>
                  <a:gd name="T43" fmla="*/ 26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9" h="388">
                    <a:moveTo>
                      <a:pt x="267" y="139"/>
                    </a:moveTo>
                    <a:cubicBezTo>
                      <a:pt x="267" y="169"/>
                      <a:pt x="258" y="195"/>
                      <a:pt x="240" y="218"/>
                    </a:cubicBezTo>
                    <a:cubicBezTo>
                      <a:pt x="234" y="226"/>
                      <a:pt x="234" y="231"/>
                      <a:pt x="239" y="239"/>
                    </a:cubicBezTo>
                    <a:cubicBezTo>
                      <a:pt x="255" y="266"/>
                      <a:pt x="270" y="293"/>
                      <a:pt x="286" y="321"/>
                    </a:cubicBezTo>
                    <a:cubicBezTo>
                      <a:pt x="299" y="343"/>
                      <a:pt x="295" y="365"/>
                      <a:pt x="275" y="376"/>
                    </a:cubicBezTo>
                    <a:cubicBezTo>
                      <a:pt x="255" y="388"/>
                      <a:pt x="235" y="381"/>
                      <a:pt x="221" y="358"/>
                    </a:cubicBezTo>
                    <a:cubicBezTo>
                      <a:pt x="205" y="331"/>
                      <a:pt x="189" y="303"/>
                      <a:pt x="174" y="275"/>
                    </a:cubicBezTo>
                    <a:cubicBezTo>
                      <a:pt x="170" y="268"/>
                      <a:pt x="166" y="265"/>
                      <a:pt x="156" y="267"/>
                    </a:cubicBezTo>
                    <a:cubicBezTo>
                      <a:pt x="91" y="278"/>
                      <a:pt x="23" y="229"/>
                      <a:pt x="12" y="164"/>
                    </a:cubicBezTo>
                    <a:cubicBezTo>
                      <a:pt x="0" y="92"/>
                      <a:pt x="46" y="25"/>
                      <a:pt x="114" y="14"/>
                    </a:cubicBezTo>
                    <a:cubicBezTo>
                      <a:pt x="195" y="0"/>
                      <a:pt x="267" y="59"/>
                      <a:pt x="267" y="139"/>
                    </a:cubicBezTo>
                    <a:close/>
                    <a:moveTo>
                      <a:pt x="139" y="249"/>
                    </a:moveTo>
                    <a:cubicBezTo>
                      <a:pt x="199" y="248"/>
                      <a:pt x="248" y="199"/>
                      <a:pt x="247" y="139"/>
                    </a:cubicBezTo>
                    <a:cubicBezTo>
                      <a:pt x="246" y="78"/>
                      <a:pt x="198" y="31"/>
                      <a:pt x="137" y="31"/>
                    </a:cubicBezTo>
                    <a:cubicBezTo>
                      <a:pt x="76" y="32"/>
                      <a:pt x="29" y="80"/>
                      <a:pt x="30" y="142"/>
                    </a:cubicBezTo>
                    <a:cubicBezTo>
                      <a:pt x="30" y="201"/>
                      <a:pt x="80" y="249"/>
                      <a:pt x="139" y="249"/>
                    </a:cubicBezTo>
                    <a:close/>
                    <a:moveTo>
                      <a:pt x="187" y="260"/>
                    </a:moveTo>
                    <a:cubicBezTo>
                      <a:pt x="206" y="291"/>
                      <a:pt x="223" y="321"/>
                      <a:pt x="240" y="351"/>
                    </a:cubicBezTo>
                    <a:cubicBezTo>
                      <a:pt x="246" y="361"/>
                      <a:pt x="254" y="365"/>
                      <a:pt x="264" y="359"/>
                    </a:cubicBezTo>
                    <a:cubicBezTo>
                      <a:pt x="275" y="354"/>
                      <a:pt x="276" y="344"/>
                      <a:pt x="271" y="334"/>
                    </a:cubicBezTo>
                    <a:cubicBezTo>
                      <a:pt x="253" y="303"/>
                      <a:pt x="236" y="273"/>
                      <a:pt x="218" y="242"/>
                    </a:cubicBezTo>
                    <a:cubicBezTo>
                      <a:pt x="208" y="248"/>
                      <a:pt x="198" y="253"/>
                      <a:pt x="187" y="2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87" name="Freeform 16"/>
              <p:cNvSpPr>
                <a:spLocks noEditPoints="1"/>
              </p:cNvSpPr>
              <p:nvPr/>
            </p:nvSpPr>
            <p:spPr bwMode="auto">
              <a:xfrm>
                <a:off x="3075598" y="2387073"/>
                <a:ext cx="380915" cy="139627"/>
              </a:xfrm>
              <a:custGeom>
                <a:avLst/>
                <a:gdLst>
                  <a:gd name="T0" fmla="*/ 132 w 482"/>
                  <a:gd name="T1" fmla="*/ 44 h 176"/>
                  <a:gd name="T2" fmla="*/ 182 w 482"/>
                  <a:gd name="T3" fmla="*/ 0 h 176"/>
                  <a:gd name="T4" fmla="*/ 210 w 482"/>
                  <a:gd name="T5" fmla="*/ 0 h 176"/>
                  <a:gd name="T6" fmla="*/ 243 w 482"/>
                  <a:gd name="T7" fmla="*/ 32 h 176"/>
                  <a:gd name="T8" fmla="*/ 243 w 482"/>
                  <a:gd name="T9" fmla="*/ 44 h 176"/>
                  <a:gd name="T10" fmla="*/ 261 w 482"/>
                  <a:gd name="T11" fmla="*/ 44 h 176"/>
                  <a:gd name="T12" fmla="*/ 444 w 482"/>
                  <a:gd name="T13" fmla="*/ 44 h 176"/>
                  <a:gd name="T14" fmla="*/ 481 w 482"/>
                  <a:gd name="T15" fmla="*/ 81 h 176"/>
                  <a:gd name="T16" fmla="*/ 481 w 482"/>
                  <a:gd name="T17" fmla="*/ 159 h 176"/>
                  <a:gd name="T18" fmla="*/ 471 w 482"/>
                  <a:gd name="T19" fmla="*/ 174 h 176"/>
                  <a:gd name="T20" fmla="*/ 462 w 482"/>
                  <a:gd name="T21" fmla="*/ 160 h 176"/>
                  <a:gd name="T22" fmla="*/ 462 w 482"/>
                  <a:gd name="T23" fmla="*/ 83 h 176"/>
                  <a:gd name="T24" fmla="*/ 442 w 482"/>
                  <a:gd name="T25" fmla="*/ 64 h 176"/>
                  <a:gd name="T26" fmla="*/ 23 w 482"/>
                  <a:gd name="T27" fmla="*/ 64 h 176"/>
                  <a:gd name="T28" fmla="*/ 13 w 482"/>
                  <a:gd name="T29" fmla="*/ 63 h 176"/>
                  <a:gd name="T30" fmla="*/ 0 w 482"/>
                  <a:gd name="T31" fmla="*/ 55 h 176"/>
                  <a:gd name="T32" fmla="*/ 13 w 482"/>
                  <a:gd name="T33" fmla="*/ 45 h 176"/>
                  <a:gd name="T34" fmla="*/ 52 w 482"/>
                  <a:gd name="T35" fmla="*/ 44 h 176"/>
                  <a:gd name="T36" fmla="*/ 132 w 482"/>
                  <a:gd name="T37" fmla="*/ 44 h 176"/>
                  <a:gd name="T38" fmla="*/ 154 w 482"/>
                  <a:gd name="T39" fmla="*/ 43 h 176"/>
                  <a:gd name="T40" fmla="*/ 220 w 482"/>
                  <a:gd name="T41" fmla="*/ 43 h 176"/>
                  <a:gd name="T42" fmla="*/ 203 w 482"/>
                  <a:gd name="T43" fmla="*/ 20 h 176"/>
                  <a:gd name="T44" fmla="*/ 173 w 482"/>
                  <a:gd name="T45" fmla="*/ 20 h 176"/>
                  <a:gd name="T46" fmla="*/ 154 w 482"/>
                  <a:gd name="T47" fmla="*/ 4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82" h="176">
                    <a:moveTo>
                      <a:pt x="132" y="44"/>
                    </a:moveTo>
                    <a:cubicBezTo>
                      <a:pt x="138" y="0"/>
                      <a:pt x="138" y="0"/>
                      <a:pt x="182" y="0"/>
                    </a:cubicBezTo>
                    <a:cubicBezTo>
                      <a:pt x="191" y="0"/>
                      <a:pt x="201" y="0"/>
                      <a:pt x="210" y="0"/>
                    </a:cubicBezTo>
                    <a:cubicBezTo>
                      <a:pt x="234" y="0"/>
                      <a:pt x="242" y="8"/>
                      <a:pt x="243" y="32"/>
                    </a:cubicBezTo>
                    <a:cubicBezTo>
                      <a:pt x="243" y="35"/>
                      <a:pt x="243" y="38"/>
                      <a:pt x="243" y="44"/>
                    </a:cubicBezTo>
                    <a:cubicBezTo>
                      <a:pt x="249" y="44"/>
                      <a:pt x="255" y="44"/>
                      <a:pt x="261" y="44"/>
                    </a:cubicBezTo>
                    <a:cubicBezTo>
                      <a:pt x="322" y="44"/>
                      <a:pt x="383" y="44"/>
                      <a:pt x="444" y="44"/>
                    </a:cubicBezTo>
                    <a:cubicBezTo>
                      <a:pt x="472" y="44"/>
                      <a:pt x="481" y="53"/>
                      <a:pt x="481" y="81"/>
                    </a:cubicBezTo>
                    <a:cubicBezTo>
                      <a:pt x="482" y="107"/>
                      <a:pt x="482" y="133"/>
                      <a:pt x="481" y="159"/>
                    </a:cubicBezTo>
                    <a:cubicBezTo>
                      <a:pt x="481" y="165"/>
                      <a:pt x="475" y="173"/>
                      <a:pt x="471" y="174"/>
                    </a:cubicBezTo>
                    <a:cubicBezTo>
                      <a:pt x="461" y="176"/>
                      <a:pt x="462" y="167"/>
                      <a:pt x="462" y="160"/>
                    </a:cubicBezTo>
                    <a:cubicBezTo>
                      <a:pt x="462" y="134"/>
                      <a:pt x="462" y="109"/>
                      <a:pt x="462" y="83"/>
                    </a:cubicBezTo>
                    <a:cubicBezTo>
                      <a:pt x="462" y="65"/>
                      <a:pt x="461" y="64"/>
                      <a:pt x="442" y="64"/>
                    </a:cubicBezTo>
                    <a:cubicBezTo>
                      <a:pt x="303" y="64"/>
                      <a:pt x="163" y="64"/>
                      <a:pt x="23" y="64"/>
                    </a:cubicBezTo>
                    <a:cubicBezTo>
                      <a:pt x="19" y="64"/>
                      <a:pt x="15" y="65"/>
                      <a:pt x="13" y="63"/>
                    </a:cubicBezTo>
                    <a:cubicBezTo>
                      <a:pt x="8" y="61"/>
                      <a:pt x="4" y="58"/>
                      <a:pt x="0" y="55"/>
                    </a:cubicBezTo>
                    <a:cubicBezTo>
                      <a:pt x="4" y="51"/>
                      <a:pt x="8" y="45"/>
                      <a:pt x="13" y="45"/>
                    </a:cubicBezTo>
                    <a:cubicBezTo>
                      <a:pt x="26" y="43"/>
                      <a:pt x="39" y="44"/>
                      <a:pt x="52" y="44"/>
                    </a:cubicBezTo>
                    <a:cubicBezTo>
                      <a:pt x="78" y="44"/>
                      <a:pt x="104" y="44"/>
                      <a:pt x="132" y="44"/>
                    </a:cubicBezTo>
                    <a:close/>
                    <a:moveTo>
                      <a:pt x="154" y="43"/>
                    </a:moveTo>
                    <a:cubicBezTo>
                      <a:pt x="177" y="43"/>
                      <a:pt x="199" y="43"/>
                      <a:pt x="220" y="43"/>
                    </a:cubicBezTo>
                    <a:cubicBezTo>
                      <a:pt x="225" y="20"/>
                      <a:pt x="224" y="20"/>
                      <a:pt x="203" y="20"/>
                    </a:cubicBezTo>
                    <a:cubicBezTo>
                      <a:pt x="193" y="20"/>
                      <a:pt x="183" y="20"/>
                      <a:pt x="173" y="20"/>
                    </a:cubicBezTo>
                    <a:cubicBezTo>
                      <a:pt x="152" y="20"/>
                      <a:pt x="152" y="20"/>
                      <a:pt x="154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88" name="Freeform 17"/>
              <p:cNvSpPr>
                <a:spLocks noEditPoints="1"/>
              </p:cNvSpPr>
              <p:nvPr/>
            </p:nvSpPr>
            <p:spPr bwMode="auto">
              <a:xfrm>
                <a:off x="3089070" y="2465460"/>
                <a:ext cx="269458" cy="156775"/>
              </a:xfrm>
              <a:custGeom>
                <a:avLst/>
                <a:gdLst>
                  <a:gd name="T0" fmla="*/ 218 w 342"/>
                  <a:gd name="T1" fmla="*/ 193 h 197"/>
                  <a:gd name="T2" fmla="*/ 185 w 342"/>
                  <a:gd name="T3" fmla="*/ 163 h 197"/>
                  <a:gd name="T4" fmla="*/ 141 w 342"/>
                  <a:gd name="T5" fmla="*/ 138 h 197"/>
                  <a:gd name="T6" fmla="*/ 112 w 342"/>
                  <a:gd name="T7" fmla="*/ 139 h 197"/>
                  <a:gd name="T8" fmla="*/ 95 w 342"/>
                  <a:gd name="T9" fmla="*/ 139 h 197"/>
                  <a:gd name="T10" fmla="*/ 66 w 342"/>
                  <a:gd name="T11" fmla="*/ 172 h 197"/>
                  <a:gd name="T12" fmla="*/ 26 w 342"/>
                  <a:gd name="T13" fmla="*/ 191 h 197"/>
                  <a:gd name="T14" fmla="*/ 6 w 342"/>
                  <a:gd name="T15" fmla="*/ 149 h 197"/>
                  <a:gd name="T16" fmla="*/ 50 w 342"/>
                  <a:gd name="T17" fmla="*/ 130 h 197"/>
                  <a:gd name="T18" fmla="*/ 95 w 342"/>
                  <a:gd name="T19" fmla="*/ 104 h 197"/>
                  <a:gd name="T20" fmla="*/ 127 w 342"/>
                  <a:gd name="T21" fmla="*/ 76 h 197"/>
                  <a:gd name="T22" fmla="*/ 159 w 342"/>
                  <a:gd name="T23" fmla="*/ 103 h 197"/>
                  <a:gd name="T24" fmla="*/ 205 w 342"/>
                  <a:gd name="T25" fmla="*/ 130 h 197"/>
                  <a:gd name="T26" fmla="*/ 208 w 342"/>
                  <a:gd name="T27" fmla="*/ 129 h 197"/>
                  <a:gd name="T28" fmla="*/ 246 w 342"/>
                  <a:gd name="T29" fmla="*/ 103 h 197"/>
                  <a:gd name="T30" fmla="*/ 265 w 342"/>
                  <a:gd name="T31" fmla="*/ 76 h 197"/>
                  <a:gd name="T32" fmla="*/ 276 w 342"/>
                  <a:gd name="T33" fmla="*/ 38 h 197"/>
                  <a:gd name="T34" fmla="*/ 304 w 342"/>
                  <a:gd name="T35" fmla="*/ 2 h 197"/>
                  <a:gd name="T36" fmla="*/ 341 w 342"/>
                  <a:gd name="T37" fmla="*/ 32 h 197"/>
                  <a:gd name="T38" fmla="*/ 309 w 342"/>
                  <a:gd name="T39" fmla="*/ 66 h 197"/>
                  <a:gd name="T40" fmla="*/ 289 w 342"/>
                  <a:gd name="T41" fmla="*/ 78 h 197"/>
                  <a:gd name="T42" fmla="*/ 259 w 342"/>
                  <a:gd name="T43" fmla="*/ 119 h 197"/>
                  <a:gd name="T44" fmla="*/ 249 w 342"/>
                  <a:gd name="T45" fmla="*/ 158 h 197"/>
                  <a:gd name="T46" fmla="*/ 218 w 342"/>
                  <a:gd name="T47" fmla="*/ 193 h 197"/>
                  <a:gd name="T48" fmla="*/ 307 w 342"/>
                  <a:gd name="T49" fmla="*/ 16 h 197"/>
                  <a:gd name="T50" fmla="*/ 296 w 342"/>
                  <a:gd name="T51" fmla="*/ 35 h 197"/>
                  <a:gd name="T52" fmla="*/ 308 w 342"/>
                  <a:gd name="T53" fmla="*/ 47 h 197"/>
                  <a:gd name="T54" fmla="*/ 319 w 342"/>
                  <a:gd name="T55" fmla="*/ 33 h 197"/>
                  <a:gd name="T56" fmla="*/ 307 w 342"/>
                  <a:gd name="T57" fmla="*/ 16 h 197"/>
                  <a:gd name="T58" fmla="*/ 127 w 342"/>
                  <a:gd name="T59" fmla="*/ 91 h 197"/>
                  <a:gd name="T60" fmla="*/ 115 w 342"/>
                  <a:gd name="T61" fmla="*/ 110 h 197"/>
                  <a:gd name="T62" fmla="*/ 127 w 342"/>
                  <a:gd name="T63" fmla="*/ 121 h 197"/>
                  <a:gd name="T64" fmla="*/ 139 w 342"/>
                  <a:gd name="T65" fmla="*/ 108 h 197"/>
                  <a:gd name="T66" fmla="*/ 127 w 342"/>
                  <a:gd name="T67" fmla="*/ 91 h 197"/>
                  <a:gd name="T68" fmla="*/ 55 w 342"/>
                  <a:gd name="T69" fmla="*/ 161 h 197"/>
                  <a:gd name="T70" fmla="*/ 37 w 342"/>
                  <a:gd name="T71" fmla="*/ 149 h 197"/>
                  <a:gd name="T72" fmla="*/ 24 w 342"/>
                  <a:gd name="T73" fmla="*/ 161 h 197"/>
                  <a:gd name="T74" fmla="*/ 36 w 342"/>
                  <a:gd name="T75" fmla="*/ 173 h 197"/>
                  <a:gd name="T76" fmla="*/ 55 w 342"/>
                  <a:gd name="T77" fmla="*/ 161 h 197"/>
                  <a:gd name="T78" fmla="*/ 236 w 342"/>
                  <a:gd name="T79" fmla="*/ 161 h 197"/>
                  <a:gd name="T80" fmla="*/ 217 w 342"/>
                  <a:gd name="T81" fmla="*/ 149 h 197"/>
                  <a:gd name="T82" fmla="*/ 206 w 342"/>
                  <a:gd name="T83" fmla="*/ 160 h 197"/>
                  <a:gd name="T84" fmla="*/ 217 w 342"/>
                  <a:gd name="T85" fmla="*/ 173 h 197"/>
                  <a:gd name="T86" fmla="*/ 236 w 342"/>
                  <a:gd name="T87" fmla="*/ 161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42" h="197">
                    <a:moveTo>
                      <a:pt x="218" y="193"/>
                    </a:moveTo>
                    <a:cubicBezTo>
                      <a:pt x="200" y="193"/>
                      <a:pt x="187" y="181"/>
                      <a:pt x="185" y="163"/>
                    </a:cubicBezTo>
                    <a:cubicBezTo>
                      <a:pt x="183" y="148"/>
                      <a:pt x="156" y="134"/>
                      <a:pt x="141" y="138"/>
                    </a:cubicBezTo>
                    <a:cubicBezTo>
                      <a:pt x="132" y="141"/>
                      <a:pt x="122" y="139"/>
                      <a:pt x="112" y="139"/>
                    </a:cubicBezTo>
                    <a:cubicBezTo>
                      <a:pt x="107" y="139"/>
                      <a:pt x="100" y="137"/>
                      <a:pt x="95" y="139"/>
                    </a:cubicBezTo>
                    <a:cubicBezTo>
                      <a:pt x="82" y="146"/>
                      <a:pt x="68" y="151"/>
                      <a:pt x="66" y="172"/>
                    </a:cubicBezTo>
                    <a:cubicBezTo>
                      <a:pt x="65" y="189"/>
                      <a:pt x="43" y="197"/>
                      <a:pt x="26" y="191"/>
                    </a:cubicBezTo>
                    <a:cubicBezTo>
                      <a:pt x="8" y="185"/>
                      <a:pt x="0" y="166"/>
                      <a:pt x="6" y="149"/>
                    </a:cubicBezTo>
                    <a:cubicBezTo>
                      <a:pt x="12" y="132"/>
                      <a:pt x="32" y="124"/>
                      <a:pt x="50" y="130"/>
                    </a:cubicBezTo>
                    <a:cubicBezTo>
                      <a:pt x="67" y="137"/>
                      <a:pt x="92" y="123"/>
                      <a:pt x="95" y="104"/>
                    </a:cubicBezTo>
                    <a:cubicBezTo>
                      <a:pt x="97" y="88"/>
                      <a:pt x="111" y="76"/>
                      <a:pt x="127" y="76"/>
                    </a:cubicBezTo>
                    <a:cubicBezTo>
                      <a:pt x="142" y="76"/>
                      <a:pt x="156" y="88"/>
                      <a:pt x="159" y="103"/>
                    </a:cubicBezTo>
                    <a:cubicBezTo>
                      <a:pt x="163" y="124"/>
                      <a:pt x="186" y="137"/>
                      <a:pt x="205" y="130"/>
                    </a:cubicBezTo>
                    <a:cubicBezTo>
                      <a:pt x="206" y="130"/>
                      <a:pt x="207" y="129"/>
                      <a:pt x="208" y="129"/>
                    </a:cubicBezTo>
                    <a:cubicBezTo>
                      <a:pt x="230" y="134"/>
                      <a:pt x="237" y="116"/>
                      <a:pt x="246" y="103"/>
                    </a:cubicBezTo>
                    <a:cubicBezTo>
                      <a:pt x="253" y="94"/>
                      <a:pt x="259" y="86"/>
                      <a:pt x="265" y="76"/>
                    </a:cubicBezTo>
                    <a:cubicBezTo>
                      <a:pt x="273" y="65"/>
                      <a:pt x="283" y="56"/>
                      <a:pt x="276" y="38"/>
                    </a:cubicBezTo>
                    <a:cubicBezTo>
                      <a:pt x="269" y="22"/>
                      <a:pt x="286" y="4"/>
                      <a:pt x="304" y="2"/>
                    </a:cubicBezTo>
                    <a:cubicBezTo>
                      <a:pt x="322" y="0"/>
                      <a:pt x="339" y="14"/>
                      <a:pt x="341" y="32"/>
                    </a:cubicBezTo>
                    <a:cubicBezTo>
                      <a:pt x="342" y="50"/>
                      <a:pt x="328" y="67"/>
                      <a:pt x="309" y="66"/>
                    </a:cubicBezTo>
                    <a:cubicBezTo>
                      <a:pt x="299" y="66"/>
                      <a:pt x="294" y="70"/>
                      <a:pt x="289" y="78"/>
                    </a:cubicBezTo>
                    <a:cubicBezTo>
                      <a:pt x="279" y="92"/>
                      <a:pt x="269" y="106"/>
                      <a:pt x="259" y="119"/>
                    </a:cubicBezTo>
                    <a:cubicBezTo>
                      <a:pt x="251" y="131"/>
                      <a:pt x="243" y="140"/>
                      <a:pt x="249" y="158"/>
                    </a:cubicBezTo>
                    <a:cubicBezTo>
                      <a:pt x="256" y="174"/>
                      <a:pt x="237" y="193"/>
                      <a:pt x="218" y="193"/>
                    </a:cubicBezTo>
                    <a:close/>
                    <a:moveTo>
                      <a:pt x="307" y="16"/>
                    </a:moveTo>
                    <a:cubicBezTo>
                      <a:pt x="301" y="25"/>
                      <a:pt x="295" y="30"/>
                      <a:pt x="296" y="35"/>
                    </a:cubicBezTo>
                    <a:cubicBezTo>
                      <a:pt x="297" y="39"/>
                      <a:pt x="303" y="43"/>
                      <a:pt x="308" y="47"/>
                    </a:cubicBezTo>
                    <a:cubicBezTo>
                      <a:pt x="312" y="42"/>
                      <a:pt x="318" y="38"/>
                      <a:pt x="319" y="33"/>
                    </a:cubicBezTo>
                    <a:cubicBezTo>
                      <a:pt x="320" y="29"/>
                      <a:pt x="313" y="24"/>
                      <a:pt x="307" y="16"/>
                    </a:cubicBezTo>
                    <a:close/>
                    <a:moveTo>
                      <a:pt x="127" y="91"/>
                    </a:moveTo>
                    <a:cubicBezTo>
                      <a:pt x="121" y="100"/>
                      <a:pt x="115" y="105"/>
                      <a:pt x="115" y="110"/>
                    </a:cubicBezTo>
                    <a:cubicBezTo>
                      <a:pt x="115" y="114"/>
                      <a:pt x="123" y="122"/>
                      <a:pt x="127" y="121"/>
                    </a:cubicBezTo>
                    <a:cubicBezTo>
                      <a:pt x="132" y="120"/>
                      <a:pt x="138" y="113"/>
                      <a:pt x="139" y="108"/>
                    </a:cubicBezTo>
                    <a:cubicBezTo>
                      <a:pt x="140" y="104"/>
                      <a:pt x="133" y="99"/>
                      <a:pt x="127" y="91"/>
                    </a:cubicBezTo>
                    <a:close/>
                    <a:moveTo>
                      <a:pt x="55" y="161"/>
                    </a:moveTo>
                    <a:cubicBezTo>
                      <a:pt x="47" y="155"/>
                      <a:pt x="41" y="148"/>
                      <a:pt x="37" y="149"/>
                    </a:cubicBezTo>
                    <a:cubicBezTo>
                      <a:pt x="32" y="149"/>
                      <a:pt x="28" y="156"/>
                      <a:pt x="24" y="161"/>
                    </a:cubicBezTo>
                    <a:cubicBezTo>
                      <a:pt x="28" y="165"/>
                      <a:pt x="32" y="173"/>
                      <a:pt x="36" y="173"/>
                    </a:cubicBezTo>
                    <a:cubicBezTo>
                      <a:pt x="41" y="173"/>
                      <a:pt x="46" y="166"/>
                      <a:pt x="55" y="161"/>
                    </a:cubicBezTo>
                    <a:close/>
                    <a:moveTo>
                      <a:pt x="236" y="161"/>
                    </a:moveTo>
                    <a:cubicBezTo>
                      <a:pt x="227" y="155"/>
                      <a:pt x="222" y="148"/>
                      <a:pt x="217" y="149"/>
                    </a:cubicBezTo>
                    <a:cubicBezTo>
                      <a:pt x="213" y="149"/>
                      <a:pt x="206" y="156"/>
                      <a:pt x="206" y="160"/>
                    </a:cubicBezTo>
                    <a:cubicBezTo>
                      <a:pt x="206" y="165"/>
                      <a:pt x="212" y="173"/>
                      <a:pt x="217" y="173"/>
                    </a:cubicBezTo>
                    <a:cubicBezTo>
                      <a:pt x="221" y="173"/>
                      <a:pt x="227" y="167"/>
                      <a:pt x="236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89" name="Freeform 18"/>
              <p:cNvSpPr>
                <a:spLocks noEditPoints="1"/>
              </p:cNvSpPr>
              <p:nvPr/>
            </p:nvSpPr>
            <p:spPr bwMode="auto">
              <a:xfrm>
                <a:off x="3160109" y="2613661"/>
                <a:ext cx="56341" cy="132279"/>
              </a:xfrm>
              <a:custGeom>
                <a:avLst/>
                <a:gdLst>
                  <a:gd name="T0" fmla="*/ 7 w 71"/>
                  <a:gd name="T1" fmla="*/ 85 h 167"/>
                  <a:gd name="T2" fmla="*/ 7 w 71"/>
                  <a:gd name="T3" fmla="*/ 22 h 167"/>
                  <a:gd name="T4" fmla="*/ 23 w 71"/>
                  <a:gd name="T5" fmla="*/ 6 h 167"/>
                  <a:gd name="T6" fmla="*/ 67 w 71"/>
                  <a:gd name="T7" fmla="*/ 47 h 167"/>
                  <a:gd name="T8" fmla="*/ 67 w 71"/>
                  <a:gd name="T9" fmla="*/ 143 h 167"/>
                  <a:gd name="T10" fmla="*/ 48 w 71"/>
                  <a:gd name="T11" fmla="*/ 163 h 167"/>
                  <a:gd name="T12" fmla="*/ 7 w 71"/>
                  <a:gd name="T13" fmla="*/ 124 h 167"/>
                  <a:gd name="T14" fmla="*/ 7 w 71"/>
                  <a:gd name="T15" fmla="*/ 85 h 167"/>
                  <a:gd name="T16" fmla="*/ 46 w 71"/>
                  <a:gd name="T17" fmla="*/ 143 h 167"/>
                  <a:gd name="T18" fmla="*/ 46 w 71"/>
                  <a:gd name="T19" fmla="*/ 26 h 167"/>
                  <a:gd name="T20" fmla="*/ 27 w 71"/>
                  <a:gd name="T21" fmla="*/ 27 h 167"/>
                  <a:gd name="T22" fmla="*/ 27 w 71"/>
                  <a:gd name="T23" fmla="*/ 143 h 167"/>
                  <a:gd name="T24" fmla="*/ 46 w 71"/>
                  <a:gd name="T25" fmla="*/ 14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167">
                    <a:moveTo>
                      <a:pt x="7" y="85"/>
                    </a:moveTo>
                    <a:cubicBezTo>
                      <a:pt x="7" y="64"/>
                      <a:pt x="8" y="43"/>
                      <a:pt x="7" y="22"/>
                    </a:cubicBezTo>
                    <a:cubicBezTo>
                      <a:pt x="7" y="10"/>
                      <a:pt x="12" y="6"/>
                      <a:pt x="23" y="6"/>
                    </a:cubicBezTo>
                    <a:cubicBezTo>
                      <a:pt x="71" y="6"/>
                      <a:pt x="67" y="0"/>
                      <a:pt x="67" y="47"/>
                    </a:cubicBezTo>
                    <a:cubicBezTo>
                      <a:pt x="67" y="79"/>
                      <a:pt x="67" y="111"/>
                      <a:pt x="67" y="143"/>
                    </a:cubicBezTo>
                    <a:cubicBezTo>
                      <a:pt x="67" y="161"/>
                      <a:pt x="65" y="163"/>
                      <a:pt x="48" y="163"/>
                    </a:cubicBezTo>
                    <a:cubicBezTo>
                      <a:pt x="0" y="163"/>
                      <a:pt x="8" y="167"/>
                      <a:pt x="7" y="124"/>
                    </a:cubicBezTo>
                    <a:cubicBezTo>
                      <a:pt x="7" y="111"/>
                      <a:pt x="7" y="98"/>
                      <a:pt x="7" y="85"/>
                    </a:cubicBezTo>
                    <a:close/>
                    <a:moveTo>
                      <a:pt x="46" y="143"/>
                    </a:moveTo>
                    <a:cubicBezTo>
                      <a:pt x="46" y="103"/>
                      <a:pt x="46" y="65"/>
                      <a:pt x="46" y="26"/>
                    </a:cubicBezTo>
                    <a:cubicBezTo>
                      <a:pt x="39" y="26"/>
                      <a:pt x="33" y="27"/>
                      <a:pt x="27" y="27"/>
                    </a:cubicBezTo>
                    <a:cubicBezTo>
                      <a:pt x="27" y="66"/>
                      <a:pt x="27" y="104"/>
                      <a:pt x="27" y="143"/>
                    </a:cubicBezTo>
                    <a:cubicBezTo>
                      <a:pt x="34" y="143"/>
                      <a:pt x="40" y="143"/>
                      <a:pt x="46" y="1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90" name="Freeform 19"/>
              <p:cNvSpPr>
                <a:spLocks noEditPoints="1"/>
              </p:cNvSpPr>
              <p:nvPr/>
            </p:nvSpPr>
            <p:spPr bwMode="auto">
              <a:xfrm>
                <a:off x="3089061" y="2658981"/>
                <a:ext cx="52667" cy="89410"/>
              </a:xfrm>
              <a:custGeom>
                <a:avLst/>
                <a:gdLst>
                  <a:gd name="T0" fmla="*/ 66 w 67"/>
                  <a:gd name="T1" fmla="*/ 54 h 114"/>
                  <a:gd name="T2" fmla="*/ 66 w 67"/>
                  <a:gd name="T3" fmla="*/ 93 h 114"/>
                  <a:gd name="T4" fmla="*/ 52 w 67"/>
                  <a:gd name="T5" fmla="*/ 107 h 114"/>
                  <a:gd name="T6" fmla="*/ 6 w 67"/>
                  <a:gd name="T7" fmla="*/ 63 h 114"/>
                  <a:gd name="T8" fmla="*/ 6 w 67"/>
                  <a:gd name="T9" fmla="*/ 16 h 114"/>
                  <a:gd name="T10" fmla="*/ 22 w 67"/>
                  <a:gd name="T11" fmla="*/ 0 h 114"/>
                  <a:gd name="T12" fmla="*/ 52 w 67"/>
                  <a:gd name="T13" fmla="*/ 0 h 114"/>
                  <a:gd name="T14" fmla="*/ 66 w 67"/>
                  <a:gd name="T15" fmla="*/ 15 h 114"/>
                  <a:gd name="T16" fmla="*/ 66 w 67"/>
                  <a:gd name="T17" fmla="*/ 54 h 114"/>
                  <a:gd name="T18" fmla="*/ 46 w 67"/>
                  <a:gd name="T19" fmla="*/ 22 h 114"/>
                  <a:gd name="T20" fmla="*/ 27 w 67"/>
                  <a:gd name="T21" fmla="*/ 22 h 114"/>
                  <a:gd name="T22" fmla="*/ 27 w 67"/>
                  <a:gd name="T23" fmla="*/ 87 h 114"/>
                  <a:gd name="T24" fmla="*/ 46 w 67"/>
                  <a:gd name="T25" fmla="*/ 87 h 114"/>
                  <a:gd name="T26" fmla="*/ 46 w 67"/>
                  <a:gd name="T27" fmla="*/ 2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" h="114">
                    <a:moveTo>
                      <a:pt x="66" y="54"/>
                    </a:moveTo>
                    <a:cubicBezTo>
                      <a:pt x="66" y="67"/>
                      <a:pt x="66" y="80"/>
                      <a:pt x="66" y="93"/>
                    </a:cubicBezTo>
                    <a:cubicBezTo>
                      <a:pt x="67" y="103"/>
                      <a:pt x="62" y="107"/>
                      <a:pt x="52" y="107"/>
                    </a:cubicBezTo>
                    <a:cubicBezTo>
                      <a:pt x="0" y="106"/>
                      <a:pt x="7" y="114"/>
                      <a:pt x="6" y="63"/>
                    </a:cubicBezTo>
                    <a:cubicBezTo>
                      <a:pt x="6" y="48"/>
                      <a:pt x="6" y="32"/>
                      <a:pt x="6" y="16"/>
                    </a:cubicBezTo>
                    <a:cubicBezTo>
                      <a:pt x="6" y="5"/>
                      <a:pt x="11" y="0"/>
                      <a:pt x="22" y="0"/>
                    </a:cubicBezTo>
                    <a:cubicBezTo>
                      <a:pt x="32" y="1"/>
                      <a:pt x="42" y="1"/>
                      <a:pt x="52" y="0"/>
                    </a:cubicBezTo>
                    <a:cubicBezTo>
                      <a:pt x="62" y="0"/>
                      <a:pt x="66" y="5"/>
                      <a:pt x="66" y="15"/>
                    </a:cubicBezTo>
                    <a:cubicBezTo>
                      <a:pt x="66" y="28"/>
                      <a:pt x="66" y="41"/>
                      <a:pt x="66" y="54"/>
                    </a:cubicBezTo>
                    <a:close/>
                    <a:moveTo>
                      <a:pt x="46" y="22"/>
                    </a:moveTo>
                    <a:cubicBezTo>
                      <a:pt x="39" y="22"/>
                      <a:pt x="33" y="22"/>
                      <a:pt x="27" y="22"/>
                    </a:cubicBezTo>
                    <a:cubicBezTo>
                      <a:pt x="27" y="44"/>
                      <a:pt x="27" y="65"/>
                      <a:pt x="27" y="87"/>
                    </a:cubicBezTo>
                    <a:cubicBezTo>
                      <a:pt x="34" y="87"/>
                      <a:pt x="40" y="87"/>
                      <a:pt x="46" y="87"/>
                    </a:cubicBezTo>
                    <a:cubicBezTo>
                      <a:pt x="46" y="65"/>
                      <a:pt x="46" y="44"/>
                      <a:pt x="46" y="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91" name="Freeform 20"/>
              <p:cNvSpPr>
                <a:spLocks noEditPoints="1"/>
              </p:cNvSpPr>
              <p:nvPr/>
            </p:nvSpPr>
            <p:spPr bwMode="auto">
              <a:xfrm>
                <a:off x="3236051" y="2654078"/>
                <a:ext cx="51442" cy="89410"/>
              </a:xfrm>
              <a:custGeom>
                <a:avLst/>
                <a:gdLst>
                  <a:gd name="T0" fmla="*/ 0 w 65"/>
                  <a:gd name="T1" fmla="*/ 60 h 113"/>
                  <a:gd name="T2" fmla="*/ 0 w 65"/>
                  <a:gd name="T3" fmla="*/ 24 h 113"/>
                  <a:gd name="T4" fmla="*/ 17 w 65"/>
                  <a:gd name="T5" fmla="*/ 6 h 113"/>
                  <a:gd name="T6" fmla="*/ 61 w 65"/>
                  <a:gd name="T7" fmla="*/ 49 h 113"/>
                  <a:gd name="T8" fmla="*/ 61 w 65"/>
                  <a:gd name="T9" fmla="*/ 99 h 113"/>
                  <a:gd name="T10" fmla="*/ 46 w 65"/>
                  <a:gd name="T11" fmla="*/ 113 h 113"/>
                  <a:gd name="T12" fmla="*/ 13 w 65"/>
                  <a:gd name="T13" fmla="*/ 113 h 113"/>
                  <a:gd name="T14" fmla="*/ 0 w 65"/>
                  <a:gd name="T15" fmla="*/ 100 h 113"/>
                  <a:gd name="T16" fmla="*/ 1 w 65"/>
                  <a:gd name="T17" fmla="*/ 60 h 113"/>
                  <a:gd name="T18" fmla="*/ 0 w 65"/>
                  <a:gd name="T19" fmla="*/ 60 h 113"/>
                  <a:gd name="T20" fmla="*/ 21 w 65"/>
                  <a:gd name="T21" fmla="*/ 93 h 113"/>
                  <a:gd name="T22" fmla="*/ 39 w 65"/>
                  <a:gd name="T23" fmla="*/ 93 h 113"/>
                  <a:gd name="T24" fmla="*/ 39 w 65"/>
                  <a:gd name="T25" fmla="*/ 28 h 113"/>
                  <a:gd name="T26" fmla="*/ 21 w 65"/>
                  <a:gd name="T27" fmla="*/ 28 h 113"/>
                  <a:gd name="T28" fmla="*/ 21 w 65"/>
                  <a:gd name="T29" fmla="*/ 85 h 113"/>
                  <a:gd name="T30" fmla="*/ 21 w 65"/>
                  <a:gd name="T31" fmla="*/ 9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113">
                    <a:moveTo>
                      <a:pt x="0" y="60"/>
                    </a:moveTo>
                    <a:cubicBezTo>
                      <a:pt x="0" y="48"/>
                      <a:pt x="1" y="36"/>
                      <a:pt x="0" y="24"/>
                    </a:cubicBezTo>
                    <a:cubicBezTo>
                      <a:pt x="0" y="12"/>
                      <a:pt x="4" y="6"/>
                      <a:pt x="17" y="6"/>
                    </a:cubicBezTo>
                    <a:cubicBezTo>
                      <a:pt x="65" y="7"/>
                      <a:pt x="61" y="0"/>
                      <a:pt x="61" y="49"/>
                    </a:cubicBezTo>
                    <a:cubicBezTo>
                      <a:pt x="61" y="66"/>
                      <a:pt x="61" y="82"/>
                      <a:pt x="61" y="99"/>
                    </a:cubicBezTo>
                    <a:cubicBezTo>
                      <a:pt x="61" y="108"/>
                      <a:pt x="56" y="113"/>
                      <a:pt x="46" y="113"/>
                    </a:cubicBezTo>
                    <a:cubicBezTo>
                      <a:pt x="35" y="113"/>
                      <a:pt x="24" y="113"/>
                      <a:pt x="13" y="113"/>
                    </a:cubicBezTo>
                    <a:cubicBezTo>
                      <a:pt x="4" y="113"/>
                      <a:pt x="0" y="109"/>
                      <a:pt x="0" y="100"/>
                    </a:cubicBezTo>
                    <a:cubicBezTo>
                      <a:pt x="1" y="87"/>
                      <a:pt x="1" y="73"/>
                      <a:pt x="1" y="60"/>
                    </a:cubicBezTo>
                    <a:cubicBezTo>
                      <a:pt x="1" y="60"/>
                      <a:pt x="0" y="60"/>
                      <a:pt x="0" y="60"/>
                    </a:cubicBezTo>
                    <a:close/>
                    <a:moveTo>
                      <a:pt x="21" y="93"/>
                    </a:moveTo>
                    <a:cubicBezTo>
                      <a:pt x="28" y="93"/>
                      <a:pt x="33" y="93"/>
                      <a:pt x="39" y="93"/>
                    </a:cubicBezTo>
                    <a:cubicBezTo>
                      <a:pt x="39" y="70"/>
                      <a:pt x="39" y="49"/>
                      <a:pt x="39" y="28"/>
                    </a:cubicBezTo>
                    <a:cubicBezTo>
                      <a:pt x="33" y="28"/>
                      <a:pt x="27" y="28"/>
                      <a:pt x="21" y="28"/>
                    </a:cubicBezTo>
                    <a:cubicBezTo>
                      <a:pt x="21" y="48"/>
                      <a:pt x="20" y="67"/>
                      <a:pt x="21" y="85"/>
                    </a:cubicBezTo>
                    <a:cubicBezTo>
                      <a:pt x="21" y="87"/>
                      <a:pt x="21" y="90"/>
                      <a:pt x="21" y="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92" name="Freeform 21"/>
              <p:cNvSpPr/>
              <p:nvPr/>
            </p:nvSpPr>
            <p:spPr bwMode="auto">
              <a:xfrm>
                <a:off x="3307099" y="2705516"/>
                <a:ext cx="47768" cy="37968"/>
              </a:xfrm>
              <a:custGeom>
                <a:avLst/>
                <a:gdLst>
                  <a:gd name="T0" fmla="*/ 20 w 60"/>
                  <a:gd name="T1" fmla="*/ 29 h 49"/>
                  <a:gd name="T2" fmla="*/ 49 w 60"/>
                  <a:gd name="T3" fmla="*/ 29 h 49"/>
                  <a:gd name="T4" fmla="*/ 60 w 60"/>
                  <a:gd name="T5" fmla="*/ 38 h 49"/>
                  <a:gd name="T6" fmla="*/ 49 w 60"/>
                  <a:gd name="T7" fmla="*/ 47 h 49"/>
                  <a:gd name="T8" fmla="*/ 12 w 60"/>
                  <a:gd name="T9" fmla="*/ 47 h 49"/>
                  <a:gd name="T10" fmla="*/ 1 w 60"/>
                  <a:gd name="T11" fmla="*/ 36 h 49"/>
                  <a:gd name="T12" fmla="*/ 1 w 60"/>
                  <a:gd name="T13" fmla="*/ 13 h 49"/>
                  <a:gd name="T14" fmla="*/ 11 w 60"/>
                  <a:gd name="T15" fmla="*/ 0 h 49"/>
                  <a:gd name="T16" fmla="*/ 20 w 60"/>
                  <a:gd name="T17" fmla="*/ 12 h 49"/>
                  <a:gd name="T18" fmla="*/ 20 w 60"/>
                  <a:gd name="T19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49">
                    <a:moveTo>
                      <a:pt x="20" y="29"/>
                    </a:moveTo>
                    <a:cubicBezTo>
                      <a:pt x="31" y="29"/>
                      <a:pt x="40" y="28"/>
                      <a:pt x="49" y="29"/>
                    </a:cubicBezTo>
                    <a:cubicBezTo>
                      <a:pt x="53" y="30"/>
                      <a:pt x="57" y="35"/>
                      <a:pt x="60" y="38"/>
                    </a:cubicBezTo>
                    <a:cubicBezTo>
                      <a:pt x="57" y="42"/>
                      <a:pt x="53" y="47"/>
                      <a:pt x="49" y="47"/>
                    </a:cubicBezTo>
                    <a:cubicBezTo>
                      <a:pt x="37" y="49"/>
                      <a:pt x="24" y="49"/>
                      <a:pt x="12" y="47"/>
                    </a:cubicBezTo>
                    <a:cubicBezTo>
                      <a:pt x="8" y="47"/>
                      <a:pt x="2" y="41"/>
                      <a:pt x="1" y="36"/>
                    </a:cubicBezTo>
                    <a:cubicBezTo>
                      <a:pt x="0" y="29"/>
                      <a:pt x="0" y="20"/>
                      <a:pt x="1" y="13"/>
                    </a:cubicBezTo>
                    <a:cubicBezTo>
                      <a:pt x="2" y="8"/>
                      <a:pt x="8" y="4"/>
                      <a:pt x="11" y="0"/>
                    </a:cubicBezTo>
                    <a:cubicBezTo>
                      <a:pt x="14" y="4"/>
                      <a:pt x="18" y="7"/>
                      <a:pt x="20" y="12"/>
                    </a:cubicBezTo>
                    <a:cubicBezTo>
                      <a:pt x="22" y="16"/>
                      <a:pt x="20" y="21"/>
                      <a:pt x="20" y="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93" name="Freeform 22"/>
              <p:cNvSpPr/>
              <p:nvPr/>
            </p:nvSpPr>
            <p:spPr bwMode="auto">
              <a:xfrm>
                <a:off x="3323020" y="2552422"/>
                <a:ext cx="151876" cy="156775"/>
              </a:xfrm>
              <a:custGeom>
                <a:avLst/>
                <a:gdLst>
                  <a:gd name="T0" fmla="*/ 193 w 193"/>
                  <a:gd name="T1" fmla="*/ 102 h 198"/>
                  <a:gd name="T2" fmla="*/ 90 w 193"/>
                  <a:gd name="T3" fmla="*/ 195 h 198"/>
                  <a:gd name="T4" fmla="*/ 6 w 193"/>
                  <a:gd name="T5" fmla="*/ 91 h 198"/>
                  <a:gd name="T6" fmla="*/ 117 w 193"/>
                  <a:gd name="T7" fmla="*/ 11 h 198"/>
                  <a:gd name="T8" fmla="*/ 149 w 193"/>
                  <a:gd name="T9" fmla="*/ 23 h 198"/>
                  <a:gd name="T10" fmla="*/ 157 w 193"/>
                  <a:gd name="T11" fmla="*/ 40 h 198"/>
                  <a:gd name="T12" fmla="*/ 139 w 193"/>
                  <a:gd name="T13" fmla="*/ 40 h 198"/>
                  <a:gd name="T14" fmla="*/ 31 w 193"/>
                  <a:gd name="T15" fmla="*/ 75 h 198"/>
                  <a:gd name="T16" fmla="*/ 53 w 193"/>
                  <a:gd name="T17" fmla="*/ 159 h 198"/>
                  <a:gd name="T18" fmla="*/ 139 w 193"/>
                  <a:gd name="T19" fmla="*/ 164 h 198"/>
                  <a:gd name="T20" fmla="*/ 170 w 193"/>
                  <a:gd name="T21" fmla="*/ 80 h 198"/>
                  <a:gd name="T22" fmla="*/ 172 w 193"/>
                  <a:gd name="T23" fmla="*/ 58 h 198"/>
                  <a:gd name="T24" fmla="*/ 189 w 193"/>
                  <a:gd name="T25" fmla="*/ 76 h 198"/>
                  <a:gd name="T26" fmla="*/ 193 w 193"/>
                  <a:gd name="T27" fmla="*/ 102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3" h="198">
                    <a:moveTo>
                      <a:pt x="193" y="102"/>
                    </a:moveTo>
                    <a:cubicBezTo>
                      <a:pt x="192" y="158"/>
                      <a:pt x="147" y="198"/>
                      <a:pt x="90" y="195"/>
                    </a:cubicBezTo>
                    <a:cubicBezTo>
                      <a:pt x="40" y="191"/>
                      <a:pt x="0" y="142"/>
                      <a:pt x="6" y="91"/>
                    </a:cubicBezTo>
                    <a:cubicBezTo>
                      <a:pt x="14" y="36"/>
                      <a:pt x="63" y="0"/>
                      <a:pt x="117" y="11"/>
                    </a:cubicBezTo>
                    <a:cubicBezTo>
                      <a:pt x="128" y="13"/>
                      <a:pt x="139" y="19"/>
                      <a:pt x="149" y="23"/>
                    </a:cubicBezTo>
                    <a:cubicBezTo>
                      <a:pt x="156" y="26"/>
                      <a:pt x="163" y="32"/>
                      <a:pt x="157" y="40"/>
                    </a:cubicBezTo>
                    <a:cubicBezTo>
                      <a:pt x="155" y="43"/>
                      <a:pt x="144" y="42"/>
                      <a:pt x="139" y="40"/>
                    </a:cubicBezTo>
                    <a:cubicBezTo>
                      <a:pt x="97" y="16"/>
                      <a:pt x="47" y="32"/>
                      <a:pt x="31" y="75"/>
                    </a:cubicBezTo>
                    <a:cubicBezTo>
                      <a:pt x="19" y="104"/>
                      <a:pt x="28" y="139"/>
                      <a:pt x="53" y="159"/>
                    </a:cubicBezTo>
                    <a:cubicBezTo>
                      <a:pt x="77" y="179"/>
                      <a:pt x="114" y="181"/>
                      <a:pt x="139" y="164"/>
                    </a:cubicBezTo>
                    <a:cubicBezTo>
                      <a:pt x="167" y="145"/>
                      <a:pt x="179" y="112"/>
                      <a:pt x="170" y="80"/>
                    </a:cubicBezTo>
                    <a:cubicBezTo>
                      <a:pt x="167" y="72"/>
                      <a:pt x="159" y="61"/>
                      <a:pt x="172" y="58"/>
                    </a:cubicBezTo>
                    <a:cubicBezTo>
                      <a:pt x="185" y="54"/>
                      <a:pt x="186" y="67"/>
                      <a:pt x="189" y="76"/>
                    </a:cubicBezTo>
                    <a:cubicBezTo>
                      <a:pt x="191" y="84"/>
                      <a:pt x="192" y="93"/>
                      <a:pt x="193" y="1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</p:grpSp>
        <p:grpSp>
          <p:nvGrpSpPr>
            <p:cNvPr id="94" name="组合 93"/>
            <p:cNvGrpSpPr/>
            <p:nvPr/>
          </p:nvGrpSpPr>
          <p:grpSpPr>
            <a:xfrm>
              <a:off x="4753169" y="4376079"/>
              <a:ext cx="552138" cy="533232"/>
              <a:chOff x="2992313" y="2387073"/>
              <a:chExt cx="536459" cy="518091"/>
            </a:xfrm>
            <a:solidFill>
              <a:schemeClr val="bg1"/>
            </a:solidFill>
          </p:grpSpPr>
          <p:sp>
            <p:nvSpPr>
              <p:cNvPr id="95" name="Freeform 14"/>
              <p:cNvSpPr>
                <a:spLocks noEditPoints="1"/>
              </p:cNvSpPr>
              <p:nvPr/>
            </p:nvSpPr>
            <p:spPr bwMode="auto">
              <a:xfrm>
                <a:off x="2992313" y="2421367"/>
                <a:ext cx="442155" cy="483797"/>
              </a:xfrm>
              <a:custGeom>
                <a:avLst/>
                <a:gdLst>
                  <a:gd name="T0" fmla="*/ 96 w 559"/>
                  <a:gd name="T1" fmla="*/ 463 h 611"/>
                  <a:gd name="T2" fmla="*/ 35 w 559"/>
                  <a:gd name="T3" fmla="*/ 463 h 611"/>
                  <a:gd name="T4" fmla="*/ 0 w 559"/>
                  <a:gd name="T5" fmla="*/ 428 h 611"/>
                  <a:gd name="T6" fmla="*/ 0 w 559"/>
                  <a:gd name="T7" fmla="*/ 36 h 611"/>
                  <a:gd name="T8" fmla="*/ 33 w 559"/>
                  <a:gd name="T9" fmla="*/ 1 h 611"/>
                  <a:gd name="T10" fmla="*/ 72 w 559"/>
                  <a:gd name="T11" fmla="*/ 2 h 611"/>
                  <a:gd name="T12" fmla="*/ 84 w 559"/>
                  <a:gd name="T13" fmla="*/ 10 h 611"/>
                  <a:gd name="T14" fmla="*/ 72 w 559"/>
                  <a:gd name="T15" fmla="*/ 20 h 611"/>
                  <a:gd name="T16" fmla="*/ 33 w 559"/>
                  <a:gd name="T17" fmla="*/ 21 h 611"/>
                  <a:gd name="T18" fmla="*/ 20 w 559"/>
                  <a:gd name="T19" fmla="*/ 33 h 611"/>
                  <a:gd name="T20" fmla="*/ 20 w 559"/>
                  <a:gd name="T21" fmla="*/ 42 h 611"/>
                  <a:gd name="T22" fmla="*/ 20 w 559"/>
                  <a:gd name="T23" fmla="*/ 421 h 611"/>
                  <a:gd name="T24" fmla="*/ 41 w 559"/>
                  <a:gd name="T25" fmla="*/ 443 h 611"/>
                  <a:gd name="T26" fmla="*/ 534 w 559"/>
                  <a:gd name="T27" fmla="*/ 443 h 611"/>
                  <a:gd name="T28" fmla="*/ 546 w 559"/>
                  <a:gd name="T29" fmla="*/ 444 h 611"/>
                  <a:gd name="T30" fmla="*/ 559 w 559"/>
                  <a:gd name="T31" fmla="*/ 453 h 611"/>
                  <a:gd name="T32" fmla="*/ 546 w 559"/>
                  <a:gd name="T33" fmla="*/ 462 h 611"/>
                  <a:gd name="T34" fmla="*/ 504 w 559"/>
                  <a:gd name="T35" fmla="*/ 463 h 611"/>
                  <a:gd name="T36" fmla="*/ 491 w 559"/>
                  <a:gd name="T37" fmla="*/ 464 h 611"/>
                  <a:gd name="T38" fmla="*/ 490 w 559"/>
                  <a:gd name="T39" fmla="*/ 481 h 611"/>
                  <a:gd name="T40" fmla="*/ 464 w 559"/>
                  <a:gd name="T41" fmla="*/ 507 h 611"/>
                  <a:gd name="T42" fmla="*/ 381 w 559"/>
                  <a:gd name="T43" fmla="*/ 507 h 611"/>
                  <a:gd name="T44" fmla="*/ 370 w 559"/>
                  <a:gd name="T45" fmla="*/ 508 h 611"/>
                  <a:gd name="T46" fmla="*/ 405 w 559"/>
                  <a:gd name="T47" fmla="*/ 576 h 611"/>
                  <a:gd name="T48" fmla="*/ 414 w 559"/>
                  <a:gd name="T49" fmla="*/ 594 h 611"/>
                  <a:gd name="T50" fmla="*/ 411 w 559"/>
                  <a:gd name="T51" fmla="*/ 611 h 611"/>
                  <a:gd name="T52" fmla="*/ 397 w 559"/>
                  <a:gd name="T53" fmla="*/ 603 h 611"/>
                  <a:gd name="T54" fmla="*/ 364 w 559"/>
                  <a:gd name="T55" fmla="*/ 538 h 611"/>
                  <a:gd name="T56" fmla="*/ 312 w 559"/>
                  <a:gd name="T57" fmla="*/ 506 h 611"/>
                  <a:gd name="T58" fmla="*/ 250 w 559"/>
                  <a:gd name="T59" fmla="*/ 507 h 611"/>
                  <a:gd name="T60" fmla="*/ 234 w 559"/>
                  <a:gd name="T61" fmla="*/ 517 h 611"/>
                  <a:gd name="T62" fmla="*/ 190 w 559"/>
                  <a:gd name="T63" fmla="*/ 601 h 611"/>
                  <a:gd name="T64" fmla="*/ 175 w 559"/>
                  <a:gd name="T65" fmla="*/ 610 h 611"/>
                  <a:gd name="T66" fmla="*/ 174 w 559"/>
                  <a:gd name="T67" fmla="*/ 591 h 611"/>
                  <a:gd name="T68" fmla="*/ 216 w 559"/>
                  <a:gd name="T69" fmla="*/ 507 h 611"/>
                  <a:gd name="T70" fmla="*/ 187 w 559"/>
                  <a:gd name="T71" fmla="*/ 507 h 611"/>
                  <a:gd name="T72" fmla="*/ 127 w 559"/>
                  <a:gd name="T73" fmla="*/ 507 h 611"/>
                  <a:gd name="T74" fmla="*/ 96 w 559"/>
                  <a:gd name="T75" fmla="*/ 476 h 611"/>
                  <a:gd name="T76" fmla="*/ 96 w 559"/>
                  <a:gd name="T77" fmla="*/ 463 h 611"/>
                  <a:gd name="T78" fmla="*/ 470 w 559"/>
                  <a:gd name="T79" fmla="*/ 464 h 611"/>
                  <a:gd name="T80" fmla="*/ 117 w 559"/>
                  <a:gd name="T81" fmla="*/ 464 h 611"/>
                  <a:gd name="T82" fmla="*/ 117 w 559"/>
                  <a:gd name="T83" fmla="*/ 486 h 611"/>
                  <a:gd name="T84" fmla="*/ 470 w 559"/>
                  <a:gd name="T85" fmla="*/ 486 h 611"/>
                  <a:gd name="T86" fmla="*/ 470 w 559"/>
                  <a:gd name="T87" fmla="*/ 464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59" h="611">
                    <a:moveTo>
                      <a:pt x="96" y="463"/>
                    </a:moveTo>
                    <a:cubicBezTo>
                      <a:pt x="74" y="463"/>
                      <a:pt x="54" y="463"/>
                      <a:pt x="35" y="463"/>
                    </a:cubicBezTo>
                    <a:cubicBezTo>
                      <a:pt x="10" y="463"/>
                      <a:pt x="0" y="453"/>
                      <a:pt x="0" y="428"/>
                    </a:cubicBezTo>
                    <a:cubicBezTo>
                      <a:pt x="0" y="298"/>
                      <a:pt x="0" y="167"/>
                      <a:pt x="0" y="36"/>
                    </a:cubicBezTo>
                    <a:cubicBezTo>
                      <a:pt x="0" y="12"/>
                      <a:pt x="9" y="2"/>
                      <a:pt x="33" y="1"/>
                    </a:cubicBezTo>
                    <a:cubicBezTo>
                      <a:pt x="46" y="1"/>
                      <a:pt x="59" y="0"/>
                      <a:pt x="72" y="2"/>
                    </a:cubicBezTo>
                    <a:cubicBezTo>
                      <a:pt x="76" y="2"/>
                      <a:pt x="80" y="7"/>
                      <a:pt x="84" y="10"/>
                    </a:cubicBezTo>
                    <a:cubicBezTo>
                      <a:pt x="80" y="14"/>
                      <a:pt x="76" y="20"/>
                      <a:pt x="72" y="20"/>
                    </a:cubicBezTo>
                    <a:cubicBezTo>
                      <a:pt x="59" y="21"/>
                      <a:pt x="46" y="21"/>
                      <a:pt x="33" y="21"/>
                    </a:cubicBezTo>
                    <a:cubicBezTo>
                      <a:pt x="24" y="20"/>
                      <a:pt x="20" y="25"/>
                      <a:pt x="20" y="33"/>
                    </a:cubicBezTo>
                    <a:cubicBezTo>
                      <a:pt x="20" y="36"/>
                      <a:pt x="20" y="39"/>
                      <a:pt x="20" y="42"/>
                    </a:cubicBezTo>
                    <a:cubicBezTo>
                      <a:pt x="20" y="169"/>
                      <a:pt x="19" y="295"/>
                      <a:pt x="20" y="421"/>
                    </a:cubicBezTo>
                    <a:cubicBezTo>
                      <a:pt x="20" y="443"/>
                      <a:pt x="20" y="443"/>
                      <a:pt x="41" y="443"/>
                    </a:cubicBezTo>
                    <a:cubicBezTo>
                      <a:pt x="206" y="443"/>
                      <a:pt x="370" y="443"/>
                      <a:pt x="534" y="443"/>
                    </a:cubicBezTo>
                    <a:cubicBezTo>
                      <a:pt x="538" y="443"/>
                      <a:pt x="543" y="442"/>
                      <a:pt x="546" y="444"/>
                    </a:cubicBezTo>
                    <a:cubicBezTo>
                      <a:pt x="551" y="446"/>
                      <a:pt x="555" y="450"/>
                      <a:pt x="559" y="453"/>
                    </a:cubicBezTo>
                    <a:cubicBezTo>
                      <a:pt x="554" y="456"/>
                      <a:pt x="551" y="462"/>
                      <a:pt x="546" y="462"/>
                    </a:cubicBezTo>
                    <a:cubicBezTo>
                      <a:pt x="532" y="464"/>
                      <a:pt x="518" y="463"/>
                      <a:pt x="504" y="463"/>
                    </a:cubicBezTo>
                    <a:cubicBezTo>
                      <a:pt x="500" y="463"/>
                      <a:pt x="496" y="464"/>
                      <a:pt x="491" y="464"/>
                    </a:cubicBezTo>
                    <a:cubicBezTo>
                      <a:pt x="491" y="470"/>
                      <a:pt x="491" y="475"/>
                      <a:pt x="490" y="481"/>
                    </a:cubicBezTo>
                    <a:cubicBezTo>
                      <a:pt x="490" y="499"/>
                      <a:pt x="482" y="507"/>
                      <a:pt x="464" y="507"/>
                    </a:cubicBezTo>
                    <a:cubicBezTo>
                      <a:pt x="436" y="507"/>
                      <a:pt x="409" y="507"/>
                      <a:pt x="381" y="507"/>
                    </a:cubicBezTo>
                    <a:cubicBezTo>
                      <a:pt x="378" y="507"/>
                      <a:pt x="375" y="507"/>
                      <a:pt x="370" y="508"/>
                    </a:cubicBezTo>
                    <a:cubicBezTo>
                      <a:pt x="382" y="532"/>
                      <a:pt x="394" y="554"/>
                      <a:pt x="405" y="576"/>
                    </a:cubicBezTo>
                    <a:cubicBezTo>
                      <a:pt x="408" y="582"/>
                      <a:pt x="412" y="588"/>
                      <a:pt x="414" y="594"/>
                    </a:cubicBezTo>
                    <a:cubicBezTo>
                      <a:pt x="415" y="599"/>
                      <a:pt x="412" y="605"/>
                      <a:pt x="411" y="611"/>
                    </a:cubicBezTo>
                    <a:cubicBezTo>
                      <a:pt x="406" y="608"/>
                      <a:pt x="399" y="607"/>
                      <a:pt x="397" y="603"/>
                    </a:cubicBezTo>
                    <a:cubicBezTo>
                      <a:pt x="385" y="582"/>
                      <a:pt x="372" y="561"/>
                      <a:pt x="364" y="538"/>
                    </a:cubicBezTo>
                    <a:cubicBezTo>
                      <a:pt x="354" y="512"/>
                      <a:pt x="339" y="503"/>
                      <a:pt x="312" y="506"/>
                    </a:cubicBezTo>
                    <a:cubicBezTo>
                      <a:pt x="292" y="509"/>
                      <a:pt x="270" y="506"/>
                      <a:pt x="250" y="507"/>
                    </a:cubicBezTo>
                    <a:cubicBezTo>
                      <a:pt x="244" y="508"/>
                      <a:pt x="237" y="512"/>
                      <a:pt x="234" y="517"/>
                    </a:cubicBezTo>
                    <a:cubicBezTo>
                      <a:pt x="219" y="545"/>
                      <a:pt x="205" y="573"/>
                      <a:pt x="190" y="601"/>
                    </a:cubicBezTo>
                    <a:cubicBezTo>
                      <a:pt x="188" y="605"/>
                      <a:pt x="179" y="611"/>
                      <a:pt x="175" y="610"/>
                    </a:cubicBezTo>
                    <a:cubicBezTo>
                      <a:pt x="166" y="606"/>
                      <a:pt x="170" y="598"/>
                      <a:pt x="174" y="591"/>
                    </a:cubicBezTo>
                    <a:cubicBezTo>
                      <a:pt x="187" y="564"/>
                      <a:pt x="201" y="537"/>
                      <a:pt x="216" y="507"/>
                    </a:cubicBezTo>
                    <a:cubicBezTo>
                      <a:pt x="205" y="507"/>
                      <a:pt x="196" y="507"/>
                      <a:pt x="187" y="507"/>
                    </a:cubicBezTo>
                    <a:cubicBezTo>
                      <a:pt x="167" y="507"/>
                      <a:pt x="147" y="507"/>
                      <a:pt x="127" y="507"/>
                    </a:cubicBezTo>
                    <a:cubicBezTo>
                      <a:pt x="102" y="507"/>
                      <a:pt x="96" y="501"/>
                      <a:pt x="96" y="476"/>
                    </a:cubicBezTo>
                    <a:cubicBezTo>
                      <a:pt x="96" y="473"/>
                      <a:pt x="96" y="469"/>
                      <a:pt x="96" y="463"/>
                    </a:cubicBezTo>
                    <a:close/>
                    <a:moveTo>
                      <a:pt x="470" y="464"/>
                    </a:moveTo>
                    <a:cubicBezTo>
                      <a:pt x="352" y="464"/>
                      <a:pt x="234" y="464"/>
                      <a:pt x="117" y="464"/>
                    </a:cubicBezTo>
                    <a:cubicBezTo>
                      <a:pt x="117" y="473"/>
                      <a:pt x="117" y="479"/>
                      <a:pt x="117" y="486"/>
                    </a:cubicBezTo>
                    <a:cubicBezTo>
                      <a:pt x="235" y="486"/>
                      <a:pt x="353" y="486"/>
                      <a:pt x="470" y="486"/>
                    </a:cubicBezTo>
                    <a:cubicBezTo>
                      <a:pt x="470" y="478"/>
                      <a:pt x="470" y="472"/>
                      <a:pt x="470" y="4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97" name="Freeform 15"/>
              <p:cNvSpPr>
                <a:spLocks noEditPoints="1"/>
              </p:cNvSpPr>
              <p:nvPr/>
            </p:nvSpPr>
            <p:spPr bwMode="auto">
              <a:xfrm>
                <a:off x="3292385" y="2521800"/>
                <a:ext cx="236387" cy="307425"/>
              </a:xfrm>
              <a:custGeom>
                <a:avLst/>
                <a:gdLst>
                  <a:gd name="T0" fmla="*/ 267 w 299"/>
                  <a:gd name="T1" fmla="*/ 139 h 388"/>
                  <a:gd name="T2" fmla="*/ 240 w 299"/>
                  <a:gd name="T3" fmla="*/ 218 h 388"/>
                  <a:gd name="T4" fmla="*/ 239 w 299"/>
                  <a:gd name="T5" fmla="*/ 239 h 388"/>
                  <a:gd name="T6" fmla="*/ 286 w 299"/>
                  <a:gd name="T7" fmla="*/ 321 h 388"/>
                  <a:gd name="T8" fmla="*/ 275 w 299"/>
                  <a:gd name="T9" fmla="*/ 376 h 388"/>
                  <a:gd name="T10" fmla="*/ 221 w 299"/>
                  <a:gd name="T11" fmla="*/ 358 h 388"/>
                  <a:gd name="T12" fmla="*/ 174 w 299"/>
                  <a:gd name="T13" fmla="*/ 275 h 388"/>
                  <a:gd name="T14" fmla="*/ 156 w 299"/>
                  <a:gd name="T15" fmla="*/ 267 h 388"/>
                  <a:gd name="T16" fmla="*/ 12 w 299"/>
                  <a:gd name="T17" fmla="*/ 164 h 388"/>
                  <a:gd name="T18" fmla="*/ 114 w 299"/>
                  <a:gd name="T19" fmla="*/ 14 h 388"/>
                  <a:gd name="T20" fmla="*/ 267 w 299"/>
                  <a:gd name="T21" fmla="*/ 139 h 388"/>
                  <a:gd name="T22" fmla="*/ 139 w 299"/>
                  <a:gd name="T23" fmla="*/ 249 h 388"/>
                  <a:gd name="T24" fmla="*/ 247 w 299"/>
                  <a:gd name="T25" fmla="*/ 139 h 388"/>
                  <a:gd name="T26" fmla="*/ 137 w 299"/>
                  <a:gd name="T27" fmla="*/ 31 h 388"/>
                  <a:gd name="T28" fmla="*/ 30 w 299"/>
                  <a:gd name="T29" fmla="*/ 142 h 388"/>
                  <a:gd name="T30" fmla="*/ 139 w 299"/>
                  <a:gd name="T31" fmla="*/ 249 h 388"/>
                  <a:gd name="T32" fmla="*/ 187 w 299"/>
                  <a:gd name="T33" fmla="*/ 260 h 388"/>
                  <a:gd name="T34" fmla="*/ 240 w 299"/>
                  <a:gd name="T35" fmla="*/ 351 h 388"/>
                  <a:gd name="T36" fmla="*/ 264 w 299"/>
                  <a:gd name="T37" fmla="*/ 359 h 388"/>
                  <a:gd name="T38" fmla="*/ 271 w 299"/>
                  <a:gd name="T39" fmla="*/ 334 h 388"/>
                  <a:gd name="T40" fmla="*/ 218 w 299"/>
                  <a:gd name="T41" fmla="*/ 242 h 388"/>
                  <a:gd name="T42" fmla="*/ 187 w 299"/>
                  <a:gd name="T43" fmla="*/ 26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9" h="388">
                    <a:moveTo>
                      <a:pt x="267" y="139"/>
                    </a:moveTo>
                    <a:cubicBezTo>
                      <a:pt x="267" y="169"/>
                      <a:pt x="258" y="195"/>
                      <a:pt x="240" y="218"/>
                    </a:cubicBezTo>
                    <a:cubicBezTo>
                      <a:pt x="234" y="226"/>
                      <a:pt x="234" y="231"/>
                      <a:pt x="239" y="239"/>
                    </a:cubicBezTo>
                    <a:cubicBezTo>
                      <a:pt x="255" y="266"/>
                      <a:pt x="270" y="293"/>
                      <a:pt x="286" y="321"/>
                    </a:cubicBezTo>
                    <a:cubicBezTo>
                      <a:pt x="299" y="343"/>
                      <a:pt x="295" y="365"/>
                      <a:pt x="275" y="376"/>
                    </a:cubicBezTo>
                    <a:cubicBezTo>
                      <a:pt x="255" y="388"/>
                      <a:pt x="235" y="381"/>
                      <a:pt x="221" y="358"/>
                    </a:cubicBezTo>
                    <a:cubicBezTo>
                      <a:pt x="205" y="331"/>
                      <a:pt x="189" y="303"/>
                      <a:pt x="174" y="275"/>
                    </a:cubicBezTo>
                    <a:cubicBezTo>
                      <a:pt x="170" y="268"/>
                      <a:pt x="166" y="265"/>
                      <a:pt x="156" y="267"/>
                    </a:cubicBezTo>
                    <a:cubicBezTo>
                      <a:pt x="91" y="278"/>
                      <a:pt x="23" y="229"/>
                      <a:pt x="12" y="164"/>
                    </a:cubicBezTo>
                    <a:cubicBezTo>
                      <a:pt x="0" y="92"/>
                      <a:pt x="46" y="25"/>
                      <a:pt x="114" y="14"/>
                    </a:cubicBezTo>
                    <a:cubicBezTo>
                      <a:pt x="195" y="0"/>
                      <a:pt x="267" y="59"/>
                      <a:pt x="267" y="139"/>
                    </a:cubicBezTo>
                    <a:close/>
                    <a:moveTo>
                      <a:pt x="139" y="249"/>
                    </a:moveTo>
                    <a:cubicBezTo>
                      <a:pt x="199" y="248"/>
                      <a:pt x="248" y="199"/>
                      <a:pt x="247" y="139"/>
                    </a:cubicBezTo>
                    <a:cubicBezTo>
                      <a:pt x="246" y="78"/>
                      <a:pt x="198" y="31"/>
                      <a:pt x="137" y="31"/>
                    </a:cubicBezTo>
                    <a:cubicBezTo>
                      <a:pt x="76" y="32"/>
                      <a:pt x="29" y="80"/>
                      <a:pt x="30" y="142"/>
                    </a:cubicBezTo>
                    <a:cubicBezTo>
                      <a:pt x="30" y="201"/>
                      <a:pt x="80" y="249"/>
                      <a:pt x="139" y="249"/>
                    </a:cubicBezTo>
                    <a:close/>
                    <a:moveTo>
                      <a:pt x="187" y="260"/>
                    </a:moveTo>
                    <a:cubicBezTo>
                      <a:pt x="206" y="291"/>
                      <a:pt x="223" y="321"/>
                      <a:pt x="240" y="351"/>
                    </a:cubicBezTo>
                    <a:cubicBezTo>
                      <a:pt x="246" y="361"/>
                      <a:pt x="254" y="365"/>
                      <a:pt x="264" y="359"/>
                    </a:cubicBezTo>
                    <a:cubicBezTo>
                      <a:pt x="275" y="354"/>
                      <a:pt x="276" y="344"/>
                      <a:pt x="271" y="334"/>
                    </a:cubicBezTo>
                    <a:cubicBezTo>
                      <a:pt x="253" y="303"/>
                      <a:pt x="236" y="273"/>
                      <a:pt x="218" y="242"/>
                    </a:cubicBezTo>
                    <a:cubicBezTo>
                      <a:pt x="208" y="248"/>
                      <a:pt x="198" y="253"/>
                      <a:pt x="187" y="2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14" name="Freeform 16"/>
              <p:cNvSpPr>
                <a:spLocks noEditPoints="1"/>
              </p:cNvSpPr>
              <p:nvPr/>
            </p:nvSpPr>
            <p:spPr bwMode="auto">
              <a:xfrm>
                <a:off x="3075598" y="2387073"/>
                <a:ext cx="380915" cy="139627"/>
              </a:xfrm>
              <a:custGeom>
                <a:avLst/>
                <a:gdLst>
                  <a:gd name="T0" fmla="*/ 132 w 482"/>
                  <a:gd name="T1" fmla="*/ 44 h 176"/>
                  <a:gd name="T2" fmla="*/ 182 w 482"/>
                  <a:gd name="T3" fmla="*/ 0 h 176"/>
                  <a:gd name="T4" fmla="*/ 210 w 482"/>
                  <a:gd name="T5" fmla="*/ 0 h 176"/>
                  <a:gd name="T6" fmla="*/ 243 w 482"/>
                  <a:gd name="T7" fmla="*/ 32 h 176"/>
                  <a:gd name="T8" fmla="*/ 243 w 482"/>
                  <a:gd name="T9" fmla="*/ 44 h 176"/>
                  <a:gd name="T10" fmla="*/ 261 w 482"/>
                  <a:gd name="T11" fmla="*/ 44 h 176"/>
                  <a:gd name="T12" fmla="*/ 444 w 482"/>
                  <a:gd name="T13" fmla="*/ 44 h 176"/>
                  <a:gd name="T14" fmla="*/ 481 w 482"/>
                  <a:gd name="T15" fmla="*/ 81 h 176"/>
                  <a:gd name="T16" fmla="*/ 481 w 482"/>
                  <a:gd name="T17" fmla="*/ 159 h 176"/>
                  <a:gd name="T18" fmla="*/ 471 w 482"/>
                  <a:gd name="T19" fmla="*/ 174 h 176"/>
                  <a:gd name="T20" fmla="*/ 462 w 482"/>
                  <a:gd name="T21" fmla="*/ 160 h 176"/>
                  <a:gd name="T22" fmla="*/ 462 w 482"/>
                  <a:gd name="T23" fmla="*/ 83 h 176"/>
                  <a:gd name="T24" fmla="*/ 442 w 482"/>
                  <a:gd name="T25" fmla="*/ 64 h 176"/>
                  <a:gd name="T26" fmla="*/ 23 w 482"/>
                  <a:gd name="T27" fmla="*/ 64 h 176"/>
                  <a:gd name="T28" fmla="*/ 13 w 482"/>
                  <a:gd name="T29" fmla="*/ 63 h 176"/>
                  <a:gd name="T30" fmla="*/ 0 w 482"/>
                  <a:gd name="T31" fmla="*/ 55 h 176"/>
                  <a:gd name="T32" fmla="*/ 13 w 482"/>
                  <a:gd name="T33" fmla="*/ 45 h 176"/>
                  <a:gd name="T34" fmla="*/ 52 w 482"/>
                  <a:gd name="T35" fmla="*/ 44 h 176"/>
                  <a:gd name="T36" fmla="*/ 132 w 482"/>
                  <a:gd name="T37" fmla="*/ 44 h 176"/>
                  <a:gd name="T38" fmla="*/ 154 w 482"/>
                  <a:gd name="T39" fmla="*/ 43 h 176"/>
                  <a:gd name="T40" fmla="*/ 220 w 482"/>
                  <a:gd name="T41" fmla="*/ 43 h 176"/>
                  <a:gd name="T42" fmla="*/ 203 w 482"/>
                  <a:gd name="T43" fmla="*/ 20 h 176"/>
                  <a:gd name="T44" fmla="*/ 173 w 482"/>
                  <a:gd name="T45" fmla="*/ 20 h 176"/>
                  <a:gd name="T46" fmla="*/ 154 w 482"/>
                  <a:gd name="T47" fmla="*/ 4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82" h="176">
                    <a:moveTo>
                      <a:pt x="132" y="44"/>
                    </a:moveTo>
                    <a:cubicBezTo>
                      <a:pt x="138" y="0"/>
                      <a:pt x="138" y="0"/>
                      <a:pt x="182" y="0"/>
                    </a:cubicBezTo>
                    <a:cubicBezTo>
                      <a:pt x="191" y="0"/>
                      <a:pt x="201" y="0"/>
                      <a:pt x="210" y="0"/>
                    </a:cubicBezTo>
                    <a:cubicBezTo>
                      <a:pt x="234" y="0"/>
                      <a:pt x="242" y="8"/>
                      <a:pt x="243" y="32"/>
                    </a:cubicBezTo>
                    <a:cubicBezTo>
                      <a:pt x="243" y="35"/>
                      <a:pt x="243" y="38"/>
                      <a:pt x="243" y="44"/>
                    </a:cubicBezTo>
                    <a:cubicBezTo>
                      <a:pt x="249" y="44"/>
                      <a:pt x="255" y="44"/>
                      <a:pt x="261" y="44"/>
                    </a:cubicBezTo>
                    <a:cubicBezTo>
                      <a:pt x="322" y="44"/>
                      <a:pt x="383" y="44"/>
                      <a:pt x="444" y="44"/>
                    </a:cubicBezTo>
                    <a:cubicBezTo>
                      <a:pt x="472" y="44"/>
                      <a:pt x="481" y="53"/>
                      <a:pt x="481" y="81"/>
                    </a:cubicBezTo>
                    <a:cubicBezTo>
                      <a:pt x="482" y="107"/>
                      <a:pt x="482" y="133"/>
                      <a:pt x="481" y="159"/>
                    </a:cubicBezTo>
                    <a:cubicBezTo>
                      <a:pt x="481" y="165"/>
                      <a:pt x="475" y="173"/>
                      <a:pt x="471" y="174"/>
                    </a:cubicBezTo>
                    <a:cubicBezTo>
                      <a:pt x="461" y="176"/>
                      <a:pt x="462" y="167"/>
                      <a:pt x="462" y="160"/>
                    </a:cubicBezTo>
                    <a:cubicBezTo>
                      <a:pt x="462" y="134"/>
                      <a:pt x="462" y="109"/>
                      <a:pt x="462" y="83"/>
                    </a:cubicBezTo>
                    <a:cubicBezTo>
                      <a:pt x="462" y="65"/>
                      <a:pt x="461" y="64"/>
                      <a:pt x="442" y="64"/>
                    </a:cubicBezTo>
                    <a:cubicBezTo>
                      <a:pt x="303" y="64"/>
                      <a:pt x="163" y="64"/>
                      <a:pt x="23" y="64"/>
                    </a:cubicBezTo>
                    <a:cubicBezTo>
                      <a:pt x="19" y="64"/>
                      <a:pt x="15" y="65"/>
                      <a:pt x="13" y="63"/>
                    </a:cubicBezTo>
                    <a:cubicBezTo>
                      <a:pt x="8" y="61"/>
                      <a:pt x="4" y="58"/>
                      <a:pt x="0" y="55"/>
                    </a:cubicBezTo>
                    <a:cubicBezTo>
                      <a:pt x="4" y="51"/>
                      <a:pt x="8" y="45"/>
                      <a:pt x="13" y="45"/>
                    </a:cubicBezTo>
                    <a:cubicBezTo>
                      <a:pt x="26" y="43"/>
                      <a:pt x="39" y="44"/>
                      <a:pt x="52" y="44"/>
                    </a:cubicBezTo>
                    <a:cubicBezTo>
                      <a:pt x="78" y="44"/>
                      <a:pt x="104" y="44"/>
                      <a:pt x="132" y="44"/>
                    </a:cubicBezTo>
                    <a:close/>
                    <a:moveTo>
                      <a:pt x="154" y="43"/>
                    </a:moveTo>
                    <a:cubicBezTo>
                      <a:pt x="177" y="43"/>
                      <a:pt x="199" y="43"/>
                      <a:pt x="220" y="43"/>
                    </a:cubicBezTo>
                    <a:cubicBezTo>
                      <a:pt x="225" y="20"/>
                      <a:pt x="224" y="20"/>
                      <a:pt x="203" y="20"/>
                    </a:cubicBezTo>
                    <a:cubicBezTo>
                      <a:pt x="193" y="20"/>
                      <a:pt x="183" y="20"/>
                      <a:pt x="173" y="20"/>
                    </a:cubicBezTo>
                    <a:cubicBezTo>
                      <a:pt x="152" y="20"/>
                      <a:pt x="152" y="20"/>
                      <a:pt x="154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23" name="Freeform 17"/>
              <p:cNvSpPr>
                <a:spLocks noEditPoints="1"/>
              </p:cNvSpPr>
              <p:nvPr/>
            </p:nvSpPr>
            <p:spPr bwMode="auto">
              <a:xfrm>
                <a:off x="3089070" y="2465460"/>
                <a:ext cx="269458" cy="156775"/>
              </a:xfrm>
              <a:custGeom>
                <a:avLst/>
                <a:gdLst>
                  <a:gd name="T0" fmla="*/ 218 w 342"/>
                  <a:gd name="T1" fmla="*/ 193 h 197"/>
                  <a:gd name="T2" fmla="*/ 185 w 342"/>
                  <a:gd name="T3" fmla="*/ 163 h 197"/>
                  <a:gd name="T4" fmla="*/ 141 w 342"/>
                  <a:gd name="T5" fmla="*/ 138 h 197"/>
                  <a:gd name="T6" fmla="*/ 112 w 342"/>
                  <a:gd name="T7" fmla="*/ 139 h 197"/>
                  <a:gd name="T8" fmla="*/ 95 w 342"/>
                  <a:gd name="T9" fmla="*/ 139 h 197"/>
                  <a:gd name="T10" fmla="*/ 66 w 342"/>
                  <a:gd name="T11" fmla="*/ 172 h 197"/>
                  <a:gd name="T12" fmla="*/ 26 w 342"/>
                  <a:gd name="T13" fmla="*/ 191 h 197"/>
                  <a:gd name="T14" fmla="*/ 6 w 342"/>
                  <a:gd name="T15" fmla="*/ 149 h 197"/>
                  <a:gd name="T16" fmla="*/ 50 w 342"/>
                  <a:gd name="T17" fmla="*/ 130 h 197"/>
                  <a:gd name="T18" fmla="*/ 95 w 342"/>
                  <a:gd name="T19" fmla="*/ 104 h 197"/>
                  <a:gd name="T20" fmla="*/ 127 w 342"/>
                  <a:gd name="T21" fmla="*/ 76 h 197"/>
                  <a:gd name="T22" fmla="*/ 159 w 342"/>
                  <a:gd name="T23" fmla="*/ 103 h 197"/>
                  <a:gd name="T24" fmla="*/ 205 w 342"/>
                  <a:gd name="T25" fmla="*/ 130 h 197"/>
                  <a:gd name="T26" fmla="*/ 208 w 342"/>
                  <a:gd name="T27" fmla="*/ 129 h 197"/>
                  <a:gd name="T28" fmla="*/ 246 w 342"/>
                  <a:gd name="T29" fmla="*/ 103 h 197"/>
                  <a:gd name="T30" fmla="*/ 265 w 342"/>
                  <a:gd name="T31" fmla="*/ 76 h 197"/>
                  <a:gd name="T32" fmla="*/ 276 w 342"/>
                  <a:gd name="T33" fmla="*/ 38 h 197"/>
                  <a:gd name="T34" fmla="*/ 304 w 342"/>
                  <a:gd name="T35" fmla="*/ 2 h 197"/>
                  <a:gd name="T36" fmla="*/ 341 w 342"/>
                  <a:gd name="T37" fmla="*/ 32 h 197"/>
                  <a:gd name="T38" fmla="*/ 309 w 342"/>
                  <a:gd name="T39" fmla="*/ 66 h 197"/>
                  <a:gd name="T40" fmla="*/ 289 w 342"/>
                  <a:gd name="T41" fmla="*/ 78 h 197"/>
                  <a:gd name="T42" fmla="*/ 259 w 342"/>
                  <a:gd name="T43" fmla="*/ 119 h 197"/>
                  <a:gd name="T44" fmla="*/ 249 w 342"/>
                  <a:gd name="T45" fmla="*/ 158 h 197"/>
                  <a:gd name="T46" fmla="*/ 218 w 342"/>
                  <a:gd name="T47" fmla="*/ 193 h 197"/>
                  <a:gd name="T48" fmla="*/ 307 w 342"/>
                  <a:gd name="T49" fmla="*/ 16 h 197"/>
                  <a:gd name="T50" fmla="*/ 296 w 342"/>
                  <a:gd name="T51" fmla="*/ 35 h 197"/>
                  <a:gd name="T52" fmla="*/ 308 w 342"/>
                  <a:gd name="T53" fmla="*/ 47 h 197"/>
                  <a:gd name="T54" fmla="*/ 319 w 342"/>
                  <a:gd name="T55" fmla="*/ 33 h 197"/>
                  <a:gd name="T56" fmla="*/ 307 w 342"/>
                  <a:gd name="T57" fmla="*/ 16 h 197"/>
                  <a:gd name="T58" fmla="*/ 127 w 342"/>
                  <a:gd name="T59" fmla="*/ 91 h 197"/>
                  <a:gd name="T60" fmla="*/ 115 w 342"/>
                  <a:gd name="T61" fmla="*/ 110 h 197"/>
                  <a:gd name="T62" fmla="*/ 127 w 342"/>
                  <a:gd name="T63" fmla="*/ 121 h 197"/>
                  <a:gd name="T64" fmla="*/ 139 w 342"/>
                  <a:gd name="T65" fmla="*/ 108 h 197"/>
                  <a:gd name="T66" fmla="*/ 127 w 342"/>
                  <a:gd name="T67" fmla="*/ 91 h 197"/>
                  <a:gd name="T68" fmla="*/ 55 w 342"/>
                  <a:gd name="T69" fmla="*/ 161 h 197"/>
                  <a:gd name="T70" fmla="*/ 37 w 342"/>
                  <a:gd name="T71" fmla="*/ 149 h 197"/>
                  <a:gd name="T72" fmla="*/ 24 w 342"/>
                  <a:gd name="T73" fmla="*/ 161 h 197"/>
                  <a:gd name="T74" fmla="*/ 36 w 342"/>
                  <a:gd name="T75" fmla="*/ 173 h 197"/>
                  <a:gd name="T76" fmla="*/ 55 w 342"/>
                  <a:gd name="T77" fmla="*/ 161 h 197"/>
                  <a:gd name="T78" fmla="*/ 236 w 342"/>
                  <a:gd name="T79" fmla="*/ 161 h 197"/>
                  <a:gd name="T80" fmla="*/ 217 w 342"/>
                  <a:gd name="T81" fmla="*/ 149 h 197"/>
                  <a:gd name="T82" fmla="*/ 206 w 342"/>
                  <a:gd name="T83" fmla="*/ 160 h 197"/>
                  <a:gd name="T84" fmla="*/ 217 w 342"/>
                  <a:gd name="T85" fmla="*/ 173 h 197"/>
                  <a:gd name="T86" fmla="*/ 236 w 342"/>
                  <a:gd name="T87" fmla="*/ 161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42" h="197">
                    <a:moveTo>
                      <a:pt x="218" y="193"/>
                    </a:moveTo>
                    <a:cubicBezTo>
                      <a:pt x="200" y="193"/>
                      <a:pt x="187" y="181"/>
                      <a:pt x="185" y="163"/>
                    </a:cubicBezTo>
                    <a:cubicBezTo>
                      <a:pt x="183" y="148"/>
                      <a:pt x="156" y="134"/>
                      <a:pt x="141" y="138"/>
                    </a:cubicBezTo>
                    <a:cubicBezTo>
                      <a:pt x="132" y="141"/>
                      <a:pt x="122" y="139"/>
                      <a:pt x="112" y="139"/>
                    </a:cubicBezTo>
                    <a:cubicBezTo>
                      <a:pt x="107" y="139"/>
                      <a:pt x="100" y="137"/>
                      <a:pt x="95" y="139"/>
                    </a:cubicBezTo>
                    <a:cubicBezTo>
                      <a:pt x="82" y="146"/>
                      <a:pt x="68" y="151"/>
                      <a:pt x="66" y="172"/>
                    </a:cubicBezTo>
                    <a:cubicBezTo>
                      <a:pt x="65" y="189"/>
                      <a:pt x="43" y="197"/>
                      <a:pt x="26" y="191"/>
                    </a:cubicBezTo>
                    <a:cubicBezTo>
                      <a:pt x="8" y="185"/>
                      <a:pt x="0" y="166"/>
                      <a:pt x="6" y="149"/>
                    </a:cubicBezTo>
                    <a:cubicBezTo>
                      <a:pt x="12" y="132"/>
                      <a:pt x="32" y="124"/>
                      <a:pt x="50" y="130"/>
                    </a:cubicBezTo>
                    <a:cubicBezTo>
                      <a:pt x="67" y="137"/>
                      <a:pt x="92" y="123"/>
                      <a:pt x="95" y="104"/>
                    </a:cubicBezTo>
                    <a:cubicBezTo>
                      <a:pt x="97" y="88"/>
                      <a:pt x="111" y="76"/>
                      <a:pt x="127" y="76"/>
                    </a:cubicBezTo>
                    <a:cubicBezTo>
                      <a:pt x="142" y="76"/>
                      <a:pt x="156" y="88"/>
                      <a:pt x="159" y="103"/>
                    </a:cubicBezTo>
                    <a:cubicBezTo>
                      <a:pt x="163" y="124"/>
                      <a:pt x="186" y="137"/>
                      <a:pt x="205" y="130"/>
                    </a:cubicBezTo>
                    <a:cubicBezTo>
                      <a:pt x="206" y="130"/>
                      <a:pt x="207" y="129"/>
                      <a:pt x="208" y="129"/>
                    </a:cubicBezTo>
                    <a:cubicBezTo>
                      <a:pt x="230" y="134"/>
                      <a:pt x="237" y="116"/>
                      <a:pt x="246" y="103"/>
                    </a:cubicBezTo>
                    <a:cubicBezTo>
                      <a:pt x="253" y="94"/>
                      <a:pt x="259" y="86"/>
                      <a:pt x="265" y="76"/>
                    </a:cubicBezTo>
                    <a:cubicBezTo>
                      <a:pt x="273" y="65"/>
                      <a:pt x="283" y="56"/>
                      <a:pt x="276" y="38"/>
                    </a:cubicBezTo>
                    <a:cubicBezTo>
                      <a:pt x="269" y="22"/>
                      <a:pt x="286" y="4"/>
                      <a:pt x="304" y="2"/>
                    </a:cubicBezTo>
                    <a:cubicBezTo>
                      <a:pt x="322" y="0"/>
                      <a:pt x="339" y="14"/>
                      <a:pt x="341" y="32"/>
                    </a:cubicBezTo>
                    <a:cubicBezTo>
                      <a:pt x="342" y="50"/>
                      <a:pt x="328" y="67"/>
                      <a:pt x="309" y="66"/>
                    </a:cubicBezTo>
                    <a:cubicBezTo>
                      <a:pt x="299" y="66"/>
                      <a:pt x="294" y="70"/>
                      <a:pt x="289" y="78"/>
                    </a:cubicBezTo>
                    <a:cubicBezTo>
                      <a:pt x="279" y="92"/>
                      <a:pt x="269" y="106"/>
                      <a:pt x="259" y="119"/>
                    </a:cubicBezTo>
                    <a:cubicBezTo>
                      <a:pt x="251" y="131"/>
                      <a:pt x="243" y="140"/>
                      <a:pt x="249" y="158"/>
                    </a:cubicBezTo>
                    <a:cubicBezTo>
                      <a:pt x="256" y="174"/>
                      <a:pt x="237" y="193"/>
                      <a:pt x="218" y="193"/>
                    </a:cubicBezTo>
                    <a:close/>
                    <a:moveTo>
                      <a:pt x="307" y="16"/>
                    </a:moveTo>
                    <a:cubicBezTo>
                      <a:pt x="301" y="25"/>
                      <a:pt x="295" y="30"/>
                      <a:pt x="296" y="35"/>
                    </a:cubicBezTo>
                    <a:cubicBezTo>
                      <a:pt x="297" y="39"/>
                      <a:pt x="303" y="43"/>
                      <a:pt x="308" y="47"/>
                    </a:cubicBezTo>
                    <a:cubicBezTo>
                      <a:pt x="312" y="42"/>
                      <a:pt x="318" y="38"/>
                      <a:pt x="319" y="33"/>
                    </a:cubicBezTo>
                    <a:cubicBezTo>
                      <a:pt x="320" y="29"/>
                      <a:pt x="313" y="24"/>
                      <a:pt x="307" y="16"/>
                    </a:cubicBezTo>
                    <a:close/>
                    <a:moveTo>
                      <a:pt x="127" y="91"/>
                    </a:moveTo>
                    <a:cubicBezTo>
                      <a:pt x="121" y="100"/>
                      <a:pt x="115" y="105"/>
                      <a:pt x="115" y="110"/>
                    </a:cubicBezTo>
                    <a:cubicBezTo>
                      <a:pt x="115" y="114"/>
                      <a:pt x="123" y="122"/>
                      <a:pt x="127" y="121"/>
                    </a:cubicBezTo>
                    <a:cubicBezTo>
                      <a:pt x="132" y="120"/>
                      <a:pt x="138" y="113"/>
                      <a:pt x="139" y="108"/>
                    </a:cubicBezTo>
                    <a:cubicBezTo>
                      <a:pt x="140" y="104"/>
                      <a:pt x="133" y="99"/>
                      <a:pt x="127" y="91"/>
                    </a:cubicBezTo>
                    <a:close/>
                    <a:moveTo>
                      <a:pt x="55" y="161"/>
                    </a:moveTo>
                    <a:cubicBezTo>
                      <a:pt x="47" y="155"/>
                      <a:pt x="41" y="148"/>
                      <a:pt x="37" y="149"/>
                    </a:cubicBezTo>
                    <a:cubicBezTo>
                      <a:pt x="32" y="149"/>
                      <a:pt x="28" y="156"/>
                      <a:pt x="24" y="161"/>
                    </a:cubicBezTo>
                    <a:cubicBezTo>
                      <a:pt x="28" y="165"/>
                      <a:pt x="32" y="173"/>
                      <a:pt x="36" y="173"/>
                    </a:cubicBezTo>
                    <a:cubicBezTo>
                      <a:pt x="41" y="173"/>
                      <a:pt x="46" y="166"/>
                      <a:pt x="55" y="161"/>
                    </a:cubicBezTo>
                    <a:close/>
                    <a:moveTo>
                      <a:pt x="236" y="161"/>
                    </a:moveTo>
                    <a:cubicBezTo>
                      <a:pt x="227" y="155"/>
                      <a:pt x="222" y="148"/>
                      <a:pt x="217" y="149"/>
                    </a:cubicBezTo>
                    <a:cubicBezTo>
                      <a:pt x="213" y="149"/>
                      <a:pt x="206" y="156"/>
                      <a:pt x="206" y="160"/>
                    </a:cubicBezTo>
                    <a:cubicBezTo>
                      <a:pt x="206" y="165"/>
                      <a:pt x="212" y="173"/>
                      <a:pt x="217" y="173"/>
                    </a:cubicBezTo>
                    <a:cubicBezTo>
                      <a:pt x="221" y="173"/>
                      <a:pt x="227" y="167"/>
                      <a:pt x="236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25" name="Freeform 18"/>
              <p:cNvSpPr>
                <a:spLocks noEditPoints="1"/>
              </p:cNvSpPr>
              <p:nvPr/>
            </p:nvSpPr>
            <p:spPr bwMode="auto">
              <a:xfrm>
                <a:off x="3160109" y="2613661"/>
                <a:ext cx="56341" cy="132279"/>
              </a:xfrm>
              <a:custGeom>
                <a:avLst/>
                <a:gdLst>
                  <a:gd name="T0" fmla="*/ 7 w 71"/>
                  <a:gd name="T1" fmla="*/ 85 h 167"/>
                  <a:gd name="T2" fmla="*/ 7 w 71"/>
                  <a:gd name="T3" fmla="*/ 22 h 167"/>
                  <a:gd name="T4" fmla="*/ 23 w 71"/>
                  <a:gd name="T5" fmla="*/ 6 h 167"/>
                  <a:gd name="T6" fmla="*/ 67 w 71"/>
                  <a:gd name="T7" fmla="*/ 47 h 167"/>
                  <a:gd name="T8" fmla="*/ 67 w 71"/>
                  <a:gd name="T9" fmla="*/ 143 h 167"/>
                  <a:gd name="T10" fmla="*/ 48 w 71"/>
                  <a:gd name="T11" fmla="*/ 163 h 167"/>
                  <a:gd name="T12" fmla="*/ 7 w 71"/>
                  <a:gd name="T13" fmla="*/ 124 h 167"/>
                  <a:gd name="T14" fmla="*/ 7 w 71"/>
                  <a:gd name="T15" fmla="*/ 85 h 167"/>
                  <a:gd name="T16" fmla="*/ 46 w 71"/>
                  <a:gd name="T17" fmla="*/ 143 h 167"/>
                  <a:gd name="T18" fmla="*/ 46 w 71"/>
                  <a:gd name="T19" fmla="*/ 26 h 167"/>
                  <a:gd name="T20" fmla="*/ 27 w 71"/>
                  <a:gd name="T21" fmla="*/ 27 h 167"/>
                  <a:gd name="T22" fmla="*/ 27 w 71"/>
                  <a:gd name="T23" fmla="*/ 143 h 167"/>
                  <a:gd name="T24" fmla="*/ 46 w 71"/>
                  <a:gd name="T25" fmla="*/ 14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167">
                    <a:moveTo>
                      <a:pt x="7" y="85"/>
                    </a:moveTo>
                    <a:cubicBezTo>
                      <a:pt x="7" y="64"/>
                      <a:pt x="8" y="43"/>
                      <a:pt x="7" y="22"/>
                    </a:cubicBezTo>
                    <a:cubicBezTo>
                      <a:pt x="7" y="10"/>
                      <a:pt x="12" y="6"/>
                      <a:pt x="23" y="6"/>
                    </a:cubicBezTo>
                    <a:cubicBezTo>
                      <a:pt x="71" y="6"/>
                      <a:pt x="67" y="0"/>
                      <a:pt x="67" y="47"/>
                    </a:cubicBezTo>
                    <a:cubicBezTo>
                      <a:pt x="67" y="79"/>
                      <a:pt x="67" y="111"/>
                      <a:pt x="67" y="143"/>
                    </a:cubicBezTo>
                    <a:cubicBezTo>
                      <a:pt x="67" y="161"/>
                      <a:pt x="65" y="163"/>
                      <a:pt x="48" y="163"/>
                    </a:cubicBezTo>
                    <a:cubicBezTo>
                      <a:pt x="0" y="163"/>
                      <a:pt x="8" y="167"/>
                      <a:pt x="7" y="124"/>
                    </a:cubicBezTo>
                    <a:cubicBezTo>
                      <a:pt x="7" y="111"/>
                      <a:pt x="7" y="98"/>
                      <a:pt x="7" y="85"/>
                    </a:cubicBezTo>
                    <a:close/>
                    <a:moveTo>
                      <a:pt x="46" y="143"/>
                    </a:moveTo>
                    <a:cubicBezTo>
                      <a:pt x="46" y="103"/>
                      <a:pt x="46" y="65"/>
                      <a:pt x="46" y="26"/>
                    </a:cubicBezTo>
                    <a:cubicBezTo>
                      <a:pt x="39" y="26"/>
                      <a:pt x="33" y="27"/>
                      <a:pt x="27" y="27"/>
                    </a:cubicBezTo>
                    <a:cubicBezTo>
                      <a:pt x="27" y="66"/>
                      <a:pt x="27" y="104"/>
                      <a:pt x="27" y="143"/>
                    </a:cubicBezTo>
                    <a:cubicBezTo>
                      <a:pt x="34" y="143"/>
                      <a:pt x="40" y="143"/>
                      <a:pt x="46" y="1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33" name="Freeform 19"/>
              <p:cNvSpPr>
                <a:spLocks noEditPoints="1"/>
              </p:cNvSpPr>
              <p:nvPr/>
            </p:nvSpPr>
            <p:spPr bwMode="auto">
              <a:xfrm>
                <a:off x="3089061" y="2658981"/>
                <a:ext cx="52667" cy="89410"/>
              </a:xfrm>
              <a:custGeom>
                <a:avLst/>
                <a:gdLst>
                  <a:gd name="T0" fmla="*/ 66 w 67"/>
                  <a:gd name="T1" fmla="*/ 54 h 114"/>
                  <a:gd name="T2" fmla="*/ 66 w 67"/>
                  <a:gd name="T3" fmla="*/ 93 h 114"/>
                  <a:gd name="T4" fmla="*/ 52 w 67"/>
                  <a:gd name="T5" fmla="*/ 107 h 114"/>
                  <a:gd name="T6" fmla="*/ 6 w 67"/>
                  <a:gd name="T7" fmla="*/ 63 h 114"/>
                  <a:gd name="T8" fmla="*/ 6 w 67"/>
                  <a:gd name="T9" fmla="*/ 16 h 114"/>
                  <a:gd name="T10" fmla="*/ 22 w 67"/>
                  <a:gd name="T11" fmla="*/ 0 h 114"/>
                  <a:gd name="T12" fmla="*/ 52 w 67"/>
                  <a:gd name="T13" fmla="*/ 0 h 114"/>
                  <a:gd name="T14" fmla="*/ 66 w 67"/>
                  <a:gd name="T15" fmla="*/ 15 h 114"/>
                  <a:gd name="T16" fmla="*/ 66 w 67"/>
                  <a:gd name="T17" fmla="*/ 54 h 114"/>
                  <a:gd name="T18" fmla="*/ 46 w 67"/>
                  <a:gd name="T19" fmla="*/ 22 h 114"/>
                  <a:gd name="T20" fmla="*/ 27 w 67"/>
                  <a:gd name="T21" fmla="*/ 22 h 114"/>
                  <a:gd name="T22" fmla="*/ 27 w 67"/>
                  <a:gd name="T23" fmla="*/ 87 h 114"/>
                  <a:gd name="T24" fmla="*/ 46 w 67"/>
                  <a:gd name="T25" fmla="*/ 87 h 114"/>
                  <a:gd name="T26" fmla="*/ 46 w 67"/>
                  <a:gd name="T27" fmla="*/ 2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" h="114">
                    <a:moveTo>
                      <a:pt x="66" y="54"/>
                    </a:moveTo>
                    <a:cubicBezTo>
                      <a:pt x="66" y="67"/>
                      <a:pt x="66" y="80"/>
                      <a:pt x="66" y="93"/>
                    </a:cubicBezTo>
                    <a:cubicBezTo>
                      <a:pt x="67" y="103"/>
                      <a:pt x="62" y="107"/>
                      <a:pt x="52" y="107"/>
                    </a:cubicBezTo>
                    <a:cubicBezTo>
                      <a:pt x="0" y="106"/>
                      <a:pt x="7" y="114"/>
                      <a:pt x="6" y="63"/>
                    </a:cubicBezTo>
                    <a:cubicBezTo>
                      <a:pt x="6" y="48"/>
                      <a:pt x="6" y="32"/>
                      <a:pt x="6" y="16"/>
                    </a:cubicBezTo>
                    <a:cubicBezTo>
                      <a:pt x="6" y="5"/>
                      <a:pt x="11" y="0"/>
                      <a:pt x="22" y="0"/>
                    </a:cubicBezTo>
                    <a:cubicBezTo>
                      <a:pt x="32" y="1"/>
                      <a:pt x="42" y="1"/>
                      <a:pt x="52" y="0"/>
                    </a:cubicBezTo>
                    <a:cubicBezTo>
                      <a:pt x="62" y="0"/>
                      <a:pt x="66" y="5"/>
                      <a:pt x="66" y="15"/>
                    </a:cubicBezTo>
                    <a:cubicBezTo>
                      <a:pt x="66" y="28"/>
                      <a:pt x="66" y="41"/>
                      <a:pt x="66" y="54"/>
                    </a:cubicBezTo>
                    <a:close/>
                    <a:moveTo>
                      <a:pt x="46" y="22"/>
                    </a:moveTo>
                    <a:cubicBezTo>
                      <a:pt x="39" y="22"/>
                      <a:pt x="33" y="22"/>
                      <a:pt x="27" y="22"/>
                    </a:cubicBezTo>
                    <a:cubicBezTo>
                      <a:pt x="27" y="44"/>
                      <a:pt x="27" y="65"/>
                      <a:pt x="27" y="87"/>
                    </a:cubicBezTo>
                    <a:cubicBezTo>
                      <a:pt x="34" y="87"/>
                      <a:pt x="40" y="87"/>
                      <a:pt x="46" y="87"/>
                    </a:cubicBezTo>
                    <a:cubicBezTo>
                      <a:pt x="46" y="65"/>
                      <a:pt x="46" y="44"/>
                      <a:pt x="46" y="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39" name="Freeform 20"/>
              <p:cNvSpPr>
                <a:spLocks noEditPoints="1"/>
              </p:cNvSpPr>
              <p:nvPr/>
            </p:nvSpPr>
            <p:spPr bwMode="auto">
              <a:xfrm>
                <a:off x="3236051" y="2654078"/>
                <a:ext cx="51442" cy="89410"/>
              </a:xfrm>
              <a:custGeom>
                <a:avLst/>
                <a:gdLst>
                  <a:gd name="T0" fmla="*/ 0 w 65"/>
                  <a:gd name="T1" fmla="*/ 60 h 113"/>
                  <a:gd name="T2" fmla="*/ 0 w 65"/>
                  <a:gd name="T3" fmla="*/ 24 h 113"/>
                  <a:gd name="T4" fmla="*/ 17 w 65"/>
                  <a:gd name="T5" fmla="*/ 6 h 113"/>
                  <a:gd name="T6" fmla="*/ 61 w 65"/>
                  <a:gd name="T7" fmla="*/ 49 h 113"/>
                  <a:gd name="T8" fmla="*/ 61 w 65"/>
                  <a:gd name="T9" fmla="*/ 99 h 113"/>
                  <a:gd name="T10" fmla="*/ 46 w 65"/>
                  <a:gd name="T11" fmla="*/ 113 h 113"/>
                  <a:gd name="T12" fmla="*/ 13 w 65"/>
                  <a:gd name="T13" fmla="*/ 113 h 113"/>
                  <a:gd name="T14" fmla="*/ 0 w 65"/>
                  <a:gd name="T15" fmla="*/ 100 h 113"/>
                  <a:gd name="T16" fmla="*/ 1 w 65"/>
                  <a:gd name="T17" fmla="*/ 60 h 113"/>
                  <a:gd name="T18" fmla="*/ 0 w 65"/>
                  <a:gd name="T19" fmla="*/ 60 h 113"/>
                  <a:gd name="T20" fmla="*/ 21 w 65"/>
                  <a:gd name="T21" fmla="*/ 93 h 113"/>
                  <a:gd name="T22" fmla="*/ 39 w 65"/>
                  <a:gd name="T23" fmla="*/ 93 h 113"/>
                  <a:gd name="T24" fmla="*/ 39 w 65"/>
                  <a:gd name="T25" fmla="*/ 28 h 113"/>
                  <a:gd name="T26" fmla="*/ 21 w 65"/>
                  <a:gd name="T27" fmla="*/ 28 h 113"/>
                  <a:gd name="T28" fmla="*/ 21 w 65"/>
                  <a:gd name="T29" fmla="*/ 85 h 113"/>
                  <a:gd name="T30" fmla="*/ 21 w 65"/>
                  <a:gd name="T31" fmla="*/ 9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113">
                    <a:moveTo>
                      <a:pt x="0" y="60"/>
                    </a:moveTo>
                    <a:cubicBezTo>
                      <a:pt x="0" y="48"/>
                      <a:pt x="1" y="36"/>
                      <a:pt x="0" y="24"/>
                    </a:cubicBezTo>
                    <a:cubicBezTo>
                      <a:pt x="0" y="12"/>
                      <a:pt x="4" y="6"/>
                      <a:pt x="17" y="6"/>
                    </a:cubicBezTo>
                    <a:cubicBezTo>
                      <a:pt x="65" y="7"/>
                      <a:pt x="61" y="0"/>
                      <a:pt x="61" y="49"/>
                    </a:cubicBezTo>
                    <a:cubicBezTo>
                      <a:pt x="61" y="66"/>
                      <a:pt x="61" y="82"/>
                      <a:pt x="61" y="99"/>
                    </a:cubicBezTo>
                    <a:cubicBezTo>
                      <a:pt x="61" y="108"/>
                      <a:pt x="56" y="113"/>
                      <a:pt x="46" y="113"/>
                    </a:cubicBezTo>
                    <a:cubicBezTo>
                      <a:pt x="35" y="113"/>
                      <a:pt x="24" y="113"/>
                      <a:pt x="13" y="113"/>
                    </a:cubicBezTo>
                    <a:cubicBezTo>
                      <a:pt x="4" y="113"/>
                      <a:pt x="0" y="109"/>
                      <a:pt x="0" y="100"/>
                    </a:cubicBezTo>
                    <a:cubicBezTo>
                      <a:pt x="1" y="87"/>
                      <a:pt x="1" y="73"/>
                      <a:pt x="1" y="60"/>
                    </a:cubicBezTo>
                    <a:cubicBezTo>
                      <a:pt x="1" y="60"/>
                      <a:pt x="0" y="60"/>
                      <a:pt x="0" y="60"/>
                    </a:cubicBezTo>
                    <a:close/>
                    <a:moveTo>
                      <a:pt x="21" y="93"/>
                    </a:moveTo>
                    <a:cubicBezTo>
                      <a:pt x="28" y="93"/>
                      <a:pt x="33" y="93"/>
                      <a:pt x="39" y="93"/>
                    </a:cubicBezTo>
                    <a:cubicBezTo>
                      <a:pt x="39" y="70"/>
                      <a:pt x="39" y="49"/>
                      <a:pt x="39" y="28"/>
                    </a:cubicBezTo>
                    <a:cubicBezTo>
                      <a:pt x="33" y="28"/>
                      <a:pt x="27" y="28"/>
                      <a:pt x="21" y="28"/>
                    </a:cubicBezTo>
                    <a:cubicBezTo>
                      <a:pt x="21" y="48"/>
                      <a:pt x="20" y="67"/>
                      <a:pt x="21" y="85"/>
                    </a:cubicBezTo>
                    <a:cubicBezTo>
                      <a:pt x="21" y="87"/>
                      <a:pt x="21" y="90"/>
                      <a:pt x="21" y="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40" name="Freeform 21"/>
              <p:cNvSpPr/>
              <p:nvPr/>
            </p:nvSpPr>
            <p:spPr bwMode="auto">
              <a:xfrm>
                <a:off x="3307099" y="2705516"/>
                <a:ext cx="47768" cy="37968"/>
              </a:xfrm>
              <a:custGeom>
                <a:avLst/>
                <a:gdLst>
                  <a:gd name="T0" fmla="*/ 20 w 60"/>
                  <a:gd name="T1" fmla="*/ 29 h 49"/>
                  <a:gd name="T2" fmla="*/ 49 w 60"/>
                  <a:gd name="T3" fmla="*/ 29 h 49"/>
                  <a:gd name="T4" fmla="*/ 60 w 60"/>
                  <a:gd name="T5" fmla="*/ 38 h 49"/>
                  <a:gd name="T6" fmla="*/ 49 w 60"/>
                  <a:gd name="T7" fmla="*/ 47 h 49"/>
                  <a:gd name="T8" fmla="*/ 12 w 60"/>
                  <a:gd name="T9" fmla="*/ 47 h 49"/>
                  <a:gd name="T10" fmla="*/ 1 w 60"/>
                  <a:gd name="T11" fmla="*/ 36 h 49"/>
                  <a:gd name="T12" fmla="*/ 1 w 60"/>
                  <a:gd name="T13" fmla="*/ 13 h 49"/>
                  <a:gd name="T14" fmla="*/ 11 w 60"/>
                  <a:gd name="T15" fmla="*/ 0 h 49"/>
                  <a:gd name="T16" fmla="*/ 20 w 60"/>
                  <a:gd name="T17" fmla="*/ 12 h 49"/>
                  <a:gd name="T18" fmla="*/ 20 w 60"/>
                  <a:gd name="T19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49">
                    <a:moveTo>
                      <a:pt x="20" y="29"/>
                    </a:moveTo>
                    <a:cubicBezTo>
                      <a:pt x="31" y="29"/>
                      <a:pt x="40" y="28"/>
                      <a:pt x="49" y="29"/>
                    </a:cubicBezTo>
                    <a:cubicBezTo>
                      <a:pt x="53" y="30"/>
                      <a:pt x="57" y="35"/>
                      <a:pt x="60" y="38"/>
                    </a:cubicBezTo>
                    <a:cubicBezTo>
                      <a:pt x="57" y="42"/>
                      <a:pt x="53" y="47"/>
                      <a:pt x="49" y="47"/>
                    </a:cubicBezTo>
                    <a:cubicBezTo>
                      <a:pt x="37" y="49"/>
                      <a:pt x="24" y="49"/>
                      <a:pt x="12" y="47"/>
                    </a:cubicBezTo>
                    <a:cubicBezTo>
                      <a:pt x="8" y="47"/>
                      <a:pt x="2" y="41"/>
                      <a:pt x="1" y="36"/>
                    </a:cubicBezTo>
                    <a:cubicBezTo>
                      <a:pt x="0" y="29"/>
                      <a:pt x="0" y="20"/>
                      <a:pt x="1" y="13"/>
                    </a:cubicBezTo>
                    <a:cubicBezTo>
                      <a:pt x="2" y="8"/>
                      <a:pt x="8" y="4"/>
                      <a:pt x="11" y="0"/>
                    </a:cubicBezTo>
                    <a:cubicBezTo>
                      <a:pt x="14" y="4"/>
                      <a:pt x="18" y="7"/>
                      <a:pt x="20" y="12"/>
                    </a:cubicBezTo>
                    <a:cubicBezTo>
                      <a:pt x="22" y="16"/>
                      <a:pt x="20" y="21"/>
                      <a:pt x="20" y="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41" name="Freeform 22"/>
              <p:cNvSpPr/>
              <p:nvPr/>
            </p:nvSpPr>
            <p:spPr bwMode="auto">
              <a:xfrm>
                <a:off x="3323020" y="2552422"/>
                <a:ext cx="151876" cy="156775"/>
              </a:xfrm>
              <a:custGeom>
                <a:avLst/>
                <a:gdLst>
                  <a:gd name="T0" fmla="*/ 193 w 193"/>
                  <a:gd name="T1" fmla="*/ 102 h 198"/>
                  <a:gd name="T2" fmla="*/ 90 w 193"/>
                  <a:gd name="T3" fmla="*/ 195 h 198"/>
                  <a:gd name="T4" fmla="*/ 6 w 193"/>
                  <a:gd name="T5" fmla="*/ 91 h 198"/>
                  <a:gd name="T6" fmla="*/ 117 w 193"/>
                  <a:gd name="T7" fmla="*/ 11 h 198"/>
                  <a:gd name="T8" fmla="*/ 149 w 193"/>
                  <a:gd name="T9" fmla="*/ 23 h 198"/>
                  <a:gd name="T10" fmla="*/ 157 w 193"/>
                  <a:gd name="T11" fmla="*/ 40 h 198"/>
                  <a:gd name="T12" fmla="*/ 139 w 193"/>
                  <a:gd name="T13" fmla="*/ 40 h 198"/>
                  <a:gd name="T14" fmla="*/ 31 w 193"/>
                  <a:gd name="T15" fmla="*/ 75 h 198"/>
                  <a:gd name="T16" fmla="*/ 53 w 193"/>
                  <a:gd name="T17" fmla="*/ 159 h 198"/>
                  <a:gd name="T18" fmla="*/ 139 w 193"/>
                  <a:gd name="T19" fmla="*/ 164 h 198"/>
                  <a:gd name="T20" fmla="*/ 170 w 193"/>
                  <a:gd name="T21" fmla="*/ 80 h 198"/>
                  <a:gd name="T22" fmla="*/ 172 w 193"/>
                  <a:gd name="T23" fmla="*/ 58 h 198"/>
                  <a:gd name="T24" fmla="*/ 189 w 193"/>
                  <a:gd name="T25" fmla="*/ 76 h 198"/>
                  <a:gd name="T26" fmla="*/ 193 w 193"/>
                  <a:gd name="T27" fmla="*/ 102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3" h="198">
                    <a:moveTo>
                      <a:pt x="193" y="102"/>
                    </a:moveTo>
                    <a:cubicBezTo>
                      <a:pt x="192" y="158"/>
                      <a:pt x="147" y="198"/>
                      <a:pt x="90" y="195"/>
                    </a:cubicBezTo>
                    <a:cubicBezTo>
                      <a:pt x="40" y="191"/>
                      <a:pt x="0" y="142"/>
                      <a:pt x="6" y="91"/>
                    </a:cubicBezTo>
                    <a:cubicBezTo>
                      <a:pt x="14" y="36"/>
                      <a:pt x="63" y="0"/>
                      <a:pt x="117" y="11"/>
                    </a:cubicBezTo>
                    <a:cubicBezTo>
                      <a:pt x="128" y="13"/>
                      <a:pt x="139" y="19"/>
                      <a:pt x="149" y="23"/>
                    </a:cubicBezTo>
                    <a:cubicBezTo>
                      <a:pt x="156" y="26"/>
                      <a:pt x="163" y="32"/>
                      <a:pt x="157" y="40"/>
                    </a:cubicBezTo>
                    <a:cubicBezTo>
                      <a:pt x="155" y="43"/>
                      <a:pt x="144" y="42"/>
                      <a:pt x="139" y="40"/>
                    </a:cubicBezTo>
                    <a:cubicBezTo>
                      <a:pt x="97" y="16"/>
                      <a:pt x="47" y="32"/>
                      <a:pt x="31" y="75"/>
                    </a:cubicBezTo>
                    <a:cubicBezTo>
                      <a:pt x="19" y="104"/>
                      <a:pt x="28" y="139"/>
                      <a:pt x="53" y="159"/>
                    </a:cubicBezTo>
                    <a:cubicBezTo>
                      <a:pt x="77" y="179"/>
                      <a:pt x="114" y="181"/>
                      <a:pt x="139" y="164"/>
                    </a:cubicBezTo>
                    <a:cubicBezTo>
                      <a:pt x="167" y="145"/>
                      <a:pt x="179" y="112"/>
                      <a:pt x="170" y="80"/>
                    </a:cubicBezTo>
                    <a:cubicBezTo>
                      <a:pt x="167" y="72"/>
                      <a:pt x="159" y="61"/>
                      <a:pt x="172" y="58"/>
                    </a:cubicBezTo>
                    <a:cubicBezTo>
                      <a:pt x="185" y="54"/>
                      <a:pt x="186" y="67"/>
                      <a:pt x="189" y="76"/>
                    </a:cubicBezTo>
                    <a:cubicBezTo>
                      <a:pt x="191" y="84"/>
                      <a:pt x="192" y="93"/>
                      <a:pt x="193" y="1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</p:grpSp>
        <p:grpSp>
          <p:nvGrpSpPr>
            <p:cNvPr id="142" name="组合 141"/>
            <p:cNvGrpSpPr/>
            <p:nvPr/>
          </p:nvGrpSpPr>
          <p:grpSpPr>
            <a:xfrm>
              <a:off x="6886695" y="4376082"/>
              <a:ext cx="552138" cy="533232"/>
              <a:chOff x="2992313" y="2387073"/>
              <a:chExt cx="536459" cy="518091"/>
            </a:xfrm>
            <a:solidFill>
              <a:schemeClr val="bg1"/>
            </a:solidFill>
          </p:grpSpPr>
          <p:sp>
            <p:nvSpPr>
              <p:cNvPr id="143" name="Freeform 14"/>
              <p:cNvSpPr>
                <a:spLocks noEditPoints="1"/>
              </p:cNvSpPr>
              <p:nvPr/>
            </p:nvSpPr>
            <p:spPr bwMode="auto">
              <a:xfrm>
                <a:off x="2992313" y="2421367"/>
                <a:ext cx="442155" cy="483797"/>
              </a:xfrm>
              <a:custGeom>
                <a:avLst/>
                <a:gdLst>
                  <a:gd name="T0" fmla="*/ 96 w 559"/>
                  <a:gd name="T1" fmla="*/ 463 h 611"/>
                  <a:gd name="T2" fmla="*/ 35 w 559"/>
                  <a:gd name="T3" fmla="*/ 463 h 611"/>
                  <a:gd name="T4" fmla="*/ 0 w 559"/>
                  <a:gd name="T5" fmla="*/ 428 h 611"/>
                  <a:gd name="T6" fmla="*/ 0 w 559"/>
                  <a:gd name="T7" fmla="*/ 36 h 611"/>
                  <a:gd name="T8" fmla="*/ 33 w 559"/>
                  <a:gd name="T9" fmla="*/ 1 h 611"/>
                  <a:gd name="T10" fmla="*/ 72 w 559"/>
                  <a:gd name="T11" fmla="*/ 2 h 611"/>
                  <a:gd name="T12" fmla="*/ 84 w 559"/>
                  <a:gd name="T13" fmla="*/ 10 h 611"/>
                  <a:gd name="T14" fmla="*/ 72 w 559"/>
                  <a:gd name="T15" fmla="*/ 20 h 611"/>
                  <a:gd name="T16" fmla="*/ 33 w 559"/>
                  <a:gd name="T17" fmla="*/ 21 h 611"/>
                  <a:gd name="T18" fmla="*/ 20 w 559"/>
                  <a:gd name="T19" fmla="*/ 33 h 611"/>
                  <a:gd name="T20" fmla="*/ 20 w 559"/>
                  <a:gd name="T21" fmla="*/ 42 h 611"/>
                  <a:gd name="T22" fmla="*/ 20 w 559"/>
                  <a:gd name="T23" fmla="*/ 421 h 611"/>
                  <a:gd name="T24" fmla="*/ 41 w 559"/>
                  <a:gd name="T25" fmla="*/ 443 h 611"/>
                  <a:gd name="T26" fmla="*/ 534 w 559"/>
                  <a:gd name="T27" fmla="*/ 443 h 611"/>
                  <a:gd name="T28" fmla="*/ 546 w 559"/>
                  <a:gd name="T29" fmla="*/ 444 h 611"/>
                  <a:gd name="T30" fmla="*/ 559 w 559"/>
                  <a:gd name="T31" fmla="*/ 453 h 611"/>
                  <a:gd name="T32" fmla="*/ 546 w 559"/>
                  <a:gd name="T33" fmla="*/ 462 h 611"/>
                  <a:gd name="T34" fmla="*/ 504 w 559"/>
                  <a:gd name="T35" fmla="*/ 463 h 611"/>
                  <a:gd name="T36" fmla="*/ 491 w 559"/>
                  <a:gd name="T37" fmla="*/ 464 h 611"/>
                  <a:gd name="T38" fmla="*/ 490 w 559"/>
                  <a:gd name="T39" fmla="*/ 481 h 611"/>
                  <a:gd name="T40" fmla="*/ 464 w 559"/>
                  <a:gd name="T41" fmla="*/ 507 h 611"/>
                  <a:gd name="T42" fmla="*/ 381 w 559"/>
                  <a:gd name="T43" fmla="*/ 507 h 611"/>
                  <a:gd name="T44" fmla="*/ 370 w 559"/>
                  <a:gd name="T45" fmla="*/ 508 h 611"/>
                  <a:gd name="T46" fmla="*/ 405 w 559"/>
                  <a:gd name="T47" fmla="*/ 576 h 611"/>
                  <a:gd name="T48" fmla="*/ 414 w 559"/>
                  <a:gd name="T49" fmla="*/ 594 h 611"/>
                  <a:gd name="T50" fmla="*/ 411 w 559"/>
                  <a:gd name="T51" fmla="*/ 611 h 611"/>
                  <a:gd name="T52" fmla="*/ 397 w 559"/>
                  <a:gd name="T53" fmla="*/ 603 h 611"/>
                  <a:gd name="T54" fmla="*/ 364 w 559"/>
                  <a:gd name="T55" fmla="*/ 538 h 611"/>
                  <a:gd name="T56" fmla="*/ 312 w 559"/>
                  <a:gd name="T57" fmla="*/ 506 h 611"/>
                  <a:gd name="T58" fmla="*/ 250 w 559"/>
                  <a:gd name="T59" fmla="*/ 507 h 611"/>
                  <a:gd name="T60" fmla="*/ 234 w 559"/>
                  <a:gd name="T61" fmla="*/ 517 h 611"/>
                  <a:gd name="T62" fmla="*/ 190 w 559"/>
                  <a:gd name="T63" fmla="*/ 601 h 611"/>
                  <a:gd name="T64" fmla="*/ 175 w 559"/>
                  <a:gd name="T65" fmla="*/ 610 h 611"/>
                  <a:gd name="T66" fmla="*/ 174 w 559"/>
                  <a:gd name="T67" fmla="*/ 591 h 611"/>
                  <a:gd name="T68" fmla="*/ 216 w 559"/>
                  <a:gd name="T69" fmla="*/ 507 h 611"/>
                  <a:gd name="T70" fmla="*/ 187 w 559"/>
                  <a:gd name="T71" fmla="*/ 507 h 611"/>
                  <a:gd name="T72" fmla="*/ 127 w 559"/>
                  <a:gd name="T73" fmla="*/ 507 h 611"/>
                  <a:gd name="T74" fmla="*/ 96 w 559"/>
                  <a:gd name="T75" fmla="*/ 476 h 611"/>
                  <a:gd name="T76" fmla="*/ 96 w 559"/>
                  <a:gd name="T77" fmla="*/ 463 h 611"/>
                  <a:gd name="T78" fmla="*/ 470 w 559"/>
                  <a:gd name="T79" fmla="*/ 464 h 611"/>
                  <a:gd name="T80" fmla="*/ 117 w 559"/>
                  <a:gd name="T81" fmla="*/ 464 h 611"/>
                  <a:gd name="T82" fmla="*/ 117 w 559"/>
                  <a:gd name="T83" fmla="*/ 486 h 611"/>
                  <a:gd name="T84" fmla="*/ 470 w 559"/>
                  <a:gd name="T85" fmla="*/ 486 h 611"/>
                  <a:gd name="T86" fmla="*/ 470 w 559"/>
                  <a:gd name="T87" fmla="*/ 464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59" h="611">
                    <a:moveTo>
                      <a:pt x="96" y="463"/>
                    </a:moveTo>
                    <a:cubicBezTo>
                      <a:pt x="74" y="463"/>
                      <a:pt x="54" y="463"/>
                      <a:pt x="35" y="463"/>
                    </a:cubicBezTo>
                    <a:cubicBezTo>
                      <a:pt x="10" y="463"/>
                      <a:pt x="0" y="453"/>
                      <a:pt x="0" y="428"/>
                    </a:cubicBezTo>
                    <a:cubicBezTo>
                      <a:pt x="0" y="298"/>
                      <a:pt x="0" y="167"/>
                      <a:pt x="0" y="36"/>
                    </a:cubicBezTo>
                    <a:cubicBezTo>
                      <a:pt x="0" y="12"/>
                      <a:pt x="9" y="2"/>
                      <a:pt x="33" y="1"/>
                    </a:cubicBezTo>
                    <a:cubicBezTo>
                      <a:pt x="46" y="1"/>
                      <a:pt x="59" y="0"/>
                      <a:pt x="72" y="2"/>
                    </a:cubicBezTo>
                    <a:cubicBezTo>
                      <a:pt x="76" y="2"/>
                      <a:pt x="80" y="7"/>
                      <a:pt x="84" y="10"/>
                    </a:cubicBezTo>
                    <a:cubicBezTo>
                      <a:pt x="80" y="14"/>
                      <a:pt x="76" y="20"/>
                      <a:pt x="72" y="20"/>
                    </a:cubicBezTo>
                    <a:cubicBezTo>
                      <a:pt x="59" y="21"/>
                      <a:pt x="46" y="21"/>
                      <a:pt x="33" y="21"/>
                    </a:cubicBezTo>
                    <a:cubicBezTo>
                      <a:pt x="24" y="20"/>
                      <a:pt x="20" y="25"/>
                      <a:pt x="20" y="33"/>
                    </a:cubicBezTo>
                    <a:cubicBezTo>
                      <a:pt x="20" y="36"/>
                      <a:pt x="20" y="39"/>
                      <a:pt x="20" y="42"/>
                    </a:cubicBezTo>
                    <a:cubicBezTo>
                      <a:pt x="20" y="169"/>
                      <a:pt x="19" y="295"/>
                      <a:pt x="20" y="421"/>
                    </a:cubicBezTo>
                    <a:cubicBezTo>
                      <a:pt x="20" y="443"/>
                      <a:pt x="20" y="443"/>
                      <a:pt x="41" y="443"/>
                    </a:cubicBezTo>
                    <a:cubicBezTo>
                      <a:pt x="206" y="443"/>
                      <a:pt x="370" y="443"/>
                      <a:pt x="534" y="443"/>
                    </a:cubicBezTo>
                    <a:cubicBezTo>
                      <a:pt x="538" y="443"/>
                      <a:pt x="543" y="442"/>
                      <a:pt x="546" y="444"/>
                    </a:cubicBezTo>
                    <a:cubicBezTo>
                      <a:pt x="551" y="446"/>
                      <a:pt x="555" y="450"/>
                      <a:pt x="559" y="453"/>
                    </a:cubicBezTo>
                    <a:cubicBezTo>
                      <a:pt x="554" y="456"/>
                      <a:pt x="551" y="462"/>
                      <a:pt x="546" y="462"/>
                    </a:cubicBezTo>
                    <a:cubicBezTo>
                      <a:pt x="532" y="464"/>
                      <a:pt x="518" y="463"/>
                      <a:pt x="504" y="463"/>
                    </a:cubicBezTo>
                    <a:cubicBezTo>
                      <a:pt x="500" y="463"/>
                      <a:pt x="496" y="464"/>
                      <a:pt x="491" y="464"/>
                    </a:cubicBezTo>
                    <a:cubicBezTo>
                      <a:pt x="491" y="470"/>
                      <a:pt x="491" y="475"/>
                      <a:pt x="490" y="481"/>
                    </a:cubicBezTo>
                    <a:cubicBezTo>
                      <a:pt x="490" y="499"/>
                      <a:pt x="482" y="507"/>
                      <a:pt x="464" y="507"/>
                    </a:cubicBezTo>
                    <a:cubicBezTo>
                      <a:pt x="436" y="507"/>
                      <a:pt x="409" y="507"/>
                      <a:pt x="381" y="507"/>
                    </a:cubicBezTo>
                    <a:cubicBezTo>
                      <a:pt x="378" y="507"/>
                      <a:pt x="375" y="507"/>
                      <a:pt x="370" y="508"/>
                    </a:cubicBezTo>
                    <a:cubicBezTo>
                      <a:pt x="382" y="532"/>
                      <a:pt x="394" y="554"/>
                      <a:pt x="405" y="576"/>
                    </a:cubicBezTo>
                    <a:cubicBezTo>
                      <a:pt x="408" y="582"/>
                      <a:pt x="412" y="588"/>
                      <a:pt x="414" y="594"/>
                    </a:cubicBezTo>
                    <a:cubicBezTo>
                      <a:pt x="415" y="599"/>
                      <a:pt x="412" y="605"/>
                      <a:pt x="411" y="611"/>
                    </a:cubicBezTo>
                    <a:cubicBezTo>
                      <a:pt x="406" y="608"/>
                      <a:pt x="399" y="607"/>
                      <a:pt x="397" y="603"/>
                    </a:cubicBezTo>
                    <a:cubicBezTo>
                      <a:pt x="385" y="582"/>
                      <a:pt x="372" y="561"/>
                      <a:pt x="364" y="538"/>
                    </a:cubicBezTo>
                    <a:cubicBezTo>
                      <a:pt x="354" y="512"/>
                      <a:pt x="339" y="503"/>
                      <a:pt x="312" y="506"/>
                    </a:cubicBezTo>
                    <a:cubicBezTo>
                      <a:pt x="292" y="509"/>
                      <a:pt x="270" y="506"/>
                      <a:pt x="250" y="507"/>
                    </a:cubicBezTo>
                    <a:cubicBezTo>
                      <a:pt x="244" y="508"/>
                      <a:pt x="237" y="512"/>
                      <a:pt x="234" y="517"/>
                    </a:cubicBezTo>
                    <a:cubicBezTo>
                      <a:pt x="219" y="545"/>
                      <a:pt x="205" y="573"/>
                      <a:pt x="190" y="601"/>
                    </a:cubicBezTo>
                    <a:cubicBezTo>
                      <a:pt x="188" y="605"/>
                      <a:pt x="179" y="611"/>
                      <a:pt x="175" y="610"/>
                    </a:cubicBezTo>
                    <a:cubicBezTo>
                      <a:pt x="166" y="606"/>
                      <a:pt x="170" y="598"/>
                      <a:pt x="174" y="591"/>
                    </a:cubicBezTo>
                    <a:cubicBezTo>
                      <a:pt x="187" y="564"/>
                      <a:pt x="201" y="537"/>
                      <a:pt x="216" y="507"/>
                    </a:cubicBezTo>
                    <a:cubicBezTo>
                      <a:pt x="205" y="507"/>
                      <a:pt x="196" y="507"/>
                      <a:pt x="187" y="507"/>
                    </a:cubicBezTo>
                    <a:cubicBezTo>
                      <a:pt x="167" y="507"/>
                      <a:pt x="147" y="507"/>
                      <a:pt x="127" y="507"/>
                    </a:cubicBezTo>
                    <a:cubicBezTo>
                      <a:pt x="102" y="507"/>
                      <a:pt x="96" y="501"/>
                      <a:pt x="96" y="476"/>
                    </a:cubicBezTo>
                    <a:cubicBezTo>
                      <a:pt x="96" y="473"/>
                      <a:pt x="96" y="469"/>
                      <a:pt x="96" y="463"/>
                    </a:cubicBezTo>
                    <a:close/>
                    <a:moveTo>
                      <a:pt x="470" y="464"/>
                    </a:moveTo>
                    <a:cubicBezTo>
                      <a:pt x="352" y="464"/>
                      <a:pt x="234" y="464"/>
                      <a:pt x="117" y="464"/>
                    </a:cubicBezTo>
                    <a:cubicBezTo>
                      <a:pt x="117" y="473"/>
                      <a:pt x="117" y="479"/>
                      <a:pt x="117" y="486"/>
                    </a:cubicBezTo>
                    <a:cubicBezTo>
                      <a:pt x="235" y="486"/>
                      <a:pt x="353" y="486"/>
                      <a:pt x="470" y="486"/>
                    </a:cubicBezTo>
                    <a:cubicBezTo>
                      <a:pt x="470" y="478"/>
                      <a:pt x="470" y="472"/>
                      <a:pt x="470" y="4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44" name="Freeform 15"/>
              <p:cNvSpPr>
                <a:spLocks noEditPoints="1"/>
              </p:cNvSpPr>
              <p:nvPr/>
            </p:nvSpPr>
            <p:spPr bwMode="auto">
              <a:xfrm>
                <a:off x="3292385" y="2521800"/>
                <a:ext cx="236387" cy="307425"/>
              </a:xfrm>
              <a:custGeom>
                <a:avLst/>
                <a:gdLst>
                  <a:gd name="T0" fmla="*/ 267 w 299"/>
                  <a:gd name="T1" fmla="*/ 139 h 388"/>
                  <a:gd name="T2" fmla="*/ 240 w 299"/>
                  <a:gd name="T3" fmla="*/ 218 h 388"/>
                  <a:gd name="T4" fmla="*/ 239 w 299"/>
                  <a:gd name="T5" fmla="*/ 239 h 388"/>
                  <a:gd name="T6" fmla="*/ 286 w 299"/>
                  <a:gd name="T7" fmla="*/ 321 h 388"/>
                  <a:gd name="T8" fmla="*/ 275 w 299"/>
                  <a:gd name="T9" fmla="*/ 376 h 388"/>
                  <a:gd name="T10" fmla="*/ 221 w 299"/>
                  <a:gd name="T11" fmla="*/ 358 h 388"/>
                  <a:gd name="T12" fmla="*/ 174 w 299"/>
                  <a:gd name="T13" fmla="*/ 275 h 388"/>
                  <a:gd name="T14" fmla="*/ 156 w 299"/>
                  <a:gd name="T15" fmla="*/ 267 h 388"/>
                  <a:gd name="T16" fmla="*/ 12 w 299"/>
                  <a:gd name="T17" fmla="*/ 164 h 388"/>
                  <a:gd name="T18" fmla="*/ 114 w 299"/>
                  <a:gd name="T19" fmla="*/ 14 h 388"/>
                  <a:gd name="T20" fmla="*/ 267 w 299"/>
                  <a:gd name="T21" fmla="*/ 139 h 388"/>
                  <a:gd name="T22" fmla="*/ 139 w 299"/>
                  <a:gd name="T23" fmla="*/ 249 h 388"/>
                  <a:gd name="T24" fmla="*/ 247 w 299"/>
                  <a:gd name="T25" fmla="*/ 139 h 388"/>
                  <a:gd name="T26" fmla="*/ 137 w 299"/>
                  <a:gd name="T27" fmla="*/ 31 h 388"/>
                  <a:gd name="T28" fmla="*/ 30 w 299"/>
                  <a:gd name="T29" fmla="*/ 142 h 388"/>
                  <a:gd name="T30" fmla="*/ 139 w 299"/>
                  <a:gd name="T31" fmla="*/ 249 h 388"/>
                  <a:gd name="T32" fmla="*/ 187 w 299"/>
                  <a:gd name="T33" fmla="*/ 260 h 388"/>
                  <a:gd name="T34" fmla="*/ 240 w 299"/>
                  <a:gd name="T35" fmla="*/ 351 h 388"/>
                  <a:gd name="T36" fmla="*/ 264 w 299"/>
                  <a:gd name="T37" fmla="*/ 359 h 388"/>
                  <a:gd name="T38" fmla="*/ 271 w 299"/>
                  <a:gd name="T39" fmla="*/ 334 h 388"/>
                  <a:gd name="T40" fmla="*/ 218 w 299"/>
                  <a:gd name="T41" fmla="*/ 242 h 388"/>
                  <a:gd name="T42" fmla="*/ 187 w 299"/>
                  <a:gd name="T43" fmla="*/ 26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99" h="388">
                    <a:moveTo>
                      <a:pt x="267" y="139"/>
                    </a:moveTo>
                    <a:cubicBezTo>
                      <a:pt x="267" y="169"/>
                      <a:pt x="258" y="195"/>
                      <a:pt x="240" y="218"/>
                    </a:cubicBezTo>
                    <a:cubicBezTo>
                      <a:pt x="234" y="226"/>
                      <a:pt x="234" y="231"/>
                      <a:pt x="239" y="239"/>
                    </a:cubicBezTo>
                    <a:cubicBezTo>
                      <a:pt x="255" y="266"/>
                      <a:pt x="270" y="293"/>
                      <a:pt x="286" y="321"/>
                    </a:cubicBezTo>
                    <a:cubicBezTo>
                      <a:pt x="299" y="343"/>
                      <a:pt x="295" y="365"/>
                      <a:pt x="275" y="376"/>
                    </a:cubicBezTo>
                    <a:cubicBezTo>
                      <a:pt x="255" y="388"/>
                      <a:pt x="235" y="381"/>
                      <a:pt x="221" y="358"/>
                    </a:cubicBezTo>
                    <a:cubicBezTo>
                      <a:pt x="205" y="331"/>
                      <a:pt x="189" y="303"/>
                      <a:pt x="174" y="275"/>
                    </a:cubicBezTo>
                    <a:cubicBezTo>
                      <a:pt x="170" y="268"/>
                      <a:pt x="166" y="265"/>
                      <a:pt x="156" y="267"/>
                    </a:cubicBezTo>
                    <a:cubicBezTo>
                      <a:pt x="91" y="278"/>
                      <a:pt x="23" y="229"/>
                      <a:pt x="12" y="164"/>
                    </a:cubicBezTo>
                    <a:cubicBezTo>
                      <a:pt x="0" y="92"/>
                      <a:pt x="46" y="25"/>
                      <a:pt x="114" y="14"/>
                    </a:cubicBezTo>
                    <a:cubicBezTo>
                      <a:pt x="195" y="0"/>
                      <a:pt x="267" y="59"/>
                      <a:pt x="267" y="139"/>
                    </a:cubicBezTo>
                    <a:close/>
                    <a:moveTo>
                      <a:pt x="139" y="249"/>
                    </a:moveTo>
                    <a:cubicBezTo>
                      <a:pt x="199" y="248"/>
                      <a:pt x="248" y="199"/>
                      <a:pt x="247" y="139"/>
                    </a:cubicBezTo>
                    <a:cubicBezTo>
                      <a:pt x="246" y="78"/>
                      <a:pt x="198" y="31"/>
                      <a:pt x="137" y="31"/>
                    </a:cubicBezTo>
                    <a:cubicBezTo>
                      <a:pt x="76" y="32"/>
                      <a:pt x="29" y="80"/>
                      <a:pt x="30" y="142"/>
                    </a:cubicBezTo>
                    <a:cubicBezTo>
                      <a:pt x="30" y="201"/>
                      <a:pt x="80" y="249"/>
                      <a:pt x="139" y="249"/>
                    </a:cubicBezTo>
                    <a:close/>
                    <a:moveTo>
                      <a:pt x="187" y="260"/>
                    </a:moveTo>
                    <a:cubicBezTo>
                      <a:pt x="206" y="291"/>
                      <a:pt x="223" y="321"/>
                      <a:pt x="240" y="351"/>
                    </a:cubicBezTo>
                    <a:cubicBezTo>
                      <a:pt x="246" y="361"/>
                      <a:pt x="254" y="365"/>
                      <a:pt x="264" y="359"/>
                    </a:cubicBezTo>
                    <a:cubicBezTo>
                      <a:pt x="275" y="354"/>
                      <a:pt x="276" y="344"/>
                      <a:pt x="271" y="334"/>
                    </a:cubicBezTo>
                    <a:cubicBezTo>
                      <a:pt x="253" y="303"/>
                      <a:pt x="236" y="273"/>
                      <a:pt x="218" y="242"/>
                    </a:cubicBezTo>
                    <a:cubicBezTo>
                      <a:pt x="208" y="248"/>
                      <a:pt x="198" y="253"/>
                      <a:pt x="187" y="2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45" name="Freeform 16"/>
              <p:cNvSpPr>
                <a:spLocks noEditPoints="1"/>
              </p:cNvSpPr>
              <p:nvPr/>
            </p:nvSpPr>
            <p:spPr bwMode="auto">
              <a:xfrm>
                <a:off x="3075598" y="2387073"/>
                <a:ext cx="380915" cy="139627"/>
              </a:xfrm>
              <a:custGeom>
                <a:avLst/>
                <a:gdLst>
                  <a:gd name="T0" fmla="*/ 132 w 482"/>
                  <a:gd name="T1" fmla="*/ 44 h 176"/>
                  <a:gd name="T2" fmla="*/ 182 w 482"/>
                  <a:gd name="T3" fmla="*/ 0 h 176"/>
                  <a:gd name="T4" fmla="*/ 210 w 482"/>
                  <a:gd name="T5" fmla="*/ 0 h 176"/>
                  <a:gd name="T6" fmla="*/ 243 w 482"/>
                  <a:gd name="T7" fmla="*/ 32 h 176"/>
                  <a:gd name="T8" fmla="*/ 243 w 482"/>
                  <a:gd name="T9" fmla="*/ 44 h 176"/>
                  <a:gd name="T10" fmla="*/ 261 w 482"/>
                  <a:gd name="T11" fmla="*/ 44 h 176"/>
                  <a:gd name="T12" fmla="*/ 444 w 482"/>
                  <a:gd name="T13" fmla="*/ 44 h 176"/>
                  <a:gd name="T14" fmla="*/ 481 w 482"/>
                  <a:gd name="T15" fmla="*/ 81 h 176"/>
                  <a:gd name="T16" fmla="*/ 481 w 482"/>
                  <a:gd name="T17" fmla="*/ 159 h 176"/>
                  <a:gd name="T18" fmla="*/ 471 w 482"/>
                  <a:gd name="T19" fmla="*/ 174 h 176"/>
                  <a:gd name="T20" fmla="*/ 462 w 482"/>
                  <a:gd name="T21" fmla="*/ 160 h 176"/>
                  <a:gd name="T22" fmla="*/ 462 w 482"/>
                  <a:gd name="T23" fmla="*/ 83 h 176"/>
                  <a:gd name="T24" fmla="*/ 442 w 482"/>
                  <a:gd name="T25" fmla="*/ 64 h 176"/>
                  <a:gd name="T26" fmla="*/ 23 w 482"/>
                  <a:gd name="T27" fmla="*/ 64 h 176"/>
                  <a:gd name="T28" fmla="*/ 13 w 482"/>
                  <a:gd name="T29" fmla="*/ 63 h 176"/>
                  <a:gd name="T30" fmla="*/ 0 w 482"/>
                  <a:gd name="T31" fmla="*/ 55 h 176"/>
                  <a:gd name="T32" fmla="*/ 13 w 482"/>
                  <a:gd name="T33" fmla="*/ 45 h 176"/>
                  <a:gd name="T34" fmla="*/ 52 w 482"/>
                  <a:gd name="T35" fmla="*/ 44 h 176"/>
                  <a:gd name="T36" fmla="*/ 132 w 482"/>
                  <a:gd name="T37" fmla="*/ 44 h 176"/>
                  <a:gd name="T38" fmla="*/ 154 w 482"/>
                  <a:gd name="T39" fmla="*/ 43 h 176"/>
                  <a:gd name="T40" fmla="*/ 220 w 482"/>
                  <a:gd name="T41" fmla="*/ 43 h 176"/>
                  <a:gd name="T42" fmla="*/ 203 w 482"/>
                  <a:gd name="T43" fmla="*/ 20 h 176"/>
                  <a:gd name="T44" fmla="*/ 173 w 482"/>
                  <a:gd name="T45" fmla="*/ 20 h 176"/>
                  <a:gd name="T46" fmla="*/ 154 w 482"/>
                  <a:gd name="T47" fmla="*/ 4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82" h="176">
                    <a:moveTo>
                      <a:pt x="132" y="44"/>
                    </a:moveTo>
                    <a:cubicBezTo>
                      <a:pt x="138" y="0"/>
                      <a:pt x="138" y="0"/>
                      <a:pt x="182" y="0"/>
                    </a:cubicBezTo>
                    <a:cubicBezTo>
                      <a:pt x="191" y="0"/>
                      <a:pt x="201" y="0"/>
                      <a:pt x="210" y="0"/>
                    </a:cubicBezTo>
                    <a:cubicBezTo>
                      <a:pt x="234" y="0"/>
                      <a:pt x="242" y="8"/>
                      <a:pt x="243" y="32"/>
                    </a:cubicBezTo>
                    <a:cubicBezTo>
                      <a:pt x="243" y="35"/>
                      <a:pt x="243" y="38"/>
                      <a:pt x="243" y="44"/>
                    </a:cubicBezTo>
                    <a:cubicBezTo>
                      <a:pt x="249" y="44"/>
                      <a:pt x="255" y="44"/>
                      <a:pt x="261" y="44"/>
                    </a:cubicBezTo>
                    <a:cubicBezTo>
                      <a:pt x="322" y="44"/>
                      <a:pt x="383" y="44"/>
                      <a:pt x="444" y="44"/>
                    </a:cubicBezTo>
                    <a:cubicBezTo>
                      <a:pt x="472" y="44"/>
                      <a:pt x="481" y="53"/>
                      <a:pt x="481" y="81"/>
                    </a:cubicBezTo>
                    <a:cubicBezTo>
                      <a:pt x="482" y="107"/>
                      <a:pt x="482" y="133"/>
                      <a:pt x="481" y="159"/>
                    </a:cubicBezTo>
                    <a:cubicBezTo>
                      <a:pt x="481" y="165"/>
                      <a:pt x="475" y="173"/>
                      <a:pt x="471" y="174"/>
                    </a:cubicBezTo>
                    <a:cubicBezTo>
                      <a:pt x="461" y="176"/>
                      <a:pt x="462" y="167"/>
                      <a:pt x="462" y="160"/>
                    </a:cubicBezTo>
                    <a:cubicBezTo>
                      <a:pt x="462" y="134"/>
                      <a:pt x="462" y="109"/>
                      <a:pt x="462" y="83"/>
                    </a:cubicBezTo>
                    <a:cubicBezTo>
                      <a:pt x="462" y="65"/>
                      <a:pt x="461" y="64"/>
                      <a:pt x="442" y="64"/>
                    </a:cubicBezTo>
                    <a:cubicBezTo>
                      <a:pt x="303" y="64"/>
                      <a:pt x="163" y="64"/>
                      <a:pt x="23" y="64"/>
                    </a:cubicBezTo>
                    <a:cubicBezTo>
                      <a:pt x="19" y="64"/>
                      <a:pt x="15" y="65"/>
                      <a:pt x="13" y="63"/>
                    </a:cubicBezTo>
                    <a:cubicBezTo>
                      <a:pt x="8" y="61"/>
                      <a:pt x="4" y="58"/>
                      <a:pt x="0" y="55"/>
                    </a:cubicBezTo>
                    <a:cubicBezTo>
                      <a:pt x="4" y="51"/>
                      <a:pt x="8" y="45"/>
                      <a:pt x="13" y="45"/>
                    </a:cubicBezTo>
                    <a:cubicBezTo>
                      <a:pt x="26" y="43"/>
                      <a:pt x="39" y="44"/>
                      <a:pt x="52" y="44"/>
                    </a:cubicBezTo>
                    <a:cubicBezTo>
                      <a:pt x="78" y="44"/>
                      <a:pt x="104" y="44"/>
                      <a:pt x="132" y="44"/>
                    </a:cubicBezTo>
                    <a:close/>
                    <a:moveTo>
                      <a:pt x="154" y="43"/>
                    </a:moveTo>
                    <a:cubicBezTo>
                      <a:pt x="177" y="43"/>
                      <a:pt x="199" y="43"/>
                      <a:pt x="220" y="43"/>
                    </a:cubicBezTo>
                    <a:cubicBezTo>
                      <a:pt x="225" y="20"/>
                      <a:pt x="224" y="20"/>
                      <a:pt x="203" y="20"/>
                    </a:cubicBezTo>
                    <a:cubicBezTo>
                      <a:pt x="193" y="20"/>
                      <a:pt x="183" y="20"/>
                      <a:pt x="173" y="20"/>
                    </a:cubicBezTo>
                    <a:cubicBezTo>
                      <a:pt x="152" y="20"/>
                      <a:pt x="152" y="20"/>
                      <a:pt x="154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46" name="Freeform 17"/>
              <p:cNvSpPr>
                <a:spLocks noEditPoints="1"/>
              </p:cNvSpPr>
              <p:nvPr/>
            </p:nvSpPr>
            <p:spPr bwMode="auto">
              <a:xfrm>
                <a:off x="3089070" y="2465460"/>
                <a:ext cx="269458" cy="156775"/>
              </a:xfrm>
              <a:custGeom>
                <a:avLst/>
                <a:gdLst>
                  <a:gd name="T0" fmla="*/ 218 w 342"/>
                  <a:gd name="T1" fmla="*/ 193 h 197"/>
                  <a:gd name="T2" fmla="*/ 185 w 342"/>
                  <a:gd name="T3" fmla="*/ 163 h 197"/>
                  <a:gd name="T4" fmla="*/ 141 w 342"/>
                  <a:gd name="T5" fmla="*/ 138 h 197"/>
                  <a:gd name="T6" fmla="*/ 112 w 342"/>
                  <a:gd name="T7" fmla="*/ 139 h 197"/>
                  <a:gd name="T8" fmla="*/ 95 w 342"/>
                  <a:gd name="T9" fmla="*/ 139 h 197"/>
                  <a:gd name="T10" fmla="*/ 66 w 342"/>
                  <a:gd name="T11" fmla="*/ 172 h 197"/>
                  <a:gd name="T12" fmla="*/ 26 w 342"/>
                  <a:gd name="T13" fmla="*/ 191 h 197"/>
                  <a:gd name="T14" fmla="*/ 6 w 342"/>
                  <a:gd name="T15" fmla="*/ 149 h 197"/>
                  <a:gd name="T16" fmla="*/ 50 w 342"/>
                  <a:gd name="T17" fmla="*/ 130 h 197"/>
                  <a:gd name="T18" fmla="*/ 95 w 342"/>
                  <a:gd name="T19" fmla="*/ 104 h 197"/>
                  <a:gd name="T20" fmla="*/ 127 w 342"/>
                  <a:gd name="T21" fmla="*/ 76 h 197"/>
                  <a:gd name="T22" fmla="*/ 159 w 342"/>
                  <a:gd name="T23" fmla="*/ 103 h 197"/>
                  <a:gd name="T24" fmla="*/ 205 w 342"/>
                  <a:gd name="T25" fmla="*/ 130 h 197"/>
                  <a:gd name="T26" fmla="*/ 208 w 342"/>
                  <a:gd name="T27" fmla="*/ 129 h 197"/>
                  <a:gd name="T28" fmla="*/ 246 w 342"/>
                  <a:gd name="T29" fmla="*/ 103 h 197"/>
                  <a:gd name="T30" fmla="*/ 265 w 342"/>
                  <a:gd name="T31" fmla="*/ 76 h 197"/>
                  <a:gd name="T32" fmla="*/ 276 w 342"/>
                  <a:gd name="T33" fmla="*/ 38 h 197"/>
                  <a:gd name="T34" fmla="*/ 304 w 342"/>
                  <a:gd name="T35" fmla="*/ 2 h 197"/>
                  <a:gd name="T36" fmla="*/ 341 w 342"/>
                  <a:gd name="T37" fmla="*/ 32 h 197"/>
                  <a:gd name="T38" fmla="*/ 309 w 342"/>
                  <a:gd name="T39" fmla="*/ 66 h 197"/>
                  <a:gd name="T40" fmla="*/ 289 w 342"/>
                  <a:gd name="T41" fmla="*/ 78 h 197"/>
                  <a:gd name="T42" fmla="*/ 259 w 342"/>
                  <a:gd name="T43" fmla="*/ 119 h 197"/>
                  <a:gd name="T44" fmla="*/ 249 w 342"/>
                  <a:gd name="T45" fmla="*/ 158 h 197"/>
                  <a:gd name="T46" fmla="*/ 218 w 342"/>
                  <a:gd name="T47" fmla="*/ 193 h 197"/>
                  <a:gd name="T48" fmla="*/ 307 w 342"/>
                  <a:gd name="T49" fmla="*/ 16 h 197"/>
                  <a:gd name="T50" fmla="*/ 296 w 342"/>
                  <a:gd name="T51" fmla="*/ 35 h 197"/>
                  <a:gd name="T52" fmla="*/ 308 w 342"/>
                  <a:gd name="T53" fmla="*/ 47 h 197"/>
                  <a:gd name="T54" fmla="*/ 319 w 342"/>
                  <a:gd name="T55" fmla="*/ 33 h 197"/>
                  <a:gd name="T56" fmla="*/ 307 w 342"/>
                  <a:gd name="T57" fmla="*/ 16 h 197"/>
                  <a:gd name="T58" fmla="*/ 127 w 342"/>
                  <a:gd name="T59" fmla="*/ 91 h 197"/>
                  <a:gd name="T60" fmla="*/ 115 w 342"/>
                  <a:gd name="T61" fmla="*/ 110 h 197"/>
                  <a:gd name="T62" fmla="*/ 127 w 342"/>
                  <a:gd name="T63" fmla="*/ 121 h 197"/>
                  <a:gd name="T64" fmla="*/ 139 w 342"/>
                  <a:gd name="T65" fmla="*/ 108 h 197"/>
                  <a:gd name="T66" fmla="*/ 127 w 342"/>
                  <a:gd name="T67" fmla="*/ 91 h 197"/>
                  <a:gd name="T68" fmla="*/ 55 w 342"/>
                  <a:gd name="T69" fmla="*/ 161 h 197"/>
                  <a:gd name="T70" fmla="*/ 37 w 342"/>
                  <a:gd name="T71" fmla="*/ 149 h 197"/>
                  <a:gd name="T72" fmla="*/ 24 w 342"/>
                  <a:gd name="T73" fmla="*/ 161 h 197"/>
                  <a:gd name="T74" fmla="*/ 36 w 342"/>
                  <a:gd name="T75" fmla="*/ 173 h 197"/>
                  <a:gd name="T76" fmla="*/ 55 w 342"/>
                  <a:gd name="T77" fmla="*/ 161 h 197"/>
                  <a:gd name="T78" fmla="*/ 236 w 342"/>
                  <a:gd name="T79" fmla="*/ 161 h 197"/>
                  <a:gd name="T80" fmla="*/ 217 w 342"/>
                  <a:gd name="T81" fmla="*/ 149 h 197"/>
                  <a:gd name="T82" fmla="*/ 206 w 342"/>
                  <a:gd name="T83" fmla="*/ 160 h 197"/>
                  <a:gd name="T84" fmla="*/ 217 w 342"/>
                  <a:gd name="T85" fmla="*/ 173 h 197"/>
                  <a:gd name="T86" fmla="*/ 236 w 342"/>
                  <a:gd name="T87" fmla="*/ 161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42" h="197">
                    <a:moveTo>
                      <a:pt x="218" y="193"/>
                    </a:moveTo>
                    <a:cubicBezTo>
                      <a:pt x="200" y="193"/>
                      <a:pt x="187" y="181"/>
                      <a:pt x="185" y="163"/>
                    </a:cubicBezTo>
                    <a:cubicBezTo>
                      <a:pt x="183" y="148"/>
                      <a:pt x="156" y="134"/>
                      <a:pt x="141" y="138"/>
                    </a:cubicBezTo>
                    <a:cubicBezTo>
                      <a:pt x="132" y="141"/>
                      <a:pt x="122" y="139"/>
                      <a:pt x="112" y="139"/>
                    </a:cubicBezTo>
                    <a:cubicBezTo>
                      <a:pt x="107" y="139"/>
                      <a:pt x="100" y="137"/>
                      <a:pt x="95" y="139"/>
                    </a:cubicBezTo>
                    <a:cubicBezTo>
                      <a:pt x="82" y="146"/>
                      <a:pt x="68" y="151"/>
                      <a:pt x="66" y="172"/>
                    </a:cubicBezTo>
                    <a:cubicBezTo>
                      <a:pt x="65" y="189"/>
                      <a:pt x="43" y="197"/>
                      <a:pt x="26" y="191"/>
                    </a:cubicBezTo>
                    <a:cubicBezTo>
                      <a:pt x="8" y="185"/>
                      <a:pt x="0" y="166"/>
                      <a:pt x="6" y="149"/>
                    </a:cubicBezTo>
                    <a:cubicBezTo>
                      <a:pt x="12" y="132"/>
                      <a:pt x="32" y="124"/>
                      <a:pt x="50" y="130"/>
                    </a:cubicBezTo>
                    <a:cubicBezTo>
                      <a:pt x="67" y="137"/>
                      <a:pt x="92" y="123"/>
                      <a:pt x="95" y="104"/>
                    </a:cubicBezTo>
                    <a:cubicBezTo>
                      <a:pt x="97" y="88"/>
                      <a:pt x="111" y="76"/>
                      <a:pt x="127" y="76"/>
                    </a:cubicBezTo>
                    <a:cubicBezTo>
                      <a:pt x="142" y="76"/>
                      <a:pt x="156" y="88"/>
                      <a:pt x="159" y="103"/>
                    </a:cubicBezTo>
                    <a:cubicBezTo>
                      <a:pt x="163" y="124"/>
                      <a:pt x="186" y="137"/>
                      <a:pt x="205" y="130"/>
                    </a:cubicBezTo>
                    <a:cubicBezTo>
                      <a:pt x="206" y="130"/>
                      <a:pt x="207" y="129"/>
                      <a:pt x="208" y="129"/>
                    </a:cubicBezTo>
                    <a:cubicBezTo>
                      <a:pt x="230" y="134"/>
                      <a:pt x="237" y="116"/>
                      <a:pt x="246" y="103"/>
                    </a:cubicBezTo>
                    <a:cubicBezTo>
                      <a:pt x="253" y="94"/>
                      <a:pt x="259" y="86"/>
                      <a:pt x="265" y="76"/>
                    </a:cubicBezTo>
                    <a:cubicBezTo>
                      <a:pt x="273" y="65"/>
                      <a:pt x="283" y="56"/>
                      <a:pt x="276" y="38"/>
                    </a:cubicBezTo>
                    <a:cubicBezTo>
                      <a:pt x="269" y="22"/>
                      <a:pt x="286" y="4"/>
                      <a:pt x="304" y="2"/>
                    </a:cubicBezTo>
                    <a:cubicBezTo>
                      <a:pt x="322" y="0"/>
                      <a:pt x="339" y="14"/>
                      <a:pt x="341" y="32"/>
                    </a:cubicBezTo>
                    <a:cubicBezTo>
                      <a:pt x="342" y="50"/>
                      <a:pt x="328" y="67"/>
                      <a:pt x="309" y="66"/>
                    </a:cubicBezTo>
                    <a:cubicBezTo>
                      <a:pt x="299" y="66"/>
                      <a:pt x="294" y="70"/>
                      <a:pt x="289" y="78"/>
                    </a:cubicBezTo>
                    <a:cubicBezTo>
                      <a:pt x="279" y="92"/>
                      <a:pt x="269" y="106"/>
                      <a:pt x="259" y="119"/>
                    </a:cubicBezTo>
                    <a:cubicBezTo>
                      <a:pt x="251" y="131"/>
                      <a:pt x="243" y="140"/>
                      <a:pt x="249" y="158"/>
                    </a:cubicBezTo>
                    <a:cubicBezTo>
                      <a:pt x="256" y="174"/>
                      <a:pt x="237" y="193"/>
                      <a:pt x="218" y="193"/>
                    </a:cubicBezTo>
                    <a:close/>
                    <a:moveTo>
                      <a:pt x="307" y="16"/>
                    </a:moveTo>
                    <a:cubicBezTo>
                      <a:pt x="301" y="25"/>
                      <a:pt x="295" y="30"/>
                      <a:pt x="296" y="35"/>
                    </a:cubicBezTo>
                    <a:cubicBezTo>
                      <a:pt x="297" y="39"/>
                      <a:pt x="303" y="43"/>
                      <a:pt x="308" y="47"/>
                    </a:cubicBezTo>
                    <a:cubicBezTo>
                      <a:pt x="312" y="42"/>
                      <a:pt x="318" y="38"/>
                      <a:pt x="319" y="33"/>
                    </a:cubicBezTo>
                    <a:cubicBezTo>
                      <a:pt x="320" y="29"/>
                      <a:pt x="313" y="24"/>
                      <a:pt x="307" y="16"/>
                    </a:cubicBezTo>
                    <a:close/>
                    <a:moveTo>
                      <a:pt x="127" y="91"/>
                    </a:moveTo>
                    <a:cubicBezTo>
                      <a:pt x="121" y="100"/>
                      <a:pt x="115" y="105"/>
                      <a:pt x="115" y="110"/>
                    </a:cubicBezTo>
                    <a:cubicBezTo>
                      <a:pt x="115" y="114"/>
                      <a:pt x="123" y="122"/>
                      <a:pt x="127" y="121"/>
                    </a:cubicBezTo>
                    <a:cubicBezTo>
                      <a:pt x="132" y="120"/>
                      <a:pt x="138" y="113"/>
                      <a:pt x="139" y="108"/>
                    </a:cubicBezTo>
                    <a:cubicBezTo>
                      <a:pt x="140" y="104"/>
                      <a:pt x="133" y="99"/>
                      <a:pt x="127" y="91"/>
                    </a:cubicBezTo>
                    <a:close/>
                    <a:moveTo>
                      <a:pt x="55" y="161"/>
                    </a:moveTo>
                    <a:cubicBezTo>
                      <a:pt x="47" y="155"/>
                      <a:pt x="41" y="148"/>
                      <a:pt x="37" y="149"/>
                    </a:cubicBezTo>
                    <a:cubicBezTo>
                      <a:pt x="32" y="149"/>
                      <a:pt x="28" y="156"/>
                      <a:pt x="24" y="161"/>
                    </a:cubicBezTo>
                    <a:cubicBezTo>
                      <a:pt x="28" y="165"/>
                      <a:pt x="32" y="173"/>
                      <a:pt x="36" y="173"/>
                    </a:cubicBezTo>
                    <a:cubicBezTo>
                      <a:pt x="41" y="173"/>
                      <a:pt x="46" y="166"/>
                      <a:pt x="55" y="161"/>
                    </a:cubicBezTo>
                    <a:close/>
                    <a:moveTo>
                      <a:pt x="236" y="161"/>
                    </a:moveTo>
                    <a:cubicBezTo>
                      <a:pt x="227" y="155"/>
                      <a:pt x="222" y="148"/>
                      <a:pt x="217" y="149"/>
                    </a:cubicBezTo>
                    <a:cubicBezTo>
                      <a:pt x="213" y="149"/>
                      <a:pt x="206" y="156"/>
                      <a:pt x="206" y="160"/>
                    </a:cubicBezTo>
                    <a:cubicBezTo>
                      <a:pt x="206" y="165"/>
                      <a:pt x="212" y="173"/>
                      <a:pt x="217" y="173"/>
                    </a:cubicBezTo>
                    <a:cubicBezTo>
                      <a:pt x="221" y="173"/>
                      <a:pt x="227" y="167"/>
                      <a:pt x="236" y="1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47" name="Freeform 18"/>
              <p:cNvSpPr>
                <a:spLocks noEditPoints="1"/>
              </p:cNvSpPr>
              <p:nvPr/>
            </p:nvSpPr>
            <p:spPr bwMode="auto">
              <a:xfrm>
                <a:off x="3160109" y="2613661"/>
                <a:ext cx="56341" cy="132279"/>
              </a:xfrm>
              <a:custGeom>
                <a:avLst/>
                <a:gdLst>
                  <a:gd name="T0" fmla="*/ 7 w 71"/>
                  <a:gd name="T1" fmla="*/ 85 h 167"/>
                  <a:gd name="T2" fmla="*/ 7 w 71"/>
                  <a:gd name="T3" fmla="*/ 22 h 167"/>
                  <a:gd name="T4" fmla="*/ 23 w 71"/>
                  <a:gd name="T5" fmla="*/ 6 h 167"/>
                  <a:gd name="T6" fmla="*/ 67 w 71"/>
                  <a:gd name="T7" fmla="*/ 47 h 167"/>
                  <a:gd name="T8" fmla="*/ 67 w 71"/>
                  <a:gd name="T9" fmla="*/ 143 h 167"/>
                  <a:gd name="T10" fmla="*/ 48 w 71"/>
                  <a:gd name="T11" fmla="*/ 163 h 167"/>
                  <a:gd name="T12" fmla="*/ 7 w 71"/>
                  <a:gd name="T13" fmla="*/ 124 h 167"/>
                  <a:gd name="T14" fmla="*/ 7 w 71"/>
                  <a:gd name="T15" fmla="*/ 85 h 167"/>
                  <a:gd name="T16" fmla="*/ 46 w 71"/>
                  <a:gd name="T17" fmla="*/ 143 h 167"/>
                  <a:gd name="T18" fmla="*/ 46 w 71"/>
                  <a:gd name="T19" fmla="*/ 26 h 167"/>
                  <a:gd name="T20" fmla="*/ 27 w 71"/>
                  <a:gd name="T21" fmla="*/ 27 h 167"/>
                  <a:gd name="T22" fmla="*/ 27 w 71"/>
                  <a:gd name="T23" fmla="*/ 143 h 167"/>
                  <a:gd name="T24" fmla="*/ 46 w 71"/>
                  <a:gd name="T25" fmla="*/ 14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167">
                    <a:moveTo>
                      <a:pt x="7" y="85"/>
                    </a:moveTo>
                    <a:cubicBezTo>
                      <a:pt x="7" y="64"/>
                      <a:pt x="8" y="43"/>
                      <a:pt x="7" y="22"/>
                    </a:cubicBezTo>
                    <a:cubicBezTo>
                      <a:pt x="7" y="10"/>
                      <a:pt x="12" y="6"/>
                      <a:pt x="23" y="6"/>
                    </a:cubicBezTo>
                    <a:cubicBezTo>
                      <a:pt x="71" y="6"/>
                      <a:pt x="67" y="0"/>
                      <a:pt x="67" y="47"/>
                    </a:cubicBezTo>
                    <a:cubicBezTo>
                      <a:pt x="67" y="79"/>
                      <a:pt x="67" y="111"/>
                      <a:pt x="67" y="143"/>
                    </a:cubicBezTo>
                    <a:cubicBezTo>
                      <a:pt x="67" y="161"/>
                      <a:pt x="65" y="163"/>
                      <a:pt x="48" y="163"/>
                    </a:cubicBezTo>
                    <a:cubicBezTo>
                      <a:pt x="0" y="163"/>
                      <a:pt x="8" y="167"/>
                      <a:pt x="7" y="124"/>
                    </a:cubicBezTo>
                    <a:cubicBezTo>
                      <a:pt x="7" y="111"/>
                      <a:pt x="7" y="98"/>
                      <a:pt x="7" y="85"/>
                    </a:cubicBezTo>
                    <a:close/>
                    <a:moveTo>
                      <a:pt x="46" y="143"/>
                    </a:moveTo>
                    <a:cubicBezTo>
                      <a:pt x="46" y="103"/>
                      <a:pt x="46" y="65"/>
                      <a:pt x="46" y="26"/>
                    </a:cubicBezTo>
                    <a:cubicBezTo>
                      <a:pt x="39" y="26"/>
                      <a:pt x="33" y="27"/>
                      <a:pt x="27" y="27"/>
                    </a:cubicBezTo>
                    <a:cubicBezTo>
                      <a:pt x="27" y="66"/>
                      <a:pt x="27" y="104"/>
                      <a:pt x="27" y="143"/>
                    </a:cubicBezTo>
                    <a:cubicBezTo>
                      <a:pt x="34" y="143"/>
                      <a:pt x="40" y="143"/>
                      <a:pt x="46" y="1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48" name="Freeform 19"/>
              <p:cNvSpPr>
                <a:spLocks noEditPoints="1"/>
              </p:cNvSpPr>
              <p:nvPr/>
            </p:nvSpPr>
            <p:spPr bwMode="auto">
              <a:xfrm>
                <a:off x="3089061" y="2658981"/>
                <a:ext cx="52667" cy="89410"/>
              </a:xfrm>
              <a:custGeom>
                <a:avLst/>
                <a:gdLst>
                  <a:gd name="T0" fmla="*/ 66 w 67"/>
                  <a:gd name="T1" fmla="*/ 54 h 114"/>
                  <a:gd name="T2" fmla="*/ 66 w 67"/>
                  <a:gd name="T3" fmla="*/ 93 h 114"/>
                  <a:gd name="T4" fmla="*/ 52 w 67"/>
                  <a:gd name="T5" fmla="*/ 107 h 114"/>
                  <a:gd name="T6" fmla="*/ 6 w 67"/>
                  <a:gd name="T7" fmla="*/ 63 h 114"/>
                  <a:gd name="T8" fmla="*/ 6 w 67"/>
                  <a:gd name="T9" fmla="*/ 16 h 114"/>
                  <a:gd name="T10" fmla="*/ 22 w 67"/>
                  <a:gd name="T11" fmla="*/ 0 h 114"/>
                  <a:gd name="T12" fmla="*/ 52 w 67"/>
                  <a:gd name="T13" fmla="*/ 0 h 114"/>
                  <a:gd name="T14" fmla="*/ 66 w 67"/>
                  <a:gd name="T15" fmla="*/ 15 h 114"/>
                  <a:gd name="T16" fmla="*/ 66 w 67"/>
                  <a:gd name="T17" fmla="*/ 54 h 114"/>
                  <a:gd name="T18" fmla="*/ 46 w 67"/>
                  <a:gd name="T19" fmla="*/ 22 h 114"/>
                  <a:gd name="T20" fmla="*/ 27 w 67"/>
                  <a:gd name="T21" fmla="*/ 22 h 114"/>
                  <a:gd name="T22" fmla="*/ 27 w 67"/>
                  <a:gd name="T23" fmla="*/ 87 h 114"/>
                  <a:gd name="T24" fmla="*/ 46 w 67"/>
                  <a:gd name="T25" fmla="*/ 87 h 114"/>
                  <a:gd name="T26" fmla="*/ 46 w 67"/>
                  <a:gd name="T27" fmla="*/ 2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" h="114">
                    <a:moveTo>
                      <a:pt x="66" y="54"/>
                    </a:moveTo>
                    <a:cubicBezTo>
                      <a:pt x="66" y="67"/>
                      <a:pt x="66" y="80"/>
                      <a:pt x="66" y="93"/>
                    </a:cubicBezTo>
                    <a:cubicBezTo>
                      <a:pt x="67" y="103"/>
                      <a:pt x="62" y="107"/>
                      <a:pt x="52" y="107"/>
                    </a:cubicBezTo>
                    <a:cubicBezTo>
                      <a:pt x="0" y="106"/>
                      <a:pt x="7" y="114"/>
                      <a:pt x="6" y="63"/>
                    </a:cubicBezTo>
                    <a:cubicBezTo>
                      <a:pt x="6" y="48"/>
                      <a:pt x="6" y="32"/>
                      <a:pt x="6" y="16"/>
                    </a:cubicBezTo>
                    <a:cubicBezTo>
                      <a:pt x="6" y="5"/>
                      <a:pt x="11" y="0"/>
                      <a:pt x="22" y="0"/>
                    </a:cubicBezTo>
                    <a:cubicBezTo>
                      <a:pt x="32" y="1"/>
                      <a:pt x="42" y="1"/>
                      <a:pt x="52" y="0"/>
                    </a:cubicBezTo>
                    <a:cubicBezTo>
                      <a:pt x="62" y="0"/>
                      <a:pt x="66" y="5"/>
                      <a:pt x="66" y="15"/>
                    </a:cubicBezTo>
                    <a:cubicBezTo>
                      <a:pt x="66" y="28"/>
                      <a:pt x="66" y="41"/>
                      <a:pt x="66" y="54"/>
                    </a:cubicBezTo>
                    <a:close/>
                    <a:moveTo>
                      <a:pt x="46" y="22"/>
                    </a:moveTo>
                    <a:cubicBezTo>
                      <a:pt x="39" y="22"/>
                      <a:pt x="33" y="22"/>
                      <a:pt x="27" y="22"/>
                    </a:cubicBezTo>
                    <a:cubicBezTo>
                      <a:pt x="27" y="44"/>
                      <a:pt x="27" y="65"/>
                      <a:pt x="27" y="87"/>
                    </a:cubicBezTo>
                    <a:cubicBezTo>
                      <a:pt x="34" y="87"/>
                      <a:pt x="40" y="87"/>
                      <a:pt x="46" y="87"/>
                    </a:cubicBezTo>
                    <a:cubicBezTo>
                      <a:pt x="46" y="65"/>
                      <a:pt x="46" y="44"/>
                      <a:pt x="46" y="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49" name="Freeform 20"/>
              <p:cNvSpPr>
                <a:spLocks noEditPoints="1"/>
              </p:cNvSpPr>
              <p:nvPr/>
            </p:nvSpPr>
            <p:spPr bwMode="auto">
              <a:xfrm>
                <a:off x="3236051" y="2654078"/>
                <a:ext cx="51442" cy="89410"/>
              </a:xfrm>
              <a:custGeom>
                <a:avLst/>
                <a:gdLst>
                  <a:gd name="T0" fmla="*/ 0 w 65"/>
                  <a:gd name="T1" fmla="*/ 60 h 113"/>
                  <a:gd name="T2" fmla="*/ 0 w 65"/>
                  <a:gd name="T3" fmla="*/ 24 h 113"/>
                  <a:gd name="T4" fmla="*/ 17 w 65"/>
                  <a:gd name="T5" fmla="*/ 6 h 113"/>
                  <a:gd name="T6" fmla="*/ 61 w 65"/>
                  <a:gd name="T7" fmla="*/ 49 h 113"/>
                  <a:gd name="T8" fmla="*/ 61 w 65"/>
                  <a:gd name="T9" fmla="*/ 99 h 113"/>
                  <a:gd name="T10" fmla="*/ 46 w 65"/>
                  <a:gd name="T11" fmla="*/ 113 h 113"/>
                  <a:gd name="T12" fmla="*/ 13 w 65"/>
                  <a:gd name="T13" fmla="*/ 113 h 113"/>
                  <a:gd name="T14" fmla="*/ 0 w 65"/>
                  <a:gd name="T15" fmla="*/ 100 h 113"/>
                  <a:gd name="T16" fmla="*/ 1 w 65"/>
                  <a:gd name="T17" fmla="*/ 60 h 113"/>
                  <a:gd name="T18" fmla="*/ 0 w 65"/>
                  <a:gd name="T19" fmla="*/ 60 h 113"/>
                  <a:gd name="T20" fmla="*/ 21 w 65"/>
                  <a:gd name="T21" fmla="*/ 93 h 113"/>
                  <a:gd name="T22" fmla="*/ 39 w 65"/>
                  <a:gd name="T23" fmla="*/ 93 h 113"/>
                  <a:gd name="T24" fmla="*/ 39 w 65"/>
                  <a:gd name="T25" fmla="*/ 28 h 113"/>
                  <a:gd name="T26" fmla="*/ 21 w 65"/>
                  <a:gd name="T27" fmla="*/ 28 h 113"/>
                  <a:gd name="T28" fmla="*/ 21 w 65"/>
                  <a:gd name="T29" fmla="*/ 85 h 113"/>
                  <a:gd name="T30" fmla="*/ 21 w 65"/>
                  <a:gd name="T31" fmla="*/ 9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113">
                    <a:moveTo>
                      <a:pt x="0" y="60"/>
                    </a:moveTo>
                    <a:cubicBezTo>
                      <a:pt x="0" y="48"/>
                      <a:pt x="1" y="36"/>
                      <a:pt x="0" y="24"/>
                    </a:cubicBezTo>
                    <a:cubicBezTo>
                      <a:pt x="0" y="12"/>
                      <a:pt x="4" y="6"/>
                      <a:pt x="17" y="6"/>
                    </a:cubicBezTo>
                    <a:cubicBezTo>
                      <a:pt x="65" y="7"/>
                      <a:pt x="61" y="0"/>
                      <a:pt x="61" y="49"/>
                    </a:cubicBezTo>
                    <a:cubicBezTo>
                      <a:pt x="61" y="66"/>
                      <a:pt x="61" y="82"/>
                      <a:pt x="61" y="99"/>
                    </a:cubicBezTo>
                    <a:cubicBezTo>
                      <a:pt x="61" y="108"/>
                      <a:pt x="56" y="113"/>
                      <a:pt x="46" y="113"/>
                    </a:cubicBezTo>
                    <a:cubicBezTo>
                      <a:pt x="35" y="113"/>
                      <a:pt x="24" y="113"/>
                      <a:pt x="13" y="113"/>
                    </a:cubicBezTo>
                    <a:cubicBezTo>
                      <a:pt x="4" y="113"/>
                      <a:pt x="0" y="109"/>
                      <a:pt x="0" y="100"/>
                    </a:cubicBezTo>
                    <a:cubicBezTo>
                      <a:pt x="1" y="87"/>
                      <a:pt x="1" y="73"/>
                      <a:pt x="1" y="60"/>
                    </a:cubicBezTo>
                    <a:cubicBezTo>
                      <a:pt x="1" y="60"/>
                      <a:pt x="0" y="60"/>
                      <a:pt x="0" y="60"/>
                    </a:cubicBezTo>
                    <a:close/>
                    <a:moveTo>
                      <a:pt x="21" y="93"/>
                    </a:moveTo>
                    <a:cubicBezTo>
                      <a:pt x="28" y="93"/>
                      <a:pt x="33" y="93"/>
                      <a:pt x="39" y="93"/>
                    </a:cubicBezTo>
                    <a:cubicBezTo>
                      <a:pt x="39" y="70"/>
                      <a:pt x="39" y="49"/>
                      <a:pt x="39" y="28"/>
                    </a:cubicBezTo>
                    <a:cubicBezTo>
                      <a:pt x="33" y="28"/>
                      <a:pt x="27" y="28"/>
                      <a:pt x="21" y="28"/>
                    </a:cubicBezTo>
                    <a:cubicBezTo>
                      <a:pt x="21" y="48"/>
                      <a:pt x="20" y="67"/>
                      <a:pt x="21" y="85"/>
                    </a:cubicBezTo>
                    <a:cubicBezTo>
                      <a:pt x="21" y="87"/>
                      <a:pt x="21" y="90"/>
                      <a:pt x="21" y="9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50" name="Freeform 21"/>
              <p:cNvSpPr/>
              <p:nvPr/>
            </p:nvSpPr>
            <p:spPr bwMode="auto">
              <a:xfrm>
                <a:off x="3307099" y="2705516"/>
                <a:ext cx="47768" cy="37968"/>
              </a:xfrm>
              <a:custGeom>
                <a:avLst/>
                <a:gdLst>
                  <a:gd name="T0" fmla="*/ 20 w 60"/>
                  <a:gd name="T1" fmla="*/ 29 h 49"/>
                  <a:gd name="T2" fmla="*/ 49 w 60"/>
                  <a:gd name="T3" fmla="*/ 29 h 49"/>
                  <a:gd name="T4" fmla="*/ 60 w 60"/>
                  <a:gd name="T5" fmla="*/ 38 h 49"/>
                  <a:gd name="T6" fmla="*/ 49 w 60"/>
                  <a:gd name="T7" fmla="*/ 47 h 49"/>
                  <a:gd name="T8" fmla="*/ 12 w 60"/>
                  <a:gd name="T9" fmla="*/ 47 h 49"/>
                  <a:gd name="T10" fmla="*/ 1 w 60"/>
                  <a:gd name="T11" fmla="*/ 36 h 49"/>
                  <a:gd name="T12" fmla="*/ 1 w 60"/>
                  <a:gd name="T13" fmla="*/ 13 h 49"/>
                  <a:gd name="T14" fmla="*/ 11 w 60"/>
                  <a:gd name="T15" fmla="*/ 0 h 49"/>
                  <a:gd name="T16" fmla="*/ 20 w 60"/>
                  <a:gd name="T17" fmla="*/ 12 h 49"/>
                  <a:gd name="T18" fmla="*/ 20 w 60"/>
                  <a:gd name="T19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49">
                    <a:moveTo>
                      <a:pt x="20" y="29"/>
                    </a:moveTo>
                    <a:cubicBezTo>
                      <a:pt x="31" y="29"/>
                      <a:pt x="40" y="28"/>
                      <a:pt x="49" y="29"/>
                    </a:cubicBezTo>
                    <a:cubicBezTo>
                      <a:pt x="53" y="30"/>
                      <a:pt x="57" y="35"/>
                      <a:pt x="60" y="38"/>
                    </a:cubicBezTo>
                    <a:cubicBezTo>
                      <a:pt x="57" y="42"/>
                      <a:pt x="53" y="47"/>
                      <a:pt x="49" y="47"/>
                    </a:cubicBezTo>
                    <a:cubicBezTo>
                      <a:pt x="37" y="49"/>
                      <a:pt x="24" y="49"/>
                      <a:pt x="12" y="47"/>
                    </a:cubicBezTo>
                    <a:cubicBezTo>
                      <a:pt x="8" y="47"/>
                      <a:pt x="2" y="41"/>
                      <a:pt x="1" y="36"/>
                    </a:cubicBezTo>
                    <a:cubicBezTo>
                      <a:pt x="0" y="29"/>
                      <a:pt x="0" y="20"/>
                      <a:pt x="1" y="13"/>
                    </a:cubicBezTo>
                    <a:cubicBezTo>
                      <a:pt x="2" y="8"/>
                      <a:pt x="8" y="4"/>
                      <a:pt x="11" y="0"/>
                    </a:cubicBezTo>
                    <a:cubicBezTo>
                      <a:pt x="14" y="4"/>
                      <a:pt x="18" y="7"/>
                      <a:pt x="20" y="12"/>
                    </a:cubicBezTo>
                    <a:cubicBezTo>
                      <a:pt x="22" y="16"/>
                      <a:pt x="20" y="21"/>
                      <a:pt x="20" y="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51" name="Freeform 22"/>
              <p:cNvSpPr/>
              <p:nvPr/>
            </p:nvSpPr>
            <p:spPr bwMode="auto">
              <a:xfrm>
                <a:off x="3323020" y="2552422"/>
                <a:ext cx="151876" cy="156775"/>
              </a:xfrm>
              <a:custGeom>
                <a:avLst/>
                <a:gdLst>
                  <a:gd name="T0" fmla="*/ 193 w 193"/>
                  <a:gd name="T1" fmla="*/ 102 h 198"/>
                  <a:gd name="T2" fmla="*/ 90 w 193"/>
                  <a:gd name="T3" fmla="*/ 195 h 198"/>
                  <a:gd name="T4" fmla="*/ 6 w 193"/>
                  <a:gd name="T5" fmla="*/ 91 h 198"/>
                  <a:gd name="T6" fmla="*/ 117 w 193"/>
                  <a:gd name="T7" fmla="*/ 11 h 198"/>
                  <a:gd name="T8" fmla="*/ 149 w 193"/>
                  <a:gd name="T9" fmla="*/ 23 h 198"/>
                  <a:gd name="T10" fmla="*/ 157 w 193"/>
                  <a:gd name="T11" fmla="*/ 40 h 198"/>
                  <a:gd name="T12" fmla="*/ 139 w 193"/>
                  <a:gd name="T13" fmla="*/ 40 h 198"/>
                  <a:gd name="T14" fmla="*/ 31 w 193"/>
                  <a:gd name="T15" fmla="*/ 75 h 198"/>
                  <a:gd name="T16" fmla="*/ 53 w 193"/>
                  <a:gd name="T17" fmla="*/ 159 h 198"/>
                  <a:gd name="T18" fmla="*/ 139 w 193"/>
                  <a:gd name="T19" fmla="*/ 164 h 198"/>
                  <a:gd name="T20" fmla="*/ 170 w 193"/>
                  <a:gd name="T21" fmla="*/ 80 h 198"/>
                  <a:gd name="T22" fmla="*/ 172 w 193"/>
                  <a:gd name="T23" fmla="*/ 58 h 198"/>
                  <a:gd name="T24" fmla="*/ 189 w 193"/>
                  <a:gd name="T25" fmla="*/ 76 h 198"/>
                  <a:gd name="T26" fmla="*/ 193 w 193"/>
                  <a:gd name="T27" fmla="*/ 102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3" h="198">
                    <a:moveTo>
                      <a:pt x="193" y="102"/>
                    </a:moveTo>
                    <a:cubicBezTo>
                      <a:pt x="192" y="158"/>
                      <a:pt x="147" y="198"/>
                      <a:pt x="90" y="195"/>
                    </a:cubicBezTo>
                    <a:cubicBezTo>
                      <a:pt x="40" y="191"/>
                      <a:pt x="0" y="142"/>
                      <a:pt x="6" y="91"/>
                    </a:cubicBezTo>
                    <a:cubicBezTo>
                      <a:pt x="14" y="36"/>
                      <a:pt x="63" y="0"/>
                      <a:pt x="117" y="11"/>
                    </a:cubicBezTo>
                    <a:cubicBezTo>
                      <a:pt x="128" y="13"/>
                      <a:pt x="139" y="19"/>
                      <a:pt x="149" y="23"/>
                    </a:cubicBezTo>
                    <a:cubicBezTo>
                      <a:pt x="156" y="26"/>
                      <a:pt x="163" y="32"/>
                      <a:pt x="157" y="40"/>
                    </a:cubicBezTo>
                    <a:cubicBezTo>
                      <a:pt x="155" y="43"/>
                      <a:pt x="144" y="42"/>
                      <a:pt x="139" y="40"/>
                    </a:cubicBezTo>
                    <a:cubicBezTo>
                      <a:pt x="97" y="16"/>
                      <a:pt x="47" y="32"/>
                      <a:pt x="31" y="75"/>
                    </a:cubicBezTo>
                    <a:cubicBezTo>
                      <a:pt x="19" y="104"/>
                      <a:pt x="28" y="139"/>
                      <a:pt x="53" y="159"/>
                    </a:cubicBezTo>
                    <a:cubicBezTo>
                      <a:pt x="77" y="179"/>
                      <a:pt x="114" y="181"/>
                      <a:pt x="139" y="164"/>
                    </a:cubicBezTo>
                    <a:cubicBezTo>
                      <a:pt x="167" y="145"/>
                      <a:pt x="179" y="112"/>
                      <a:pt x="170" y="80"/>
                    </a:cubicBezTo>
                    <a:cubicBezTo>
                      <a:pt x="167" y="72"/>
                      <a:pt x="159" y="61"/>
                      <a:pt x="172" y="58"/>
                    </a:cubicBezTo>
                    <a:cubicBezTo>
                      <a:pt x="185" y="54"/>
                      <a:pt x="186" y="67"/>
                      <a:pt x="189" y="76"/>
                    </a:cubicBezTo>
                    <a:cubicBezTo>
                      <a:pt x="191" y="84"/>
                      <a:pt x="192" y="93"/>
                      <a:pt x="193" y="1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R" panose="00020600040101010101" pitchFamily="18" charset="-122"/>
                  <a:ea typeface="思源黑体 CN Regular" panose="020B0500000000000000" charset="-122"/>
                  <a:cs typeface="+mn-cs"/>
                </a:endParaRPr>
              </a:p>
            </p:txBody>
          </p:sp>
        </p:grpSp>
      </p:grpSp>
      <p:cxnSp>
        <p:nvCxnSpPr>
          <p:cNvPr id="152" name="直接连接符 151"/>
          <p:cNvCxnSpPr/>
          <p:nvPr/>
        </p:nvCxnSpPr>
        <p:spPr>
          <a:xfrm flipH="1">
            <a:off x="8854633" y="3554183"/>
            <a:ext cx="2637411" cy="0"/>
          </a:xfrm>
          <a:prstGeom prst="line">
            <a:avLst/>
          </a:prstGeom>
          <a:ln w="25400" cap="rnd">
            <a:solidFill>
              <a:schemeClr val="bg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文本框 103"/>
          <p:cNvSpPr txBox="1"/>
          <p:nvPr/>
        </p:nvSpPr>
        <p:spPr>
          <a:xfrm>
            <a:off x="8712592" y="4669465"/>
            <a:ext cx="2900923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0" name="矩形: 圆角 99"/>
          <p:cNvSpPr/>
          <p:nvPr/>
        </p:nvSpPr>
        <p:spPr>
          <a:xfrm>
            <a:off x="9994007" y="4186631"/>
            <a:ext cx="1619508" cy="432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10026521" y="4228125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578485" y="1908766"/>
            <a:ext cx="2900923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7" name="矩形: 圆角 106"/>
          <p:cNvSpPr/>
          <p:nvPr/>
        </p:nvSpPr>
        <p:spPr>
          <a:xfrm>
            <a:off x="671547" y="1449082"/>
            <a:ext cx="1619508" cy="432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704061" y="1490576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578485" y="4680217"/>
            <a:ext cx="2900923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輸入你想要表達的內容，字體大小設置為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12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14pt</a:t>
            </a:r>
            <a:r>
              <a:rPr lang="zh-CN" altLang="en-US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</a:t>
            </a:r>
            <a:endParaRPr lang="zh-CN" altLang="en-US" sz="14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11" name="矩形: 圆角 110"/>
          <p:cNvSpPr/>
          <p:nvPr/>
        </p:nvSpPr>
        <p:spPr>
          <a:xfrm>
            <a:off x="671547" y="4220533"/>
            <a:ext cx="1619508" cy="432000"/>
          </a:xfrm>
          <a:prstGeom prst="roundRect">
            <a:avLst/>
          </a:prstGeom>
          <a:solidFill>
            <a:srgbClr val="08DB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704061" y="4262027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96" name="直接连接符 95"/>
          <p:cNvCxnSpPr/>
          <p:nvPr/>
        </p:nvCxnSpPr>
        <p:spPr>
          <a:xfrm flipH="1">
            <a:off x="696471" y="3554183"/>
            <a:ext cx="2637411" cy="0"/>
          </a:xfrm>
          <a:prstGeom prst="line">
            <a:avLst/>
          </a:prstGeom>
          <a:ln w="25400" cap="rnd">
            <a:solidFill>
              <a:schemeClr val="bg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矩形: 圆角 97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1" name="矩形: 圆角 100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2" name="矩形: 圆角 101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3" name="矩形: 圆角 102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/>
          <p:cNvSpPr/>
          <p:nvPr/>
        </p:nvSpPr>
        <p:spPr>
          <a:xfrm>
            <a:off x="627949" y="1294109"/>
            <a:ext cx="10936101" cy="94312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54000" dist="139700" dir="5400000" sx="92000" sy="92000" algn="t" rotWithShape="0">
              <a:srgbClr val="2664FE">
                <a:alpha val="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6" name="矩形: 圆角 95"/>
          <p:cNvSpPr/>
          <p:nvPr/>
        </p:nvSpPr>
        <p:spPr>
          <a:xfrm>
            <a:off x="627950" y="2407677"/>
            <a:ext cx="2340000" cy="3780000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>
            <a:outerShdw blurRad="279400" dist="101600" dir="5400000" sx="98000" sy="98000" algn="t" rotWithShape="0">
              <a:srgbClr val="2664F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8" name="流程图: 接点 97"/>
          <p:cNvSpPr/>
          <p:nvPr/>
        </p:nvSpPr>
        <p:spPr>
          <a:xfrm>
            <a:off x="1371729" y="2713424"/>
            <a:ext cx="916868" cy="916868"/>
          </a:xfrm>
          <a:prstGeom prst="flowChartConnector">
            <a:avLst/>
          </a:prstGeom>
          <a:ln w="31750">
            <a:solidFill>
              <a:schemeClr val="bg1"/>
            </a:solidFill>
          </a:ln>
          <a:effectLst>
            <a:outerShdw blurRad="190500" dist="139700" dir="5400000" sx="94000" sy="94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0" name="矩形: 圆角 99"/>
          <p:cNvSpPr/>
          <p:nvPr/>
        </p:nvSpPr>
        <p:spPr>
          <a:xfrm>
            <a:off x="501164" y="4030339"/>
            <a:ext cx="1011787" cy="360000"/>
          </a:xfrm>
          <a:prstGeom prst="roundRect">
            <a:avLst/>
          </a:prstGeom>
          <a:ln>
            <a:noFill/>
          </a:ln>
          <a:effectLst>
            <a:outerShdw blurRad="457200" dist="127000" dir="5400000" sx="90000" sy="90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840685" y="4052492"/>
            <a:ext cx="59753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CEO</a:t>
            </a:r>
            <a:endParaRPr lang="en-US" altLang="zh-CN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847823" y="4513534"/>
            <a:ext cx="190025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這裏主要添加人物的工作經歷，工作能力或業績，此處的字體可調整</a:t>
            </a:r>
            <a:r>
              <a:rPr lang="en-US" altLang="zh-CN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10-11pt</a:t>
            </a:r>
            <a:r>
              <a: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之間最為合適，內容做到精簡。</a:t>
            </a:r>
            <a:endParaRPr lang="zh-CN" altLang="en-US" sz="11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03" name="直接连接符 102"/>
          <p:cNvCxnSpPr/>
          <p:nvPr/>
        </p:nvCxnSpPr>
        <p:spPr>
          <a:xfrm>
            <a:off x="1693112" y="5972038"/>
            <a:ext cx="274102" cy="0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矩形: 圆角 103"/>
          <p:cNvSpPr/>
          <p:nvPr/>
        </p:nvSpPr>
        <p:spPr>
          <a:xfrm>
            <a:off x="1560790" y="4041062"/>
            <a:ext cx="1349556" cy="33855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1475722" y="4037103"/>
            <a:ext cx="1440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>
                <a:latin typeface="思源黑体 CN Bold" panose="020B0800000000000000" charset="-122"/>
                <a:ea typeface="思源黑体 CN Heavy" panose="020B0A00000000000000" charset="-122"/>
              </a:rPr>
              <a:t>MKTGTOOL</a:t>
            </a:r>
            <a:endParaRPr lang="en-US" altLang="zh-CN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6" name="矩形: 圆角 105"/>
          <p:cNvSpPr/>
          <p:nvPr/>
        </p:nvSpPr>
        <p:spPr>
          <a:xfrm>
            <a:off x="9224050" y="2455700"/>
            <a:ext cx="2340000" cy="3780000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>
            <a:outerShdw blurRad="279400" dist="101600" dir="5400000" sx="98000" sy="98000" algn="t" rotWithShape="0">
              <a:srgbClr val="2664F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7" name="流程图: 接点 106"/>
          <p:cNvSpPr/>
          <p:nvPr/>
        </p:nvSpPr>
        <p:spPr>
          <a:xfrm>
            <a:off x="9967829" y="2761447"/>
            <a:ext cx="916868" cy="916868"/>
          </a:xfrm>
          <a:prstGeom prst="flowChartConnector">
            <a:avLst/>
          </a:prstGeom>
          <a:solidFill>
            <a:srgbClr val="08DBAA"/>
          </a:solidFill>
          <a:ln w="31750">
            <a:solidFill>
              <a:schemeClr val="bg1"/>
            </a:solidFill>
          </a:ln>
          <a:effectLst>
            <a:outerShdw blurRad="190500" dist="139700" dir="5400000" sx="94000" sy="94000" algn="t" rotWithShape="0">
              <a:srgbClr val="08DBA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9" name="矩形: 圆角 108"/>
          <p:cNvSpPr/>
          <p:nvPr/>
        </p:nvSpPr>
        <p:spPr>
          <a:xfrm>
            <a:off x="9097264" y="4030339"/>
            <a:ext cx="1011787" cy="360000"/>
          </a:xfrm>
          <a:prstGeom prst="roundRect">
            <a:avLst/>
          </a:prstGeom>
          <a:solidFill>
            <a:srgbClr val="08DBAA"/>
          </a:solidFill>
          <a:ln>
            <a:noFill/>
          </a:ln>
          <a:effectLst>
            <a:outerShdw blurRad="469900" dist="76200" dir="5400000" sx="93000" sy="93000" algn="t" rotWithShape="0">
              <a:srgbClr val="08DBAA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9436785" y="4052492"/>
            <a:ext cx="59753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CEO</a:t>
            </a:r>
            <a:endParaRPr lang="en-US" altLang="zh-CN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9443923" y="4561557"/>
            <a:ext cx="190025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這裏主要添加人物的工作經歷，工作能力或業績，此處的字體可調整</a:t>
            </a:r>
            <a:r>
              <a:rPr lang="en-US" altLang="zh-CN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10-11pt</a:t>
            </a:r>
            <a:r>
              <a: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之間最為合適，內容做到精簡。</a:t>
            </a:r>
            <a:endParaRPr lang="zh-CN" altLang="en-US" sz="11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12" name="直接连接符 111"/>
          <p:cNvCxnSpPr/>
          <p:nvPr/>
        </p:nvCxnSpPr>
        <p:spPr>
          <a:xfrm>
            <a:off x="10289212" y="6020061"/>
            <a:ext cx="274102" cy="0"/>
          </a:xfrm>
          <a:prstGeom prst="line">
            <a:avLst/>
          </a:prstGeom>
          <a:ln w="25400" cap="rnd">
            <a:solidFill>
              <a:srgbClr val="08DB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矩形: 圆角 112"/>
          <p:cNvSpPr/>
          <p:nvPr/>
        </p:nvSpPr>
        <p:spPr>
          <a:xfrm>
            <a:off x="10156890" y="4041062"/>
            <a:ext cx="1349556" cy="33855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15" name="矩形: 圆角 114"/>
          <p:cNvSpPr/>
          <p:nvPr/>
        </p:nvSpPr>
        <p:spPr>
          <a:xfrm>
            <a:off x="3493317" y="2455700"/>
            <a:ext cx="2340000" cy="3780000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>
            <a:outerShdw blurRad="279400" dist="101600" dir="5400000" sx="98000" sy="98000" algn="t" rotWithShape="0">
              <a:srgbClr val="2664F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16" name="流程图: 接点 115"/>
          <p:cNvSpPr/>
          <p:nvPr/>
        </p:nvSpPr>
        <p:spPr>
          <a:xfrm>
            <a:off x="4237096" y="2761447"/>
            <a:ext cx="916868" cy="916868"/>
          </a:xfrm>
          <a:prstGeom prst="flowChartConnector">
            <a:avLst/>
          </a:prstGeom>
          <a:solidFill>
            <a:srgbClr val="08DBAA"/>
          </a:solidFill>
          <a:ln w="31750">
            <a:solidFill>
              <a:schemeClr val="bg1"/>
            </a:solidFill>
          </a:ln>
          <a:effectLst>
            <a:outerShdw blurRad="190500" dist="139700" dir="5400000" sx="94000" sy="94000" algn="t" rotWithShape="0">
              <a:srgbClr val="08DBAA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18" name="矩形: 圆角 117"/>
          <p:cNvSpPr/>
          <p:nvPr/>
        </p:nvSpPr>
        <p:spPr>
          <a:xfrm>
            <a:off x="3366531" y="4030339"/>
            <a:ext cx="1011787" cy="360000"/>
          </a:xfrm>
          <a:prstGeom prst="roundRect">
            <a:avLst/>
          </a:prstGeom>
          <a:solidFill>
            <a:srgbClr val="08DBAA"/>
          </a:solidFill>
          <a:ln>
            <a:noFill/>
          </a:ln>
          <a:effectLst>
            <a:outerShdw blurRad="469900" dist="76200" dir="5400000" sx="93000" sy="93000" algn="t" rotWithShape="0">
              <a:srgbClr val="08DBAA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3706052" y="4052492"/>
            <a:ext cx="59753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CEO</a:t>
            </a:r>
            <a:endParaRPr lang="en-US" altLang="zh-CN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3713190" y="4561557"/>
            <a:ext cx="190025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這裏主要添加人物的工作經歷，工作能力或業績，此處的字體可調整</a:t>
            </a:r>
            <a:r>
              <a:rPr lang="en-US" altLang="zh-CN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10-11pt</a:t>
            </a:r>
            <a:r>
              <a: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之間最為合適，內容做到精簡。</a:t>
            </a:r>
            <a:endParaRPr lang="zh-CN" altLang="en-US" sz="11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21" name="直接连接符 120"/>
          <p:cNvCxnSpPr/>
          <p:nvPr/>
        </p:nvCxnSpPr>
        <p:spPr>
          <a:xfrm>
            <a:off x="4558479" y="6020061"/>
            <a:ext cx="274102" cy="0"/>
          </a:xfrm>
          <a:prstGeom prst="line">
            <a:avLst/>
          </a:prstGeom>
          <a:ln w="25400" cap="rnd">
            <a:solidFill>
              <a:srgbClr val="08DB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矩形: 圆角 121"/>
          <p:cNvSpPr/>
          <p:nvPr/>
        </p:nvSpPr>
        <p:spPr>
          <a:xfrm>
            <a:off x="4426157" y="4041062"/>
            <a:ext cx="1349556" cy="33855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24" name="矩形: 圆角 123"/>
          <p:cNvSpPr/>
          <p:nvPr/>
        </p:nvSpPr>
        <p:spPr>
          <a:xfrm>
            <a:off x="6358684" y="2455700"/>
            <a:ext cx="2340000" cy="3780000"/>
          </a:xfrm>
          <a:prstGeom prst="roundRect">
            <a:avLst>
              <a:gd name="adj" fmla="val 8665"/>
            </a:avLst>
          </a:prstGeom>
          <a:solidFill>
            <a:schemeClr val="bg1"/>
          </a:solidFill>
          <a:ln>
            <a:noFill/>
          </a:ln>
          <a:effectLst>
            <a:outerShdw blurRad="279400" dist="101600" dir="5400000" sx="98000" sy="98000" algn="t" rotWithShape="0">
              <a:srgbClr val="2664F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26" name="流程图: 接点 125"/>
          <p:cNvSpPr/>
          <p:nvPr/>
        </p:nvSpPr>
        <p:spPr>
          <a:xfrm>
            <a:off x="7102463" y="2761447"/>
            <a:ext cx="916868" cy="916868"/>
          </a:xfrm>
          <a:prstGeom prst="flowChartConnector">
            <a:avLst/>
          </a:prstGeom>
          <a:ln w="31750">
            <a:solidFill>
              <a:schemeClr val="bg1"/>
            </a:solidFill>
          </a:ln>
          <a:effectLst>
            <a:outerShdw blurRad="190500" dist="139700" dir="5400000" sx="94000" sy="94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28" name="矩形: 圆角 127"/>
          <p:cNvSpPr/>
          <p:nvPr/>
        </p:nvSpPr>
        <p:spPr>
          <a:xfrm>
            <a:off x="6231898" y="4030339"/>
            <a:ext cx="1011787" cy="360000"/>
          </a:xfrm>
          <a:prstGeom prst="roundRect">
            <a:avLst/>
          </a:prstGeom>
          <a:ln>
            <a:noFill/>
          </a:ln>
          <a:effectLst>
            <a:outerShdw blurRad="457200" dist="127000" dir="5400000" sx="90000" sy="90000" algn="t" rotWithShape="0">
              <a:srgbClr val="2564FD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6571419" y="4052492"/>
            <a:ext cx="597535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CEO</a:t>
            </a:r>
            <a:endParaRPr lang="en-US" altLang="zh-CN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0" name="文本框 129"/>
          <p:cNvSpPr txBox="1"/>
          <p:nvPr/>
        </p:nvSpPr>
        <p:spPr>
          <a:xfrm>
            <a:off x="6578557" y="4561557"/>
            <a:ext cx="190025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這裏主要添加人物的工作經歷，工作能力或業績，此處的字體可調整</a:t>
            </a:r>
            <a:r>
              <a:rPr lang="en-US" altLang="zh-CN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10-11pt</a:t>
            </a:r>
            <a:r>
              <a:rPr lang="zh-CN" alt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之間最為合適，內容做到精簡。</a:t>
            </a:r>
            <a:endParaRPr lang="zh-CN" altLang="en-US" sz="11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31" name="直接连接符 130"/>
          <p:cNvCxnSpPr/>
          <p:nvPr/>
        </p:nvCxnSpPr>
        <p:spPr>
          <a:xfrm>
            <a:off x="7423846" y="6020061"/>
            <a:ext cx="274102" cy="0"/>
          </a:xfrm>
          <a:prstGeom prst="line">
            <a:avLst/>
          </a:prstGeom>
          <a:ln w="25400" cap="rnd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矩形: 圆角 131"/>
          <p:cNvSpPr/>
          <p:nvPr/>
        </p:nvSpPr>
        <p:spPr>
          <a:xfrm>
            <a:off x="7291524" y="4041062"/>
            <a:ext cx="1349556" cy="33855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34" name="文本框 133"/>
          <p:cNvSpPr txBox="1"/>
          <p:nvPr/>
        </p:nvSpPr>
        <p:spPr>
          <a:xfrm>
            <a:off x="2809462" y="1415287"/>
            <a:ext cx="644969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添加你想要表達的內容，字體大小設置為</a:t>
            </a:r>
            <a:r>
              <a:rPr lang="en-US" altLang="zh-CN" sz="1400"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400"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400"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400"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最適合，過大過小都會影響展示效果，內容儘量保持精簡。</a:t>
            </a:r>
            <a:endParaRPr lang="zh-CN" altLang="en-US" sz="140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4381707" y="4037103"/>
            <a:ext cx="1440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>
                <a:latin typeface="思源黑体 CN Bold" panose="020B0800000000000000" charset="-122"/>
                <a:ea typeface="思源黑体 CN Heavy" panose="020B0A00000000000000" charset="-122"/>
                <a:sym typeface="+mn-ea"/>
              </a:rPr>
              <a:t>MKTGTOOL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7268245" y="4037103"/>
            <a:ext cx="1440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>
                <a:latin typeface="思源黑体 CN Bold" panose="020B0800000000000000" charset="-122"/>
                <a:ea typeface="思源黑体 CN Heavy" panose="020B0A00000000000000" charset="-122"/>
                <a:sym typeface="+mn-ea"/>
              </a:rPr>
              <a:t>MKTGTOOL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7" name="文本框 136"/>
          <p:cNvSpPr txBox="1"/>
          <p:nvPr/>
        </p:nvSpPr>
        <p:spPr>
          <a:xfrm>
            <a:off x="10134127" y="4037103"/>
            <a:ext cx="1440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>
                <a:latin typeface="思源黑体 CN Bold" panose="020B0800000000000000" charset="-122"/>
                <a:ea typeface="思源黑体 CN Heavy" panose="020B0A00000000000000" charset="-122"/>
                <a:sym typeface="+mn-ea"/>
              </a:rPr>
              <a:t>MKTGTOOL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8" name="矩形: 圆角 137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532505" y="4120339"/>
            <a:ext cx="0" cy="180000"/>
          </a:xfrm>
          <a:prstGeom prst="line">
            <a:avLst/>
          </a:prstGeom>
          <a:ln w="19050" cap="rnd">
            <a:solidFill>
              <a:schemeClr val="bg1">
                <a:alpha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653350" y="4120339"/>
            <a:ext cx="0" cy="180000"/>
          </a:xfrm>
          <a:prstGeom prst="line">
            <a:avLst/>
          </a:prstGeom>
          <a:ln w="19050" cap="rnd">
            <a:solidFill>
              <a:schemeClr val="bg1">
                <a:alpha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6384084" y="4120339"/>
            <a:ext cx="0" cy="180000"/>
          </a:xfrm>
          <a:prstGeom prst="line">
            <a:avLst/>
          </a:prstGeom>
          <a:ln w="19050" cap="rnd">
            <a:solidFill>
              <a:schemeClr val="bg1">
                <a:alpha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9249450" y="4120339"/>
            <a:ext cx="0" cy="180000"/>
          </a:xfrm>
          <a:prstGeom prst="line">
            <a:avLst/>
          </a:prstGeom>
          <a:ln w="19050" cap="rnd">
            <a:solidFill>
              <a:schemeClr val="bg1">
                <a:alpha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: 圆角 49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矩形: 圆角 51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3" name="矩形: 圆角 52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4" name="矩形: 圆角 53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/>
          <p:cNvSpPr/>
          <p:nvPr/>
        </p:nvSpPr>
        <p:spPr>
          <a:xfrm>
            <a:off x="0" y="5095527"/>
            <a:ext cx="12192000" cy="2464740"/>
          </a:xfrm>
          <a:prstGeom prst="roundRect">
            <a:avLst>
              <a:gd name="adj" fmla="val 21049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535003" y="1145045"/>
            <a:ext cx="3492000" cy="5090655"/>
          </a:xfrm>
          <a:prstGeom prst="roundRect">
            <a:avLst>
              <a:gd name="adj" fmla="val 7414"/>
            </a:avLst>
          </a:prstGeom>
          <a:blipFill>
            <a:blip r:embed="rId1"/>
            <a:stretch>
              <a:fillRect/>
            </a:stretch>
          </a:blipFill>
          <a:ln w="57150">
            <a:solidFill>
              <a:schemeClr val="bg1"/>
            </a:solidFill>
          </a:ln>
          <a:effectLst>
            <a:outerShdw blurRad="342900" dist="190500" dir="5400000" sx="97000" sy="97000" algn="t" rotWithShape="0">
              <a:srgbClr val="2664FE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6" name="矩形: 圆角 95"/>
          <p:cNvSpPr/>
          <p:nvPr/>
        </p:nvSpPr>
        <p:spPr>
          <a:xfrm>
            <a:off x="657216" y="324912"/>
            <a:ext cx="2520000" cy="5511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747665" y="3388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8" name="矩形: 圆角 97"/>
          <p:cNvSpPr/>
          <p:nvPr/>
        </p:nvSpPr>
        <p:spPr>
          <a:xfrm>
            <a:off x="326485" y="258470"/>
            <a:ext cx="252000" cy="684000"/>
          </a:xfrm>
          <a:prstGeom prst="roundRect">
            <a:avLst/>
          </a:prstGeom>
          <a:solidFill>
            <a:srgbClr val="2664FE"/>
          </a:solidFill>
          <a:ln>
            <a:noFill/>
          </a:ln>
          <a:effectLst>
            <a:outerShdw blurRad="254000" dist="38100" dir="2700000" algn="tl" rotWithShape="0">
              <a:srgbClr val="2664F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99" name="矩形: 圆角 98"/>
          <p:cNvSpPr/>
          <p:nvPr/>
        </p:nvSpPr>
        <p:spPr>
          <a:xfrm>
            <a:off x="10347703" y="461970"/>
            <a:ext cx="1339032" cy="277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0" name="矩形: 圆角 99"/>
          <p:cNvSpPr/>
          <p:nvPr/>
        </p:nvSpPr>
        <p:spPr>
          <a:xfrm>
            <a:off x="10427840" y="418469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10517758" y="461971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4235723" y="1145045"/>
            <a:ext cx="3600000" cy="5090656"/>
          </a:xfrm>
          <a:prstGeom prst="roundRect">
            <a:avLst>
              <a:gd name="adj" fmla="val 5458"/>
            </a:avLst>
          </a:prstGeom>
          <a:solidFill>
            <a:schemeClr val="bg1"/>
          </a:solidFill>
          <a:ln>
            <a:noFill/>
          </a:ln>
          <a:effectLst>
            <a:outerShdw blurRad="317500" dist="254000" dir="5400000" sx="95000" sy="95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072878" y="1546473"/>
            <a:ext cx="1962845" cy="432000"/>
            <a:chOff x="578485" y="1670030"/>
            <a:chExt cx="1962845" cy="432000"/>
          </a:xfrm>
        </p:grpSpPr>
        <p:sp>
          <p:nvSpPr>
            <p:cNvPr id="103" name="矩形: 圆角 102"/>
            <p:cNvSpPr/>
            <p:nvPr/>
          </p:nvSpPr>
          <p:spPr>
            <a:xfrm>
              <a:off x="578485" y="1670030"/>
              <a:ext cx="1962845" cy="432000"/>
            </a:xfrm>
            <a:prstGeom prst="roundRect">
              <a:avLst/>
            </a:prstGeom>
            <a:gradFill>
              <a:gsLst>
                <a:gs pos="0">
                  <a:srgbClr val="2664FE"/>
                </a:gs>
                <a:gs pos="100000">
                  <a:srgbClr val="2564FD"/>
                </a:gs>
              </a:gsLst>
              <a:lin ang="5400000" scaled="1"/>
            </a:gradFill>
            <a:ln w="25400">
              <a:solidFill>
                <a:schemeClr val="bg1"/>
              </a:solidFill>
            </a:ln>
            <a:effectLst>
              <a:outerShdw blurRad="228600" dist="139700" dir="2700000" sx="96000" sy="96000" algn="tl" rotWithShape="0">
                <a:srgbClr val="2664FE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04" name="文本框 103"/>
            <p:cNvSpPr txBox="1"/>
            <p:nvPr/>
          </p:nvSpPr>
          <p:spPr>
            <a:xfrm>
              <a:off x="1042053" y="1716753"/>
              <a:ext cx="14020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此處添加標題</a:t>
              </a:r>
              <a:endPara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05" name="等腰三角形 104"/>
            <p:cNvSpPr/>
            <p:nvPr/>
          </p:nvSpPr>
          <p:spPr>
            <a:xfrm rot="10800000">
              <a:off x="843266" y="1804171"/>
              <a:ext cx="189914" cy="163718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139700" dir="5400000" sx="94000" sy="94000" algn="t" rotWithShape="0">
                <a:srgbClr val="2564F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106" name="文本框 105"/>
          <p:cNvSpPr txBox="1"/>
          <p:nvPr/>
        </p:nvSpPr>
        <p:spPr>
          <a:xfrm>
            <a:off x="4567880" y="2065890"/>
            <a:ext cx="2935687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添加你想要表達的內容，字體大小設置為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最適合，過大過小都會影響展示效果，內容儘量保持精簡，輸入你想要表達的內容，字體大小設置為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7" name="矩形: 圆角 106"/>
          <p:cNvSpPr/>
          <p:nvPr/>
        </p:nvSpPr>
        <p:spPr>
          <a:xfrm>
            <a:off x="4281813" y="3981280"/>
            <a:ext cx="3507820" cy="2212548"/>
          </a:xfrm>
          <a:prstGeom prst="roundRect">
            <a:avLst>
              <a:gd name="adj" fmla="val 7414"/>
            </a:avLst>
          </a:prstGeom>
          <a:blipFill>
            <a:blip r:embed="rId2"/>
            <a:stretch>
              <a:fillRect/>
            </a:stretch>
          </a:blipFill>
          <a:ln w="25400">
            <a:solidFill>
              <a:schemeClr val="bg1"/>
            </a:solidFill>
          </a:ln>
          <a:effectLst>
            <a:outerShdw blurRad="342900" dist="190500" dir="5400000" sx="97000" sy="97000" algn="t" rotWithShape="0">
              <a:srgbClr val="2664FE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108" name="组合 107"/>
          <p:cNvGrpSpPr/>
          <p:nvPr/>
        </p:nvGrpSpPr>
        <p:grpSpPr>
          <a:xfrm>
            <a:off x="7158772" y="3568490"/>
            <a:ext cx="200966" cy="121882"/>
            <a:chOff x="5077460" y="1507023"/>
            <a:chExt cx="501036" cy="303870"/>
          </a:xfrm>
        </p:grpSpPr>
        <p:sp>
          <p:nvSpPr>
            <p:cNvPr id="109" name="流程图: 接点 108"/>
            <p:cNvSpPr/>
            <p:nvPr/>
          </p:nvSpPr>
          <p:spPr>
            <a:xfrm>
              <a:off x="5077460" y="1507023"/>
              <a:ext cx="303870" cy="303870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10" name="流程图: 接点 109"/>
            <p:cNvSpPr/>
            <p:nvPr/>
          </p:nvSpPr>
          <p:spPr>
            <a:xfrm>
              <a:off x="5274626" y="1507023"/>
              <a:ext cx="303870" cy="303870"/>
            </a:xfrm>
            <a:prstGeom prst="flowChartConnector">
              <a:avLst/>
            </a:prstGeom>
            <a:solidFill>
              <a:srgbClr val="08D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123" name="矩形: 圆角 122"/>
          <p:cNvSpPr/>
          <p:nvPr/>
        </p:nvSpPr>
        <p:spPr>
          <a:xfrm>
            <a:off x="8044444" y="1145045"/>
            <a:ext cx="3600000" cy="5090656"/>
          </a:xfrm>
          <a:prstGeom prst="roundRect">
            <a:avLst>
              <a:gd name="adj" fmla="val 5458"/>
            </a:avLst>
          </a:prstGeom>
          <a:solidFill>
            <a:schemeClr val="bg1"/>
          </a:solidFill>
          <a:ln>
            <a:noFill/>
          </a:ln>
          <a:effectLst>
            <a:outerShdw blurRad="317500" dist="254000" dir="5400000" sx="95000" sy="95000" algn="t" rotWithShape="0">
              <a:srgbClr val="2664FE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26" name="矩形: 圆角 125"/>
          <p:cNvSpPr/>
          <p:nvPr/>
        </p:nvSpPr>
        <p:spPr>
          <a:xfrm>
            <a:off x="8090534" y="3981280"/>
            <a:ext cx="3507820" cy="2212548"/>
          </a:xfrm>
          <a:prstGeom prst="roundRect">
            <a:avLst>
              <a:gd name="adj" fmla="val 7414"/>
            </a:avLst>
          </a:prstGeom>
          <a:blipFill>
            <a:blip r:embed="rId3"/>
            <a:stretch>
              <a:fillRect/>
            </a:stretch>
          </a:blipFill>
          <a:ln w="25400">
            <a:solidFill>
              <a:schemeClr val="bg1"/>
            </a:solidFill>
          </a:ln>
          <a:effectLst>
            <a:outerShdw blurRad="342900" dist="190500" dir="5400000" sx="97000" sy="97000" algn="t" rotWithShape="0">
              <a:srgbClr val="2664FE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124" name="组合 123"/>
          <p:cNvGrpSpPr/>
          <p:nvPr/>
        </p:nvGrpSpPr>
        <p:grpSpPr>
          <a:xfrm>
            <a:off x="7881599" y="1546473"/>
            <a:ext cx="1962845" cy="432000"/>
            <a:chOff x="578485" y="1670030"/>
            <a:chExt cx="1962845" cy="432000"/>
          </a:xfrm>
        </p:grpSpPr>
        <p:sp>
          <p:nvSpPr>
            <p:cNvPr id="130" name="矩形: 圆角 129"/>
            <p:cNvSpPr/>
            <p:nvPr/>
          </p:nvSpPr>
          <p:spPr>
            <a:xfrm>
              <a:off x="578485" y="1670030"/>
              <a:ext cx="1962845" cy="432000"/>
            </a:xfrm>
            <a:prstGeom prst="roundRect">
              <a:avLst/>
            </a:prstGeom>
            <a:gradFill>
              <a:gsLst>
                <a:gs pos="0">
                  <a:srgbClr val="2664FE"/>
                </a:gs>
                <a:gs pos="100000">
                  <a:srgbClr val="2564FD"/>
                </a:gs>
              </a:gsLst>
              <a:lin ang="5400000" scaled="1"/>
            </a:gradFill>
            <a:ln w="25400">
              <a:solidFill>
                <a:schemeClr val="bg1"/>
              </a:solidFill>
            </a:ln>
            <a:effectLst>
              <a:outerShdw blurRad="228600" dist="139700" dir="2700000" sx="96000" sy="96000" algn="tl" rotWithShape="0">
                <a:srgbClr val="2664FE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31" name="文本框 130"/>
            <p:cNvSpPr txBox="1"/>
            <p:nvPr/>
          </p:nvSpPr>
          <p:spPr>
            <a:xfrm>
              <a:off x="1042053" y="1716753"/>
              <a:ext cx="14020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此處添加標題</a:t>
              </a:r>
              <a:endPara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2" name="等腰三角形 131"/>
            <p:cNvSpPr/>
            <p:nvPr/>
          </p:nvSpPr>
          <p:spPr>
            <a:xfrm rot="10800000">
              <a:off x="843266" y="1804171"/>
              <a:ext cx="189914" cy="163718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139700" dir="5400000" sx="94000" sy="94000" algn="t" rotWithShape="0">
                <a:srgbClr val="2564FD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sp>
        <p:nvSpPr>
          <p:cNvPr id="125" name="文本框 124"/>
          <p:cNvSpPr txBox="1"/>
          <p:nvPr/>
        </p:nvSpPr>
        <p:spPr>
          <a:xfrm>
            <a:off x="8376601" y="2065890"/>
            <a:ext cx="2935687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添加你想要表達的內容，字體大小設置為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最適合，過大過小都會影響展示效果，內容儘量保持精簡，輸入你想要表達的內容，字體大小設置為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14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或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16pt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最適合，過大過小都會影響展示效果。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27" name="组合 126"/>
          <p:cNvGrpSpPr/>
          <p:nvPr/>
        </p:nvGrpSpPr>
        <p:grpSpPr>
          <a:xfrm>
            <a:off x="10967493" y="3568490"/>
            <a:ext cx="200966" cy="121882"/>
            <a:chOff x="5077460" y="1507023"/>
            <a:chExt cx="501036" cy="303870"/>
          </a:xfrm>
        </p:grpSpPr>
        <p:sp>
          <p:nvSpPr>
            <p:cNvPr id="128" name="流程图: 接点 127"/>
            <p:cNvSpPr/>
            <p:nvPr/>
          </p:nvSpPr>
          <p:spPr>
            <a:xfrm>
              <a:off x="5077460" y="1507023"/>
              <a:ext cx="303870" cy="303870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29" name="流程图: 接点 128"/>
            <p:cNvSpPr/>
            <p:nvPr/>
          </p:nvSpPr>
          <p:spPr>
            <a:xfrm>
              <a:off x="5274626" y="1507023"/>
              <a:ext cx="303870" cy="303870"/>
            </a:xfrm>
            <a:prstGeom prst="flowChartConnector">
              <a:avLst/>
            </a:prstGeom>
            <a:solidFill>
              <a:srgbClr val="08D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文本框 77"/>
          <p:cNvSpPr txBox="1"/>
          <p:nvPr/>
        </p:nvSpPr>
        <p:spPr>
          <a:xfrm rot="5400000">
            <a:off x="-3226769" y="3078128"/>
            <a:ext cx="8361279" cy="43383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1380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PART TWO</a:t>
            </a:r>
            <a:endParaRPr lang="en-US" altLang="zh-CN" sz="1380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0" name="矩形: 圆角 69"/>
          <p:cNvSpPr/>
          <p:nvPr/>
        </p:nvSpPr>
        <p:spPr>
          <a:xfrm>
            <a:off x="0" y="6648712"/>
            <a:ext cx="12192000" cy="691101"/>
          </a:xfrm>
          <a:prstGeom prst="roundRect">
            <a:avLst>
              <a:gd name="adj" fmla="val 29415"/>
            </a:avLst>
          </a:prstGeom>
          <a:solidFill>
            <a:srgbClr val="2664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1246570" y="-515815"/>
            <a:ext cx="2854807" cy="5526482"/>
          </a:xfrm>
          <a:prstGeom prst="roundRect">
            <a:avLst>
              <a:gd name="adj" fmla="val 9982"/>
            </a:avLst>
          </a:prstGeom>
          <a:solidFill>
            <a:srgbClr val="2664FE"/>
          </a:solidFill>
          <a:ln w="139700">
            <a:noFill/>
          </a:ln>
          <a:effectLst>
            <a:outerShdw blurRad="4445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4686732" y="3596414"/>
            <a:ext cx="4500000" cy="310886"/>
          </a:xfrm>
          <a:prstGeom prst="roundRect">
            <a:avLst/>
          </a:prstGeom>
          <a:solidFill>
            <a:schemeClr val="bg1">
              <a:lumMod val="9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31012" y="2409479"/>
            <a:ext cx="4754880" cy="101473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CN" altLang="en-US" sz="60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添加標題內容</a:t>
            </a:r>
            <a:endParaRPr lang="zh-CN" altLang="en-US" sz="600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807358" y="2164840"/>
            <a:ext cx="2247900" cy="221488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3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02</a:t>
            </a:r>
            <a:endParaRPr lang="en-US" altLang="zh-CN" sz="138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686733" y="3551802"/>
            <a:ext cx="285480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Add title content</a:t>
            </a:r>
            <a:endParaRPr lang="en-US" altLang="zh-CN" sz="2000">
              <a:solidFill>
                <a:schemeClr val="tx1">
                  <a:lumMod val="50000"/>
                  <a:lumOff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326667" y="6409796"/>
            <a:ext cx="694612" cy="226410"/>
            <a:chOff x="8236748" y="4541477"/>
            <a:chExt cx="544669" cy="177536"/>
          </a:xfrm>
          <a:solidFill>
            <a:schemeClr val="bg1">
              <a:lumMod val="95000"/>
            </a:schemeClr>
          </a:solidFill>
        </p:grpSpPr>
        <p:sp>
          <p:nvSpPr>
            <p:cNvPr id="93" name="left-arrow_218715"/>
            <p:cNvSpPr/>
            <p:nvPr/>
          </p:nvSpPr>
          <p:spPr>
            <a:xfrm>
              <a:off x="8236748" y="4541477"/>
              <a:ext cx="177804" cy="177536"/>
            </a:xfrm>
            <a:custGeom>
              <a:avLst/>
              <a:gdLst>
                <a:gd name="connsiteX0" fmla="*/ 373439 w 607639"/>
                <a:gd name="connsiteY0" fmla="*/ 118127 h 606722"/>
                <a:gd name="connsiteX1" fmla="*/ 386699 w 607639"/>
                <a:gd name="connsiteY1" fmla="*/ 131724 h 606722"/>
                <a:gd name="connsiteX2" fmla="*/ 210138 w 607639"/>
                <a:gd name="connsiteY2" fmla="*/ 303326 h 606722"/>
                <a:gd name="connsiteX3" fmla="*/ 386699 w 607639"/>
                <a:gd name="connsiteY3" fmla="*/ 474929 h 606722"/>
                <a:gd name="connsiteX4" fmla="*/ 373439 w 607639"/>
                <a:gd name="connsiteY4" fmla="*/ 488525 h 606722"/>
                <a:gd name="connsiteX5" fmla="*/ 182906 w 607639"/>
                <a:gd name="connsiteY5" fmla="*/ 303326 h 606722"/>
                <a:gd name="connsiteX6" fmla="*/ 303775 w 607639"/>
                <a:gd name="connsiteY6" fmla="*/ 18930 h 606722"/>
                <a:gd name="connsiteX7" fmla="*/ 18958 w 607639"/>
                <a:gd name="connsiteY7" fmla="*/ 303317 h 606722"/>
                <a:gd name="connsiteX8" fmla="*/ 303775 w 607639"/>
                <a:gd name="connsiteY8" fmla="*/ 587704 h 606722"/>
                <a:gd name="connsiteX9" fmla="*/ 588592 w 607639"/>
                <a:gd name="connsiteY9" fmla="*/ 303317 h 606722"/>
                <a:gd name="connsiteX10" fmla="*/ 303775 w 607639"/>
                <a:gd name="connsiteY10" fmla="*/ 18930 h 606722"/>
                <a:gd name="connsiteX11" fmla="*/ 303775 w 607639"/>
                <a:gd name="connsiteY11" fmla="*/ 0 h 606722"/>
                <a:gd name="connsiteX12" fmla="*/ 607639 w 607639"/>
                <a:gd name="connsiteY12" fmla="*/ 303317 h 606722"/>
                <a:gd name="connsiteX13" fmla="*/ 303775 w 607639"/>
                <a:gd name="connsiteY13" fmla="*/ 606722 h 606722"/>
                <a:gd name="connsiteX14" fmla="*/ 0 w 607639"/>
                <a:gd name="connsiteY14" fmla="*/ 303317 h 606722"/>
                <a:gd name="connsiteX15" fmla="*/ 303775 w 607639"/>
                <a:gd name="connsiteY15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7639" h="606722">
                  <a:moveTo>
                    <a:pt x="373439" y="118127"/>
                  </a:moveTo>
                  <a:lnTo>
                    <a:pt x="386699" y="131724"/>
                  </a:lnTo>
                  <a:lnTo>
                    <a:pt x="210138" y="303326"/>
                  </a:lnTo>
                  <a:lnTo>
                    <a:pt x="386699" y="474929"/>
                  </a:lnTo>
                  <a:lnTo>
                    <a:pt x="373439" y="488525"/>
                  </a:lnTo>
                  <a:lnTo>
                    <a:pt x="182906" y="303326"/>
                  </a:lnTo>
                  <a:close/>
                  <a:moveTo>
                    <a:pt x="303775" y="18930"/>
                  </a:moveTo>
                  <a:cubicBezTo>
                    <a:pt x="146770" y="18930"/>
                    <a:pt x="18958" y="146548"/>
                    <a:pt x="18958" y="303317"/>
                  </a:cubicBezTo>
                  <a:cubicBezTo>
                    <a:pt x="18958" y="460174"/>
                    <a:pt x="146770" y="587704"/>
                    <a:pt x="303775" y="587704"/>
                  </a:cubicBezTo>
                  <a:cubicBezTo>
                    <a:pt x="460869" y="587704"/>
                    <a:pt x="588592" y="460174"/>
                    <a:pt x="588592" y="303317"/>
                  </a:cubicBezTo>
                  <a:cubicBezTo>
                    <a:pt x="588592" y="146548"/>
                    <a:pt x="460869" y="18930"/>
                    <a:pt x="303775" y="18930"/>
                  </a:cubicBezTo>
                  <a:close/>
                  <a:moveTo>
                    <a:pt x="303775" y="0"/>
                  </a:moveTo>
                  <a:cubicBezTo>
                    <a:pt x="471639" y="0"/>
                    <a:pt x="607639" y="135795"/>
                    <a:pt x="607639" y="303317"/>
                  </a:cubicBezTo>
                  <a:cubicBezTo>
                    <a:pt x="607639" y="470927"/>
                    <a:pt x="471639" y="606722"/>
                    <a:pt x="303775" y="606722"/>
                  </a:cubicBezTo>
                  <a:cubicBezTo>
                    <a:pt x="136000" y="606722"/>
                    <a:pt x="0" y="470927"/>
                    <a:pt x="0" y="303317"/>
                  </a:cubicBezTo>
                  <a:cubicBezTo>
                    <a:pt x="0" y="135795"/>
                    <a:pt x="136000" y="0"/>
                    <a:pt x="3037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94" name="left-arrow_218715"/>
            <p:cNvSpPr/>
            <p:nvPr/>
          </p:nvSpPr>
          <p:spPr>
            <a:xfrm rot="10800000">
              <a:off x="8603613" y="4541477"/>
              <a:ext cx="177804" cy="177536"/>
            </a:xfrm>
            <a:custGeom>
              <a:avLst/>
              <a:gdLst>
                <a:gd name="connsiteX0" fmla="*/ 373439 w 607639"/>
                <a:gd name="connsiteY0" fmla="*/ 118127 h 606722"/>
                <a:gd name="connsiteX1" fmla="*/ 386699 w 607639"/>
                <a:gd name="connsiteY1" fmla="*/ 131724 h 606722"/>
                <a:gd name="connsiteX2" fmla="*/ 210138 w 607639"/>
                <a:gd name="connsiteY2" fmla="*/ 303326 h 606722"/>
                <a:gd name="connsiteX3" fmla="*/ 386699 w 607639"/>
                <a:gd name="connsiteY3" fmla="*/ 474929 h 606722"/>
                <a:gd name="connsiteX4" fmla="*/ 373439 w 607639"/>
                <a:gd name="connsiteY4" fmla="*/ 488525 h 606722"/>
                <a:gd name="connsiteX5" fmla="*/ 182906 w 607639"/>
                <a:gd name="connsiteY5" fmla="*/ 303326 h 606722"/>
                <a:gd name="connsiteX6" fmla="*/ 303775 w 607639"/>
                <a:gd name="connsiteY6" fmla="*/ 18930 h 606722"/>
                <a:gd name="connsiteX7" fmla="*/ 18958 w 607639"/>
                <a:gd name="connsiteY7" fmla="*/ 303317 h 606722"/>
                <a:gd name="connsiteX8" fmla="*/ 303775 w 607639"/>
                <a:gd name="connsiteY8" fmla="*/ 587704 h 606722"/>
                <a:gd name="connsiteX9" fmla="*/ 588592 w 607639"/>
                <a:gd name="connsiteY9" fmla="*/ 303317 h 606722"/>
                <a:gd name="connsiteX10" fmla="*/ 303775 w 607639"/>
                <a:gd name="connsiteY10" fmla="*/ 18930 h 606722"/>
                <a:gd name="connsiteX11" fmla="*/ 303775 w 607639"/>
                <a:gd name="connsiteY11" fmla="*/ 0 h 606722"/>
                <a:gd name="connsiteX12" fmla="*/ 607639 w 607639"/>
                <a:gd name="connsiteY12" fmla="*/ 303317 h 606722"/>
                <a:gd name="connsiteX13" fmla="*/ 303775 w 607639"/>
                <a:gd name="connsiteY13" fmla="*/ 606722 h 606722"/>
                <a:gd name="connsiteX14" fmla="*/ 0 w 607639"/>
                <a:gd name="connsiteY14" fmla="*/ 303317 h 606722"/>
                <a:gd name="connsiteX15" fmla="*/ 303775 w 607639"/>
                <a:gd name="connsiteY15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7639" h="606722">
                  <a:moveTo>
                    <a:pt x="373439" y="118127"/>
                  </a:moveTo>
                  <a:lnTo>
                    <a:pt x="386699" y="131724"/>
                  </a:lnTo>
                  <a:lnTo>
                    <a:pt x="210138" y="303326"/>
                  </a:lnTo>
                  <a:lnTo>
                    <a:pt x="386699" y="474929"/>
                  </a:lnTo>
                  <a:lnTo>
                    <a:pt x="373439" y="488525"/>
                  </a:lnTo>
                  <a:lnTo>
                    <a:pt x="182906" y="303326"/>
                  </a:lnTo>
                  <a:close/>
                  <a:moveTo>
                    <a:pt x="303775" y="18930"/>
                  </a:moveTo>
                  <a:cubicBezTo>
                    <a:pt x="146770" y="18930"/>
                    <a:pt x="18958" y="146548"/>
                    <a:pt x="18958" y="303317"/>
                  </a:cubicBezTo>
                  <a:cubicBezTo>
                    <a:pt x="18958" y="460174"/>
                    <a:pt x="146770" y="587704"/>
                    <a:pt x="303775" y="587704"/>
                  </a:cubicBezTo>
                  <a:cubicBezTo>
                    <a:pt x="460869" y="587704"/>
                    <a:pt x="588592" y="460174"/>
                    <a:pt x="588592" y="303317"/>
                  </a:cubicBezTo>
                  <a:cubicBezTo>
                    <a:pt x="588592" y="146548"/>
                    <a:pt x="460869" y="18930"/>
                    <a:pt x="303775" y="18930"/>
                  </a:cubicBezTo>
                  <a:close/>
                  <a:moveTo>
                    <a:pt x="303775" y="0"/>
                  </a:moveTo>
                  <a:cubicBezTo>
                    <a:pt x="471639" y="0"/>
                    <a:pt x="607639" y="135795"/>
                    <a:pt x="607639" y="303317"/>
                  </a:cubicBezTo>
                  <a:cubicBezTo>
                    <a:pt x="607639" y="470927"/>
                    <a:pt x="471639" y="606722"/>
                    <a:pt x="303775" y="606722"/>
                  </a:cubicBezTo>
                  <a:cubicBezTo>
                    <a:pt x="136000" y="606722"/>
                    <a:pt x="0" y="470927"/>
                    <a:pt x="0" y="303317"/>
                  </a:cubicBezTo>
                  <a:cubicBezTo>
                    <a:pt x="0" y="135795"/>
                    <a:pt x="136000" y="0"/>
                    <a:pt x="30377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 rot="2816347">
            <a:off x="1461890" y="-418848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97" name="组合 96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22" name="流程图: 接点 12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3" name="流程图: 接点 12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4" name="流程图: 接点 12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5" name="流程图: 接点 12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6" name="流程图: 接点 12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8" name="组合 97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7" name="流程图: 接点 11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8" name="流程图: 接点 117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9" name="流程图: 接点 118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0" name="流程图: 接点 119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1" name="流程图: 接点 120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99" name="组合 98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12" name="流程图: 接点 11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3" name="流程图: 接点 11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4" name="流程图: 接点 11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5" name="流程图: 接点 11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6" name="流程图: 接点 11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0" name="组合 99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7" name="流程图: 接点 10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8" name="流程图: 接点 107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9" name="流程图: 接点 108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0" name="流程图: 接点 109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11" name="流程图: 接点 110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101" name="组合 100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02" name="流程图: 接点 101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3" name="流程图: 接点 102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4" name="流程图: 接点 103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5" name="流程图: 接点 104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06" name="流程图: 接点 105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sp>
        <p:nvSpPr>
          <p:cNvPr id="79" name="文本框 78"/>
          <p:cNvSpPr txBox="1"/>
          <p:nvPr/>
        </p:nvSpPr>
        <p:spPr>
          <a:xfrm rot="5400000">
            <a:off x="9067038" y="3315058"/>
            <a:ext cx="5525135" cy="264604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600">
                <a:solidFill>
                  <a:schemeClr val="bg1">
                    <a:lumMod val="9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 TWO</a:t>
            </a:r>
            <a:endParaRPr lang="en-US" altLang="zh-CN" sz="16600">
              <a:solidFill>
                <a:schemeClr val="bg1">
                  <a:lumMod val="9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63" name="矩形: 圆角 162"/>
          <p:cNvSpPr/>
          <p:nvPr/>
        </p:nvSpPr>
        <p:spPr>
          <a:xfrm>
            <a:off x="10275440" y="581944"/>
            <a:ext cx="1243460" cy="364002"/>
          </a:xfrm>
          <a:prstGeom prst="roundRect">
            <a:avLst>
              <a:gd name="adj" fmla="val 17054"/>
            </a:avLst>
          </a:prstGeom>
          <a:solidFill>
            <a:srgbClr val="2664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164" name="文本框 163"/>
          <p:cNvSpPr txBox="1"/>
          <p:nvPr/>
        </p:nvSpPr>
        <p:spPr>
          <a:xfrm>
            <a:off x="10365358" y="625446"/>
            <a:ext cx="1063625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YOUR LOGO</a:t>
            </a:r>
            <a:endParaRPr lang="en-US" altLang="zh-CN" sz="1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65" name="矩形: 圆角 164"/>
          <p:cNvSpPr/>
          <p:nvPr/>
        </p:nvSpPr>
        <p:spPr>
          <a:xfrm>
            <a:off x="3190798" y="1191913"/>
            <a:ext cx="686182" cy="686182"/>
          </a:xfrm>
          <a:prstGeom prst="roundRect">
            <a:avLst>
              <a:gd name="adj" fmla="val 9982"/>
            </a:avLst>
          </a:prstGeom>
          <a:solidFill>
            <a:srgbClr val="08DBAA"/>
          </a:solidFill>
          <a:ln w="38100">
            <a:solidFill>
              <a:schemeClr val="bg1"/>
            </a:solidFill>
          </a:ln>
          <a:effectLst>
            <a:outerShdw blurRad="4445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3302469" y="1302847"/>
            <a:ext cx="462840" cy="464314"/>
            <a:chOff x="4258223" y="1801187"/>
            <a:chExt cx="878050" cy="880844"/>
          </a:xfrm>
          <a:solidFill>
            <a:schemeClr val="bg1"/>
          </a:solidFill>
        </p:grpSpPr>
        <p:sp>
          <p:nvSpPr>
            <p:cNvPr id="81" name="Freeform 43"/>
            <p:cNvSpPr>
              <a:spLocks noEditPoints="1"/>
            </p:cNvSpPr>
            <p:nvPr/>
          </p:nvSpPr>
          <p:spPr bwMode="auto">
            <a:xfrm>
              <a:off x="4258223" y="1801187"/>
              <a:ext cx="878050" cy="880844"/>
            </a:xfrm>
            <a:custGeom>
              <a:avLst/>
              <a:gdLst>
                <a:gd name="T0" fmla="*/ 114 w 660"/>
                <a:gd name="T1" fmla="*/ 662 h 662"/>
                <a:gd name="T2" fmla="*/ 105 w 660"/>
                <a:gd name="T3" fmla="*/ 340 h 662"/>
                <a:gd name="T4" fmla="*/ 11 w 660"/>
                <a:gd name="T5" fmla="*/ 161 h 662"/>
                <a:gd name="T6" fmla="*/ 238 w 660"/>
                <a:gd name="T7" fmla="*/ 53 h 662"/>
                <a:gd name="T8" fmla="*/ 618 w 660"/>
                <a:gd name="T9" fmla="*/ 66 h 662"/>
                <a:gd name="T10" fmla="*/ 660 w 660"/>
                <a:gd name="T11" fmla="*/ 484 h 662"/>
                <a:gd name="T12" fmla="*/ 618 w 660"/>
                <a:gd name="T13" fmla="*/ 557 h 662"/>
                <a:gd name="T14" fmla="*/ 258 w 660"/>
                <a:gd name="T15" fmla="*/ 159 h 662"/>
                <a:gd name="T16" fmla="*/ 140 w 660"/>
                <a:gd name="T17" fmla="*/ 347 h 662"/>
                <a:gd name="T18" fmla="*/ 512 w 660"/>
                <a:gd name="T19" fmla="*/ 640 h 662"/>
                <a:gd name="T20" fmla="*/ 415 w 660"/>
                <a:gd name="T21" fmla="*/ 544 h 662"/>
                <a:gd name="T22" fmla="*/ 277 w 660"/>
                <a:gd name="T23" fmla="*/ 348 h 662"/>
                <a:gd name="T24" fmla="*/ 503 w 660"/>
                <a:gd name="T25" fmla="*/ 431 h 662"/>
                <a:gd name="T26" fmla="*/ 258 w 660"/>
                <a:gd name="T27" fmla="*/ 159 h 662"/>
                <a:gd name="T28" fmla="*/ 247 w 660"/>
                <a:gd name="T29" fmla="*/ 75 h 662"/>
                <a:gd name="T30" fmla="*/ 534 w 660"/>
                <a:gd name="T31" fmla="*/ 431 h 662"/>
                <a:gd name="T32" fmla="*/ 154 w 660"/>
                <a:gd name="T33" fmla="*/ 114 h 662"/>
                <a:gd name="T34" fmla="*/ 183 w 660"/>
                <a:gd name="T35" fmla="*/ 148 h 662"/>
                <a:gd name="T36" fmla="*/ 167 w 660"/>
                <a:gd name="T37" fmla="*/ 241 h 662"/>
                <a:gd name="T38" fmla="*/ 239 w 660"/>
                <a:gd name="T39" fmla="*/ 125 h 662"/>
                <a:gd name="T40" fmla="*/ 54 w 660"/>
                <a:gd name="T41" fmla="*/ 204 h 662"/>
                <a:gd name="T42" fmla="*/ 98 w 660"/>
                <a:gd name="T43" fmla="*/ 176 h 662"/>
                <a:gd name="T44" fmla="*/ 50 w 660"/>
                <a:gd name="T45" fmla="*/ 116 h 662"/>
                <a:gd name="T46" fmla="*/ 116 w 660"/>
                <a:gd name="T47" fmla="*/ 127 h 662"/>
                <a:gd name="T48" fmla="*/ 264 w 660"/>
                <a:gd name="T49" fmla="*/ 372 h 662"/>
                <a:gd name="T50" fmla="*/ 392 w 660"/>
                <a:gd name="T51" fmla="*/ 539 h 662"/>
                <a:gd name="T52" fmla="*/ 239 w 660"/>
                <a:gd name="T53" fmla="*/ 433 h 662"/>
                <a:gd name="T54" fmla="*/ 332 w 660"/>
                <a:gd name="T55" fmla="*/ 516 h 662"/>
                <a:gd name="T56" fmla="*/ 276 w 660"/>
                <a:gd name="T57" fmla="*/ 434 h 662"/>
                <a:gd name="T58" fmla="*/ 332 w 660"/>
                <a:gd name="T59" fmla="*/ 516 h 662"/>
                <a:gd name="T60" fmla="*/ 94 w 660"/>
                <a:gd name="T61" fmla="*/ 295 h 662"/>
                <a:gd name="T62" fmla="*/ 176 w 660"/>
                <a:gd name="T63" fmla="*/ 264 h 662"/>
                <a:gd name="T64" fmla="*/ 638 w 660"/>
                <a:gd name="T65" fmla="*/ 486 h 662"/>
                <a:gd name="T66" fmla="*/ 576 w 660"/>
                <a:gd name="T67" fmla="*/ 515 h 662"/>
                <a:gd name="T68" fmla="*/ 387 w 660"/>
                <a:gd name="T69" fmla="*/ 473 h 662"/>
                <a:gd name="T70" fmla="*/ 387 w 660"/>
                <a:gd name="T71" fmla="*/ 515 h 662"/>
                <a:gd name="T72" fmla="*/ 387 w 660"/>
                <a:gd name="T73" fmla="*/ 496 h 662"/>
                <a:gd name="T74" fmla="*/ 117 w 660"/>
                <a:gd name="T75" fmla="*/ 149 h 662"/>
                <a:gd name="T76" fmla="*/ 152 w 660"/>
                <a:gd name="T77" fmla="*/ 149 h 662"/>
                <a:gd name="T78" fmla="*/ 596 w 660"/>
                <a:gd name="T79" fmla="*/ 537 h 662"/>
                <a:gd name="T80" fmla="*/ 365 w 660"/>
                <a:gd name="T81" fmla="*/ 459 h 662"/>
                <a:gd name="T82" fmla="*/ 365 w 660"/>
                <a:gd name="T83" fmla="*/ 509 h 662"/>
                <a:gd name="T84" fmla="*/ 197 w 660"/>
                <a:gd name="T85" fmla="*/ 118 h 662"/>
                <a:gd name="T86" fmla="*/ 94 w 660"/>
                <a:gd name="T87" fmla="*/ 126 h 662"/>
                <a:gd name="T88" fmla="*/ 94 w 660"/>
                <a:gd name="T89" fmla="*/ 126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0" h="662">
                  <a:moveTo>
                    <a:pt x="534" y="578"/>
                  </a:moveTo>
                  <a:cubicBezTo>
                    <a:pt x="534" y="607"/>
                    <a:pt x="534" y="634"/>
                    <a:pt x="534" y="662"/>
                  </a:cubicBezTo>
                  <a:cubicBezTo>
                    <a:pt x="394" y="662"/>
                    <a:pt x="254" y="662"/>
                    <a:pt x="114" y="662"/>
                  </a:cubicBezTo>
                  <a:cubicBezTo>
                    <a:pt x="114" y="658"/>
                    <a:pt x="114" y="654"/>
                    <a:pt x="114" y="650"/>
                  </a:cubicBezTo>
                  <a:cubicBezTo>
                    <a:pt x="114" y="552"/>
                    <a:pt x="114" y="453"/>
                    <a:pt x="114" y="354"/>
                  </a:cubicBezTo>
                  <a:cubicBezTo>
                    <a:pt x="114" y="347"/>
                    <a:pt x="112" y="343"/>
                    <a:pt x="105" y="340"/>
                  </a:cubicBezTo>
                  <a:cubicBezTo>
                    <a:pt x="84" y="328"/>
                    <a:pt x="71" y="310"/>
                    <a:pt x="72" y="285"/>
                  </a:cubicBezTo>
                  <a:cubicBezTo>
                    <a:pt x="74" y="264"/>
                    <a:pt x="66" y="248"/>
                    <a:pt x="52" y="234"/>
                  </a:cubicBezTo>
                  <a:cubicBezTo>
                    <a:pt x="32" y="213"/>
                    <a:pt x="17" y="190"/>
                    <a:pt x="11" y="161"/>
                  </a:cubicBezTo>
                  <a:cubicBezTo>
                    <a:pt x="0" y="108"/>
                    <a:pt x="26" y="52"/>
                    <a:pt x="75" y="26"/>
                  </a:cubicBezTo>
                  <a:cubicBezTo>
                    <a:pt x="124" y="0"/>
                    <a:pt x="186" y="10"/>
                    <a:pt x="224" y="48"/>
                  </a:cubicBezTo>
                  <a:cubicBezTo>
                    <a:pt x="227" y="51"/>
                    <a:pt x="233" y="53"/>
                    <a:pt x="238" y="53"/>
                  </a:cubicBezTo>
                  <a:cubicBezTo>
                    <a:pt x="360" y="53"/>
                    <a:pt x="482" y="53"/>
                    <a:pt x="604" y="53"/>
                  </a:cubicBezTo>
                  <a:cubicBezTo>
                    <a:pt x="608" y="53"/>
                    <a:pt x="612" y="53"/>
                    <a:pt x="618" y="53"/>
                  </a:cubicBezTo>
                  <a:cubicBezTo>
                    <a:pt x="618" y="58"/>
                    <a:pt x="618" y="62"/>
                    <a:pt x="618" y="66"/>
                  </a:cubicBezTo>
                  <a:cubicBezTo>
                    <a:pt x="618" y="184"/>
                    <a:pt x="618" y="303"/>
                    <a:pt x="618" y="422"/>
                  </a:cubicBezTo>
                  <a:cubicBezTo>
                    <a:pt x="618" y="429"/>
                    <a:pt x="619" y="433"/>
                    <a:pt x="627" y="436"/>
                  </a:cubicBezTo>
                  <a:cubicBezTo>
                    <a:pt x="647" y="443"/>
                    <a:pt x="660" y="463"/>
                    <a:pt x="660" y="484"/>
                  </a:cubicBezTo>
                  <a:cubicBezTo>
                    <a:pt x="660" y="505"/>
                    <a:pt x="646" y="525"/>
                    <a:pt x="626" y="533"/>
                  </a:cubicBezTo>
                  <a:cubicBezTo>
                    <a:pt x="623" y="534"/>
                    <a:pt x="621" y="535"/>
                    <a:pt x="618" y="536"/>
                  </a:cubicBezTo>
                  <a:cubicBezTo>
                    <a:pt x="618" y="543"/>
                    <a:pt x="618" y="550"/>
                    <a:pt x="618" y="557"/>
                  </a:cubicBezTo>
                  <a:cubicBezTo>
                    <a:pt x="618" y="564"/>
                    <a:pt x="618" y="571"/>
                    <a:pt x="618" y="578"/>
                  </a:cubicBezTo>
                  <a:cubicBezTo>
                    <a:pt x="590" y="578"/>
                    <a:pt x="562" y="578"/>
                    <a:pt x="534" y="578"/>
                  </a:cubicBezTo>
                  <a:close/>
                  <a:moveTo>
                    <a:pt x="258" y="159"/>
                  </a:moveTo>
                  <a:cubicBezTo>
                    <a:pt x="254" y="189"/>
                    <a:pt x="237" y="213"/>
                    <a:pt x="217" y="234"/>
                  </a:cubicBezTo>
                  <a:cubicBezTo>
                    <a:pt x="202" y="248"/>
                    <a:pt x="196" y="264"/>
                    <a:pt x="197" y="284"/>
                  </a:cubicBezTo>
                  <a:cubicBezTo>
                    <a:pt x="198" y="318"/>
                    <a:pt x="173" y="343"/>
                    <a:pt x="140" y="347"/>
                  </a:cubicBezTo>
                  <a:cubicBezTo>
                    <a:pt x="138" y="347"/>
                    <a:pt x="137" y="348"/>
                    <a:pt x="135" y="348"/>
                  </a:cubicBezTo>
                  <a:cubicBezTo>
                    <a:pt x="135" y="446"/>
                    <a:pt x="135" y="543"/>
                    <a:pt x="135" y="640"/>
                  </a:cubicBezTo>
                  <a:cubicBezTo>
                    <a:pt x="261" y="640"/>
                    <a:pt x="386" y="640"/>
                    <a:pt x="512" y="640"/>
                  </a:cubicBezTo>
                  <a:cubicBezTo>
                    <a:pt x="512" y="605"/>
                    <a:pt x="512" y="571"/>
                    <a:pt x="512" y="537"/>
                  </a:cubicBezTo>
                  <a:cubicBezTo>
                    <a:pt x="481" y="537"/>
                    <a:pt x="452" y="537"/>
                    <a:pt x="423" y="537"/>
                  </a:cubicBezTo>
                  <a:cubicBezTo>
                    <a:pt x="420" y="537"/>
                    <a:pt x="416" y="541"/>
                    <a:pt x="415" y="544"/>
                  </a:cubicBezTo>
                  <a:cubicBezTo>
                    <a:pt x="387" y="597"/>
                    <a:pt x="335" y="626"/>
                    <a:pt x="275" y="619"/>
                  </a:cubicBezTo>
                  <a:cubicBezTo>
                    <a:pt x="196" y="611"/>
                    <a:pt x="140" y="529"/>
                    <a:pt x="159" y="453"/>
                  </a:cubicBezTo>
                  <a:cubicBezTo>
                    <a:pt x="174" y="395"/>
                    <a:pt x="219" y="355"/>
                    <a:pt x="277" y="348"/>
                  </a:cubicBezTo>
                  <a:cubicBezTo>
                    <a:pt x="334" y="342"/>
                    <a:pt x="387" y="371"/>
                    <a:pt x="414" y="424"/>
                  </a:cubicBezTo>
                  <a:cubicBezTo>
                    <a:pt x="417" y="430"/>
                    <a:pt x="420" y="432"/>
                    <a:pt x="426" y="431"/>
                  </a:cubicBezTo>
                  <a:cubicBezTo>
                    <a:pt x="452" y="431"/>
                    <a:pt x="478" y="431"/>
                    <a:pt x="503" y="431"/>
                  </a:cubicBezTo>
                  <a:cubicBezTo>
                    <a:pt x="506" y="431"/>
                    <a:pt x="509" y="431"/>
                    <a:pt x="512" y="431"/>
                  </a:cubicBezTo>
                  <a:cubicBezTo>
                    <a:pt x="512" y="340"/>
                    <a:pt x="512" y="249"/>
                    <a:pt x="512" y="159"/>
                  </a:cubicBezTo>
                  <a:cubicBezTo>
                    <a:pt x="427" y="159"/>
                    <a:pt x="343" y="159"/>
                    <a:pt x="258" y="159"/>
                  </a:cubicBezTo>
                  <a:close/>
                  <a:moveTo>
                    <a:pt x="596" y="431"/>
                  </a:moveTo>
                  <a:cubicBezTo>
                    <a:pt x="596" y="312"/>
                    <a:pt x="596" y="194"/>
                    <a:pt x="596" y="75"/>
                  </a:cubicBezTo>
                  <a:cubicBezTo>
                    <a:pt x="479" y="75"/>
                    <a:pt x="362" y="75"/>
                    <a:pt x="247" y="75"/>
                  </a:cubicBezTo>
                  <a:cubicBezTo>
                    <a:pt x="253" y="96"/>
                    <a:pt x="258" y="116"/>
                    <a:pt x="263" y="138"/>
                  </a:cubicBezTo>
                  <a:cubicBezTo>
                    <a:pt x="352" y="138"/>
                    <a:pt x="442" y="138"/>
                    <a:pt x="534" y="138"/>
                  </a:cubicBezTo>
                  <a:cubicBezTo>
                    <a:pt x="534" y="236"/>
                    <a:pt x="534" y="333"/>
                    <a:pt x="534" y="431"/>
                  </a:cubicBezTo>
                  <a:cubicBezTo>
                    <a:pt x="555" y="431"/>
                    <a:pt x="575" y="431"/>
                    <a:pt x="596" y="431"/>
                  </a:cubicBezTo>
                  <a:close/>
                  <a:moveTo>
                    <a:pt x="153" y="127"/>
                  </a:moveTo>
                  <a:cubicBezTo>
                    <a:pt x="154" y="122"/>
                    <a:pt x="154" y="118"/>
                    <a:pt x="154" y="114"/>
                  </a:cubicBezTo>
                  <a:cubicBezTo>
                    <a:pt x="157" y="96"/>
                    <a:pt x="171" y="84"/>
                    <a:pt x="189" y="85"/>
                  </a:cubicBezTo>
                  <a:cubicBezTo>
                    <a:pt x="206" y="86"/>
                    <a:pt x="219" y="100"/>
                    <a:pt x="218" y="117"/>
                  </a:cubicBezTo>
                  <a:cubicBezTo>
                    <a:pt x="218" y="136"/>
                    <a:pt x="204" y="148"/>
                    <a:pt x="183" y="148"/>
                  </a:cubicBezTo>
                  <a:cubicBezTo>
                    <a:pt x="175" y="148"/>
                    <a:pt x="172" y="150"/>
                    <a:pt x="172" y="158"/>
                  </a:cubicBezTo>
                  <a:cubicBezTo>
                    <a:pt x="172" y="167"/>
                    <a:pt x="171" y="175"/>
                    <a:pt x="170" y="184"/>
                  </a:cubicBezTo>
                  <a:cubicBezTo>
                    <a:pt x="169" y="203"/>
                    <a:pt x="168" y="222"/>
                    <a:pt x="167" y="241"/>
                  </a:cubicBezTo>
                  <a:cubicBezTo>
                    <a:pt x="177" y="244"/>
                    <a:pt x="183" y="242"/>
                    <a:pt x="189" y="235"/>
                  </a:cubicBezTo>
                  <a:cubicBezTo>
                    <a:pt x="198" y="223"/>
                    <a:pt x="209" y="212"/>
                    <a:pt x="218" y="200"/>
                  </a:cubicBezTo>
                  <a:cubicBezTo>
                    <a:pt x="235" y="178"/>
                    <a:pt x="242" y="153"/>
                    <a:pt x="239" y="125"/>
                  </a:cubicBezTo>
                  <a:cubicBezTo>
                    <a:pt x="233" y="81"/>
                    <a:pt x="201" y="45"/>
                    <a:pt x="158" y="35"/>
                  </a:cubicBezTo>
                  <a:cubicBezTo>
                    <a:pt x="114" y="25"/>
                    <a:pt x="69" y="44"/>
                    <a:pt x="45" y="82"/>
                  </a:cubicBezTo>
                  <a:cubicBezTo>
                    <a:pt x="21" y="120"/>
                    <a:pt x="25" y="169"/>
                    <a:pt x="54" y="204"/>
                  </a:cubicBezTo>
                  <a:cubicBezTo>
                    <a:pt x="63" y="214"/>
                    <a:pt x="72" y="224"/>
                    <a:pt x="80" y="235"/>
                  </a:cubicBezTo>
                  <a:cubicBezTo>
                    <a:pt x="86" y="243"/>
                    <a:pt x="93" y="244"/>
                    <a:pt x="102" y="242"/>
                  </a:cubicBezTo>
                  <a:cubicBezTo>
                    <a:pt x="101" y="220"/>
                    <a:pt x="99" y="198"/>
                    <a:pt x="98" y="176"/>
                  </a:cubicBezTo>
                  <a:cubicBezTo>
                    <a:pt x="97" y="167"/>
                    <a:pt x="96" y="158"/>
                    <a:pt x="96" y="149"/>
                  </a:cubicBezTo>
                  <a:cubicBezTo>
                    <a:pt x="90" y="148"/>
                    <a:pt x="85" y="148"/>
                    <a:pt x="79" y="148"/>
                  </a:cubicBezTo>
                  <a:cubicBezTo>
                    <a:pt x="63" y="146"/>
                    <a:pt x="50" y="132"/>
                    <a:pt x="50" y="116"/>
                  </a:cubicBezTo>
                  <a:cubicBezTo>
                    <a:pt x="51" y="100"/>
                    <a:pt x="63" y="86"/>
                    <a:pt x="80" y="85"/>
                  </a:cubicBezTo>
                  <a:cubicBezTo>
                    <a:pt x="97" y="84"/>
                    <a:pt x="111" y="95"/>
                    <a:pt x="114" y="112"/>
                  </a:cubicBezTo>
                  <a:cubicBezTo>
                    <a:pt x="115" y="116"/>
                    <a:pt x="116" y="121"/>
                    <a:pt x="116" y="127"/>
                  </a:cubicBezTo>
                  <a:cubicBezTo>
                    <a:pt x="129" y="127"/>
                    <a:pt x="140" y="127"/>
                    <a:pt x="153" y="127"/>
                  </a:cubicBezTo>
                  <a:close/>
                  <a:moveTo>
                    <a:pt x="392" y="429"/>
                  </a:moveTo>
                  <a:cubicBezTo>
                    <a:pt x="374" y="385"/>
                    <a:pt x="315" y="359"/>
                    <a:pt x="264" y="372"/>
                  </a:cubicBezTo>
                  <a:cubicBezTo>
                    <a:pt x="209" y="386"/>
                    <a:pt x="172" y="438"/>
                    <a:pt x="177" y="494"/>
                  </a:cubicBezTo>
                  <a:cubicBezTo>
                    <a:pt x="182" y="550"/>
                    <a:pt x="228" y="596"/>
                    <a:pt x="282" y="599"/>
                  </a:cubicBezTo>
                  <a:cubicBezTo>
                    <a:pt x="330" y="602"/>
                    <a:pt x="385" y="571"/>
                    <a:pt x="392" y="539"/>
                  </a:cubicBezTo>
                  <a:cubicBezTo>
                    <a:pt x="379" y="536"/>
                    <a:pt x="365" y="532"/>
                    <a:pt x="352" y="528"/>
                  </a:cubicBezTo>
                  <a:cubicBezTo>
                    <a:pt x="314" y="564"/>
                    <a:pt x="272" y="567"/>
                    <a:pt x="240" y="536"/>
                  </a:cubicBezTo>
                  <a:cubicBezTo>
                    <a:pt x="212" y="508"/>
                    <a:pt x="211" y="462"/>
                    <a:pt x="239" y="433"/>
                  </a:cubicBezTo>
                  <a:cubicBezTo>
                    <a:pt x="270" y="401"/>
                    <a:pt x="313" y="404"/>
                    <a:pt x="352" y="440"/>
                  </a:cubicBezTo>
                  <a:cubicBezTo>
                    <a:pt x="366" y="436"/>
                    <a:pt x="379" y="432"/>
                    <a:pt x="392" y="429"/>
                  </a:cubicBezTo>
                  <a:close/>
                  <a:moveTo>
                    <a:pt x="332" y="516"/>
                  </a:moveTo>
                  <a:cubicBezTo>
                    <a:pt x="318" y="509"/>
                    <a:pt x="302" y="503"/>
                    <a:pt x="302" y="484"/>
                  </a:cubicBezTo>
                  <a:cubicBezTo>
                    <a:pt x="302" y="465"/>
                    <a:pt x="318" y="459"/>
                    <a:pt x="332" y="452"/>
                  </a:cubicBezTo>
                  <a:cubicBezTo>
                    <a:pt x="319" y="434"/>
                    <a:pt x="297" y="427"/>
                    <a:pt x="276" y="434"/>
                  </a:cubicBezTo>
                  <a:cubicBezTo>
                    <a:pt x="254" y="441"/>
                    <a:pt x="240" y="461"/>
                    <a:pt x="240" y="484"/>
                  </a:cubicBezTo>
                  <a:cubicBezTo>
                    <a:pt x="240" y="507"/>
                    <a:pt x="255" y="527"/>
                    <a:pt x="277" y="534"/>
                  </a:cubicBezTo>
                  <a:cubicBezTo>
                    <a:pt x="298" y="541"/>
                    <a:pt x="320" y="533"/>
                    <a:pt x="332" y="516"/>
                  </a:cubicBezTo>
                  <a:close/>
                  <a:moveTo>
                    <a:pt x="176" y="264"/>
                  </a:moveTo>
                  <a:cubicBezTo>
                    <a:pt x="148" y="264"/>
                    <a:pt x="121" y="264"/>
                    <a:pt x="92" y="264"/>
                  </a:cubicBezTo>
                  <a:cubicBezTo>
                    <a:pt x="93" y="275"/>
                    <a:pt x="92" y="285"/>
                    <a:pt x="94" y="295"/>
                  </a:cubicBezTo>
                  <a:cubicBezTo>
                    <a:pt x="98" y="314"/>
                    <a:pt x="118" y="328"/>
                    <a:pt x="136" y="327"/>
                  </a:cubicBezTo>
                  <a:cubicBezTo>
                    <a:pt x="156" y="325"/>
                    <a:pt x="174" y="310"/>
                    <a:pt x="176" y="291"/>
                  </a:cubicBezTo>
                  <a:cubicBezTo>
                    <a:pt x="177" y="282"/>
                    <a:pt x="176" y="273"/>
                    <a:pt x="176" y="264"/>
                  </a:cubicBezTo>
                  <a:close/>
                  <a:moveTo>
                    <a:pt x="576" y="515"/>
                  </a:moveTo>
                  <a:cubicBezTo>
                    <a:pt x="588" y="515"/>
                    <a:pt x="600" y="516"/>
                    <a:pt x="611" y="515"/>
                  </a:cubicBezTo>
                  <a:cubicBezTo>
                    <a:pt x="626" y="514"/>
                    <a:pt x="637" y="501"/>
                    <a:pt x="638" y="486"/>
                  </a:cubicBezTo>
                  <a:cubicBezTo>
                    <a:pt x="639" y="471"/>
                    <a:pt x="630" y="456"/>
                    <a:pt x="615" y="454"/>
                  </a:cubicBezTo>
                  <a:cubicBezTo>
                    <a:pt x="602" y="452"/>
                    <a:pt x="589" y="454"/>
                    <a:pt x="576" y="454"/>
                  </a:cubicBezTo>
                  <a:cubicBezTo>
                    <a:pt x="576" y="474"/>
                    <a:pt x="576" y="494"/>
                    <a:pt x="576" y="515"/>
                  </a:cubicBezTo>
                  <a:close/>
                  <a:moveTo>
                    <a:pt x="554" y="453"/>
                  </a:moveTo>
                  <a:cubicBezTo>
                    <a:pt x="498" y="453"/>
                    <a:pt x="443" y="453"/>
                    <a:pt x="387" y="453"/>
                  </a:cubicBezTo>
                  <a:cubicBezTo>
                    <a:pt x="387" y="460"/>
                    <a:pt x="387" y="466"/>
                    <a:pt x="387" y="473"/>
                  </a:cubicBezTo>
                  <a:cubicBezTo>
                    <a:pt x="443" y="473"/>
                    <a:pt x="498" y="473"/>
                    <a:pt x="554" y="473"/>
                  </a:cubicBezTo>
                  <a:cubicBezTo>
                    <a:pt x="554" y="466"/>
                    <a:pt x="554" y="460"/>
                    <a:pt x="554" y="453"/>
                  </a:cubicBezTo>
                  <a:close/>
                  <a:moveTo>
                    <a:pt x="387" y="515"/>
                  </a:moveTo>
                  <a:cubicBezTo>
                    <a:pt x="443" y="515"/>
                    <a:pt x="498" y="515"/>
                    <a:pt x="554" y="515"/>
                  </a:cubicBezTo>
                  <a:cubicBezTo>
                    <a:pt x="554" y="508"/>
                    <a:pt x="554" y="502"/>
                    <a:pt x="554" y="496"/>
                  </a:cubicBezTo>
                  <a:cubicBezTo>
                    <a:pt x="498" y="496"/>
                    <a:pt x="442" y="496"/>
                    <a:pt x="387" y="496"/>
                  </a:cubicBezTo>
                  <a:cubicBezTo>
                    <a:pt x="387" y="502"/>
                    <a:pt x="387" y="508"/>
                    <a:pt x="387" y="515"/>
                  </a:cubicBezTo>
                  <a:close/>
                  <a:moveTo>
                    <a:pt x="152" y="149"/>
                  </a:moveTo>
                  <a:cubicBezTo>
                    <a:pt x="140" y="149"/>
                    <a:pt x="129" y="149"/>
                    <a:pt x="117" y="149"/>
                  </a:cubicBezTo>
                  <a:cubicBezTo>
                    <a:pt x="119" y="180"/>
                    <a:pt x="121" y="211"/>
                    <a:pt x="123" y="242"/>
                  </a:cubicBezTo>
                  <a:cubicBezTo>
                    <a:pt x="131" y="242"/>
                    <a:pt x="138" y="242"/>
                    <a:pt x="146" y="242"/>
                  </a:cubicBezTo>
                  <a:cubicBezTo>
                    <a:pt x="148" y="210"/>
                    <a:pt x="150" y="180"/>
                    <a:pt x="152" y="149"/>
                  </a:cubicBezTo>
                  <a:close/>
                  <a:moveTo>
                    <a:pt x="534" y="557"/>
                  </a:moveTo>
                  <a:cubicBezTo>
                    <a:pt x="555" y="557"/>
                    <a:pt x="576" y="557"/>
                    <a:pt x="596" y="557"/>
                  </a:cubicBezTo>
                  <a:cubicBezTo>
                    <a:pt x="596" y="550"/>
                    <a:pt x="596" y="544"/>
                    <a:pt x="596" y="537"/>
                  </a:cubicBezTo>
                  <a:cubicBezTo>
                    <a:pt x="575" y="537"/>
                    <a:pt x="555" y="537"/>
                    <a:pt x="534" y="537"/>
                  </a:cubicBezTo>
                  <a:cubicBezTo>
                    <a:pt x="534" y="544"/>
                    <a:pt x="534" y="550"/>
                    <a:pt x="534" y="557"/>
                  </a:cubicBezTo>
                  <a:close/>
                  <a:moveTo>
                    <a:pt x="365" y="459"/>
                  </a:moveTo>
                  <a:cubicBezTo>
                    <a:pt x="352" y="466"/>
                    <a:pt x="340" y="472"/>
                    <a:pt x="328" y="478"/>
                  </a:cubicBezTo>
                  <a:cubicBezTo>
                    <a:pt x="323" y="480"/>
                    <a:pt x="321" y="486"/>
                    <a:pt x="326" y="489"/>
                  </a:cubicBezTo>
                  <a:cubicBezTo>
                    <a:pt x="339" y="496"/>
                    <a:pt x="352" y="502"/>
                    <a:pt x="365" y="509"/>
                  </a:cubicBezTo>
                  <a:cubicBezTo>
                    <a:pt x="365" y="491"/>
                    <a:pt x="365" y="476"/>
                    <a:pt x="365" y="459"/>
                  </a:cubicBezTo>
                  <a:close/>
                  <a:moveTo>
                    <a:pt x="175" y="126"/>
                  </a:moveTo>
                  <a:cubicBezTo>
                    <a:pt x="190" y="128"/>
                    <a:pt x="197" y="126"/>
                    <a:pt x="197" y="118"/>
                  </a:cubicBezTo>
                  <a:cubicBezTo>
                    <a:pt x="198" y="111"/>
                    <a:pt x="194" y="107"/>
                    <a:pt x="187" y="106"/>
                  </a:cubicBezTo>
                  <a:cubicBezTo>
                    <a:pt x="179" y="105"/>
                    <a:pt x="175" y="110"/>
                    <a:pt x="175" y="126"/>
                  </a:cubicBezTo>
                  <a:close/>
                  <a:moveTo>
                    <a:pt x="94" y="126"/>
                  </a:moveTo>
                  <a:cubicBezTo>
                    <a:pt x="94" y="111"/>
                    <a:pt x="91" y="106"/>
                    <a:pt x="82" y="106"/>
                  </a:cubicBezTo>
                  <a:cubicBezTo>
                    <a:pt x="75" y="107"/>
                    <a:pt x="72" y="110"/>
                    <a:pt x="72" y="117"/>
                  </a:cubicBezTo>
                  <a:cubicBezTo>
                    <a:pt x="72" y="125"/>
                    <a:pt x="78" y="128"/>
                    <a:pt x="94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grpSp>
          <p:nvGrpSpPr>
            <p:cNvPr id="82" name="组合 81"/>
            <p:cNvGrpSpPr/>
            <p:nvPr/>
          </p:nvGrpSpPr>
          <p:grpSpPr>
            <a:xfrm>
              <a:off x="4633252" y="1929178"/>
              <a:ext cx="390121" cy="417507"/>
              <a:chOff x="4633252" y="1929178"/>
              <a:chExt cx="390121" cy="417507"/>
            </a:xfrm>
            <a:grpFill/>
          </p:grpSpPr>
          <p:sp>
            <p:nvSpPr>
              <p:cNvPr id="83" name="Freeform 44"/>
              <p:cNvSpPr/>
              <p:nvPr/>
            </p:nvSpPr>
            <p:spPr bwMode="auto">
              <a:xfrm>
                <a:off x="4689144" y="2040960"/>
                <a:ext cx="222447" cy="26269"/>
              </a:xfrm>
              <a:custGeom>
                <a:avLst/>
                <a:gdLst>
                  <a:gd name="T0" fmla="*/ 0 w 167"/>
                  <a:gd name="T1" fmla="*/ 0 h 20"/>
                  <a:gd name="T2" fmla="*/ 167 w 167"/>
                  <a:gd name="T3" fmla="*/ 0 h 20"/>
                  <a:gd name="T4" fmla="*/ 167 w 167"/>
                  <a:gd name="T5" fmla="*/ 20 h 20"/>
                  <a:gd name="T6" fmla="*/ 0 w 167"/>
                  <a:gd name="T7" fmla="*/ 20 h 20"/>
                  <a:gd name="T8" fmla="*/ 0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0"/>
                    </a:move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4" name="Freeform 45"/>
              <p:cNvSpPr/>
              <p:nvPr/>
            </p:nvSpPr>
            <p:spPr bwMode="auto">
              <a:xfrm>
                <a:off x="4689144" y="2096851"/>
                <a:ext cx="222447" cy="26269"/>
              </a:xfrm>
              <a:custGeom>
                <a:avLst/>
                <a:gdLst>
                  <a:gd name="T0" fmla="*/ 167 w 167"/>
                  <a:gd name="T1" fmla="*/ 20 h 20"/>
                  <a:gd name="T2" fmla="*/ 0 w 167"/>
                  <a:gd name="T3" fmla="*/ 20 h 20"/>
                  <a:gd name="T4" fmla="*/ 0 w 167"/>
                  <a:gd name="T5" fmla="*/ 0 h 20"/>
                  <a:gd name="T6" fmla="*/ 167 w 167"/>
                  <a:gd name="T7" fmla="*/ 0 h 20"/>
                  <a:gd name="T8" fmla="*/ 167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20"/>
                    </a:moveTo>
                    <a:cubicBezTo>
                      <a:pt x="111" y="20"/>
                      <a:pt x="56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6"/>
                      <a:pt x="167" y="13"/>
                      <a:pt x="167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5" name="Freeform 46"/>
              <p:cNvSpPr/>
              <p:nvPr/>
            </p:nvSpPr>
            <p:spPr bwMode="auto">
              <a:xfrm>
                <a:off x="4689144" y="2152742"/>
                <a:ext cx="222447" cy="26269"/>
              </a:xfrm>
              <a:custGeom>
                <a:avLst/>
                <a:gdLst>
                  <a:gd name="T0" fmla="*/ 0 w 167"/>
                  <a:gd name="T1" fmla="*/ 20 h 20"/>
                  <a:gd name="T2" fmla="*/ 0 w 167"/>
                  <a:gd name="T3" fmla="*/ 0 h 20"/>
                  <a:gd name="T4" fmla="*/ 167 w 167"/>
                  <a:gd name="T5" fmla="*/ 0 h 20"/>
                  <a:gd name="T6" fmla="*/ 167 w 167"/>
                  <a:gd name="T7" fmla="*/ 20 h 20"/>
                  <a:gd name="T8" fmla="*/ 0 w 167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0" y="20"/>
                    </a:moveTo>
                    <a:cubicBezTo>
                      <a:pt x="0" y="13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6" y="20"/>
                      <a:pt x="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7" name="Freeform 47"/>
              <p:cNvSpPr/>
              <p:nvPr/>
            </p:nvSpPr>
            <p:spPr bwMode="auto">
              <a:xfrm>
                <a:off x="4689144" y="2208633"/>
                <a:ext cx="222447" cy="26269"/>
              </a:xfrm>
              <a:custGeom>
                <a:avLst/>
                <a:gdLst>
                  <a:gd name="T0" fmla="*/ 167 w 167"/>
                  <a:gd name="T1" fmla="*/ 0 h 20"/>
                  <a:gd name="T2" fmla="*/ 167 w 167"/>
                  <a:gd name="T3" fmla="*/ 20 h 20"/>
                  <a:gd name="T4" fmla="*/ 0 w 167"/>
                  <a:gd name="T5" fmla="*/ 20 h 20"/>
                  <a:gd name="T6" fmla="*/ 0 w 167"/>
                  <a:gd name="T7" fmla="*/ 0 h 20"/>
                  <a:gd name="T8" fmla="*/ 167 w 167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20">
                    <a:moveTo>
                      <a:pt x="167" y="0"/>
                    </a:moveTo>
                    <a:cubicBezTo>
                      <a:pt x="167" y="7"/>
                      <a:pt x="167" y="13"/>
                      <a:pt x="167" y="20"/>
                    </a:cubicBezTo>
                    <a:cubicBezTo>
                      <a:pt x="112" y="20"/>
                      <a:pt x="5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56" y="0"/>
                      <a:pt x="111" y="0"/>
                      <a:pt x="16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89" name="旁门左道PPT出品"/>
              <p:cNvSpPr/>
              <p:nvPr/>
            </p:nvSpPr>
            <p:spPr bwMode="auto">
              <a:xfrm>
                <a:off x="4772980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0" name="Freeform 49"/>
              <p:cNvSpPr/>
              <p:nvPr/>
            </p:nvSpPr>
            <p:spPr bwMode="auto">
              <a:xfrm>
                <a:off x="4828871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1" name="Freeform 50"/>
              <p:cNvSpPr/>
              <p:nvPr/>
            </p:nvSpPr>
            <p:spPr bwMode="auto">
              <a:xfrm>
                <a:off x="4884763" y="2264524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2" name="Freeform 51"/>
              <p:cNvSpPr/>
              <p:nvPr/>
            </p:nvSpPr>
            <p:spPr bwMode="auto">
              <a:xfrm>
                <a:off x="4996545" y="2208633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ubicBezTo>
                      <a:pt x="20" y="6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95" name="旁门左道PPT出品"/>
              <p:cNvSpPr/>
              <p:nvPr/>
            </p:nvSpPr>
            <p:spPr bwMode="auto">
              <a:xfrm>
                <a:off x="4996545" y="2264524"/>
                <a:ext cx="26828" cy="26269"/>
              </a:xfrm>
              <a:custGeom>
                <a:avLst/>
                <a:gdLst>
                  <a:gd name="T0" fmla="*/ 20 w 20"/>
                  <a:gd name="T1" fmla="*/ 20 h 20"/>
                  <a:gd name="T2" fmla="*/ 0 w 20"/>
                  <a:gd name="T3" fmla="*/ 20 h 20"/>
                  <a:gd name="T4" fmla="*/ 0 w 20"/>
                  <a:gd name="T5" fmla="*/ 0 h 20"/>
                  <a:gd name="T6" fmla="*/ 20 w 20"/>
                  <a:gd name="T7" fmla="*/ 0 h 20"/>
                  <a:gd name="T8" fmla="*/ 2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20"/>
                    </a:move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8" name="Freeform 53"/>
              <p:cNvSpPr/>
              <p:nvPr/>
            </p:nvSpPr>
            <p:spPr bwMode="auto">
              <a:xfrm>
                <a:off x="4996545" y="2320416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4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ubicBezTo>
                      <a:pt x="6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9" name="Freeform 54"/>
              <p:cNvSpPr/>
              <p:nvPr/>
            </p:nvSpPr>
            <p:spPr bwMode="auto">
              <a:xfrm>
                <a:off x="4633252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0" name="Freeform 55"/>
              <p:cNvSpPr/>
              <p:nvPr/>
            </p:nvSpPr>
            <p:spPr bwMode="auto">
              <a:xfrm>
                <a:off x="4689144" y="1929178"/>
                <a:ext cx="26828" cy="26269"/>
              </a:xfrm>
              <a:custGeom>
                <a:avLst/>
                <a:gdLst>
                  <a:gd name="T0" fmla="*/ 0 w 20"/>
                  <a:gd name="T1" fmla="*/ 0 h 20"/>
                  <a:gd name="T2" fmla="*/ 20 w 20"/>
                  <a:gd name="T3" fmla="*/ 0 h 20"/>
                  <a:gd name="T4" fmla="*/ 20 w 20"/>
                  <a:gd name="T5" fmla="*/ 20 h 20"/>
                  <a:gd name="T6" fmla="*/ 0 w 20"/>
                  <a:gd name="T7" fmla="*/ 20 h 20"/>
                  <a:gd name="T8" fmla="*/ 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0"/>
                    </a:moveTo>
                    <a:cubicBezTo>
                      <a:pt x="7" y="0"/>
                      <a:pt x="13" y="0"/>
                      <a:pt x="20" y="0"/>
                    </a:cubicBez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4"/>
                      <a:pt x="0" y="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61" name="Freeform 56"/>
              <p:cNvSpPr/>
              <p:nvPr/>
            </p:nvSpPr>
            <p:spPr bwMode="auto">
              <a:xfrm>
                <a:off x="4745035" y="1929178"/>
                <a:ext cx="26828" cy="26269"/>
              </a:xfrm>
              <a:custGeom>
                <a:avLst/>
                <a:gdLst>
                  <a:gd name="T0" fmla="*/ 20 w 20"/>
                  <a:gd name="T1" fmla="*/ 0 h 20"/>
                  <a:gd name="T2" fmla="*/ 20 w 20"/>
                  <a:gd name="T3" fmla="*/ 20 h 20"/>
                  <a:gd name="T4" fmla="*/ 0 w 20"/>
                  <a:gd name="T5" fmla="*/ 20 h 20"/>
                  <a:gd name="T6" fmla="*/ 0 w 20"/>
                  <a:gd name="T7" fmla="*/ 0 h 20"/>
                  <a:gd name="T8" fmla="*/ 20 w 20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0"/>
                    </a:moveTo>
                    <a:cubicBezTo>
                      <a:pt x="20" y="7"/>
                      <a:pt x="20" y="13"/>
                      <a:pt x="20" y="20"/>
                    </a:cubicBezTo>
                    <a:cubicBezTo>
                      <a:pt x="13" y="20"/>
                      <a:pt x="7" y="20"/>
                      <a:pt x="0" y="20"/>
                    </a:cubicBezTo>
                    <a:cubicBezTo>
                      <a:pt x="0" y="13"/>
                      <a:pt x="0" y="7"/>
                      <a:pt x="0" y="0"/>
                    </a:cubicBezTo>
                    <a:cubicBezTo>
                      <a:pt x="7" y="0"/>
                      <a:pt x="13" y="0"/>
                      <a:pt x="2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cxnSp>
        <p:nvCxnSpPr>
          <p:cNvPr id="4" name="直接连接符 3"/>
          <p:cNvCxnSpPr/>
          <p:nvPr/>
        </p:nvCxnSpPr>
        <p:spPr>
          <a:xfrm>
            <a:off x="6437286" y="4711700"/>
            <a:ext cx="274944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组合 70"/>
          <p:cNvGrpSpPr/>
          <p:nvPr/>
        </p:nvGrpSpPr>
        <p:grpSpPr>
          <a:xfrm rot="8486515">
            <a:off x="3390658" y="4265065"/>
            <a:ext cx="1015212" cy="893270"/>
            <a:chOff x="4504380" y="2834640"/>
            <a:chExt cx="2038880" cy="1793981"/>
          </a:xfrm>
          <a:gradFill>
            <a:gsLst>
              <a:gs pos="1000">
                <a:schemeClr val="bg1">
                  <a:alpha val="25000"/>
                </a:schemeClr>
              </a:gs>
              <a:gs pos="95000">
                <a:schemeClr val="bg1">
                  <a:alpha val="0"/>
                </a:schemeClr>
              </a:gs>
            </a:gsLst>
            <a:lin ang="2700000" scaled="1"/>
          </a:gradFill>
        </p:grpSpPr>
        <p:grpSp>
          <p:nvGrpSpPr>
            <p:cNvPr id="72" name="组合 71"/>
            <p:cNvGrpSpPr/>
            <p:nvPr/>
          </p:nvGrpSpPr>
          <p:grpSpPr>
            <a:xfrm>
              <a:off x="4504380" y="283464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46" name="流程图: 接点 145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7" name="流程图: 接点 14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8" name="流程图: 接点 14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9" name="流程图: 接点 14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50" name="流程图: 接点 14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3" name="组合 72"/>
            <p:cNvGrpSpPr/>
            <p:nvPr/>
          </p:nvGrpSpPr>
          <p:grpSpPr>
            <a:xfrm>
              <a:off x="4504380" y="321918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41" name="流程图: 接点 140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2" name="流程图: 接点 141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3" name="流程图: 接点 142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4" name="流程图: 接点 143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5" name="流程图: 接点 144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4" name="组合 73"/>
            <p:cNvGrpSpPr/>
            <p:nvPr/>
          </p:nvGrpSpPr>
          <p:grpSpPr>
            <a:xfrm>
              <a:off x="4504380" y="3603730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36" name="流程图: 接点 135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7" name="流程图: 接点 13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8" name="流程图: 接点 13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9" name="流程图: 接点 13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40" name="流程图: 接点 13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5" name="组合 74"/>
            <p:cNvGrpSpPr/>
            <p:nvPr/>
          </p:nvGrpSpPr>
          <p:grpSpPr>
            <a:xfrm>
              <a:off x="4504380" y="3988275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131" name="流程图: 接点 130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2" name="流程图: 接点 131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3" name="流程图: 接点 132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4" name="流程图: 接点 133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5" name="流程图: 接点 134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  <p:grpSp>
          <p:nvGrpSpPr>
            <p:cNvPr id="76" name="组合 75"/>
            <p:cNvGrpSpPr/>
            <p:nvPr/>
          </p:nvGrpSpPr>
          <p:grpSpPr>
            <a:xfrm>
              <a:off x="4504380" y="4372821"/>
              <a:ext cx="2038880" cy="255800"/>
              <a:chOff x="4504380" y="2834640"/>
              <a:chExt cx="2038880" cy="255800"/>
            </a:xfrm>
            <a:grpFill/>
          </p:grpSpPr>
          <p:sp>
            <p:nvSpPr>
              <p:cNvPr id="77" name="流程图: 接点 76"/>
              <p:cNvSpPr/>
              <p:nvPr/>
            </p:nvSpPr>
            <p:spPr>
              <a:xfrm>
                <a:off x="450438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7" name="流程图: 接点 126"/>
              <p:cNvSpPr/>
              <p:nvPr/>
            </p:nvSpPr>
            <p:spPr>
              <a:xfrm>
                <a:off x="628746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8" name="流程图: 接点 127"/>
              <p:cNvSpPr/>
              <p:nvPr/>
            </p:nvSpPr>
            <p:spPr>
              <a:xfrm>
                <a:off x="584169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29" name="流程图: 接点 128"/>
              <p:cNvSpPr/>
              <p:nvPr/>
            </p:nvSpPr>
            <p:spPr>
              <a:xfrm>
                <a:off x="539592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  <p:sp>
            <p:nvSpPr>
              <p:cNvPr id="130" name="流程图: 接点 129"/>
              <p:cNvSpPr/>
              <p:nvPr/>
            </p:nvSpPr>
            <p:spPr>
              <a:xfrm>
                <a:off x="4950150" y="2834640"/>
                <a:ext cx="255800" cy="255800"/>
              </a:xfrm>
              <a:prstGeom prst="flowChartConnector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OPPOSans R" panose="00020600040101010101" pitchFamily="18" charset="-122"/>
                  <a:ea typeface="OPPOSans R" panose="00020600040101010101" pitchFamily="18" charset="-122"/>
                </a:endParaRPr>
              </a:p>
            </p:txBody>
          </p:sp>
        </p:grpSp>
      </p:grpSp>
      <p:grpSp>
        <p:nvGrpSpPr>
          <p:cNvPr id="151" name="组合 150"/>
          <p:cNvGrpSpPr/>
          <p:nvPr/>
        </p:nvGrpSpPr>
        <p:grpSpPr>
          <a:xfrm>
            <a:off x="4847989" y="4536871"/>
            <a:ext cx="1341755" cy="368300"/>
            <a:chOff x="1027945" y="5113927"/>
            <a:chExt cx="1341755" cy="368300"/>
          </a:xfrm>
        </p:grpSpPr>
        <p:sp>
          <p:nvSpPr>
            <p:cNvPr id="152" name="矩形: 圆角 151"/>
            <p:cNvSpPr/>
            <p:nvPr/>
          </p:nvSpPr>
          <p:spPr>
            <a:xfrm>
              <a:off x="1054960" y="5128610"/>
              <a:ext cx="1287726" cy="339966"/>
            </a:xfrm>
            <a:prstGeom prst="roundRect">
              <a:avLst>
                <a:gd name="adj" fmla="val 17246"/>
              </a:avLst>
            </a:prstGeom>
            <a:solidFill>
              <a:srgbClr val="08DBAA"/>
            </a:solidFill>
            <a:ln>
              <a:noFill/>
            </a:ln>
            <a:effectLst>
              <a:outerShdw blurRad="190500" dist="38100" dir="5400000" algn="t" rotWithShape="0">
                <a:srgbClr val="18304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53" name="文本框 152"/>
            <p:cNvSpPr txBox="1"/>
            <p:nvPr/>
          </p:nvSpPr>
          <p:spPr>
            <a:xfrm>
              <a:off x="1027945" y="5113927"/>
              <a:ext cx="1341755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PART TWO</a:t>
              </a:r>
              <a:endParaRPr lang="en-US" altLang="zh-CN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ISLIDE.ICON" val="#400691;#173225;"/>
</p:tagLst>
</file>

<file path=ppt/tags/tag10.xml><?xml version="1.0" encoding="utf-8"?>
<p:tagLst xmlns:p="http://schemas.openxmlformats.org/presentationml/2006/main">
  <p:tag name="ISLIDE.ICON" val="#400691;"/>
</p:tagLst>
</file>

<file path=ppt/tags/tag11.xml><?xml version="1.0" encoding="utf-8"?>
<p:tagLst xmlns:p="http://schemas.openxmlformats.org/presentationml/2006/main">
  <p:tag name="ISLIDE.ICON" val="#400691;"/>
</p:tagLst>
</file>

<file path=ppt/tags/tag12.xml><?xml version="1.0" encoding="utf-8"?>
<p:tagLst xmlns:p="http://schemas.openxmlformats.org/presentationml/2006/main">
  <p:tag name="ISLIDE.ICON" val="#31741;"/>
</p:tagLst>
</file>

<file path=ppt/tags/tag13.xml><?xml version="1.0" encoding="utf-8"?>
<p:tagLst xmlns:p="http://schemas.openxmlformats.org/presentationml/2006/main">
  <p:tag name="ISLIDE.ICON" val="#400691;"/>
</p:tagLst>
</file>

<file path=ppt/tags/tag14.xml><?xml version="1.0" encoding="utf-8"?>
<p:tagLst xmlns:p="http://schemas.openxmlformats.org/presentationml/2006/main">
  <p:tag name="ISLIDE.ICON" val="#400691;"/>
</p:tagLst>
</file>

<file path=ppt/tags/tag15.xml><?xml version="1.0" encoding="utf-8"?>
<p:tagLst xmlns:p="http://schemas.openxmlformats.org/presentationml/2006/main">
  <p:tag name="ISLIDE.ICON" val="#400691;"/>
</p:tagLst>
</file>

<file path=ppt/tags/tag16.xml><?xml version="1.0" encoding="utf-8"?>
<p:tagLst xmlns:p="http://schemas.openxmlformats.org/presentationml/2006/main">
  <p:tag name="ISLIDE.ICON" val="#31741;"/>
</p:tagLst>
</file>

<file path=ppt/tags/tag17.xml><?xml version="1.0" encoding="utf-8"?>
<p:tagLst xmlns:p="http://schemas.openxmlformats.org/presentationml/2006/main">
  <p:tag name="ISLIDE.ICON" val="#400691;"/>
</p:tagLst>
</file>

<file path=ppt/tags/tag18.xml><?xml version="1.0" encoding="utf-8"?>
<p:tagLst xmlns:p="http://schemas.openxmlformats.org/presentationml/2006/main">
  <p:tag name="ISLIDE.ICON" val="#400691;"/>
</p:tagLst>
</file>

<file path=ppt/tags/tag19.xml><?xml version="1.0" encoding="utf-8"?>
<p:tagLst xmlns:p="http://schemas.openxmlformats.org/presentationml/2006/main">
  <p:tag name="ISLIDE.ICON" val="#400691;"/>
</p:tagLst>
</file>

<file path=ppt/tags/tag2.xml><?xml version="1.0" encoding="utf-8"?>
<p:tagLst xmlns:p="http://schemas.openxmlformats.org/presentationml/2006/main">
  <p:tag name="ISLIDE.ICON" val="#31741;"/>
</p:tagLst>
</file>

<file path=ppt/tags/tag20.xml><?xml version="1.0" encoding="utf-8"?>
<p:tagLst xmlns:p="http://schemas.openxmlformats.org/presentationml/2006/main">
  <p:tag name="ISLIDE.GUIDESSETTING" val="{&quot;Id&quot;:&quot;GuidesStyle_Normal&quot;,&quot;Name&quot;:&quot;正常&quot;,&quot;Kind&quot;:&quot;System&quot;,&quot;OldGuidesSetting&quot;:{&quot;HeaderHeight&quot;:15.0,&quot;FooterHeight&quot;:9.0,&quot;SideMargin&quot;:5.5,&quot;TopMargin&quot;:0.0,&quot;BottomMargin&quot;:0.0,&quot;IntervalMargin&quot;:1.5}}"/>
  <p:tag name="FULLTEXTBEAUTIFYED" val="1"/>
  <p:tag name="COMMONDATA" val="eyJoZGlkIjoiNDM4MDk4M2FhMDRmMmQyMDdjYzQ2N2EwNGM3YmI3NWYifQ=="/>
</p:tagLst>
</file>

<file path=ppt/tags/tag3.xml><?xml version="1.0" encoding="utf-8"?>
<p:tagLst xmlns:p="http://schemas.openxmlformats.org/presentationml/2006/main">
  <p:tag name="ISLIDE.ICON" val="#400691;"/>
</p:tagLst>
</file>

<file path=ppt/tags/tag4.xml><?xml version="1.0" encoding="utf-8"?>
<p:tagLst xmlns:p="http://schemas.openxmlformats.org/presentationml/2006/main">
  <p:tag name="ISLIDE.ICON" val="#400691;"/>
</p:tagLst>
</file>

<file path=ppt/tags/tag5.xml><?xml version="1.0" encoding="utf-8"?>
<p:tagLst xmlns:p="http://schemas.openxmlformats.org/presentationml/2006/main">
  <p:tag name="ISLIDE.ICON" val="#400691;"/>
</p:tagLst>
</file>

<file path=ppt/tags/tag6.xml><?xml version="1.0" encoding="utf-8"?>
<p:tagLst xmlns:p="http://schemas.openxmlformats.org/presentationml/2006/main">
  <p:tag name="ISLIDE.ICON" val="#400691;"/>
</p:tagLst>
</file>

<file path=ppt/tags/tag7.xml><?xml version="1.0" encoding="utf-8"?>
<p:tagLst xmlns:p="http://schemas.openxmlformats.org/presentationml/2006/main">
  <p:tag name="ISLIDE.ICON" val="#31741;"/>
</p:tagLst>
</file>

<file path=ppt/tags/tag8.xml><?xml version="1.0" encoding="utf-8"?>
<p:tagLst xmlns:p="http://schemas.openxmlformats.org/presentationml/2006/main">
  <p:tag name="ISLIDE.ICON" val="#400691;"/>
</p:tagLst>
</file>

<file path=ppt/tags/tag9.xml><?xml version="1.0" encoding="utf-8"?>
<p:tagLst xmlns:p="http://schemas.openxmlformats.org/presentationml/2006/main">
  <p:tag name="ISLIDE.ICON" val="#400691;"/>
</p:tagLst>
</file>

<file path=ppt/theme/theme1.xml><?xml version="1.0" encoding="utf-8"?>
<a:theme xmlns:a="http://schemas.openxmlformats.org/drawingml/2006/main" name="Office 主题​​">
  <a:themeElements>
    <a:clrScheme name="自定义 15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2664FE"/>
      </a:accent1>
      <a:accent2>
        <a:srgbClr val="6A868F"/>
      </a:accent2>
      <a:accent3>
        <a:srgbClr val="31778E"/>
      </a:accent3>
      <a:accent4>
        <a:srgbClr val="D6C88B"/>
      </a:accent4>
      <a:accent5>
        <a:srgbClr val="D66E49"/>
      </a:accent5>
      <a:accent6>
        <a:srgbClr val="649EB2"/>
      </a:accent6>
      <a:hlink>
        <a:srgbClr val="BD374A"/>
      </a:hlink>
      <a:folHlink>
        <a:srgbClr val="BFBFBF"/>
      </a:folHlink>
    </a:clrScheme>
    <a:fontScheme name="自定义 11">
      <a:majorFont>
        <a:latin typeface="Bebas"/>
        <a:ea typeface="OPPOSans H"/>
        <a:cs typeface=""/>
      </a:majorFont>
      <a:minorFont>
        <a:latin typeface="OPPOSans R"/>
        <a:ea typeface="OPPOSans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BD374A"/>
    </a:accent1>
    <a:accent2>
      <a:srgbClr val="6A868F"/>
    </a:accent2>
    <a:accent3>
      <a:srgbClr val="31778E"/>
    </a:accent3>
    <a:accent4>
      <a:srgbClr val="D6C88B"/>
    </a:accent4>
    <a:accent5>
      <a:srgbClr val="D66E49"/>
    </a:accent5>
    <a:accent6>
      <a:srgbClr val="649EB2"/>
    </a:accent6>
    <a:hlink>
      <a:srgbClr val="BD374A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4136</Words>
  <Application>WPS 演示</Application>
  <PresentationFormat>宽屏</PresentationFormat>
  <Paragraphs>513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8" baseType="lpstr">
      <vt:lpstr>Arial</vt:lpstr>
      <vt:lpstr>SimSun</vt:lpstr>
      <vt:lpstr>Wingdings</vt:lpstr>
      <vt:lpstr>OPPOSans H</vt:lpstr>
      <vt:lpstr>OPPOSans R</vt:lpstr>
      <vt:lpstr>阿里巴巴普惠体 B</vt:lpstr>
      <vt:lpstr>Bebas</vt:lpstr>
      <vt:lpstr>思源黑体 CN Regular</vt:lpstr>
      <vt:lpstr>Microsoft YaHei</vt:lpstr>
      <vt:lpstr>Arial Unicode MS</vt:lpstr>
      <vt:lpstr>Calibri</vt:lpstr>
      <vt:lpstr>思源黑体 CN Heavy</vt:lpstr>
      <vt:lpstr>思源黑体 CN Bold</vt:lpstr>
      <vt:lpstr>DengXian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88</cp:revision>
  <dcterms:created xsi:type="dcterms:W3CDTF">2022-05-12T12:06:00Z</dcterms:created>
  <dcterms:modified xsi:type="dcterms:W3CDTF">2022-08-21T03:21:57Z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6E482E209FCF405CA5866438FC530197</vt:lpwstr>
  </property>
  <property fmtid="{D5CDD505-2E9C-101B-9397-08002B2CF9AE}" pid="3" name="KSOProductBuildVer">
    <vt:lpwstr>2052-11.1.0.12349</vt:lpwstr>
  </property>
</Properties>
</file>