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3"/>
    <p:sldId id="260" r:id="rId4"/>
    <p:sldId id="261" r:id="rId5"/>
    <p:sldId id="286" r:id="rId6"/>
    <p:sldId id="289" r:id="rId7"/>
    <p:sldId id="290" r:id="rId8"/>
    <p:sldId id="266" r:id="rId9"/>
    <p:sldId id="263" r:id="rId10"/>
    <p:sldId id="267" r:id="rId11"/>
    <p:sldId id="269" r:id="rId12"/>
    <p:sldId id="270" r:id="rId13"/>
    <p:sldId id="264" r:id="rId14"/>
    <p:sldId id="273" r:id="rId15"/>
    <p:sldId id="268" r:id="rId16"/>
    <p:sldId id="288" r:id="rId17"/>
    <p:sldId id="265" r:id="rId18"/>
    <p:sldId id="285" r:id="rId19"/>
    <p:sldId id="271" r:id="rId20"/>
    <p:sldId id="287" r:id="rId21"/>
    <p:sldId id="272" r:id="rId22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2983"/>
    <a:srgbClr val="F97F3C"/>
    <a:srgbClr val="0D143F"/>
    <a:srgbClr val="182578"/>
    <a:srgbClr val="18267A"/>
    <a:srgbClr val="1A2984"/>
    <a:srgbClr val="F0F0F0"/>
    <a:srgbClr val="152169"/>
    <a:srgbClr val="FFFFFD"/>
    <a:srgbClr val="F2F3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98" autoAdjust="0"/>
    <p:restoredTop sz="94660"/>
  </p:normalViewPr>
  <p:slideViewPr>
    <p:cSldViewPr snapToGrid="0" showGuides="1">
      <p:cViewPr varScale="1">
        <p:scale>
          <a:sx n="154" d="100"/>
          <a:sy n="154" d="100"/>
        </p:scale>
        <p:origin x="876" y="144"/>
      </p:cViewPr>
      <p:guideLst>
        <p:guide orient="horz" pos="2432"/>
        <p:guide pos="3817"/>
        <p:guide pos="7197"/>
        <p:guide pos="506"/>
        <p:guide orient="horz" pos="278"/>
        <p:guide pos="7469"/>
        <p:guide pos="234"/>
        <p:guide orient="horz" pos="1298"/>
        <p:guide orient="horz" pos="2999"/>
        <p:guide pos="3931"/>
        <p:guide pos="4135"/>
        <p:guide orient="horz" pos="1548"/>
        <p:guide orient="horz" pos="2387"/>
        <p:guide orient="horz" pos="3294"/>
        <p:guide orient="horz" pos="40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3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1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类别 1</c:v>
                </c:pt>
                <c:pt idx="1">
                  <c:v>类别 2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>
            <a:off x="0" y="6777700"/>
            <a:ext cx="12192000" cy="80300"/>
            <a:chOff x="0" y="6648450"/>
            <a:chExt cx="12192000" cy="209550"/>
          </a:xfrm>
        </p:grpSpPr>
        <p:sp>
          <p:nvSpPr>
            <p:cNvPr id="7" name="矩形 6"/>
            <p:cNvSpPr/>
            <p:nvPr/>
          </p:nvSpPr>
          <p:spPr>
            <a:xfrm>
              <a:off x="1657350" y="6648450"/>
              <a:ext cx="10534650" cy="2095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6648450"/>
              <a:ext cx="1657350" cy="2095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9" name="圆: 空心 8"/>
          <p:cNvSpPr/>
          <p:nvPr userDrawn="1"/>
        </p:nvSpPr>
        <p:spPr>
          <a:xfrm>
            <a:off x="11617015" y="6270214"/>
            <a:ext cx="1204602" cy="1204602"/>
          </a:xfrm>
          <a:prstGeom prst="donut">
            <a:avLst>
              <a:gd name="adj" fmla="val 20659"/>
            </a:avLst>
          </a:pr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10450286" y="-13940"/>
            <a:ext cx="1741714" cy="569828"/>
          </a:xfrm>
          <a:prstGeom prst="rect">
            <a:avLst/>
          </a:prstGeom>
          <a:gradFill>
            <a:gsLst>
              <a:gs pos="0">
                <a:srgbClr val="F57E43"/>
              </a:gs>
              <a:gs pos="100000">
                <a:srgbClr val="DB500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0" y="1"/>
            <a:ext cx="10450286" cy="548267"/>
          </a:xfrm>
          <a:prstGeom prst="rect">
            <a:avLst/>
          </a:prstGeom>
          <a:gradFill>
            <a:gsLst>
              <a:gs pos="0">
                <a:srgbClr val="121C59"/>
              </a:gs>
              <a:gs pos="100000">
                <a:srgbClr val="1B2A87"/>
              </a:gs>
            </a:gsLst>
            <a:lin ang="135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 userDrawn="1"/>
        </p:nvSpPr>
        <p:spPr>
          <a:xfrm>
            <a:off x="-3569" y="-7314"/>
            <a:ext cx="1254593" cy="562207"/>
          </a:xfrm>
          <a:custGeom>
            <a:avLst/>
            <a:gdLst>
              <a:gd name="connsiteX0" fmla="*/ 706398 w 1254593"/>
              <a:gd name="connsiteY0" fmla="*/ 0 h 548267"/>
              <a:gd name="connsiteX1" fmla="*/ 1254593 w 1254593"/>
              <a:gd name="connsiteY1" fmla="*/ 0 h 548267"/>
              <a:gd name="connsiteX2" fmla="*/ 1193100 w 1254593"/>
              <a:gd name="connsiteY2" fmla="*/ 198098 h 548267"/>
              <a:gd name="connsiteX3" fmla="*/ 1002942 w 1254593"/>
              <a:gd name="connsiteY3" fmla="*/ 511520 h 548267"/>
              <a:gd name="connsiteX4" fmla="*/ 969544 w 1254593"/>
              <a:gd name="connsiteY4" fmla="*/ 548267 h 548267"/>
              <a:gd name="connsiteX5" fmla="*/ 0 w 1254593"/>
              <a:gd name="connsiteY5" fmla="*/ 548267 h 548267"/>
              <a:gd name="connsiteX6" fmla="*/ 0 w 1254593"/>
              <a:gd name="connsiteY6" fmla="*/ 447788 h 548267"/>
              <a:gd name="connsiteX7" fmla="*/ 23181 w 1254593"/>
              <a:gd name="connsiteY7" fmla="*/ 448958 h 548267"/>
              <a:gd name="connsiteX8" fmla="*/ 641016 w 1254593"/>
              <a:gd name="connsiteY8" fmla="*/ 120458 h 54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4593" h="548267">
                <a:moveTo>
                  <a:pt x="706398" y="0"/>
                </a:moveTo>
                <a:lnTo>
                  <a:pt x="1254593" y="0"/>
                </a:lnTo>
                <a:lnTo>
                  <a:pt x="1193100" y="198098"/>
                </a:lnTo>
                <a:cubicBezTo>
                  <a:pt x="1144912" y="312027"/>
                  <a:pt x="1080569" y="417458"/>
                  <a:pt x="1002942" y="511520"/>
                </a:cubicBezTo>
                <a:lnTo>
                  <a:pt x="969544" y="548267"/>
                </a:lnTo>
                <a:lnTo>
                  <a:pt x="0" y="548267"/>
                </a:lnTo>
                <a:lnTo>
                  <a:pt x="0" y="447788"/>
                </a:lnTo>
                <a:lnTo>
                  <a:pt x="23181" y="448958"/>
                </a:lnTo>
                <a:cubicBezTo>
                  <a:pt x="280367" y="448958"/>
                  <a:pt x="507119" y="318651"/>
                  <a:pt x="641016" y="120458"/>
                </a:cubicBezTo>
                <a:close/>
              </a:path>
            </a:pathLst>
          </a:cu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16" name="组合 15"/>
          <p:cNvGrpSpPr/>
          <p:nvPr userDrawn="1"/>
        </p:nvGrpSpPr>
        <p:grpSpPr>
          <a:xfrm>
            <a:off x="371475" y="6459634"/>
            <a:ext cx="582396" cy="151760"/>
            <a:chOff x="8763000" y="-1187196"/>
            <a:chExt cx="923541" cy="240655"/>
          </a:xfrm>
          <a:solidFill>
            <a:srgbClr val="F46D2B"/>
          </a:solidFill>
        </p:grpSpPr>
        <p:sp>
          <p:nvSpPr>
            <p:cNvPr id="17" name="椭圆 16"/>
            <p:cNvSpPr/>
            <p:nvPr/>
          </p:nvSpPr>
          <p:spPr>
            <a:xfrm>
              <a:off x="8763000" y="-1187196"/>
              <a:ext cx="240655" cy="240655"/>
            </a:xfrm>
            <a:prstGeom prst="ellipse">
              <a:avLst/>
            </a:prstGeom>
            <a:solidFill>
              <a:srgbClr val="F46D2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9104443" y="-1187196"/>
              <a:ext cx="240655" cy="240655"/>
            </a:xfrm>
            <a:prstGeom prst="ellipse">
              <a:avLst/>
            </a:prstGeom>
            <a:solidFill>
              <a:srgbClr val="F46D2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>
              <a:off x="9445886" y="-1187196"/>
              <a:ext cx="240655" cy="24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2CF2-0CBD-43A7-8E90-A084ED685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59BB-5FAE-4DA2-840D-F2D2C8C278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F2CF2-0CBD-43A7-8E90-A084ED685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A59BB-5FAE-4DA2-840D-F2D2C8C2786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microsoft.com/office/2007/relationships/hdphoto" Target="../media/image18.wdp"/><Relationship Id="rId2" Type="http://schemas.openxmlformats.org/officeDocument/2006/relationships/image" Target="../media/image17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microsoft.com/office/2007/relationships/hdphoto" Target="../media/image22.wdp"/><Relationship Id="rId2" Type="http://schemas.openxmlformats.org/officeDocument/2006/relationships/image" Target="../media/image21.png"/><Relationship Id="rId1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Relationship Id="rId3" Type="http://schemas.openxmlformats.org/officeDocument/2006/relationships/image" Target="../media/image25.jpeg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29.wdp"/><Relationship Id="rId1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12.wdp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microsoft.com/office/2007/relationships/hdphoto" Target="../media/image14.wdp"/><Relationship Id="rId2" Type="http://schemas.openxmlformats.org/officeDocument/2006/relationships/image" Target="../media/image13.png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16.wdp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21C59"/>
            </a:gs>
            <a:gs pos="100000">
              <a:srgbClr val="1B2A87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圆: 空心 73"/>
          <p:cNvSpPr/>
          <p:nvPr/>
        </p:nvSpPr>
        <p:spPr>
          <a:xfrm>
            <a:off x="9051667" y="3385853"/>
            <a:ext cx="5121515" cy="5121515"/>
          </a:xfrm>
          <a:prstGeom prst="donut">
            <a:avLst>
              <a:gd name="adj" fmla="val 20659"/>
            </a:avLst>
          </a:pr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8455" y="1727693"/>
            <a:ext cx="22402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商務風</a:t>
            </a:r>
            <a:endParaRPr lang="zh-CN" alt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66460" y="2497526"/>
            <a:ext cx="625983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dirty="0">
                <a:gradFill>
                  <a:gsLst>
                    <a:gs pos="0">
                      <a:srgbClr val="F8A378"/>
                    </a:gs>
                    <a:gs pos="100000">
                      <a:srgbClr val="F46D2B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工作彙報</a:t>
            </a:r>
            <a:r>
              <a:rPr lang="en-US" altLang="zh-CN" sz="6000" dirty="0">
                <a:gradFill>
                  <a:gsLst>
                    <a:gs pos="0">
                      <a:srgbClr val="F8A378"/>
                    </a:gs>
                    <a:gs pos="100000">
                      <a:srgbClr val="F46D2B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PPT</a:t>
            </a:r>
            <a:r>
              <a:rPr lang="zh-CN" altLang="en-US" sz="6000" dirty="0">
                <a:gradFill>
                  <a:gsLst>
                    <a:gs pos="0">
                      <a:srgbClr val="F8A378"/>
                    </a:gs>
                    <a:gs pos="100000">
                      <a:srgbClr val="F46D2B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範本</a:t>
            </a:r>
            <a:endParaRPr lang="zh-CN" altLang="en-US" sz="60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35907" y="3449553"/>
            <a:ext cx="6117177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200" dirty="0">
                <a:solidFill>
                  <a:schemeClr val="bg1"/>
                </a:solidFill>
              </a:rPr>
              <a:t>BUSINESS STYLE WORK REPORT PPT TEMPLATE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06889" y="4479454"/>
            <a:ext cx="2197101" cy="580059"/>
            <a:chOff x="867034" y="4472903"/>
            <a:chExt cx="2197101" cy="580059"/>
          </a:xfrm>
        </p:grpSpPr>
        <p:sp>
          <p:nvSpPr>
            <p:cNvPr id="14" name="矩形: 对角圆角 13"/>
            <p:cNvSpPr/>
            <p:nvPr/>
          </p:nvSpPr>
          <p:spPr>
            <a:xfrm>
              <a:off x="867034" y="4472903"/>
              <a:ext cx="2197101" cy="580059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57E43"/>
                </a:gs>
                <a:gs pos="100000">
                  <a:srgbClr val="DB500B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gradFill>
                  <a:gsLst>
                    <a:gs pos="0">
                      <a:srgbClr val="F8A378"/>
                    </a:gs>
                    <a:gs pos="100000">
                      <a:srgbClr val="F46D2B"/>
                    </a:gs>
                  </a:gsLst>
                  <a:lin ang="2700000" scaled="1"/>
                </a:gradFill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180754" y="4578266"/>
              <a:ext cx="1579245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</a:rPr>
                <a:t>彙報人：</a:t>
              </a:r>
              <a:r>
                <a:rPr lang="en-US" altLang="zh-CN" dirty="0">
                  <a:solidFill>
                    <a:schemeClr val="bg1"/>
                  </a:solidFill>
                </a:rPr>
                <a:t>XXX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33" name="图片 32" descr="建筑外的招牌&#10;&#10;中度可信度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5" t="4278" r="6332"/>
          <a:stretch>
            <a:fillRect/>
          </a:stretch>
        </p:blipFill>
        <p:spPr>
          <a:xfrm>
            <a:off x="7740931" y="1016889"/>
            <a:ext cx="3504416" cy="5642004"/>
          </a:xfrm>
          <a:custGeom>
            <a:avLst/>
            <a:gdLst>
              <a:gd name="connsiteX0" fmla="*/ 1305908 w 2611815"/>
              <a:gd name="connsiteY0" fmla="*/ 0 h 4204944"/>
              <a:gd name="connsiteX1" fmla="*/ 2611815 w 2611815"/>
              <a:gd name="connsiteY1" fmla="*/ 1305908 h 4204944"/>
              <a:gd name="connsiteX2" fmla="*/ 2611815 w 2611815"/>
              <a:gd name="connsiteY2" fmla="*/ 4204944 h 4204944"/>
              <a:gd name="connsiteX3" fmla="*/ 0 w 2611815"/>
              <a:gd name="connsiteY3" fmla="*/ 4204944 h 4204944"/>
              <a:gd name="connsiteX4" fmla="*/ 0 w 2611815"/>
              <a:gd name="connsiteY4" fmla="*/ 1305908 h 4204944"/>
              <a:gd name="connsiteX5" fmla="*/ 1305908 w 2611815"/>
              <a:gd name="connsiteY5" fmla="*/ 0 h 420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1815" h="4204944">
                <a:moveTo>
                  <a:pt x="1305908" y="0"/>
                </a:moveTo>
                <a:cubicBezTo>
                  <a:pt x="2027141" y="0"/>
                  <a:pt x="2611815" y="584675"/>
                  <a:pt x="2611815" y="1305908"/>
                </a:cubicBezTo>
                <a:lnTo>
                  <a:pt x="2611815" y="4204944"/>
                </a:lnTo>
                <a:lnTo>
                  <a:pt x="0" y="4204944"/>
                </a:lnTo>
                <a:lnTo>
                  <a:pt x="0" y="1305908"/>
                </a:lnTo>
                <a:cubicBezTo>
                  <a:pt x="0" y="584675"/>
                  <a:pt x="584675" y="0"/>
                  <a:pt x="1305908" y="0"/>
                </a:cubicBezTo>
                <a:close/>
              </a:path>
            </a:pathLst>
          </a:custGeom>
          <a:effectLst>
            <a:outerShdw blurRad="101600" dist="38100" dir="2700000" algn="tl" rotWithShape="0">
              <a:srgbClr val="1A2984">
                <a:alpha val="24000"/>
              </a:srgbClr>
            </a:outerShdw>
          </a:effectLst>
        </p:spPr>
      </p:pic>
      <p:sp>
        <p:nvSpPr>
          <p:cNvPr id="35" name="任意多边形: 形状 34"/>
          <p:cNvSpPr/>
          <p:nvPr/>
        </p:nvSpPr>
        <p:spPr>
          <a:xfrm>
            <a:off x="7588991" y="889282"/>
            <a:ext cx="3808296" cy="6093910"/>
          </a:xfrm>
          <a:custGeom>
            <a:avLst/>
            <a:gdLst>
              <a:gd name="connsiteX0" fmla="*/ 1904148 w 3808296"/>
              <a:gd name="connsiteY0" fmla="*/ 0 h 6093910"/>
              <a:gd name="connsiteX1" fmla="*/ 3808296 w 3808296"/>
              <a:gd name="connsiteY1" fmla="*/ 1904148 h 6093910"/>
              <a:gd name="connsiteX2" fmla="*/ 3808296 w 3808296"/>
              <a:gd name="connsiteY2" fmla="*/ 6093910 h 6093910"/>
              <a:gd name="connsiteX3" fmla="*/ 0 w 3808296"/>
              <a:gd name="connsiteY3" fmla="*/ 6093910 h 6093910"/>
              <a:gd name="connsiteX4" fmla="*/ 0 w 3808296"/>
              <a:gd name="connsiteY4" fmla="*/ 1904148 h 6093910"/>
              <a:gd name="connsiteX5" fmla="*/ 1904148 w 3808296"/>
              <a:gd name="connsiteY5" fmla="*/ 0 h 609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08296" h="6093910">
                <a:moveTo>
                  <a:pt x="1904148" y="0"/>
                </a:moveTo>
                <a:cubicBezTo>
                  <a:pt x="2955780" y="0"/>
                  <a:pt x="3808296" y="852516"/>
                  <a:pt x="3808296" y="1904148"/>
                </a:cubicBezTo>
                <a:lnTo>
                  <a:pt x="3808296" y="6093910"/>
                </a:lnTo>
                <a:lnTo>
                  <a:pt x="0" y="6093910"/>
                </a:lnTo>
                <a:lnTo>
                  <a:pt x="0" y="1904148"/>
                </a:lnTo>
                <a:cubicBezTo>
                  <a:pt x="0" y="852516"/>
                  <a:pt x="852516" y="0"/>
                  <a:pt x="1904148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0" y="5753100"/>
            <a:ext cx="75889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>
            <a:stCxn id="5" idx="3"/>
          </p:cNvCxnSpPr>
          <p:nvPr/>
        </p:nvCxnSpPr>
        <p:spPr>
          <a:xfrm flipV="1">
            <a:off x="2928388" y="2188400"/>
            <a:ext cx="3696400" cy="3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弧形 61"/>
          <p:cNvSpPr/>
          <p:nvPr/>
        </p:nvSpPr>
        <p:spPr>
          <a:xfrm flipH="1" flipV="1">
            <a:off x="6383068" y="1584057"/>
            <a:ext cx="605957" cy="605957"/>
          </a:xfrm>
          <a:prstGeom prst="arc">
            <a:avLst>
              <a:gd name="adj1" fmla="val 16200000"/>
              <a:gd name="adj2" fmla="val 19923734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63" name="弧形 62"/>
          <p:cNvSpPr/>
          <p:nvPr/>
        </p:nvSpPr>
        <p:spPr>
          <a:xfrm flipH="1">
            <a:off x="6383068" y="2190014"/>
            <a:ext cx="605957" cy="605957"/>
          </a:xfrm>
          <a:prstGeom prst="arc">
            <a:avLst>
              <a:gd name="adj1" fmla="val 16200000"/>
              <a:gd name="adj2" fmla="val 19923734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66" name="圆: 空心 65"/>
          <p:cNvSpPr/>
          <p:nvPr/>
        </p:nvSpPr>
        <p:spPr>
          <a:xfrm>
            <a:off x="-1246515" y="-1565822"/>
            <a:ext cx="2539393" cy="2539393"/>
          </a:xfrm>
          <a:prstGeom prst="donut">
            <a:avLst>
              <a:gd name="adj" fmla="val 20659"/>
            </a:avLst>
          </a:pr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11245347" y="314325"/>
            <a:ext cx="582396" cy="151760"/>
            <a:chOff x="8763000" y="-1187196"/>
            <a:chExt cx="923541" cy="240655"/>
          </a:xfrm>
          <a:solidFill>
            <a:srgbClr val="F46D2B"/>
          </a:solidFill>
        </p:grpSpPr>
        <p:sp>
          <p:nvSpPr>
            <p:cNvPr id="70" name="椭圆 69"/>
            <p:cNvSpPr/>
            <p:nvPr/>
          </p:nvSpPr>
          <p:spPr>
            <a:xfrm>
              <a:off x="8763000" y="-1187196"/>
              <a:ext cx="240655" cy="240655"/>
            </a:xfrm>
            <a:prstGeom prst="ellipse">
              <a:avLst/>
            </a:prstGeom>
            <a:solidFill>
              <a:srgbClr val="F46D2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椭圆 70"/>
            <p:cNvSpPr/>
            <p:nvPr/>
          </p:nvSpPr>
          <p:spPr>
            <a:xfrm>
              <a:off x="9104443" y="-1187196"/>
              <a:ext cx="240655" cy="240655"/>
            </a:xfrm>
            <a:prstGeom prst="ellipse">
              <a:avLst/>
            </a:prstGeom>
            <a:solidFill>
              <a:srgbClr val="F46D2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椭圆 71"/>
            <p:cNvSpPr/>
            <p:nvPr/>
          </p:nvSpPr>
          <p:spPr>
            <a:xfrm>
              <a:off x="9445886" y="-1187196"/>
              <a:ext cx="240655" cy="24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35907" y="6074438"/>
            <a:ext cx="668015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500">
                <a:solidFill>
                  <a:schemeClr val="bg1">
                    <a:alpha val="48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dirty="0"/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dirty="0"/>
          </a:p>
          <a:p>
            <a:pPr>
              <a:lnSpc>
                <a:spcPct val="100000"/>
              </a:lnSpc>
            </a:pPr>
            <a:endParaRPr lang="en-US" altLang="zh-CN" dirty="0"/>
          </a:p>
          <a:p>
            <a:pPr>
              <a:lnSpc>
                <a:spcPct val="100000"/>
              </a:lnSpc>
            </a:pPr>
            <a:r>
              <a:rPr lang="en-US" altLang="zh-CN" dirty="0"/>
              <a:t>Nunc viverra imperdiet enim. Fusce est. Vivamus a tellus.</a:t>
            </a:r>
            <a:endParaRPr lang="en-US" altLang="zh-CN" dirty="0"/>
          </a:p>
          <a:p>
            <a:pPr>
              <a:lnSpc>
                <a:spcPct val="100000"/>
              </a:lnSpc>
            </a:pPr>
            <a:endParaRPr lang="en-US" altLang="zh-CN" dirty="0"/>
          </a:p>
          <a:p>
            <a:pPr>
              <a:lnSpc>
                <a:spcPct val="100000"/>
              </a:lnSpc>
            </a:pPr>
            <a:r>
              <a:rPr lang="en-US" altLang="zh-CN" dirty="0"/>
              <a:t>Pellentesque habitant morbi tristique senectus et netus et malesuada fames ac turpis egestas. Proin pharetra nonummy pede. Mauris et </a:t>
            </a:r>
            <a:r>
              <a:rPr lang="en-US" altLang="zh-CN" dirty="0" err="1"/>
              <a:t>orci</a:t>
            </a:r>
            <a:r>
              <a:rPr lang="en-US" altLang="zh-CN" dirty="0"/>
              <a:t>.</a:t>
            </a:r>
            <a:endParaRPr lang="en-US" altLang="zh-CN" dirty="0"/>
          </a:p>
        </p:txBody>
      </p:sp>
      <p:sp>
        <p:nvSpPr>
          <p:cNvPr id="12" name="矩形 11"/>
          <p:cNvSpPr/>
          <p:nvPr/>
        </p:nvSpPr>
        <p:spPr>
          <a:xfrm>
            <a:off x="1819534" y="-1589848"/>
            <a:ext cx="1083324" cy="1190172"/>
          </a:xfrm>
          <a:prstGeom prst="rect">
            <a:avLst/>
          </a:prstGeom>
          <a:solidFill>
            <a:srgbClr val="1B2A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矩形 33"/>
          <p:cNvSpPr/>
          <p:nvPr/>
        </p:nvSpPr>
        <p:spPr>
          <a:xfrm>
            <a:off x="3003990" y="-1589848"/>
            <a:ext cx="1083324" cy="1190172"/>
          </a:xfrm>
          <a:prstGeom prst="rect">
            <a:avLst/>
          </a:prstGeom>
          <a:solidFill>
            <a:srgbClr val="F97F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6" name="矩形 35"/>
          <p:cNvSpPr/>
          <p:nvPr/>
        </p:nvSpPr>
        <p:spPr>
          <a:xfrm>
            <a:off x="4228532" y="-1589848"/>
            <a:ext cx="1083324" cy="1190172"/>
          </a:xfrm>
          <a:prstGeom prst="rect">
            <a:avLst/>
          </a:prstGeom>
          <a:gradFill>
            <a:gsLst>
              <a:gs pos="0">
                <a:srgbClr val="121C59"/>
              </a:gs>
              <a:gs pos="100000">
                <a:srgbClr val="1B2A87"/>
              </a:gs>
            </a:gsLst>
            <a:lin ang="135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矩形 37"/>
          <p:cNvSpPr/>
          <p:nvPr/>
        </p:nvSpPr>
        <p:spPr>
          <a:xfrm>
            <a:off x="5603054" y="-1589848"/>
            <a:ext cx="1083324" cy="1190172"/>
          </a:xfrm>
          <a:prstGeom prst="rect">
            <a:avLst/>
          </a:prstGeom>
          <a:gradFill>
            <a:gsLst>
              <a:gs pos="0">
                <a:srgbClr val="F57E43"/>
              </a:gs>
              <a:gs pos="100000">
                <a:srgbClr val="DB500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839788" y="2163906"/>
            <a:ext cx="762683" cy="766306"/>
          </a:xfrm>
          <a:prstGeom prst="roundRect">
            <a:avLst/>
          </a:prstGeom>
          <a:gradFill>
            <a:gsLst>
              <a:gs pos="0">
                <a:srgbClr val="121C59"/>
              </a:gs>
              <a:gs pos="100000">
                <a:srgbClr val="1B2A87"/>
              </a:gs>
            </a:gsLst>
            <a:lin ang="135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5" name="矩形: 圆角 14"/>
          <p:cNvSpPr/>
          <p:nvPr/>
        </p:nvSpPr>
        <p:spPr>
          <a:xfrm>
            <a:off x="839788" y="3149861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6" name="矩形: 圆角 15"/>
          <p:cNvSpPr/>
          <p:nvPr/>
        </p:nvSpPr>
        <p:spPr>
          <a:xfrm>
            <a:off x="839788" y="4135819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839788" y="5121774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21" name="矩形: 圆角 20"/>
          <p:cNvSpPr/>
          <p:nvPr/>
        </p:nvSpPr>
        <p:spPr>
          <a:xfrm>
            <a:off x="1814999" y="2163906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22" name="矩形: 圆角 21"/>
          <p:cNvSpPr/>
          <p:nvPr/>
        </p:nvSpPr>
        <p:spPr>
          <a:xfrm>
            <a:off x="1814999" y="3149862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1812868" y="4135818"/>
            <a:ext cx="762683" cy="766306"/>
          </a:xfrm>
          <a:prstGeom prst="roundRect">
            <a:avLst/>
          </a:prstGeom>
          <a:gradFill>
            <a:gsLst>
              <a:gs pos="0">
                <a:srgbClr val="121C59"/>
              </a:gs>
              <a:gs pos="100000">
                <a:srgbClr val="1B2A87"/>
              </a:gs>
            </a:gsLst>
            <a:lin ang="135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24" name="矩形: 圆角 23"/>
          <p:cNvSpPr/>
          <p:nvPr/>
        </p:nvSpPr>
        <p:spPr>
          <a:xfrm>
            <a:off x="1814999" y="5121774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27" name="矩形: 圆角 26"/>
          <p:cNvSpPr/>
          <p:nvPr/>
        </p:nvSpPr>
        <p:spPr>
          <a:xfrm>
            <a:off x="2866410" y="2151206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28" name="矩形: 圆角 27"/>
          <p:cNvSpPr/>
          <p:nvPr/>
        </p:nvSpPr>
        <p:spPr>
          <a:xfrm>
            <a:off x="2866410" y="3137162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29" name="矩形: 圆角 28"/>
          <p:cNvSpPr/>
          <p:nvPr/>
        </p:nvSpPr>
        <p:spPr>
          <a:xfrm>
            <a:off x="2790210" y="4135818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30" name="矩形: 圆角 29"/>
          <p:cNvSpPr/>
          <p:nvPr/>
        </p:nvSpPr>
        <p:spPr>
          <a:xfrm>
            <a:off x="2790210" y="5121774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33" name="矩形: 圆角 32"/>
          <p:cNvSpPr/>
          <p:nvPr/>
        </p:nvSpPr>
        <p:spPr>
          <a:xfrm>
            <a:off x="3765421" y="2163906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34" name="矩形: 圆角 33"/>
          <p:cNvSpPr/>
          <p:nvPr/>
        </p:nvSpPr>
        <p:spPr>
          <a:xfrm>
            <a:off x="3765421" y="3149862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35" name="矩形: 圆角 34"/>
          <p:cNvSpPr/>
          <p:nvPr/>
        </p:nvSpPr>
        <p:spPr>
          <a:xfrm>
            <a:off x="3765421" y="4135818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36" name="矩形: 圆角 35"/>
          <p:cNvSpPr/>
          <p:nvPr/>
        </p:nvSpPr>
        <p:spPr>
          <a:xfrm>
            <a:off x="3765421" y="5121774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39" name="矩形: 圆角 38"/>
          <p:cNvSpPr/>
          <p:nvPr/>
        </p:nvSpPr>
        <p:spPr>
          <a:xfrm>
            <a:off x="4740633" y="2163906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40" name="矩形: 圆角 39"/>
          <p:cNvSpPr/>
          <p:nvPr/>
        </p:nvSpPr>
        <p:spPr>
          <a:xfrm>
            <a:off x="4740633" y="3149862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41" name="矩形: 圆角 40"/>
          <p:cNvSpPr/>
          <p:nvPr/>
        </p:nvSpPr>
        <p:spPr>
          <a:xfrm>
            <a:off x="4740633" y="4135818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42" name="矩形: 圆角 41"/>
          <p:cNvSpPr/>
          <p:nvPr/>
        </p:nvSpPr>
        <p:spPr>
          <a:xfrm>
            <a:off x="4740633" y="5121774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46" name="矩形: 圆角 45"/>
          <p:cNvSpPr/>
          <p:nvPr/>
        </p:nvSpPr>
        <p:spPr>
          <a:xfrm>
            <a:off x="5715842" y="2163906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47" name="矩形: 圆角 46"/>
          <p:cNvSpPr/>
          <p:nvPr/>
        </p:nvSpPr>
        <p:spPr>
          <a:xfrm>
            <a:off x="5715842" y="3149862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49" name="矩形: 圆角 48"/>
          <p:cNvSpPr/>
          <p:nvPr/>
        </p:nvSpPr>
        <p:spPr>
          <a:xfrm>
            <a:off x="5715842" y="4135818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50" name="矩形: 圆角 49"/>
          <p:cNvSpPr/>
          <p:nvPr/>
        </p:nvSpPr>
        <p:spPr>
          <a:xfrm>
            <a:off x="5715842" y="5121774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54" name="矩形: 圆角 53"/>
          <p:cNvSpPr/>
          <p:nvPr/>
        </p:nvSpPr>
        <p:spPr>
          <a:xfrm>
            <a:off x="6691054" y="2163906"/>
            <a:ext cx="762683" cy="766306"/>
          </a:xfrm>
          <a:prstGeom prst="roundRect">
            <a:avLst/>
          </a:prstGeom>
          <a:gradFill>
            <a:gsLst>
              <a:gs pos="0">
                <a:srgbClr val="F57E43"/>
              </a:gs>
              <a:gs pos="100000">
                <a:srgbClr val="DB500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55" name="矩形: 圆角 54"/>
          <p:cNvSpPr/>
          <p:nvPr/>
        </p:nvSpPr>
        <p:spPr>
          <a:xfrm>
            <a:off x="6691054" y="3149862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56" name="矩形: 圆角 55"/>
          <p:cNvSpPr/>
          <p:nvPr/>
        </p:nvSpPr>
        <p:spPr>
          <a:xfrm>
            <a:off x="6691054" y="4135818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58" name="矩形: 圆角 57"/>
          <p:cNvSpPr/>
          <p:nvPr/>
        </p:nvSpPr>
        <p:spPr>
          <a:xfrm>
            <a:off x="6691054" y="5121774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61" name="矩形: 圆角 60"/>
          <p:cNvSpPr/>
          <p:nvPr/>
        </p:nvSpPr>
        <p:spPr>
          <a:xfrm>
            <a:off x="7666266" y="2163906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62" name="矩形: 圆角 61"/>
          <p:cNvSpPr/>
          <p:nvPr/>
        </p:nvSpPr>
        <p:spPr>
          <a:xfrm>
            <a:off x="7666266" y="3149862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63" name="矩形: 圆角 62"/>
          <p:cNvSpPr/>
          <p:nvPr/>
        </p:nvSpPr>
        <p:spPr>
          <a:xfrm>
            <a:off x="7667073" y="4143194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64" name="矩形: 圆角 63"/>
          <p:cNvSpPr/>
          <p:nvPr/>
        </p:nvSpPr>
        <p:spPr>
          <a:xfrm>
            <a:off x="7667073" y="4143194"/>
            <a:ext cx="762683" cy="766306"/>
          </a:xfrm>
          <a:prstGeom prst="roundRect">
            <a:avLst/>
          </a:prstGeom>
          <a:gradFill>
            <a:gsLst>
              <a:gs pos="0">
                <a:srgbClr val="F57E43"/>
              </a:gs>
              <a:gs pos="100000">
                <a:srgbClr val="DB500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1" name="矩形: 圆角 70"/>
          <p:cNvSpPr/>
          <p:nvPr/>
        </p:nvSpPr>
        <p:spPr>
          <a:xfrm>
            <a:off x="8641476" y="2163906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2" name="矩形: 圆角 71"/>
          <p:cNvSpPr/>
          <p:nvPr/>
        </p:nvSpPr>
        <p:spPr>
          <a:xfrm>
            <a:off x="8641476" y="3149862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3" name="矩形: 圆角 72"/>
          <p:cNvSpPr/>
          <p:nvPr/>
        </p:nvSpPr>
        <p:spPr>
          <a:xfrm>
            <a:off x="8641476" y="4135818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4" name="矩形: 圆角 73"/>
          <p:cNvSpPr/>
          <p:nvPr/>
        </p:nvSpPr>
        <p:spPr>
          <a:xfrm>
            <a:off x="8641476" y="5121774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7" name="矩形: 圆角 76"/>
          <p:cNvSpPr/>
          <p:nvPr/>
        </p:nvSpPr>
        <p:spPr>
          <a:xfrm>
            <a:off x="9616687" y="2163906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8" name="矩形: 圆角 77"/>
          <p:cNvSpPr/>
          <p:nvPr/>
        </p:nvSpPr>
        <p:spPr>
          <a:xfrm>
            <a:off x="9616687" y="3149862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9" name="矩形: 圆角 78"/>
          <p:cNvSpPr/>
          <p:nvPr/>
        </p:nvSpPr>
        <p:spPr>
          <a:xfrm>
            <a:off x="9616687" y="4135818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83" name="矩形: 圆角 82"/>
          <p:cNvSpPr/>
          <p:nvPr/>
        </p:nvSpPr>
        <p:spPr>
          <a:xfrm>
            <a:off x="10591898" y="2163906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84" name="矩形: 圆角 83"/>
          <p:cNvSpPr/>
          <p:nvPr/>
        </p:nvSpPr>
        <p:spPr>
          <a:xfrm>
            <a:off x="10591898" y="3149862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85" name="矩形: 圆角 84"/>
          <p:cNvSpPr/>
          <p:nvPr/>
        </p:nvSpPr>
        <p:spPr>
          <a:xfrm>
            <a:off x="10591898" y="4135818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06" name="矩形: 圆角 105"/>
          <p:cNvSpPr/>
          <p:nvPr/>
        </p:nvSpPr>
        <p:spPr>
          <a:xfrm>
            <a:off x="1809125" y="2154555"/>
            <a:ext cx="2714227" cy="1752261"/>
          </a:xfrm>
          <a:prstGeom prst="roundRect">
            <a:avLst>
              <a:gd name="adj" fmla="val 6618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10" name="矩形: 圆角 109"/>
          <p:cNvSpPr/>
          <p:nvPr/>
        </p:nvSpPr>
        <p:spPr>
          <a:xfrm>
            <a:off x="2780074" y="4137360"/>
            <a:ext cx="2719868" cy="1752261"/>
          </a:xfrm>
          <a:prstGeom prst="roundRect">
            <a:avLst>
              <a:gd name="adj" fmla="val 6618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12" name="矩形: 圆角 111"/>
          <p:cNvSpPr/>
          <p:nvPr/>
        </p:nvSpPr>
        <p:spPr>
          <a:xfrm>
            <a:off x="7665142" y="2163907"/>
            <a:ext cx="2714227" cy="1752261"/>
          </a:xfrm>
          <a:prstGeom prst="roundRect">
            <a:avLst>
              <a:gd name="adj" fmla="val 6618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14" name="矩形: 圆角 113"/>
          <p:cNvSpPr/>
          <p:nvPr/>
        </p:nvSpPr>
        <p:spPr>
          <a:xfrm>
            <a:off x="8646465" y="4137360"/>
            <a:ext cx="2719869" cy="1752261"/>
          </a:xfrm>
          <a:prstGeom prst="roundRect">
            <a:avLst>
              <a:gd name="adj" fmla="val 6618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89" name="矩形: 圆角 188"/>
          <p:cNvSpPr/>
          <p:nvPr/>
        </p:nvSpPr>
        <p:spPr>
          <a:xfrm>
            <a:off x="7666265" y="5121774"/>
            <a:ext cx="762683" cy="7663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grpSp>
        <p:nvGrpSpPr>
          <p:cNvPr id="225" name="组合 224"/>
          <p:cNvGrpSpPr/>
          <p:nvPr/>
        </p:nvGrpSpPr>
        <p:grpSpPr>
          <a:xfrm>
            <a:off x="2028435" y="2399196"/>
            <a:ext cx="2275606" cy="1202764"/>
            <a:chOff x="2059502" y="2399196"/>
            <a:chExt cx="2275606" cy="1202764"/>
          </a:xfrm>
        </p:grpSpPr>
        <p:sp>
          <p:nvSpPr>
            <p:cNvPr id="117" name="矩形 116"/>
            <p:cNvSpPr/>
            <p:nvPr/>
          </p:nvSpPr>
          <p:spPr>
            <a:xfrm>
              <a:off x="2170771" y="2962515"/>
              <a:ext cx="2164337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marL="0" marR="0" lvl="0" indent="0" algn="just" defTabSz="121666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OPPOSans M" panose="00020600040101010101" charset="-122"/>
                  <a:ea typeface="OPPOSans M" panose="00020600040101010101" charset="-122"/>
                  <a:cs typeface="+mn-cs"/>
                  <a:sym typeface="Arial" panose="020B0604020202020204" pitchFamily="34" charset="0"/>
                </a:rPr>
                <a:t>單擊此處可編輯內容，根據您的需要自由拉伸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18" name="矩形 117"/>
            <p:cNvSpPr/>
            <p:nvPr/>
          </p:nvSpPr>
          <p:spPr>
            <a:xfrm>
              <a:off x="2059502" y="2399196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80" normalizeH="0" baseline="0" noProof="0" dirty="0">
                  <a:ln>
                    <a:noFill/>
                  </a:ln>
                  <a:solidFill>
                    <a:srgbClr val="1B2A87"/>
                  </a:solidFill>
                  <a:effectLst/>
                  <a:uLnTx/>
                  <a:uFillTx/>
                  <a:latin typeface="OPPOSans B" panose="00020600040101010101" charset="-122"/>
                  <a:ea typeface="OPPOSans M" panose="00020600040101010101" charset="-122"/>
                  <a:cs typeface="+mn-cs"/>
                  <a:sym typeface="Microsoft YaHei" panose="020B0503020204020204" pitchFamily="34" charset="-122"/>
                </a:rPr>
                <a:t>添加說明</a:t>
              </a:r>
              <a:endParaRPr kumimoji="0" lang="zh-CN" altLang="en-US" sz="2400" b="1" i="0" u="none" strike="noStrike" kern="1200" cap="none" spc="80" normalizeH="0" baseline="0" noProof="0" dirty="0">
                <a:ln>
                  <a:noFill/>
                </a:ln>
                <a:solidFill>
                  <a:srgbClr val="1B2A87"/>
                </a:solidFill>
                <a:effectLst/>
                <a:uLnTx/>
                <a:uFillTx/>
                <a:latin typeface="OPPOSans B" panose="00020600040101010101" charset="-122"/>
                <a:ea typeface="OPPOSans M" panose="00020600040101010101" charset="-122"/>
                <a:cs typeface="+mn-cs"/>
                <a:sym typeface="Microsoft YaHei" panose="020B0503020204020204" pitchFamily="34" charset="-122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2192187" y="2911694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文本框 129"/>
          <p:cNvSpPr txBox="1"/>
          <p:nvPr/>
        </p:nvSpPr>
        <p:spPr>
          <a:xfrm>
            <a:off x="985243" y="2344964"/>
            <a:ext cx="4565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</a:rPr>
              <a:t>01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86" name="文本框 185"/>
          <p:cNvSpPr txBox="1"/>
          <p:nvPr/>
        </p:nvSpPr>
        <p:spPr>
          <a:xfrm>
            <a:off x="6812939" y="2344964"/>
            <a:ext cx="5054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</a:rPr>
              <a:t>02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87" name="文本框 186"/>
          <p:cNvSpPr txBox="1"/>
          <p:nvPr/>
        </p:nvSpPr>
        <p:spPr>
          <a:xfrm>
            <a:off x="1934753" y="4316876"/>
            <a:ext cx="5054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</a:rPr>
              <a:t>03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88" name="文本框 187"/>
          <p:cNvSpPr txBox="1"/>
          <p:nvPr/>
        </p:nvSpPr>
        <p:spPr>
          <a:xfrm>
            <a:off x="7788958" y="4324252"/>
            <a:ext cx="5054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</a:rPr>
              <a:t>04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91" name="文本框 190"/>
          <p:cNvSpPr txBox="1"/>
          <p:nvPr/>
        </p:nvSpPr>
        <p:spPr>
          <a:xfrm>
            <a:off x="3130774" y="1012423"/>
            <a:ext cx="5930452" cy="730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B2A87"/>
                </a:solidFill>
                <a:effectLst/>
                <a:uLnTx/>
                <a:uFillTx/>
                <a:latin typeface="OPPOSans B" panose="00020600040101010101" charset="-122"/>
                <a:ea typeface="OPPOSans B" panose="00020600040101010101" charset="-122"/>
                <a:cs typeface="+mn-cs"/>
              </a:rPr>
              <a:t>單擊此處輸入對下文的總結觀點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1B2A87"/>
              </a:solidFill>
              <a:effectLst/>
              <a:uLnTx/>
              <a:uFillTx/>
              <a:latin typeface="OPPOSans B" panose="00020600040101010101" charset="-122"/>
              <a:ea typeface="OPPOSans B" panose="00020600040101010101" charset="-122"/>
              <a:cs typeface="+mn-cs"/>
            </a:endParaRPr>
          </a:p>
        </p:txBody>
      </p:sp>
      <p:grpSp>
        <p:nvGrpSpPr>
          <p:cNvPr id="228" name="组合 227"/>
          <p:cNvGrpSpPr/>
          <p:nvPr/>
        </p:nvGrpSpPr>
        <p:grpSpPr>
          <a:xfrm>
            <a:off x="7884452" y="2399196"/>
            <a:ext cx="2275606" cy="1202764"/>
            <a:chOff x="7923423" y="2399196"/>
            <a:chExt cx="2275606" cy="1202764"/>
          </a:xfrm>
        </p:grpSpPr>
        <p:sp>
          <p:nvSpPr>
            <p:cNvPr id="212" name="矩形 211"/>
            <p:cNvSpPr/>
            <p:nvPr/>
          </p:nvSpPr>
          <p:spPr>
            <a:xfrm>
              <a:off x="8034692" y="2962515"/>
              <a:ext cx="2164337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marL="0" marR="0" lvl="0" indent="0" algn="just" defTabSz="121666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OPPOSans M" panose="00020600040101010101" charset="-122"/>
                  <a:ea typeface="OPPOSans M" panose="00020600040101010101" charset="-122"/>
                  <a:cs typeface="+mn-cs"/>
                  <a:sym typeface="Arial" panose="020B0604020202020204" pitchFamily="34" charset="0"/>
                </a:rPr>
                <a:t>單擊此處可編輯內容，根據您的需要自由拉伸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13" name="矩形 212"/>
            <p:cNvSpPr/>
            <p:nvPr/>
          </p:nvSpPr>
          <p:spPr>
            <a:xfrm>
              <a:off x="7923423" y="2399196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80" normalizeH="0" baseline="0" noProof="0" dirty="0">
                  <a:ln>
                    <a:noFill/>
                  </a:ln>
                  <a:solidFill>
                    <a:srgbClr val="F97F3C"/>
                  </a:solidFill>
                  <a:effectLst/>
                  <a:uLnTx/>
                  <a:uFillTx/>
                  <a:latin typeface="OPPOSans B" panose="00020600040101010101" charset="-122"/>
                  <a:ea typeface="OPPOSans M" panose="00020600040101010101" charset="-122"/>
                  <a:cs typeface="+mn-cs"/>
                  <a:sym typeface="Microsoft YaHei" panose="020B0503020204020204" pitchFamily="34" charset="-122"/>
                </a:rPr>
                <a:t>添加說明</a:t>
              </a:r>
              <a:endParaRPr kumimoji="0" lang="zh-CN" altLang="en-US" sz="2400" b="1" i="0" u="none" strike="noStrike" kern="1200" cap="none" spc="80" normalizeH="0" baseline="0" noProof="0" dirty="0">
                <a:ln>
                  <a:noFill/>
                </a:ln>
                <a:solidFill>
                  <a:srgbClr val="F97F3C"/>
                </a:solidFill>
                <a:effectLst/>
                <a:uLnTx/>
                <a:uFillTx/>
                <a:latin typeface="OPPOSans B" panose="00020600040101010101" charset="-122"/>
                <a:ea typeface="OPPOSans M" panose="00020600040101010101" charset="-122"/>
                <a:cs typeface="+mn-cs"/>
                <a:sym typeface="Microsoft YaHei" panose="020B0503020204020204" pitchFamily="34" charset="-122"/>
              </a:endParaRPr>
            </a:p>
          </p:txBody>
        </p:sp>
        <p:cxnSp>
          <p:nvCxnSpPr>
            <p:cNvPr id="214" name="直接连接符 213"/>
            <p:cNvCxnSpPr/>
            <p:nvPr/>
          </p:nvCxnSpPr>
          <p:spPr>
            <a:xfrm>
              <a:off x="8056108" y="2911694"/>
              <a:ext cx="1965121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7" name="组合 226"/>
          <p:cNvGrpSpPr/>
          <p:nvPr/>
        </p:nvGrpSpPr>
        <p:grpSpPr>
          <a:xfrm>
            <a:off x="8868596" y="4338805"/>
            <a:ext cx="2275606" cy="1202764"/>
            <a:chOff x="9005591" y="4338805"/>
            <a:chExt cx="2275606" cy="1202764"/>
          </a:xfrm>
        </p:grpSpPr>
        <p:sp>
          <p:nvSpPr>
            <p:cNvPr id="215" name="矩形 214"/>
            <p:cNvSpPr/>
            <p:nvPr/>
          </p:nvSpPr>
          <p:spPr>
            <a:xfrm>
              <a:off x="9116860" y="4902124"/>
              <a:ext cx="2164337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marL="0" marR="0" lvl="0" indent="0" algn="just" defTabSz="121666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OPPOSans M" panose="00020600040101010101" charset="-122"/>
                  <a:ea typeface="OPPOSans M" panose="00020600040101010101" charset="-122"/>
                  <a:cs typeface="+mn-cs"/>
                  <a:sym typeface="Arial" panose="020B0604020202020204" pitchFamily="34" charset="0"/>
                </a:rPr>
                <a:t>單擊此處可編輯內容，根據您的需要自由拉伸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16" name="矩形 215"/>
            <p:cNvSpPr/>
            <p:nvPr/>
          </p:nvSpPr>
          <p:spPr>
            <a:xfrm>
              <a:off x="9005591" y="4338805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80" normalizeH="0" baseline="0" noProof="0" dirty="0">
                  <a:ln>
                    <a:noFill/>
                  </a:ln>
                  <a:solidFill>
                    <a:srgbClr val="F97F3C"/>
                  </a:solidFill>
                  <a:effectLst/>
                  <a:uLnTx/>
                  <a:uFillTx/>
                  <a:latin typeface="OPPOSans B" panose="00020600040101010101" charset="-122"/>
                  <a:ea typeface="OPPOSans M" panose="00020600040101010101" charset="-122"/>
                  <a:cs typeface="+mn-cs"/>
                  <a:sym typeface="Microsoft YaHei" panose="020B0503020204020204" pitchFamily="34" charset="-122"/>
                </a:rPr>
                <a:t>添加說明</a:t>
              </a:r>
              <a:endParaRPr kumimoji="0" lang="zh-CN" altLang="en-US" sz="2400" b="1" i="0" u="none" strike="noStrike" kern="1200" cap="none" spc="80" normalizeH="0" baseline="0" noProof="0" dirty="0">
                <a:ln>
                  <a:noFill/>
                </a:ln>
                <a:solidFill>
                  <a:srgbClr val="F97F3C"/>
                </a:solidFill>
                <a:effectLst/>
                <a:uLnTx/>
                <a:uFillTx/>
                <a:latin typeface="OPPOSans B" panose="00020600040101010101" charset="-122"/>
                <a:ea typeface="OPPOSans M" panose="00020600040101010101" charset="-122"/>
                <a:cs typeface="+mn-cs"/>
                <a:sym typeface="Microsoft YaHei" panose="020B0503020204020204" pitchFamily="34" charset="-122"/>
              </a:endParaRPr>
            </a:p>
          </p:txBody>
        </p:sp>
        <p:cxnSp>
          <p:nvCxnSpPr>
            <p:cNvPr id="217" name="直接连接符 216"/>
            <p:cNvCxnSpPr/>
            <p:nvPr/>
          </p:nvCxnSpPr>
          <p:spPr>
            <a:xfrm>
              <a:off x="9138276" y="4851303"/>
              <a:ext cx="1965121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6" name="组合 225"/>
          <p:cNvGrpSpPr/>
          <p:nvPr/>
        </p:nvGrpSpPr>
        <p:grpSpPr>
          <a:xfrm>
            <a:off x="3002205" y="4338805"/>
            <a:ext cx="2275606" cy="1202764"/>
            <a:chOff x="3065923" y="4338805"/>
            <a:chExt cx="2275606" cy="1202764"/>
          </a:xfrm>
        </p:grpSpPr>
        <p:sp>
          <p:nvSpPr>
            <p:cNvPr id="218" name="矩形 217"/>
            <p:cNvSpPr/>
            <p:nvPr/>
          </p:nvSpPr>
          <p:spPr>
            <a:xfrm>
              <a:off x="3177192" y="4902124"/>
              <a:ext cx="2164337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marL="0" marR="0" lvl="0" indent="0" algn="just" defTabSz="121666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OPPOSans M" panose="00020600040101010101" charset="-122"/>
                  <a:ea typeface="OPPOSans M" panose="00020600040101010101" charset="-122"/>
                  <a:cs typeface="+mn-cs"/>
                  <a:sym typeface="Arial" panose="020B0604020202020204" pitchFamily="34" charset="0"/>
                </a:rPr>
                <a:t>單擊此處可編輯內容，根據您的需要自由拉伸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19" name="矩形 218"/>
            <p:cNvSpPr/>
            <p:nvPr/>
          </p:nvSpPr>
          <p:spPr>
            <a:xfrm>
              <a:off x="3065923" y="4338805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80" normalizeH="0" baseline="0" noProof="0" dirty="0">
                  <a:ln>
                    <a:noFill/>
                  </a:ln>
                  <a:solidFill>
                    <a:srgbClr val="1B2A87"/>
                  </a:solidFill>
                  <a:effectLst/>
                  <a:uLnTx/>
                  <a:uFillTx/>
                  <a:latin typeface="OPPOSans B" panose="00020600040101010101" charset="-122"/>
                  <a:ea typeface="OPPOSans M" panose="00020600040101010101" charset="-122"/>
                  <a:cs typeface="+mn-cs"/>
                  <a:sym typeface="Microsoft YaHei" panose="020B0503020204020204" pitchFamily="34" charset="-122"/>
                </a:rPr>
                <a:t>添加說明</a:t>
              </a:r>
              <a:endParaRPr kumimoji="0" lang="zh-CN" altLang="en-US" sz="2400" b="1" i="0" u="none" strike="noStrike" kern="1200" cap="none" spc="80" normalizeH="0" baseline="0" noProof="0" dirty="0">
                <a:ln>
                  <a:noFill/>
                </a:ln>
                <a:solidFill>
                  <a:srgbClr val="1B2A87"/>
                </a:solidFill>
                <a:effectLst/>
                <a:uLnTx/>
                <a:uFillTx/>
                <a:latin typeface="OPPOSans B" panose="00020600040101010101" charset="-122"/>
                <a:ea typeface="OPPOSans M" panose="00020600040101010101" charset="-122"/>
                <a:cs typeface="+mn-cs"/>
                <a:sym typeface="Microsoft YaHei" panose="020B0503020204020204" pitchFamily="34" charset="-122"/>
              </a:endParaRPr>
            </a:p>
          </p:txBody>
        </p:sp>
        <p:cxnSp>
          <p:nvCxnSpPr>
            <p:cNvPr id="220" name="直接连接符 219"/>
            <p:cNvCxnSpPr/>
            <p:nvPr/>
          </p:nvCxnSpPr>
          <p:spPr>
            <a:xfrm>
              <a:off x="3198608" y="4851303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3" name="组合 222"/>
          <p:cNvGrpSpPr/>
          <p:nvPr/>
        </p:nvGrpSpPr>
        <p:grpSpPr>
          <a:xfrm>
            <a:off x="858221" y="1358223"/>
            <a:ext cx="2124647" cy="92352"/>
            <a:chOff x="858221" y="1396323"/>
            <a:chExt cx="2124647" cy="92352"/>
          </a:xfrm>
        </p:grpSpPr>
        <p:cxnSp>
          <p:nvCxnSpPr>
            <p:cNvPr id="193" name="直接连接符 192"/>
            <p:cNvCxnSpPr/>
            <p:nvPr/>
          </p:nvCxnSpPr>
          <p:spPr>
            <a:xfrm>
              <a:off x="858221" y="1435100"/>
              <a:ext cx="2078072" cy="0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1" name="椭圆 220"/>
            <p:cNvSpPr/>
            <p:nvPr/>
          </p:nvSpPr>
          <p:spPr>
            <a:xfrm>
              <a:off x="2890516" y="1396323"/>
              <a:ext cx="92352" cy="9235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</a:endParaRPr>
            </a:p>
          </p:txBody>
        </p:sp>
      </p:grpSp>
      <p:grpSp>
        <p:nvGrpSpPr>
          <p:cNvPr id="224" name="组合 223"/>
          <p:cNvGrpSpPr/>
          <p:nvPr/>
        </p:nvGrpSpPr>
        <p:grpSpPr>
          <a:xfrm>
            <a:off x="9149999" y="1358223"/>
            <a:ext cx="2124248" cy="92352"/>
            <a:chOff x="9162877" y="1396323"/>
            <a:chExt cx="2124248" cy="92352"/>
          </a:xfrm>
        </p:grpSpPr>
        <p:cxnSp>
          <p:nvCxnSpPr>
            <p:cNvPr id="194" name="直接连接符 193"/>
            <p:cNvCxnSpPr/>
            <p:nvPr/>
          </p:nvCxnSpPr>
          <p:spPr>
            <a:xfrm flipH="1">
              <a:off x="9209053" y="1435100"/>
              <a:ext cx="2078072" cy="0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2" name="椭圆 221"/>
            <p:cNvSpPr/>
            <p:nvPr/>
          </p:nvSpPr>
          <p:spPr>
            <a:xfrm>
              <a:off x="9162877" y="1396323"/>
              <a:ext cx="92352" cy="9235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</a:endParaRPr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1214202" y="39495"/>
            <a:ext cx="2394824" cy="466725"/>
            <a:chOff x="1214202" y="39495"/>
            <a:chExt cx="2394824" cy="466725"/>
          </a:xfrm>
        </p:grpSpPr>
        <p:sp>
          <p:nvSpPr>
            <p:cNvPr id="81" name="矩形 80"/>
            <p:cNvSpPr/>
            <p:nvPr/>
          </p:nvSpPr>
          <p:spPr>
            <a:xfrm>
              <a:off x="1214202" y="39495"/>
              <a:ext cx="690797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2400" b="1" spc="80" dirty="0">
                  <a:solidFill>
                    <a:schemeClr val="bg1"/>
                  </a:solidFill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02</a:t>
              </a:r>
              <a:endParaRPr lang="zh-CN" altLang="en-US" sz="2400" b="1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82" name="矩形 81"/>
            <p:cNvSpPr/>
            <p:nvPr/>
          </p:nvSpPr>
          <p:spPr>
            <a:xfrm>
              <a:off x="1706566" y="79453"/>
              <a:ext cx="1902460" cy="34353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1600" spc="80" dirty="0">
                  <a:solidFill>
                    <a:schemeClr val="bg1"/>
                  </a:solidFill>
                  <a:latin typeface="+mn-ea"/>
                  <a:sym typeface="Microsoft YaHei" panose="020B0503020204020204" pitchFamily="34" charset="-122"/>
                </a:rPr>
                <a:t>單擊此處添加標題</a:t>
              </a:r>
              <a:endParaRPr lang="zh-CN" altLang="en-US" sz="1600" spc="80" dirty="0">
                <a:solidFill>
                  <a:schemeClr val="bg1"/>
                </a:solidFill>
                <a:latin typeface="+mn-ea"/>
                <a:sym typeface="Microsoft YaHei" panose="020B0503020204020204" pitchFamily="34" charset="-122"/>
              </a:endParaRPr>
            </a:p>
          </p:txBody>
        </p:sp>
        <p:cxnSp>
          <p:nvCxnSpPr>
            <p:cNvPr id="86" name="直接连接符 85"/>
            <p:cNvCxnSpPr/>
            <p:nvPr/>
          </p:nvCxnSpPr>
          <p:spPr>
            <a:xfrm>
              <a:off x="1603332" y="382044"/>
              <a:ext cx="19368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: 圆角 58"/>
          <p:cNvSpPr/>
          <p:nvPr/>
        </p:nvSpPr>
        <p:spPr>
          <a:xfrm>
            <a:off x="821163" y="1283011"/>
            <a:ext cx="10567562" cy="3186937"/>
          </a:xfrm>
          <a:prstGeom prst="roundRect">
            <a:avLst>
              <a:gd name="adj" fmla="val 7558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 rot="5400000">
            <a:off x="5092465" y="-887958"/>
            <a:ext cx="2032470" cy="10560051"/>
          </a:xfrm>
          <a:prstGeom prst="rect">
            <a:avLst/>
          </a:prstGeom>
          <a:gradFill flip="none" rotWithShape="1">
            <a:gsLst>
              <a:gs pos="0">
                <a:srgbClr val="F57E43"/>
              </a:gs>
              <a:gs pos="100000">
                <a:srgbClr val="DB500B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825499" y="3429000"/>
            <a:ext cx="10563225" cy="27265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6248199" y="3739458"/>
            <a:ext cx="4267417" cy="5899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lumMod val="95000"/>
                  </a:schemeClr>
                </a:solidFill>
                <a:latin typeface="+mn-ea"/>
                <a:sym typeface="Arial" panose="020B0604020202020204" pitchFamily="34" charset="0"/>
              </a:rPr>
              <a:t>單擊此處可編輯內容，根據您的需要自由拉伸</a:t>
            </a:r>
            <a:r>
              <a:rPr lang="en-US" altLang="zh-CN" sz="1600" dirty="0">
                <a:solidFill>
                  <a:schemeClr val="bg1">
                    <a:lumMod val="95000"/>
                  </a:schemeClr>
                </a:solidFill>
                <a:latin typeface="+mn-ea"/>
                <a:sym typeface="Arial" panose="020B0604020202020204" pitchFamily="34" charset="0"/>
              </a:rPr>
              <a:t>,</a:t>
            </a:r>
            <a:r>
              <a:rPr lang="zh-CN" altLang="en-US" sz="1600" dirty="0">
                <a:solidFill>
                  <a:schemeClr val="bg1">
                    <a:lumMod val="95000"/>
                  </a:schemeClr>
                </a:solidFill>
                <a:latin typeface="+mn-ea"/>
                <a:sym typeface="Arial" panose="020B0604020202020204" pitchFamily="34" charset="0"/>
              </a:rPr>
              <a:t>單擊此處可編輯內容，根據您的需要自由拉伸</a:t>
            </a:r>
            <a:endParaRPr lang="zh-CN" altLang="en-US" sz="1600" dirty="0">
              <a:solidFill>
                <a:schemeClr val="bg1">
                  <a:lumMod val="95000"/>
                </a:schemeClr>
              </a:solidFill>
              <a:latin typeface="+mn-ea"/>
              <a:sym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160671" y="2458269"/>
            <a:ext cx="4367530" cy="589915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/>
          <a:p>
            <a:r>
              <a:rPr lang="zh-CN" altLang="en-US" sz="3200" b="1" spc="80" dirty="0">
                <a:solidFill>
                  <a:srgbClr val="1A2983"/>
                </a:solidFill>
                <a:latin typeface="+mj-lt"/>
                <a:sym typeface="Microsoft YaHei" panose="020B0503020204020204" pitchFamily="34" charset="-122"/>
              </a:rPr>
              <a:t>單擊此處輸入總結觀點</a:t>
            </a:r>
            <a:endParaRPr lang="zh-CN" altLang="en-US" sz="3200" b="1" spc="80" dirty="0">
              <a:solidFill>
                <a:srgbClr val="1A2983"/>
              </a:solidFill>
              <a:latin typeface="+mj-lt"/>
              <a:sym typeface="Microsoft YaHei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248199" y="4584076"/>
            <a:ext cx="1760220" cy="503007"/>
            <a:chOff x="6461760" y="4604266"/>
            <a:chExt cx="1760220" cy="503007"/>
          </a:xfrm>
        </p:grpSpPr>
        <p:sp>
          <p:nvSpPr>
            <p:cNvPr id="25" name="矩形: 圆角 24"/>
            <p:cNvSpPr/>
            <p:nvPr/>
          </p:nvSpPr>
          <p:spPr>
            <a:xfrm>
              <a:off x="6461760" y="4604266"/>
              <a:ext cx="1760220" cy="503007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97F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6720840" y="4671103"/>
              <a:ext cx="1387041" cy="368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800" b="1" spc="80" dirty="0">
                  <a:solidFill>
                    <a:schemeClr val="bg1"/>
                  </a:solidFill>
                  <a:latin typeface="+mj-lt"/>
                  <a:sym typeface="Microsoft YaHei" panose="020B0503020204020204" pitchFamily="34" charset="-122"/>
                </a:rPr>
                <a:t>添加</a:t>
              </a:r>
              <a:r>
                <a:rPr lang="zh-CN" altLang="en-US" b="1" spc="80" dirty="0">
                  <a:solidFill>
                    <a:schemeClr val="bg1"/>
                  </a:solidFill>
                  <a:latin typeface="+mj-lt"/>
                  <a:sym typeface="Microsoft YaHei" panose="020B0503020204020204" pitchFamily="34" charset="-122"/>
                </a:rPr>
                <a:t>關鍵字</a:t>
              </a:r>
              <a:endParaRPr lang="zh-CN" altLang="en-US" dirty="0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10838479" y="63299"/>
            <a:ext cx="9575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+mj-lt"/>
              </a:rPr>
              <a:t>LOGO</a:t>
            </a:r>
            <a:endParaRPr lang="zh-CN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6" name="Rectangle: Rounded Corners 10"/>
          <p:cNvSpPr/>
          <p:nvPr/>
        </p:nvSpPr>
        <p:spPr>
          <a:xfrm>
            <a:off x="1167007" y="1834696"/>
            <a:ext cx="4469563" cy="4061672"/>
          </a:xfrm>
          <a:prstGeom prst="roundRect">
            <a:avLst>
              <a:gd name="adj" fmla="val 355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8" name="组合 137"/>
          <p:cNvGrpSpPr/>
          <p:nvPr/>
        </p:nvGrpSpPr>
        <p:grpSpPr>
          <a:xfrm>
            <a:off x="1399605" y="2078038"/>
            <a:ext cx="3965531" cy="3530051"/>
            <a:chOff x="1399605" y="2621417"/>
            <a:chExt cx="3965531" cy="3530051"/>
          </a:xfrm>
        </p:grpSpPr>
        <p:grpSp>
          <p:nvGrpSpPr>
            <p:cNvPr id="137" name="组合 136"/>
            <p:cNvGrpSpPr/>
            <p:nvPr/>
          </p:nvGrpSpPr>
          <p:grpSpPr>
            <a:xfrm>
              <a:off x="1399605" y="2621417"/>
              <a:ext cx="3965531" cy="3530051"/>
              <a:chOff x="1399605" y="2481717"/>
              <a:chExt cx="3965531" cy="3530051"/>
            </a:xfrm>
          </p:grpSpPr>
          <p:graphicFrame>
            <p:nvGraphicFramePr>
              <p:cNvPr id="132" name="图表 131"/>
              <p:cNvGraphicFramePr/>
              <p:nvPr/>
            </p:nvGraphicFramePr>
            <p:xfrm>
              <a:off x="1399605" y="2481717"/>
              <a:ext cx="3965531" cy="353005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"/>
              </a:graphicData>
            </a:graphic>
          </p:graphicFrame>
          <p:sp>
            <p:nvSpPr>
              <p:cNvPr id="133" name="文本框 132"/>
              <p:cNvSpPr txBox="1"/>
              <p:nvPr/>
            </p:nvSpPr>
            <p:spPr>
              <a:xfrm>
                <a:off x="3971067" y="4428995"/>
                <a:ext cx="668655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75%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4" name="文本框 133"/>
              <p:cNvSpPr txBox="1"/>
              <p:nvPr/>
            </p:nvSpPr>
            <p:spPr>
              <a:xfrm>
                <a:off x="2306853" y="3165660"/>
                <a:ext cx="668655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25%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6" name="文本框 135"/>
            <p:cNvSpPr txBox="1"/>
            <p:nvPr/>
          </p:nvSpPr>
          <p:spPr>
            <a:xfrm>
              <a:off x="2915445" y="4030821"/>
              <a:ext cx="979422" cy="359410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>
              <a:defPPr>
                <a:defRPr lang="zh-CN"/>
              </a:defPPr>
              <a:lvl1pPr algn="just" defTabSz="1216660">
                <a:lnSpc>
                  <a:spcPct val="130000"/>
                </a:lnSpc>
                <a:spcAft>
                  <a:spcPts val="600"/>
                </a:spcAft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r>
                <a:rPr lang="zh-CN" altLang="en-US" sz="1800" dirty="0"/>
                <a:t>圖表說明</a:t>
              </a:r>
              <a:endParaRPr lang="zh-CN" altLang="en-US" sz="1800" dirty="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214202" y="39495"/>
            <a:ext cx="2394824" cy="466725"/>
            <a:chOff x="1214202" y="39495"/>
            <a:chExt cx="2394824" cy="466725"/>
          </a:xfrm>
        </p:grpSpPr>
        <p:sp>
          <p:nvSpPr>
            <p:cNvPr id="22" name="矩形 21"/>
            <p:cNvSpPr/>
            <p:nvPr/>
          </p:nvSpPr>
          <p:spPr>
            <a:xfrm>
              <a:off x="1214202" y="39495"/>
              <a:ext cx="690797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2400" b="1" spc="80" dirty="0">
                  <a:solidFill>
                    <a:schemeClr val="bg1"/>
                  </a:solidFill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02</a:t>
              </a:r>
              <a:endParaRPr lang="zh-CN" altLang="en-US" sz="2400" b="1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706566" y="79453"/>
              <a:ext cx="1902460" cy="34353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1600" spc="80" dirty="0">
                  <a:solidFill>
                    <a:schemeClr val="bg1"/>
                  </a:solidFill>
                  <a:latin typeface="+mn-ea"/>
                  <a:sym typeface="Microsoft YaHei" panose="020B0503020204020204" pitchFamily="34" charset="-122"/>
                </a:rPr>
                <a:t>單擊此處添加標題</a:t>
              </a:r>
              <a:endParaRPr lang="zh-CN" altLang="en-US" sz="1600" spc="80" dirty="0">
                <a:solidFill>
                  <a:schemeClr val="bg1"/>
                </a:solidFill>
                <a:latin typeface="+mn-ea"/>
                <a:sym typeface="Microsoft YaHei" panose="020B0503020204020204" pitchFamily="34" charset="-122"/>
              </a:endParaRP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1603332" y="382044"/>
              <a:ext cx="19368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组合 28"/>
          <p:cNvGrpSpPr/>
          <p:nvPr/>
        </p:nvGrpSpPr>
        <p:grpSpPr>
          <a:xfrm>
            <a:off x="8137959" y="4584076"/>
            <a:ext cx="1760220" cy="503007"/>
            <a:chOff x="6461760" y="4604266"/>
            <a:chExt cx="1760220" cy="503007"/>
          </a:xfrm>
        </p:grpSpPr>
        <p:sp>
          <p:nvSpPr>
            <p:cNvPr id="30" name="矩形: 圆角 29"/>
            <p:cNvSpPr/>
            <p:nvPr/>
          </p:nvSpPr>
          <p:spPr>
            <a:xfrm>
              <a:off x="6461760" y="4604266"/>
              <a:ext cx="1760220" cy="503007"/>
            </a:xfrm>
            <a:prstGeom prst="roundRect">
              <a:avLst>
                <a:gd name="adj" fmla="val 50000"/>
              </a:avLst>
            </a:prstGeom>
            <a:solidFill>
              <a:srgbClr val="F97F3C"/>
            </a:solidFill>
            <a:ln>
              <a:solidFill>
                <a:srgbClr val="F97F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6686578" y="4671103"/>
              <a:ext cx="1409700" cy="368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800" b="1" spc="80" dirty="0">
                  <a:solidFill>
                    <a:schemeClr val="bg1"/>
                  </a:solidFill>
                  <a:latin typeface="+mj-lt"/>
                  <a:sym typeface="Microsoft YaHei" panose="020B0503020204020204" pitchFamily="34" charset="-122"/>
                </a:rPr>
                <a:t>添加</a:t>
              </a:r>
              <a:r>
                <a:rPr lang="zh-CN" altLang="en-US" b="1" spc="80" dirty="0">
                  <a:solidFill>
                    <a:schemeClr val="bg1"/>
                  </a:solidFill>
                  <a:latin typeface="+mj-lt"/>
                  <a:sym typeface="Microsoft YaHei" panose="020B0503020204020204" pitchFamily="34" charset="-122"/>
                </a:rPr>
                <a:t>關鍵字</a:t>
              </a:r>
              <a:endParaRPr lang="zh-CN" altLang="en-US" dirty="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21C59"/>
            </a:gs>
            <a:gs pos="100000">
              <a:srgbClr val="1B2A87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蓝色的天空和建筑&#10;&#10;描述已自动生成"/>
          <p:cNvPicPr>
            <a:picLocks noChangeAspect="1"/>
          </p:cNvPicPr>
          <p:nvPr/>
        </p:nvPicPr>
        <p:blipFill rotWithShape="1">
          <a:blip r:embed="rId1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7" name="矩形: 圆角 6"/>
          <p:cNvSpPr/>
          <p:nvPr/>
        </p:nvSpPr>
        <p:spPr>
          <a:xfrm>
            <a:off x="820071" y="1038225"/>
            <a:ext cx="10548937" cy="4781550"/>
          </a:xfrm>
          <a:prstGeom prst="roundRect">
            <a:avLst>
              <a:gd name="adj" fmla="val 3519"/>
            </a:avLst>
          </a:prstGeom>
          <a:solidFill>
            <a:schemeClr val="bg1"/>
          </a:solidFill>
          <a:ln>
            <a:noFill/>
          </a:ln>
          <a:effectLst>
            <a:outerShdw blurRad="419100" sx="102000" sy="102000" algn="ctr" rotWithShape="0">
              <a:srgbClr val="152169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8" name="图片 27" descr="建筑的摆设布局&#10;&#10;描述已自动生成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56" r="10427"/>
          <a:stretch>
            <a:fillRect/>
          </a:stretch>
        </p:blipFill>
        <p:spPr>
          <a:xfrm>
            <a:off x="2002923" y="1621055"/>
            <a:ext cx="2611815" cy="4204944"/>
          </a:xfrm>
          <a:custGeom>
            <a:avLst/>
            <a:gdLst>
              <a:gd name="connsiteX0" fmla="*/ 1305908 w 2611815"/>
              <a:gd name="connsiteY0" fmla="*/ 0 h 4204944"/>
              <a:gd name="connsiteX1" fmla="*/ 2611815 w 2611815"/>
              <a:gd name="connsiteY1" fmla="*/ 1305908 h 4204944"/>
              <a:gd name="connsiteX2" fmla="*/ 2611815 w 2611815"/>
              <a:gd name="connsiteY2" fmla="*/ 4204944 h 4204944"/>
              <a:gd name="connsiteX3" fmla="*/ 0 w 2611815"/>
              <a:gd name="connsiteY3" fmla="*/ 4204944 h 4204944"/>
              <a:gd name="connsiteX4" fmla="*/ 0 w 2611815"/>
              <a:gd name="connsiteY4" fmla="*/ 1305908 h 4204944"/>
              <a:gd name="connsiteX5" fmla="*/ 1305908 w 2611815"/>
              <a:gd name="connsiteY5" fmla="*/ 0 h 420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1815" h="4204944">
                <a:moveTo>
                  <a:pt x="1305908" y="0"/>
                </a:moveTo>
                <a:cubicBezTo>
                  <a:pt x="2027141" y="0"/>
                  <a:pt x="2611815" y="584675"/>
                  <a:pt x="2611815" y="1305908"/>
                </a:cubicBezTo>
                <a:lnTo>
                  <a:pt x="2611815" y="4204944"/>
                </a:lnTo>
                <a:lnTo>
                  <a:pt x="0" y="4204944"/>
                </a:lnTo>
                <a:lnTo>
                  <a:pt x="0" y="1305908"/>
                </a:lnTo>
                <a:cubicBezTo>
                  <a:pt x="0" y="584675"/>
                  <a:pt x="584675" y="0"/>
                  <a:pt x="1305908" y="0"/>
                </a:cubicBezTo>
                <a:close/>
              </a:path>
            </a:pathLst>
          </a:custGeom>
          <a:effectLst>
            <a:outerShdw blurRad="101600" dist="38100" dir="2700000" algn="tl" rotWithShape="0">
              <a:srgbClr val="1A2984">
                <a:alpha val="24000"/>
              </a:srgbClr>
            </a:outerShdw>
          </a:effectLst>
        </p:spPr>
      </p:pic>
      <p:sp>
        <p:nvSpPr>
          <p:cNvPr id="31" name="任意多边形: 形状 30"/>
          <p:cNvSpPr/>
          <p:nvPr/>
        </p:nvSpPr>
        <p:spPr>
          <a:xfrm>
            <a:off x="1889683" y="1487851"/>
            <a:ext cx="2838294" cy="4331925"/>
          </a:xfrm>
          <a:custGeom>
            <a:avLst/>
            <a:gdLst>
              <a:gd name="connsiteX0" fmla="*/ 1419147 w 2838294"/>
              <a:gd name="connsiteY0" fmla="*/ 0 h 4331925"/>
              <a:gd name="connsiteX1" fmla="*/ 2838294 w 2838294"/>
              <a:gd name="connsiteY1" fmla="*/ 1419148 h 4331925"/>
              <a:gd name="connsiteX2" fmla="*/ 2838294 w 2838294"/>
              <a:gd name="connsiteY2" fmla="*/ 4331925 h 4331925"/>
              <a:gd name="connsiteX3" fmla="*/ 0 w 2838294"/>
              <a:gd name="connsiteY3" fmla="*/ 4331925 h 4331925"/>
              <a:gd name="connsiteX4" fmla="*/ 0 w 2838294"/>
              <a:gd name="connsiteY4" fmla="*/ 1419148 h 4331925"/>
              <a:gd name="connsiteX5" fmla="*/ 1419147 w 2838294"/>
              <a:gd name="connsiteY5" fmla="*/ 0 h 433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38294" h="4331925">
                <a:moveTo>
                  <a:pt x="1419147" y="0"/>
                </a:moveTo>
                <a:cubicBezTo>
                  <a:pt x="2202920" y="0"/>
                  <a:pt x="2838294" y="635374"/>
                  <a:pt x="2838294" y="1419148"/>
                </a:cubicBezTo>
                <a:lnTo>
                  <a:pt x="2838294" y="4331925"/>
                </a:lnTo>
                <a:lnTo>
                  <a:pt x="0" y="4331925"/>
                </a:lnTo>
                <a:lnTo>
                  <a:pt x="0" y="1419148"/>
                </a:lnTo>
                <a:cubicBezTo>
                  <a:pt x="0" y="635374"/>
                  <a:pt x="635374" y="0"/>
                  <a:pt x="1419147" y="0"/>
                </a:cubicBezTo>
                <a:close/>
              </a:path>
            </a:pathLst>
          </a:custGeom>
          <a:noFill/>
          <a:ln>
            <a:solidFill>
              <a:srgbClr val="1A29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511323" y="2040667"/>
            <a:ext cx="980103" cy="942003"/>
            <a:chOff x="1734570" y="1678490"/>
            <a:chExt cx="980103" cy="942003"/>
          </a:xfrm>
        </p:grpSpPr>
        <p:sp>
          <p:nvSpPr>
            <p:cNvPr id="9" name="泪滴形 8"/>
            <p:cNvSpPr/>
            <p:nvPr/>
          </p:nvSpPr>
          <p:spPr>
            <a:xfrm rot="16495139">
              <a:off x="1734570" y="1678490"/>
              <a:ext cx="880475" cy="880475"/>
            </a:xfrm>
            <a:prstGeom prst="teardrop">
              <a:avLst/>
            </a:prstGeom>
            <a:gradFill>
              <a:gsLst>
                <a:gs pos="0">
                  <a:srgbClr val="F57E43"/>
                </a:gs>
                <a:gs pos="100000">
                  <a:srgbClr val="DB500B"/>
                </a:gs>
              </a:gsLst>
              <a:lin ang="2700000" scaled="1"/>
            </a:gradFill>
            <a:ln>
              <a:noFill/>
            </a:ln>
            <a:effectLst>
              <a:outerShdw blurRad="101600" dist="38100" dir="2700000" algn="tl" rotWithShape="0">
                <a:schemeClr val="accent1">
                  <a:alpha val="1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gradFill>
                  <a:gsLst>
                    <a:gs pos="0">
                      <a:srgbClr val="F8A378"/>
                    </a:gs>
                    <a:gs pos="100000">
                      <a:srgbClr val="F46D2B"/>
                    </a:gs>
                  </a:gsLst>
                  <a:lin ang="2700000" scaled="1"/>
                </a:gra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2336896" y="2242716"/>
              <a:ext cx="377777" cy="377777"/>
            </a:xfrm>
            <a:prstGeom prst="ellipse">
              <a:avLst/>
            </a:prstGeom>
            <a:gradFill flip="none" rotWithShape="1">
              <a:gsLst>
                <a:gs pos="0">
                  <a:srgbClr val="121C59"/>
                </a:gs>
                <a:gs pos="100000">
                  <a:srgbClr val="1B2A8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757028" y="1792245"/>
              <a:ext cx="856045" cy="651510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3600" b="1" spc="8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03</a:t>
              </a:r>
              <a:endPara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10539036" y="1336091"/>
            <a:ext cx="582396" cy="151760"/>
            <a:chOff x="8763000" y="-1187196"/>
            <a:chExt cx="923541" cy="240655"/>
          </a:xfrm>
          <a:solidFill>
            <a:srgbClr val="F46D2B"/>
          </a:solidFill>
        </p:grpSpPr>
        <p:sp>
          <p:nvSpPr>
            <p:cNvPr id="36" name="椭圆 35"/>
            <p:cNvSpPr/>
            <p:nvPr/>
          </p:nvSpPr>
          <p:spPr>
            <a:xfrm>
              <a:off x="8763000" y="-1187196"/>
              <a:ext cx="240655" cy="240655"/>
            </a:xfrm>
            <a:prstGeom prst="ellipse">
              <a:avLst/>
            </a:prstGeom>
            <a:solidFill>
              <a:srgbClr val="F46D2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椭圆 36"/>
            <p:cNvSpPr/>
            <p:nvPr/>
          </p:nvSpPr>
          <p:spPr>
            <a:xfrm>
              <a:off x="9104443" y="-1187196"/>
              <a:ext cx="240655" cy="240655"/>
            </a:xfrm>
            <a:prstGeom prst="ellipse">
              <a:avLst/>
            </a:prstGeom>
            <a:solidFill>
              <a:srgbClr val="F46D2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椭圆 37"/>
            <p:cNvSpPr/>
            <p:nvPr/>
          </p:nvSpPr>
          <p:spPr>
            <a:xfrm>
              <a:off x="9445886" y="-1187196"/>
              <a:ext cx="240655" cy="24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7" name="任意多边形: 形状 46"/>
          <p:cNvSpPr/>
          <p:nvPr/>
        </p:nvSpPr>
        <p:spPr>
          <a:xfrm>
            <a:off x="820070" y="1036763"/>
            <a:ext cx="1350097" cy="1263473"/>
          </a:xfrm>
          <a:custGeom>
            <a:avLst/>
            <a:gdLst>
              <a:gd name="connsiteX0" fmla="*/ 825482 w 1350097"/>
              <a:gd name="connsiteY0" fmla="*/ 0 h 1263473"/>
              <a:gd name="connsiteX1" fmla="*/ 1350097 w 1350097"/>
              <a:gd name="connsiteY1" fmla="*/ 0 h 1263473"/>
              <a:gd name="connsiteX2" fmla="*/ 1324929 w 1350097"/>
              <a:gd name="connsiteY2" fmla="*/ 249664 h 1263473"/>
              <a:gd name="connsiteX3" fmla="*/ 81027 w 1350097"/>
              <a:gd name="connsiteY3" fmla="*/ 1263473 h 1263473"/>
              <a:gd name="connsiteX4" fmla="*/ 0 w 1350097"/>
              <a:gd name="connsiteY4" fmla="*/ 1259382 h 1263473"/>
              <a:gd name="connsiteX5" fmla="*/ 0 w 1350097"/>
              <a:gd name="connsiteY5" fmla="*/ 734273 h 1263473"/>
              <a:gd name="connsiteX6" fmla="*/ 4846 w 1350097"/>
              <a:gd name="connsiteY6" fmla="*/ 735012 h 1263473"/>
              <a:gd name="connsiteX7" fmla="*/ 81026 w 1350097"/>
              <a:gd name="connsiteY7" fmla="*/ 738859 h 1263473"/>
              <a:gd name="connsiteX8" fmla="*/ 810972 w 1350097"/>
              <a:gd name="connsiteY8" fmla="*/ 143936 h 126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097" h="1263473">
                <a:moveTo>
                  <a:pt x="825482" y="0"/>
                </a:moveTo>
                <a:lnTo>
                  <a:pt x="1350097" y="0"/>
                </a:lnTo>
                <a:lnTo>
                  <a:pt x="1324929" y="249664"/>
                </a:lnTo>
                <a:cubicBezTo>
                  <a:pt x="1206534" y="828244"/>
                  <a:pt x="694607" y="1263473"/>
                  <a:pt x="81027" y="1263473"/>
                </a:cubicBezTo>
                <a:lnTo>
                  <a:pt x="0" y="1259382"/>
                </a:lnTo>
                <a:lnTo>
                  <a:pt x="0" y="734273"/>
                </a:lnTo>
                <a:lnTo>
                  <a:pt x="4846" y="735012"/>
                </a:lnTo>
                <a:cubicBezTo>
                  <a:pt x="29893" y="737556"/>
                  <a:pt x="55308" y="738859"/>
                  <a:pt x="81026" y="738859"/>
                </a:cubicBezTo>
                <a:cubicBezTo>
                  <a:pt x="441087" y="738859"/>
                  <a:pt x="741496" y="483458"/>
                  <a:pt x="810972" y="143936"/>
                </a:cubicBezTo>
                <a:close/>
              </a:path>
            </a:pathLst>
          </a:cu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8" name="任意多边形: 形状 47"/>
          <p:cNvSpPr/>
          <p:nvPr/>
        </p:nvSpPr>
        <p:spPr>
          <a:xfrm>
            <a:off x="10757274" y="5223699"/>
            <a:ext cx="614656" cy="602300"/>
          </a:xfrm>
          <a:custGeom>
            <a:avLst/>
            <a:gdLst>
              <a:gd name="connsiteX0" fmla="*/ 602304 w 614656"/>
              <a:gd name="connsiteY0" fmla="*/ 0 h 602300"/>
              <a:gd name="connsiteX1" fmla="*/ 614656 w 614656"/>
              <a:gd name="connsiteY1" fmla="*/ 1245 h 602300"/>
              <a:gd name="connsiteX2" fmla="*/ 614656 w 614656"/>
              <a:gd name="connsiteY2" fmla="*/ 250104 h 602300"/>
              <a:gd name="connsiteX3" fmla="*/ 602304 w 614656"/>
              <a:gd name="connsiteY3" fmla="*/ 248859 h 602300"/>
              <a:gd name="connsiteX4" fmla="*/ 276636 w 614656"/>
              <a:gd name="connsiteY4" fmla="*/ 464725 h 602300"/>
              <a:gd name="connsiteX5" fmla="*/ 248860 w 614656"/>
              <a:gd name="connsiteY5" fmla="*/ 602300 h 602300"/>
              <a:gd name="connsiteX6" fmla="*/ 0 w 614656"/>
              <a:gd name="connsiteY6" fmla="*/ 602300 h 602300"/>
              <a:gd name="connsiteX7" fmla="*/ 12236 w 614656"/>
              <a:gd name="connsiteY7" fmla="*/ 480916 h 602300"/>
              <a:gd name="connsiteX8" fmla="*/ 602304 w 614656"/>
              <a:gd name="connsiteY8" fmla="*/ 0 h 60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4656" h="602300">
                <a:moveTo>
                  <a:pt x="602304" y="0"/>
                </a:moveTo>
                <a:lnTo>
                  <a:pt x="614656" y="1245"/>
                </a:lnTo>
                <a:lnTo>
                  <a:pt x="614656" y="250104"/>
                </a:lnTo>
                <a:lnTo>
                  <a:pt x="602304" y="248859"/>
                </a:lnTo>
                <a:cubicBezTo>
                  <a:pt x="455900" y="248859"/>
                  <a:pt x="330290" y="337870"/>
                  <a:pt x="276636" y="464725"/>
                </a:cubicBezTo>
                <a:lnTo>
                  <a:pt x="248860" y="602300"/>
                </a:lnTo>
                <a:lnTo>
                  <a:pt x="0" y="602300"/>
                </a:lnTo>
                <a:lnTo>
                  <a:pt x="12236" y="480916"/>
                </a:lnTo>
                <a:cubicBezTo>
                  <a:pt x="68400" y="206458"/>
                  <a:pt x="311240" y="0"/>
                  <a:pt x="602304" y="0"/>
                </a:cubicBezTo>
                <a:close/>
              </a:path>
            </a:pathLst>
          </a:cu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238642" y="4585597"/>
            <a:ext cx="4062214" cy="2794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 defTabSz="1216660">
              <a:lnSpc>
                <a:spcPct val="1300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rPr>
              <a:t>單擊此處編輯您要的內容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rPr>
              <a:t>,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rPr>
              <a:t>單擊此處編輯您要的內容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sym typeface="Arial" panose="020B0604020202020204" pitchFamily="34" charset="0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6115110" y="3098746"/>
            <a:ext cx="3533140" cy="774306"/>
            <a:chOff x="7832235" y="1401477"/>
            <a:chExt cx="3533140" cy="774306"/>
          </a:xfrm>
        </p:grpSpPr>
        <p:sp>
          <p:nvSpPr>
            <p:cNvPr id="24" name="矩形 23"/>
            <p:cNvSpPr/>
            <p:nvPr/>
          </p:nvSpPr>
          <p:spPr>
            <a:xfrm>
              <a:off x="7832235" y="1401477"/>
              <a:ext cx="3533140" cy="58991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32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單擊此處添加標題</a:t>
              </a:r>
              <a:endParaRPr lang="zh-CN" altLang="en-US" sz="32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7844757" y="1915433"/>
              <a:ext cx="3465947" cy="260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CLICK HERE TO ADD TITLE</a:t>
              </a:r>
              <a:endPara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cxnSp>
        <p:nvCxnSpPr>
          <p:cNvPr id="26" name="直接连接符 25"/>
          <p:cNvCxnSpPr/>
          <p:nvPr/>
        </p:nvCxnSpPr>
        <p:spPr>
          <a:xfrm>
            <a:off x="6243801" y="4191227"/>
            <a:ext cx="67305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矩形 194"/>
          <p:cNvSpPr/>
          <p:nvPr/>
        </p:nvSpPr>
        <p:spPr>
          <a:xfrm>
            <a:off x="0" y="1182094"/>
            <a:ext cx="12195569" cy="30044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7" name="矩形 46"/>
          <p:cNvSpPr/>
          <p:nvPr/>
        </p:nvSpPr>
        <p:spPr>
          <a:xfrm>
            <a:off x="0" y="1264836"/>
            <a:ext cx="12195569" cy="2826815"/>
          </a:xfrm>
          <a:prstGeom prst="rect">
            <a:avLst/>
          </a:prstGeom>
          <a:gradFill flip="none" rotWithShape="1">
            <a:gsLst>
              <a:gs pos="0">
                <a:srgbClr val="121C59"/>
              </a:gs>
              <a:gs pos="100000">
                <a:srgbClr val="1B2A87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371475" y="6459634"/>
            <a:ext cx="582396" cy="151760"/>
            <a:chOff x="8763000" y="-1187196"/>
            <a:chExt cx="923541" cy="240655"/>
          </a:xfrm>
          <a:solidFill>
            <a:srgbClr val="F46D2B"/>
          </a:solidFill>
        </p:grpSpPr>
        <p:sp>
          <p:nvSpPr>
            <p:cNvPr id="10" name="椭圆 9"/>
            <p:cNvSpPr/>
            <p:nvPr/>
          </p:nvSpPr>
          <p:spPr>
            <a:xfrm>
              <a:off x="8763000" y="-1187196"/>
              <a:ext cx="240655" cy="240655"/>
            </a:xfrm>
            <a:prstGeom prst="ellipse">
              <a:avLst/>
            </a:prstGeom>
            <a:solidFill>
              <a:srgbClr val="F46D2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9104443" y="-1187196"/>
              <a:ext cx="240655" cy="240655"/>
            </a:xfrm>
            <a:prstGeom prst="ellipse">
              <a:avLst/>
            </a:prstGeom>
            <a:solidFill>
              <a:srgbClr val="F46D2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9445886" y="-1187196"/>
              <a:ext cx="240655" cy="24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10838479" y="63299"/>
            <a:ext cx="9575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+mj-lt"/>
              </a:rPr>
              <a:t>LOGO</a:t>
            </a:r>
            <a:endParaRPr lang="zh-CN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662673" y="1961533"/>
            <a:ext cx="4613910" cy="466725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/>
          <a:p>
            <a:r>
              <a:rPr lang="zh-CN" altLang="en-US" sz="2400" b="1" spc="80" dirty="0">
                <a:solidFill>
                  <a:schemeClr val="bg1"/>
                </a:solidFill>
                <a:latin typeface="+mj-lt"/>
              </a:rPr>
              <a:t>單擊此處輸入對下文的總結觀點</a:t>
            </a:r>
            <a:endParaRPr lang="zh-CN" altLang="en-US" sz="2400" b="1" spc="8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7" name="图片 16" descr="白色的建筑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75822" y="685050"/>
            <a:ext cx="5124571" cy="3412414"/>
          </a:xfrm>
          <a:prstGeom prst="rect">
            <a:avLst/>
          </a:prstGeom>
        </p:spPr>
      </p:pic>
      <p:sp>
        <p:nvSpPr>
          <p:cNvPr id="51" name="矩形: 圆角 50"/>
          <p:cNvSpPr/>
          <p:nvPr/>
        </p:nvSpPr>
        <p:spPr>
          <a:xfrm>
            <a:off x="839635" y="3151252"/>
            <a:ext cx="2421538" cy="2955947"/>
          </a:xfrm>
          <a:prstGeom prst="roundRect">
            <a:avLst>
              <a:gd name="adj" fmla="val 2674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: 圆角 56"/>
          <p:cNvSpPr/>
          <p:nvPr/>
        </p:nvSpPr>
        <p:spPr>
          <a:xfrm>
            <a:off x="3535136" y="3151252"/>
            <a:ext cx="2421538" cy="2955947"/>
          </a:xfrm>
          <a:prstGeom prst="roundRect">
            <a:avLst>
              <a:gd name="adj" fmla="val 2674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: 圆角 61"/>
          <p:cNvSpPr/>
          <p:nvPr/>
        </p:nvSpPr>
        <p:spPr>
          <a:xfrm>
            <a:off x="6230637" y="3151252"/>
            <a:ext cx="2421538" cy="2955947"/>
          </a:xfrm>
          <a:prstGeom prst="roundRect">
            <a:avLst>
              <a:gd name="adj" fmla="val 2674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矩形: 圆角 68"/>
          <p:cNvSpPr/>
          <p:nvPr/>
        </p:nvSpPr>
        <p:spPr>
          <a:xfrm>
            <a:off x="8926138" y="3151252"/>
            <a:ext cx="2421538" cy="2955947"/>
          </a:xfrm>
          <a:prstGeom prst="roundRect">
            <a:avLst>
              <a:gd name="adj" fmla="val 2674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>
            <a:off x="1015224" y="4190372"/>
            <a:ext cx="2070360" cy="1251226"/>
            <a:chOff x="1015224" y="4126872"/>
            <a:chExt cx="2070360" cy="1251226"/>
          </a:xfrm>
        </p:grpSpPr>
        <p:sp>
          <p:nvSpPr>
            <p:cNvPr id="180" name="矩形 179"/>
            <p:cNvSpPr/>
            <p:nvPr/>
          </p:nvSpPr>
          <p:spPr>
            <a:xfrm>
              <a:off x="1015224" y="4738653"/>
              <a:ext cx="2070360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81" name="矩形 180"/>
            <p:cNvSpPr/>
            <p:nvPr/>
          </p:nvSpPr>
          <p:spPr>
            <a:xfrm>
              <a:off x="1249794" y="4126872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24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添加說明</a:t>
              </a:r>
              <a:endParaRPr lang="zh-CN" altLang="en-US" sz="24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182" name="直接连接符 181"/>
            <p:cNvCxnSpPr/>
            <p:nvPr/>
          </p:nvCxnSpPr>
          <p:spPr>
            <a:xfrm>
              <a:off x="1067844" y="4639371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组合 182"/>
          <p:cNvGrpSpPr/>
          <p:nvPr/>
        </p:nvGrpSpPr>
        <p:grpSpPr>
          <a:xfrm>
            <a:off x="3731335" y="4190372"/>
            <a:ext cx="2070360" cy="1251226"/>
            <a:chOff x="1015224" y="4126872"/>
            <a:chExt cx="2070360" cy="1251226"/>
          </a:xfrm>
        </p:grpSpPr>
        <p:sp>
          <p:nvSpPr>
            <p:cNvPr id="184" name="矩形 183"/>
            <p:cNvSpPr/>
            <p:nvPr/>
          </p:nvSpPr>
          <p:spPr>
            <a:xfrm>
              <a:off x="1015224" y="4738653"/>
              <a:ext cx="2070360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85" name="矩形 184"/>
            <p:cNvSpPr/>
            <p:nvPr/>
          </p:nvSpPr>
          <p:spPr>
            <a:xfrm>
              <a:off x="1249794" y="4126872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24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添加說明</a:t>
              </a:r>
              <a:endParaRPr lang="zh-CN" altLang="en-US" sz="24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186" name="直接连接符 185"/>
            <p:cNvCxnSpPr/>
            <p:nvPr/>
          </p:nvCxnSpPr>
          <p:spPr>
            <a:xfrm>
              <a:off x="1067844" y="4639371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组合 186"/>
          <p:cNvGrpSpPr/>
          <p:nvPr/>
        </p:nvGrpSpPr>
        <p:grpSpPr>
          <a:xfrm>
            <a:off x="6447446" y="4190372"/>
            <a:ext cx="2070360" cy="1251226"/>
            <a:chOff x="1015224" y="4126872"/>
            <a:chExt cx="2070360" cy="1251226"/>
          </a:xfrm>
        </p:grpSpPr>
        <p:sp>
          <p:nvSpPr>
            <p:cNvPr id="188" name="矩形 187"/>
            <p:cNvSpPr/>
            <p:nvPr/>
          </p:nvSpPr>
          <p:spPr>
            <a:xfrm>
              <a:off x="1015224" y="4738653"/>
              <a:ext cx="2070360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89" name="矩形 188"/>
            <p:cNvSpPr/>
            <p:nvPr/>
          </p:nvSpPr>
          <p:spPr>
            <a:xfrm>
              <a:off x="1249794" y="4126872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24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添加說明</a:t>
              </a:r>
              <a:endParaRPr lang="zh-CN" altLang="en-US" sz="24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190" name="直接连接符 189"/>
            <p:cNvCxnSpPr/>
            <p:nvPr/>
          </p:nvCxnSpPr>
          <p:spPr>
            <a:xfrm>
              <a:off x="1067844" y="4639371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1" name="组合 190"/>
          <p:cNvGrpSpPr/>
          <p:nvPr/>
        </p:nvGrpSpPr>
        <p:grpSpPr>
          <a:xfrm>
            <a:off x="9163557" y="4190372"/>
            <a:ext cx="2070360" cy="1251226"/>
            <a:chOff x="1015224" y="4126872"/>
            <a:chExt cx="2070360" cy="1251226"/>
          </a:xfrm>
        </p:grpSpPr>
        <p:sp>
          <p:nvSpPr>
            <p:cNvPr id="192" name="矩形 191"/>
            <p:cNvSpPr/>
            <p:nvPr/>
          </p:nvSpPr>
          <p:spPr>
            <a:xfrm>
              <a:off x="1015224" y="4738653"/>
              <a:ext cx="2070360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93" name="矩形 192"/>
            <p:cNvSpPr/>
            <p:nvPr/>
          </p:nvSpPr>
          <p:spPr>
            <a:xfrm>
              <a:off x="1249794" y="4126872"/>
              <a:ext cx="1601220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zh-CN" altLang="en-US" sz="24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添加說明</a:t>
              </a:r>
              <a:endParaRPr lang="zh-CN" altLang="en-US" sz="24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194" name="直接连接符 193"/>
            <p:cNvCxnSpPr/>
            <p:nvPr/>
          </p:nvCxnSpPr>
          <p:spPr>
            <a:xfrm>
              <a:off x="1067844" y="4639371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组合 95"/>
          <p:cNvGrpSpPr/>
          <p:nvPr/>
        </p:nvGrpSpPr>
        <p:grpSpPr>
          <a:xfrm>
            <a:off x="1753908" y="3507406"/>
            <a:ext cx="592993" cy="592993"/>
            <a:chOff x="1782649" y="2290362"/>
            <a:chExt cx="592993" cy="592993"/>
          </a:xfrm>
        </p:grpSpPr>
        <p:sp>
          <p:nvSpPr>
            <p:cNvPr id="97" name="椭圆 96"/>
            <p:cNvSpPr/>
            <p:nvPr/>
          </p:nvSpPr>
          <p:spPr>
            <a:xfrm>
              <a:off x="1782649" y="2290362"/>
              <a:ext cx="592993" cy="59299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215900" sx="102000" sy="102000" algn="ctr" rotWithShape="0">
                <a:srgbClr val="1A298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OPPOSans M" panose="00020600040101010101" charset="-122"/>
                <a:ea typeface="OPPOSans M" panose="00020600040101010101" charset="-122"/>
              </a:endParaRPr>
            </a:p>
          </p:txBody>
        </p:sp>
        <p:grpSp>
          <p:nvGrpSpPr>
            <p:cNvPr id="98" name="图形 30"/>
            <p:cNvGrpSpPr/>
            <p:nvPr/>
          </p:nvGrpSpPr>
          <p:grpSpPr>
            <a:xfrm>
              <a:off x="1919287" y="2427000"/>
              <a:ext cx="319715" cy="319715"/>
              <a:chOff x="3208770" y="4666384"/>
              <a:chExt cx="824923" cy="824923"/>
            </a:xfrm>
          </p:grpSpPr>
          <p:sp>
            <p:nvSpPr>
              <p:cNvPr id="99" name="任意多边形: 形状 98"/>
              <p:cNvSpPr/>
              <p:nvPr/>
            </p:nvSpPr>
            <p:spPr>
              <a:xfrm>
                <a:off x="3207481" y="4665095"/>
                <a:ext cx="826642" cy="826642"/>
              </a:xfrm>
              <a:custGeom>
                <a:avLst/>
                <a:gdLst>
                  <a:gd name="connsiteX0" fmla="*/ 757468 w 826641"/>
                  <a:gd name="connsiteY0" fmla="*/ 1289 h 826641"/>
                  <a:gd name="connsiteX1" fmla="*/ 70033 w 826641"/>
                  <a:gd name="connsiteY1" fmla="*/ 1289 h 826641"/>
                  <a:gd name="connsiteX2" fmla="*/ 1289 w 826641"/>
                  <a:gd name="connsiteY2" fmla="*/ 70033 h 826641"/>
                  <a:gd name="connsiteX3" fmla="*/ 1289 w 826641"/>
                  <a:gd name="connsiteY3" fmla="*/ 564986 h 826641"/>
                  <a:gd name="connsiteX4" fmla="*/ 1289 w 826641"/>
                  <a:gd name="connsiteY4" fmla="*/ 592484 h 826641"/>
                  <a:gd name="connsiteX5" fmla="*/ 70033 w 826641"/>
                  <a:gd name="connsiteY5" fmla="*/ 661227 h 826641"/>
                  <a:gd name="connsiteX6" fmla="*/ 372504 w 826641"/>
                  <a:gd name="connsiteY6" fmla="*/ 661227 h 826641"/>
                  <a:gd name="connsiteX7" fmla="*/ 372504 w 826641"/>
                  <a:gd name="connsiteY7" fmla="*/ 716222 h 826641"/>
                  <a:gd name="connsiteX8" fmla="*/ 262515 w 826641"/>
                  <a:gd name="connsiteY8" fmla="*/ 716222 h 826641"/>
                  <a:gd name="connsiteX9" fmla="*/ 193771 w 826641"/>
                  <a:gd name="connsiteY9" fmla="*/ 784966 h 826641"/>
                  <a:gd name="connsiteX10" fmla="*/ 193771 w 826641"/>
                  <a:gd name="connsiteY10" fmla="*/ 812463 h 826641"/>
                  <a:gd name="connsiteX11" fmla="*/ 207520 w 826641"/>
                  <a:gd name="connsiteY11" fmla="*/ 826212 h 826641"/>
                  <a:gd name="connsiteX12" fmla="*/ 619981 w 826641"/>
                  <a:gd name="connsiteY12" fmla="*/ 826212 h 826641"/>
                  <a:gd name="connsiteX13" fmla="*/ 633730 w 826641"/>
                  <a:gd name="connsiteY13" fmla="*/ 812463 h 826641"/>
                  <a:gd name="connsiteX14" fmla="*/ 633730 w 826641"/>
                  <a:gd name="connsiteY14" fmla="*/ 784966 h 826641"/>
                  <a:gd name="connsiteX15" fmla="*/ 564986 w 826641"/>
                  <a:gd name="connsiteY15" fmla="*/ 716222 h 826641"/>
                  <a:gd name="connsiteX16" fmla="*/ 454997 w 826641"/>
                  <a:gd name="connsiteY16" fmla="*/ 716222 h 826641"/>
                  <a:gd name="connsiteX17" fmla="*/ 454997 w 826641"/>
                  <a:gd name="connsiteY17" fmla="*/ 661227 h 826641"/>
                  <a:gd name="connsiteX18" fmla="*/ 757468 w 826641"/>
                  <a:gd name="connsiteY18" fmla="*/ 661227 h 826641"/>
                  <a:gd name="connsiteX19" fmla="*/ 826212 w 826641"/>
                  <a:gd name="connsiteY19" fmla="*/ 592484 h 826641"/>
                  <a:gd name="connsiteX20" fmla="*/ 826212 w 826641"/>
                  <a:gd name="connsiteY20" fmla="*/ 564986 h 826641"/>
                  <a:gd name="connsiteX21" fmla="*/ 826212 w 826641"/>
                  <a:gd name="connsiteY21" fmla="*/ 70033 h 826641"/>
                  <a:gd name="connsiteX22" fmla="*/ 757468 w 826641"/>
                  <a:gd name="connsiteY22" fmla="*/ 1289 h 826641"/>
                  <a:gd name="connsiteX23" fmla="*/ 564986 w 826641"/>
                  <a:gd name="connsiteY23" fmla="*/ 743720 h 826641"/>
                  <a:gd name="connsiteX24" fmla="*/ 606233 w 826641"/>
                  <a:gd name="connsiteY24" fmla="*/ 784966 h 826641"/>
                  <a:gd name="connsiteX25" fmla="*/ 606233 w 826641"/>
                  <a:gd name="connsiteY25" fmla="*/ 798715 h 826641"/>
                  <a:gd name="connsiteX26" fmla="*/ 221268 w 826641"/>
                  <a:gd name="connsiteY26" fmla="*/ 798715 h 826641"/>
                  <a:gd name="connsiteX27" fmla="*/ 221268 w 826641"/>
                  <a:gd name="connsiteY27" fmla="*/ 784966 h 826641"/>
                  <a:gd name="connsiteX28" fmla="*/ 262515 w 826641"/>
                  <a:gd name="connsiteY28" fmla="*/ 743720 h 826641"/>
                  <a:gd name="connsiteX29" fmla="*/ 386253 w 826641"/>
                  <a:gd name="connsiteY29" fmla="*/ 743720 h 826641"/>
                  <a:gd name="connsiteX30" fmla="*/ 441248 w 826641"/>
                  <a:gd name="connsiteY30" fmla="*/ 743720 h 826641"/>
                  <a:gd name="connsiteX31" fmla="*/ 564986 w 826641"/>
                  <a:gd name="connsiteY31" fmla="*/ 743720 h 826641"/>
                  <a:gd name="connsiteX32" fmla="*/ 400002 w 826641"/>
                  <a:gd name="connsiteY32" fmla="*/ 716222 h 826641"/>
                  <a:gd name="connsiteX33" fmla="*/ 400002 w 826641"/>
                  <a:gd name="connsiteY33" fmla="*/ 661227 h 826641"/>
                  <a:gd name="connsiteX34" fmla="*/ 427499 w 826641"/>
                  <a:gd name="connsiteY34" fmla="*/ 661227 h 826641"/>
                  <a:gd name="connsiteX35" fmla="*/ 427499 w 826641"/>
                  <a:gd name="connsiteY35" fmla="*/ 716222 h 826641"/>
                  <a:gd name="connsiteX36" fmla="*/ 400002 w 826641"/>
                  <a:gd name="connsiteY36" fmla="*/ 716222 h 826641"/>
                  <a:gd name="connsiteX37" fmla="*/ 798715 w 826641"/>
                  <a:gd name="connsiteY37" fmla="*/ 592484 h 826641"/>
                  <a:gd name="connsiteX38" fmla="*/ 757468 w 826641"/>
                  <a:gd name="connsiteY38" fmla="*/ 633730 h 826641"/>
                  <a:gd name="connsiteX39" fmla="*/ 441248 w 826641"/>
                  <a:gd name="connsiteY39" fmla="*/ 633730 h 826641"/>
                  <a:gd name="connsiteX40" fmla="*/ 386253 w 826641"/>
                  <a:gd name="connsiteY40" fmla="*/ 633730 h 826641"/>
                  <a:gd name="connsiteX41" fmla="*/ 70033 w 826641"/>
                  <a:gd name="connsiteY41" fmla="*/ 633730 h 826641"/>
                  <a:gd name="connsiteX42" fmla="*/ 28786 w 826641"/>
                  <a:gd name="connsiteY42" fmla="*/ 592484 h 826641"/>
                  <a:gd name="connsiteX43" fmla="*/ 28786 w 826641"/>
                  <a:gd name="connsiteY43" fmla="*/ 578735 h 826641"/>
                  <a:gd name="connsiteX44" fmla="*/ 798715 w 826641"/>
                  <a:gd name="connsiteY44" fmla="*/ 578735 h 826641"/>
                  <a:gd name="connsiteX45" fmla="*/ 798715 w 826641"/>
                  <a:gd name="connsiteY45" fmla="*/ 592484 h 826641"/>
                  <a:gd name="connsiteX46" fmla="*/ 798715 w 826641"/>
                  <a:gd name="connsiteY46" fmla="*/ 551238 h 826641"/>
                  <a:gd name="connsiteX47" fmla="*/ 28786 w 826641"/>
                  <a:gd name="connsiteY47" fmla="*/ 551238 h 826641"/>
                  <a:gd name="connsiteX48" fmla="*/ 28786 w 826641"/>
                  <a:gd name="connsiteY48" fmla="*/ 70033 h 826641"/>
                  <a:gd name="connsiteX49" fmla="*/ 70033 w 826641"/>
                  <a:gd name="connsiteY49" fmla="*/ 28786 h 826641"/>
                  <a:gd name="connsiteX50" fmla="*/ 757468 w 826641"/>
                  <a:gd name="connsiteY50" fmla="*/ 28786 h 826641"/>
                  <a:gd name="connsiteX51" fmla="*/ 798715 w 826641"/>
                  <a:gd name="connsiteY51" fmla="*/ 70033 h 826641"/>
                  <a:gd name="connsiteX52" fmla="*/ 798715 w 826641"/>
                  <a:gd name="connsiteY52" fmla="*/ 551238 h 82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826641" h="826641">
                    <a:moveTo>
                      <a:pt x="757468" y="1289"/>
                    </a:moveTo>
                    <a:lnTo>
                      <a:pt x="70033" y="1289"/>
                    </a:lnTo>
                    <a:cubicBezTo>
                      <a:pt x="31536" y="1289"/>
                      <a:pt x="1289" y="31536"/>
                      <a:pt x="1289" y="70033"/>
                    </a:cubicBezTo>
                    <a:lnTo>
                      <a:pt x="1289" y="564986"/>
                    </a:lnTo>
                    <a:lnTo>
                      <a:pt x="1289" y="592484"/>
                    </a:lnTo>
                    <a:cubicBezTo>
                      <a:pt x="1289" y="630980"/>
                      <a:pt x="31536" y="661227"/>
                      <a:pt x="70033" y="661227"/>
                    </a:cubicBezTo>
                    <a:lnTo>
                      <a:pt x="372504" y="661227"/>
                    </a:lnTo>
                    <a:lnTo>
                      <a:pt x="372504" y="716222"/>
                    </a:lnTo>
                    <a:lnTo>
                      <a:pt x="262515" y="716222"/>
                    </a:lnTo>
                    <a:cubicBezTo>
                      <a:pt x="224018" y="716222"/>
                      <a:pt x="193771" y="746469"/>
                      <a:pt x="193771" y="784966"/>
                    </a:cubicBezTo>
                    <a:lnTo>
                      <a:pt x="193771" y="812463"/>
                    </a:lnTo>
                    <a:cubicBezTo>
                      <a:pt x="193771" y="820712"/>
                      <a:pt x="199270" y="826212"/>
                      <a:pt x="207520" y="826212"/>
                    </a:cubicBezTo>
                    <a:lnTo>
                      <a:pt x="619981" y="826212"/>
                    </a:lnTo>
                    <a:cubicBezTo>
                      <a:pt x="628230" y="826212"/>
                      <a:pt x="633730" y="820712"/>
                      <a:pt x="633730" y="812463"/>
                    </a:cubicBezTo>
                    <a:lnTo>
                      <a:pt x="633730" y="784966"/>
                    </a:lnTo>
                    <a:cubicBezTo>
                      <a:pt x="633730" y="746469"/>
                      <a:pt x="603483" y="716222"/>
                      <a:pt x="564986" y="716222"/>
                    </a:cubicBezTo>
                    <a:lnTo>
                      <a:pt x="454997" y="716222"/>
                    </a:lnTo>
                    <a:lnTo>
                      <a:pt x="454997" y="661227"/>
                    </a:lnTo>
                    <a:lnTo>
                      <a:pt x="757468" y="661227"/>
                    </a:lnTo>
                    <a:cubicBezTo>
                      <a:pt x="795965" y="661227"/>
                      <a:pt x="826212" y="630980"/>
                      <a:pt x="826212" y="592484"/>
                    </a:cubicBezTo>
                    <a:lnTo>
                      <a:pt x="826212" y="564986"/>
                    </a:lnTo>
                    <a:lnTo>
                      <a:pt x="826212" y="70033"/>
                    </a:lnTo>
                    <a:cubicBezTo>
                      <a:pt x="826212" y="31536"/>
                      <a:pt x="795965" y="1289"/>
                      <a:pt x="757468" y="1289"/>
                    </a:cubicBezTo>
                    <a:close/>
                    <a:moveTo>
                      <a:pt x="564986" y="743720"/>
                    </a:moveTo>
                    <a:cubicBezTo>
                      <a:pt x="588359" y="743720"/>
                      <a:pt x="606233" y="761593"/>
                      <a:pt x="606233" y="784966"/>
                    </a:cubicBezTo>
                    <a:lnTo>
                      <a:pt x="606233" y="798715"/>
                    </a:lnTo>
                    <a:lnTo>
                      <a:pt x="221268" y="798715"/>
                    </a:lnTo>
                    <a:lnTo>
                      <a:pt x="221268" y="784966"/>
                    </a:lnTo>
                    <a:cubicBezTo>
                      <a:pt x="221268" y="761593"/>
                      <a:pt x="239142" y="743720"/>
                      <a:pt x="262515" y="743720"/>
                    </a:cubicBezTo>
                    <a:lnTo>
                      <a:pt x="386253" y="743720"/>
                    </a:lnTo>
                    <a:lnTo>
                      <a:pt x="441248" y="743720"/>
                    </a:lnTo>
                    <a:lnTo>
                      <a:pt x="564986" y="743720"/>
                    </a:lnTo>
                    <a:close/>
                    <a:moveTo>
                      <a:pt x="400002" y="716222"/>
                    </a:moveTo>
                    <a:lnTo>
                      <a:pt x="400002" y="661227"/>
                    </a:lnTo>
                    <a:lnTo>
                      <a:pt x="427499" y="661227"/>
                    </a:lnTo>
                    <a:lnTo>
                      <a:pt x="427499" y="716222"/>
                    </a:lnTo>
                    <a:lnTo>
                      <a:pt x="400002" y="716222"/>
                    </a:lnTo>
                    <a:close/>
                    <a:moveTo>
                      <a:pt x="798715" y="592484"/>
                    </a:moveTo>
                    <a:cubicBezTo>
                      <a:pt x="798715" y="615857"/>
                      <a:pt x="780841" y="633730"/>
                      <a:pt x="757468" y="633730"/>
                    </a:cubicBezTo>
                    <a:lnTo>
                      <a:pt x="441248" y="633730"/>
                    </a:lnTo>
                    <a:lnTo>
                      <a:pt x="386253" y="633730"/>
                    </a:lnTo>
                    <a:lnTo>
                      <a:pt x="70033" y="633730"/>
                    </a:lnTo>
                    <a:cubicBezTo>
                      <a:pt x="46660" y="633730"/>
                      <a:pt x="28786" y="615857"/>
                      <a:pt x="28786" y="592484"/>
                    </a:cubicBezTo>
                    <a:lnTo>
                      <a:pt x="28786" y="578735"/>
                    </a:lnTo>
                    <a:lnTo>
                      <a:pt x="798715" y="578735"/>
                    </a:lnTo>
                    <a:lnTo>
                      <a:pt x="798715" y="592484"/>
                    </a:lnTo>
                    <a:close/>
                    <a:moveTo>
                      <a:pt x="798715" y="551238"/>
                    </a:moveTo>
                    <a:lnTo>
                      <a:pt x="28786" y="551238"/>
                    </a:lnTo>
                    <a:lnTo>
                      <a:pt x="28786" y="70033"/>
                    </a:lnTo>
                    <a:cubicBezTo>
                      <a:pt x="28786" y="46660"/>
                      <a:pt x="46660" y="28786"/>
                      <a:pt x="70033" y="28786"/>
                    </a:cubicBezTo>
                    <a:lnTo>
                      <a:pt x="757468" y="28786"/>
                    </a:lnTo>
                    <a:cubicBezTo>
                      <a:pt x="780841" y="28786"/>
                      <a:pt x="798715" y="46660"/>
                      <a:pt x="798715" y="70033"/>
                    </a:cubicBezTo>
                    <a:lnTo>
                      <a:pt x="798715" y="551238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4" name="任意多边形: 形状 103"/>
              <p:cNvSpPr/>
              <p:nvPr/>
            </p:nvSpPr>
            <p:spPr>
              <a:xfrm>
                <a:off x="3441209" y="4710466"/>
                <a:ext cx="94522" cy="146080"/>
              </a:xfrm>
              <a:custGeom>
                <a:avLst/>
                <a:gdLst>
                  <a:gd name="connsiteX0" fmla="*/ 93405 w 94522"/>
                  <a:gd name="connsiteY0" fmla="*/ 20537 h 146080"/>
                  <a:gd name="connsiteX1" fmla="*/ 74157 w 94522"/>
                  <a:gd name="connsiteY1" fmla="*/ 1289 h 146080"/>
                  <a:gd name="connsiteX2" fmla="*/ 5414 w 94522"/>
                  <a:gd name="connsiteY2" fmla="*/ 70033 h 146080"/>
                  <a:gd name="connsiteX3" fmla="*/ 1289 w 94522"/>
                  <a:gd name="connsiteY3" fmla="*/ 81032 h 146080"/>
                  <a:gd name="connsiteX4" fmla="*/ 6788 w 94522"/>
                  <a:gd name="connsiteY4" fmla="*/ 90656 h 146080"/>
                  <a:gd name="connsiteX5" fmla="*/ 75532 w 94522"/>
                  <a:gd name="connsiteY5" fmla="*/ 145650 h 146080"/>
                  <a:gd name="connsiteX6" fmla="*/ 92030 w 94522"/>
                  <a:gd name="connsiteY6" fmla="*/ 123653 h 146080"/>
                  <a:gd name="connsiteX7" fmla="*/ 35661 w 94522"/>
                  <a:gd name="connsiteY7" fmla="*/ 78282 h 146080"/>
                  <a:gd name="connsiteX8" fmla="*/ 93405 w 94522"/>
                  <a:gd name="connsiteY8" fmla="*/ 20537 h 146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4522" h="146080">
                    <a:moveTo>
                      <a:pt x="93405" y="20537"/>
                    </a:moveTo>
                    <a:lnTo>
                      <a:pt x="74157" y="1289"/>
                    </a:lnTo>
                    <a:lnTo>
                      <a:pt x="5414" y="70033"/>
                    </a:lnTo>
                    <a:cubicBezTo>
                      <a:pt x="2664" y="72782"/>
                      <a:pt x="1289" y="76907"/>
                      <a:pt x="1289" y="81032"/>
                    </a:cubicBezTo>
                    <a:cubicBezTo>
                      <a:pt x="1289" y="85156"/>
                      <a:pt x="4039" y="87906"/>
                      <a:pt x="6788" y="90656"/>
                    </a:cubicBezTo>
                    <a:lnTo>
                      <a:pt x="75532" y="145650"/>
                    </a:lnTo>
                    <a:lnTo>
                      <a:pt x="92030" y="123653"/>
                    </a:lnTo>
                    <a:lnTo>
                      <a:pt x="35661" y="78282"/>
                    </a:lnTo>
                    <a:lnTo>
                      <a:pt x="93405" y="20537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5" name="任意多边形: 形状 104"/>
              <p:cNvSpPr/>
              <p:nvPr/>
            </p:nvSpPr>
            <p:spPr>
              <a:xfrm>
                <a:off x="3567697" y="4713216"/>
                <a:ext cx="108271" cy="140924"/>
              </a:xfrm>
              <a:custGeom>
                <a:avLst/>
                <a:gdLst>
                  <a:gd name="connsiteX0" fmla="*/ 24662 w 108271"/>
                  <a:gd name="connsiteY0" fmla="*/ 1289 h 140924"/>
                  <a:gd name="connsiteX1" fmla="*/ 1289 w 108271"/>
                  <a:gd name="connsiteY1" fmla="*/ 16413 h 140924"/>
                  <a:gd name="connsiteX2" fmla="*/ 83781 w 108271"/>
                  <a:gd name="connsiteY2" fmla="*/ 140151 h 140924"/>
                  <a:gd name="connsiteX3" fmla="*/ 107154 w 108271"/>
                  <a:gd name="connsiteY3" fmla="*/ 125027 h 14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271" h="140924">
                    <a:moveTo>
                      <a:pt x="24662" y="1289"/>
                    </a:moveTo>
                    <a:lnTo>
                      <a:pt x="1289" y="16413"/>
                    </a:lnTo>
                    <a:lnTo>
                      <a:pt x="83781" y="140151"/>
                    </a:lnTo>
                    <a:lnTo>
                      <a:pt x="107154" y="125027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3706559" y="4710466"/>
                <a:ext cx="94522" cy="146080"/>
              </a:xfrm>
              <a:custGeom>
                <a:avLst/>
                <a:gdLst>
                  <a:gd name="connsiteX0" fmla="*/ 89281 w 94522"/>
                  <a:gd name="connsiteY0" fmla="*/ 70033 h 146080"/>
                  <a:gd name="connsiteX1" fmla="*/ 20537 w 94522"/>
                  <a:gd name="connsiteY1" fmla="*/ 1289 h 146080"/>
                  <a:gd name="connsiteX2" fmla="*/ 1289 w 94522"/>
                  <a:gd name="connsiteY2" fmla="*/ 20537 h 146080"/>
                  <a:gd name="connsiteX3" fmla="*/ 59034 w 94522"/>
                  <a:gd name="connsiteY3" fmla="*/ 78282 h 146080"/>
                  <a:gd name="connsiteX4" fmla="*/ 2664 w 94522"/>
                  <a:gd name="connsiteY4" fmla="*/ 123653 h 146080"/>
                  <a:gd name="connsiteX5" fmla="*/ 19162 w 94522"/>
                  <a:gd name="connsiteY5" fmla="*/ 145650 h 146080"/>
                  <a:gd name="connsiteX6" fmla="*/ 87906 w 94522"/>
                  <a:gd name="connsiteY6" fmla="*/ 90656 h 146080"/>
                  <a:gd name="connsiteX7" fmla="*/ 93405 w 94522"/>
                  <a:gd name="connsiteY7" fmla="*/ 81032 h 146080"/>
                  <a:gd name="connsiteX8" fmla="*/ 89281 w 94522"/>
                  <a:gd name="connsiteY8" fmla="*/ 70033 h 146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4522" h="146080">
                    <a:moveTo>
                      <a:pt x="89281" y="70033"/>
                    </a:moveTo>
                    <a:lnTo>
                      <a:pt x="20537" y="1289"/>
                    </a:lnTo>
                    <a:lnTo>
                      <a:pt x="1289" y="20537"/>
                    </a:lnTo>
                    <a:lnTo>
                      <a:pt x="59034" y="78282"/>
                    </a:lnTo>
                    <a:lnTo>
                      <a:pt x="2664" y="123653"/>
                    </a:lnTo>
                    <a:lnTo>
                      <a:pt x="19162" y="145650"/>
                    </a:lnTo>
                    <a:lnTo>
                      <a:pt x="87906" y="90656"/>
                    </a:lnTo>
                    <a:cubicBezTo>
                      <a:pt x="90656" y="87906"/>
                      <a:pt x="93405" y="85156"/>
                      <a:pt x="93405" y="81032"/>
                    </a:cubicBezTo>
                    <a:cubicBezTo>
                      <a:pt x="93405" y="76907"/>
                      <a:pt x="92031" y="72782"/>
                      <a:pt x="89281" y="700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3262476" y="4885075"/>
                <a:ext cx="221698" cy="194201"/>
              </a:xfrm>
              <a:custGeom>
                <a:avLst/>
                <a:gdLst>
                  <a:gd name="connsiteX0" fmla="*/ 193771 w 221698"/>
                  <a:gd name="connsiteY0" fmla="*/ 166274 h 194200"/>
                  <a:gd name="connsiteX1" fmla="*/ 193771 w 221698"/>
                  <a:gd name="connsiteY1" fmla="*/ 28786 h 194200"/>
                  <a:gd name="connsiteX2" fmla="*/ 166274 w 221698"/>
                  <a:gd name="connsiteY2" fmla="*/ 28786 h 194200"/>
                  <a:gd name="connsiteX3" fmla="*/ 166274 w 221698"/>
                  <a:gd name="connsiteY3" fmla="*/ 166274 h 194200"/>
                  <a:gd name="connsiteX4" fmla="*/ 125027 w 221698"/>
                  <a:gd name="connsiteY4" fmla="*/ 166274 h 194200"/>
                  <a:gd name="connsiteX5" fmla="*/ 125027 w 221698"/>
                  <a:gd name="connsiteY5" fmla="*/ 1289 h 194200"/>
                  <a:gd name="connsiteX6" fmla="*/ 97530 w 221698"/>
                  <a:gd name="connsiteY6" fmla="*/ 1289 h 194200"/>
                  <a:gd name="connsiteX7" fmla="*/ 97530 w 221698"/>
                  <a:gd name="connsiteY7" fmla="*/ 166274 h 194200"/>
                  <a:gd name="connsiteX8" fmla="*/ 56284 w 221698"/>
                  <a:gd name="connsiteY8" fmla="*/ 166274 h 194200"/>
                  <a:gd name="connsiteX9" fmla="*/ 56284 w 221698"/>
                  <a:gd name="connsiteY9" fmla="*/ 83781 h 194200"/>
                  <a:gd name="connsiteX10" fmla="*/ 28786 w 221698"/>
                  <a:gd name="connsiteY10" fmla="*/ 83781 h 194200"/>
                  <a:gd name="connsiteX11" fmla="*/ 28786 w 221698"/>
                  <a:gd name="connsiteY11" fmla="*/ 166274 h 194200"/>
                  <a:gd name="connsiteX12" fmla="*/ 1289 w 221698"/>
                  <a:gd name="connsiteY12" fmla="*/ 166274 h 194200"/>
                  <a:gd name="connsiteX13" fmla="*/ 1289 w 221698"/>
                  <a:gd name="connsiteY13" fmla="*/ 193771 h 194200"/>
                  <a:gd name="connsiteX14" fmla="*/ 221268 w 221698"/>
                  <a:gd name="connsiteY14" fmla="*/ 193771 h 194200"/>
                  <a:gd name="connsiteX15" fmla="*/ 221268 w 221698"/>
                  <a:gd name="connsiteY15" fmla="*/ 166274 h 19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1698" h="194200">
                    <a:moveTo>
                      <a:pt x="193771" y="166274"/>
                    </a:moveTo>
                    <a:lnTo>
                      <a:pt x="193771" y="28786"/>
                    </a:lnTo>
                    <a:lnTo>
                      <a:pt x="166274" y="28786"/>
                    </a:lnTo>
                    <a:lnTo>
                      <a:pt x="166274" y="166274"/>
                    </a:lnTo>
                    <a:lnTo>
                      <a:pt x="125027" y="166274"/>
                    </a:lnTo>
                    <a:lnTo>
                      <a:pt x="125027" y="1289"/>
                    </a:lnTo>
                    <a:lnTo>
                      <a:pt x="97530" y="1289"/>
                    </a:lnTo>
                    <a:lnTo>
                      <a:pt x="97530" y="166274"/>
                    </a:lnTo>
                    <a:lnTo>
                      <a:pt x="56284" y="166274"/>
                    </a:lnTo>
                    <a:lnTo>
                      <a:pt x="56284" y="83781"/>
                    </a:lnTo>
                    <a:lnTo>
                      <a:pt x="28786" y="83781"/>
                    </a:lnTo>
                    <a:lnTo>
                      <a:pt x="28786" y="166274"/>
                    </a:lnTo>
                    <a:lnTo>
                      <a:pt x="1289" y="166274"/>
                    </a:lnTo>
                    <a:lnTo>
                      <a:pt x="1289" y="193771"/>
                    </a:lnTo>
                    <a:lnTo>
                      <a:pt x="221268" y="193771"/>
                    </a:lnTo>
                    <a:lnTo>
                      <a:pt x="221268" y="166274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3432960" y="4839704"/>
                <a:ext cx="544793" cy="333406"/>
              </a:xfrm>
              <a:custGeom>
                <a:avLst/>
                <a:gdLst>
                  <a:gd name="connsiteX0" fmla="*/ 518241 w 544792"/>
                  <a:gd name="connsiteY0" fmla="*/ 1289 h 333406"/>
                  <a:gd name="connsiteX1" fmla="*/ 468745 w 544792"/>
                  <a:gd name="connsiteY1" fmla="*/ 184147 h 333406"/>
                  <a:gd name="connsiteX2" fmla="*/ 389003 w 544792"/>
                  <a:gd name="connsiteY2" fmla="*/ 104404 h 333406"/>
                  <a:gd name="connsiteX3" fmla="*/ 378004 w 544792"/>
                  <a:gd name="connsiteY3" fmla="*/ 100280 h 333406"/>
                  <a:gd name="connsiteX4" fmla="*/ 368380 w 544792"/>
                  <a:gd name="connsiteY4" fmla="*/ 105779 h 333406"/>
                  <a:gd name="connsiteX5" fmla="*/ 252890 w 544792"/>
                  <a:gd name="connsiteY5" fmla="*/ 261140 h 333406"/>
                  <a:gd name="connsiteX6" fmla="*/ 153900 w 544792"/>
                  <a:gd name="connsiteY6" fmla="*/ 199270 h 333406"/>
                  <a:gd name="connsiteX7" fmla="*/ 138776 w 544792"/>
                  <a:gd name="connsiteY7" fmla="*/ 200645 h 333406"/>
                  <a:gd name="connsiteX8" fmla="*/ 1289 w 544792"/>
                  <a:gd name="connsiteY8" fmla="*/ 310635 h 333406"/>
                  <a:gd name="connsiteX9" fmla="*/ 17787 w 544792"/>
                  <a:gd name="connsiteY9" fmla="*/ 332633 h 333406"/>
                  <a:gd name="connsiteX10" fmla="*/ 147025 w 544792"/>
                  <a:gd name="connsiteY10" fmla="*/ 228143 h 333406"/>
                  <a:gd name="connsiteX11" fmla="*/ 248766 w 544792"/>
                  <a:gd name="connsiteY11" fmla="*/ 291387 h 333406"/>
                  <a:gd name="connsiteX12" fmla="*/ 266639 w 544792"/>
                  <a:gd name="connsiteY12" fmla="*/ 288637 h 333406"/>
                  <a:gd name="connsiteX13" fmla="*/ 380754 w 544792"/>
                  <a:gd name="connsiteY13" fmla="*/ 136026 h 333406"/>
                  <a:gd name="connsiteX14" fmla="*/ 465996 w 544792"/>
                  <a:gd name="connsiteY14" fmla="*/ 221268 h 333406"/>
                  <a:gd name="connsiteX15" fmla="*/ 479744 w 544792"/>
                  <a:gd name="connsiteY15" fmla="*/ 225393 h 333406"/>
                  <a:gd name="connsiteX16" fmla="*/ 489368 w 544792"/>
                  <a:gd name="connsiteY16" fmla="*/ 215769 h 333406"/>
                  <a:gd name="connsiteX17" fmla="*/ 544363 w 544792"/>
                  <a:gd name="connsiteY17" fmla="*/ 9538 h 333406"/>
                  <a:gd name="connsiteX18" fmla="*/ 518241 w 544792"/>
                  <a:gd name="connsiteY18" fmla="*/ 1289 h 333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44792" h="333406">
                    <a:moveTo>
                      <a:pt x="518241" y="1289"/>
                    </a:moveTo>
                    <a:lnTo>
                      <a:pt x="468745" y="184147"/>
                    </a:lnTo>
                    <a:lnTo>
                      <a:pt x="389003" y="104404"/>
                    </a:lnTo>
                    <a:cubicBezTo>
                      <a:pt x="386253" y="101655"/>
                      <a:pt x="382128" y="100280"/>
                      <a:pt x="378004" y="100280"/>
                    </a:cubicBezTo>
                    <a:cubicBezTo>
                      <a:pt x="373879" y="100280"/>
                      <a:pt x="369755" y="103029"/>
                      <a:pt x="368380" y="105779"/>
                    </a:cubicBezTo>
                    <a:lnTo>
                      <a:pt x="252890" y="261140"/>
                    </a:lnTo>
                    <a:lnTo>
                      <a:pt x="153900" y="199270"/>
                    </a:lnTo>
                    <a:cubicBezTo>
                      <a:pt x="149775" y="196521"/>
                      <a:pt x="142901" y="197896"/>
                      <a:pt x="138776" y="200645"/>
                    </a:cubicBezTo>
                    <a:lnTo>
                      <a:pt x="1289" y="310635"/>
                    </a:lnTo>
                    <a:lnTo>
                      <a:pt x="17787" y="332633"/>
                    </a:lnTo>
                    <a:lnTo>
                      <a:pt x="147025" y="228143"/>
                    </a:lnTo>
                    <a:lnTo>
                      <a:pt x="248766" y="291387"/>
                    </a:lnTo>
                    <a:cubicBezTo>
                      <a:pt x="254265" y="295511"/>
                      <a:pt x="262515" y="294137"/>
                      <a:pt x="266639" y="288637"/>
                    </a:cubicBezTo>
                    <a:lnTo>
                      <a:pt x="380754" y="136026"/>
                    </a:lnTo>
                    <a:lnTo>
                      <a:pt x="465996" y="221268"/>
                    </a:lnTo>
                    <a:cubicBezTo>
                      <a:pt x="470120" y="225393"/>
                      <a:pt x="474245" y="226768"/>
                      <a:pt x="479744" y="225393"/>
                    </a:cubicBezTo>
                    <a:cubicBezTo>
                      <a:pt x="483869" y="224018"/>
                      <a:pt x="487994" y="219894"/>
                      <a:pt x="489368" y="215769"/>
                    </a:cubicBezTo>
                    <a:lnTo>
                      <a:pt x="544363" y="9538"/>
                    </a:lnTo>
                    <a:lnTo>
                      <a:pt x="518241" y="128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9" name="任意多边形: 形状 108"/>
              <p:cNvSpPr/>
              <p:nvPr/>
            </p:nvSpPr>
            <p:spPr>
              <a:xfrm>
                <a:off x="3798676" y="514630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" name="任意多边形: 形状 109"/>
              <p:cNvSpPr/>
              <p:nvPr/>
            </p:nvSpPr>
            <p:spPr>
              <a:xfrm>
                <a:off x="3867419" y="514630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" name="任意多边形: 形状 110"/>
              <p:cNvSpPr/>
              <p:nvPr/>
            </p:nvSpPr>
            <p:spPr>
              <a:xfrm>
                <a:off x="3936163" y="514630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12" name="组合 111"/>
          <p:cNvGrpSpPr/>
          <p:nvPr/>
        </p:nvGrpSpPr>
        <p:grpSpPr>
          <a:xfrm>
            <a:off x="4449409" y="3507406"/>
            <a:ext cx="592993" cy="592993"/>
            <a:chOff x="7447973" y="1499134"/>
            <a:chExt cx="895723" cy="895723"/>
          </a:xfrm>
        </p:grpSpPr>
        <p:sp>
          <p:nvSpPr>
            <p:cNvPr id="113" name="椭圆 112"/>
            <p:cNvSpPr/>
            <p:nvPr/>
          </p:nvSpPr>
          <p:spPr>
            <a:xfrm>
              <a:off x="7447973" y="1499134"/>
              <a:ext cx="895723" cy="8957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215900" sx="102000" sy="102000" algn="ctr" rotWithShape="0">
                <a:srgbClr val="1A298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OPPOSans M" panose="00020600040101010101" charset="-122"/>
                <a:ea typeface="OPPOSans M" panose="00020600040101010101" charset="-122"/>
              </a:endParaRPr>
            </a:p>
          </p:txBody>
        </p:sp>
        <p:grpSp>
          <p:nvGrpSpPr>
            <p:cNvPr id="114" name="图形 32"/>
            <p:cNvGrpSpPr/>
            <p:nvPr/>
          </p:nvGrpSpPr>
          <p:grpSpPr>
            <a:xfrm>
              <a:off x="7654367" y="1705528"/>
              <a:ext cx="482934" cy="482934"/>
              <a:chOff x="4858616" y="4666384"/>
              <a:chExt cx="824923" cy="824923"/>
            </a:xfrm>
          </p:grpSpPr>
          <p:sp>
            <p:nvSpPr>
              <p:cNvPr id="115" name="任意多边形: 形状 114"/>
              <p:cNvSpPr/>
              <p:nvPr/>
            </p:nvSpPr>
            <p:spPr>
              <a:xfrm>
                <a:off x="4981066" y="5118803"/>
                <a:ext cx="249195" cy="166703"/>
              </a:xfrm>
              <a:custGeom>
                <a:avLst/>
                <a:gdLst>
                  <a:gd name="connsiteX0" fmla="*/ 221268 w 249195"/>
                  <a:gd name="connsiteY0" fmla="*/ 138776 h 166703"/>
                  <a:gd name="connsiteX1" fmla="*/ 221268 w 249195"/>
                  <a:gd name="connsiteY1" fmla="*/ 1289 h 166703"/>
                  <a:gd name="connsiteX2" fmla="*/ 193771 w 249195"/>
                  <a:gd name="connsiteY2" fmla="*/ 1289 h 166703"/>
                  <a:gd name="connsiteX3" fmla="*/ 193771 w 249195"/>
                  <a:gd name="connsiteY3" fmla="*/ 138776 h 166703"/>
                  <a:gd name="connsiteX4" fmla="*/ 166274 w 249195"/>
                  <a:gd name="connsiteY4" fmla="*/ 138776 h 166703"/>
                  <a:gd name="connsiteX5" fmla="*/ 166274 w 249195"/>
                  <a:gd name="connsiteY5" fmla="*/ 42535 h 166703"/>
                  <a:gd name="connsiteX6" fmla="*/ 138776 w 249195"/>
                  <a:gd name="connsiteY6" fmla="*/ 42535 h 166703"/>
                  <a:gd name="connsiteX7" fmla="*/ 138776 w 249195"/>
                  <a:gd name="connsiteY7" fmla="*/ 138776 h 166703"/>
                  <a:gd name="connsiteX8" fmla="*/ 111279 w 249195"/>
                  <a:gd name="connsiteY8" fmla="*/ 138776 h 166703"/>
                  <a:gd name="connsiteX9" fmla="*/ 111279 w 249195"/>
                  <a:gd name="connsiteY9" fmla="*/ 15038 h 166703"/>
                  <a:gd name="connsiteX10" fmla="*/ 83781 w 249195"/>
                  <a:gd name="connsiteY10" fmla="*/ 15038 h 166703"/>
                  <a:gd name="connsiteX11" fmla="*/ 83781 w 249195"/>
                  <a:gd name="connsiteY11" fmla="*/ 138776 h 166703"/>
                  <a:gd name="connsiteX12" fmla="*/ 56284 w 249195"/>
                  <a:gd name="connsiteY12" fmla="*/ 138776 h 166703"/>
                  <a:gd name="connsiteX13" fmla="*/ 56284 w 249195"/>
                  <a:gd name="connsiteY13" fmla="*/ 56284 h 166703"/>
                  <a:gd name="connsiteX14" fmla="*/ 28786 w 249195"/>
                  <a:gd name="connsiteY14" fmla="*/ 56284 h 166703"/>
                  <a:gd name="connsiteX15" fmla="*/ 28786 w 249195"/>
                  <a:gd name="connsiteY15" fmla="*/ 138776 h 166703"/>
                  <a:gd name="connsiteX16" fmla="*/ 1289 w 249195"/>
                  <a:gd name="connsiteY16" fmla="*/ 138776 h 166703"/>
                  <a:gd name="connsiteX17" fmla="*/ 1289 w 249195"/>
                  <a:gd name="connsiteY17" fmla="*/ 166274 h 166703"/>
                  <a:gd name="connsiteX18" fmla="*/ 248766 w 249195"/>
                  <a:gd name="connsiteY18" fmla="*/ 166274 h 166703"/>
                  <a:gd name="connsiteX19" fmla="*/ 248766 w 249195"/>
                  <a:gd name="connsiteY19" fmla="*/ 138776 h 166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9195" h="166703">
                    <a:moveTo>
                      <a:pt x="221268" y="138776"/>
                    </a:moveTo>
                    <a:lnTo>
                      <a:pt x="221268" y="1289"/>
                    </a:lnTo>
                    <a:lnTo>
                      <a:pt x="193771" y="1289"/>
                    </a:lnTo>
                    <a:lnTo>
                      <a:pt x="193771" y="138776"/>
                    </a:lnTo>
                    <a:lnTo>
                      <a:pt x="166274" y="138776"/>
                    </a:lnTo>
                    <a:lnTo>
                      <a:pt x="166274" y="42535"/>
                    </a:lnTo>
                    <a:lnTo>
                      <a:pt x="138776" y="42535"/>
                    </a:lnTo>
                    <a:lnTo>
                      <a:pt x="138776" y="138776"/>
                    </a:lnTo>
                    <a:lnTo>
                      <a:pt x="111279" y="138776"/>
                    </a:lnTo>
                    <a:lnTo>
                      <a:pt x="111279" y="15038"/>
                    </a:lnTo>
                    <a:lnTo>
                      <a:pt x="83781" y="15038"/>
                    </a:lnTo>
                    <a:lnTo>
                      <a:pt x="83781" y="138776"/>
                    </a:lnTo>
                    <a:lnTo>
                      <a:pt x="56284" y="138776"/>
                    </a:lnTo>
                    <a:lnTo>
                      <a:pt x="56284" y="56284"/>
                    </a:lnTo>
                    <a:lnTo>
                      <a:pt x="28786" y="56284"/>
                    </a:lnTo>
                    <a:lnTo>
                      <a:pt x="28786" y="138776"/>
                    </a:lnTo>
                    <a:lnTo>
                      <a:pt x="1289" y="138776"/>
                    </a:lnTo>
                    <a:lnTo>
                      <a:pt x="1289" y="166274"/>
                    </a:lnTo>
                    <a:lnTo>
                      <a:pt x="248766" y="166274"/>
                    </a:lnTo>
                    <a:lnTo>
                      <a:pt x="248766" y="13877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6" name="任意多边形: 形状 115"/>
              <p:cNvSpPr/>
              <p:nvPr/>
            </p:nvSpPr>
            <p:spPr>
              <a:xfrm>
                <a:off x="5313784" y="5173794"/>
                <a:ext cx="254351" cy="134050"/>
              </a:xfrm>
              <a:custGeom>
                <a:avLst/>
                <a:gdLst>
                  <a:gd name="connsiteX0" fmla="*/ 238399 w 254351"/>
                  <a:gd name="connsiteY0" fmla="*/ 58597 h 134049"/>
                  <a:gd name="connsiteX1" fmla="*/ 210104 w 254351"/>
                  <a:gd name="connsiteY1" fmla="*/ 77460 h 134049"/>
                  <a:gd name="connsiteX2" fmla="*/ 175829 w 254351"/>
                  <a:gd name="connsiteY2" fmla="*/ 8895 h 134049"/>
                  <a:gd name="connsiteX3" fmla="*/ 163909 w 254351"/>
                  <a:gd name="connsiteY3" fmla="*/ 1306 h 134049"/>
                  <a:gd name="connsiteX4" fmla="*/ 151590 w 254351"/>
                  <a:gd name="connsiteY4" fmla="*/ 8222 h 134049"/>
                  <a:gd name="connsiteX5" fmla="*/ 104322 w 254351"/>
                  <a:gd name="connsiteY5" fmla="*/ 90948 h 134049"/>
                  <a:gd name="connsiteX6" fmla="*/ 61783 w 254351"/>
                  <a:gd name="connsiteY6" fmla="*/ 59037 h 134049"/>
                  <a:gd name="connsiteX7" fmla="*/ 42535 w 254351"/>
                  <a:gd name="connsiteY7" fmla="*/ 61787 h 134049"/>
                  <a:gd name="connsiteX8" fmla="*/ 1289 w 254351"/>
                  <a:gd name="connsiteY8" fmla="*/ 116781 h 134049"/>
                  <a:gd name="connsiteX9" fmla="*/ 23287 w 254351"/>
                  <a:gd name="connsiteY9" fmla="*/ 133280 h 134049"/>
                  <a:gd name="connsiteX10" fmla="*/ 56284 w 254351"/>
                  <a:gd name="connsiteY10" fmla="*/ 89284 h 134049"/>
                  <a:gd name="connsiteX11" fmla="*/ 100280 w 254351"/>
                  <a:gd name="connsiteY11" fmla="*/ 122281 h 134049"/>
                  <a:gd name="connsiteX12" fmla="*/ 111320 w 254351"/>
                  <a:gd name="connsiteY12" fmla="*/ 124756 h 134049"/>
                  <a:gd name="connsiteX13" fmla="*/ 120477 w 254351"/>
                  <a:gd name="connsiteY13" fmla="*/ 118115 h 134049"/>
                  <a:gd name="connsiteX14" fmla="*/ 162726 w 254351"/>
                  <a:gd name="connsiteY14" fmla="*/ 44188 h 134049"/>
                  <a:gd name="connsiteX15" fmla="*/ 192479 w 254351"/>
                  <a:gd name="connsiteY15" fmla="*/ 103706 h 134049"/>
                  <a:gd name="connsiteX16" fmla="*/ 201250 w 254351"/>
                  <a:gd name="connsiteY16" fmla="*/ 110842 h 134049"/>
                  <a:gd name="connsiteX17" fmla="*/ 212400 w 254351"/>
                  <a:gd name="connsiteY17" fmla="*/ 108972 h 134049"/>
                  <a:gd name="connsiteX18" fmla="*/ 253647 w 254351"/>
                  <a:gd name="connsiteY18" fmla="*/ 81475 h 134049"/>
                  <a:gd name="connsiteX19" fmla="*/ 238399 w 254351"/>
                  <a:gd name="connsiteY19" fmla="*/ 58597 h 134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4351" h="134049">
                    <a:moveTo>
                      <a:pt x="238399" y="58597"/>
                    </a:moveTo>
                    <a:lnTo>
                      <a:pt x="210104" y="77460"/>
                    </a:lnTo>
                    <a:lnTo>
                      <a:pt x="175829" y="8895"/>
                    </a:lnTo>
                    <a:cubicBezTo>
                      <a:pt x="173560" y="4358"/>
                      <a:pt x="168982" y="1443"/>
                      <a:pt x="163909" y="1306"/>
                    </a:cubicBezTo>
                    <a:cubicBezTo>
                      <a:pt x="158657" y="1045"/>
                      <a:pt x="154106" y="3822"/>
                      <a:pt x="151590" y="8222"/>
                    </a:cubicBezTo>
                    <a:lnTo>
                      <a:pt x="104322" y="90948"/>
                    </a:lnTo>
                    <a:lnTo>
                      <a:pt x="61783" y="59037"/>
                    </a:lnTo>
                    <a:cubicBezTo>
                      <a:pt x="55706" y="54458"/>
                      <a:pt x="47100" y="55723"/>
                      <a:pt x="42535" y="61787"/>
                    </a:cubicBezTo>
                    <a:lnTo>
                      <a:pt x="1289" y="116781"/>
                    </a:lnTo>
                    <a:lnTo>
                      <a:pt x="23287" y="133280"/>
                    </a:lnTo>
                    <a:lnTo>
                      <a:pt x="56284" y="89284"/>
                    </a:lnTo>
                    <a:lnTo>
                      <a:pt x="100280" y="122281"/>
                    </a:lnTo>
                    <a:cubicBezTo>
                      <a:pt x="103442" y="124659"/>
                      <a:pt x="107443" y="125539"/>
                      <a:pt x="111320" y="124756"/>
                    </a:cubicBezTo>
                    <a:cubicBezTo>
                      <a:pt x="115183" y="123944"/>
                      <a:pt x="118511" y="121538"/>
                      <a:pt x="120477" y="118115"/>
                    </a:cubicBezTo>
                    <a:lnTo>
                      <a:pt x="162726" y="44188"/>
                    </a:lnTo>
                    <a:lnTo>
                      <a:pt x="192479" y="103706"/>
                    </a:lnTo>
                    <a:cubicBezTo>
                      <a:pt x="194238" y="107226"/>
                      <a:pt x="197442" y="109838"/>
                      <a:pt x="201250" y="110842"/>
                    </a:cubicBezTo>
                    <a:cubicBezTo>
                      <a:pt x="205072" y="111832"/>
                      <a:pt x="209101" y="111158"/>
                      <a:pt x="212400" y="108972"/>
                    </a:cubicBezTo>
                    <a:lnTo>
                      <a:pt x="253647" y="81475"/>
                    </a:lnTo>
                    <a:lnTo>
                      <a:pt x="238399" y="5859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7" name="任意多边形: 形状 116"/>
              <p:cNvSpPr/>
              <p:nvPr/>
            </p:nvSpPr>
            <p:spPr>
              <a:xfrm>
                <a:off x="4857327" y="4665095"/>
                <a:ext cx="826642" cy="826642"/>
              </a:xfrm>
              <a:custGeom>
                <a:avLst/>
                <a:gdLst>
                  <a:gd name="connsiteX0" fmla="*/ 810786 w 826641"/>
                  <a:gd name="connsiteY0" fmla="*/ 736350 h 826641"/>
                  <a:gd name="connsiteX1" fmla="*/ 736653 w 826641"/>
                  <a:gd name="connsiteY1" fmla="*/ 662217 h 826641"/>
                  <a:gd name="connsiteX2" fmla="*/ 757468 w 826641"/>
                  <a:gd name="connsiteY2" fmla="*/ 578735 h 826641"/>
                  <a:gd name="connsiteX3" fmla="*/ 674976 w 826641"/>
                  <a:gd name="connsiteY3" fmla="*/ 428365 h 826641"/>
                  <a:gd name="connsiteX4" fmla="*/ 674976 w 826641"/>
                  <a:gd name="connsiteY4" fmla="*/ 372504 h 826641"/>
                  <a:gd name="connsiteX5" fmla="*/ 743720 w 826641"/>
                  <a:gd name="connsiteY5" fmla="*/ 303761 h 826641"/>
                  <a:gd name="connsiteX6" fmla="*/ 743720 w 826641"/>
                  <a:gd name="connsiteY6" fmla="*/ 152525 h 826641"/>
                  <a:gd name="connsiteX7" fmla="*/ 729971 w 826641"/>
                  <a:gd name="connsiteY7" fmla="*/ 138776 h 826641"/>
                  <a:gd name="connsiteX8" fmla="*/ 509991 w 826641"/>
                  <a:gd name="connsiteY8" fmla="*/ 138776 h 826641"/>
                  <a:gd name="connsiteX9" fmla="*/ 509991 w 826641"/>
                  <a:gd name="connsiteY9" fmla="*/ 83781 h 826641"/>
                  <a:gd name="connsiteX10" fmla="*/ 427499 w 826641"/>
                  <a:gd name="connsiteY10" fmla="*/ 1289 h 826641"/>
                  <a:gd name="connsiteX11" fmla="*/ 317509 w 826641"/>
                  <a:gd name="connsiteY11" fmla="*/ 1289 h 826641"/>
                  <a:gd name="connsiteX12" fmla="*/ 235017 w 826641"/>
                  <a:gd name="connsiteY12" fmla="*/ 83781 h 826641"/>
                  <a:gd name="connsiteX13" fmla="*/ 235017 w 826641"/>
                  <a:gd name="connsiteY13" fmla="*/ 138776 h 826641"/>
                  <a:gd name="connsiteX14" fmla="*/ 15038 w 826641"/>
                  <a:gd name="connsiteY14" fmla="*/ 138776 h 826641"/>
                  <a:gd name="connsiteX15" fmla="*/ 1289 w 826641"/>
                  <a:gd name="connsiteY15" fmla="*/ 152525 h 826641"/>
                  <a:gd name="connsiteX16" fmla="*/ 1289 w 826641"/>
                  <a:gd name="connsiteY16" fmla="*/ 303761 h 826641"/>
                  <a:gd name="connsiteX17" fmla="*/ 70033 w 826641"/>
                  <a:gd name="connsiteY17" fmla="*/ 372504 h 826641"/>
                  <a:gd name="connsiteX18" fmla="*/ 70033 w 826641"/>
                  <a:gd name="connsiteY18" fmla="*/ 619981 h 826641"/>
                  <a:gd name="connsiteX19" fmla="*/ 166274 w 826641"/>
                  <a:gd name="connsiteY19" fmla="*/ 716222 h 826641"/>
                  <a:gd name="connsiteX20" fmla="*/ 464689 w 826641"/>
                  <a:gd name="connsiteY20" fmla="*/ 716222 h 826641"/>
                  <a:gd name="connsiteX21" fmla="*/ 578735 w 826641"/>
                  <a:gd name="connsiteY21" fmla="*/ 757468 h 826641"/>
                  <a:gd name="connsiteX22" fmla="*/ 662217 w 826641"/>
                  <a:gd name="connsiteY22" fmla="*/ 736653 h 826641"/>
                  <a:gd name="connsiteX23" fmla="*/ 736350 w 826641"/>
                  <a:gd name="connsiteY23" fmla="*/ 810786 h 826641"/>
                  <a:gd name="connsiteX24" fmla="*/ 773568 w 826641"/>
                  <a:gd name="connsiteY24" fmla="*/ 826212 h 826641"/>
                  <a:gd name="connsiteX25" fmla="*/ 826212 w 826641"/>
                  <a:gd name="connsiteY25" fmla="*/ 773568 h 826641"/>
                  <a:gd name="connsiteX26" fmla="*/ 810786 w 826641"/>
                  <a:gd name="connsiteY26" fmla="*/ 736350 h 826641"/>
                  <a:gd name="connsiteX27" fmla="*/ 262515 w 826641"/>
                  <a:gd name="connsiteY27" fmla="*/ 83781 h 826641"/>
                  <a:gd name="connsiteX28" fmla="*/ 317509 w 826641"/>
                  <a:gd name="connsiteY28" fmla="*/ 28786 h 826641"/>
                  <a:gd name="connsiteX29" fmla="*/ 427499 w 826641"/>
                  <a:gd name="connsiteY29" fmla="*/ 28786 h 826641"/>
                  <a:gd name="connsiteX30" fmla="*/ 482494 w 826641"/>
                  <a:gd name="connsiteY30" fmla="*/ 83781 h 826641"/>
                  <a:gd name="connsiteX31" fmla="*/ 482494 w 826641"/>
                  <a:gd name="connsiteY31" fmla="*/ 138776 h 826641"/>
                  <a:gd name="connsiteX32" fmla="*/ 454997 w 826641"/>
                  <a:gd name="connsiteY32" fmla="*/ 138776 h 826641"/>
                  <a:gd name="connsiteX33" fmla="*/ 454997 w 826641"/>
                  <a:gd name="connsiteY33" fmla="*/ 83781 h 826641"/>
                  <a:gd name="connsiteX34" fmla="*/ 427499 w 826641"/>
                  <a:gd name="connsiteY34" fmla="*/ 56284 h 826641"/>
                  <a:gd name="connsiteX35" fmla="*/ 317509 w 826641"/>
                  <a:gd name="connsiteY35" fmla="*/ 56284 h 826641"/>
                  <a:gd name="connsiteX36" fmla="*/ 290012 w 826641"/>
                  <a:gd name="connsiteY36" fmla="*/ 83781 h 826641"/>
                  <a:gd name="connsiteX37" fmla="*/ 290012 w 826641"/>
                  <a:gd name="connsiteY37" fmla="*/ 138776 h 826641"/>
                  <a:gd name="connsiteX38" fmla="*/ 262515 w 826641"/>
                  <a:gd name="connsiteY38" fmla="*/ 138776 h 826641"/>
                  <a:gd name="connsiteX39" fmla="*/ 262515 w 826641"/>
                  <a:gd name="connsiteY39" fmla="*/ 83781 h 826641"/>
                  <a:gd name="connsiteX40" fmla="*/ 427499 w 826641"/>
                  <a:gd name="connsiteY40" fmla="*/ 83781 h 826641"/>
                  <a:gd name="connsiteX41" fmla="*/ 427499 w 826641"/>
                  <a:gd name="connsiteY41" fmla="*/ 138776 h 826641"/>
                  <a:gd name="connsiteX42" fmla="*/ 317509 w 826641"/>
                  <a:gd name="connsiteY42" fmla="*/ 138776 h 826641"/>
                  <a:gd name="connsiteX43" fmla="*/ 317509 w 826641"/>
                  <a:gd name="connsiteY43" fmla="*/ 83781 h 826641"/>
                  <a:gd name="connsiteX44" fmla="*/ 427499 w 826641"/>
                  <a:gd name="connsiteY44" fmla="*/ 83781 h 826641"/>
                  <a:gd name="connsiteX45" fmla="*/ 70033 w 826641"/>
                  <a:gd name="connsiteY45" fmla="*/ 345007 h 826641"/>
                  <a:gd name="connsiteX46" fmla="*/ 28786 w 826641"/>
                  <a:gd name="connsiteY46" fmla="*/ 303761 h 826641"/>
                  <a:gd name="connsiteX47" fmla="*/ 28786 w 826641"/>
                  <a:gd name="connsiteY47" fmla="*/ 166274 h 826641"/>
                  <a:gd name="connsiteX48" fmla="*/ 248766 w 826641"/>
                  <a:gd name="connsiteY48" fmla="*/ 166274 h 826641"/>
                  <a:gd name="connsiteX49" fmla="*/ 303761 w 826641"/>
                  <a:gd name="connsiteY49" fmla="*/ 166274 h 826641"/>
                  <a:gd name="connsiteX50" fmla="*/ 441248 w 826641"/>
                  <a:gd name="connsiteY50" fmla="*/ 166274 h 826641"/>
                  <a:gd name="connsiteX51" fmla="*/ 496243 w 826641"/>
                  <a:gd name="connsiteY51" fmla="*/ 166274 h 826641"/>
                  <a:gd name="connsiteX52" fmla="*/ 716222 w 826641"/>
                  <a:gd name="connsiteY52" fmla="*/ 166274 h 826641"/>
                  <a:gd name="connsiteX53" fmla="*/ 716222 w 826641"/>
                  <a:gd name="connsiteY53" fmla="*/ 303761 h 826641"/>
                  <a:gd name="connsiteX54" fmla="*/ 674976 w 826641"/>
                  <a:gd name="connsiteY54" fmla="*/ 345007 h 826641"/>
                  <a:gd name="connsiteX55" fmla="*/ 661227 w 826641"/>
                  <a:gd name="connsiteY55" fmla="*/ 345007 h 826641"/>
                  <a:gd name="connsiteX56" fmla="*/ 427499 w 826641"/>
                  <a:gd name="connsiteY56" fmla="*/ 345007 h 826641"/>
                  <a:gd name="connsiteX57" fmla="*/ 427499 w 826641"/>
                  <a:gd name="connsiteY57" fmla="*/ 303761 h 826641"/>
                  <a:gd name="connsiteX58" fmla="*/ 413750 w 826641"/>
                  <a:gd name="connsiteY58" fmla="*/ 290012 h 826641"/>
                  <a:gd name="connsiteX59" fmla="*/ 331258 w 826641"/>
                  <a:gd name="connsiteY59" fmla="*/ 290012 h 826641"/>
                  <a:gd name="connsiteX60" fmla="*/ 317509 w 826641"/>
                  <a:gd name="connsiteY60" fmla="*/ 303761 h 826641"/>
                  <a:gd name="connsiteX61" fmla="*/ 317509 w 826641"/>
                  <a:gd name="connsiteY61" fmla="*/ 345007 h 826641"/>
                  <a:gd name="connsiteX62" fmla="*/ 83781 w 826641"/>
                  <a:gd name="connsiteY62" fmla="*/ 345007 h 826641"/>
                  <a:gd name="connsiteX63" fmla="*/ 70033 w 826641"/>
                  <a:gd name="connsiteY63" fmla="*/ 345007 h 826641"/>
                  <a:gd name="connsiteX64" fmla="*/ 400002 w 826641"/>
                  <a:gd name="connsiteY64" fmla="*/ 317509 h 826641"/>
                  <a:gd name="connsiteX65" fmla="*/ 400002 w 826641"/>
                  <a:gd name="connsiteY65" fmla="*/ 358756 h 826641"/>
                  <a:gd name="connsiteX66" fmla="*/ 400002 w 826641"/>
                  <a:gd name="connsiteY66" fmla="*/ 400002 h 826641"/>
                  <a:gd name="connsiteX67" fmla="*/ 345007 w 826641"/>
                  <a:gd name="connsiteY67" fmla="*/ 400002 h 826641"/>
                  <a:gd name="connsiteX68" fmla="*/ 345007 w 826641"/>
                  <a:gd name="connsiteY68" fmla="*/ 358756 h 826641"/>
                  <a:gd name="connsiteX69" fmla="*/ 345007 w 826641"/>
                  <a:gd name="connsiteY69" fmla="*/ 317509 h 826641"/>
                  <a:gd name="connsiteX70" fmla="*/ 400002 w 826641"/>
                  <a:gd name="connsiteY70" fmla="*/ 317509 h 826641"/>
                  <a:gd name="connsiteX71" fmla="*/ 166274 w 826641"/>
                  <a:gd name="connsiteY71" fmla="*/ 688739 h 826641"/>
                  <a:gd name="connsiteX72" fmla="*/ 166274 w 826641"/>
                  <a:gd name="connsiteY72" fmla="*/ 688725 h 826641"/>
                  <a:gd name="connsiteX73" fmla="*/ 97530 w 826641"/>
                  <a:gd name="connsiteY73" fmla="*/ 619981 h 826641"/>
                  <a:gd name="connsiteX74" fmla="*/ 97530 w 826641"/>
                  <a:gd name="connsiteY74" fmla="*/ 372504 h 826641"/>
                  <a:gd name="connsiteX75" fmla="*/ 317509 w 826641"/>
                  <a:gd name="connsiteY75" fmla="*/ 372504 h 826641"/>
                  <a:gd name="connsiteX76" fmla="*/ 317509 w 826641"/>
                  <a:gd name="connsiteY76" fmla="*/ 413750 h 826641"/>
                  <a:gd name="connsiteX77" fmla="*/ 331258 w 826641"/>
                  <a:gd name="connsiteY77" fmla="*/ 427499 h 826641"/>
                  <a:gd name="connsiteX78" fmla="*/ 413750 w 826641"/>
                  <a:gd name="connsiteY78" fmla="*/ 427499 h 826641"/>
                  <a:gd name="connsiteX79" fmla="*/ 427499 w 826641"/>
                  <a:gd name="connsiteY79" fmla="*/ 413750 h 826641"/>
                  <a:gd name="connsiteX80" fmla="*/ 427499 w 826641"/>
                  <a:gd name="connsiteY80" fmla="*/ 372504 h 826641"/>
                  <a:gd name="connsiteX81" fmla="*/ 647479 w 826641"/>
                  <a:gd name="connsiteY81" fmla="*/ 372504 h 826641"/>
                  <a:gd name="connsiteX82" fmla="*/ 647479 w 826641"/>
                  <a:gd name="connsiteY82" fmla="*/ 413792 h 826641"/>
                  <a:gd name="connsiteX83" fmla="*/ 596471 w 826641"/>
                  <a:gd name="connsiteY83" fmla="*/ 400895 h 826641"/>
                  <a:gd name="connsiteX84" fmla="*/ 578735 w 826641"/>
                  <a:gd name="connsiteY84" fmla="*/ 400002 h 826641"/>
                  <a:gd name="connsiteX85" fmla="*/ 400002 w 826641"/>
                  <a:gd name="connsiteY85" fmla="*/ 578735 h 826641"/>
                  <a:gd name="connsiteX86" fmla="*/ 400840 w 826641"/>
                  <a:gd name="connsiteY86" fmla="*/ 595344 h 826641"/>
                  <a:gd name="connsiteX87" fmla="*/ 401665 w 826641"/>
                  <a:gd name="connsiteY87" fmla="*/ 601819 h 826641"/>
                  <a:gd name="connsiteX88" fmla="*/ 403123 w 826641"/>
                  <a:gd name="connsiteY88" fmla="*/ 611306 h 826641"/>
                  <a:gd name="connsiteX89" fmla="*/ 404828 w 826641"/>
                  <a:gd name="connsiteY89" fmla="*/ 619280 h 826641"/>
                  <a:gd name="connsiteX90" fmla="*/ 406711 w 826641"/>
                  <a:gd name="connsiteY90" fmla="*/ 626608 h 826641"/>
                  <a:gd name="connsiteX91" fmla="*/ 409337 w 826641"/>
                  <a:gd name="connsiteY91" fmla="*/ 635339 h 826641"/>
                  <a:gd name="connsiteX92" fmla="*/ 411441 w 826641"/>
                  <a:gd name="connsiteY92" fmla="*/ 641086 h 826641"/>
                  <a:gd name="connsiteX93" fmla="*/ 415139 w 826641"/>
                  <a:gd name="connsiteY93" fmla="*/ 650476 h 826641"/>
                  <a:gd name="connsiteX94" fmla="*/ 416445 w 826641"/>
                  <a:gd name="connsiteY94" fmla="*/ 653198 h 826641"/>
                  <a:gd name="connsiteX95" fmla="*/ 429094 w 826641"/>
                  <a:gd name="connsiteY95" fmla="*/ 676200 h 826641"/>
                  <a:gd name="connsiteX96" fmla="*/ 429410 w 826641"/>
                  <a:gd name="connsiteY96" fmla="*/ 676722 h 826641"/>
                  <a:gd name="connsiteX97" fmla="*/ 435803 w 826641"/>
                  <a:gd name="connsiteY97" fmla="*/ 685631 h 826641"/>
                  <a:gd name="connsiteX98" fmla="*/ 438031 w 826641"/>
                  <a:gd name="connsiteY98" fmla="*/ 688739 h 826641"/>
                  <a:gd name="connsiteX99" fmla="*/ 166274 w 826641"/>
                  <a:gd name="connsiteY99" fmla="*/ 688739 h 826641"/>
                  <a:gd name="connsiteX100" fmla="*/ 657900 w 826641"/>
                  <a:gd name="connsiteY100" fmla="*/ 707354 h 826641"/>
                  <a:gd name="connsiteX101" fmla="*/ 578735 w 826641"/>
                  <a:gd name="connsiteY101" fmla="*/ 729971 h 826641"/>
                  <a:gd name="connsiteX102" fmla="*/ 477929 w 826641"/>
                  <a:gd name="connsiteY102" fmla="*/ 691158 h 826641"/>
                  <a:gd name="connsiteX103" fmla="*/ 468278 w 826641"/>
                  <a:gd name="connsiteY103" fmla="*/ 681699 h 826641"/>
                  <a:gd name="connsiteX104" fmla="*/ 466381 w 826641"/>
                  <a:gd name="connsiteY104" fmla="*/ 679609 h 826641"/>
                  <a:gd name="connsiteX105" fmla="*/ 458145 w 826641"/>
                  <a:gd name="connsiteY105" fmla="*/ 669628 h 826641"/>
                  <a:gd name="connsiteX106" fmla="*/ 456413 w 826641"/>
                  <a:gd name="connsiteY106" fmla="*/ 667318 h 826641"/>
                  <a:gd name="connsiteX107" fmla="*/ 449222 w 826641"/>
                  <a:gd name="connsiteY107" fmla="*/ 656429 h 826641"/>
                  <a:gd name="connsiteX108" fmla="*/ 447889 w 826641"/>
                  <a:gd name="connsiteY108" fmla="*/ 654229 h 826641"/>
                  <a:gd name="connsiteX109" fmla="*/ 441674 w 826641"/>
                  <a:gd name="connsiteY109" fmla="*/ 642254 h 826641"/>
                  <a:gd name="connsiteX110" fmla="*/ 440753 w 826641"/>
                  <a:gd name="connsiteY110" fmla="*/ 640357 h 826641"/>
                  <a:gd name="connsiteX111" fmla="*/ 435652 w 826641"/>
                  <a:gd name="connsiteY111" fmla="*/ 627323 h 826641"/>
                  <a:gd name="connsiteX112" fmla="*/ 435061 w 826641"/>
                  <a:gd name="connsiteY112" fmla="*/ 625728 h 826641"/>
                  <a:gd name="connsiteX113" fmla="*/ 431308 w 826641"/>
                  <a:gd name="connsiteY113" fmla="*/ 612048 h 826641"/>
                  <a:gd name="connsiteX114" fmla="*/ 430895 w 826641"/>
                  <a:gd name="connsiteY114" fmla="*/ 610440 h 826641"/>
                  <a:gd name="connsiteX115" fmla="*/ 428654 w 826641"/>
                  <a:gd name="connsiteY115" fmla="*/ 596622 h 826641"/>
                  <a:gd name="connsiteX116" fmla="*/ 428365 w 826641"/>
                  <a:gd name="connsiteY116" fmla="*/ 594697 h 826641"/>
                  <a:gd name="connsiteX117" fmla="*/ 427499 w 826641"/>
                  <a:gd name="connsiteY117" fmla="*/ 578735 h 826641"/>
                  <a:gd name="connsiteX118" fmla="*/ 578735 w 826641"/>
                  <a:gd name="connsiteY118" fmla="*/ 427499 h 826641"/>
                  <a:gd name="connsiteX119" fmla="*/ 596993 w 826641"/>
                  <a:gd name="connsiteY119" fmla="*/ 428709 h 826641"/>
                  <a:gd name="connsiteX120" fmla="*/ 601077 w 826641"/>
                  <a:gd name="connsiteY120" fmla="*/ 429328 h 826641"/>
                  <a:gd name="connsiteX121" fmla="*/ 615953 w 826641"/>
                  <a:gd name="connsiteY121" fmla="*/ 432311 h 826641"/>
                  <a:gd name="connsiteX122" fmla="*/ 619046 w 826641"/>
                  <a:gd name="connsiteY122" fmla="*/ 433109 h 826641"/>
                  <a:gd name="connsiteX123" fmla="*/ 653899 w 826641"/>
                  <a:gd name="connsiteY123" fmla="*/ 447669 h 826641"/>
                  <a:gd name="connsiteX124" fmla="*/ 729971 w 826641"/>
                  <a:gd name="connsiteY124" fmla="*/ 578735 h 826641"/>
                  <a:gd name="connsiteX125" fmla="*/ 707354 w 826641"/>
                  <a:gd name="connsiteY125" fmla="*/ 657900 h 826641"/>
                  <a:gd name="connsiteX126" fmla="*/ 657900 w 826641"/>
                  <a:gd name="connsiteY126" fmla="*/ 707354 h 826641"/>
                  <a:gd name="connsiteX127" fmla="*/ 773568 w 826641"/>
                  <a:gd name="connsiteY127" fmla="*/ 798715 h 826641"/>
                  <a:gd name="connsiteX128" fmla="*/ 755791 w 826641"/>
                  <a:gd name="connsiteY128" fmla="*/ 791345 h 826641"/>
                  <a:gd name="connsiteX129" fmla="*/ 685948 w 826641"/>
                  <a:gd name="connsiteY129" fmla="*/ 721488 h 826641"/>
                  <a:gd name="connsiteX130" fmla="*/ 686759 w 826641"/>
                  <a:gd name="connsiteY130" fmla="*/ 720773 h 826641"/>
                  <a:gd name="connsiteX131" fmla="*/ 720787 w 826641"/>
                  <a:gd name="connsiteY131" fmla="*/ 686745 h 826641"/>
                  <a:gd name="connsiteX132" fmla="*/ 721502 w 826641"/>
                  <a:gd name="connsiteY132" fmla="*/ 685934 h 826641"/>
                  <a:gd name="connsiteX133" fmla="*/ 791359 w 826641"/>
                  <a:gd name="connsiteY133" fmla="*/ 755777 h 826641"/>
                  <a:gd name="connsiteX134" fmla="*/ 798715 w 826641"/>
                  <a:gd name="connsiteY134" fmla="*/ 773568 h 826641"/>
                  <a:gd name="connsiteX135" fmla="*/ 773568 w 826641"/>
                  <a:gd name="connsiteY135" fmla="*/ 798715 h 82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</a:cxnLst>
                <a:rect l="l" t="t" r="r" b="b"/>
                <a:pathLst>
                  <a:path w="826641" h="826641">
                    <a:moveTo>
                      <a:pt x="810786" y="736350"/>
                    </a:moveTo>
                    <a:lnTo>
                      <a:pt x="736653" y="662217"/>
                    </a:lnTo>
                    <a:cubicBezTo>
                      <a:pt x="749893" y="637277"/>
                      <a:pt x="757468" y="608886"/>
                      <a:pt x="757468" y="578735"/>
                    </a:cubicBezTo>
                    <a:cubicBezTo>
                      <a:pt x="757468" y="515628"/>
                      <a:pt x="724499" y="460180"/>
                      <a:pt x="674976" y="428365"/>
                    </a:cubicBezTo>
                    <a:lnTo>
                      <a:pt x="674976" y="372504"/>
                    </a:lnTo>
                    <a:cubicBezTo>
                      <a:pt x="712881" y="372504"/>
                      <a:pt x="743720" y="341666"/>
                      <a:pt x="743720" y="303761"/>
                    </a:cubicBezTo>
                    <a:lnTo>
                      <a:pt x="743720" y="152525"/>
                    </a:lnTo>
                    <a:cubicBezTo>
                      <a:pt x="743720" y="144936"/>
                      <a:pt x="737560" y="138776"/>
                      <a:pt x="729971" y="138776"/>
                    </a:cubicBezTo>
                    <a:lnTo>
                      <a:pt x="509991" y="138776"/>
                    </a:lnTo>
                    <a:lnTo>
                      <a:pt x="509991" y="83781"/>
                    </a:lnTo>
                    <a:cubicBezTo>
                      <a:pt x="509991" y="38287"/>
                      <a:pt x="472994" y="1289"/>
                      <a:pt x="427499" y="1289"/>
                    </a:cubicBezTo>
                    <a:lnTo>
                      <a:pt x="317509" y="1289"/>
                    </a:lnTo>
                    <a:cubicBezTo>
                      <a:pt x="272015" y="1289"/>
                      <a:pt x="235017" y="38287"/>
                      <a:pt x="235017" y="83781"/>
                    </a:cubicBezTo>
                    <a:lnTo>
                      <a:pt x="235017" y="138776"/>
                    </a:lnTo>
                    <a:lnTo>
                      <a:pt x="15038" y="138776"/>
                    </a:lnTo>
                    <a:cubicBezTo>
                      <a:pt x="7448" y="138776"/>
                      <a:pt x="1289" y="144936"/>
                      <a:pt x="1289" y="152525"/>
                    </a:cubicBezTo>
                    <a:lnTo>
                      <a:pt x="1289" y="303761"/>
                    </a:lnTo>
                    <a:cubicBezTo>
                      <a:pt x="1289" y="341666"/>
                      <a:pt x="32127" y="372504"/>
                      <a:pt x="70033" y="372504"/>
                    </a:cubicBezTo>
                    <a:lnTo>
                      <a:pt x="70033" y="619981"/>
                    </a:lnTo>
                    <a:cubicBezTo>
                      <a:pt x="70033" y="673051"/>
                      <a:pt x="113204" y="716222"/>
                      <a:pt x="166274" y="716222"/>
                    </a:cubicBezTo>
                    <a:lnTo>
                      <a:pt x="464689" y="716222"/>
                    </a:lnTo>
                    <a:cubicBezTo>
                      <a:pt x="495665" y="741960"/>
                      <a:pt x="535413" y="757468"/>
                      <a:pt x="578735" y="757468"/>
                    </a:cubicBezTo>
                    <a:cubicBezTo>
                      <a:pt x="608886" y="757468"/>
                      <a:pt x="637277" y="749893"/>
                      <a:pt x="662217" y="736653"/>
                    </a:cubicBezTo>
                    <a:lnTo>
                      <a:pt x="736350" y="810786"/>
                    </a:lnTo>
                    <a:cubicBezTo>
                      <a:pt x="746304" y="820740"/>
                      <a:pt x="759517" y="826212"/>
                      <a:pt x="773568" y="826212"/>
                    </a:cubicBezTo>
                    <a:cubicBezTo>
                      <a:pt x="802605" y="826212"/>
                      <a:pt x="826212" y="802605"/>
                      <a:pt x="826212" y="773568"/>
                    </a:cubicBezTo>
                    <a:cubicBezTo>
                      <a:pt x="826212" y="759517"/>
                      <a:pt x="820740" y="746291"/>
                      <a:pt x="810786" y="736350"/>
                    </a:cubicBezTo>
                    <a:close/>
                    <a:moveTo>
                      <a:pt x="262515" y="83781"/>
                    </a:moveTo>
                    <a:cubicBezTo>
                      <a:pt x="262515" y="53452"/>
                      <a:pt x="287180" y="28786"/>
                      <a:pt x="317509" y="28786"/>
                    </a:cubicBezTo>
                    <a:lnTo>
                      <a:pt x="427499" y="28786"/>
                    </a:lnTo>
                    <a:cubicBezTo>
                      <a:pt x="457829" y="28786"/>
                      <a:pt x="482494" y="53452"/>
                      <a:pt x="482494" y="83781"/>
                    </a:cubicBezTo>
                    <a:lnTo>
                      <a:pt x="482494" y="138776"/>
                    </a:lnTo>
                    <a:lnTo>
                      <a:pt x="454997" y="138776"/>
                    </a:lnTo>
                    <a:lnTo>
                      <a:pt x="454997" y="83781"/>
                    </a:lnTo>
                    <a:cubicBezTo>
                      <a:pt x="454997" y="68616"/>
                      <a:pt x="442664" y="56284"/>
                      <a:pt x="427499" y="56284"/>
                    </a:cubicBezTo>
                    <a:lnTo>
                      <a:pt x="317509" y="56284"/>
                    </a:lnTo>
                    <a:cubicBezTo>
                      <a:pt x="302345" y="56284"/>
                      <a:pt x="290012" y="68616"/>
                      <a:pt x="290012" y="83781"/>
                    </a:cubicBezTo>
                    <a:lnTo>
                      <a:pt x="290012" y="138776"/>
                    </a:lnTo>
                    <a:lnTo>
                      <a:pt x="262515" y="138776"/>
                    </a:lnTo>
                    <a:lnTo>
                      <a:pt x="262515" y="83781"/>
                    </a:lnTo>
                    <a:close/>
                    <a:moveTo>
                      <a:pt x="427499" y="83781"/>
                    </a:moveTo>
                    <a:lnTo>
                      <a:pt x="427499" y="138776"/>
                    </a:lnTo>
                    <a:lnTo>
                      <a:pt x="317509" y="138776"/>
                    </a:lnTo>
                    <a:lnTo>
                      <a:pt x="317509" y="83781"/>
                    </a:lnTo>
                    <a:lnTo>
                      <a:pt x="427499" y="83781"/>
                    </a:lnTo>
                    <a:close/>
                    <a:moveTo>
                      <a:pt x="70033" y="345007"/>
                    </a:moveTo>
                    <a:cubicBezTo>
                      <a:pt x="47292" y="345007"/>
                      <a:pt x="28786" y="326501"/>
                      <a:pt x="28786" y="303761"/>
                    </a:cubicBezTo>
                    <a:lnTo>
                      <a:pt x="28786" y="166274"/>
                    </a:lnTo>
                    <a:lnTo>
                      <a:pt x="248766" y="166274"/>
                    </a:lnTo>
                    <a:lnTo>
                      <a:pt x="303761" y="166274"/>
                    </a:lnTo>
                    <a:lnTo>
                      <a:pt x="441248" y="166274"/>
                    </a:lnTo>
                    <a:lnTo>
                      <a:pt x="496243" y="166274"/>
                    </a:lnTo>
                    <a:lnTo>
                      <a:pt x="716222" y="166274"/>
                    </a:lnTo>
                    <a:lnTo>
                      <a:pt x="716222" y="303761"/>
                    </a:lnTo>
                    <a:cubicBezTo>
                      <a:pt x="716222" y="326501"/>
                      <a:pt x="697716" y="345007"/>
                      <a:pt x="674976" y="345007"/>
                    </a:cubicBezTo>
                    <a:lnTo>
                      <a:pt x="661227" y="345007"/>
                    </a:lnTo>
                    <a:lnTo>
                      <a:pt x="427499" y="345007"/>
                    </a:lnTo>
                    <a:lnTo>
                      <a:pt x="427499" y="303761"/>
                    </a:lnTo>
                    <a:cubicBezTo>
                      <a:pt x="427499" y="296171"/>
                      <a:pt x="421340" y="290012"/>
                      <a:pt x="413750" y="290012"/>
                    </a:cubicBezTo>
                    <a:lnTo>
                      <a:pt x="331258" y="290012"/>
                    </a:lnTo>
                    <a:cubicBezTo>
                      <a:pt x="323669" y="290012"/>
                      <a:pt x="317509" y="296171"/>
                      <a:pt x="317509" y="303761"/>
                    </a:cubicBezTo>
                    <a:lnTo>
                      <a:pt x="317509" y="345007"/>
                    </a:lnTo>
                    <a:lnTo>
                      <a:pt x="83781" y="345007"/>
                    </a:lnTo>
                    <a:lnTo>
                      <a:pt x="70033" y="345007"/>
                    </a:lnTo>
                    <a:close/>
                    <a:moveTo>
                      <a:pt x="400002" y="317509"/>
                    </a:moveTo>
                    <a:lnTo>
                      <a:pt x="400002" y="358756"/>
                    </a:lnTo>
                    <a:lnTo>
                      <a:pt x="400002" y="400002"/>
                    </a:lnTo>
                    <a:lnTo>
                      <a:pt x="345007" y="400002"/>
                    </a:lnTo>
                    <a:lnTo>
                      <a:pt x="345007" y="358756"/>
                    </a:lnTo>
                    <a:lnTo>
                      <a:pt x="345007" y="317509"/>
                    </a:lnTo>
                    <a:lnTo>
                      <a:pt x="400002" y="317509"/>
                    </a:lnTo>
                    <a:close/>
                    <a:moveTo>
                      <a:pt x="166274" y="688739"/>
                    </a:moveTo>
                    <a:lnTo>
                      <a:pt x="166274" y="688725"/>
                    </a:lnTo>
                    <a:cubicBezTo>
                      <a:pt x="128368" y="688725"/>
                      <a:pt x="97530" y="657886"/>
                      <a:pt x="97530" y="619981"/>
                    </a:cubicBezTo>
                    <a:lnTo>
                      <a:pt x="97530" y="372504"/>
                    </a:lnTo>
                    <a:lnTo>
                      <a:pt x="317509" y="372504"/>
                    </a:lnTo>
                    <a:lnTo>
                      <a:pt x="317509" y="413750"/>
                    </a:lnTo>
                    <a:cubicBezTo>
                      <a:pt x="317509" y="421340"/>
                      <a:pt x="323669" y="427499"/>
                      <a:pt x="331258" y="427499"/>
                    </a:cubicBezTo>
                    <a:lnTo>
                      <a:pt x="413750" y="427499"/>
                    </a:lnTo>
                    <a:cubicBezTo>
                      <a:pt x="421340" y="427499"/>
                      <a:pt x="427499" y="421340"/>
                      <a:pt x="427499" y="413750"/>
                    </a:cubicBezTo>
                    <a:lnTo>
                      <a:pt x="427499" y="372504"/>
                    </a:lnTo>
                    <a:lnTo>
                      <a:pt x="647479" y="372504"/>
                    </a:lnTo>
                    <a:lnTo>
                      <a:pt x="647479" y="413792"/>
                    </a:lnTo>
                    <a:cubicBezTo>
                      <a:pt x="631503" y="407110"/>
                      <a:pt x="614372" y="402669"/>
                      <a:pt x="596471" y="400895"/>
                    </a:cubicBezTo>
                    <a:cubicBezTo>
                      <a:pt x="590586" y="400304"/>
                      <a:pt x="584661" y="400002"/>
                      <a:pt x="578735" y="400002"/>
                    </a:cubicBezTo>
                    <a:cubicBezTo>
                      <a:pt x="480184" y="400002"/>
                      <a:pt x="400002" y="480184"/>
                      <a:pt x="400002" y="578735"/>
                    </a:cubicBezTo>
                    <a:cubicBezTo>
                      <a:pt x="400002" y="584303"/>
                      <a:pt x="400332" y="589844"/>
                      <a:pt x="400840" y="595344"/>
                    </a:cubicBezTo>
                    <a:cubicBezTo>
                      <a:pt x="401047" y="597530"/>
                      <a:pt x="401377" y="599661"/>
                      <a:pt x="401665" y="601819"/>
                    </a:cubicBezTo>
                    <a:cubicBezTo>
                      <a:pt x="402078" y="604995"/>
                      <a:pt x="402532" y="608171"/>
                      <a:pt x="403123" y="611306"/>
                    </a:cubicBezTo>
                    <a:cubicBezTo>
                      <a:pt x="403618" y="613987"/>
                      <a:pt x="404209" y="616640"/>
                      <a:pt x="404828" y="619280"/>
                    </a:cubicBezTo>
                    <a:cubicBezTo>
                      <a:pt x="405405" y="621741"/>
                      <a:pt x="406037" y="624175"/>
                      <a:pt x="406711" y="626608"/>
                    </a:cubicBezTo>
                    <a:cubicBezTo>
                      <a:pt x="407536" y="629550"/>
                      <a:pt x="408375" y="632465"/>
                      <a:pt x="409337" y="635339"/>
                    </a:cubicBezTo>
                    <a:cubicBezTo>
                      <a:pt x="409983" y="637277"/>
                      <a:pt x="410726" y="639174"/>
                      <a:pt x="411441" y="641086"/>
                    </a:cubicBezTo>
                    <a:cubicBezTo>
                      <a:pt x="412623" y="644248"/>
                      <a:pt x="413792" y="647396"/>
                      <a:pt x="415139" y="650476"/>
                    </a:cubicBezTo>
                    <a:cubicBezTo>
                      <a:pt x="415538" y="651397"/>
                      <a:pt x="416033" y="652277"/>
                      <a:pt x="416445" y="653198"/>
                    </a:cubicBezTo>
                    <a:cubicBezTo>
                      <a:pt x="420130" y="661186"/>
                      <a:pt x="424323" y="668899"/>
                      <a:pt x="429094" y="676200"/>
                    </a:cubicBezTo>
                    <a:cubicBezTo>
                      <a:pt x="429204" y="676365"/>
                      <a:pt x="429300" y="676543"/>
                      <a:pt x="429410" y="676722"/>
                    </a:cubicBezTo>
                    <a:cubicBezTo>
                      <a:pt x="431431" y="679788"/>
                      <a:pt x="433617" y="682703"/>
                      <a:pt x="435803" y="685631"/>
                    </a:cubicBezTo>
                    <a:cubicBezTo>
                      <a:pt x="436573" y="686649"/>
                      <a:pt x="437247" y="687735"/>
                      <a:pt x="438031" y="688739"/>
                    </a:cubicBezTo>
                    <a:lnTo>
                      <a:pt x="166274" y="688739"/>
                    </a:lnTo>
                    <a:close/>
                    <a:moveTo>
                      <a:pt x="657900" y="707354"/>
                    </a:moveTo>
                    <a:cubicBezTo>
                      <a:pt x="634844" y="721598"/>
                      <a:pt x="607772" y="729971"/>
                      <a:pt x="578735" y="729971"/>
                    </a:cubicBezTo>
                    <a:cubicBezTo>
                      <a:pt x="539991" y="729971"/>
                      <a:pt x="504712" y="715205"/>
                      <a:pt x="477929" y="691158"/>
                    </a:cubicBezTo>
                    <a:cubicBezTo>
                      <a:pt x="474561" y="688134"/>
                      <a:pt x="471330" y="684985"/>
                      <a:pt x="468278" y="681699"/>
                    </a:cubicBezTo>
                    <a:cubicBezTo>
                      <a:pt x="467632" y="681012"/>
                      <a:pt x="466999" y="680311"/>
                      <a:pt x="466381" y="679609"/>
                    </a:cubicBezTo>
                    <a:cubicBezTo>
                      <a:pt x="463480" y="676392"/>
                      <a:pt x="460744" y="673051"/>
                      <a:pt x="458145" y="669628"/>
                    </a:cubicBezTo>
                    <a:cubicBezTo>
                      <a:pt x="457568" y="668858"/>
                      <a:pt x="456976" y="668088"/>
                      <a:pt x="456413" y="667318"/>
                    </a:cubicBezTo>
                    <a:cubicBezTo>
                      <a:pt x="453855" y="663785"/>
                      <a:pt x="451463" y="660155"/>
                      <a:pt x="449222" y="656429"/>
                    </a:cubicBezTo>
                    <a:cubicBezTo>
                      <a:pt x="448782" y="655700"/>
                      <a:pt x="448315" y="654972"/>
                      <a:pt x="447889" y="654229"/>
                    </a:cubicBezTo>
                    <a:cubicBezTo>
                      <a:pt x="445634" y="650338"/>
                      <a:pt x="443571" y="646324"/>
                      <a:pt x="441674" y="642254"/>
                    </a:cubicBezTo>
                    <a:cubicBezTo>
                      <a:pt x="441372" y="641608"/>
                      <a:pt x="441042" y="640989"/>
                      <a:pt x="440753" y="640357"/>
                    </a:cubicBezTo>
                    <a:cubicBezTo>
                      <a:pt x="438842" y="636095"/>
                      <a:pt x="437165" y="631750"/>
                      <a:pt x="435652" y="627323"/>
                    </a:cubicBezTo>
                    <a:cubicBezTo>
                      <a:pt x="435473" y="626787"/>
                      <a:pt x="435240" y="626264"/>
                      <a:pt x="435061" y="625728"/>
                    </a:cubicBezTo>
                    <a:cubicBezTo>
                      <a:pt x="433590" y="621246"/>
                      <a:pt x="432366" y="616668"/>
                      <a:pt x="431308" y="612048"/>
                    </a:cubicBezTo>
                    <a:cubicBezTo>
                      <a:pt x="431184" y="611512"/>
                      <a:pt x="431005" y="610990"/>
                      <a:pt x="430895" y="610440"/>
                    </a:cubicBezTo>
                    <a:cubicBezTo>
                      <a:pt x="429905" y="605889"/>
                      <a:pt x="429204" y="601269"/>
                      <a:pt x="428654" y="596622"/>
                    </a:cubicBezTo>
                    <a:cubicBezTo>
                      <a:pt x="428572" y="595976"/>
                      <a:pt x="428434" y="595344"/>
                      <a:pt x="428365" y="594697"/>
                    </a:cubicBezTo>
                    <a:cubicBezTo>
                      <a:pt x="427788" y="589418"/>
                      <a:pt x="427499" y="584083"/>
                      <a:pt x="427499" y="578735"/>
                    </a:cubicBezTo>
                    <a:cubicBezTo>
                      <a:pt x="427499" y="495349"/>
                      <a:pt x="495349" y="427499"/>
                      <a:pt x="578735" y="427499"/>
                    </a:cubicBezTo>
                    <a:cubicBezTo>
                      <a:pt x="584853" y="427499"/>
                      <a:pt x="590944" y="427967"/>
                      <a:pt x="596993" y="428709"/>
                    </a:cubicBezTo>
                    <a:cubicBezTo>
                      <a:pt x="598368" y="428874"/>
                      <a:pt x="599716" y="429135"/>
                      <a:pt x="601077" y="429328"/>
                    </a:cubicBezTo>
                    <a:cubicBezTo>
                      <a:pt x="606081" y="430084"/>
                      <a:pt x="611045" y="431060"/>
                      <a:pt x="615953" y="432311"/>
                    </a:cubicBezTo>
                    <a:cubicBezTo>
                      <a:pt x="616984" y="432572"/>
                      <a:pt x="618015" y="432820"/>
                      <a:pt x="619046" y="433109"/>
                    </a:cubicBezTo>
                    <a:cubicBezTo>
                      <a:pt x="631159" y="436491"/>
                      <a:pt x="642887" y="441344"/>
                      <a:pt x="653899" y="447669"/>
                    </a:cubicBezTo>
                    <a:cubicBezTo>
                      <a:pt x="699284" y="473819"/>
                      <a:pt x="729971" y="522709"/>
                      <a:pt x="729971" y="578735"/>
                    </a:cubicBezTo>
                    <a:cubicBezTo>
                      <a:pt x="729971" y="607772"/>
                      <a:pt x="721598" y="634844"/>
                      <a:pt x="707354" y="657900"/>
                    </a:cubicBezTo>
                    <a:cubicBezTo>
                      <a:pt x="694994" y="677918"/>
                      <a:pt x="677918" y="694994"/>
                      <a:pt x="657900" y="707354"/>
                    </a:cubicBezTo>
                    <a:close/>
                    <a:moveTo>
                      <a:pt x="773568" y="798715"/>
                    </a:moveTo>
                    <a:cubicBezTo>
                      <a:pt x="766859" y="798715"/>
                      <a:pt x="760548" y="796102"/>
                      <a:pt x="755791" y="791345"/>
                    </a:cubicBezTo>
                    <a:lnTo>
                      <a:pt x="685948" y="721488"/>
                    </a:lnTo>
                    <a:cubicBezTo>
                      <a:pt x="686236" y="721268"/>
                      <a:pt x="686470" y="720993"/>
                      <a:pt x="686759" y="720773"/>
                    </a:cubicBezTo>
                    <a:cubicBezTo>
                      <a:pt x="699573" y="710998"/>
                      <a:pt x="711011" y="699573"/>
                      <a:pt x="720787" y="686745"/>
                    </a:cubicBezTo>
                    <a:cubicBezTo>
                      <a:pt x="721007" y="686456"/>
                      <a:pt x="721282" y="686223"/>
                      <a:pt x="721502" y="685934"/>
                    </a:cubicBezTo>
                    <a:lnTo>
                      <a:pt x="791359" y="755777"/>
                    </a:lnTo>
                    <a:cubicBezTo>
                      <a:pt x="796102" y="760548"/>
                      <a:pt x="798715" y="766859"/>
                      <a:pt x="798715" y="773568"/>
                    </a:cubicBezTo>
                    <a:cubicBezTo>
                      <a:pt x="798715" y="787441"/>
                      <a:pt x="787441" y="798715"/>
                      <a:pt x="773568" y="7987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18" name="组合 117"/>
          <p:cNvGrpSpPr/>
          <p:nvPr/>
        </p:nvGrpSpPr>
        <p:grpSpPr>
          <a:xfrm>
            <a:off x="7144910" y="3507406"/>
            <a:ext cx="592993" cy="592993"/>
            <a:chOff x="9757628" y="1499134"/>
            <a:chExt cx="895723" cy="895723"/>
          </a:xfrm>
        </p:grpSpPr>
        <p:sp>
          <p:nvSpPr>
            <p:cNvPr id="119" name="椭圆 118"/>
            <p:cNvSpPr/>
            <p:nvPr/>
          </p:nvSpPr>
          <p:spPr>
            <a:xfrm>
              <a:off x="9757628" y="1499134"/>
              <a:ext cx="895723" cy="8957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215900" sx="102000" sy="102000" algn="ctr" rotWithShape="0">
                <a:srgbClr val="1A298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OPPOSans M" panose="00020600040101010101" charset="-122"/>
                <a:ea typeface="OPPOSans M" panose="00020600040101010101" charset="-122"/>
              </a:endParaRPr>
            </a:p>
          </p:txBody>
        </p:sp>
        <p:grpSp>
          <p:nvGrpSpPr>
            <p:cNvPr id="120" name="图形 34"/>
            <p:cNvGrpSpPr/>
            <p:nvPr/>
          </p:nvGrpSpPr>
          <p:grpSpPr>
            <a:xfrm>
              <a:off x="9964022" y="1705528"/>
              <a:ext cx="482934" cy="482934"/>
              <a:chOff x="6508461" y="4666384"/>
              <a:chExt cx="824923" cy="824923"/>
            </a:xfrm>
          </p:grpSpPr>
          <p:sp>
            <p:nvSpPr>
              <p:cNvPr id="121" name="任意多边形: 形状 120"/>
              <p:cNvSpPr/>
              <p:nvPr/>
            </p:nvSpPr>
            <p:spPr>
              <a:xfrm>
                <a:off x="6507172" y="5132551"/>
                <a:ext cx="331688" cy="359185"/>
              </a:xfrm>
              <a:custGeom>
                <a:avLst/>
                <a:gdLst>
                  <a:gd name="connsiteX0" fmla="*/ 230975 w 331687"/>
                  <a:gd name="connsiteY0" fmla="*/ 168570 h 359185"/>
                  <a:gd name="connsiteX1" fmla="*/ 262515 w 331687"/>
                  <a:gd name="connsiteY1" fmla="*/ 97530 h 359185"/>
                  <a:gd name="connsiteX2" fmla="*/ 166274 w 331687"/>
                  <a:gd name="connsiteY2" fmla="*/ 1289 h 359185"/>
                  <a:gd name="connsiteX3" fmla="*/ 70033 w 331687"/>
                  <a:gd name="connsiteY3" fmla="*/ 97530 h 359185"/>
                  <a:gd name="connsiteX4" fmla="*/ 101572 w 331687"/>
                  <a:gd name="connsiteY4" fmla="*/ 168570 h 359185"/>
                  <a:gd name="connsiteX5" fmla="*/ 1289 w 331687"/>
                  <a:gd name="connsiteY5" fmla="*/ 290012 h 359185"/>
                  <a:gd name="connsiteX6" fmla="*/ 1289 w 331687"/>
                  <a:gd name="connsiteY6" fmla="*/ 345007 h 359185"/>
                  <a:gd name="connsiteX7" fmla="*/ 15038 w 331687"/>
                  <a:gd name="connsiteY7" fmla="*/ 358756 h 359185"/>
                  <a:gd name="connsiteX8" fmla="*/ 317509 w 331687"/>
                  <a:gd name="connsiteY8" fmla="*/ 358756 h 359185"/>
                  <a:gd name="connsiteX9" fmla="*/ 331258 w 331687"/>
                  <a:gd name="connsiteY9" fmla="*/ 345007 h 359185"/>
                  <a:gd name="connsiteX10" fmla="*/ 331258 w 331687"/>
                  <a:gd name="connsiteY10" fmla="*/ 290012 h 359185"/>
                  <a:gd name="connsiteX11" fmla="*/ 230975 w 331687"/>
                  <a:gd name="connsiteY11" fmla="*/ 168570 h 359185"/>
                  <a:gd name="connsiteX12" fmla="*/ 97530 w 331687"/>
                  <a:gd name="connsiteY12" fmla="*/ 97530 h 359185"/>
                  <a:gd name="connsiteX13" fmla="*/ 166274 w 331687"/>
                  <a:gd name="connsiteY13" fmla="*/ 28786 h 359185"/>
                  <a:gd name="connsiteX14" fmla="*/ 235017 w 331687"/>
                  <a:gd name="connsiteY14" fmla="*/ 97530 h 359185"/>
                  <a:gd name="connsiteX15" fmla="*/ 166274 w 331687"/>
                  <a:gd name="connsiteY15" fmla="*/ 166274 h 359185"/>
                  <a:gd name="connsiteX16" fmla="*/ 97530 w 331687"/>
                  <a:gd name="connsiteY16" fmla="*/ 97530 h 359185"/>
                  <a:gd name="connsiteX17" fmla="*/ 303761 w 331687"/>
                  <a:gd name="connsiteY17" fmla="*/ 331258 h 359185"/>
                  <a:gd name="connsiteX18" fmla="*/ 28786 w 331687"/>
                  <a:gd name="connsiteY18" fmla="*/ 331258 h 359185"/>
                  <a:gd name="connsiteX19" fmla="*/ 28786 w 331687"/>
                  <a:gd name="connsiteY19" fmla="*/ 290012 h 359185"/>
                  <a:gd name="connsiteX20" fmla="*/ 125027 w 331687"/>
                  <a:gd name="connsiteY20" fmla="*/ 193771 h 359185"/>
                  <a:gd name="connsiteX21" fmla="*/ 207520 w 331687"/>
                  <a:gd name="connsiteY21" fmla="*/ 193771 h 359185"/>
                  <a:gd name="connsiteX22" fmla="*/ 303761 w 331687"/>
                  <a:gd name="connsiteY22" fmla="*/ 290012 h 359185"/>
                  <a:gd name="connsiteX23" fmla="*/ 303761 w 331687"/>
                  <a:gd name="connsiteY23" fmla="*/ 331258 h 359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1687" h="359185">
                    <a:moveTo>
                      <a:pt x="230975" y="168570"/>
                    </a:moveTo>
                    <a:cubicBezTo>
                      <a:pt x="250292" y="150958"/>
                      <a:pt x="262515" y="125674"/>
                      <a:pt x="262515" y="97530"/>
                    </a:cubicBezTo>
                    <a:cubicBezTo>
                      <a:pt x="262515" y="44474"/>
                      <a:pt x="219344" y="1289"/>
                      <a:pt x="166274" y="1289"/>
                    </a:cubicBezTo>
                    <a:cubicBezTo>
                      <a:pt x="113204" y="1289"/>
                      <a:pt x="70033" y="44474"/>
                      <a:pt x="70033" y="97530"/>
                    </a:cubicBezTo>
                    <a:cubicBezTo>
                      <a:pt x="70033" y="125674"/>
                      <a:pt x="82255" y="150958"/>
                      <a:pt x="101572" y="168570"/>
                    </a:cubicBezTo>
                    <a:cubicBezTo>
                      <a:pt x="44529" y="179569"/>
                      <a:pt x="1289" y="229806"/>
                      <a:pt x="1289" y="290012"/>
                    </a:cubicBezTo>
                    <a:lnTo>
                      <a:pt x="1289" y="345007"/>
                    </a:lnTo>
                    <a:cubicBezTo>
                      <a:pt x="1289" y="352610"/>
                      <a:pt x="7448" y="358756"/>
                      <a:pt x="15038" y="358756"/>
                    </a:cubicBezTo>
                    <a:lnTo>
                      <a:pt x="317509" y="358756"/>
                    </a:lnTo>
                    <a:cubicBezTo>
                      <a:pt x="325099" y="358756"/>
                      <a:pt x="331258" y="352610"/>
                      <a:pt x="331258" y="345007"/>
                    </a:cubicBezTo>
                    <a:lnTo>
                      <a:pt x="331258" y="290012"/>
                    </a:lnTo>
                    <a:cubicBezTo>
                      <a:pt x="331258" y="229806"/>
                      <a:pt x="288018" y="179569"/>
                      <a:pt x="230975" y="168570"/>
                    </a:cubicBezTo>
                    <a:close/>
                    <a:moveTo>
                      <a:pt x="97530" y="97530"/>
                    </a:moveTo>
                    <a:cubicBezTo>
                      <a:pt x="97530" y="59625"/>
                      <a:pt x="128368" y="28786"/>
                      <a:pt x="166274" y="28786"/>
                    </a:cubicBezTo>
                    <a:cubicBezTo>
                      <a:pt x="204179" y="28786"/>
                      <a:pt x="235017" y="59625"/>
                      <a:pt x="235017" y="97530"/>
                    </a:cubicBezTo>
                    <a:cubicBezTo>
                      <a:pt x="235017" y="135435"/>
                      <a:pt x="204179" y="166274"/>
                      <a:pt x="166274" y="166274"/>
                    </a:cubicBezTo>
                    <a:cubicBezTo>
                      <a:pt x="128368" y="166274"/>
                      <a:pt x="97530" y="135435"/>
                      <a:pt x="97530" y="97530"/>
                    </a:cubicBezTo>
                    <a:close/>
                    <a:moveTo>
                      <a:pt x="303761" y="331258"/>
                    </a:moveTo>
                    <a:lnTo>
                      <a:pt x="28786" y="331258"/>
                    </a:lnTo>
                    <a:lnTo>
                      <a:pt x="28786" y="290012"/>
                    </a:lnTo>
                    <a:cubicBezTo>
                      <a:pt x="28786" y="236956"/>
                      <a:pt x="71957" y="193771"/>
                      <a:pt x="125027" y="193771"/>
                    </a:cubicBezTo>
                    <a:lnTo>
                      <a:pt x="207520" y="193771"/>
                    </a:lnTo>
                    <a:cubicBezTo>
                      <a:pt x="260590" y="193771"/>
                      <a:pt x="303761" y="236956"/>
                      <a:pt x="303761" y="290012"/>
                    </a:cubicBezTo>
                    <a:lnTo>
                      <a:pt x="303761" y="33125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2" name="任意多边形: 形状 121"/>
              <p:cNvSpPr/>
              <p:nvPr/>
            </p:nvSpPr>
            <p:spPr>
              <a:xfrm>
                <a:off x="6699654" y="4665095"/>
                <a:ext cx="634160" cy="592913"/>
              </a:xfrm>
              <a:custGeom>
                <a:avLst/>
                <a:gdLst>
                  <a:gd name="connsiteX0" fmla="*/ 564986 w 634159"/>
                  <a:gd name="connsiteY0" fmla="*/ 1289 h 592913"/>
                  <a:gd name="connsiteX1" fmla="*/ 70033 w 634159"/>
                  <a:gd name="connsiteY1" fmla="*/ 1289 h 592913"/>
                  <a:gd name="connsiteX2" fmla="*/ 1289 w 634159"/>
                  <a:gd name="connsiteY2" fmla="*/ 70033 h 592913"/>
                  <a:gd name="connsiteX3" fmla="*/ 1289 w 634159"/>
                  <a:gd name="connsiteY3" fmla="*/ 372504 h 592913"/>
                  <a:gd name="connsiteX4" fmla="*/ 70033 w 634159"/>
                  <a:gd name="connsiteY4" fmla="*/ 441248 h 592913"/>
                  <a:gd name="connsiteX5" fmla="*/ 276263 w 634159"/>
                  <a:gd name="connsiteY5" fmla="*/ 441248 h 592913"/>
                  <a:gd name="connsiteX6" fmla="*/ 276263 w 634159"/>
                  <a:gd name="connsiteY6" fmla="*/ 497673 h 592913"/>
                  <a:gd name="connsiteX7" fmla="*/ 225860 w 634159"/>
                  <a:gd name="connsiteY7" fmla="*/ 503268 h 592913"/>
                  <a:gd name="connsiteX8" fmla="*/ 126471 w 634159"/>
                  <a:gd name="connsiteY8" fmla="*/ 572576 h 592913"/>
                  <a:gd name="connsiteX9" fmla="*/ 127076 w 634159"/>
                  <a:gd name="connsiteY9" fmla="*/ 585953 h 592913"/>
                  <a:gd name="connsiteX10" fmla="*/ 138776 w 634159"/>
                  <a:gd name="connsiteY10" fmla="*/ 592484 h 592913"/>
                  <a:gd name="connsiteX11" fmla="*/ 496243 w 634159"/>
                  <a:gd name="connsiteY11" fmla="*/ 592484 h 592913"/>
                  <a:gd name="connsiteX12" fmla="*/ 507943 w 634159"/>
                  <a:gd name="connsiteY12" fmla="*/ 585953 h 592913"/>
                  <a:gd name="connsiteX13" fmla="*/ 508548 w 634159"/>
                  <a:gd name="connsiteY13" fmla="*/ 572576 h 592913"/>
                  <a:gd name="connsiteX14" fmla="*/ 409158 w 634159"/>
                  <a:gd name="connsiteY14" fmla="*/ 503268 h 592913"/>
                  <a:gd name="connsiteX15" fmla="*/ 358756 w 634159"/>
                  <a:gd name="connsiteY15" fmla="*/ 497673 h 592913"/>
                  <a:gd name="connsiteX16" fmla="*/ 358756 w 634159"/>
                  <a:gd name="connsiteY16" fmla="*/ 441248 h 592913"/>
                  <a:gd name="connsiteX17" fmla="*/ 564986 w 634159"/>
                  <a:gd name="connsiteY17" fmla="*/ 441248 h 592913"/>
                  <a:gd name="connsiteX18" fmla="*/ 633730 w 634159"/>
                  <a:gd name="connsiteY18" fmla="*/ 372504 h 592913"/>
                  <a:gd name="connsiteX19" fmla="*/ 633730 w 634159"/>
                  <a:gd name="connsiteY19" fmla="*/ 70033 h 592913"/>
                  <a:gd name="connsiteX20" fmla="*/ 564986 w 634159"/>
                  <a:gd name="connsiteY20" fmla="*/ 1289 h 592913"/>
                  <a:gd name="connsiteX21" fmla="*/ 406106 w 634159"/>
                  <a:gd name="connsiteY21" fmla="*/ 530615 h 592913"/>
                  <a:gd name="connsiteX22" fmla="*/ 470835 w 634159"/>
                  <a:gd name="connsiteY22" fmla="*/ 564986 h 592913"/>
                  <a:gd name="connsiteX23" fmla="*/ 164184 w 634159"/>
                  <a:gd name="connsiteY23" fmla="*/ 564986 h 592913"/>
                  <a:gd name="connsiteX24" fmla="*/ 228899 w 634159"/>
                  <a:gd name="connsiteY24" fmla="*/ 530615 h 592913"/>
                  <a:gd name="connsiteX25" fmla="*/ 290796 w 634159"/>
                  <a:gd name="connsiteY25" fmla="*/ 523740 h 592913"/>
                  <a:gd name="connsiteX26" fmla="*/ 344209 w 634159"/>
                  <a:gd name="connsiteY26" fmla="*/ 523740 h 592913"/>
                  <a:gd name="connsiteX27" fmla="*/ 406106 w 634159"/>
                  <a:gd name="connsiteY27" fmla="*/ 530615 h 592913"/>
                  <a:gd name="connsiteX28" fmla="*/ 303761 w 634159"/>
                  <a:gd name="connsiteY28" fmla="*/ 496243 h 592913"/>
                  <a:gd name="connsiteX29" fmla="*/ 303761 w 634159"/>
                  <a:gd name="connsiteY29" fmla="*/ 441248 h 592913"/>
                  <a:gd name="connsiteX30" fmla="*/ 331258 w 634159"/>
                  <a:gd name="connsiteY30" fmla="*/ 441248 h 592913"/>
                  <a:gd name="connsiteX31" fmla="*/ 331258 w 634159"/>
                  <a:gd name="connsiteY31" fmla="*/ 496243 h 592913"/>
                  <a:gd name="connsiteX32" fmla="*/ 303761 w 634159"/>
                  <a:gd name="connsiteY32" fmla="*/ 496243 h 592913"/>
                  <a:gd name="connsiteX33" fmla="*/ 564986 w 634159"/>
                  <a:gd name="connsiteY33" fmla="*/ 413750 h 592913"/>
                  <a:gd name="connsiteX34" fmla="*/ 345007 w 634159"/>
                  <a:gd name="connsiteY34" fmla="*/ 413750 h 592913"/>
                  <a:gd name="connsiteX35" fmla="*/ 290012 w 634159"/>
                  <a:gd name="connsiteY35" fmla="*/ 413750 h 592913"/>
                  <a:gd name="connsiteX36" fmla="*/ 70033 w 634159"/>
                  <a:gd name="connsiteY36" fmla="*/ 413750 h 592913"/>
                  <a:gd name="connsiteX37" fmla="*/ 31316 w 634159"/>
                  <a:gd name="connsiteY37" fmla="*/ 386253 h 592913"/>
                  <a:gd name="connsiteX38" fmla="*/ 603689 w 634159"/>
                  <a:gd name="connsiteY38" fmla="*/ 386253 h 592913"/>
                  <a:gd name="connsiteX39" fmla="*/ 564986 w 634159"/>
                  <a:gd name="connsiteY39" fmla="*/ 413750 h 592913"/>
                  <a:gd name="connsiteX40" fmla="*/ 606233 w 634159"/>
                  <a:gd name="connsiteY40" fmla="*/ 358756 h 592913"/>
                  <a:gd name="connsiteX41" fmla="*/ 28786 w 634159"/>
                  <a:gd name="connsiteY41" fmla="*/ 358756 h 592913"/>
                  <a:gd name="connsiteX42" fmla="*/ 28786 w 634159"/>
                  <a:gd name="connsiteY42" fmla="*/ 70033 h 592913"/>
                  <a:gd name="connsiteX43" fmla="*/ 70033 w 634159"/>
                  <a:gd name="connsiteY43" fmla="*/ 28786 h 592913"/>
                  <a:gd name="connsiteX44" fmla="*/ 564986 w 634159"/>
                  <a:gd name="connsiteY44" fmla="*/ 28786 h 592913"/>
                  <a:gd name="connsiteX45" fmla="*/ 606233 w 634159"/>
                  <a:gd name="connsiteY45" fmla="*/ 70033 h 592913"/>
                  <a:gd name="connsiteX46" fmla="*/ 606233 w 634159"/>
                  <a:gd name="connsiteY46" fmla="*/ 358756 h 59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34159" h="592913">
                    <a:moveTo>
                      <a:pt x="564986" y="1289"/>
                    </a:moveTo>
                    <a:lnTo>
                      <a:pt x="70033" y="1289"/>
                    </a:lnTo>
                    <a:cubicBezTo>
                      <a:pt x="32127" y="1289"/>
                      <a:pt x="1289" y="32127"/>
                      <a:pt x="1289" y="70033"/>
                    </a:cubicBezTo>
                    <a:lnTo>
                      <a:pt x="1289" y="372504"/>
                    </a:lnTo>
                    <a:cubicBezTo>
                      <a:pt x="1289" y="410410"/>
                      <a:pt x="32127" y="441248"/>
                      <a:pt x="70033" y="441248"/>
                    </a:cubicBezTo>
                    <a:lnTo>
                      <a:pt x="276263" y="441248"/>
                    </a:lnTo>
                    <a:lnTo>
                      <a:pt x="276263" y="497673"/>
                    </a:lnTo>
                    <a:lnTo>
                      <a:pt x="225860" y="503268"/>
                    </a:lnTo>
                    <a:cubicBezTo>
                      <a:pt x="182937" y="508053"/>
                      <a:pt x="145788" y="533956"/>
                      <a:pt x="126471" y="572576"/>
                    </a:cubicBezTo>
                    <a:cubicBezTo>
                      <a:pt x="124340" y="576838"/>
                      <a:pt x="124574" y="581897"/>
                      <a:pt x="127076" y="585953"/>
                    </a:cubicBezTo>
                    <a:cubicBezTo>
                      <a:pt x="129578" y="590009"/>
                      <a:pt x="134005" y="592484"/>
                      <a:pt x="138776" y="592484"/>
                    </a:cubicBezTo>
                    <a:lnTo>
                      <a:pt x="496243" y="592484"/>
                    </a:lnTo>
                    <a:cubicBezTo>
                      <a:pt x="501014" y="592484"/>
                      <a:pt x="505427" y="590009"/>
                      <a:pt x="507943" y="585953"/>
                    </a:cubicBezTo>
                    <a:cubicBezTo>
                      <a:pt x="510459" y="581897"/>
                      <a:pt x="510679" y="576838"/>
                      <a:pt x="508548" y="572576"/>
                    </a:cubicBezTo>
                    <a:cubicBezTo>
                      <a:pt x="489245" y="533956"/>
                      <a:pt x="452082" y="508053"/>
                      <a:pt x="409158" y="503268"/>
                    </a:cubicBezTo>
                    <a:lnTo>
                      <a:pt x="358756" y="497673"/>
                    </a:lnTo>
                    <a:lnTo>
                      <a:pt x="358756" y="441248"/>
                    </a:lnTo>
                    <a:lnTo>
                      <a:pt x="564986" y="441248"/>
                    </a:lnTo>
                    <a:cubicBezTo>
                      <a:pt x="602892" y="441248"/>
                      <a:pt x="633730" y="410410"/>
                      <a:pt x="633730" y="372504"/>
                    </a:cubicBezTo>
                    <a:lnTo>
                      <a:pt x="633730" y="70033"/>
                    </a:lnTo>
                    <a:cubicBezTo>
                      <a:pt x="633730" y="32127"/>
                      <a:pt x="602892" y="1289"/>
                      <a:pt x="564986" y="1289"/>
                    </a:cubicBezTo>
                    <a:close/>
                    <a:moveTo>
                      <a:pt x="406106" y="530615"/>
                    </a:moveTo>
                    <a:cubicBezTo>
                      <a:pt x="431679" y="533461"/>
                      <a:pt x="454653" y="545876"/>
                      <a:pt x="470835" y="564986"/>
                    </a:cubicBezTo>
                    <a:lnTo>
                      <a:pt x="164184" y="564986"/>
                    </a:lnTo>
                    <a:cubicBezTo>
                      <a:pt x="180366" y="545876"/>
                      <a:pt x="203326" y="533461"/>
                      <a:pt x="228899" y="530615"/>
                    </a:cubicBezTo>
                    <a:lnTo>
                      <a:pt x="290796" y="523740"/>
                    </a:lnTo>
                    <a:lnTo>
                      <a:pt x="344209" y="523740"/>
                    </a:lnTo>
                    <a:lnTo>
                      <a:pt x="406106" y="530615"/>
                    </a:lnTo>
                    <a:close/>
                    <a:moveTo>
                      <a:pt x="303761" y="496243"/>
                    </a:moveTo>
                    <a:lnTo>
                      <a:pt x="303761" y="441248"/>
                    </a:lnTo>
                    <a:lnTo>
                      <a:pt x="331258" y="441248"/>
                    </a:lnTo>
                    <a:lnTo>
                      <a:pt x="331258" y="496243"/>
                    </a:lnTo>
                    <a:lnTo>
                      <a:pt x="303761" y="496243"/>
                    </a:lnTo>
                    <a:close/>
                    <a:moveTo>
                      <a:pt x="564986" y="413750"/>
                    </a:moveTo>
                    <a:lnTo>
                      <a:pt x="345007" y="413750"/>
                    </a:lnTo>
                    <a:lnTo>
                      <a:pt x="290012" y="413750"/>
                    </a:lnTo>
                    <a:lnTo>
                      <a:pt x="70033" y="413750"/>
                    </a:lnTo>
                    <a:cubicBezTo>
                      <a:pt x="52132" y="413750"/>
                      <a:pt x="37008" y="402215"/>
                      <a:pt x="31316" y="386253"/>
                    </a:cubicBezTo>
                    <a:lnTo>
                      <a:pt x="603689" y="386253"/>
                    </a:lnTo>
                    <a:cubicBezTo>
                      <a:pt x="598011" y="402215"/>
                      <a:pt x="582887" y="413750"/>
                      <a:pt x="564986" y="413750"/>
                    </a:cubicBezTo>
                    <a:close/>
                    <a:moveTo>
                      <a:pt x="606233" y="358756"/>
                    </a:moveTo>
                    <a:lnTo>
                      <a:pt x="28786" y="358756"/>
                    </a:lnTo>
                    <a:lnTo>
                      <a:pt x="28786" y="70033"/>
                    </a:lnTo>
                    <a:cubicBezTo>
                      <a:pt x="28786" y="47292"/>
                      <a:pt x="47292" y="28786"/>
                      <a:pt x="70033" y="28786"/>
                    </a:cubicBezTo>
                    <a:lnTo>
                      <a:pt x="564986" y="28786"/>
                    </a:lnTo>
                    <a:cubicBezTo>
                      <a:pt x="587727" y="28786"/>
                      <a:pt x="606233" y="47292"/>
                      <a:pt x="606233" y="70033"/>
                    </a:cubicBezTo>
                    <a:lnTo>
                      <a:pt x="606233" y="35875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3" name="任意多边形: 形状 122"/>
              <p:cNvSpPr/>
              <p:nvPr/>
            </p:nvSpPr>
            <p:spPr>
              <a:xfrm>
                <a:off x="6905885" y="4722400"/>
                <a:ext cx="63588" cy="79055"/>
              </a:xfrm>
              <a:custGeom>
                <a:avLst/>
                <a:gdLst>
                  <a:gd name="connsiteX0" fmla="*/ 63914 w 63587"/>
                  <a:gd name="connsiteY0" fmla="*/ 24167 h 79055"/>
                  <a:gd name="connsiteX1" fmla="*/ 48667 w 63587"/>
                  <a:gd name="connsiteY1" fmla="*/ 1289 h 79055"/>
                  <a:gd name="connsiteX2" fmla="*/ 7421 w 63587"/>
                  <a:gd name="connsiteY2" fmla="*/ 28786 h 79055"/>
                  <a:gd name="connsiteX3" fmla="*/ 1289 w 63587"/>
                  <a:gd name="connsiteY3" fmla="*/ 40225 h 79055"/>
                  <a:gd name="connsiteX4" fmla="*/ 7407 w 63587"/>
                  <a:gd name="connsiteY4" fmla="*/ 51664 h 79055"/>
                  <a:gd name="connsiteX5" fmla="*/ 48653 w 63587"/>
                  <a:gd name="connsiteY5" fmla="*/ 79162 h 79055"/>
                  <a:gd name="connsiteX6" fmla="*/ 63901 w 63587"/>
                  <a:gd name="connsiteY6" fmla="*/ 56284 h 79055"/>
                  <a:gd name="connsiteX7" fmla="*/ 39827 w 63587"/>
                  <a:gd name="connsiteY7" fmla="*/ 40225 h 79055"/>
                  <a:gd name="connsiteX8" fmla="*/ 63914 w 63587"/>
                  <a:gd name="connsiteY8" fmla="*/ 24167 h 7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3587" h="79055">
                    <a:moveTo>
                      <a:pt x="63914" y="24167"/>
                    </a:moveTo>
                    <a:lnTo>
                      <a:pt x="48667" y="1289"/>
                    </a:lnTo>
                    <a:lnTo>
                      <a:pt x="7421" y="28786"/>
                    </a:lnTo>
                    <a:cubicBezTo>
                      <a:pt x="3585" y="31344"/>
                      <a:pt x="1289" y="35633"/>
                      <a:pt x="1289" y="40225"/>
                    </a:cubicBezTo>
                    <a:cubicBezTo>
                      <a:pt x="1289" y="44817"/>
                      <a:pt x="3585" y="49107"/>
                      <a:pt x="7407" y="51664"/>
                    </a:cubicBezTo>
                    <a:lnTo>
                      <a:pt x="48653" y="79162"/>
                    </a:lnTo>
                    <a:lnTo>
                      <a:pt x="63901" y="56284"/>
                    </a:lnTo>
                    <a:lnTo>
                      <a:pt x="39827" y="40225"/>
                    </a:lnTo>
                    <a:lnTo>
                      <a:pt x="63914" y="24167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4" name="任意多边形: 形状 123"/>
              <p:cNvSpPr/>
              <p:nvPr/>
            </p:nvSpPr>
            <p:spPr>
              <a:xfrm>
                <a:off x="6977089" y="4724728"/>
                <a:ext cx="79055" cy="89367"/>
              </a:xfrm>
              <a:custGeom>
                <a:avLst/>
                <a:gdLst>
                  <a:gd name="connsiteX0" fmla="*/ 1812 w 79055"/>
                  <a:gd name="connsiteY0" fmla="*/ 70539 h 89366"/>
                  <a:gd name="connsiteX1" fmla="*/ 56824 w 79055"/>
                  <a:gd name="connsiteY1" fmla="*/ 1812 h 89366"/>
                  <a:gd name="connsiteX2" fmla="*/ 78291 w 79055"/>
                  <a:gd name="connsiteY2" fmla="*/ 18995 h 89366"/>
                  <a:gd name="connsiteX3" fmla="*/ 23279 w 79055"/>
                  <a:gd name="connsiteY3" fmla="*/ 87722 h 89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055" h="89366">
                    <a:moveTo>
                      <a:pt x="1812" y="70539"/>
                    </a:moveTo>
                    <a:lnTo>
                      <a:pt x="56824" y="1812"/>
                    </a:lnTo>
                    <a:lnTo>
                      <a:pt x="78291" y="18995"/>
                    </a:lnTo>
                    <a:lnTo>
                      <a:pt x="23279" y="8772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" name="任意多边形: 形状 124"/>
              <p:cNvSpPr/>
              <p:nvPr/>
            </p:nvSpPr>
            <p:spPr>
              <a:xfrm>
                <a:off x="7063239" y="4722400"/>
                <a:ext cx="63588" cy="79055"/>
              </a:xfrm>
              <a:custGeom>
                <a:avLst/>
                <a:gdLst>
                  <a:gd name="connsiteX0" fmla="*/ 57796 w 63587"/>
                  <a:gd name="connsiteY0" fmla="*/ 28786 h 79055"/>
                  <a:gd name="connsiteX1" fmla="*/ 16550 w 63587"/>
                  <a:gd name="connsiteY1" fmla="*/ 1289 h 79055"/>
                  <a:gd name="connsiteX2" fmla="*/ 1303 w 63587"/>
                  <a:gd name="connsiteY2" fmla="*/ 24167 h 79055"/>
                  <a:gd name="connsiteX3" fmla="*/ 25377 w 63587"/>
                  <a:gd name="connsiteY3" fmla="*/ 40225 h 79055"/>
                  <a:gd name="connsiteX4" fmla="*/ 1289 w 63587"/>
                  <a:gd name="connsiteY4" fmla="*/ 56284 h 79055"/>
                  <a:gd name="connsiteX5" fmla="*/ 16550 w 63587"/>
                  <a:gd name="connsiteY5" fmla="*/ 79162 h 79055"/>
                  <a:gd name="connsiteX6" fmla="*/ 57796 w 63587"/>
                  <a:gd name="connsiteY6" fmla="*/ 51664 h 79055"/>
                  <a:gd name="connsiteX7" fmla="*/ 63914 w 63587"/>
                  <a:gd name="connsiteY7" fmla="*/ 40225 h 79055"/>
                  <a:gd name="connsiteX8" fmla="*/ 57796 w 63587"/>
                  <a:gd name="connsiteY8" fmla="*/ 28786 h 7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3587" h="79055">
                    <a:moveTo>
                      <a:pt x="57796" y="28786"/>
                    </a:moveTo>
                    <a:lnTo>
                      <a:pt x="16550" y="1289"/>
                    </a:lnTo>
                    <a:lnTo>
                      <a:pt x="1303" y="24167"/>
                    </a:lnTo>
                    <a:lnTo>
                      <a:pt x="25377" y="40225"/>
                    </a:lnTo>
                    <a:lnTo>
                      <a:pt x="1289" y="56284"/>
                    </a:lnTo>
                    <a:lnTo>
                      <a:pt x="16550" y="79162"/>
                    </a:lnTo>
                    <a:lnTo>
                      <a:pt x="57796" y="51664"/>
                    </a:lnTo>
                    <a:cubicBezTo>
                      <a:pt x="61618" y="49107"/>
                      <a:pt x="63914" y="44817"/>
                      <a:pt x="63914" y="40225"/>
                    </a:cubicBezTo>
                    <a:cubicBezTo>
                      <a:pt x="63914" y="35633"/>
                      <a:pt x="61618" y="31344"/>
                      <a:pt x="57796" y="2878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6" name="任意多边形: 形状 125"/>
              <p:cNvSpPr/>
              <p:nvPr/>
            </p:nvSpPr>
            <p:spPr>
              <a:xfrm>
                <a:off x="6768398" y="4843828"/>
                <a:ext cx="194201" cy="139206"/>
              </a:xfrm>
              <a:custGeom>
                <a:avLst/>
                <a:gdLst>
                  <a:gd name="connsiteX0" fmla="*/ 166274 w 194200"/>
                  <a:gd name="connsiteY0" fmla="*/ 111279 h 139205"/>
                  <a:gd name="connsiteX1" fmla="*/ 166274 w 194200"/>
                  <a:gd name="connsiteY1" fmla="*/ 28786 h 139205"/>
                  <a:gd name="connsiteX2" fmla="*/ 138776 w 194200"/>
                  <a:gd name="connsiteY2" fmla="*/ 28786 h 139205"/>
                  <a:gd name="connsiteX3" fmla="*/ 138776 w 194200"/>
                  <a:gd name="connsiteY3" fmla="*/ 111279 h 139205"/>
                  <a:gd name="connsiteX4" fmla="*/ 111279 w 194200"/>
                  <a:gd name="connsiteY4" fmla="*/ 111279 h 139205"/>
                  <a:gd name="connsiteX5" fmla="*/ 111279 w 194200"/>
                  <a:gd name="connsiteY5" fmla="*/ 1289 h 139205"/>
                  <a:gd name="connsiteX6" fmla="*/ 83781 w 194200"/>
                  <a:gd name="connsiteY6" fmla="*/ 1289 h 139205"/>
                  <a:gd name="connsiteX7" fmla="*/ 83781 w 194200"/>
                  <a:gd name="connsiteY7" fmla="*/ 111279 h 139205"/>
                  <a:gd name="connsiteX8" fmla="*/ 56284 w 194200"/>
                  <a:gd name="connsiteY8" fmla="*/ 111279 h 139205"/>
                  <a:gd name="connsiteX9" fmla="*/ 56284 w 194200"/>
                  <a:gd name="connsiteY9" fmla="*/ 42535 h 139205"/>
                  <a:gd name="connsiteX10" fmla="*/ 28786 w 194200"/>
                  <a:gd name="connsiteY10" fmla="*/ 42535 h 139205"/>
                  <a:gd name="connsiteX11" fmla="*/ 28786 w 194200"/>
                  <a:gd name="connsiteY11" fmla="*/ 111279 h 139205"/>
                  <a:gd name="connsiteX12" fmla="*/ 1289 w 194200"/>
                  <a:gd name="connsiteY12" fmla="*/ 111279 h 139205"/>
                  <a:gd name="connsiteX13" fmla="*/ 1289 w 194200"/>
                  <a:gd name="connsiteY13" fmla="*/ 138776 h 139205"/>
                  <a:gd name="connsiteX14" fmla="*/ 193771 w 194200"/>
                  <a:gd name="connsiteY14" fmla="*/ 138776 h 139205"/>
                  <a:gd name="connsiteX15" fmla="*/ 193771 w 194200"/>
                  <a:gd name="connsiteY15" fmla="*/ 111279 h 13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4200" h="139205">
                    <a:moveTo>
                      <a:pt x="166274" y="111279"/>
                    </a:moveTo>
                    <a:lnTo>
                      <a:pt x="166274" y="28786"/>
                    </a:lnTo>
                    <a:lnTo>
                      <a:pt x="138776" y="28786"/>
                    </a:lnTo>
                    <a:lnTo>
                      <a:pt x="138776" y="111279"/>
                    </a:lnTo>
                    <a:lnTo>
                      <a:pt x="111279" y="111279"/>
                    </a:lnTo>
                    <a:lnTo>
                      <a:pt x="111279" y="1289"/>
                    </a:lnTo>
                    <a:lnTo>
                      <a:pt x="83781" y="1289"/>
                    </a:lnTo>
                    <a:lnTo>
                      <a:pt x="83781" y="111279"/>
                    </a:lnTo>
                    <a:lnTo>
                      <a:pt x="56284" y="111279"/>
                    </a:lnTo>
                    <a:lnTo>
                      <a:pt x="56284" y="42535"/>
                    </a:lnTo>
                    <a:lnTo>
                      <a:pt x="28786" y="42535"/>
                    </a:lnTo>
                    <a:lnTo>
                      <a:pt x="28786" y="111279"/>
                    </a:lnTo>
                    <a:lnTo>
                      <a:pt x="1289" y="111279"/>
                    </a:lnTo>
                    <a:lnTo>
                      <a:pt x="1289" y="138776"/>
                    </a:lnTo>
                    <a:lnTo>
                      <a:pt x="193771" y="138776"/>
                    </a:lnTo>
                    <a:lnTo>
                      <a:pt x="193771" y="111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7" name="任意多边形: 形状 126"/>
              <p:cNvSpPr/>
              <p:nvPr/>
            </p:nvSpPr>
            <p:spPr>
              <a:xfrm>
                <a:off x="7017813" y="4830082"/>
                <a:ext cx="269819" cy="146080"/>
              </a:xfrm>
              <a:custGeom>
                <a:avLst/>
                <a:gdLst>
                  <a:gd name="connsiteX0" fmla="*/ 186869 w 269818"/>
                  <a:gd name="connsiteY0" fmla="*/ 4476 h 146080"/>
                  <a:gd name="connsiteX1" fmla="*/ 167511 w 269818"/>
                  <a:gd name="connsiteY1" fmla="*/ 6236 h 146080"/>
                  <a:gd name="connsiteX2" fmla="*/ 105738 w 269818"/>
                  <a:gd name="connsiteY2" fmla="*/ 80369 h 146080"/>
                  <a:gd name="connsiteX3" fmla="*/ 60477 w 269818"/>
                  <a:gd name="connsiteY3" fmla="*/ 57739 h 146080"/>
                  <a:gd name="connsiteX4" fmla="*/ 42535 w 269818"/>
                  <a:gd name="connsiteY4" fmla="*/ 62963 h 146080"/>
                  <a:gd name="connsiteX5" fmla="*/ 1289 w 269818"/>
                  <a:gd name="connsiteY5" fmla="*/ 131707 h 146080"/>
                  <a:gd name="connsiteX6" fmla="*/ 24882 w 269818"/>
                  <a:gd name="connsiteY6" fmla="*/ 145854 h 146080"/>
                  <a:gd name="connsiteX7" fmla="*/ 59570 w 269818"/>
                  <a:gd name="connsiteY7" fmla="*/ 88027 h 146080"/>
                  <a:gd name="connsiteX8" fmla="*/ 103181 w 269818"/>
                  <a:gd name="connsiteY8" fmla="*/ 109833 h 146080"/>
                  <a:gd name="connsiteX9" fmla="*/ 119885 w 269818"/>
                  <a:gd name="connsiteY9" fmla="*/ 106340 h 146080"/>
                  <a:gd name="connsiteX10" fmla="*/ 179830 w 269818"/>
                  <a:gd name="connsiteY10" fmla="*/ 34407 h 146080"/>
                  <a:gd name="connsiteX11" fmla="*/ 251763 w 269818"/>
                  <a:gd name="connsiteY11" fmla="*/ 94352 h 146080"/>
                  <a:gd name="connsiteX12" fmla="*/ 269361 w 269818"/>
                  <a:gd name="connsiteY12" fmla="*/ 73220 h 146080"/>
                  <a:gd name="connsiteX13" fmla="*/ 186869 w 269818"/>
                  <a:gd name="connsiteY13" fmla="*/ 4476 h 146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9818" h="146080">
                    <a:moveTo>
                      <a:pt x="186869" y="4476"/>
                    </a:moveTo>
                    <a:cubicBezTo>
                      <a:pt x="181026" y="-377"/>
                      <a:pt x="172364" y="393"/>
                      <a:pt x="167511" y="6236"/>
                    </a:cubicBezTo>
                    <a:lnTo>
                      <a:pt x="105738" y="80369"/>
                    </a:lnTo>
                    <a:lnTo>
                      <a:pt x="60477" y="57739"/>
                    </a:lnTo>
                    <a:cubicBezTo>
                      <a:pt x="54070" y="54549"/>
                      <a:pt x="46234" y="56804"/>
                      <a:pt x="42535" y="62963"/>
                    </a:cubicBezTo>
                    <a:lnTo>
                      <a:pt x="1289" y="131707"/>
                    </a:lnTo>
                    <a:lnTo>
                      <a:pt x="24882" y="145854"/>
                    </a:lnTo>
                    <a:lnTo>
                      <a:pt x="59570" y="88027"/>
                    </a:lnTo>
                    <a:lnTo>
                      <a:pt x="103181" y="109833"/>
                    </a:lnTo>
                    <a:cubicBezTo>
                      <a:pt x="108900" y="112679"/>
                      <a:pt x="115802" y="111235"/>
                      <a:pt x="119885" y="106340"/>
                    </a:cubicBezTo>
                    <a:lnTo>
                      <a:pt x="179830" y="34407"/>
                    </a:lnTo>
                    <a:lnTo>
                      <a:pt x="251763" y="94352"/>
                    </a:lnTo>
                    <a:lnTo>
                      <a:pt x="269361" y="73220"/>
                    </a:lnTo>
                    <a:lnTo>
                      <a:pt x="186869" y="447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" name="任意多边形: 形状 127"/>
              <p:cNvSpPr/>
              <p:nvPr/>
            </p:nvSpPr>
            <p:spPr>
              <a:xfrm>
                <a:off x="6864639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9" name="任意多边形: 形状 128"/>
              <p:cNvSpPr/>
              <p:nvPr/>
            </p:nvSpPr>
            <p:spPr>
              <a:xfrm>
                <a:off x="6919634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0" name="任意多边形: 形状 129"/>
              <p:cNvSpPr/>
              <p:nvPr/>
            </p:nvSpPr>
            <p:spPr>
              <a:xfrm>
                <a:off x="6974628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1" name="任意多边形: 形状 130"/>
              <p:cNvSpPr/>
              <p:nvPr/>
            </p:nvSpPr>
            <p:spPr>
              <a:xfrm>
                <a:off x="7029623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2" name="任意多边形: 形状 131"/>
              <p:cNvSpPr/>
              <p:nvPr/>
            </p:nvSpPr>
            <p:spPr>
              <a:xfrm>
                <a:off x="7249603" y="5352531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3" name="任意多边形: 形状 132"/>
              <p:cNvSpPr/>
              <p:nvPr/>
            </p:nvSpPr>
            <p:spPr>
              <a:xfrm>
                <a:off x="7249603" y="5242541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4" name="任意多边形: 形状 133"/>
              <p:cNvSpPr/>
              <p:nvPr/>
            </p:nvSpPr>
            <p:spPr>
              <a:xfrm>
                <a:off x="7249603" y="518754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5" name="任意多边形: 形状 134"/>
              <p:cNvSpPr/>
              <p:nvPr/>
            </p:nvSpPr>
            <p:spPr>
              <a:xfrm>
                <a:off x="7249603" y="529753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6" name="任意多边形: 形状 135"/>
              <p:cNvSpPr/>
              <p:nvPr/>
            </p:nvSpPr>
            <p:spPr>
              <a:xfrm>
                <a:off x="6630911" y="48713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7" name="任意多边形: 形状 136"/>
              <p:cNvSpPr/>
              <p:nvPr/>
            </p:nvSpPr>
            <p:spPr>
              <a:xfrm>
                <a:off x="6575916" y="48713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8" name="任意多边形: 形状 137"/>
              <p:cNvSpPr/>
              <p:nvPr/>
            </p:nvSpPr>
            <p:spPr>
              <a:xfrm>
                <a:off x="6520921" y="48713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9" name="任意多边形: 形状 168"/>
              <p:cNvSpPr/>
              <p:nvPr/>
            </p:nvSpPr>
            <p:spPr>
              <a:xfrm>
                <a:off x="6520921" y="4926321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0" name="任意多边形: 形状 169"/>
              <p:cNvSpPr/>
              <p:nvPr/>
            </p:nvSpPr>
            <p:spPr>
              <a:xfrm>
                <a:off x="6520921" y="498131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7" name="任意多边形: 形状 196"/>
              <p:cNvSpPr/>
              <p:nvPr/>
            </p:nvSpPr>
            <p:spPr>
              <a:xfrm>
                <a:off x="6520921" y="503631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8" name="任意多边形: 形状 197"/>
              <p:cNvSpPr/>
              <p:nvPr/>
            </p:nvSpPr>
            <p:spPr>
              <a:xfrm>
                <a:off x="6520921" y="5091305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99" name="任意多边形: 形状 198"/>
              <p:cNvSpPr/>
              <p:nvPr/>
            </p:nvSpPr>
            <p:spPr>
              <a:xfrm>
                <a:off x="6520921" y="514630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0" name="任意多边形: 形状 199"/>
              <p:cNvSpPr/>
              <p:nvPr/>
            </p:nvSpPr>
            <p:spPr>
              <a:xfrm>
                <a:off x="6520921" y="5201295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1" name="任意多边形: 形状 200"/>
              <p:cNvSpPr/>
              <p:nvPr/>
            </p:nvSpPr>
            <p:spPr>
              <a:xfrm>
                <a:off x="7084618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2" name="任意多边形: 形状 201"/>
              <p:cNvSpPr/>
              <p:nvPr/>
            </p:nvSpPr>
            <p:spPr>
              <a:xfrm>
                <a:off x="7139613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3" name="任意多边形: 形状 202"/>
              <p:cNvSpPr/>
              <p:nvPr/>
            </p:nvSpPr>
            <p:spPr>
              <a:xfrm>
                <a:off x="7194608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4" name="任意多边形: 形状 203"/>
              <p:cNvSpPr/>
              <p:nvPr/>
            </p:nvSpPr>
            <p:spPr>
              <a:xfrm>
                <a:off x="7249603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5" name="任意多边形: 形状 204"/>
              <p:cNvSpPr/>
              <p:nvPr/>
            </p:nvSpPr>
            <p:spPr>
              <a:xfrm>
                <a:off x="7249603" y="5132551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206" name="组合 205"/>
          <p:cNvGrpSpPr/>
          <p:nvPr/>
        </p:nvGrpSpPr>
        <p:grpSpPr>
          <a:xfrm>
            <a:off x="9840411" y="3507406"/>
            <a:ext cx="592993" cy="592993"/>
            <a:chOff x="10015191" y="2001060"/>
            <a:chExt cx="592993" cy="592993"/>
          </a:xfrm>
        </p:grpSpPr>
        <p:sp>
          <p:nvSpPr>
            <p:cNvPr id="207" name="椭圆 206"/>
            <p:cNvSpPr/>
            <p:nvPr/>
          </p:nvSpPr>
          <p:spPr>
            <a:xfrm>
              <a:off x="10015191" y="2001060"/>
              <a:ext cx="592993" cy="59299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215900" sx="102000" sy="102000" algn="ctr" rotWithShape="0">
                <a:srgbClr val="1A298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OPPOSans M" panose="00020600040101010101" charset="-122"/>
                <a:ea typeface="OPPOSans M" panose="00020600040101010101" charset="-122"/>
              </a:endParaRPr>
            </a:p>
          </p:txBody>
        </p:sp>
        <p:grpSp>
          <p:nvGrpSpPr>
            <p:cNvPr id="208" name="图形 9"/>
            <p:cNvGrpSpPr/>
            <p:nvPr/>
          </p:nvGrpSpPr>
          <p:grpSpPr>
            <a:xfrm>
              <a:off x="10151830" y="2137699"/>
              <a:ext cx="319715" cy="319715"/>
              <a:chOff x="9808152" y="1352944"/>
              <a:chExt cx="824923" cy="824923"/>
            </a:xfrm>
            <a:solidFill>
              <a:schemeClr val="tx1"/>
            </a:solidFill>
          </p:grpSpPr>
          <p:sp>
            <p:nvSpPr>
              <p:cNvPr id="209" name="任意多边形: 形状 208"/>
              <p:cNvSpPr/>
              <p:nvPr/>
            </p:nvSpPr>
            <p:spPr>
              <a:xfrm>
                <a:off x="9861858" y="1832860"/>
                <a:ext cx="414180" cy="276693"/>
              </a:xfrm>
              <a:custGeom>
                <a:avLst/>
                <a:gdLst>
                  <a:gd name="connsiteX0" fmla="*/ 358756 w 414180"/>
                  <a:gd name="connsiteY0" fmla="*/ 248766 h 276692"/>
                  <a:gd name="connsiteX1" fmla="*/ 358756 w 414180"/>
                  <a:gd name="connsiteY1" fmla="*/ 15038 h 276692"/>
                  <a:gd name="connsiteX2" fmla="*/ 345007 w 414180"/>
                  <a:gd name="connsiteY2" fmla="*/ 1289 h 276692"/>
                  <a:gd name="connsiteX3" fmla="*/ 290012 w 414180"/>
                  <a:gd name="connsiteY3" fmla="*/ 1289 h 276692"/>
                  <a:gd name="connsiteX4" fmla="*/ 276263 w 414180"/>
                  <a:gd name="connsiteY4" fmla="*/ 15038 h 276692"/>
                  <a:gd name="connsiteX5" fmla="*/ 276263 w 414180"/>
                  <a:gd name="connsiteY5" fmla="*/ 248766 h 276692"/>
                  <a:gd name="connsiteX6" fmla="*/ 248766 w 414180"/>
                  <a:gd name="connsiteY6" fmla="*/ 248766 h 276692"/>
                  <a:gd name="connsiteX7" fmla="*/ 248766 w 414180"/>
                  <a:gd name="connsiteY7" fmla="*/ 166274 h 276692"/>
                  <a:gd name="connsiteX8" fmla="*/ 235017 w 414180"/>
                  <a:gd name="connsiteY8" fmla="*/ 152525 h 276692"/>
                  <a:gd name="connsiteX9" fmla="*/ 180022 w 414180"/>
                  <a:gd name="connsiteY9" fmla="*/ 152525 h 276692"/>
                  <a:gd name="connsiteX10" fmla="*/ 166274 w 414180"/>
                  <a:gd name="connsiteY10" fmla="*/ 166274 h 276692"/>
                  <a:gd name="connsiteX11" fmla="*/ 166274 w 414180"/>
                  <a:gd name="connsiteY11" fmla="*/ 248766 h 276692"/>
                  <a:gd name="connsiteX12" fmla="*/ 138776 w 414180"/>
                  <a:gd name="connsiteY12" fmla="*/ 248766 h 276692"/>
                  <a:gd name="connsiteX13" fmla="*/ 138776 w 414180"/>
                  <a:gd name="connsiteY13" fmla="*/ 70033 h 276692"/>
                  <a:gd name="connsiteX14" fmla="*/ 125027 w 414180"/>
                  <a:gd name="connsiteY14" fmla="*/ 56284 h 276692"/>
                  <a:gd name="connsiteX15" fmla="*/ 70033 w 414180"/>
                  <a:gd name="connsiteY15" fmla="*/ 56284 h 276692"/>
                  <a:gd name="connsiteX16" fmla="*/ 56284 w 414180"/>
                  <a:gd name="connsiteY16" fmla="*/ 70033 h 276692"/>
                  <a:gd name="connsiteX17" fmla="*/ 56284 w 414180"/>
                  <a:gd name="connsiteY17" fmla="*/ 248766 h 276692"/>
                  <a:gd name="connsiteX18" fmla="*/ 1289 w 414180"/>
                  <a:gd name="connsiteY18" fmla="*/ 248766 h 276692"/>
                  <a:gd name="connsiteX19" fmla="*/ 1289 w 414180"/>
                  <a:gd name="connsiteY19" fmla="*/ 276263 h 276692"/>
                  <a:gd name="connsiteX20" fmla="*/ 70033 w 414180"/>
                  <a:gd name="connsiteY20" fmla="*/ 276263 h 276692"/>
                  <a:gd name="connsiteX21" fmla="*/ 125027 w 414180"/>
                  <a:gd name="connsiteY21" fmla="*/ 276263 h 276692"/>
                  <a:gd name="connsiteX22" fmla="*/ 180022 w 414180"/>
                  <a:gd name="connsiteY22" fmla="*/ 276263 h 276692"/>
                  <a:gd name="connsiteX23" fmla="*/ 235017 w 414180"/>
                  <a:gd name="connsiteY23" fmla="*/ 276263 h 276692"/>
                  <a:gd name="connsiteX24" fmla="*/ 290012 w 414180"/>
                  <a:gd name="connsiteY24" fmla="*/ 276263 h 276692"/>
                  <a:gd name="connsiteX25" fmla="*/ 345007 w 414180"/>
                  <a:gd name="connsiteY25" fmla="*/ 276263 h 276692"/>
                  <a:gd name="connsiteX26" fmla="*/ 413750 w 414180"/>
                  <a:gd name="connsiteY26" fmla="*/ 276263 h 276692"/>
                  <a:gd name="connsiteX27" fmla="*/ 413750 w 414180"/>
                  <a:gd name="connsiteY27" fmla="*/ 248766 h 276692"/>
                  <a:gd name="connsiteX28" fmla="*/ 358756 w 414180"/>
                  <a:gd name="connsiteY28" fmla="*/ 248766 h 276692"/>
                  <a:gd name="connsiteX29" fmla="*/ 111279 w 414180"/>
                  <a:gd name="connsiteY29" fmla="*/ 248766 h 276692"/>
                  <a:gd name="connsiteX30" fmla="*/ 83781 w 414180"/>
                  <a:gd name="connsiteY30" fmla="*/ 248766 h 276692"/>
                  <a:gd name="connsiteX31" fmla="*/ 83781 w 414180"/>
                  <a:gd name="connsiteY31" fmla="*/ 83781 h 276692"/>
                  <a:gd name="connsiteX32" fmla="*/ 111279 w 414180"/>
                  <a:gd name="connsiteY32" fmla="*/ 83781 h 276692"/>
                  <a:gd name="connsiteX33" fmla="*/ 111279 w 414180"/>
                  <a:gd name="connsiteY33" fmla="*/ 248766 h 276692"/>
                  <a:gd name="connsiteX34" fmla="*/ 221268 w 414180"/>
                  <a:gd name="connsiteY34" fmla="*/ 248766 h 276692"/>
                  <a:gd name="connsiteX35" fmla="*/ 193771 w 414180"/>
                  <a:gd name="connsiteY35" fmla="*/ 248766 h 276692"/>
                  <a:gd name="connsiteX36" fmla="*/ 193771 w 414180"/>
                  <a:gd name="connsiteY36" fmla="*/ 180022 h 276692"/>
                  <a:gd name="connsiteX37" fmla="*/ 221268 w 414180"/>
                  <a:gd name="connsiteY37" fmla="*/ 180022 h 276692"/>
                  <a:gd name="connsiteX38" fmla="*/ 221268 w 414180"/>
                  <a:gd name="connsiteY38" fmla="*/ 248766 h 276692"/>
                  <a:gd name="connsiteX39" fmla="*/ 331258 w 414180"/>
                  <a:gd name="connsiteY39" fmla="*/ 248766 h 276692"/>
                  <a:gd name="connsiteX40" fmla="*/ 303761 w 414180"/>
                  <a:gd name="connsiteY40" fmla="*/ 248766 h 276692"/>
                  <a:gd name="connsiteX41" fmla="*/ 303761 w 414180"/>
                  <a:gd name="connsiteY41" fmla="*/ 28786 h 276692"/>
                  <a:gd name="connsiteX42" fmla="*/ 331258 w 414180"/>
                  <a:gd name="connsiteY42" fmla="*/ 28786 h 276692"/>
                  <a:gd name="connsiteX43" fmla="*/ 331258 w 414180"/>
                  <a:gd name="connsiteY43" fmla="*/ 248766 h 276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14180" h="276692">
                    <a:moveTo>
                      <a:pt x="358756" y="248766"/>
                    </a:moveTo>
                    <a:lnTo>
                      <a:pt x="358756" y="15038"/>
                    </a:lnTo>
                    <a:cubicBezTo>
                      <a:pt x="358756" y="7448"/>
                      <a:pt x="352610" y="1289"/>
                      <a:pt x="345007" y="1289"/>
                    </a:cubicBezTo>
                    <a:lnTo>
                      <a:pt x="290012" y="1289"/>
                    </a:lnTo>
                    <a:cubicBezTo>
                      <a:pt x="282409" y="1289"/>
                      <a:pt x="276263" y="7448"/>
                      <a:pt x="276263" y="15038"/>
                    </a:cubicBezTo>
                    <a:lnTo>
                      <a:pt x="276263" y="248766"/>
                    </a:lnTo>
                    <a:lnTo>
                      <a:pt x="248766" y="248766"/>
                    </a:lnTo>
                    <a:lnTo>
                      <a:pt x="248766" y="166274"/>
                    </a:lnTo>
                    <a:cubicBezTo>
                      <a:pt x="248766" y="158684"/>
                      <a:pt x="242620" y="152525"/>
                      <a:pt x="235017" y="152525"/>
                    </a:cubicBezTo>
                    <a:lnTo>
                      <a:pt x="180022" y="152525"/>
                    </a:lnTo>
                    <a:cubicBezTo>
                      <a:pt x="172419" y="152525"/>
                      <a:pt x="166274" y="158684"/>
                      <a:pt x="166274" y="166274"/>
                    </a:cubicBezTo>
                    <a:lnTo>
                      <a:pt x="166274" y="248766"/>
                    </a:lnTo>
                    <a:lnTo>
                      <a:pt x="138776" y="248766"/>
                    </a:lnTo>
                    <a:lnTo>
                      <a:pt x="138776" y="70033"/>
                    </a:lnTo>
                    <a:cubicBezTo>
                      <a:pt x="138776" y="62443"/>
                      <a:pt x="132630" y="56284"/>
                      <a:pt x="125027" y="56284"/>
                    </a:cubicBezTo>
                    <a:lnTo>
                      <a:pt x="70033" y="56284"/>
                    </a:lnTo>
                    <a:cubicBezTo>
                      <a:pt x="62429" y="56284"/>
                      <a:pt x="56284" y="62443"/>
                      <a:pt x="56284" y="70033"/>
                    </a:cubicBezTo>
                    <a:lnTo>
                      <a:pt x="56284" y="248766"/>
                    </a:lnTo>
                    <a:lnTo>
                      <a:pt x="1289" y="248766"/>
                    </a:lnTo>
                    <a:lnTo>
                      <a:pt x="1289" y="276263"/>
                    </a:lnTo>
                    <a:lnTo>
                      <a:pt x="70033" y="276263"/>
                    </a:lnTo>
                    <a:lnTo>
                      <a:pt x="125027" y="276263"/>
                    </a:lnTo>
                    <a:lnTo>
                      <a:pt x="180022" y="276263"/>
                    </a:lnTo>
                    <a:lnTo>
                      <a:pt x="235017" y="276263"/>
                    </a:lnTo>
                    <a:lnTo>
                      <a:pt x="290012" y="276263"/>
                    </a:lnTo>
                    <a:lnTo>
                      <a:pt x="345007" y="276263"/>
                    </a:lnTo>
                    <a:lnTo>
                      <a:pt x="413750" y="276263"/>
                    </a:lnTo>
                    <a:lnTo>
                      <a:pt x="413750" y="248766"/>
                    </a:lnTo>
                    <a:lnTo>
                      <a:pt x="358756" y="248766"/>
                    </a:lnTo>
                    <a:close/>
                    <a:moveTo>
                      <a:pt x="111279" y="248766"/>
                    </a:moveTo>
                    <a:lnTo>
                      <a:pt x="83781" y="248766"/>
                    </a:lnTo>
                    <a:lnTo>
                      <a:pt x="83781" y="83781"/>
                    </a:lnTo>
                    <a:lnTo>
                      <a:pt x="111279" y="83781"/>
                    </a:lnTo>
                    <a:lnTo>
                      <a:pt x="111279" y="248766"/>
                    </a:lnTo>
                    <a:close/>
                    <a:moveTo>
                      <a:pt x="221268" y="248766"/>
                    </a:moveTo>
                    <a:lnTo>
                      <a:pt x="193771" y="248766"/>
                    </a:lnTo>
                    <a:lnTo>
                      <a:pt x="193771" y="180022"/>
                    </a:lnTo>
                    <a:lnTo>
                      <a:pt x="221268" y="180022"/>
                    </a:lnTo>
                    <a:lnTo>
                      <a:pt x="221268" y="248766"/>
                    </a:lnTo>
                    <a:close/>
                    <a:moveTo>
                      <a:pt x="331258" y="248766"/>
                    </a:moveTo>
                    <a:lnTo>
                      <a:pt x="303761" y="248766"/>
                    </a:lnTo>
                    <a:lnTo>
                      <a:pt x="303761" y="28786"/>
                    </a:lnTo>
                    <a:lnTo>
                      <a:pt x="331258" y="28786"/>
                    </a:lnTo>
                    <a:lnTo>
                      <a:pt x="331258" y="24876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/>
              </a:p>
            </p:txBody>
          </p:sp>
          <p:sp>
            <p:nvSpPr>
              <p:cNvPr id="210" name="任意多边形: 形状 209"/>
              <p:cNvSpPr/>
              <p:nvPr/>
            </p:nvSpPr>
            <p:spPr>
              <a:xfrm>
                <a:off x="9861858" y="1406650"/>
                <a:ext cx="304190" cy="304190"/>
              </a:xfrm>
              <a:custGeom>
                <a:avLst/>
                <a:gdLst>
                  <a:gd name="connsiteX0" fmla="*/ 302510 w 304190"/>
                  <a:gd name="connsiteY0" fmla="*/ 134060 h 304190"/>
                  <a:gd name="connsiteX1" fmla="*/ 301863 w 304190"/>
                  <a:gd name="connsiteY1" fmla="*/ 129867 h 304190"/>
                  <a:gd name="connsiteX2" fmla="*/ 298784 w 304190"/>
                  <a:gd name="connsiteY2" fmla="*/ 114757 h 304190"/>
                  <a:gd name="connsiteX3" fmla="*/ 298014 w 304190"/>
                  <a:gd name="connsiteY3" fmla="*/ 111746 h 304190"/>
                  <a:gd name="connsiteX4" fmla="*/ 283124 w 304190"/>
                  <a:gd name="connsiteY4" fmla="*/ 76632 h 304190"/>
                  <a:gd name="connsiteX5" fmla="*/ 282753 w 304190"/>
                  <a:gd name="connsiteY5" fmla="*/ 75903 h 304190"/>
                  <a:gd name="connsiteX6" fmla="*/ 282051 w 304190"/>
                  <a:gd name="connsiteY6" fmla="*/ 74872 h 304190"/>
                  <a:gd name="connsiteX7" fmla="*/ 272097 w 304190"/>
                  <a:gd name="connsiteY7" fmla="*/ 60298 h 304190"/>
                  <a:gd name="connsiteX8" fmla="*/ 271218 w 304190"/>
                  <a:gd name="connsiteY8" fmla="*/ 59116 h 304190"/>
                  <a:gd name="connsiteX9" fmla="*/ 244050 w 304190"/>
                  <a:gd name="connsiteY9" fmla="*/ 32416 h 304190"/>
                  <a:gd name="connsiteX10" fmla="*/ 243115 w 304190"/>
                  <a:gd name="connsiteY10" fmla="*/ 31715 h 304190"/>
                  <a:gd name="connsiteX11" fmla="*/ 192575 w 304190"/>
                  <a:gd name="connsiteY11" fmla="*/ 6843 h 304190"/>
                  <a:gd name="connsiteX12" fmla="*/ 189866 w 304190"/>
                  <a:gd name="connsiteY12" fmla="*/ 6142 h 304190"/>
                  <a:gd name="connsiteX13" fmla="*/ 174825 w 304190"/>
                  <a:gd name="connsiteY13" fmla="*/ 3118 h 304190"/>
                  <a:gd name="connsiteX14" fmla="*/ 170811 w 304190"/>
                  <a:gd name="connsiteY14" fmla="*/ 2499 h 304190"/>
                  <a:gd name="connsiteX15" fmla="*/ 152525 w 304190"/>
                  <a:gd name="connsiteY15" fmla="*/ 1289 h 304190"/>
                  <a:gd name="connsiteX16" fmla="*/ 135408 w 304190"/>
                  <a:gd name="connsiteY16" fmla="*/ 2334 h 304190"/>
                  <a:gd name="connsiteX17" fmla="*/ 131476 w 304190"/>
                  <a:gd name="connsiteY17" fmla="*/ 2939 h 304190"/>
                  <a:gd name="connsiteX18" fmla="*/ 118346 w 304190"/>
                  <a:gd name="connsiteY18" fmla="*/ 5345 h 304190"/>
                  <a:gd name="connsiteX19" fmla="*/ 114537 w 304190"/>
                  <a:gd name="connsiteY19" fmla="*/ 6321 h 304190"/>
                  <a:gd name="connsiteX20" fmla="*/ 101435 w 304190"/>
                  <a:gd name="connsiteY20" fmla="*/ 10363 h 304190"/>
                  <a:gd name="connsiteX21" fmla="*/ 98465 w 304190"/>
                  <a:gd name="connsiteY21" fmla="*/ 11449 h 304190"/>
                  <a:gd name="connsiteX22" fmla="*/ 84359 w 304190"/>
                  <a:gd name="connsiteY22" fmla="*/ 17705 h 304190"/>
                  <a:gd name="connsiteX23" fmla="*/ 83149 w 304190"/>
                  <a:gd name="connsiteY23" fmla="*/ 18296 h 304190"/>
                  <a:gd name="connsiteX24" fmla="*/ 54441 w 304190"/>
                  <a:gd name="connsiteY24" fmla="*/ 37627 h 304190"/>
                  <a:gd name="connsiteX25" fmla="*/ 52640 w 304190"/>
                  <a:gd name="connsiteY25" fmla="*/ 39263 h 304190"/>
                  <a:gd name="connsiteX26" fmla="*/ 42356 w 304190"/>
                  <a:gd name="connsiteY26" fmla="*/ 49231 h 304190"/>
                  <a:gd name="connsiteX27" fmla="*/ 39662 w 304190"/>
                  <a:gd name="connsiteY27" fmla="*/ 52200 h 304190"/>
                  <a:gd name="connsiteX28" fmla="*/ 30959 w 304190"/>
                  <a:gd name="connsiteY28" fmla="*/ 62938 h 304190"/>
                  <a:gd name="connsiteX29" fmla="*/ 29556 w 304190"/>
                  <a:gd name="connsiteY29" fmla="*/ 64671 h 304190"/>
                  <a:gd name="connsiteX30" fmla="*/ 29391 w 304190"/>
                  <a:gd name="connsiteY30" fmla="*/ 65042 h 304190"/>
                  <a:gd name="connsiteX31" fmla="*/ 1289 w 304190"/>
                  <a:gd name="connsiteY31" fmla="*/ 152525 h 304190"/>
                  <a:gd name="connsiteX32" fmla="*/ 152525 w 304190"/>
                  <a:gd name="connsiteY32" fmla="*/ 303761 h 304190"/>
                  <a:gd name="connsiteX33" fmla="*/ 203065 w 304190"/>
                  <a:gd name="connsiteY33" fmla="*/ 294893 h 304190"/>
                  <a:gd name="connsiteX34" fmla="*/ 203354 w 304190"/>
                  <a:gd name="connsiteY34" fmla="*/ 294838 h 304190"/>
                  <a:gd name="connsiteX35" fmla="*/ 204921 w 304190"/>
                  <a:gd name="connsiteY35" fmla="*/ 294205 h 304190"/>
                  <a:gd name="connsiteX36" fmla="*/ 214188 w 304190"/>
                  <a:gd name="connsiteY36" fmla="*/ 290479 h 304190"/>
                  <a:gd name="connsiteX37" fmla="*/ 215466 w 304190"/>
                  <a:gd name="connsiteY37" fmla="*/ 289861 h 304190"/>
                  <a:gd name="connsiteX38" fmla="*/ 233257 w 304190"/>
                  <a:gd name="connsiteY38" fmla="*/ 280182 h 304190"/>
                  <a:gd name="connsiteX39" fmla="*/ 235100 w 304190"/>
                  <a:gd name="connsiteY39" fmla="*/ 279068 h 304190"/>
                  <a:gd name="connsiteX40" fmla="*/ 241685 w 304190"/>
                  <a:gd name="connsiteY40" fmla="*/ 274407 h 304190"/>
                  <a:gd name="connsiteX41" fmla="*/ 245741 w 304190"/>
                  <a:gd name="connsiteY41" fmla="*/ 271383 h 304190"/>
                  <a:gd name="connsiteX42" fmla="*/ 251626 w 304190"/>
                  <a:gd name="connsiteY42" fmla="*/ 266502 h 304190"/>
                  <a:gd name="connsiteX43" fmla="*/ 255558 w 304190"/>
                  <a:gd name="connsiteY43" fmla="*/ 262927 h 304190"/>
                  <a:gd name="connsiteX44" fmla="*/ 261057 w 304190"/>
                  <a:gd name="connsiteY44" fmla="*/ 257620 h 304190"/>
                  <a:gd name="connsiteX45" fmla="*/ 264178 w 304190"/>
                  <a:gd name="connsiteY45" fmla="*/ 254183 h 304190"/>
                  <a:gd name="connsiteX46" fmla="*/ 273995 w 304190"/>
                  <a:gd name="connsiteY46" fmla="*/ 242249 h 304190"/>
                  <a:gd name="connsiteX47" fmla="*/ 276360 w 304190"/>
                  <a:gd name="connsiteY47" fmla="*/ 239087 h 304190"/>
                  <a:gd name="connsiteX48" fmla="*/ 280773 w 304190"/>
                  <a:gd name="connsiteY48" fmla="*/ 232295 h 304190"/>
                  <a:gd name="connsiteX49" fmla="*/ 283248 w 304190"/>
                  <a:gd name="connsiteY49" fmla="*/ 228225 h 304190"/>
                  <a:gd name="connsiteX50" fmla="*/ 287097 w 304190"/>
                  <a:gd name="connsiteY50" fmla="*/ 221213 h 304190"/>
                  <a:gd name="connsiteX51" fmla="*/ 289228 w 304190"/>
                  <a:gd name="connsiteY51" fmla="*/ 216800 h 304190"/>
                  <a:gd name="connsiteX52" fmla="*/ 292528 w 304190"/>
                  <a:gd name="connsiteY52" fmla="*/ 209527 h 304190"/>
                  <a:gd name="connsiteX53" fmla="*/ 294604 w 304190"/>
                  <a:gd name="connsiteY53" fmla="*/ 203876 h 304190"/>
                  <a:gd name="connsiteX54" fmla="*/ 298206 w 304190"/>
                  <a:gd name="connsiteY54" fmla="*/ 192616 h 304190"/>
                  <a:gd name="connsiteX55" fmla="*/ 300049 w 304190"/>
                  <a:gd name="connsiteY55" fmla="*/ 185480 h 304190"/>
                  <a:gd name="connsiteX56" fmla="*/ 301203 w 304190"/>
                  <a:gd name="connsiteY56" fmla="*/ 179679 h 304190"/>
                  <a:gd name="connsiteX57" fmla="*/ 302496 w 304190"/>
                  <a:gd name="connsiteY57" fmla="*/ 171182 h 304190"/>
                  <a:gd name="connsiteX58" fmla="*/ 303073 w 304190"/>
                  <a:gd name="connsiteY58" fmla="*/ 166315 h 304190"/>
                  <a:gd name="connsiteX59" fmla="*/ 303761 w 304190"/>
                  <a:gd name="connsiteY59" fmla="*/ 152525 h 304190"/>
                  <a:gd name="connsiteX60" fmla="*/ 302510 w 304190"/>
                  <a:gd name="connsiteY60" fmla="*/ 134060 h 304190"/>
                  <a:gd name="connsiteX61" fmla="*/ 61618 w 304190"/>
                  <a:gd name="connsiteY61" fmla="*/ 68864 h 304190"/>
                  <a:gd name="connsiteX62" fmla="*/ 68795 w 304190"/>
                  <a:gd name="connsiteY62" fmla="*/ 61687 h 304190"/>
                  <a:gd name="connsiteX63" fmla="*/ 70692 w 304190"/>
                  <a:gd name="connsiteY63" fmla="*/ 59968 h 304190"/>
                  <a:gd name="connsiteX64" fmla="*/ 78859 w 304190"/>
                  <a:gd name="connsiteY64" fmla="*/ 53355 h 304190"/>
                  <a:gd name="connsiteX65" fmla="*/ 80482 w 304190"/>
                  <a:gd name="connsiteY65" fmla="*/ 52132 h 304190"/>
                  <a:gd name="connsiteX66" fmla="*/ 89913 w 304190"/>
                  <a:gd name="connsiteY66" fmla="*/ 45986 h 304190"/>
                  <a:gd name="connsiteX67" fmla="*/ 90999 w 304190"/>
                  <a:gd name="connsiteY67" fmla="*/ 45326 h 304190"/>
                  <a:gd name="connsiteX68" fmla="*/ 101778 w 304190"/>
                  <a:gd name="connsiteY68" fmla="*/ 39799 h 304190"/>
                  <a:gd name="connsiteX69" fmla="*/ 102246 w 304190"/>
                  <a:gd name="connsiteY69" fmla="*/ 39579 h 304190"/>
                  <a:gd name="connsiteX70" fmla="*/ 114152 w 304190"/>
                  <a:gd name="connsiteY70" fmla="*/ 34960 h 304190"/>
                  <a:gd name="connsiteX71" fmla="*/ 126526 w 304190"/>
                  <a:gd name="connsiteY71" fmla="*/ 31591 h 304190"/>
                  <a:gd name="connsiteX72" fmla="*/ 126650 w 304190"/>
                  <a:gd name="connsiteY72" fmla="*/ 31564 h 304190"/>
                  <a:gd name="connsiteX73" fmla="*/ 138721 w 304190"/>
                  <a:gd name="connsiteY73" fmla="*/ 29611 h 304190"/>
                  <a:gd name="connsiteX74" fmla="*/ 139532 w 304190"/>
                  <a:gd name="connsiteY74" fmla="*/ 29488 h 304190"/>
                  <a:gd name="connsiteX75" fmla="*/ 152525 w 304190"/>
                  <a:gd name="connsiteY75" fmla="*/ 28786 h 304190"/>
                  <a:gd name="connsiteX76" fmla="*/ 166384 w 304190"/>
                  <a:gd name="connsiteY76" fmla="*/ 29611 h 304190"/>
                  <a:gd name="connsiteX77" fmla="*/ 169106 w 304190"/>
                  <a:gd name="connsiteY77" fmla="*/ 30024 h 304190"/>
                  <a:gd name="connsiteX78" fmla="*/ 180311 w 304190"/>
                  <a:gd name="connsiteY78" fmla="*/ 32045 h 304190"/>
                  <a:gd name="connsiteX79" fmla="*/ 182525 w 304190"/>
                  <a:gd name="connsiteY79" fmla="*/ 32622 h 304190"/>
                  <a:gd name="connsiteX80" fmla="*/ 194128 w 304190"/>
                  <a:gd name="connsiteY80" fmla="*/ 36142 h 304190"/>
                  <a:gd name="connsiteX81" fmla="*/ 195421 w 304190"/>
                  <a:gd name="connsiteY81" fmla="*/ 36609 h 304190"/>
                  <a:gd name="connsiteX82" fmla="*/ 242056 w 304190"/>
                  <a:gd name="connsiteY82" fmla="*/ 67352 h 304190"/>
                  <a:gd name="connsiteX83" fmla="*/ 242208 w 304190"/>
                  <a:gd name="connsiteY83" fmla="*/ 67517 h 304190"/>
                  <a:gd name="connsiteX84" fmla="*/ 250938 w 304190"/>
                  <a:gd name="connsiteY84" fmla="*/ 77814 h 304190"/>
                  <a:gd name="connsiteX85" fmla="*/ 251392 w 304190"/>
                  <a:gd name="connsiteY85" fmla="*/ 78419 h 304190"/>
                  <a:gd name="connsiteX86" fmla="*/ 153254 w 304190"/>
                  <a:gd name="connsiteY86" fmla="*/ 136136 h 304190"/>
                  <a:gd name="connsiteX87" fmla="*/ 60615 w 304190"/>
                  <a:gd name="connsiteY87" fmla="*/ 69964 h 304190"/>
                  <a:gd name="connsiteX88" fmla="*/ 61618 w 304190"/>
                  <a:gd name="connsiteY88" fmla="*/ 68864 h 304190"/>
                  <a:gd name="connsiteX89" fmla="*/ 152525 w 304190"/>
                  <a:gd name="connsiteY89" fmla="*/ 276263 h 304190"/>
                  <a:gd name="connsiteX90" fmla="*/ 28786 w 304190"/>
                  <a:gd name="connsiteY90" fmla="*/ 152525 h 304190"/>
                  <a:gd name="connsiteX91" fmla="*/ 44542 w 304190"/>
                  <a:gd name="connsiteY91" fmla="*/ 92292 h 304190"/>
                  <a:gd name="connsiteX92" fmla="*/ 141045 w 304190"/>
                  <a:gd name="connsiteY92" fmla="*/ 161214 h 304190"/>
                  <a:gd name="connsiteX93" fmla="*/ 180916 w 304190"/>
                  <a:gd name="connsiteY93" fmla="*/ 272854 h 304190"/>
                  <a:gd name="connsiteX94" fmla="*/ 152525 w 304190"/>
                  <a:gd name="connsiteY94" fmla="*/ 276263 h 304190"/>
                  <a:gd name="connsiteX95" fmla="*/ 275122 w 304190"/>
                  <a:gd name="connsiteY95" fmla="*/ 168446 h 304190"/>
                  <a:gd name="connsiteX96" fmla="*/ 274558 w 304190"/>
                  <a:gd name="connsiteY96" fmla="*/ 172144 h 304190"/>
                  <a:gd name="connsiteX97" fmla="*/ 271575 w 304190"/>
                  <a:gd name="connsiteY97" fmla="*/ 185893 h 304190"/>
                  <a:gd name="connsiteX98" fmla="*/ 271176 w 304190"/>
                  <a:gd name="connsiteY98" fmla="*/ 187419 h 304190"/>
                  <a:gd name="connsiteX99" fmla="*/ 265471 w 304190"/>
                  <a:gd name="connsiteY99" fmla="*/ 202831 h 304190"/>
                  <a:gd name="connsiteX100" fmla="*/ 265058 w 304190"/>
                  <a:gd name="connsiteY100" fmla="*/ 203684 h 304190"/>
                  <a:gd name="connsiteX101" fmla="*/ 257716 w 304190"/>
                  <a:gd name="connsiteY101" fmla="*/ 217364 h 304190"/>
                  <a:gd name="connsiteX102" fmla="*/ 256946 w 304190"/>
                  <a:gd name="connsiteY102" fmla="*/ 218629 h 304190"/>
                  <a:gd name="connsiteX103" fmla="*/ 236048 w 304190"/>
                  <a:gd name="connsiteY103" fmla="*/ 243569 h 304190"/>
                  <a:gd name="connsiteX104" fmla="*/ 234701 w 304190"/>
                  <a:gd name="connsiteY104" fmla="*/ 244792 h 304190"/>
                  <a:gd name="connsiteX105" fmla="*/ 207190 w 304190"/>
                  <a:gd name="connsiteY105" fmla="*/ 263381 h 304190"/>
                  <a:gd name="connsiteX106" fmla="*/ 206777 w 304190"/>
                  <a:gd name="connsiteY106" fmla="*/ 263573 h 304190"/>
                  <a:gd name="connsiteX107" fmla="*/ 169285 w 304190"/>
                  <a:gd name="connsiteY107" fmla="*/ 158616 h 304190"/>
                  <a:gd name="connsiteX108" fmla="*/ 185838 w 304190"/>
                  <a:gd name="connsiteY108" fmla="*/ 148881 h 304190"/>
                  <a:gd name="connsiteX109" fmla="*/ 265388 w 304190"/>
                  <a:gd name="connsiteY109" fmla="*/ 102095 h 304190"/>
                  <a:gd name="connsiteX110" fmla="*/ 276263 w 304190"/>
                  <a:gd name="connsiteY110" fmla="*/ 152525 h 304190"/>
                  <a:gd name="connsiteX111" fmla="*/ 275122 w 304190"/>
                  <a:gd name="connsiteY111" fmla="*/ 168446 h 304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304190" h="304190">
                    <a:moveTo>
                      <a:pt x="302510" y="134060"/>
                    </a:moveTo>
                    <a:cubicBezTo>
                      <a:pt x="302331" y="132658"/>
                      <a:pt x="302083" y="131269"/>
                      <a:pt x="301863" y="129867"/>
                    </a:cubicBezTo>
                    <a:cubicBezTo>
                      <a:pt x="301093" y="124739"/>
                      <a:pt x="300062" y="119707"/>
                      <a:pt x="298784" y="114757"/>
                    </a:cubicBezTo>
                    <a:cubicBezTo>
                      <a:pt x="298522" y="113753"/>
                      <a:pt x="298289" y="112750"/>
                      <a:pt x="298014" y="111746"/>
                    </a:cubicBezTo>
                    <a:cubicBezTo>
                      <a:pt x="294522" y="99317"/>
                      <a:pt x="289490" y="87548"/>
                      <a:pt x="283124" y="76632"/>
                    </a:cubicBezTo>
                    <a:cubicBezTo>
                      <a:pt x="282986" y="76398"/>
                      <a:pt x="282890" y="76137"/>
                      <a:pt x="282753" y="75903"/>
                    </a:cubicBezTo>
                    <a:cubicBezTo>
                      <a:pt x="282546" y="75546"/>
                      <a:pt x="282271" y="75230"/>
                      <a:pt x="282051" y="74872"/>
                    </a:cubicBezTo>
                    <a:cubicBezTo>
                      <a:pt x="279013" y="69813"/>
                      <a:pt x="275700" y="64946"/>
                      <a:pt x="272097" y="60298"/>
                    </a:cubicBezTo>
                    <a:cubicBezTo>
                      <a:pt x="271795" y="59913"/>
                      <a:pt x="271520" y="59501"/>
                      <a:pt x="271218" y="59116"/>
                    </a:cubicBezTo>
                    <a:cubicBezTo>
                      <a:pt x="263326" y="49107"/>
                      <a:pt x="254183" y="40157"/>
                      <a:pt x="244050" y="32416"/>
                    </a:cubicBezTo>
                    <a:cubicBezTo>
                      <a:pt x="243748" y="32182"/>
                      <a:pt x="243431" y="31949"/>
                      <a:pt x="243115" y="31715"/>
                    </a:cubicBezTo>
                    <a:cubicBezTo>
                      <a:pt x="228157" y="20468"/>
                      <a:pt x="211094" y="11944"/>
                      <a:pt x="192575" y="6843"/>
                    </a:cubicBezTo>
                    <a:cubicBezTo>
                      <a:pt x="191681" y="6596"/>
                      <a:pt x="190774" y="6376"/>
                      <a:pt x="189866" y="6142"/>
                    </a:cubicBezTo>
                    <a:cubicBezTo>
                      <a:pt x="184944" y="4877"/>
                      <a:pt x="179940" y="3874"/>
                      <a:pt x="174825" y="3118"/>
                    </a:cubicBezTo>
                    <a:cubicBezTo>
                      <a:pt x="173478" y="2911"/>
                      <a:pt x="172158" y="2664"/>
                      <a:pt x="170811" y="2499"/>
                    </a:cubicBezTo>
                    <a:cubicBezTo>
                      <a:pt x="164830" y="1784"/>
                      <a:pt x="158739" y="1289"/>
                      <a:pt x="152525" y="1289"/>
                    </a:cubicBezTo>
                    <a:cubicBezTo>
                      <a:pt x="146737" y="1289"/>
                      <a:pt x="141031" y="1688"/>
                      <a:pt x="135408" y="2334"/>
                    </a:cubicBezTo>
                    <a:cubicBezTo>
                      <a:pt x="134088" y="2485"/>
                      <a:pt x="132795" y="2746"/>
                      <a:pt x="131476" y="2939"/>
                    </a:cubicBezTo>
                    <a:cubicBezTo>
                      <a:pt x="127035" y="3557"/>
                      <a:pt x="122649" y="4341"/>
                      <a:pt x="118346" y="5345"/>
                    </a:cubicBezTo>
                    <a:cubicBezTo>
                      <a:pt x="117067" y="5647"/>
                      <a:pt x="115802" y="5991"/>
                      <a:pt x="114537" y="6321"/>
                    </a:cubicBezTo>
                    <a:cubicBezTo>
                      <a:pt x="110083" y="7476"/>
                      <a:pt x="105724" y="8823"/>
                      <a:pt x="101435" y="10363"/>
                    </a:cubicBezTo>
                    <a:cubicBezTo>
                      <a:pt x="100445" y="10721"/>
                      <a:pt x="99441" y="11078"/>
                      <a:pt x="98465" y="11449"/>
                    </a:cubicBezTo>
                    <a:cubicBezTo>
                      <a:pt x="93639" y="13305"/>
                      <a:pt x="88937" y="15381"/>
                      <a:pt x="84359" y="17705"/>
                    </a:cubicBezTo>
                    <a:cubicBezTo>
                      <a:pt x="83960" y="17911"/>
                      <a:pt x="83548" y="18090"/>
                      <a:pt x="83149" y="18296"/>
                    </a:cubicBezTo>
                    <a:cubicBezTo>
                      <a:pt x="72824" y="23644"/>
                      <a:pt x="63213" y="30134"/>
                      <a:pt x="54441" y="37627"/>
                    </a:cubicBezTo>
                    <a:cubicBezTo>
                      <a:pt x="53837" y="38149"/>
                      <a:pt x="53259" y="38727"/>
                      <a:pt x="52640" y="39263"/>
                    </a:cubicBezTo>
                    <a:cubicBezTo>
                      <a:pt x="49052" y="42425"/>
                      <a:pt x="45629" y="45752"/>
                      <a:pt x="42356" y="49231"/>
                    </a:cubicBezTo>
                    <a:cubicBezTo>
                      <a:pt x="41449" y="50207"/>
                      <a:pt x="40555" y="51197"/>
                      <a:pt x="39662" y="52200"/>
                    </a:cubicBezTo>
                    <a:cubicBezTo>
                      <a:pt x="36596" y="55651"/>
                      <a:pt x="33695" y="59226"/>
                      <a:pt x="30959" y="62938"/>
                    </a:cubicBezTo>
                    <a:cubicBezTo>
                      <a:pt x="30519" y="63543"/>
                      <a:pt x="29996" y="64066"/>
                      <a:pt x="29556" y="64671"/>
                    </a:cubicBezTo>
                    <a:cubicBezTo>
                      <a:pt x="29474" y="64781"/>
                      <a:pt x="29460" y="64918"/>
                      <a:pt x="29391" y="65042"/>
                    </a:cubicBezTo>
                    <a:cubicBezTo>
                      <a:pt x="11765" y="89762"/>
                      <a:pt x="1289" y="119913"/>
                      <a:pt x="1289" y="152525"/>
                    </a:cubicBezTo>
                    <a:cubicBezTo>
                      <a:pt x="1289" y="235911"/>
                      <a:pt x="69139" y="303761"/>
                      <a:pt x="152525" y="303761"/>
                    </a:cubicBezTo>
                    <a:cubicBezTo>
                      <a:pt x="170274" y="303761"/>
                      <a:pt x="187240" y="300530"/>
                      <a:pt x="203065" y="294893"/>
                    </a:cubicBezTo>
                    <a:cubicBezTo>
                      <a:pt x="203161" y="294865"/>
                      <a:pt x="203258" y="294879"/>
                      <a:pt x="203354" y="294838"/>
                    </a:cubicBezTo>
                    <a:cubicBezTo>
                      <a:pt x="203890" y="294645"/>
                      <a:pt x="204385" y="294412"/>
                      <a:pt x="204921" y="294205"/>
                    </a:cubicBezTo>
                    <a:cubicBezTo>
                      <a:pt x="208056" y="293037"/>
                      <a:pt x="211163" y="291841"/>
                      <a:pt x="214188" y="290479"/>
                    </a:cubicBezTo>
                    <a:cubicBezTo>
                      <a:pt x="214614" y="290287"/>
                      <a:pt x="215026" y="290067"/>
                      <a:pt x="215466" y="289861"/>
                    </a:cubicBezTo>
                    <a:cubicBezTo>
                      <a:pt x="221640" y="287029"/>
                      <a:pt x="227579" y="283798"/>
                      <a:pt x="233257" y="280182"/>
                    </a:cubicBezTo>
                    <a:cubicBezTo>
                      <a:pt x="233862" y="279797"/>
                      <a:pt x="234495" y="279453"/>
                      <a:pt x="235100" y="279068"/>
                    </a:cubicBezTo>
                    <a:cubicBezTo>
                      <a:pt x="237354" y="277597"/>
                      <a:pt x="239513" y="276002"/>
                      <a:pt x="241685" y="274407"/>
                    </a:cubicBezTo>
                    <a:cubicBezTo>
                      <a:pt x="243046" y="273404"/>
                      <a:pt x="244408" y="272414"/>
                      <a:pt x="245741" y="271383"/>
                    </a:cubicBezTo>
                    <a:cubicBezTo>
                      <a:pt x="247748" y="269801"/>
                      <a:pt x="249701" y="268179"/>
                      <a:pt x="251626" y="266502"/>
                    </a:cubicBezTo>
                    <a:cubicBezTo>
                      <a:pt x="252959" y="265333"/>
                      <a:pt x="254265" y="264137"/>
                      <a:pt x="255558" y="262927"/>
                    </a:cubicBezTo>
                    <a:cubicBezTo>
                      <a:pt x="257428" y="261181"/>
                      <a:pt x="259284" y="259449"/>
                      <a:pt x="261057" y="257620"/>
                    </a:cubicBezTo>
                    <a:cubicBezTo>
                      <a:pt x="262130" y="256506"/>
                      <a:pt x="263133" y="255324"/>
                      <a:pt x="264178" y="254183"/>
                    </a:cubicBezTo>
                    <a:cubicBezTo>
                      <a:pt x="267643" y="250374"/>
                      <a:pt x="270915" y="246401"/>
                      <a:pt x="273995" y="242249"/>
                    </a:cubicBezTo>
                    <a:cubicBezTo>
                      <a:pt x="274778" y="241190"/>
                      <a:pt x="275603" y="240173"/>
                      <a:pt x="276360" y="239087"/>
                    </a:cubicBezTo>
                    <a:cubicBezTo>
                      <a:pt x="277913" y="236873"/>
                      <a:pt x="279343" y="234591"/>
                      <a:pt x="280773" y="232295"/>
                    </a:cubicBezTo>
                    <a:cubicBezTo>
                      <a:pt x="281612" y="230948"/>
                      <a:pt x="282450" y="229600"/>
                      <a:pt x="283248" y="228225"/>
                    </a:cubicBezTo>
                    <a:cubicBezTo>
                      <a:pt x="284581" y="225915"/>
                      <a:pt x="285874" y="223592"/>
                      <a:pt x="287097" y="221213"/>
                    </a:cubicBezTo>
                    <a:cubicBezTo>
                      <a:pt x="287840" y="219756"/>
                      <a:pt x="288527" y="218285"/>
                      <a:pt x="289228" y="216800"/>
                    </a:cubicBezTo>
                    <a:cubicBezTo>
                      <a:pt x="290369" y="214394"/>
                      <a:pt x="291511" y="212002"/>
                      <a:pt x="292528" y="209527"/>
                    </a:cubicBezTo>
                    <a:cubicBezTo>
                      <a:pt x="293284" y="207671"/>
                      <a:pt x="293917" y="205760"/>
                      <a:pt x="294604" y="203876"/>
                    </a:cubicBezTo>
                    <a:cubicBezTo>
                      <a:pt x="295938" y="200178"/>
                      <a:pt x="297148" y="196438"/>
                      <a:pt x="298206" y="192616"/>
                    </a:cubicBezTo>
                    <a:cubicBezTo>
                      <a:pt x="298866" y="190251"/>
                      <a:pt x="299499" y="187887"/>
                      <a:pt x="300049" y="185480"/>
                    </a:cubicBezTo>
                    <a:cubicBezTo>
                      <a:pt x="300475" y="183556"/>
                      <a:pt x="300846" y="181631"/>
                      <a:pt x="301203" y="179679"/>
                    </a:cubicBezTo>
                    <a:cubicBezTo>
                      <a:pt x="301726" y="176874"/>
                      <a:pt x="302138" y="174042"/>
                      <a:pt x="302496" y="171182"/>
                    </a:cubicBezTo>
                    <a:cubicBezTo>
                      <a:pt x="302702" y="169559"/>
                      <a:pt x="302922" y="167951"/>
                      <a:pt x="303073" y="166315"/>
                    </a:cubicBezTo>
                    <a:cubicBezTo>
                      <a:pt x="303486" y="161764"/>
                      <a:pt x="303761" y="157172"/>
                      <a:pt x="303761" y="152525"/>
                    </a:cubicBezTo>
                    <a:cubicBezTo>
                      <a:pt x="303761" y="146269"/>
                      <a:pt x="303266" y="140123"/>
                      <a:pt x="302510" y="134060"/>
                    </a:cubicBezTo>
                    <a:close/>
                    <a:moveTo>
                      <a:pt x="61618" y="68864"/>
                    </a:moveTo>
                    <a:cubicBezTo>
                      <a:pt x="63914" y="66362"/>
                      <a:pt x="66307" y="63969"/>
                      <a:pt x="68795" y="61687"/>
                    </a:cubicBezTo>
                    <a:cubicBezTo>
                      <a:pt x="69428" y="61110"/>
                      <a:pt x="70046" y="60532"/>
                      <a:pt x="70692" y="59968"/>
                    </a:cubicBezTo>
                    <a:cubicBezTo>
                      <a:pt x="73318" y="57645"/>
                      <a:pt x="76054" y="55431"/>
                      <a:pt x="78859" y="53355"/>
                    </a:cubicBezTo>
                    <a:cubicBezTo>
                      <a:pt x="79395" y="52957"/>
                      <a:pt x="79932" y="52530"/>
                      <a:pt x="80482" y="52132"/>
                    </a:cubicBezTo>
                    <a:cubicBezTo>
                      <a:pt x="83534" y="49946"/>
                      <a:pt x="86682" y="47897"/>
                      <a:pt x="89913" y="45986"/>
                    </a:cubicBezTo>
                    <a:cubicBezTo>
                      <a:pt x="90284" y="45766"/>
                      <a:pt x="90642" y="45532"/>
                      <a:pt x="90999" y="45326"/>
                    </a:cubicBezTo>
                    <a:cubicBezTo>
                      <a:pt x="94505" y="43305"/>
                      <a:pt x="98094" y="41463"/>
                      <a:pt x="101778" y="39799"/>
                    </a:cubicBezTo>
                    <a:cubicBezTo>
                      <a:pt x="101930" y="39730"/>
                      <a:pt x="102081" y="39648"/>
                      <a:pt x="102246" y="39579"/>
                    </a:cubicBezTo>
                    <a:cubicBezTo>
                      <a:pt x="106137" y="37833"/>
                      <a:pt x="110110" y="36293"/>
                      <a:pt x="114152" y="34960"/>
                    </a:cubicBezTo>
                    <a:cubicBezTo>
                      <a:pt x="118208" y="33626"/>
                      <a:pt x="122333" y="32499"/>
                      <a:pt x="126526" y="31591"/>
                    </a:cubicBezTo>
                    <a:cubicBezTo>
                      <a:pt x="126567" y="31577"/>
                      <a:pt x="126608" y="31564"/>
                      <a:pt x="126650" y="31564"/>
                    </a:cubicBezTo>
                    <a:cubicBezTo>
                      <a:pt x="130623" y="30711"/>
                      <a:pt x="134651" y="30079"/>
                      <a:pt x="138721" y="29611"/>
                    </a:cubicBezTo>
                    <a:cubicBezTo>
                      <a:pt x="138996" y="29584"/>
                      <a:pt x="139257" y="29515"/>
                      <a:pt x="139532" y="29488"/>
                    </a:cubicBezTo>
                    <a:cubicBezTo>
                      <a:pt x="143808" y="29020"/>
                      <a:pt x="148153" y="28786"/>
                      <a:pt x="152525" y="28786"/>
                    </a:cubicBezTo>
                    <a:cubicBezTo>
                      <a:pt x="157186" y="28786"/>
                      <a:pt x="161805" y="29089"/>
                      <a:pt x="166384" y="29611"/>
                    </a:cubicBezTo>
                    <a:cubicBezTo>
                      <a:pt x="167305" y="29708"/>
                      <a:pt x="168185" y="29900"/>
                      <a:pt x="169106" y="30024"/>
                    </a:cubicBezTo>
                    <a:cubicBezTo>
                      <a:pt x="172873" y="30546"/>
                      <a:pt x="176626" y="31179"/>
                      <a:pt x="180311" y="32045"/>
                    </a:cubicBezTo>
                    <a:cubicBezTo>
                      <a:pt x="181053" y="32224"/>
                      <a:pt x="181782" y="32430"/>
                      <a:pt x="182525" y="32622"/>
                    </a:cubicBezTo>
                    <a:cubicBezTo>
                      <a:pt x="186457" y="33612"/>
                      <a:pt x="190334" y="34767"/>
                      <a:pt x="194128" y="36142"/>
                    </a:cubicBezTo>
                    <a:cubicBezTo>
                      <a:pt x="194555" y="36293"/>
                      <a:pt x="194995" y="36458"/>
                      <a:pt x="195421" y="36609"/>
                    </a:cubicBezTo>
                    <a:cubicBezTo>
                      <a:pt x="212992" y="43181"/>
                      <a:pt x="229009" y="53658"/>
                      <a:pt x="242056" y="67352"/>
                    </a:cubicBezTo>
                    <a:cubicBezTo>
                      <a:pt x="242111" y="67407"/>
                      <a:pt x="242153" y="67462"/>
                      <a:pt x="242208" y="67517"/>
                    </a:cubicBezTo>
                    <a:cubicBezTo>
                      <a:pt x="245301" y="70761"/>
                      <a:pt x="248188" y="74226"/>
                      <a:pt x="250938" y="77814"/>
                    </a:cubicBezTo>
                    <a:cubicBezTo>
                      <a:pt x="251089" y="78021"/>
                      <a:pt x="251241" y="78213"/>
                      <a:pt x="251392" y="78419"/>
                    </a:cubicBezTo>
                    <a:lnTo>
                      <a:pt x="153254" y="136136"/>
                    </a:lnTo>
                    <a:lnTo>
                      <a:pt x="60615" y="69964"/>
                    </a:lnTo>
                    <a:cubicBezTo>
                      <a:pt x="60945" y="69606"/>
                      <a:pt x="61275" y="69235"/>
                      <a:pt x="61618" y="68864"/>
                    </a:cubicBezTo>
                    <a:close/>
                    <a:moveTo>
                      <a:pt x="152525" y="276263"/>
                    </a:moveTo>
                    <a:cubicBezTo>
                      <a:pt x="84290" y="276263"/>
                      <a:pt x="28786" y="220746"/>
                      <a:pt x="28786" y="152525"/>
                    </a:cubicBezTo>
                    <a:cubicBezTo>
                      <a:pt x="28786" y="130664"/>
                      <a:pt x="34547" y="110138"/>
                      <a:pt x="44542" y="92292"/>
                    </a:cubicBezTo>
                    <a:lnTo>
                      <a:pt x="141045" y="161214"/>
                    </a:lnTo>
                    <a:lnTo>
                      <a:pt x="180916" y="272854"/>
                    </a:lnTo>
                    <a:cubicBezTo>
                      <a:pt x="171773" y="274998"/>
                      <a:pt x="162300" y="276263"/>
                      <a:pt x="152525" y="276263"/>
                    </a:cubicBezTo>
                    <a:close/>
                    <a:moveTo>
                      <a:pt x="275122" y="168446"/>
                    </a:moveTo>
                    <a:cubicBezTo>
                      <a:pt x="274957" y="169683"/>
                      <a:pt x="274751" y="170907"/>
                      <a:pt x="274558" y="172144"/>
                    </a:cubicBezTo>
                    <a:cubicBezTo>
                      <a:pt x="273802" y="176805"/>
                      <a:pt x="272840" y="181397"/>
                      <a:pt x="271575" y="185893"/>
                    </a:cubicBezTo>
                    <a:cubicBezTo>
                      <a:pt x="271437" y="186402"/>
                      <a:pt x="271328" y="186910"/>
                      <a:pt x="271176" y="187419"/>
                    </a:cubicBezTo>
                    <a:cubicBezTo>
                      <a:pt x="269609" y="192699"/>
                      <a:pt x="267712" y="197841"/>
                      <a:pt x="265471" y="202831"/>
                    </a:cubicBezTo>
                    <a:cubicBezTo>
                      <a:pt x="265347" y="203120"/>
                      <a:pt x="265196" y="203395"/>
                      <a:pt x="265058" y="203684"/>
                    </a:cubicBezTo>
                    <a:cubicBezTo>
                      <a:pt x="262900" y="208400"/>
                      <a:pt x="260439" y="212964"/>
                      <a:pt x="257716" y="217364"/>
                    </a:cubicBezTo>
                    <a:cubicBezTo>
                      <a:pt x="257455" y="217790"/>
                      <a:pt x="257208" y="218216"/>
                      <a:pt x="256946" y="218629"/>
                    </a:cubicBezTo>
                    <a:cubicBezTo>
                      <a:pt x="251117" y="227799"/>
                      <a:pt x="244091" y="236186"/>
                      <a:pt x="236048" y="243569"/>
                    </a:cubicBezTo>
                    <a:cubicBezTo>
                      <a:pt x="235595" y="243981"/>
                      <a:pt x="235155" y="244394"/>
                      <a:pt x="234701" y="244792"/>
                    </a:cubicBezTo>
                    <a:cubicBezTo>
                      <a:pt x="226493" y="252107"/>
                      <a:pt x="217268" y="258404"/>
                      <a:pt x="207190" y="263381"/>
                    </a:cubicBezTo>
                    <a:cubicBezTo>
                      <a:pt x="207052" y="263449"/>
                      <a:pt x="206915" y="263518"/>
                      <a:pt x="206777" y="263573"/>
                    </a:cubicBezTo>
                    <a:lnTo>
                      <a:pt x="169285" y="158616"/>
                    </a:lnTo>
                    <a:lnTo>
                      <a:pt x="185838" y="148881"/>
                    </a:lnTo>
                    <a:lnTo>
                      <a:pt x="265388" y="102095"/>
                    </a:lnTo>
                    <a:cubicBezTo>
                      <a:pt x="272537" y="117947"/>
                      <a:pt x="276263" y="135160"/>
                      <a:pt x="276263" y="152525"/>
                    </a:cubicBezTo>
                    <a:cubicBezTo>
                      <a:pt x="276263" y="157901"/>
                      <a:pt x="275810" y="163208"/>
                      <a:pt x="275122" y="1684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1" name="任意多边形: 形状 210"/>
              <p:cNvSpPr/>
              <p:nvPr/>
            </p:nvSpPr>
            <p:spPr>
              <a:xfrm>
                <a:off x="10219325" y="1557886"/>
                <a:ext cx="235447" cy="29216"/>
              </a:xfrm>
              <a:custGeom>
                <a:avLst/>
                <a:gdLst>
                  <a:gd name="connsiteX0" fmla="*/ 1289 w 235446"/>
                  <a:gd name="connsiteY0" fmla="*/ 1289 h 29216"/>
                  <a:gd name="connsiteX1" fmla="*/ 235017 w 235446"/>
                  <a:gd name="connsiteY1" fmla="*/ 1289 h 29216"/>
                  <a:gd name="connsiteX2" fmla="*/ 235017 w 235446"/>
                  <a:gd name="connsiteY2" fmla="*/ 28786 h 29216"/>
                  <a:gd name="connsiteX3" fmla="*/ 1289 w 23544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5446" h="29216">
                    <a:moveTo>
                      <a:pt x="1289" y="1289"/>
                    </a:moveTo>
                    <a:lnTo>
                      <a:pt x="235017" y="1289"/>
                    </a:lnTo>
                    <a:lnTo>
                      <a:pt x="235017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2" name="任意多边形: 形状 211"/>
              <p:cNvSpPr/>
              <p:nvPr/>
            </p:nvSpPr>
            <p:spPr>
              <a:xfrm>
                <a:off x="10219325" y="1626629"/>
                <a:ext cx="235447" cy="29216"/>
              </a:xfrm>
              <a:custGeom>
                <a:avLst/>
                <a:gdLst>
                  <a:gd name="connsiteX0" fmla="*/ 1289 w 235446"/>
                  <a:gd name="connsiteY0" fmla="*/ 1289 h 29216"/>
                  <a:gd name="connsiteX1" fmla="*/ 235017 w 235446"/>
                  <a:gd name="connsiteY1" fmla="*/ 1289 h 29216"/>
                  <a:gd name="connsiteX2" fmla="*/ 235017 w 235446"/>
                  <a:gd name="connsiteY2" fmla="*/ 28786 h 29216"/>
                  <a:gd name="connsiteX3" fmla="*/ 1289 w 23544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5446" h="29216">
                    <a:moveTo>
                      <a:pt x="1289" y="1289"/>
                    </a:moveTo>
                    <a:lnTo>
                      <a:pt x="235017" y="1289"/>
                    </a:lnTo>
                    <a:lnTo>
                      <a:pt x="235017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3" name="任意多边形: 形状 212"/>
              <p:cNvSpPr/>
              <p:nvPr/>
            </p:nvSpPr>
            <p:spPr>
              <a:xfrm>
                <a:off x="10219325" y="1695373"/>
                <a:ext cx="235447" cy="29216"/>
              </a:xfrm>
              <a:custGeom>
                <a:avLst/>
                <a:gdLst>
                  <a:gd name="connsiteX0" fmla="*/ 1289 w 235446"/>
                  <a:gd name="connsiteY0" fmla="*/ 1289 h 29216"/>
                  <a:gd name="connsiteX1" fmla="*/ 235017 w 235446"/>
                  <a:gd name="connsiteY1" fmla="*/ 1289 h 29216"/>
                  <a:gd name="connsiteX2" fmla="*/ 235017 w 235446"/>
                  <a:gd name="connsiteY2" fmla="*/ 28786 h 29216"/>
                  <a:gd name="connsiteX3" fmla="*/ 1289 w 23544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5446" h="29216">
                    <a:moveTo>
                      <a:pt x="1289" y="1289"/>
                    </a:moveTo>
                    <a:lnTo>
                      <a:pt x="235017" y="1289"/>
                    </a:lnTo>
                    <a:lnTo>
                      <a:pt x="235017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4" name="任意多边形: 形状 213"/>
              <p:cNvSpPr/>
              <p:nvPr/>
            </p:nvSpPr>
            <p:spPr>
              <a:xfrm>
                <a:off x="10219325" y="1764117"/>
                <a:ext cx="235447" cy="29216"/>
              </a:xfrm>
              <a:custGeom>
                <a:avLst/>
                <a:gdLst>
                  <a:gd name="connsiteX0" fmla="*/ 1289 w 235446"/>
                  <a:gd name="connsiteY0" fmla="*/ 1289 h 29216"/>
                  <a:gd name="connsiteX1" fmla="*/ 235017 w 235446"/>
                  <a:gd name="connsiteY1" fmla="*/ 1289 h 29216"/>
                  <a:gd name="connsiteX2" fmla="*/ 235017 w 235446"/>
                  <a:gd name="connsiteY2" fmla="*/ 28786 h 29216"/>
                  <a:gd name="connsiteX3" fmla="*/ 1289 w 23544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5446" h="29216">
                    <a:moveTo>
                      <a:pt x="1289" y="1289"/>
                    </a:moveTo>
                    <a:lnTo>
                      <a:pt x="235017" y="1289"/>
                    </a:lnTo>
                    <a:lnTo>
                      <a:pt x="235017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5" name="任意多边形: 形状 214"/>
              <p:cNvSpPr/>
              <p:nvPr/>
            </p:nvSpPr>
            <p:spPr>
              <a:xfrm>
                <a:off x="10425555" y="1915352"/>
                <a:ext cx="111708" cy="111708"/>
              </a:xfrm>
              <a:custGeom>
                <a:avLst/>
                <a:gdLst>
                  <a:gd name="connsiteX0" fmla="*/ 56284 w 111708"/>
                  <a:gd name="connsiteY0" fmla="*/ 1289 h 111708"/>
                  <a:gd name="connsiteX1" fmla="*/ 1289 w 111708"/>
                  <a:gd name="connsiteY1" fmla="*/ 56284 h 111708"/>
                  <a:gd name="connsiteX2" fmla="*/ 56284 w 111708"/>
                  <a:gd name="connsiteY2" fmla="*/ 111279 h 111708"/>
                  <a:gd name="connsiteX3" fmla="*/ 111279 w 111708"/>
                  <a:gd name="connsiteY3" fmla="*/ 56284 h 111708"/>
                  <a:gd name="connsiteX4" fmla="*/ 56284 w 111708"/>
                  <a:gd name="connsiteY4" fmla="*/ 1289 h 111708"/>
                  <a:gd name="connsiteX5" fmla="*/ 56284 w 111708"/>
                  <a:gd name="connsiteY5" fmla="*/ 83781 h 111708"/>
                  <a:gd name="connsiteX6" fmla="*/ 28786 w 111708"/>
                  <a:gd name="connsiteY6" fmla="*/ 56284 h 111708"/>
                  <a:gd name="connsiteX7" fmla="*/ 56284 w 111708"/>
                  <a:gd name="connsiteY7" fmla="*/ 28786 h 111708"/>
                  <a:gd name="connsiteX8" fmla="*/ 83781 w 111708"/>
                  <a:gd name="connsiteY8" fmla="*/ 56284 h 111708"/>
                  <a:gd name="connsiteX9" fmla="*/ 56284 w 111708"/>
                  <a:gd name="connsiteY9" fmla="*/ 83781 h 111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1708" h="111708">
                    <a:moveTo>
                      <a:pt x="56284" y="1289"/>
                    </a:moveTo>
                    <a:cubicBezTo>
                      <a:pt x="25954" y="1289"/>
                      <a:pt x="1289" y="25954"/>
                      <a:pt x="1289" y="56284"/>
                    </a:cubicBezTo>
                    <a:cubicBezTo>
                      <a:pt x="1289" y="86613"/>
                      <a:pt x="25954" y="111279"/>
                      <a:pt x="56284" y="111279"/>
                    </a:cubicBezTo>
                    <a:cubicBezTo>
                      <a:pt x="86613" y="111279"/>
                      <a:pt x="111279" y="86613"/>
                      <a:pt x="111279" y="56284"/>
                    </a:cubicBezTo>
                    <a:cubicBezTo>
                      <a:pt x="111279" y="25954"/>
                      <a:pt x="86613" y="1289"/>
                      <a:pt x="56284" y="1289"/>
                    </a:cubicBezTo>
                    <a:close/>
                    <a:moveTo>
                      <a:pt x="56284" y="83781"/>
                    </a:moveTo>
                    <a:cubicBezTo>
                      <a:pt x="41119" y="83781"/>
                      <a:pt x="28786" y="71449"/>
                      <a:pt x="28786" y="56284"/>
                    </a:cubicBezTo>
                    <a:cubicBezTo>
                      <a:pt x="28786" y="41119"/>
                      <a:pt x="41119" y="28786"/>
                      <a:pt x="56284" y="28786"/>
                    </a:cubicBezTo>
                    <a:cubicBezTo>
                      <a:pt x="71449" y="28786"/>
                      <a:pt x="83781" y="41119"/>
                      <a:pt x="83781" y="56284"/>
                    </a:cubicBezTo>
                    <a:cubicBezTo>
                      <a:pt x="83781" y="71449"/>
                      <a:pt x="71449" y="83781"/>
                      <a:pt x="56284" y="8378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6" name="任意多边形: 形状 215"/>
              <p:cNvSpPr/>
              <p:nvPr/>
            </p:nvSpPr>
            <p:spPr>
              <a:xfrm>
                <a:off x="9806863" y="1351655"/>
                <a:ext cx="826642" cy="826642"/>
              </a:xfrm>
              <a:custGeom>
                <a:avLst/>
                <a:gdLst>
                  <a:gd name="connsiteX0" fmla="*/ 812463 w 826641"/>
                  <a:gd name="connsiteY0" fmla="*/ 578735 h 826641"/>
                  <a:gd name="connsiteX1" fmla="*/ 791538 w 826641"/>
                  <a:gd name="connsiteY1" fmla="*/ 578735 h 826641"/>
                  <a:gd name="connsiteX2" fmla="*/ 786574 w 826641"/>
                  <a:gd name="connsiteY2" fmla="*/ 566732 h 826641"/>
                  <a:gd name="connsiteX3" fmla="*/ 801368 w 826641"/>
                  <a:gd name="connsiteY3" fmla="*/ 551925 h 826641"/>
                  <a:gd name="connsiteX4" fmla="*/ 805396 w 826641"/>
                  <a:gd name="connsiteY4" fmla="*/ 542205 h 826641"/>
                  <a:gd name="connsiteX5" fmla="*/ 801368 w 826641"/>
                  <a:gd name="connsiteY5" fmla="*/ 532484 h 826641"/>
                  <a:gd name="connsiteX6" fmla="*/ 771217 w 826641"/>
                  <a:gd name="connsiteY6" fmla="*/ 502333 h 826641"/>
                  <a:gd name="connsiteX7" fmla="*/ 771217 w 826641"/>
                  <a:gd name="connsiteY7" fmla="*/ 152525 h 826641"/>
                  <a:gd name="connsiteX8" fmla="*/ 771052 w 826641"/>
                  <a:gd name="connsiteY8" fmla="*/ 151686 h 826641"/>
                  <a:gd name="connsiteX9" fmla="*/ 770337 w 826641"/>
                  <a:gd name="connsiteY9" fmla="*/ 148098 h 826641"/>
                  <a:gd name="connsiteX10" fmla="*/ 769897 w 826641"/>
                  <a:gd name="connsiteY10" fmla="*/ 146847 h 826641"/>
                  <a:gd name="connsiteX11" fmla="*/ 767202 w 826641"/>
                  <a:gd name="connsiteY11" fmla="*/ 142804 h 826641"/>
                  <a:gd name="connsiteX12" fmla="*/ 629715 w 826641"/>
                  <a:gd name="connsiteY12" fmla="*/ 5317 h 826641"/>
                  <a:gd name="connsiteX13" fmla="*/ 625687 w 826641"/>
                  <a:gd name="connsiteY13" fmla="*/ 2623 h 826641"/>
                  <a:gd name="connsiteX14" fmla="*/ 624395 w 826641"/>
                  <a:gd name="connsiteY14" fmla="*/ 2169 h 826641"/>
                  <a:gd name="connsiteX15" fmla="*/ 620875 w 826641"/>
                  <a:gd name="connsiteY15" fmla="*/ 1468 h 826641"/>
                  <a:gd name="connsiteX16" fmla="*/ 619981 w 826641"/>
                  <a:gd name="connsiteY16" fmla="*/ 1289 h 826641"/>
                  <a:gd name="connsiteX17" fmla="*/ 15038 w 826641"/>
                  <a:gd name="connsiteY17" fmla="*/ 1289 h 826641"/>
                  <a:gd name="connsiteX18" fmla="*/ 1289 w 826641"/>
                  <a:gd name="connsiteY18" fmla="*/ 15038 h 826641"/>
                  <a:gd name="connsiteX19" fmla="*/ 1289 w 826641"/>
                  <a:gd name="connsiteY19" fmla="*/ 812463 h 826641"/>
                  <a:gd name="connsiteX20" fmla="*/ 15038 w 826641"/>
                  <a:gd name="connsiteY20" fmla="*/ 826212 h 826641"/>
                  <a:gd name="connsiteX21" fmla="*/ 757468 w 826641"/>
                  <a:gd name="connsiteY21" fmla="*/ 826212 h 826641"/>
                  <a:gd name="connsiteX22" fmla="*/ 771217 w 826641"/>
                  <a:gd name="connsiteY22" fmla="*/ 812463 h 826641"/>
                  <a:gd name="connsiteX23" fmla="*/ 771217 w 826641"/>
                  <a:gd name="connsiteY23" fmla="*/ 737629 h 826641"/>
                  <a:gd name="connsiteX24" fmla="*/ 801354 w 826641"/>
                  <a:gd name="connsiteY24" fmla="*/ 707478 h 826641"/>
                  <a:gd name="connsiteX25" fmla="*/ 805383 w 826641"/>
                  <a:gd name="connsiteY25" fmla="*/ 697758 h 826641"/>
                  <a:gd name="connsiteX26" fmla="*/ 801354 w 826641"/>
                  <a:gd name="connsiteY26" fmla="*/ 688037 h 826641"/>
                  <a:gd name="connsiteX27" fmla="*/ 786561 w 826641"/>
                  <a:gd name="connsiteY27" fmla="*/ 673230 h 826641"/>
                  <a:gd name="connsiteX28" fmla="*/ 791524 w 826641"/>
                  <a:gd name="connsiteY28" fmla="*/ 661227 h 826641"/>
                  <a:gd name="connsiteX29" fmla="*/ 812463 w 826641"/>
                  <a:gd name="connsiteY29" fmla="*/ 661227 h 826641"/>
                  <a:gd name="connsiteX30" fmla="*/ 826212 w 826641"/>
                  <a:gd name="connsiteY30" fmla="*/ 647479 h 826641"/>
                  <a:gd name="connsiteX31" fmla="*/ 826212 w 826641"/>
                  <a:gd name="connsiteY31" fmla="*/ 592484 h 826641"/>
                  <a:gd name="connsiteX32" fmla="*/ 812463 w 826641"/>
                  <a:gd name="connsiteY32" fmla="*/ 578735 h 826641"/>
                  <a:gd name="connsiteX33" fmla="*/ 633730 w 826641"/>
                  <a:gd name="connsiteY33" fmla="*/ 48227 h 826641"/>
                  <a:gd name="connsiteX34" fmla="*/ 724279 w 826641"/>
                  <a:gd name="connsiteY34" fmla="*/ 138776 h 826641"/>
                  <a:gd name="connsiteX35" fmla="*/ 633730 w 826641"/>
                  <a:gd name="connsiteY35" fmla="*/ 138776 h 826641"/>
                  <a:gd name="connsiteX36" fmla="*/ 633730 w 826641"/>
                  <a:gd name="connsiteY36" fmla="*/ 48227 h 826641"/>
                  <a:gd name="connsiteX37" fmla="*/ 28786 w 826641"/>
                  <a:gd name="connsiteY37" fmla="*/ 798715 h 826641"/>
                  <a:gd name="connsiteX38" fmla="*/ 28786 w 826641"/>
                  <a:gd name="connsiteY38" fmla="*/ 28786 h 826641"/>
                  <a:gd name="connsiteX39" fmla="*/ 606233 w 826641"/>
                  <a:gd name="connsiteY39" fmla="*/ 28786 h 826641"/>
                  <a:gd name="connsiteX40" fmla="*/ 606233 w 826641"/>
                  <a:gd name="connsiteY40" fmla="*/ 152525 h 826641"/>
                  <a:gd name="connsiteX41" fmla="*/ 619981 w 826641"/>
                  <a:gd name="connsiteY41" fmla="*/ 166274 h 826641"/>
                  <a:gd name="connsiteX42" fmla="*/ 743720 w 826641"/>
                  <a:gd name="connsiteY42" fmla="*/ 166274 h 826641"/>
                  <a:gd name="connsiteX43" fmla="*/ 743720 w 826641"/>
                  <a:gd name="connsiteY43" fmla="*/ 492957 h 826641"/>
                  <a:gd name="connsiteX44" fmla="*/ 743032 w 826641"/>
                  <a:gd name="connsiteY44" fmla="*/ 493603 h 826641"/>
                  <a:gd name="connsiteX45" fmla="*/ 728225 w 826641"/>
                  <a:gd name="connsiteY45" fmla="*/ 508397 h 826641"/>
                  <a:gd name="connsiteX46" fmla="*/ 716222 w 826641"/>
                  <a:gd name="connsiteY46" fmla="*/ 503433 h 826641"/>
                  <a:gd name="connsiteX47" fmla="*/ 716222 w 826641"/>
                  <a:gd name="connsiteY47" fmla="*/ 482494 h 826641"/>
                  <a:gd name="connsiteX48" fmla="*/ 702474 w 826641"/>
                  <a:gd name="connsiteY48" fmla="*/ 468745 h 826641"/>
                  <a:gd name="connsiteX49" fmla="*/ 647479 w 826641"/>
                  <a:gd name="connsiteY49" fmla="*/ 468745 h 826641"/>
                  <a:gd name="connsiteX50" fmla="*/ 633730 w 826641"/>
                  <a:gd name="connsiteY50" fmla="*/ 482494 h 826641"/>
                  <a:gd name="connsiteX51" fmla="*/ 633730 w 826641"/>
                  <a:gd name="connsiteY51" fmla="*/ 503420 h 826641"/>
                  <a:gd name="connsiteX52" fmla="*/ 621727 w 826641"/>
                  <a:gd name="connsiteY52" fmla="*/ 508383 h 826641"/>
                  <a:gd name="connsiteX53" fmla="*/ 606920 w 826641"/>
                  <a:gd name="connsiteY53" fmla="*/ 493589 h 826641"/>
                  <a:gd name="connsiteX54" fmla="*/ 587479 w 826641"/>
                  <a:gd name="connsiteY54" fmla="*/ 493589 h 826641"/>
                  <a:gd name="connsiteX55" fmla="*/ 548598 w 826641"/>
                  <a:gd name="connsiteY55" fmla="*/ 532484 h 826641"/>
                  <a:gd name="connsiteX56" fmla="*/ 544570 w 826641"/>
                  <a:gd name="connsiteY56" fmla="*/ 542205 h 826641"/>
                  <a:gd name="connsiteX57" fmla="*/ 548598 w 826641"/>
                  <a:gd name="connsiteY57" fmla="*/ 551925 h 826641"/>
                  <a:gd name="connsiteX58" fmla="*/ 563391 w 826641"/>
                  <a:gd name="connsiteY58" fmla="*/ 566732 h 826641"/>
                  <a:gd name="connsiteX59" fmla="*/ 558428 w 826641"/>
                  <a:gd name="connsiteY59" fmla="*/ 578735 h 826641"/>
                  <a:gd name="connsiteX60" fmla="*/ 537489 w 826641"/>
                  <a:gd name="connsiteY60" fmla="*/ 578735 h 826641"/>
                  <a:gd name="connsiteX61" fmla="*/ 523740 w 826641"/>
                  <a:gd name="connsiteY61" fmla="*/ 592484 h 826641"/>
                  <a:gd name="connsiteX62" fmla="*/ 523740 w 826641"/>
                  <a:gd name="connsiteY62" fmla="*/ 647479 h 826641"/>
                  <a:gd name="connsiteX63" fmla="*/ 537489 w 826641"/>
                  <a:gd name="connsiteY63" fmla="*/ 661227 h 826641"/>
                  <a:gd name="connsiteX64" fmla="*/ 558414 w 826641"/>
                  <a:gd name="connsiteY64" fmla="*/ 661227 h 826641"/>
                  <a:gd name="connsiteX65" fmla="*/ 563378 w 826641"/>
                  <a:gd name="connsiteY65" fmla="*/ 673230 h 826641"/>
                  <a:gd name="connsiteX66" fmla="*/ 548584 w 826641"/>
                  <a:gd name="connsiteY66" fmla="*/ 688037 h 826641"/>
                  <a:gd name="connsiteX67" fmla="*/ 544556 w 826641"/>
                  <a:gd name="connsiteY67" fmla="*/ 697758 h 826641"/>
                  <a:gd name="connsiteX68" fmla="*/ 548584 w 826641"/>
                  <a:gd name="connsiteY68" fmla="*/ 707478 h 826641"/>
                  <a:gd name="connsiteX69" fmla="*/ 587465 w 826641"/>
                  <a:gd name="connsiteY69" fmla="*/ 746373 h 826641"/>
                  <a:gd name="connsiteX70" fmla="*/ 606906 w 826641"/>
                  <a:gd name="connsiteY70" fmla="*/ 746373 h 826641"/>
                  <a:gd name="connsiteX71" fmla="*/ 621714 w 826641"/>
                  <a:gd name="connsiteY71" fmla="*/ 731580 h 826641"/>
                  <a:gd name="connsiteX72" fmla="*/ 633716 w 826641"/>
                  <a:gd name="connsiteY72" fmla="*/ 736543 h 826641"/>
                  <a:gd name="connsiteX73" fmla="*/ 633716 w 826641"/>
                  <a:gd name="connsiteY73" fmla="*/ 757468 h 826641"/>
                  <a:gd name="connsiteX74" fmla="*/ 647465 w 826641"/>
                  <a:gd name="connsiteY74" fmla="*/ 771217 h 826641"/>
                  <a:gd name="connsiteX75" fmla="*/ 702460 w 826641"/>
                  <a:gd name="connsiteY75" fmla="*/ 771217 h 826641"/>
                  <a:gd name="connsiteX76" fmla="*/ 716208 w 826641"/>
                  <a:gd name="connsiteY76" fmla="*/ 757468 h 826641"/>
                  <a:gd name="connsiteX77" fmla="*/ 716208 w 826641"/>
                  <a:gd name="connsiteY77" fmla="*/ 736543 h 826641"/>
                  <a:gd name="connsiteX78" fmla="*/ 728211 w 826641"/>
                  <a:gd name="connsiteY78" fmla="*/ 731580 h 826641"/>
                  <a:gd name="connsiteX79" fmla="*/ 743019 w 826641"/>
                  <a:gd name="connsiteY79" fmla="*/ 746373 h 826641"/>
                  <a:gd name="connsiteX80" fmla="*/ 743706 w 826641"/>
                  <a:gd name="connsiteY80" fmla="*/ 747019 h 826641"/>
                  <a:gd name="connsiteX81" fmla="*/ 743706 w 826641"/>
                  <a:gd name="connsiteY81" fmla="*/ 798715 h 826641"/>
                  <a:gd name="connsiteX82" fmla="*/ 28786 w 826641"/>
                  <a:gd name="connsiteY82" fmla="*/ 798715 h 826641"/>
                  <a:gd name="connsiteX83" fmla="*/ 798715 w 826641"/>
                  <a:gd name="connsiteY83" fmla="*/ 633730 h 826641"/>
                  <a:gd name="connsiteX84" fmla="*/ 781364 w 826641"/>
                  <a:gd name="connsiteY84" fmla="*/ 633730 h 826641"/>
                  <a:gd name="connsiteX85" fmla="*/ 768055 w 826641"/>
                  <a:gd name="connsiteY85" fmla="*/ 644041 h 826641"/>
                  <a:gd name="connsiteX86" fmla="*/ 757798 w 826641"/>
                  <a:gd name="connsiteY86" fmla="*/ 668789 h 826641"/>
                  <a:gd name="connsiteX87" fmla="*/ 759916 w 826641"/>
                  <a:gd name="connsiteY87" fmla="*/ 685494 h 826641"/>
                  <a:gd name="connsiteX88" fmla="*/ 772193 w 826641"/>
                  <a:gd name="connsiteY88" fmla="*/ 697758 h 826641"/>
                  <a:gd name="connsiteX89" fmla="*/ 752753 w 826641"/>
                  <a:gd name="connsiteY89" fmla="*/ 717212 h 826641"/>
                  <a:gd name="connsiteX90" fmla="*/ 740475 w 826641"/>
                  <a:gd name="connsiteY90" fmla="*/ 704948 h 826641"/>
                  <a:gd name="connsiteX91" fmla="*/ 723757 w 826641"/>
                  <a:gd name="connsiteY91" fmla="*/ 702831 h 826641"/>
                  <a:gd name="connsiteX92" fmla="*/ 699023 w 826641"/>
                  <a:gd name="connsiteY92" fmla="*/ 713060 h 826641"/>
                  <a:gd name="connsiteX93" fmla="*/ 688725 w 826641"/>
                  <a:gd name="connsiteY93" fmla="*/ 726369 h 826641"/>
                  <a:gd name="connsiteX94" fmla="*/ 688725 w 826641"/>
                  <a:gd name="connsiteY94" fmla="*/ 743720 h 826641"/>
                  <a:gd name="connsiteX95" fmla="*/ 661227 w 826641"/>
                  <a:gd name="connsiteY95" fmla="*/ 743720 h 826641"/>
                  <a:gd name="connsiteX96" fmla="*/ 661227 w 826641"/>
                  <a:gd name="connsiteY96" fmla="*/ 726369 h 826641"/>
                  <a:gd name="connsiteX97" fmla="*/ 650916 w 826641"/>
                  <a:gd name="connsiteY97" fmla="*/ 713060 h 826641"/>
                  <a:gd name="connsiteX98" fmla="*/ 626182 w 826641"/>
                  <a:gd name="connsiteY98" fmla="*/ 702831 h 826641"/>
                  <a:gd name="connsiteX99" fmla="*/ 609463 w 826641"/>
                  <a:gd name="connsiteY99" fmla="*/ 704948 h 826641"/>
                  <a:gd name="connsiteX100" fmla="*/ 597186 w 826641"/>
                  <a:gd name="connsiteY100" fmla="*/ 717212 h 826641"/>
                  <a:gd name="connsiteX101" fmla="*/ 577745 w 826641"/>
                  <a:gd name="connsiteY101" fmla="*/ 697758 h 826641"/>
                  <a:gd name="connsiteX102" fmla="*/ 590023 w 826641"/>
                  <a:gd name="connsiteY102" fmla="*/ 685494 h 826641"/>
                  <a:gd name="connsiteX103" fmla="*/ 592140 w 826641"/>
                  <a:gd name="connsiteY103" fmla="*/ 668789 h 826641"/>
                  <a:gd name="connsiteX104" fmla="*/ 581884 w 826641"/>
                  <a:gd name="connsiteY104" fmla="*/ 644041 h 826641"/>
                  <a:gd name="connsiteX105" fmla="*/ 568589 w 826641"/>
                  <a:gd name="connsiteY105" fmla="*/ 633730 h 826641"/>
                  <a:gd name="connsiteX106" fmla="*/ 551238 w 826641"/>
                  <a:gd name="connsiteY106" fmla="*/ 633730 h 826641"/>
                  <a:gd name="connsiteX107" fmla="*/ 551238 w 826641"/>
                  <a:gd name="connsiteY107" fmla="*/ 606233 h 826641"/>
                  <a:gd name="connsiteX108" fmla="*/ 568589 w 826641"/>
                  <a:gd name="connsiteY108" fmla="*/ 606233 h 826641"/>
                  <a:gd name="connsiteX109" fmla="*/ 581897 w 826641"/>
                  <a:gd name="connsiteY109" fmla="*/ 595921 h 826641"/>
                  <a:gd name="connsiteX110" fmla="*/ 592154 w 826641"/>
                  <a:gd name="connsiteY110" fmla="*/ 571173 h 826641"/>
                  <a:gd name="connsiteX111" fmla="*/ 590036 w 826641"/>
                  <a:gd name="connsiteY111" fmla="*/ 554469 h 826641"/>
                  <a:gd name="connsiteX112" fmla="*/ 577759 w 826641"/>
                  <a:gd name="connsiteY112" fmla="*/ 542205 h 826641"/>
                  <a:gd name="connsiteX113" fmla="*/ 597200 w 826641"/>
                  <a:gd name="connsiteY113" fmla="*/ 522750 h 826641"/>
                  <a:gd name="connsiteX114" fmla="*/ 609477 w 826641"/>
                  <a:gd name="connsiteY114" fmla="*/ 535014 h 826641"/>
                  <a:gd name="connsiteX115" fmla="*/ 626196 w 826641"/>
                  <a:gd name="connsiteY115" fmla="*/ 537131 h 826641"/>
                  <a:gd name="connsiteX116" fmla="*/ 650930 w 826641"/>
                  <a:gd name="connsiteY116" fmla="*/ 526902 h 826641"/>
                  <a:gd name="connsiteX117" fmla="*/ 661241 w 826641"/>
                  <a:gd name="connsiteY117" fmla="*/ 513594 h 826641"/>
                  <a:gd name="connsiteX118" fmla="*/ 661241 w 826641"/>
                  <a:gd name="connsiteY118" fmla="*/ 496243 h 826641"/>
                  <a:gd name="connsiteX119" fmla="*/ 688739 w 826641"/>
                  <a:gd name="connsiteY119" fmla="*/ 496243 h 826641"/>
                  <a:gd name="connsiteX120" fmla="*/ 688739 w 826641"/>
                  <a:gd name="connsiteY120" fmla="*/ 513594 h 826641"/>
                  <a:gd name="connsiteX121" fmla="*/ 699050 w 826641"/>
                  <a:gd name="connsiteY121" fmla="*/ 526902 h 826641"/>
                  <a:gd name="connsiteX122" fmla="*/ 723784 w 826641"/>
                  <a:gd name="connsiteY122" fmla="*/ 537131 h 826641"/>
                  <a:gd name="connsiteX123" fmla="*/ 740502 w 826641"/>
                  <a:gd name="connsiteY123" fmla="*/ 535014 h 826641"/>
                  <a:gd name="connsiteX124" fmla="*/ 752780 w 826641"/>
                  <a:gd name="connsiteY124" fmla="*/ 522750 h 826641"/>
                  <a:gd name="connsiteX125" fmla="*/ 772221 w 826641"/>
                  <a:gd name="connsiteY125" fmla="*/ 542205 h 826641"/>
                  <a:gd name="connsiteX126" fmla="*/ 759943 w 826641"/>
                  <a:gd name="connsiteY126" fmla="*/ 554469 h 826641"/>
                  <a:gd name="connsiteX127" fmla="*/ 757826 w 826641"/>
                  <a:gd name="connsiteY127" fmla="*/ 571173 h 826641"/>
                  <a:gd name="connsiteX128" fmla="*/ 768082 w 826641"/>
                  <a:gd name="connsiteY128" fmla="*/ 595921 h 826641"/>
                  <a:gd name="connsiteX129" fmla="*/ 781391 w 826641"/>
                  <a:gd name="connsiteY129" fmla="*/ 606233 h 826641"/>
                  <a:gd name="connsiteX130" fmla="*/ 798715 w 826641"/>
                  <a:gd name="connsiteY130" fmla="*/ 606233 h 826641"/>
                  <a:gd name="connsiteX131" fmla="*/ 798715 w 826641"/>
                  <a:gd name="connsiteY131" fmla="*/ 633730 h 82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826641" h="826641">
                    <a:moveTo>
                      <a:pt x="812463" y="578735"/>
                    </a:moveTo>
                    <a:lnTo>
                      <a:pt x="791538" y="578735"/>
                    </a:lnTo>
                    <a:cubicBezTo>
                      <a:pt x="790094" y="574652"/>
                      <a:pt x="788417" y="570637"/>
                      <a:pt x="786574" y="566732"/>
                    </a:cubicBezTo>
                    <a:lnTo>
                      <a:pt x="801368" y="551925"/>
                    </a:lnTo>
                    <a:cubicBezTo>
                      <a:pt x="803953" y="549340"/>
                      <a:pt x="805396" y="545848"/>
                      <a:pt x="805396" y="542205"/>
                    </a:cubicBezTo>
                    <a:cubicBezTo>
                      <a:pt x="805396" y="538561"/>
                      <a:pt x="803953" y="535055"/>
                      <a:pt x="801368" y="532484"/>
                    </a:cubicBezTo>
                    <a:lnTo>
                      <a:pt x="771217" y="502333"/>
                    </a:lnTo>
                    <a:lnTo>
                      <a:pt x="771217" y="152525"/>
                    </a:lnTo>
                    <a:cubicBezTo>
                      <a:pt x="771217" y="152236"/>
                      <a:pt x="771066" y="151975"/>
                      <a:pt x="771052" y="151686"/>
                    </a:cubicBezTo>
                    <a:cubicBezTo>
                      <a:pt x="770970" y="150449"/>
                      <a:pt x="770736" y="149266"/>
                      <a:pt x="770337" y="148098"/>
                    </a:cubicBezTo>
                    <a:cubicBezTo>
                      <a:pt x="770186" y="147672"/>
                      <a:pt x="770076" y="147259"/>
                      <a:pt x="769897" y="146847"/>
                    </a:cubicBezTo>
                    <a:cubicBezTo>
                      <a:pt x="769224" y="145375"/>
                      <a:pt x="768385" y="143987"/>
                      <a:pt x="767202" y="142804"/>
                    </a:cubicBezTo>
                    <a:lnTo>
                      <a:pt x="629715" y="5317"/>
                    </a:lnTo>
                    <a:cubicBezTo>
                      <a:pt x="628533" y="4135"/>
                      <a:pt x="627144" y="3296"/>
                      <a:pt x="625687" y="2623"/>
                    </a:cubicBezTo>
                    <a:cubicBezTo>
                      <a:pt x="625261" y="2430"/>
                      <a:pt x="624835" y="2320"/>
                      <a:pt x="624395" y="2169"/>
                    </a:cubicBezTo>
                    <a:cubicBezTo>
                      <a:pt x="623253" y="1770"/>
                      <a:pt x="622085" y="1550"/>
                      <a:pt x="620875" y="1468"/>
                    </a:cubicBezTo>
                    <a:cubicBezTo>
                      <a:pt x="620559" y="1440"/>
                      <a:pt x="620284" y="1289"/>
                      <a:pt x="619981" y="1289"/>
                    </a:cubicBezTo>
                    <a:lnTo>
                      <a:pt x="15038" y="1289"/>
                    </a:lnTo>
                    <a:cubicBezTo>
                      <a:pt x="7435" y="1289"/>
                      <a:pt x="1289" y="7448"/>
                      <a:pt x="1289" y="15038"/>
                    </a:cubicBezTo>
                    <a:lnTo>
                      <a:pt x="1289" y="812463"/>
                    </a:lnTo>
                    <a:cubicBezTo>
                      <a:pt x="1289" y="820053"/>
                      <a:pt x="7435" y="826212"/>
                      <a:pt x="15038" y="826212"/>
                    </a:cubicBezTo>
                    <a:lnTo>
                      <a:pt x="757468" y="826212"/>
                    </a:lnTo>
                    <a:cubicBezTo>
                      <a:pt x="765071" y="826212"/>
                      <a:pt x="771217" y="820053"/>
                      <a:pt x="771217" y="812463"/>
                    </a:cubicBezTo>
                    <a:lnTo>
                      <a:pt x="771217" y="737629"/>
                    </a:lnTo>
                    <a:lnTo>
                      <a:pt x="801354" y="707478"/>
                    </a:lnTo>
                    <a:cubicBezTo>
                      <a:pt x="803939" y="704893"/>
                      <a:pt x="805383" y="701401"/>
                      <a:pt x="805383" y="697758"/>
                    </a:cubicBezTo>
                    <a:cubicBezTo>
                      <a:pt x="805383" y="694114"/>
                      <a:pt x="803939" y="690608"/>
                      <a:pt x="801354" y="688037"/>
                    </a:cubicBezTo>
                    <a:lnTo>
                      <a:pt x="786561" y="673230"/>
                    </a:lnTo>
                    <a:cubicBezTo>
                      <a:pt x="788417" y="669325"/>
                      <a:pt x="790080" y="665311"/>
                      <a:pt x="791524" y="661227"/>
                    </a:cubicBezTo>
                    <a:lnTo>
                      <a:pt x="812463" y="661227"/>
                    </a:lnTo>
                    <a:cubicBezTo>
                      <a:pt x="820066" y="661227"/>
                      <a:pt x="826212" y="655068"/>
                      <a:pt x="826212" y="647479"/>
                    </a:cubicBezTo>
                    <a:lnTo>
                      <a:pt x="826212" y="592484"/>
                    </a:lnTo>
                    <a:cubicBezTo>
                      <a:pt x="826212" y="584895"/>
                      <a:pt x="820066" y="578735"/>
                      <a:pt x="812463" y="578735"/>
                    </a:cubicBezTo>
                    <a:close/>
                    <a:moveTo>
                      <a:pt x="633730" y="48227"/>
                    </a:moveTo>
                    <a:lnTo>
                      <a:pt x="724279" y="138776"/>
                    </a:lnTo>
                    <a:lnTo>
                      <a:pt x="633730" y="138776"/>
                    </a:lnTo>
                    <a:lnTo>
                      <a:pt x="633730" y="48227"/>
                    </a:lnTo>
                    <a:close/>
                    <a:moveTo>
                      <a:pt x="28786" y="798715"/>
                    </a:moveTo>
                    <a:lnTo>
                      <a:pt x="28786" y="28786"/>
                    </a:lnTo>
                    <a:lnTo>
                      <a:pt x="606233" y="28786"/>
                    </a:lnTo>
                    <a:lnTo>
                      <a:pt x="606233" y="152525"/>
                    </a:lnTo>
                    <a:cubicBezTo>
                      <a:pt x="606233" y="160114"/>
                      <a:pt x="612378" y="166274"/>
                      <a:pt x="619981" y="166274"/>
                    </a:cubicBezTo>
                    <a:lnTo>
                      <a:pt x="743720" y="166274"/>
                    </a:lnTo>
                    <a:lnTo>
                      <a:pt x="743720" y="492957"/>
                    </a:lnTo>
                    <a:cubicBezTo>
                      <a:pt x="743486" y="493163"/>
                      <a:pt x="743266" y="493383"/>
                      <a:pt x="743032" y="493603"/>
                    </a:cubicBezTo>
                    <a:lnTo>
                      <a:pt x="728225" y="508397"/>
                    </a:lnTo>
                    <a:cubicBezTo>
                      <a:pt x="724320" y="506541"/>
                      <a:pt x="720319" y="504877"/>
                      <a:pt x="716222" y="503433"/>
                    </a:cubicBezTo>
                    <a:lnTo>
                      <a:pt x="716222" y="482494"/>
                    </a:lnTo>
                    <a:cubicBezTo>
                      <a:pt x="716222" y="474905"/>
                      <a:pt x="710077" y="468745"/>
                      <a:pt x="702474" y="468745"/>
                    </a:cubicBezTo>
                    <a:lnTo>
                      <a:pt x="647479" y="468745"/>
                    </a:lnTo>
                    <a:cubicBezTo>
                      <a:pt x="639876" y="468745"/>
                      <a:pt x="633730" y="474905"/>
                      <a:pt x="633730" y="482494"/>
                    </a:cubicBezTo>
                    <a:lnTo>
                      <a:pt x="633730" y="503420"/>
                    </a:lnTo>
                    <a:cubicBezTo>
                      <a:pt x="629633" y="504863"/>
                      <a:pt x="625632" y="506527"/>
                      <a:pt x="621727" y="508383"/>
                    </a:cubicBezTo>
                    <a:lnTo>
                      <a:pt x="606920" y="493589"/>
                    </a:lnTo>
                    <a:cubicBezTo>
                      <a:pt x="601544" y="488214"/>
                      <a:pt x="592855" y="488214"/>
                      <a:pt x="587479" y="493589"/>
                    </a:cubicBezTo>
                    <a:lnTo>
                      <a:pt x="548598" y="532484"/>
                    </a:lnTo>
                    <a:cubicBezTo>
                      <a:pt x="546013" y="535069"/>
                      <a:pt x="544570" y="538561"/>
                      <a:pt x="544570" y="542205"/>
                    </a:cubicBezTo>
                    <a:cubicBezTo>
                      <a:pt x="544570" y="545848"/>
                      <a:pt x="546013" y="549354"/>
                      <a:pt x="548598" y="551925"/>
                    </a:cubicBezTo>
                    <a:lnTo>
                      <a:pt x="563391" y="566732"/>
                    </a:lnTo>
                    <a:cubicBezTo>
                      <a:pt x="561535" y="570637"/>
                      <a:pt x="559872" y="574652"/>
                      <a:pt x="558428" y="578735"/>
                    </a:cubicBezTo>
                    <a:lnTo>
                      <a:pt x="537489" y="578735"/>
                    </a:lnTo>
                    <a:cubicBezTo>
                      <a:pt x="529886" y="578735"/>
                      <a:pt x="523740" y="584895"/>
                      <a:pt x="523740" y="592484"/>
                    </a:cubicBezTo>
                    <a:lnTo>
                      <a:pt x="523740" y="647479"/>
                    </a:lnTo>
                    <a:cubicBezTo>
                      <a:pt x="523740" y="655068"/>
                      <a:pt x="529886" y="661227"/>
                      <a:pt x="537489" y="661227"/>
                    </a:cubicBezTo>
                    <a:lnTo>
                      <a:pt x="558414" y="661227"/>
                    </a:lnTo>
                    <a:cubicBezTo>
                      <a:pt x="559858" y="665311"/>
                      <a:pt x="561535" y="669325"/>
                      <a:pt x="563378" y="673230"/>
                    </a:cubicBezTo>
                    <a:lnTo>
                      <a:pt x="548584" y="688037"/>
                    </a:lnTo>
                    <a:cubicBezTo>
                      <a:pt x="545999" y="690622"/>
                      <a:pt x="544556" y="694114"/>
                      <a:pt x="544556" y="697758"/>
                    </a:cubicBezTo>
                    <a:cubicBezTo>
                      <a:pt x="544556" y="701401"/>
                      <a:pt x="545999" y="704907"/>
                      <a:pt x="548584" y="707478"/>
                    </a:cubicBezTo>
                    <a:lnTo>
                      <a:pt x="587465" y="746373"/>
                    </a:lnTo>
                    <a:cubicBezTo>
                      <a:pt x="592841" y="751749"/>
                      <a:pt x="601530" y="751749"/>
                      <a:pt x="606906" y="746373"/>
                    </a:cubicBezTo>
                    <a:lnTo>
                      <a:pt x="621714" y="731580"/>
                    </a:lnTo>
                    <a:cubicBezTo>
                      <a:pt x="625618" y="733436"/>
                      <a:pt x="629619" y="735099"/>
                      <a:pt x="633716" y="736543"/>
                    </a:cubicBezTo>
                    <a:lnTo>
                      <a:pt x="633716" y="757468"/>
                    </a:lnTo>
                    <a:cubicBezTo>
                      <a:pt x="633716" y="765058"/>
                      <a:pt x="639862" y="771217"/>
                      <a:pt x="647465" y="771217"/>
                    </a:cubicBezTo>
                    <a:lnTo>
                      <a:pt x="702460" y="771217"/>
                    </a:lnTo>
                    <a:cubicBezTo>
                      <a:pt x="710063" y="771217"/>
                      <a:pt x="716208" y="765058"/>
                      <a:pt x="716208" y="757468"/>
                    </a:cubicBezTo>
                    <a:lnTo>
                      <a:pt x="716208" y="736543"/>
                    </a:lnTo>
                    <a:cubicBezTo>
                      <a:pt x="720306" y="735099"/>
                      <a:pt x="724307" y="733436"/>
                      <a:pt x="728211" y="731580"/>
                    </a:cubicBezTo>
                    <a:lnTo>
                      <a:pt x="743019" y="746373"/>
                    </a:lnTo>
                    <a:cubicBezTo>
                      <a:pt x="743252" y="746593"/>
                      <a:pt x="743472" y="746813"/>
                      <a:pt x="743706" y="747019"/>
                    </a:cubicBezTo>
                    <a:lnTo>
                      <a:pt x="743706" y="798715"/>
                    </a:lnTo>
                    <a:lnTo>
                      <a:pt x="28786" y="798715"/>
                    </a:lnTo>
                    <a:close/>
                    <a:moveTo>
                      <a:pt x="798715" y="633730"/>
                    </a:moveTo>
                    <a:lnTo>
                      <a:pt x="781364" y="633730"/>
                    </a:lnTo>
                    <a:cubicBezTo>
                      <a:pt x="775094" y="633730"/>
                      <a:pt x="769622" y="637965"/>
                      <a:pt x="768055" y="644041"/>
                    </a:cubicBezTo>
                    <a:cubicBezTo>
                      <a:pt x="765800" y="652758"/>
                      <a:pt x="762349" y="661090"/>
                      <a:pt x="757798" y="668789"/>
                    </a:cubicBezTo>
                    <a:cubicBezTo>
                      <a:pt x="754622" y="674192"/>
                      <a:pt x="755489" y="681067"/>
                      <a:pt x="759916" y="685494"/>
                    </a:cubicBezTo>
                    <a:lnTo>
                      <a:pt x="772193" y="697758"/>
                    </a:lnTo>
                    <a:lnTo>
                      <a:pt x="752753" y="717212"/>
                    </a:lnTo>
                    <a:lnTo>
                      <a:pt x="740475" y="704948"/>
                    </a:lnTo>
                    <a:cubicBezTo>
                      <a:pt x="736048" y="700507"/>
                      <a:pt x="729174" y="699641"/>
                      <a:pt x="723757" y="702831"/>
                    </a:cubicBezTo>
                    <a:cubicBezTo>
                      <a:pt x="716071" y="707368"/>
                      <a:pt x="707753" y="710805"/>
                      <a:pt x="699023" y="713060"/>
                    </a:cubicBezTo>
                    <a:cubicBezTo>
                      <a:pt x="692973" y="714614"/>
                      <a:pt x="688725" y="720099"/>
                      <a:pt x="688725" y="726369"/>
                    </a:cubicBezTo>
                    <a:lnTo>
                      <a:pt x="688725" y="743720"/>
                    </a:lnTo>
                    <a:lnTo>
                      <a:pt x="661227" y="743720"/>
                    </a:lnTo>
                    <a:lnTo>
                      <a:pt x="661227" y="726369"/>
                    </a:lnTo>
                    <a:cubicBezTo>
                      <a:pt x="661227" y="720099"/>
                      <a:pt x="656979" y="714627"/>
                      <a:pt x="650916" y="713060"/>
                    </a:cubicBezTo>
                    <a:cubicBezTo>
                      <a:pt x="642185" y="710805"/>
                      <a:pt x="633867" y="707368"/>
                      <a:pt x="626182" y="702831"/>
                    </a:cubicBezTo>
                    <a:cubicBezTo>
                      <a:pt x="620792" y="699641"/>
                      <a:pt x="613891" y="700494"/>
                      <a:pt x="609463" y="704948"/>
                    </a:cubicBezTo>
                    <a:lnTo>
                      <a:pt x="597186" y="717212"/>
                    </a:lnTo>
                    <a:lnTo>
                      <a:pt x="577745" y="697758"/>
                    </a:lnTo>
                    <a:lnTo>
                      <a:pt x="590023" y="685494"/>
                    </a:lnTo>
                    <a:cubicBezTo>
                      <a:pt x="594450" y="681067"/>
                      <a:pt x="595330" y="674192"/>
                      <a:pt x="592140" y="668789"/>
                    </a:cubicBezTo>
                    <a:cubicBezTo>
                      <a:pt x="587589" y="661090"/>
                      <a:pt x="584138" y="652758"/>
                      <a:pt x="581884" y="644041"/>
                    </a:cubicBezTo>
                    <a:cubicBezTo>
                      <a:pt x="580316" y="637965"/>
                      <a:pt x="574858" y="633730"/>
                      <a:pt x="568589" y="633730"/>
                    </a:cubicBezTo>
                    <a:lnTo>
                      <a:pt x="551238" y="633730"/>
                    </a:lnTo>
                    <a:lnTo>
                      <a:pt x="551238" y="606233"/>
                    </a:lnTo>
                    <a:lnTo>
                      <a:pt x="568589" y="606233"/>
                    </a:lnTo>
                    <a:cubicBezTo>
                      <a:pt x="574858" y="606233"/>
                      <a:pt x="580330" y="601998"/>
                      <a:pt x="581897" y="595921"/>
                    </a:cubicBezTo>
                    <a:cubicBezTo>
                      <a:pt x="584152" y="587204"/>
                      <a:pt x="587603" y="578873"/>
                      <a:pt x="592154" y="571173"/>
                    </a:cubicBezTo>
                    <a:cubicBezTo>
                      <a:pt x="595330" y="565770"/>
                      <a:pt x="594464" y="558896"/>
                      <a:pt x="590036" y="554469"/>
                    </a:cubicBezTo>
                    <a:lnTo>
                      <a:pt x="577759" y="542205"/>
                    </a:lnTo>
                    <a:lnTo>
                      <a:pt x="597200" y="522750"/>
                    </a:lnTo>
                    <a:lnTo>
                      <a:pt x="609477" y="535014"/>
                    </a:lnTo>
                    <a:cubicBezTo>
                      <a:pt x="613918" y="539469"/>
                      <a:pt x="620806" y="540335"/>
                      <a:pt x="626196" y="537131"/>
                    </a:cubicBezTo>
                    <a:cubicBezTo>
                      <a:pt x="633881" y="532594"/>
                      <a:pt x="642199" y="529157"/>
                      <a:pt x="650930" y="526902"/>
                    </a:cubicBezTo>
                    <a:cubicBezTo>
                      <a:pt x="656993" y="525335"/>
                      <a:pt x="661241" y="519863"/>
                      <a:pt x="661241" y="513594"/>
                    </a:cubicBezTo>
                    <a:lnTo>
                      <a:pt x="661241" y="496243"/>
                    </a:lnTo>
                    <a:lnTo>
                      <a:pt x="688739" y="496243"/>
                    </a:lnTo>
                    <a:lnTo>
                      <a:pt x="688739" y="513594"/>
                    </a:lnTo>
                    <a:cubicBezTo>
                      <a:pt x="688739" y="519863"/>
                      <a:pt x="692987" y="525335"/>
                      <a:pt x="699050" y="526902"/>
                    </a:cubicBezTo>
                    <a:cubicBezTo>
                      <a:pt x="707781" y="529157"/>
                      <a:pt x="716099" y="532594"/>
                      <a:pt x="723784" y="537131"/>
                    </a:cubicBezTo>
                    <a:cubicBezTo>
                      <a:pt x="729174" y="540321"/>
                      <a:pt x="736062" y="539455"/>
                      <a:pt x="740502" y="535014"/>
                    </a:cubicBezTo>
                    <a:lnTo>
                      <a:pt x="752780" y="522750"/>
                    </a:lnTo>
                    <a:lnTo>
                      <a:pt x="772221" y="542205"/>
                    </a:lnTo>
                    <a:lnTo>
                      <a:pt x="759943" y="554469"/>
                    </a:lnTo>
                    <a:cubicBezTo>
                      <a:pt x="755516" y="558896"/>
                      <a:pt x="754636" y="565770"/>
                      <a:pt x="757826" y="571173"/>
                    </a:cubicBezTo>
                    <a:cubicBezTo>
                      <a:pt x="762377" y="578873"/>
                      <a:pt x="765828" y="587204"/>
                      <a:pt x="768082" y="595921"/>
                    </a:cubicBezTo>
                    <a:cubicBezTo>
                      <a:pt x="769650" y="601984"/>
                      <a:pt x="775122" y="606233"/>
                      <a:pt x="781391" y="606233"/>
                    </a:cubicBezTo>
                    <a:lnTo>
                      <a:pt x="798715" y="606233"/>
                    </a:lnTo>
                    <a:lnTo>
                      <a:pt x="798715" y="63373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/>
              </a:p>
            </p:txBody>
          </p:sp>
        </p:grpSp>
      </p:grpSp>
      <p:grpSp>
        <p:nvGrpSpPr>
          <p:cNvPr id="100" name="组合 99"/>
          <p:cNvGrpSpPr/>
          <p:nvPr/>
        </p:nvGrpSpPr>
        <p:grpSpPr>
          <a:xfrm>
            <a:off x="1214202" y="39495"/>
            <a:ext cx="2394824" cy="466725"/>
            <a:chOff x="1214202" y="39495"/>
            <a:chExt cx="2394824" cy="466725"/>
          </a:xfrm>
        </p:grpSpPr>
        <p:sp>
          <p:nvSpPr>
            <p:cNvPr id="101" name="矩形 100"/>
            <p:cNvSpPr/>
            <p:nvPr/>
          </p:nvSpPr>
          <p:spPr>
            <a:xfrm>
              <a:off x="1214202" y="39495"/>
              <a:ext cx="690797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2400" b="1" spc="80" dirty="0">
                  <a:solidFill>
                    <a:schemeClr val="bg1"/>
                  </a:solidFill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03</a:t>
              </a:r>
              <a:endParaRPr lang="zh-CN" altLang="en-US" sz="2400" b="1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1706566" y="79453"/>
              <a:ext cx="1902460" cy="34353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1600" spc="80" dirty="0">
                  <a:solidFill>
                    <a:schemeClr val="bg1"/>
                  </a:solidFill>
                  <a:latin typeface="+mn-ea"/>
                  <a:sym typeface="Microsoft YaHei" panose="020B0503020204020204" pitchFamily="34" charset="-122"/>
                </a:rPr>
                <a:t>單擊此處添加標題</a:t>
              </a:r>
              <a:endParaRPr lang="zh-CN" altLang="en-US" sz="1600" spc="80" dirty="0">
                <a:solidFill>
                  <a:schemeClr val="bg1"/>
                </a:solidFill>
                <a:latin typeface="+mn-ea"/>
                <a:sym typeface="Microsoft YaHei" panose="020B0503020204020204" pitchFamily="34" charset="-122"/>
              </a:endParaRPr>
            </a:p>
          </p:txBody>
        </p:sp>
        <p:cxnSp>
          <p:nvCxnSpPr>
            <p:cNvPr id="103" name="直接连接符 102"/>
            <p:cNvCxnSpPr/>
            <p:nvPr/>
          </p:nvCxnSpPr>
          <p:spPr>
            <a:xfrm>
              <a:off x="1603332" y="382044"/>
              <a:ext cx="19368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9" name="矩形 138"/>
          <p:cNvSpPr/>
          <p:nvPr/>
        </p:nvSpPr>
        <p:spPr>
          <a:xfrm>
            <a:off x="785303" y="2479473"/>
            <a:ext cx="4164410" cy="294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lumMod val="95000"/>
                  </a:schemeClr>
                </a:solidFill>
                <a:latin typeface="+mn-ea"/>
                <a:sym typeface="Arial" panose="020B0604020202020204" pitchFamily="34" charset="0"/>
              </a:rPr>
              <a:t>單擊此處可編輯內容，根據您的需要自由拉伸</a:t>
            </a:r>
            <a:endParaRPr lang="zh-CN" altLang="en-US" sz="1600" dirty="0">
              <a:solidFill>
                <a:schemeClr val="bg1">
                  <a:lumMod val="95000"/>
                </a:schemeClr>
              </a:solidFill>
              <a:latin typeface="+mn-ea"/>
              <a:sym typeface="Arial" panose="020B0604020202020204" pitchFamily="34" charset="0"/>
            </a:endParaRPr>
          </a:p>
        </p:txBody>
      </p:sp>
      <p:cxnSp>
        <p:nvCxnSpPr>
          <p:cNvPr id="140" name="直接连接符 139"/>
          <p:cNvCxnSpPr/>
          <p:nvPr/>
        </p:nvCxnSpPr>
        <p:spPr>
          <a:xfrm>
            <a:off x="803275" y="2423655"/>
            <a:ext cx="44545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803275" y="2082800"/>
            <a:ext cx="10621963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/>
        </p:nvSpPr>
        <p:spPr>
          <a:xfrm>
            <a:off x="960914" y="2464954"/>
            <a:ext cx="10270172" cy="1531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chemeClr val="accent1"/>
                </a:solidFill>
              </a:rPr>
              <a:t>處於困境中的人往往只關注自己的問題</a:t>
            </a:r>
            <a:endParaRPr lang="en-US" altLang="zh-CN" sz="3600" dirty="0">
              <a:solidFill>
                <a:schemeClr val="accent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chemeClr val="accent1"/>
                </a:solidFill>
              </a:rPr>
              <a:t>而解決問題的途徑通常在於你如何解決別人的問題</a:t>
            </a:r>
            <a:endParaRPr lang="zh-CN" altLang="en-US" sz="3600" dirty="0">
              <a:solidFill>
                <a:schemeClr val="accent1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03275" y="4478955"/>
            <a:ext cx="10621963" cy="228600"/>
            <a:chOff x="812403" y="4478955"/>
            <a:chExt cx="10621963" cy="228600"/>
          </a:xfrm>
        </p:grpSpPr>
        <p:cxnSp>
          <p:nvCxnSpPr>
            <p:cNvPr id="48" name="直接连接符 47"/>
            <p:cNvCxnSpPr/>
            <p:nvPr/>
          </p:nvCxnSpPr>
          <p:spPr>
            <a:xfrm>
              <a:off x="812403" y="4483100"/>
              <a:ext cx="8509397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/>
          </p:nvCxnSpPr>
          <p:spPr>
            <a:xfrm>
              <a:off x="10223500" y="4483100"/>
              <a:ext cx="1210866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9307511" y="4478955"/>
              <a:ext cx="495300" cy="22860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文本框 44"/>
          <p:cNvSpPr txBox="1"/>
          <p:nvPr/>
        </p:nvSpPr>
        <p:spPr>
          <a:xfrm>
            <a:off x="8969275" y="4775200"/>
            <a:ext cx="2508449" cy="31940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algn="just" defTabSz="1216660">
              <a:lnSpc>
                <a:spcPct val="130000"/>
              </a:lnSpc>
              <a:spcAft>
                <a:spcPts val="600"/>
              </a:spcAft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zh-CN" altLang="en-US" sz="1600" dirty="0"/>
              <a:t>來自</a:t>
            </a:r>
            <a:r>
              <a:rPr lang="en-US" altLang="zh-CN" sz="1600" dirty="0"/>
              <a:t>《</a:t>
            </a:r>
            <a:r>
              <a:rPr lang="zh-CN" altLang="en-US" sz="1600" dirty="0"/>
              <a:t>時間的朋友</a:t>
            </a:r>
            <a:r>
              <a:rPr lang="en-US" altLang="zh-CN" sz="1600" dirty="0"/>
              <a:t>》</a:t>
            </a:r>
            <a:r>
              <a:rPr lang="zh-CN" altLang="en-US" sz="1600" dirty="0"/>
              <a:t>羅振宇</a:t>
            </a:r>
            <a:endParaRPr lang="zh-CN" altLang="en-US" sz="1600" dirty="0"/>
          </a:p>
        </p:txBody>
      </p:sp>
      <p:grpSp>
        <p:nvGrpSpPr>
          <p:cNvPr id="67" name="组合 66"/>
          <p:cNvGrpSpPr/>
          <p:nvPr/>
        </p:nvGrpSpPr>
        <p:grpSpPr>
          <a:xfrm>
            <a:off x="8992129" y="2712336"/>
            <a:ext cx="329671" cy="283563"/>
            <a:chOff x="7541783" y="1603320"/>
            <a:chExt cx="392278" cy="337414"/>
          </a:xfrm>
        </p:grpSpPr>
        <p:sp>
          <p:nvSpPr>
            <p:cNvPr id="68" name="任意多边形: 形状 67"/>
            <p:cNvSpPr/>
            <p:nvPr/>
          </p:nvSpPr>
          <p:spPr>
            <a:xfrm>
              <a:off x="7541783" y="1603320"/>
              <a:ext cx="181966" cy="337414"/>
            </a:xfrm>
            <a:custGeom>
              <a:avLst/>
              <a:gdLst/>
              <a:ahLst/>
              <a:cxnLst/>
              <a:rect l="l" t="t" r="r" b="b"/>
              <a:pathLst>
                <a:path w="181966" h="337414">
                  <a:moveTo>
                    <a:pt x="12802" y="0"/>
                  </a:moveTo>
                  <a:lnTo>
                    <a:pt x="181051" y="0"/>
                  </a:lnTo>
                  <a:lnTo>
                    <a:pt x="181966" y="116129"/>
                  </a:lnTo>
                  <a:cubicBezTo>
                    <a:pt x="181966" y="168554"/>
                    <a:pt x="172974" y="214579"/>
                    <a:pt x="154991" y="254203"/>
                  </a:cubicBezTo>
                  <a:cubicBezTo>
                    <a:pt x="137008" y="293827"/>
                    <a:pt x="109423" y="321564"/>
                    <a:pt x="72238" y="337414"/>
                  </a:cubicBezTo>
                  <a:cubicBezTo>
                    <a:pt x="58217" y="323393"/>
                    <a:pt x="45873" y="311963"/>
                    <a:pt x="35205" y="303124"/>
                  </a:cubicBezTo>
                  <a:cubicBezTo>
                    <a:pt x="24537" y="294284"/>
                    <a:pt x="12802" y="286512"/>
                    <a:pt x="0" y="279806"/>
                  </a:cubicBezTo>
                  <a:cubicBezTo>
                    <a:pt x="31090" y="268224"/>
                    <a:pt x="53797" y="254508"/>
                    <a:pt x="68123" y="238658"/>
                  </a:cubicBezTo>
                  <a:cubicBezTo>
                    <a:pt x="82449" y="222809"/>
                    <a:pt x="91745" y="204216"/>
                    <a:pt x="96012" y="182880"/>
                  </a:cubicBezTo>
                  <a:lnTo>
                    <a:pt x="12802" y="182880"/>
                  </a:lnTo>
                  <a:lnTo>
                    <a:pt x="12802" y="0"/>
                  </a:lnTo>
                  <a:close/>
                </a:path>
              </a:pathLst>
            </a:cu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7752095" y="1603320"/>
              <a:ext cx="181966" cy="337414"/>
            </a:xfrm>
            <a:custGeom>
              <a:avLst/>
              <a:gdLst/>
              <a:ahLst/>
              <a:cxnLst/>
              <a:rect l="l" t="t" r="r" b="b"/>
              <a:pathLst>
                <a:path w="181966" h="337414">
                  <a:moveTo>
                    <a:pt x="3658" y="0"/>
                  </a:moveTo>
                  <a:lnTo>
                    <a:pt x="181051" y="0"/>
                  </a:lnTo>
                  <a:lnTo>
                    <a:pt x="181966" y="116129"/>
                  </a:lnTo>
                  <a:cubicBezTo>
                    <a:pt x="181966" y="168554"/>
                    <a:pt x="172974" y="214579"/>
                    <a:pt x="154991" y="254203"/>
                  </a:cubicBezTo>
                  <a:cubicBezTo>
                    <a:pt x="137008" y="293827"/>
                    <a:pt x="109423" y="321564"/>
                    <a:pt x="72238" y="337414"/>
                  </a:cubicBezTo>
                  <a:cubicBezTo>
                    <a:pt x="58217" y="323393"/>
                    <a:pt x="45873" y="311963"/>
                    <a:pt x="35205" y="303124"/>
                  </a:cubicBezTo>
                  <a:cubicBezTo>
                    <a:pt x="24537" y="294284"/>
                    <a:pt x="12802" y="286512"/>
                    <a:pt x="0" y="279806"/>
                  </a:cubicBezTo>
                  <a:cubicBezTo>
                    <a:pt x="31090" y="268224"/>
                    <a:pt x="53797" y="254508"/>
                    <a:pt x="68123" y="238658"/>
                  </a:cubicBezTo>
                  <a:cubicBezTo>
                    <a:pt x="82449" y="222809"/>
                    <a:pt x="91745" y="204216"/>
                    <a:pt x="96012" y="182880"/>
                  </a:cubicBezTo>
                  <a:lnTo>
                    <a:pt x="3658" y="182880"/>
                  </a:lnTo>
                  <a:lnTo>
                    <a:pt x="3658" y="0"/>
                  </a:lnTo>
                  <a:close/>
                </a:path>
              </a:pathLst>
            </a:cu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214202" y="39495"/>
            <a:ext cx="2394824" cy="466725"/>
            <a:chOff x="1214202" y="39495"/>
            <a:chExt cx="2394824" cy="466725"/>
          </a:xfrm>
        </p:grpSpPr>
        <p:sp>
          <p:nvSpPr>
            <p:cNvPr id="14" name="矩形 13"/>
            <p:cNvSpPr/>
            <p:nvPr/>
          </p:nvSpPr>
          <p:spPr>
            <a:xfrm>
              <a:off x="1214202" y="39495"/>
              <a:ext cx="690797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2400" b="1" spc="80" dirty="0">
                  <a:solidFill>
                    <a:schemeClr val="bg1"/>
                  </a:solidFill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03</a:t>
              </a:r>
              <a:endParaRPr lang="zh-CN" altLang="en-US" sz="2400" b="1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1706566" y="79453"/>
              <a:ext cx="1902460" cy="34353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1600" spc="80" dirty="0">
                  <a:solidFill>
                    <a:schemeClr val="bg1"/>
                  </a:solidFill>
                  <a:latin typeface="+mn-ea"/>
                  <a:sym typeface="Microsoft YaHei" panose="020B0503020204020204" pitchFamily="34" charset="-122"/>
                </a:rPr>
                <a:t>單擊此處添加標題</a:t>
              </a:r>
              <a:endParaRPr lang="zh-CN" altLang="en-US" sz="1600" spc="80" dirty="0">
                <a:solidFill>
                  <a:schemeClr val="bg1"/>
                </a:solidFill>
                <a:latin typeface="+mn-ea"/>
                <a:sym typeface="Microsoft YaHei" panose="020B0503020204020204" pitchFamily="34" charset="-122"/>
              </a:endParaRPr>
            </a:p>
          </p:txBody>
        </p:sp>
        <p:cxnSp>
          <p:nvCxnSpPr>
            <p:cNvPr id="16" name="直接连接符 15"/>
            <p:cNvCxnSpPr/>
            <p:nvPr/>
          </p:nvCxnSpPr>
          <p:spPr>
            <a:xfrm>
              <a:off x="1603332" y="382044"/>
              <a:ext cx="19368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 rot="5400000">
            <a:off x="2179876" y="-674139"/>
            <a:ext cx="6234799" cy="8670573"/>
          </a:xfrm>
          <a:prstGeom prst="rect">
            <a:avLst/>
          </a:prstGeom>
          <a:gradFill flip="none" rotWithShape="1">
            <a:gsLst>
              <a:gs pos="0">
                <a:srgbClr val="F57E43"/>
              </a:gs>
              <a:gs pos="100000">
                <a:srgbClr val="DB500B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-1" y="543748"/>
            <a:ext cx="9505951" cy="6234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7681560" y="1259652"/>
            <a:ext cx="3548448" cy="5054600"/>
            <a:chOff x="7681560" y="1259652"/>
            <a:chExt cx="3548448" cy="5054600"/>
          </a:xfrm>
        </p:grpSpPr>
        <p:sp>
          <p:nvSpPr>
            <p:cNvPr id="5" name="矩形: 圆角 4"/>
            <p:cNvSpPr/>
            <p:nvPr/>
          </p:nvSpPr>
          <p:spPr>
            <a:xfrm>
              <a:off x="7681560" y="1259652"/>
              <a:ext cx="3548448" cy="5054600"/>
            </a:xfrm>
            <a:prstGeom prst="roundRect">
              <a:avLst>
                <a:gd name="adj" fmla="val 7250"/>
              </a:avLst>
            </a:prstGeom>
            <a:solidFill>
              <a:schemeClr val="tx1"/>
            </a:solidFill>
            <a:effectLst>
              <a:outerShdw blurRad="431800" dist="495300" dir="5400000" algn="t" rotWithShape="0">
                <a:prstClr val="black">
                  <a:alpha val="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椭圆 8"/>
            <p:cNvSpPr/>
            <p:nvPr/>
          </p:nvSpPr>
          <p:spPr>
            <a:xfrm>
              <a:off x="9337261" y="5984868"/>
              <a:ext cx="237046" cy="2370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10838479" y="63299"/>
            <a:ext cx="9575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+mj-lt"/>
              </a:rPr>
              <a:t>LOGO</a:t>
            </a:r>
            <a:endParaRPr lang="zh-CN" altLang="en-US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图片 9" descr="图片包含 人, 桌子, 笔记本, 男人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6" t="5444" r="28033" b="5785"/>
          <a:stretch>
            <a:fillRect/>
          </a:stretch>
        </p:blipFill>
        <p:spPr>
          <a:xfrm>
            <a:off x="7833549" y="1552044"/>
            <a:ext cx="3279168" cy="4363514"/>
          </a:xfrm>
          <a:prstGeom prst="rect">
            <a:avLst/>
          </a:prstGeom>
        </p:spPr>
      </p:pic>
      <p:grpSp>
        <p:nvGrpSpPr>
          <p:cNvPr id="27" name="Group 18"/>
          <p:cNvGrpSpPr/>
          <p:nvPr/>
        </p:nvGrpSpPr>
        <p:grpSpPr>
          <a:xfrm>
            <a:off x="9081236" y="3340759"/>
            <a:ext cx="745725" cy="745725"/>
            <a:chOff x="8108271" y="2733599"/>
            <a:chExt cx="745725" cy="745725"/>
          </a:xfrm>
        </p:grpSpPr>
        <p:sp>
          <p:nvSpPr>
            <p:cNvPr id="28" name="Oval 19"/>
            <p:cNvSpPr/>
            <p:nvPr/>
          </p:nvSpPr>
          <p:spPr>
            <a:xfrm>
              <a:off x="8108271" y="2733599"/>
              <a:ext cx="745725" cy="745725"/>
            </a:xfrm>
            <a:prstGeom prst="ellips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Isosceles Triangle 20"/>
            <p:cNvSpPr/>
            <p:nvPr/>
          </p:nvSpPr>
          <p:spPr>
            <a:xfrm rot="5400000">
              <a:off x="8343946" y="2960325"/>
              <a:ext cx="339036" cy="29227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1004320" y="2509214"/>
            <a:ext cx="6272148" cy="1052746"/>
            <a:chOff x="5214094" y="1992220"/>
            <a:chExt cx="6272148" cy="1052746"/>
          </a:xfrm>
        </p:grpSpPr>
        <p:sp>
          <p:nvSpPr>
            <p:cNvPr id="36" name="矩形 35"/>
            <p:cNvSpPr/>
            <p:nvPr/>
          </p:nvSpPr>
          <p:spPr>
            <a:xfrm>
              <a:off x="5219302" y="2085481"/>
              <a:ext cx="6266940" cy="95948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bg1"/>
                  </a:solidFill>
                  <a:sym typeface="Arial" panose="020B0604020202020204" pitchFamily="34" charset="0"/>
                </a:rPr>
                <a:t>單擊此處可編輯內容，根據您的需要自由拉伸，單擊此處可編輯內容，根據您的需要自由拉伸，單擊此處可編輯內容，根據您的需要自由拉伸，單擊此處可編輯內容，根據您的需要自由拉伸，</a:t>
              </a:r>
              <a:endParaRPr lang="zh-CN" altLang="en-US" sz="1600" dirty="0">
                <a:solidFill>
                  <a:schemeClr val="bg1"/>
                </a:solidFill>
                <a:sym typeface="Arial" panose="020B0604020202020204" pitchFamily="34" charset="0"/>
              </a:endParaRPr>
            </a:p>
          </p:txBody>
        </p:sp>
        <p:cxnSp>
          <p:nvCxnSpPr>
            <p:cNvPr id="40" name="直接连接符 39"/>
            <p:cNvCxnSpPr/>
            <p:nvPr/>
          </p:nvCxnSpPr>
          <p:spPr>
            <a:xfrm>
              <a:off x="5214094" y="1992220"/>
              <a:ext cx="626002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矩形: 圆角 45"/>
          <p:cNvSpPr/>
          <p:nvPr/>
        </p:nvSpPr>
        <p:spPr>
          <a:xfrm>
            <a:off x="1004320" y="4110428"/>
            <a:ext cx="1957928" cy="1802084"/>
          </a:xfrm>
          <a:prstGeom prst="roundRect">
            <a:avLst>
              <a:gd name="adj" fmla="val 2674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: 圆角 46"/>
          <p:cNvSpPr/>
          <p:nvPr/>
        </p:nvSpPr>
        <p:spPr>
          <a:xfrm>
            <a:off x="3200474" y="4110428"/>
            <a:ext cx="1957928" cy="1802084"/>
          </a:xfrm>
          <a:prstGeom prst="roundRect">
            <a:avLst>
              <a:gd name="adj" fmla="val 2674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: 圆角 47"/>
          <p:cNvSpPr/>
          <p:nvPr/>
        </p:nvSpPr>
        <p:spPr>
          <a:xfrm>
            <a:off x="5396629" y="4110428"/>
            <a:ext cx="1957928" cy="1802084"/>
          </a:xfrm>
          <a:prstGeom prst="roundRect">
            <a:avLst>
              <a:gd name="adj" fmla="val 2674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1053382" y="4400684"/>
            <a:ext cx="1809750" cy="1154990"/>
            <a:chOff x="1035485" y="4400684"/>
            <a:chExt cx="1809750" cy="1154990"/>
          </a:xfrm>
        </p:grpSpPr>
        <p:sp>
          <p:nvSpPr>
            <p:cNvPr id="44" name="文本框 43"/>
            <p:cNvSpPr txBox="1"/>
            <p:nvPr/>
          </p:nvSpPr>
          <p:spPr>
            <a:xfrm>
              <a:off x="1035485" y="4633654"/>
              <a:ext cx="1809750" cy="9220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dirty="0">
                  <a:solidFill>
                    <a:srgbClr val="1A2984"/>
                  </a:solidFill>
                </a:rPr>
                <a:t>658</a:t>
              </a:r>
              <a:r>
                <a:rPr lang="en-US" altLang="zh-CN" sz="4000" dirty="0">
                  <a:solidFill>
                    <a:srgbClr val="1A2984"/>
                  </a:solidFill>
                </a:rPr>
                <a:t>+</a:t>
              </a:r>
              <a:endParaRPr lang="zh-CN" altLang="en-US" sz="5400" dirty="0">
                <a:solidFill>
                  <a:srgbClr val="1A2984"/>
                </a:solidFill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1216542" y="4400684"/>
              <a:ext cx="845814" cy="31940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數據展示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3332091" y="4400684"/>
            <a:ext cx="1678305" cy="1154990"/>
            <a:chOff x="1366603" y="7236650"/>
            <a:chExt cx="1678305" cy="1154990"/>
          </a:xfrm>
        </p:grpSpPr>
        <p:sp>
          <p:nvSpPr>
            <p:cNvPr id="50" name="文本框 49"/>
            <p:cNvSpPr txBox="1"/>
            <p:nvPr/>
          </p:nvSpPr>
          <p:spPr>
            <a:xfrm>
              <a:off x="1366603" y="7469620"/>
              <a:ext cx="1678305" cy="9220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dirty="0">
                  <a:solidFill>
                    <a:srgbClr val="1A2984"/>
                  </a:solidFill>
                </a:rPr>
                <a:t>198</a:t>
              </a:r>
              <a:r>
                <a:rPr lang="en-US" altLang="zh-CN" sz="4000" dirty="0">
                  <a:solidFill>
                    <a:srgbClr val="1A2984"/>
                  </a:solidFill>
                </a:rPr>
                <a:t>+</a:t>
              </a:r>
              <a:endParaRPr lang="zh-CN" altLang="en-US" sz="5400" dirty="0">
                <a:solidFill>
                  <a:srgbClr val="1A2984"/>
                </a:solidFill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1547660" y="7236650"/>
              <a:ext cx="845814" cy="31940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數據展示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5461721" y="4400684"/>
            <a:ext cx="1809750" cy="1154990"/>
            <a:chOff x="1366603" y="7236650"/>
            <a:chExt cx="1809750" cy="1154990"/>
          </a:xfrm>
        </p:grpSpPr>
        <p:sp>
          <p:nvSpPr>
            <p:cNvPr id="56" name="文本框 55"/>
            <p:cNvSpPr txBox="1"/>
            <p:nvPr/>
          </p:nvSpPr>
          <p:spPr>
            <a:xfrm>
              <a:off x="1366603" y="7469620"/>
              <a:ext cx="1809750" cy="9220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dirty="0">
                  <a:solidFill>
                    <a:schemeClr val="accent2"/>
                  </a:solidFill>
                </a:rPr>
                <a:t>242</a:t>
              </a:r>
              <a:r>
                <a:rPr lang="en-US" altLang="zh-CN" sz="4000" dirty="0">
                  <a:solidFill>
                    <a:schemeClr val="accent2"/>
                  </a:solidFill>
                </a:rPr>
                <a:t>+</a:t>
              </a:r>
              <a:endParaRPr lang="zh-CN" altLang="en-US" sz="5400" dirty="0">
                <a:solidFill>
                  <a:schemeClr val="accent2"/>
                </a:solidFill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1547660" y="7236650"/>
              <a:ext cx="845814" cy="31940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數據展示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858749" y="1817614"/>
            <a:ext cx="5930452" cy="730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</a:rPr>
              <a:t>單擊此處輸入對下文的總結觀點</a:t>
            </a:r>
            <a:endParaRPr lang="en-US" altLang="zh-CN" sz="3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1214202" y="39495"/>
            <a:ext cx="2394824" cy="466725"/>
            <a:chOff x="1214202" y="39495"/>
            <a:chExt cx="2394824" cy="466725"/>
          </a:xfrm>
        </p:grpSpPr>
        <p:sp>
          <p:nvSpPr>
            <p:cNvPr id="52" name="矩形 51"/>
            <p:cNvSpPr/>
            <p:nvPr/>
          </p:nvSpPr>
          <p:spPr>
            <a:xfrm>
              <a:off x="1214202" y="39495"/>
              <a:ext cx="690797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2400" b="1" spc="80" dirty="0">
                  <a:solidFill>
                    <a:schemeClr val="bg1"/>
                  </a:solidFill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03</a:t>
              </a:r>
              <a:endParaRPr lang="zh-CN" altLang="en-US" sz="2400" b="1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1706566" y="79453"/>
              <a:ext cx="1902460" cy="34353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1600" spc="80" dirty="0">
                  <a:solidFill>
                    <a:schemeClr val="bg1"/>
                  </a:solidFill>
                  <a:latin typeface="+mn-ea"/>
                  <a:sym typeface="Microsoft YaHei" panose="020B0503020204020204" pitchFamily="34" charset="-122"/>
                </a:rPr>
                <a:t>單擊此處添加標題</a:t>
              </a:r>
              <a:endParaRPr lang="zh-CN" altLang="en-US" sz="1600" spc="80" dirty="0">
                <a:solidFill>
                  <a:schemeClr val="bg1"/>
                </a:solidFill>
                <a:latin typeface="+mn-ea"/>
                <a:sym typeface="Microsoft YaHei" panose="020B0503020204020204" pitchFamily="34" charset="-122"/>
              </a:endParaRPr>
            </a:p>
          </p:txBody>
        </p:sp>
        <p:cxnSp>
          <p:nvCxnSpPr>
            <p:cNvPr id="58" name="直接连接符 57"/>
            <p:cNvCxnSpPr/>
            <p:nvPr/>
          </p:nvCxnSpPr>
          <p:spPr>
            <a:xfrm>
              <a:off x="1603332" y="382044"/>
              <a:ext cx="19368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组合 36"/>
          <p:cNvGrpSpPr/>
          <p:nvPr/>
        </p:nvGrpSpPr>
        <p:grpSpPr>
          <a:xfrm>
            <a:off x="371475" y="6459634"/>
            <a:ext cx="582396" cy="151760"/>
            <a:chOff x="8763000" y="-1187196"/>
            <a:chExt cx="923541" cy="240655"/>
          </a:xfrm>
          <a:solidFill>
            <a:srgbClr val="F46D2B"/>
          </a:solidFill>
        </p:grpSpPr>
        <p:sp>
          <p:nvSpPr>
            <p:cNvPr id="39" name="椭圆 38"/>
            <p:cNvSpPr/>
            <p:nvPr/>
          </p:nvSpPr>
          <p:spPr>
            <a:xfrm>
              <a:off x="8763000" y="-1187196"/>
              <a:ext cx="240655" cy="240655"/>
            </a:xfrm>
            <a:prstGeom prst="ellipse">
              <a:avLst/>
            </a:prstGeom>
            <a:solidFill>
              <a:srgbClr val="F46D2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/>
            <p:nvPr/>
          </p:nvSpPr>
          <p:spPr>
            <a:xfrm>
              <a:off x="9104443" y="-1187196"/>
              <a:ext cx="240655" cy="240655"/>
            </a:xfrm>
            <a:prstGeom prst="ellipse">
              <a:avLst/>
            </a:prstGeom>
            <a:solidFill>
              <a:srgbClr val="F46D2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9445886" y="-1187196"/>
              <a:ext cx="240655" cy="24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21C59"/>
            </a:gs>
            <a:gs pos="100000">
              <a:srgbClr val="1B2A87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 descr="蓝色的天空和建筑&#10;&#10;描述已自动生成"/>
          <p:cNvPicPr>
            <a:picLocks noChangeAspect="1"/>
          </p:cNvPicPr>
          <p:nvPr/>
        </p:nvPicPr>
        <p:blipFill rotWithShape="1">
          <a:blip r:embed="rId1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7" name="矩形: 圆角 6"/>
          <p:cNvSpPr/>
          <p:nvPr/>
        </p:nvSpPr>
        <p:spPr>
          <a:xfrm>
            <a:off x="821532" y="1038225"/>
            <a:ext cx="10548937" cy="4781550"/>
          </a:xfrm>
          <a:prstGeom prst="roundRect">
            <a:avLst>
              <a:gd name="adj" fmla="val 3519"/>
            </a:avLst>
          </a:prstGeom>
          <a:solidFill>
            <a:schemeClr val="bg1"/>
          </a:solidFill>
          <a:ln>
            <a:noFill/>
          </a:ln>
          <a:effectLst>
            <a:outerShdw blurRad="419100" sx="102000" sy="102000" algn="ctr" rotWithShape="0">
              <a:srgbClr val="152169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6" name="图片 25" descr="蓝色的高楼&#10;&#10;描述已自动生成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47" t="3859" r="8047" b="5963"/>
          <a:stretch>
            <a:fillRect/>
          </a:stretch>
        </p:blipFill>
        <p:spPr>
          <a:xfrm>
            <a:off x="2004384" y="1621055"/>
            <a:ext cx="2611815" cy="4204944"/>
          </a:xfrm>
          <a:custGeom>
            <a:avLst/>
            <a:gdLst>
              <a:gd name="connsiteX0" fmla="*/ 1305908 w 2611815"/>
              <a:gd name="connsiteY0" fmla="*/ 0 h 4204944"/>
              <a:gd name="connsiteX1" fmla="*/ 2611815 w 2611815"/>
              <a:gd name="connsiteY1" fmla="*/ 1305908 h 4204944"/>
              <a:gd name="connsiteX2" fmla="*/ 2611815 w 2611815"/>
              <a:gd name="connsiteY2" fmla="*/ 4204944 h 4204944"/>
              <a:gd name="connsiteX3" fmla="*/ 0 w 2611815"/>
              <a:gd name="connsiteY3" fmla="*/ 4204944 h 4204944"/>
              <a:gd name="connsiteX4" fmla="*/ 0 w 2611815"/>
              <a:gd name="connsiteY4" fmla="*/ 1305908 h 4204944"/>
              <a:gd name="connsiteX5" fmla="*/ 1305908 w 2611815"/>
              <a:gd name="connsiteY5" fmla="*/ 0 h 420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1815" h="4204944">
                <a:moveTo>
                  <a:pt x="1305908" y="0"/>
                </a:moveTo>
                <a:cubicBezTo>
                  <a:pt x="2027141" y="0"/>
                  <a:pt x="2611815" y="584675"/>
                  <a:pt x="2611815" y="1305908"/>
                </a:cubicBezTo>
                <a:lnTo>
                  <a:pt x="2611815" y="4204944"/>
                </a:lnTo>
                <a:lnTo>
                  <a:pt x="0" y="4204944"/>
                </a:lnTo>
                <a:lnTo>
                  <a:pt x="0" y="1305908"/>
                </a:lnTo>
                <a:cubicBezTo>
                  <a:pt x="0" y="584675"/>
                  <a:pt x="584675" y="0"/>
                  <a:pt x="1305908" y="0"/>
                </a:cubicBezTo>
                <a:close/>
              </a:path>
            </a:pathLst>
          </a:custGeom>
          <a:effectLst>
            <a:outerShdw blurRad="101600" dist="38100" dir="2700000" algn="tl" rotWithShape="0">
              <a:srgbClr val="1A2984">
                <a:alpha val="24000"/>
              </a:srgbClr>
            </a:outerShdw>
          </a:effectLst>
        </p:spPr>
      </p:pic>
      <p:sp>
        <p:nvSpPr>
          <p:cNvPr id="31" name="任意多边形: 形状 30"/>
          <p:cNvSpPr/>
          <p:nvPr/>
        </p:nvSpPr>
        <p:spPr>
          <a:xfrm>
            <a:off x="1891144" y="1487851"/>
            <a:ext cx="2838294" cy="4331925"/>
          </a:xfrm>
          <a:custGeom>
            <a:avLst/>
            <a:gdLst>
              <a:gd name="connsiteX0" fmla="*/ 1419147 w 2838294"/>
              <a:gd name="connsiteY0" fmla="*/ 0 h 4331925"/>
              <a:gd name="connsiteX1" fmla="*/ 2838294 w 2838294"/>
              <a:gd name="connsiteY1" fmla="*/ 1419148 h 4331925"/>
              <a:gd name="connsiteX2" fmla="*/ 2838294 w 2838294"/>
              <a:gd name="connsiteY2" fmla="*/ 4331925 h 4331925"/>
              <a:gd name="connsiteX3" fmla="*/ 0 w 2838294"/>
              <a:gd name="connsiteY3" fmla="*/ 4331925 h 4331925"/>
              <a:gd name="connsiteX4" fmla="*/ 0 w 2838294"/>
              <a:gd name="connsiteY4" fmla="*/ 1419148 h 4331925"/>
              <a:gd name="connsiteX5" fmla="*/ 1419147 w 2838294"/>
              <a:gd name="connsiteY5" fmla="*/ 0 h 433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38294" h="4331925">
                <a:moveTo>
                  <a:pt x="1419147" y="0"/>
                </a:moveTo>
                <a:cubicBezTo>
                  <a:pt x="2202920" y="0"/>
                  <a:pt x="2838294" y="635374"/>
                  <a:pt x="2838294" y="1419148"/>
                </a:cubicBezTo>
                <a:lnTo>
                  <a:pt x="2838294" y="4331925"/>
                </a:lnTo>
                <a:lnTo>
                  <a:pt x="0" y="4331925"/>
                </a:lnTo>
                <a:lnTo>
                  <a:pt x="0" y="1419148"/>
                </a:lnTo>
                <a:cubicBezTo>
                  <a:pt x="0" y="635374"/>
                  <a:pt x="635374" y="0"/>
                  <a:pt x="1419147" y="0"/>
                </a:cubicBezTo>
                <a:close/>
              </a:path>
            </a:pathLst>
          </a:custGeom>
          <a:noFill/>
          <a:ln>
            <a:solidFill>
              <a:srgbClr val="1A29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512784" y="2040667"/>
            <a:ext cx="980103" cy="942003"/>
            <a:chOff x="1734570" y="1678490"/>
            <a:chExt cx="980103" cy="942003"/>
          </a:xfrm>
        </p:grpSpPr>
        <p:sp>
          <p:nvSpPr>
            <p:cNvPr id="9" name="泪滴形 8"/>
            <p:cNvSpPr/>
            <p:nvPr/>
          </p:nvSpPr>
          <p:spPr>
            <a:xfrm rot="16495139">
              <a:off x="1734570" y="1678490"/>
              <a:ext cx="880475" cy="880475"/>
            </a:xfrm>
            <a:prstGeom prst="teardrop">
              <a:avLst/>
            </a:prstGeom>
            <a:gradFill>
              <a:gsLst>
                <a:gs pos="0">
                  <a:srgbClr val="F57E43"/>
                </a:gs>
                <a:gs pos="100000">
                  <a:srgbClr val="DB500B"/>
                </a:gs>
              </a:gsLst>
              <a:lin ang="2700000" scaled="1"/>
            </a:gradFill>
            <a:ln>
              <a:noFill/>
            </a:ln>
            <a:effectLst>
              <a:outerShdw blurRad="101600" dist="38100" dir="2700000" algn="tl" rotWithShape="0">
                <a:schemeClr val="accent1">
                  <a:alpha val="1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gradFill>
                  <a:gsLst>
                    <a:gs pos="0">
                      <a:srgbClr val="F8A378"/>
                    </a:gs>
                    <a:gs pos="100000">
                      <a:srgbClr val="F46D2B"/>
                    </a:gs>
                  </a:gsLst>
                  <a:lin ang="2700000" scaled="1"/>
                </a:gra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2336896" y="2242716"/>
              <a:ext cx="377777" cy="377777"/>
            </a:xfrm>
            <a:prstGeom prst="ellipse">
              <a:avLst/>
            </a:prstGeom>
            <a:gradFill flip="none" rotWithShape="1">
              <a:gsLst>
                <a:gs pos="0">
                  <a:srgbClr val="121C59"/>
                </a:gs>
                <a:gs pos="100000">
                  <a:srgbClr val="1B2A8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744328" y="1792245"/>
              <a:ext cx="856045" cy="651510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3600" b="1" spc="8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04</a:t>
              </a:r>
              <a:endPara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10540497" y="1336091"/>
            <a:ext cx="582396" cy="151760"/>
            <a:chOff x="8763000" y="-1187196"/>
            <a:chExt cx="923541" cy="240655"/>
          </a:xfrm>
          <a:solidFill>
            <a:srgbClr val="F46D2B"/>
          </a:solidFill>
        </p:grpSpPr>
        <p:sp>
          <p:nvSpPr>
            <p:cNvPr id="36" name="椭圆 35"/>
            <p:cNvSpPr/>
            <p:nvPr/>
          </p:nvSpPr>
          <p:spPr>
            <a:xfrm>
              <a:off x="8763000" y="-1187196"/>
              <a:ext cx="240655" cy="240655"/>
            </a:xfrm>
            <a:prstGeom prst="ellipse">
              <a:avLst/>
            </a:prstGeom>
            <a:solidFill>
              <a:srgbClr val="F46D2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椭圆 36"/>
            <p:cNvSpPr/>
            <p:nvPr/>
          </p:nvSpPr>
          <p:spPr>
            <a:xfrm>
              <a:off x="9104443" y="-1187196"/>
              <a:ext cx="240655" cy="240655"/>
            </a:xfrm>
            <a:prstGeom prst="ellipse">
              <a:avLst/>
            </a:prstGeom>
            <a:solidFill>
              <a:srgbClr val="F46D2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椭圆 37"/>
            <p:cNvSpPr/>
            <p:nvPr/>
          </p:nvSpPr>
          <p:spPr>
            <a:xfrm>
              <a:off x="9445886" y="-1187196"/>
              <a:ext cx="240655" cy="24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7" name="任意多边形: 形状 46"/>
          <p:cNvSpPr/>
          <p:nvPr/>
        </p:nvSpPr>
        <p:spPr>
          <a:xfrm>
            <a:off x="820360" y="1039810"/>
            <a:ext cx="1350097" cy="1263473"/>
          </a:xfrm>
          <a:custGeom>
            <a:avLst/>
            <a:gdLst>
              <a:gd name="connsiteX0" fmla="*/ 825482 w 1350097"/>
              <a:gd name="connsiteY0" fmla="*/ 0 h 1263473"/>
              <a:gd name="connsiteX1" fmla="*/ 1350097 w 1350097"/>
              <a:gd name="connsiteY1" fmla="*/ 0 h 1263473"/>
              <a:gd name="connsiteX2" fmla="*/ 1324929 w 1350097"/>
              <a:gd name="connsiteY2" fmla="*/ 249664 h 1263473"/>
              <a:gd name="connsiteX3" fmla="*/ 81027 w 1350097"/>
              <a:gd name="connsiteY3" fmla="*/ 1263473 h 1263473"/>
              <a:gd name="connsiteX4" fmla="*/ 0 w 1350097"/>
              <a:gd name="connsiteY4" fmla="*/ 1259382 h 1263473"/>
              <a:gd name="connsiteX5" fmla="*/ 0 w 1350097"/>
              <a:gd name="connsiteY5" fmla="*/ 734273 h 1263473"/>
              <a:gd name="connsiteX6" fmla="*/ 4846 w 1350097"/>
              <a:gd name="connsiteY6" fmla="*/ 735012 h 1263473"/>
              <a:gd name="connsiteX7" fmla="*/ 81026 w 1350097"/>
              <a:gd name="connsiteY7" fmla="*/ 738859 h 1263473"/>
              <a:gd name="connsiteX8" fmla="*/ 810972 w 1350097"/>
              <a:gd name="connsiteY8" fmla="*/ 143936 h 126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097" h="1263473">
                <a:moveTo>
                  <a:pt x="825482" y="0"/>
                </a:moveTo>
                <a:lnTo>
                  <a:pt x="1350097" y="0"/>
                </a:lnTo>
                <a:lnTo>
                  <a:pt x="1324929" y="249664"/>
                </a:lnTo>
                <a:cubicBezTo>
                  <a:pt x="1206534" y="828244"/>
                  <a:pt x="694607" y="1263473"/>
                  <a:pt x="81027" y="1263473"/>
                </a:cubicBezTo>
                <a:lnTo>
                  <a:pt x="0" y="1259382"/>
                </a:lnTo>
                <a:lnTo>
                  <a:pt x="0" y="734273"/>
                </a:lnTo>
                <a:lnTo>
                  <a:pt x="4846" y="735012"/>
                </a:lnTo>
                <a:cubicBezTo>
                  <a:pt x="29893" y="737556"/>
                  <a:pt x="55308" y="738859"/>
                  <a:pt x="81026" y="738859"/>
                </a:cubicBezTo>
                <a:cubicBezTo>
                  <a:pt x="441087" y="738859"/>
                  <a:pt x="741496" y="483458"/>
                  <a:pt x="810972" y="143936"/>
                </a:cubicBezTo>
                <a:close/>
              </a:path>
            </a:pathLst>
          </a:cu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8" name="任意多边形: 形状 47"/>
          <p:cNvSpPr/>
          <p:nvPr/>
        </p:nvSpPr>
        <p:spPr>
          <a:xfrm>
            <a:off x="10758824" y="5217438"/>
            <a:ext cx="614656" cy="602300"/>
          </a:xfrm>
          <a:custGeom>
            <a:avLst/>
            <a:gdLst>
              <a:gd name="connsiteX0" fmla="*/ 602304 w 614656"/>
              <a:gd name="connsiteY0" fmla="*/ 0 h 602300"/>
              <a:gd name="connsiteX1" fmla="*/ 614656 w 614656"/>
              <a:gd name="connsiteY1" fmla="*/ 1245 h 602300"/>
              <a:gd name="connsiteX2" fmla="*/ 614656 w 614656"/>
              <a:gd name="connsiteY2" fmla="*/ 250104 h 602300"/>
              <a:gd name="connsiteX3" fmla="*/ 602304 w 614656"/>
              <a:gd name="connsiteY3" fmla="*/ 248859 h 602300"/>
              <a:gd name="connsiteX4" fmla="*/ 276636 w 614656"/>
              <a:gd name="connsiteY4" fmla="*/ 464725 h 602300"/>
              <a:gd name="connsiteX5" fmla="*/ 248860 w 614656"/>
              <a:gd name="connsiteY5" fmla="*/ 602300 h 602300"/>
              <a:gd name="connsiteX6" fmla="*/ 0 w 614656"/>
              <a:gd name="connsiteY6" fmla="*/ 602300 h 602300"/>
              <a:gd name="connsiteX7" fmla="*/ 12236 w 614656"/>
              <a:gd name="connsiteY7" fmla="*/ 480916 h 602300"/>
              <a:gd name="connsiteX8" fmla="*/ 602304 w 614656"/>
              <a:gd name="connsiteY8" fmla="*/ 0 h 60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4656" h="602300">
                <a:moveTo>
                  <a:pt x="602304" y="0"/>
                </a:moveTo>
                <a:lnTo>
                  <a:pt x="614656" y="1245"/>
                </a:lnTo>
                <a:lnTo>
                  <a:pt x="614656" y="250104"/>
                </a:lnTo>
                <a:lnTo>
                  <a:pt x="602304" y="248859"/>
                </a:lnTo>
                <a:cubicBezTo>
                  <a:pt x="455900" y="248859"/>
                  <a:pt x="330290" y="337870"/>
                  <a:pt x="276636" y="464725"/>
                </a:cubicBezTo>
                <a:lnTo>
                  <a:pt x="248860" y="602300"/>
                </a:lnTo>
                <a:lnTo>
                  <a:pt x="0" y="602300"/>
                </a:lnTo>
                <a:lnTo>
                  <a:pt x="12236" y="480916"/>
                </a:lnTo>
                <a:cubicBezTo>
                  <a:pt x="68400" y="206458"/>
                  <a:pt x="311240" y="0"/>
                  <a:pt x="602304" y="0"/>
                </a:cubicBezTo>
                <a:close/>
              </a:path>
            </a:pathLst>
          </a:cu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238642" y="4585597"/>
            <a:ext cx="4062214" cy="2794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 defTabSz="1216660">
              <a:lnSpc>
                <a:spcPct val="1300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rPr>
              <a:t>單擊此處編輯您要的內容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rPr>
              <a:t>,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rPr>
              <a:t>單擊此處編輯您要的內容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sym typeface="Arial" panose="020B0604020202020204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115110" y="3098746"/>
            <a:ext cx="3533140" cy="774306"/>
            <a:chOff x="7832235" y="1401477"/>
            <a:chExt cx="3533140" cy="774306"/>
          </a:xfrm>
        </p:grpSpPr>
        <p:sp>
          <p:nvSpPr>
            <p:cNvPr id="23" name="矩形 22"/>
            <p:cNvSpPr/>
            <p:nvPr/>
          </p:nvSpPr>
          <p:spPr>
            <a:xfrm>
              <a:off x="7832235" y="1401477"/>
              <a:ext cx="3533140" cy="58991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32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單擊此處添加標題</a:t>
              </a:r>
              <a:endParaRPr lang="zh-CN" altLang="en-US" sz="32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7844757" y="1915433"/>
              <a:ext cx="3465947" cy="260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CLICK HERE TO ADD TITLE</a:t>
              </a:r>
              <a:endPara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cxnSp>
        <p:nvCxnSpPr>
          <p:cNvPr id="25" name="直接连接符 24"/>
          <p:cNvCxnSpPr/>
          <p:nvPr/>
        </p:nvCxnSpPr>
        <p:spPr>
          <a:xfrm>
            <a:off x="6243801" y="4191227"/>
            <a:ext cx="67305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0" y="598746"/>
            <a:ext cx="5485430" cy="6088001"/>
            <a:chOff x="0" y="598746"/>
            <a:chExt cx="5485430" cy="6088001"/>
          </a:xfrm>
          <a:blipFill>
            <a:blip r:embed="rId1"/>
            <a:stretch>
              <a:fillRect/>
            </a:stretch>
          </a:blipFill>
        </p:grpSpPr>
        <p:sp>
          <p:nvSpPr>
            <p:cNvPr id="4" name="矩形: 圆角 3"/>
            <p:cNvSpPr/>
            <p:nvPr/>
          </p:nvSpPr>
          <p:spPr>
            <a:xfrm>
              <a:off x="2805730" y="598746"/>
              <a:ext cx="2679700" cy="998933"/>
            </a:xfrm>
            <a:prstGeom prst="roundRect">
              <a:avLst>
                <a:gd name="adj" fmla="val 1481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5" name="矩形: 圆角 94"/>
            <p:cNvSpPr/>
            <p:nvPr/>
          </p:nvSpPr>
          <p:spPr>
            <a:xfrm>
              <a:off x="2805730" y="1688533"/>
              <a:ext cx="2679700" cy="4128365"/>
            </a:xfrm>
            <a:prstGeom prst="roundRect">
              <a:avLst>
                <a:gd name="adj" fmla="val 71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矩形: 圆角 95"/>
            <p:cNvSpPr/>
            <p:nvPr/>
          </p:nvSpPr>
          <p:spPr>
            <a:xfrm>
              <a:off x="1" y="598746"/>
              <a:ext cx="2679700" cy="5218152"/>
            </a:xfrm>
            <a:prstGeom prst="roundRect">
              <a:avLst>
                <a:gd name="adj" fmla="val 71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矩形: 圆角 96"/>
            <p:cNvSpPr/>
            <p:nvPr/>
          </p:nvSpPr>
          <p:spPr>
            <a:xfrm>
              <a:off x="0" y="5907347"/>
              <a:ext cx="5485429" cy="779400"/>
            </a:xfrm>
            <a:prstGeom prst="roundRect">
              <a:avLst>
                <a:gd name="adj" fmla="val 108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371475" y="6459634"/>
              <a:ext cx="582396" cy="151760"/>
              <a:chOff x="8763000" y="-1187196"/>
              <a:chExt cx="923541" cy="240655"/>
            </a:xfrm>
            <a:grpFill/>
          </p:grpSpPr>
          <p:sp>
            <p:nvSpPr>
              <p:cNvPr id="10" name="椭圆 9"/>
              <p:cNvSpPr/>
              <p:nvPr/>
            </p:nvSpPr>
            <p:spPr>
              <a:xfrm>
                <a:off x="8763000" y="-1187196"/>
                <a:ext cx="240655" cy="2406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9104443" y="-1187196"/>
                <a:ext cx="240655" cy="2406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9445886" y="-1187196"/>
                <a:ext cx="240655" cy="2406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3513134" y="779716"/>
              <a:ext cx="1254760" cy="576847"/>
              <a:chOff x="3641294" y="741694"/>
              <a:chExt cx="1254760" cy="576847"/>
            </a:xfrm>
            <a:grpFill/>
          </p:grpSpPr>
          <p:sp>
            <p:nvSpPr>
              <p:cNvPr id="98" name="矩形 97"/>
              <p:cNvSpPr/>
              <p:nvPr/>
            </p:nvSpPr>
            <p:spPr>
              <a:xfrm>
                <a:off x="3641294" y="741694"/>
                <a:ext cx="1254760" cy="405130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none" lIns="98009" tIns="49005" rIns="98009" bIns="49005">
                <a:spAutoFit/>
              </a:bodyPr>
              <a:lstStyle/>
              <a:p>
                <a:r>
                  <a:rPr lang="zh-CN" altLang="en-US" sz="2000" b="1" spc="80" dirty="0">
                    <a:solidFill>
                      <a:schemeClr val="bg1"/>
                    </a:solidFill>
                    <a:latin typeface="+mj-lt"/>
                    <a:sym typeface="Microsoft YaHei" panose="020B0503020204020204" pitchFamily="34" charset="-122"/>
                  </a:rPr>
                  <a:t>圖片說明</a:t>
                </a:r>
                <a:endParaRPr lang="zh-CN" altLang="en-US" sz="2000" b="1" spc="80" dirty="0">
                  <a:solidFill>
                    <a:schemeClr val="bg1"/>
                  </a:solidFill>
                  <a:latin typeface="+mj-lt"/>
                  <a:sym typeface="Microsoft YaHei" panose="020B0503020204020204" pitchFamily="34" charset="-122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3641294" y="1104546"/>
                <a:ext cx="1243227" cy="213995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solidFill>
                      <a:schemeClr val="bg1"/>
                    </a:solidFill>
                  </a:rPr>
                  <a:t>TIAN JIA SHUO MING</a:t>
                </a:r>
                <a:endParaRPr lang="zh-CN" altLang="en-US" sz="8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1" name="文本框 40"/>
          <p:cNvSpPr txBox="1"/>
          <p:nvPr/>
        </p:nvSpPr>
        <p:spPr>
          <a:xfrm>
            <a:off x="10838479" y="63299"/>
            <a:ext cx="9575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+mj-lt"/>
              </a:rPr>
              <a:t>LOGO</a:t>
            </a:r>
            <a:endParaRPr lang="zh-CN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4" name="矩形: 圆角 103"/>
          <p:cNvSpPr/>
          <p:nvPr/>
        </p:nvSpPr>
        <p:spPr>
          <a:xfrm>
            <a:off x="6089650" y="1688533"/>
            <a:ext cx="5292725" cy="1116581"/>
          </a:xfrm>
          <a:prstGeom prst="roundRect">
            <a:avLst>
              <a:gd name="adj" fmla="val 6618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2" name="矩形: 圆角 111"/>
          <p:cNvSpPr/>
          <p:nvPr/>
        </p:nvSpPr>
        <p:spPr>
          <a:xfrm>
            <a:off x="6089650" y="3049803"/>
            <a:ext cx="5292725" cy="1116581"/>
          </a:xfrm>
          <a:prstGeom prst="roundRect">
            <a:avLst>
              <a:gd name="adj" fmla="val 6618"/>
            </a:avLst>
          </a:prstGeom>
          <a:gradFill flip="none" rotWithShape="1">
            <a:gsLst>
              <a:gs pos="0">
                <a:srgbClr val="121C59"/>
              </a:gs>
              <a:gs pos="100000">
                <a:srgbClr val="1B2A87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3" name="矩形: 圆角 112"/>
          <p:cNvSpPr/>
          <p:nvPr/>
        </p:nvSpPr>
        <p:spPr>
          <a:xfrm>
            <a:off x="6089650" y="4489443"/>
            <a:ext cx="5292725" cy="1116581"/>
          </a:xfrm>
          <a:prstGeom prst="roundRect">
            <a:avLst>
              <a:gd name="adj" fmla="val 6618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6280133" y="3223373"/>
            <a:ext cx="4534316" cy="768350"/>
            <a:chOff x="6280133" y="3201017"/>
            <a:chExt cx="4534316" cy="768350"/>
          </a:xfrm>
        </p:grpSpPr>
        <p:sp>
          <p:nvSpPr>
            <p:cNvPr id="116" name="文本框 115"/>
            <p:cNvSpPr txBox="1"/>
            <p:nvPr/>
          </p:nvSpPr>
          <p:spPr>
            <a:xfrm>
              <a:off x="6280133" y="3201017"/>
              <a:ext cx="89154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bg1"/>
                  </a:solidFill>
                </a:rPr>
                <a:t>02</a:t>
              </a:r>
              <a:endParaRPr lang="zh-CN" altLang="en-US" sz="4400" dirty="0">
                <a:solidFill>
                  <a:schemeClr val="bg1"/>
                </a:solidFill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7035748" y="3301384"/>
              <a:ext cx="3778701" cy="554808"/>
              <a:chOff x="7035748" y="3295121"/>
              <a:chExt cx="3778701" cy="554808"/>
            </a:xfrm>
          </p:grpSpPr>
          <p:sp>
            <p:nvSpPr>
              <p:cNvPr id="118" name="矩形 117"/>
              <p:cNvSpPr/>
              <p:nvPr/>
            </p:nvSpPr>
            <p:spPr>
              <a:xfrm>
                <a:off x="7142837" y="3592119"/>
                <a:ext cx="3671612" cy="25781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400" dirty="0">
                    <a:solidFill>
                      <a:schemeClr val="bg1">
                        <a:lumMod val="95000"/>
                      </a:schemeClr>
                    </a:solidFill>
                    <a:latin typeface="+mn-ea"/>
                    <a:sym typeface="Arial" panose="020B0604020202020204" pitchFamily="34" charset="0"/>
                  </a:rPr>
                  <a:t>單擊此處可編輯內容，根據您的需要自由拉伸</a:t>
                </a:r>
                <a:endParaRPr lang="zh-CN" altLang="en-US" sz="1400" dirty="0">
                  <a:solidFill>
                    <a:schemeClr val="bg1">
                      <a:lumMod val="95000"/>
                    </a:schemeClr>
                  </a:solidFill>
                  <a:latin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9" name="矩形 118"/>
              <p:cNvSpPr/>
              <p:nvPr/>
            </p:nvSpPr>
            <p:spPr>
              <a:xfrm>
                <a:off x="7035748" y="3295121"/>
                <a:ext cx="2110740" cy="382823"/>
              </a:xfrm>
              <a:prstGeom prst="rect">
                <a:avLst/>
              </a:prstGeom>
            </p:spPr>
            <p:txBody>
              <a:bodyPr wrap="none" lIns="98009" tIns="49005" rIns="98009" bIns="49005">
                <a:spAutoFit/>
              </a:bodyPr>
              <a:lstStyle/>
              <a:p>
                <a:r>
                  <a:rPr lang="zh-CN" altLang="en-US" b="1" spc="80" dirty="0">
                    <a:solidFill>
                      <a:schemeClr val="bg1"/>
                    </a:solidFill>
                    <a:latin typeface="+mj-lt"/>
                    <a:sym typeface="Microsoft YaHei" panose="020B0503020204020204" pitchFamily="34" charset="-122"/>
                  </a:rPr>
                  <a:t>單擊此處添加說明</a:t>
                </a:r>
                <a:endParaRPr lang="zh-CN" altLang="en-US" b="1" spc="80" dirty="0">
                  <a:solidFill>
                    <a:schemeClr val="bg1"/>
                  </a:solidFill>
                  <a:latin typeface="+mj-lt"/>
                  <a:sym typeface="Microsoft YaHei" panose="020B0503020204020204" pitchFamily="34" charset="-122"/>
                </a:endParaRPr>
              </a:p>
            </p:txBody>
          </p:sp>
          <p:cxnSp>
            <p:nvCxnSpPr>
              <p:cNvPr id="120" name="直接连接符 119"/>
              <p:cNvCxnSpPr/>
              <p:nvPr/>
            </p:nvCxnSpPr>
            <p:spPr>
              <a:xfrm>
                <a:off x="9245800" y="3467178"/>
                <a:ext cx="1431247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组合 1"/>
          <p:cNvGrpSpPr/>
          <p:nvPr/>
        </p:nvGrpSpPr>
        <p:grpSpPr>
          <a:xfrm>
            <a:off x="6280133" y="1862103"/>
            <a:ext cx="4534316" cy="768350"/>
            <a:chOff x="6280133" y="1868697"/>
            <a:chExt cx="4534316" cy="768350"/>
          </a:xfrm>
        </p:grpSpPr>
        <p:sp>
          <p:nvSpPr>
            <p:cNvPr id="111" name="文本框 110"/>
            <p:cNvSpPr txBox="1"/>
            <p:nvPr/>
          </p:nvSpPr>
          <p:spPr>
            <a:xfrm>
              <a:off x="6280133" y="1868697"/>
              <a:ext cx="78486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accent2"/>
                  </a:solidFill>
                </a:rPr>
                <a:t>01</a:t>
              </a:r>
              <a:endParaRPr lang="zh-CN" altLang="en-US" sz="4400" dirty="0">
                <a:solidFill>
                  <a:schemeClr val="accent2"/>
                </a:solidFill>
              </a:endParaRPr>
            </a:p>
          </p:txBody>
        </p:sp>
        <p:sp>
          <p:nvSpPr>
            <p:cNvPr id="121" name="矩形 120"/>
            <p:cNvSpPr/>
            <p:nvPr/>
          </p:nvSpPr>
          <p:spPr>
            <a:xfrm>
              <a:off x="7142837" y="2230538"/>
              <a:ext cx="3671612" cy="279400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22" name="矩形 121"/>
            <p:cNvSpPr/>
            <p:nvPr/>
          </p:nvSpPr>
          <p:spPr>
            <a:xfrm>
              <a:off x="7035748" y="1970471"/>
              <a:ext cx="2110740" cy="374650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b="1" spc="80" dirty="0">
                  <a:solidFill>
                    <a:schemeClr val="accent2"/>
                  </a:solidFill>
                  <a:latin typeface="+mj-lt"/>
                  <a:sym typeface="Microsoft YaHei" panose="020B0503020204020204" pitchFamily="34" charset="-122"/>
                </a:rPr>
                <a:t>單擊此處添加說明</a:t>
              </a:r>
              <a:endParaRPr lang="zh-CN" altLang="en-US" b="1" spc="80" dirty="0">
                <a:solidFill>
                  <a:schemeClr val="accent2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123" name="直接连接符 122"/>
            <p:cNvCxnSpPr/>
            <p:nvPr/>
          </p:nvCxnSpPr>
          <p:spPr>
            <a:xfrm>
              <a:off x="9245800" y="2142528"/>
              <a:ext cx="1431247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组合 4"/>
          <p:cNvGrpSpPr/>
          <p:nvPr/>
        </p:nvGrpSpPr>
        <p:grpSpPr>
          <a:xfrm>
            <a:off x="6280133" y="4663013"/>
            <a:ext cx="4534316" cy="768350"/>
            <a:chOff x="6280133" y="4644298"/>
            <a:chExt cx="4534316" cy="768350"/>
          </a:xfrm>
        </p:grpSpPr>
        <p:sp>
          <p:nvSpPr>
            <p:cNvPr id="117" name="文本框 116"/>
            <p:cNvSpPr txBox="1"/>
            <p:nvPr/>
          </p:nvSpPr>
          <p:spPr>
            <a:xfrm>
              <a:off x="6280133" y="4644298"/>
              <a:ext cx="89154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3200">
                  <a:solidFill>
                    <a:schemeClr val="accent2"/>
                  </a:solidFill>
                </a:defRPr>
              </a:lvl1pPr>
            </a:lstStyle>
            <a:p>
              <a:r>
                <a:rPr lang="en-US" altLang="zh-CN" sz="4400" dirty="0"/>
                <a:t>03</a:t>
              </a:r>
              <a:endParaRPr lang="zh-CN" altLang="en-US" sz="4400" dirty="0"/>
            </a:p>
          </p:txBody>
        </p:sp>
        <p:sp>
          <p:nvSpPr>
            <p:cNvPr id="128" name="矩形 127"/>
            <p:cNvSpPr/>
            <p:nvPr/>
          </p:nvSpPr>
          <p:spPr>
            <a:xfrm>
              <a:off x="7142837" y="5002565"/>
              <a:ext cx="3671612" cy="279400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29" name="矩形 128"/>
            <p:cNvSpPr/>
            <p:nvPr/>
          </p:nvSpPr>
          <p:spPr>
            <a:xfrm>
              <a:off x="7035748" y="4739409"/>
              <a:ext cx="2110740" cy="374650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b="1" spc="80" dirty="0">
                  <a:solidFill>
                    <a:schemeClr val="accent2"/>
                  </a:solidFill>
                  <a:latin typeface="+mj-lt"/>
                  <a:sym typeface="Microsoft YaHei" panose="020B0503020204020204" pitchFamily="34" charset="-122"/>
                </a:rPr>
                <a:t>單擊此處添加說明</a:t>
              </a:r>
              <a:endParaRPr lang="zh-CN" altLang="en-US" b="1" spc="80" dirty="0">
                <a:solidFill>
                  <a:schemeClr val="accent2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130" name="直接连接符 129"/>
            <p:cNvCxnSpPr/>
            <p:nvPr/>
          </p:nvCxnSpPr>
          <p:spPr>
            <a:xfrm>
              <a:off x="9245800" y="4911466"/>
              <a:ext cx="1431247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/>
          <p:nvPr/>
        </p:nvGrpSpPr>
        <p:grpSpPr>
          <a:xfrm>
            <a:off x="1214202" y="39495"/>
            <a:ext cx="2394824" cy="466725"/>
            <a:chOff x="1214202" y="39495"/>
            <a:chExt cx="2394824" cy="466725"/>
          </a:xfrm>
        </p:grpSpPr>
        <p:sp>
          <p:nvSpPr>
            <p:cNvPr id="37" name="矩形 36"/>
            <p:cNvSpPr/>
            <p:nvPr/>
          </p:nvSpPr>
          <p:spPr>
            <a:xfrm>
              <a:off x="1214202" y="39495"/>
              <a:ext cx="690797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2400" b="1" spc="80" dirty="0">
                  <a:solidFill>
                    <a:schemeClr val="bg1"/>
                  </a:solidFill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04</a:t>
              </a:r>
              <a:endParaRPr lang="zh-CN" altLang="en-US" sz="2400" b="1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1706566" y="79453"/>
              <a:ext cx="1902460" cy="34353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1600" spc="80" dirty="0">
                  <a:solidFill>
                    <a:schemeClr val="bg1"/>
                  </a:solidFill>
                  <a:latin typeface="+mn-ea"/>
                  <a:sym typeface="Microsoft YaHei" panose="020B0503020204020204" pitchFamily="34" charset="-122"/>
                </a:rPr>
                <a:t>單擊此處添加標題</a:t>
              </a:r>
              <a:endParaRPr lang="zh-CN" altLang="en-US" sz="1600" spc="80" dirty="0">
                <a:solidFill>
                  <a:schemeClr val="bg1"/>
                </a:solidFill>
                <a:latin typeface="+mn-ea"/>
                <a:sym typeface="Microsoft YaHei" panose="020B0503020204020204" pitchFamily="34" charset="-122"/>
              </a:endParaRPr>
            </a:p>
          </p:txBody>
        </p:sp>
        <p:cxnSp>
          <p:nvCxnSpPr>
            <p:cNvPr id="39" name="直接连接符 38"/>
            <p:cNvCxnSpPr/>
            <p:nvPr/>
          </p:nvCxnSpPr>
          <p:spPr>
            <a:xfrm>
              <a:off x="1633812" y="382044"/>
              <a:ext cx="19368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组合 50"/>
          <p:cNvGrpSpPr/>
          <p:nvPr/>
        </p:nvGrpSpPr>
        <p:grpSpPr>
          <a:xfrm>
            <a:off x="371475" y="6459634"/>
            <a:ext cx="582396" cy="151760"/>
            <a:chOff x="8763000" y="-1187196"/>
            <a:chExt cx="923541" cy="240655"/>
          </a:xfrm>
          <a:solidFill>
            <a:srgbClr val="F46D2B"/>
          </a:solidFill>
        </p:grpSpPr>
        <p:sp>
          <p:nvSpPr>
            <p:cNvPr id="52" name="椭圆 51"/>
            <p:cNvSpPr/>
            <p:nvPr/>
          </p:nvSpPr>
          <p:spPr>
            <a:xfrm>
              <a:off x="8763000" y="-1187196"/>
              <a:ext cx="240655" cy="240655"/>
            </a:xfrm>
            <a:prstGeom prst="ellipse">
              <a:avLst/>
            </a:prstGeom>
            <a:solidFill>
              <a:srgbClr val="F46D2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9104443" y="-1187196"/>
              <a:ext cx="240655" cy="240655"/>
            </a:xfrm>
            <a:prstGeom prst="ellipse">
              <a:avLst/>
            </a:prstGeom>
            <a:solidFill>
              <a:srgbClr val="F46D2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9445886" y="-1187196"/>
              <a:ext cx="240655" cy="24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10838479" y="63299"/>
            <a:ext cx="9575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+mj-lt"/>
              </a:rPr>
              <a:t>LOGO</a:t>
            </a:r>
            <a:endParaRPr lang="zh-CN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803274" y="1851973"/>
            <a:ext cx="4859219" cy="3411286"/>
            <a:chOff x="803274" y="1851973"/>
            <a:chExt cx="4859219" cy="3411286"/>
          </a:xfrm>
        </p:grpSpPr>
        <p:grpSp>
          <p:nvGrpSpPr>
            <p:cNvPr id="48" name="组合 47"/>
            <p:cNvGrpSpPr/>
            <p:nvPr/>
          </p:nvGrpSpPr>
          <p:grpSpPr>
            <a:xfrm rot="5400000" flipH="1">
              <a:off x="1527241" y="1128006"/>
              <a:ext cx="3411286" cy="4859219"/>
              <a:chOff x="7681560" y="1259652"/>
              <a:chExt cx="3548448" cy="5054600"/>
            </a:xfrm>
          </p:grpSpPr>
          <p:sp>
            <p:nvSpPr>
              <p:cNvPr id="49" name="矩形: 圆角 48"/>
              <p:cNvSpPr/>
              <p:nvPr/>
            </p:nvSpPr>
            <p:spPr>
              <a:xfrm>
                <a:off x="7681560" y="1259652"/>
                <a:ext cx="3548448" cy="5054600"/>
              </a:xfrm>
              <a:prstGeom prst="roundRect">
                <a:avLst>
                  <a:gd name="adj" fmla="val 7250"/>
                </a:avLst>
              </a:prstGeom>
              <a:solidFill>
                <a:schemeClr val="tx1"/>
              </a:solidFill>
              <a:effectLst>
                <a:outerShdw blurRad="431800" dist="495300" dir="5400000" algn="t" rotWithShape="0">
                  <a:prstClr val="black">
                    <a:alpha val="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0" name="椭圆 49"/>
              <p:cNvSpPr/>
              <p:nvPr/>
            </p:nvSpPr>
            <p:spPr>
              <a:xfrm>
                <a:off x="9337261" y="5984868"/>
                <a:ext cx="237046" cy="23704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 descr="图片包含 电脑, 键盘, 游戏机&#10;&#10;描述已自动生成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75" t="847" r="3332" b="5125"/>
            <a:stretch>
              <a:fillRect/>
            </a:stretch>
          </p:blipFill>
          <p:spPr>
            <a:xfrm>
              <a:off x="1208695" y="2174511"/>
              <a:ext cx="4011005" cy="2766208"/>
            </a:xfrm>
            <a:prstGeom prst="rect">
              <a:avLst/>
            </a:prstGeom>
          </p:spPr>
        </p:pic>
      </p:grpSp>
      <p:sp>
        <p:nvSpPr>
          <p:cNvPr id="60" name="Rectangle: Rounded Corners 2"/>
          <p:cNvSpPr/>
          <p:nvPr/>
        </p:nvSpPr>
        <p:spPr>
          <a:xfrm>
            <a:off x="5359894" y="2117796"/>
            <a:ext cx="6028831" cy="1373905"/>
          </a:xfrm>
          <a:prstGeom prst="roundRect">
            <a:avLst>
              <a:gd name="adj" fmla="val 2608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>
            <a:outerShdw blurRad="762000" dist="723900" dir="5400000" sx="85000" sy="85000" algn="t" rotWithShape="0">
              <a:schemeClr val="tx1"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/>
          </a:p>
        </p:txBody>
      </p:sp>
      <p:sp>
        <p:nvSpPr>
          <p:cNvPr id="71" name="Rectangle: Rounded Corners 3"/>
          <p:cNvSpPr/>
          <p:nvPr/>
        </p:nvSpPr>
        <p:spPr>
          <a:xfrm>
            <a:off x="5359894" y="3623529"/>
            <a:ext cx="6028832" cy="1373905"/>
          </a:xfrm>
          <a:prstGeom prst="roundRect">
            <a:avLst>
              <a:gd name="adj" fmla="val 2608"/>
            </a:avLst>
          </a:prstGeom>
          <a:gradFill>
            <a:gsLst>
              <a:gs pos="0">
                <a:srgbClr val="F57E43"/>
              </a:gs>
              <a:gs pos="100000">
                <a:srgbClr val="DB500B"/>
              </a:gs>
            </a:gsLst>
            <a:lin ang="2700000" scaled="1"/>
          </a:gradFill>
          <a:ln>
            <a:noFill/>
          </a:ln>
          <a:effectLst>
            <a:outerShdw blurRad="127000" dist="38100" dir="5400000" algn="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0229103" y="2372246"/>
            <a:ext cx="1003935" cy="898537"/>
            <a:chOff x="10248153" y="2409824"/>
            <a:chExt cx="1003935" cy="898537"/>
          </a:xfrm>
        </p:grpSpPr>
        <p:grpSp>
          <p:nvGrpSpPr>
            <p:cNvPr id="108" name="图形 8"/>
            <p:cNvGrpSpPr/>
            <p:nvPr/>
          </p:nvGrpSpPr>
          <p:grpSpPr>
            <a:xfrm>
              <a:off x="10499096" y="2409824"/>
              <a:ext cx="412730" cy="412730"/>
              <a:chOff x="4857327" y="1365405"/>
              <a:chExt cx="826643" cy="826643"/>
            </a:xfrm>
            <a:solidFill>
              <a:schemeClr val="bg1"/>
            </a:solidFill>
          </p:grpSpPr>
          <p:sp>
            <p:nvSpPr>
              <p:cNvPr id="109" name="任意多边形: 形状 108"/>
              <p:cNvSpPr/>
              <p:nvPr/>
            </p:nvSpPr>
            <p:spPr>
              <a:xfrm>
                <a:off x="4857327" y="1365405"/>
                <a:ext cx="826643" cy="826643"/>
              </a:xfrm>
              <a:custGeom>
                <a:avLst/>
                <a:gdLst>
                  <a:gd name="connsiteX0" fmla="*/ 818953 w 826641"/>
                  <a:gd name="connsiteY0" fmla="*/ 429122 h 826641"/>
                  <a:gd name="connsiteX1" fmla="*/ 804846 w 826641"/>
                  <a:gd name="connsiteY1" fmla="*/ 429809 h 826641"/>
                  <a:gd name="connsiteX2" fmla="*/ 765525 w 826641"/>
                  <a:gd name="connsiteY2" fmla="*/ 451683 h 826641"/>
                  <a:gd name="connsiteX3" fmla="*/ 771217 w 826641"/>
                  <a:gd name="connsiteY3" fmla="*/ 386253 h 826641"/>
                  <a:gd name="connsiteX4" fmla="*/ 386253 w 826641"/>
                  <a:gd name="connsiteY4" fmla="*/ 1289 h 826641"/>
                  <a:gd name="connsiteX5" fmla="*/ 1289 w 826641"/>
                  <a:gd name="connsiteY5" fmla="*/ 386253 h 826641"/>
                  <a:gd name="connsiteX6" fmla="*/ 386253 w 826641"/>
                  <a:gd name="connsiteY6" fmla="*/ 771217 h 826641"/>
                  <a:gd name="connsiteX7" fmla="*/ 539634 w 826641"/>
                  <a:gd name="connsiteY7" fmla="*/ 739196 h 826641"/>
                  <a:gd name="connsiteX8" fmla="*/ 552833 w 826641"/>
                  <a:gd name="connsiteY8" fmla="*/ 751488 h 826641"/>
                  <a:gd name="connsiteX9" fmla="*/ 638666 w 826641"/>
                  <a:gd name="connsiteY9" fmla="*/ 823022 h 826641"/>
                  <a:gd name="connsiteX10" fmla="*/ 647479 w 826641"/>
                  <a:gd name="connsiteY10" fmla="*/ 826212 h 826641"/>
                  <a:gd name="connsiteX11" fmla="*/ 656292 w 826641"/>
                  <a:gd name="connsiteY11" fmla="*/ 823022 h 826641"/>
                  <a:gd name="connsiteX12" fmla="*/ 742125 w 826641"/>
                  <a:gd name="connsiteY12" fmla="*/ 751488 h 826641"/>
                  <a:gd name="connsiteX13" fmla="*/ 826212 w 826641"/>
                  <a:gd name="connsiteY13" fmla="*/ 571929 h 826641"/>
                  <a:gd name="connsiteX14" fmla="*/ 826212 w 826641"/>
                  <a:gd name="connsiteY14" fmla="*/ 441248 h 826641"/>
                  <a:gd name="connsiteX15" fmla="*/ 818953 w 826641"/>
                  <a:gd name="connsiteY15" fmla="*/ 429122 h 826641"/>
                  <a:gd name="connsiteX16" fmla="*/ 743376 w 826641"/>
                  <a:gd name="connsiteY16" fmla="*/ 372504 h 826641"/>
                  <a:gd name="connsiteX17" fmla="*/ 552544 w 826641"/>
                  <a:gd name="connsiteY17" fmla="*/ 372504 h 826641"/>
                  <a:gd name="connsiteX18" fmla="*/ 511930 w 826641"/>
                  <a:gd name="connsiteY18" fmla="*/ 192410 h 826641"/>
                  <a:gd name="connsiteX19" fmla="*/ 626237 w 826641"/>
                  <a:gd name="connsiteY19" fmla="*/ 121549 h 826641"/>
                  <a:gd name="connsiteX20" fmla="*/ 743376 w 826641"/>
                  <a:gd name="connsiteY20" fmla="*/ 372504 h 826641"/>
                  <a:gd name="connsiteX21" fmla="*/ 743348 w 826641"/>
                  <a:gd name="connsiteY21" fmla="*/ 400002 h 826641"/>
                  <a:gd name="connsiteX22" fmla="*/ 743348 w 826641"/>
                  <a:gd name="connsiteY22" fmla="*/ 400002 h 826641"/>
                  <a:gd name="connsiteX23" fmla="*/ 735305 w 826641"/>
                  <a:gd name="connsiteY23" fmla="*/ 463342 h 826641"/>
                  <a:gd name="connsiteX24" fmla="*/ 546673 w 826641"/>
                  <a:gd name="connsiteY24" fmla="*/ 458805 h 826641"/>
                  <a:gd name="connsiteX25" fmla="*/ 552516 w 826641"/>
                  <a:gd name="connsiteY25" fmla="*/ 400002 h 826641"/>
                  <a:gd name="connsiteX26" fmla="*/ 743348 w 826641"/>
                  <a:gd name="connsiteY26" fmla="*/ 400002 h 826641"/>
                  <a:gd name="connsiteX27" fmla="*/ 247680 w 826641"/>
                  <a:gd name="connsiteY27" fmla="*/ 372518 h 826641"/>
                  <a:gd name="connsiteX28" fmla="*/ 287249 w 826641"/>
                  <a:gd name="connsiteY28" fmla="*/ 201402 h 826641"/>
                  <a:gd name="connsiteX29" fmla="*/ 386253 w 826641"/>
                  <a:gd name="connsiteY29" fmla="*/ 215466 h 826641"/>
                  <a:gd name="connsiteX30" fmla="*/ 485299 w 826641"/>
                  <a:gd name="connsiteY30" fmla="*/ 201374 h 826641"/>
                  <a:gd name="connsiteX31" fmla="*/ 524826 w 826641"/>
                  <a:gd name="connsiteY31" fmla="*/ 372518 h 826641"/>
                  <a:gd name="connsiteX32" fmla="*/ 247680 w 826641"/>
                  <a:gd name="connsiteY32" fmla="*/ 372518 h 826641"/>
                  <a:gd name="connsiteX33" fmla="*/ 524813 w 826641"/>
                  <a:gd name="connsiteY33" fmla="*/ 400002 h 826641"/>
                  <a:gd name="connsiteX34" fmla="*/ 520729 w 826641"/>
                  <a:gd name="connsiteY34" fmla="*/ 447394 h 826641"/>
                  <a:gd name="connsiteX35" fmla="*/ 520619 w 826641"/>
                  <a:gd name="connsiteY35" fmla="*/ 447339 h 826641"/>
                  <a:gd name="connsiteX36" fmla="*/ 505784 w 826641"/>
                  <a:gd name="connsiteY36" fmla="*/ 439433 h 826641"/>
                  <a:gd name="connsiteX37" fmla="*/ 490111 w 826641"/>
                  <a:gd name="connsiteY37" fmla="*/ 429809 h 826641"/>
                  <a:gd name="connsiteX38" fmla="*/ 476005 w 826641"/>
                  <a:gd name="connsiteY38" fmla="*/ 429122 h 826641"/>
                  <a:gd name="connsiteX39" fmla="*/ 468745 w 826641"/>
                  <a:gd name="connsiteY39" fmla="*/ 441248 h 826641"/>
                  <a:gd name="connsiteX40" fmla="*/ 468745 w 826641"/>
                  <a:gd name="connsiteY40" fmla="*/ 566746 h 826641"/>
                  <a:gd name="connsiteX41" fmla="*/ 287221 w 826641"/>
                  <a:gd name="connsiteY41" fmla="*/ 571187 h 826641"/>
                  <a:gd name="connsiteX42" fmla="*/ 247680 w 826641"/>
                  <a:gd name="connsiteY42" fmla="*/ 400002 h 826641"/>
                  <a:gd name="connsiteX43" fmla="*/ 524813 w 826641"/>
                  <a:gd name="connsiteY43" fmla="*/ 400002 h 826641"/>
                  <a:gd name="connsiteX44" fmla="*/ 604665 w 826641"/>
                  <a:gd name="connsiteY44" fmla="*/ 103566 h 826641"/>
                  <a:gd name="connsiteX45" fmla="*/ 500752 w 826641"/>
                  <a:gd name="connsiteY45" fmla="*/ 167016 h 826641"/>
                  <a:gd name="connsiteX46" fmla="*/ 416803 w 826641"/>
                  <a:gd name="connsiteY46" fmla="*/ 30189 h 826641"/>
                  <a:gd name="connsiteX47" fmla="*/ 604665 w 826641"/>
                  <a:gd name="connsiteY47" fmla="*/ 103566 h 826641"/>
                  <a:gd name="connsiteX48" fmla="*/ 386267 w 826641"/>
                  <a:gd name="connsiteY48" fmla="*/ 36238 h 826641"/>
                  <a:gd name="connsiteX49" fmla="*/ 473942 w 826641"/>
                  <a:gd name="connsiteY49" fmla="*/ 175829 h 826641"/>
                  <a:gd name="connsiteX50" fmla="*/ 298619 w 826641"/>
                  <a:gd name="connsiteY50" fmla="*/ 175843 h 826641"/>
                  <a:gd name="connsiteX51" fmla="*/ 386267 w 826641"/>
                  <a:gd name="connsiteY51" fmla="*/ 36238 h 826641"/>
                  <a:gd name="connsiteX52" fmla="*/ 355703 w 826641"/>
                  <a:gd name="connsiteY52" fmla="*/ 30189 h 826641"/>
                  <a:gd name="connsiteX53" fmla="*/ 271754 w 826641"/>
                  <a:gd name="connsiteY53" fmla="*/ 167016 h 826641"/>
                  <a:gd name="connsiteX54" fmla="*/ 167841 w 826641"/>
                  <a:gd name="connsiteY54" fmla="*/ 103566 h 826641"/>
                  <a:gd name="connsiteX55" fmla="*/ 355703 w 826641"/>
                  <a:gd name="connsiteY55" fmla="*/ 30189 h 826641"/>
                  <a:gd name="connsiteX56" fmla="*/ 146269 w 826641"/>
                  <a:gd name="connsiteY56" fmla="*/ 121549 h 826641"/>
                  <a:gd name="connsiteX57" fmla="*/ 260576 w 826641"/>
                  <a:gd name="connsiteY57" fmla="*/ 192410 h 826641"/>
                  <a:gd name="connsiteX58" fmla="*/ 219962 w 826641"/>
                  <a:gd name="connsiteY58" fmla="*/ 372504 h 826641"/>
                  <a:gd name="connsiteX59" fmla="*/ 29130 w 826641"/>
                  <a:gd name="connsiteY59" fmla="*/ 372504 h 826641"/>
                  <a:gd name="connsiteX60" fmla="*/ 146269 w 826641"/>
                  <a:gd name="connsiteY60" fmla="*/ 121549 h 826641"/>
                  <a:gd name="connsiteX61" fmla="*/ 29130 w 826641"/>
                  <a:gd name="connsiteY61" fmla="*/ 400002 h 826641"/>
                  <a:gd name="connsiteX62" fmla="*/ 219962 w 826641"/>
                  <a:gd name="connsiteY62" fmla="*/ 400002 h 826641"/>
                  <a:gd name="connsiteX63" fmla="*/ 260576 w 826641"/>
                  <a:gd name="connsiteY63" fmla="*/ 580096 h 826641"/>
                  <a:gd name="connsiteX64" fmla="*/ 146365 w 826641"/>
                  <a:gd name="connsiteY64" fmla="*/ 651040 h 826641"/>
                  <a:gd name="connsiteX65" fmla="*/ 29130 w 826641"/>
                  <a:gd name="connsiteY65" fmla="*/ 400002 h 826641"/>
                  <a:gd name="connsiteX66" fmla="*/ 167621 w 826641"/>
                  <a:gd name="connsiteY66" fmla="*/ 668762 h 826641"/>
                  <a:gd name="connsiteX67" fmla="*/ 271671 w 826641"/>
                  <a:gd name="connsiteY67" fmla="*/ 605298 h 826641"/>
                  <a:gd name="connsiteX68" fmla="*/ 355703 w 826641"/>
                  <a:gd name="connsiteY68" fmla="*/ 742317 h 826641"/>
                  <a:gd name="connsiteX69" fmla="*/ 167621 w 826641"/>
                  <a:gd name="connsiteY69" fmla="*/ 668762 h 826641"/>
                  <a:gd name="connsiteX70" fmla="*/ 298495 w 826641"/>
                  <a:gd name="connsiteY70" fmla="*/ 596553 h 826641"/>
                  <a:gd name="connsiteX71" fmla="*/ 470038 w 826641"/>
                  <a:gd name="connsiteY71" fmla="*/ 595481 h 826641"/>
                  <a:gd name="connsiteX72" fmla="*/ 470945 w 826641"/>
                  <a:gd name="connsiteY72" fmla="*/ 602452 h 826641"/>
                  <a:gd name="connsiteX73" fmla="*/ 471055 w 826641"/>
                  <a:gd name="connsiteY73" fmla="*/ 603304 h 826641"/>
                  <a:gd name="connsiteX74" fmla="*/ 386253 w 826641"/>
                  <a:gd name="connsiteY74" fmla="*/ 736282 h 826641"/>
                  <a:gd name="connsiteX75" fmla="*/ 298495 w 826641"/>
                  <a:gd name="connsiteY75" fmla="*/ 596553 h 826641"/>
                  <a:gd name="connsiteX76" fmla="*/ 416651 w 826641"/>
                  <a:gd name="connsiteY76" fmla="*/ 742372 h 826641"/>
                  <a:gd name="connsiteX77" fmla="*/ 480514 w 826641"/>
                  <a:gd name="connsiteY77" fmla="*/ 644921 h 826641"/>
                  <a:gd name="connsiteX78" fmla="*/ 481710 w 826641"/>
                  <a:gd name="connsiteY78" fmla="*/ 648675 h 826641"/>
                  <a:gd name="connsiteX79" fmla="*/ 489877 w 826641"/>
                  <a:gd name="connsiteY79" fmla="*/ 668899 h 826641"/>
                  <a:gd name="connsiteX80" fmla="*/ 494015 w 826641"/>
                  <a:gd name="connsiteY80" fmla="*/ 677162 h 826641"/>
                  <a:gd name="connsiteX81" fmla="*/ 500244 w 826641"/>
                  <a:gd name="connsiteY81" fmla="*/ 688780 h 826641"/>
                  <a:gd name="connsiteX82" fmla="*/ 505949 w 826641"/>
                  <a:gd name="connsiteY82" fmla="*/ 698115 h 826641"/>
                  <a:gd name="connsiteX83" fmla="*/ 512576 w 826641"/>
                  <a:gd name="connsiteY83" fmla="*/ 707753 h 826641"/>
                  <a:gd name="connsiteX84" fmla="*/ 519299 w 826641"/>
                  <a:gd name="connsiteY84" fmla="*/ 716910 h 826641"/>
                  <a:gd name="connsiteX85" fmla="*/ 519946 w 826641"/>
                  <a:gd name="connsiteY85" fmla="*/ 717803 h 826641"/>
                  <a:gd name="connsiteX86" fmla="*/ 416651 w 826641"/>
                  <a:gd name="connsiteY86" fmla="*/ 742372 h 826641"/>
                  <a:gd name="connsiteX87" fmla="*/ 798715 w 826641"/>
                  <a:gd name="connsiteY87" fmla="*/ 571943 h 826641"/>
                  <a:gd name="connsiteX88" fmla="*/ 724513 w 826641"/>
                  <a:gd name="connsiteY88" fmla="*/ 730370 h 826641"/>
                  <a:gd name="connsiteX89" fmla="*/ 647479 w 826641"/>
                  <a:gd name="connsiteY89" fmla="*/ 794562 h 826641"/>
                  <a:gd name="connsiteX90" fmla="*/ 570445 w 826641"/>
                  <a:gd name="connsiteY90" fmla="*/ 730370 h 826641"/>
                  <a:gd name="connsiteX91" fmla="*/ 552709 w 826641"/>
                  <a:gd name="connsiteY91" fmla="*/ 713624 h 826641"/>
                  <a:gd name="connsiteX92" fmla="*/ 552599 w 826641"/>
                  <a:gd name="connsiteY92" fmla="*/ 713486 h 826641"/>
                  <a:gd name="connsiteX93" fmla="*/ 532306 w 826641"/>
                  <a:gd name="connsiteY93" fmla="*/ 687996 h 826641"/>
                  <a:gd name="connsiteX94" fmla="*/ 527906 w 826641"/>
                  <a:gd name="connsiteY94" fmla="*/ 681589 h 826641"/>
                  <a:gd name="connsiteX95" fmla="*/ 522228 w 826641"/>
                  <a:gd name="connsiteY95" fmla="*/ 671676 h 826641"/>
                  <a:gd name="connsiteX96" fmla="*/ 517581 w 826641"/>
                  <a:gd name="connsiteY96" fmla="*/ 663015 h 826641"/>
                  <a:gd name="connsiteX97" fmla="*/ 513291 w 826641"/>
                  <a:gd name="connsiteY97" fmla="*/ 653569 h 826641"/>
                  <a:gd name="connsiteX98" fmla="*/ 509167 w 826641"/>
                  <a:gd name="connsiteY98" fmla="*/ 643340 h 826641"/>
                  <a:gd name="connsiteX99" fmla="*/ 506059 w 826641"/>
                  <a:gd name="connsiteY99" fmla="*/ 634307 h 826641"/>
                  <a:gd name="connsiteX100" fmla="*/ 502760 w 826641"/>
                  <a:gd name="connsiteY100" fmla="*/ 622566 h 826641"/>
                  <a:gd name="connsiteX101" fmla="*/ 500725 w 826641"/>
                  <a:gd name="connsiteY101" fmla="*/ 614138 h 826641"/>
                  <a:gd name="connsiteX102" fmla="*/ 498951 w 826641"/>
                  <a:gd name="connsiteY102" fmla="*/ 603442 h 826641"/>
                  <a:gd name="connsiteX103" fmla="*/ 498951 w 826641"/>
                  <a:gd name="connsiteY103" fmla="*/ 603194 h 826641"/>
                  <a:gd name="connsiteX104" fmla="*/ 497178 w 826641"/>
                  <a:gd name="connsiteY104" fmla="*/ 588744 h 826641"/>
                  <a:gd name="connsiteX105" fmla="*/ 496243 w 826641"/>
                  <a:gd name="connsiteY105" fmla="*/ 571943 h 826641"/>
                  <a:gd name="connsiteX106" fmla="*/ 496243 w 826641"/>
                  <a:gd name="connsiteY106" fmla="*/ 465748 h 826641"/>
                  <a:gd name="connsiteX107" fmla="*/ 506967 w 826641"/>
                  <a:gd name="connsiteY107" fmla="*/ 471275 h 826641"/>
                  <a:gd name="connsiteX108" fmla="*/ 511188 w 826641"/>
                  <a:gd name="connsiteY108" fmla="*/ 473461 h 826641"/>
                  <a:gd name="connsiteX109" fmla="*/ 525500 w 826641"/>
                  <a:gd name="connsiteY109" fmla="*/ 479951 h 826641"/>
                  <a:gd name="connsiteX110" fmla="*/ 526174 w 826641"/>
                  <a:gd name="connsiteY110" fmla="*/ 480239 h 826641"/>
                  <a:gd name="connsiteX111" fmla="*/ 798715 w 826641"/>
                  <a:gd name="connsiteY111" fmla="*/ 465748 h 826641"/>
                  <a:gd name="connsiteX112" fmla="*/ 798715 w 826641"/>
                  <a:gd name="connsiteY112" fmla="*/ 571943 h 82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</a:cxnLst>
                <a:rect l="l" t="t" r="r" b="b"/>
                <a:pathLst>
                  <a:path w="826641" h="826641">
                    <a:moveTo>
                      <a:pt x="818953" y="429122"/>
                    </a:moveTo>
                    <a:cubicBezTo>
                      <a:pt x="814498" y="426729"/>
                      <a:pt x="809040" y="426977"/>
                      <a:pt x="804846" y="429809"/>
                    </a:cubicBezTo>
                    <a:cubicBezTo>
                      <a:pt x="792198" y="438237"/>
                      <a:pt x="779026" y="445482"/>
                      <a:pt x="765525" y="451683"/>
                    </a:cubicBezTo>
                    <a:cubicBezTo>
                      <a:pt x="769251" y="430029"/>
                      <a:pt x="771217" y="408113"/>
                      <a:pt x="771217" y="386253"/>
                    </a:cubicBezTo>
                    <a:cubicBezTo>
                      <a:pt x="771217" y="173987"/>
                      <a:pt x="598519" y="1289"/>
                      <a:pt x="386253" y="1289"/>
                    </a:cubicBezTo>
                    <a:cubicBezTo>
                      <a:pt x="173987" y="1289"/>
                      <a:pt x="1289" y="173987"/>
                      <a:pt x="1289" y="386253"/>
                    </a:cubicBezTo>
                    <a:cubicBezTo>
                      <a:pt x="1289" y="598519"/>
                      <a:pt x="173987" y="771217"/>
                      <a:pt x="386253" y="771217"/>
                    </a:cubicBezTo>
                    <a:cubicBezTo>
                      <a:pt x="439557" y="771217"/>
                      <a:pt x="491073" y="760356"/>
                      <a:pt x="539634" y="739196"/>
                    </a:cubicBezTo>
                    <a:cubicBezTo>
                      <a:pt x="543937" y="743376"/>
                      <a:pt x="548185" y="747611"/>
                      <a:pt x="552833" y="751488"/>
                    </a:cubicBezTo>
                    <a:lnTo>
                      <a:pt x="638666" y="823022"/>
                    </a:lnTo>
                    <a:cubicBezTo>
                      <a:pt x="641223" y="825153"/>
                      <a:pt x="644344" y="826212"/>
                      <a:pt x="647479" y="826212"/>
                    </a:cubicBezTo>
                    <a:cubicBezTo>
                      <a:pt x="650613" y="826212"/>
                      <a:pt x="653734" y="825153"/>
                      <a:pt x="656292" y="823022"/>
                    </a:cubicBezTo>
                    <a:lnTo>
                      <a:pt x="742125" y="751488"/>
                    </a:lnTo>
                    <a:cubicBezTo>
                      <a:pt x="795566" y="706956"/>
                      <a:pt x="826212" y="641498"/>
                      <a:pt x="826212" y="571929"/>
                    </a:cubicBezTo>
                    <a:lnTo>
                      <a:pt x="826212" y="441248"/>
                    </a:lnTo>
                    <a:cubicBezTo>
                      <a:pt x="826212" y="436175"/>
                      <a:pt x="823421" y="431514"/>
                      <a:pt x="818953" y="429122"/>
                    </a:cubicBezTo>
                    <a:close/>
                    <a:moveTo>
                      <a:pt x="743376" y="372504"/>
                    </a:moveTo>
                    <a:lnTo>
                      <a:pt x="552544" y="372504"/>
                    </a:lnTo>
                    <a:cubicBezTo>
                      <a:pt x="550454" y="306607"/>
                      <a:pt x="533777" y="245301"/>
                      <a:pt x="511930" y="192410"/>
                    </a:cubicBezTo>
                    <a:cubicBezTo>
                      <a:pt x="553204" y="176778"/>
                      <a:pt x="592099" y="153171"/>
                      <a:pt x="626237" y="121549"/>
                    </a:cubicBezTo>
                    <a:cubicBezTo>
                      <a:pt x="695187" y="184119"/>
                      <a:pt x="739595" y="273197"/>
                      <a:pt x="743376" y="372504"/>
                    </a:cubicBezTo>
                    <a:close/>
                    <a:moveTo>
                      <a:pt x="743348" y="400002"/>
                    </a:moveTo>
                    <a:lnTo>
                      <a:pt x="743348" y="400002"/>
                    </a:lnTo>
                    <a:cubicBezTo>
                      <a:pt x="742524" y="421244"/>
                      <a:pt x="739898" y="442472"/>
                      <a:pt x="735305" y="463342"/>
                    </a:cubicBezTo>
                    <a:cubicBezTo>
                      <a:pt x="673491" y="483443"/>
                      <a:pt x="606617" y="481435"/>
                      <a:pt x="546673" y="458805"/>
                    </a:cubicBezTo>
                    <a:cubicBezTo>
                      <a:pt x="549918" y="438897"/>
                      <a:pt x="551884" y="419209"/>
                      <a:pt x="552516" y="400002"/>
                    </a:cubicBezTo>
                    <a:lnTo>
                      <a:pt x="743348" y="400002"/>
                    </a:lnTo>
                    <a:close/>
                    <a:moveTo>
                      <a:pt x="247680" y="372518"/>
                    </a:moveTo>
                    <a:cubicBezTo>
                      <a:pt x="249838" y="310346"/>
                      <a:pt x="266062" y="251997"/>
                      <a:pt x="287249" y="201402"/>
                    </a:cubicBezTo>
                    <a:cubicBezTo>
                      <a:pt x="319544" y="210737"/>
                      <a:pt x="352885" y="215466"/>
                      <a:pt x="386253" y="215466"/>
                    </a:cubicBezTo>
                    <a:cubicBezTo>
                      <a:pt x="419635" y="215466"/>
                      <a:pt x="453003" y="210737"/>
                      <a:pt x="485299" y="201374"/>
                    </a:cubicBezTo>
                    <a:cubicBezTo>
                      <a:pt x="506472" y="251942"/>
                      <a:pt x="522668" y="310291"/>
                      <a:pt x="524826" y="372518"/>
                    </a:cubicBezTo>
                    <a:lnTo>
                      <a:pt x="247680" y="372518"/>
                    </a:lnTo>
                    <a:close/>
                    <a:moveTo>
                      <a:pt x="524813" y="400002"/>
                    </a:moveTo>
                    <a:cubicBezTo>
                      <a:pt x="524263" y="415538"/>
                      <a:pt x="523080" y="431308"/>
                      <a:pt x="520729" y="447394"/>
                    </a:cubicBezTo>
                    <a:cubicBezTo>
                      <a:pt x="520688" y="447380"/>
                      <a:pt x="520660" y="447352"/>
                      <a:pt x="520619" y="447339"/>
                    </a:cubicBezTo>
                    <a:cubicBezTo>
                      <a:pt x="515532" y="444823"/>
                      <a:pt x="510596" y="442169"/>
                      <a:pt x="505784" y="439433"/>
                    </a:cubicBezTo>
                    <a:cubicBezTo>
                      <a:pt x="500491" y="436381"/>
                      <a:pt x="495253" y="433232"/>
                      <a:pt x="490111" y="429809"/>
                    </a:cubicBezTo>
                    <a:cubicBezTo>
                      <a:pt x="485917" y="426977"/>
                      <a:pt x="480473" y="426729"/>
                      <a:pt x="476005" y="429122"/>
                    </a:cubicBezTo>
                    <a:cubicBezTo>
                      <a:pt x="471536" y="431514"/>
                      <a:pt x="468745" y="436175"/>
                      <a:pt x="468745" y="441248"/>
                    </a:cubicBezTo>
                    <a:lnTo>
                      <a:pt x="468745" y="566746"/>
                    </a:lnTo>
                    <a:cubicBezTo>
                      <a:pt x="407921" y="552159"/>
                      <a:pt x="345474" y="554180"/>
                      <a:pt x="287221" y="571187"/>
                    </a:cubicBezTo>
                    <a:cubicBezTo>
                      <a:pt x="266034" y="520605"/>
                      <a:pt x="249824" y="462242"/>
                      <a:pt x="247680" y="400002"/>
                    </a:cubicBezTo>
                    <a:lnTo>
                      <a:pt x="524813" y="400002"/>
                    </a:lnTo>
                    <a:close/>
                    <a:moveTo>
                      <a:pt x="604665" y="103566"/>
                    </a:moveTo>
                    <a:cubicBezTo>
                      <a:pt x="573469" y="131806"/>
                      <a:pt x="538218" y="153006"/>
                      <a:pt x="500752" y="167016"/>
                    </a:cubicBezTo>
                    <a:cubicBezTo>
                      <a:pt x="472045" y="105243"/>
                      <a:pt x="438072" y="57260"/>
                      <a:pt x="416803" y="30189"/>
                    </a:cubicBezTo>
                    <a:cubicBezTo>
                      <a:pt x="487182" y="36183"/>
                      <a:pt x="551788" y="62622"/>
                      <a:pt x="604665" y="103566"/>
                    </a:cubicBezTo>
                    <a:close/>
                    <a:moveTo>
                      <a:pt x="386267" y="36238"/>
                    </a:moveTo>
                    <a:cubicBezTo>
                      <a:pt x="404099" y="58016"/>
                      <a:pt x="442128" y="108488"/>
                      <a:pt x="473942" y="175829"/>
                    </a:cubicBezTo>
                    <a:cubicBezTo>
                      <a:pt x="416651" y="191736"/>
                      <a:pt x="355910" y="191750"/>
                      <a:pt x="298619" y="175843"/>
                    </a:cubicBezTo>
                    <a:cubicBezTo>
                      <a:pt x="330433" y="108529"/>
                      <a:pt x="368448" y="58030"/>
                      <a:pt x="386267" y="36238"/>
                    </a:cubicBezTo>
                    <a:close/>
                    <a:moveTo>
                      <a:pt x="355703" y="30189"/>
                    </a:moveTo>
                    <a:cubicBezTo>
                      <a:pt x="334434" y="57260"/>
                      <a:pt x="300461" y="105243"/>
                      <a:pt x="271754" y="167016"/>
                    </a:cubicBezTo>
                    <a:cubicBezTo>
                      <a:pt x="234288" y="153006"/>
                      <a:pt x="199037" y="131806"/>
                      <a:pt x="167841" y="103566"/>
                    </a:cubicBezTo>
                    <a:cubicBezTo>
                      <a:pt x="220718" y="62622"/>
                      <a:pt x="285324" y="36169"/>
                      <a:pt x="355703" y="30189"/>
                    </a:cubicBezTo>
                    <a:close/>
                    <a:moveTo>
                      <a:pt x="146269" y="121549"/>
                    </a:moveTo>
                    <a:cubicBezTo>
                      <a:pt x="180407" y="153171"/>
                      <a:pt x="219302" y="176764"/>
                      <a:pt x="260576" y="192410"/>
                    </a:cubicBezTo>
                    <a:cubicBezTo>
                      <a:pt x="238729" y="245301"/>
                      <a:pt x="222052" y="306607"/>
                      <a:pt x="219962" y="372504"/>
                    </a:cubicBezTo>
                    <a:lnTo>
                      <a:pt x="29130" y="372504"/>
                    </a:lnTo>
                    <a:cubicBezTo>
                      <a:pt x="32911" y="273197"/>
                      <a:pt x="77319" y="184119"/>
                      <a:pt x="146269" y="121549"/>
                    </a:cubicBezTo>
                    <a:close/>
                    <a:moveTo>
                      <a:pt x="29130" y="400002"/>
                    </a:moveTo>
                    <a:lnTo>
                      <a:pt x="219962" y="400002"/>
                    </a:lnTo>
                    <a:cubicBezTo>
                      <a:pt x="222038" y="465899"/>
                      <a:pt x="238729" y="527205"/>
                      <a:pt x="260576" y="580096"/>
                    </a:cubicBezTo>
                    <a:cubicBezTo>
                      <a:pt x="218890" y="595962"/>
                      <a:pt x="180077" y="619830"/>
                      <a:pt x="146365" y="651040"/>
                    </a:cubicBezTo>
                    <a:cubicBezTo>
                      <a:pt x="77361" y="588469"/>
                      <a:pt x="32911" y="499350"/>
                      <a:pt x="29130" y="400002"/>
                    </a:cubicBezTo>
                    <a:close/>
                    <a:moveTo>
                      <a:pt x="167621" y="668762"/>
                    </a:moveTo>
                    <a:cubicBezTo>
                      <a:pt x="198459" y="640824"/>
                      <a:pt x="233807" y="619514"/>
                      <a:pt x="271671" y="605298"/>
                    </a:cubicBezTo>
                    <a:cubicBezTo>
                      <a:pt x="300406" y="667167"/>
                      <a:pt x="334407" y="715219"/>
                      <a:pt x="355703" y="742317"/>
                    </a:cubicBezTo>
                    <a:cubicBezTo>
                      <a:pt x="285227" y="736323"/>
                      <a:pt x="220540" y="709815"/>
                      <a:pt x="167621" y="668762"/>
                    </a:cubicBezTo>
                    <a:close/>
                    <a:moveTo>
                      <a:pt x="298495" y="596553"/>
                    </a:moveTo>
                    <a:cubicBezTo>
                      <a:pt x="353655" y="581127"/>
                      <a:pt x="412761" y="580302"/>
                      <a:pt x="470038" y="595481"/>
                    </a:cubicBezTo>
                    <a:cubicBezTo>
                      <a:pt x="470271" y="597818"/>
                      <a:pt x="470629" y="600128"/>
                      <a:pt x="470945" y="602452"/>
                    </a:cubicBezTo>
                    <a:cubicBezTo>
                      <a:pt x="470986" y="602740"/>
                      <a:pt x="471014" y="603029"/>
                      <a:pt x="471055" y="603304"/>
                    </a:cubicBezTo>
                    <a:cubicBezTo>
                      <a:pt x="440011" y="667208"/>
                      <a:pt x="403576" y="715150"/>
                      <a:pt x="386253" y="736282"/>
                    </a:cubicBezTo>
                    <a:cubicBezTo>
                      <a:pt x="368421" y="714504"/>
                      <a:pt x="330337" y="663977"/>
                      <a:pt x="298495" y="596553"/>
                    </a:cubicBezTo>
                    <a:close/>
                    <a:moveTo>
                      <a:pt x="416651" y="742372"/>
                    </a:moveTo>
                    <a:cubicBezTo>
                      <a:pt x="433012" y="721433"/>
                      <a:pt x="457031" y="687914"/>
                      <a:pt x="480514" y="644921"/>
                    </a:cubicBezTo>
                    <a:cubicBezTo>
                      <a:pt x="480927" y="646173"/>
                      <a:pt x="481270" y="647437"/>
                      <a:pt x="481710" y="648675"/>
                    </a:cubicBezTo>
                    <a:cubicBezTo>
                      <a:pt x="484103" y="655549"/>
                      <a:pt x="486839" y="662286"/>
                      <a:pt x="489877" y="668899"/>
                    </a:cubicBezTo>
                    <a:cubicBezTo>
                      <a:pt x="491156" y="671704"/>
                      <a:pt x="492627" y="674412"/>
                      <a:pt x="494015" y="677162"/>
                    </a:cubicBezTo>
                    <a:cubicBezTo>
                      <a:pt x="495995" y="681081"/>
                      <a:pt x="498044" y="684971"/>
                      <a:pt x="500244" y="688780"/>
                    </a:cubicBezTo>
                    <a:cubicBezTo>
                      <a:pt x="502072" y="691942"/>
                      <a:pt x="503970" y="695035"/>
                      <a:pt x="505949" y="698115"/>
                    </a:cubicBezTo>
                    <a:cubicBezTo>
                      <a:pt x="508053" y="701387"/>
                      <a:pt x="510294" y="704577"/>
                      <a:pt x="512576" y="707753"/>
                    </a:cubicBezTo>
                    <a:cubicBezTo>
                      <a:pt x="514776" y="710833"/>
                      <a:pt x="516935" y="713926"/>
                      <a:pt x="519299" y="716910"/>
                    </a:cubicBezTo>
                    <a:cubicBezTo>
                      <a:pt x="519533" y="717198"/>
                      <a:pt x="519726" y="717515"/>
                      <a:pt x="519946" y="717803"/>
                    </a:cubicBezTo>
                    <a:cubicBezTo>
                      <a:pt x="486811" y="731208"/>
                      <a:pt x="452233" y="739389"/>
                      <a:pt x="416651" y="742372"/>
                    </a:cubicBezTo>
                    <a:close/>
                    <a:moveTo>
                      <a:pt x="798715" y="571943"/>
                    </a:moveTo>
                    <a:cubicBezTo>
                      <a:pt x="798715" y="633331"/>
                      <a:pt x="771671" y="691076"/>
                      <a:pt x="724513" y="730370"/>
                    </a:cubicBezTo>
                    <a:lnTo>
                      <a:pt x="647479" y="794562"/>
                    </a:lnTo>
                    <a:lnTo>
                      <a:pt x="570445" y="730370"/>
                    </a:lnTo>
                    <a:cubicBezTo>
                      <a:pt x="564148" y="725118"/>
                      <a:pt x="558277" y="719494"/>
                      <a:pt x="552709" y="713624"/>
                    </a:cubicBezTo>
                    <a:cubicBezTo>
                      <a:pt x="552668" y="713582"/>
                      <a:pt x="552640" y="713528"/>
                      <a:pt x="552599" y="713486"/>
                    </a:cubicBezTo>
                    <a:cubicBezTo>
                      <a:pt x="545064" y="705498"/>
                      <a:pt x="538410" y="696905"/>
                      <a:pt x="532306" y="687996"/>
                    </a:cubicBezTo>
                    <a:cubicBezTo>
                      <a:pt x="530848" y="685851"/>
                      <a:pt x="529281" y="683775"/>
                      <a:pt x="527906" y="681589"/>
                    </a:cubicBezTo>
                    <a:cubicBezTo>
                      <a:pt x="525871" y="678358"/>
                      <a:pt x="524070" y="675004"/>
                      <a:pt x="522228" y="671676"/>
                    </a:cubicBezTo>
                    <a:cubicBezTo>
                      <a:pt x="520647" y="668817"/>
                      <a:pt x="519024" y="665957"/>
                      <a:pt x="517581" y="663015"/>
                    </a:cubicBezTo>
                    <a:cubicBezTo>
                      <a:pt x="516041" y="659907"/>
                      <a:pt x="514666" y="656745"/>
                      <a:pt x="513291" y="653569"/>
                    </a:cubicBezTo>
                    <a:cubicBezTo>
                      <a:pt x="511834" y="650187"/>
                      <a:pt x="510431" y="646791"/>
                      <a:pt x="509167" y="643340"/>
                    </a:cubicBezTo>
                    <a:cubicBezTo>
                      <a:pt x="508067" y="640357"/>
                      <a:pt x="507022" y="637346"/>
                      <a:pt x="506059" y="634307"/>
                    </a:cubicBezTo>
                    <a:cubicBezTo>
                      <a:pt x="504836" y="630430"/>
                      <a:pt x="503750" y="626512"/>
                      <a:pt x="502760" y="622566"/>
                    </a:cubicBezTo>
                    <a:cubicBezTo>
                      <a:pt x="502045" y="619761"/>
                      <a:pt x="501316" y="616970"/>
                      <a:pt x="500725" y="614138"/>
                    </a:cubicBezTo>
                    <a:cubicBezTo>
                      <a:pt x="499996" y="610605"/>
                      <a:pt x="499501" y="607016"/>
                      <a:pt x="498951" y="603442"/>
                    </a:cubicBezTo>
                    <a:cubicBezTo>
                      <a:pt x="498937" y="603359"/>
                      <a:pt x="498965" y="603277"/>
                      <a:pt x="498951" y="603194"/>
                    </a:cubicBezTo>
                    <a:cubicBezTo>
                      <a:pt x="498154" y="597983"/>
                      <a:pt x="497618" y="593295"/>
                      <a:pt x="497178" y="588744"/>
                    </a:cubicBezTo>
                    <a:cubicBezTo>
                      <a:pt x="496710" y="583176"/>
                      <a:pt x="496243" y="577594"/>
                      <a:pt x="496243" y="571943"/>
                    </a:cubicBezTo>
                    <a:lnTo>
                      <a:pt x="496243" y="465748"/>
                    </a:lnTo>
                    <a:cubicBezTo>
                      <a:pt x="499776" y="467714"/>
                      <a:pt x="503378" y="469460"/>
                      <a:pt x="506967" y="471275"/>
                    </a:cubicBezTo>
                    <a:cubicBezTo>
                      <a:pt x="508383" y="471990"/>
                      <a:pt x="509772" y="472760"/>
                      <a:pt x="511188" y="473461"/>
                    </a:cubicBezTo>
                    <a:cubicBezTo>
                      <a:pt x="515917" y="475771"/>
                      <a:pt x="520688" y="477888"/>
                      <a:pt x="525500" y="479951"/>
                    </a:cubicBezTo>
                    <a:cubicBezTo>
                      <a:pt x="525720" y="480047"/>
                      <a:pt x="525940" y="480143"/>
                      <a:pt x="526174" y="480239"/>
                    </a:cubicBezTo>
                    <a:cubicBezTo>
                      <a:pt x="613904" y="517540"/>
                      <a:pt x="714297" y="512796"/>
                      <a:pt x="798715" y="465748"/>
                    </a:cubicBezTo>
                    <a:lnTo>
                      <a:pt x="798715" y="57194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" name="任意多边形: 形状 109"/>
              <p:cNvSpPr/>
              <p:nvPr/>
            </p:nvSpPr>
            <p:spPr>
              <a:xfrm>
                <a:off x="5379778" y="1879017"/>
                <a:ext cx="249195" cy="240603"/>
              </a:xfrm>
              <a:custGeom>
                <a:avLst/>
                <a:gdLst>
                  <a:gd name="connsiteX0" fmla="*/ 243088 w 249195"/>
                  <a:gd name="connsiteY0" fmla="*/ 3899 h 240602"/>
                  <a:gd name="connsiteX1" fmla="*/ 230728 w 249195"/>
                  <a:gd name="connsiteY1" fmla="*/ 1974 h 240602"/>
                  <a:gd name="connsiteX2" fmla="*/ 19327 w 249195"/>
                  <a:gd name="connsiteY2" fmla="*/ 1960 h 240602"/>
                  <a:gd name="connsiteX3" fmla="*/ 6967 w 249195"/>
                  <a:gd name="connsiteY3" fmla="*/ 3885 h 240602"/>
                  <a:gd name="connsiteX4" fmla="*/ 1289 w 249195"/>
                  <a:gd name="connsiteY4" fmla="*/ 15021 h 240602"/>
                  <a:gd name="connsiteX5" fmla="*/ 1289 w 249195"/>
                  <a:gd name="connsiteY5" fmla="*/ 58316 h 240602"/>
                  <a:gd name="connsiteX6" fmla="*/ 65592 w 249195"/>
                  <a:gd name="connsiteY6" fmla="*/ 195625 h 240602"/>
                  <a:gd name="connsiteX7" fmla="*/ 65605 w 249195"/>
                  <a:gd name="connsiteY7" fmla="*/ 195625 h 240602"/>
                  <a:gd name="connsiteX8" fmla="*/ 116242 w 249195"/>
                  <a:gd name="connsiteY8" fmla="*/ 237806 h 240602"/>
                  <a:gd name="connsiteX9" fmla="*/ 125041 w 249195"/>
                  <a:gd name="connsiteY9" fmla="*/ 240995 h 240602"/>
                  <a:gd name="connsiteX10" fmla="*/ 133840 w 249195"/>
                  <a:gd name="connsiteY10" fmla="*/ 237806 h 240602"/>
                  <a:gd name="connsiteX11" fmla="*/ 184491 w 249195"/>
                  <a:gd name="connsiteY11" fmla="*/ 195625 h 240602"/>
                  <a:gd name="connsiteX12" fmla="*/ 248766 w 249195"/>
                  <a:gd name="connsiteY12" fmla="*/ 58330 h 240602"/>
                  <a:gd name="connsiteX13" fmla="*/ 248766 w 249195"/>
                  <a:gd name="connsiteY13" fmla="*/ 15035 h 240602"/>
                  <a:gd name="connsiteX14" fmla="*/ 243088 w 249195"/>
                  <a:gd name="connsiteY14" fmla="*/ 3899 h 240602"/>
                  <a:gd name="connsiteX15" fmla="*/ 221268 w 249195"/>
                  <a:gd name="connsiteY15" fmla="*/ 58330 h 240602"/>
                  <a:gd name="connsiteX16" fmla="*/ 166865 w 249195"/>
                  <a:gd name="connsiteY16" fmla="*/ 174520 h 240602"/>
                  <a:gd name="connsiteX17" fmla="*/ 125027 w 249195"/>
                  <a:gd name="connsiteY17" fmla="*/ 209360 h 240602"/>
                  <a:gd name="connsiteX18" fmla="*/ 83190 w 249195"/>
                  <a:gd name="connsiteY18" fmla="*/ 174507 h 240602"/>
                  <a:gd name="connsiteX19" fmla="*/ 83204 w 249195"/>
                  <a:gd name="connsiteY19" fmla="*/ 174507 h 240602"/>
                  <a:gd name="connsiteX20" fmla="*/ 28786 w 249195"/>
                  <a:gd name="connsiteY20" fmla="*/ 58330 h 240602"/>
                  <a:gd name="connsiteX21" fmla="*/ 28786 w 249195"/>
                  <a:gd name="connsiteY21" fmla="*/ 33513 h 240602"/>
                  <a:gd name="connsiteX22" fmla="*/ 221268 w 249195"/>
                  <a:gd name="connsiteY22" fmla="*/ 33513 h 240602"/>
                  <a:gd name="connsiteX23" fmla="*/ 221268 w 249195"/>
                  <a:gd name="connsiteY23" fmla="*/ 58330 h 240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49195" h="240602">
                    <a:moveTo>
                      <a:pt x="243088" y="3899"/>
                    </a:moveTo>
                    <a:cubicBezTo>
                      <a:pt x="239513" y="1314"/>
                      <a:pt x="234935" y="626"/>
                      <a:pt x="230728" y="1974"/>
                    </a:cubicBezTo>
                    <a:cubicBezTo>
                      <a:pt x="162616" y="24357"/>
                      <a:pt x="87438" y="24357"/>
                      <a:pt x="19327" y="1960"/>
                    </a:cubicBezTo>
                    <a:cubicBezTo>
                      <a:pt x="15120" y="613"/>
                      <a:pt x="10528" y="1314"/>
                      <a:pt x="6967" y="3885"/>
                    </a:cubicBezTo>
                    <a:cubicBezTo>
                      <a:pt x="3406" y="6470"/>
                      <a:pt x="1289" y="10622"/>
                      <a:pt x="1289" y="15021"/>
                    </a:cubicBezTo>
                    <a:lnTo>
                      <a:pt x="1289" y="58316"/>
                    </a:lnTo>
                    <a:cubicBezTo>
                      <a:pt x="1289" y="111524"/>
                      <a:pt x="24731" y="161569"/>
                      <a:pt x="65592" y="195625"/>
                    </a:cubicBezTo>
                    <a:lnTo>
                      <a:pt x="65605" y="195625"/>
                    </a:lnTo>
                    <a:lnTo>
                      <a:pt x="116242" y="237806"/>
                    </a:lnTo>
                    <a:cubicBezTo>
                      <a:pt x="118785" y="239937"/>
                      <a:pt x="121906" y="240995"/>
                      <a:pt x="125041" y="240995"/>
                    </a:cubicBezTo>
                    <a:cubicBezTo>
                      <a:pt x="128176" y="240995"/>
                      <a:pt x="131297" y="239937"/>
                      <a:pt x="133840" y="237806"/>
                    </a:cubicBezTo>
                    <a:lnTo>
                      <a:pt x="184491" y="195625"/>
                    </a:lnTo>
                    <a:cubicBezTo>
                      <a:pt x="225324" y="161583"/>
                      <a:pt x="248766" y="111537"/>
                      <a:pt x="248766" y="58330"/>
                    </a:cubicBezTo>
                    <a:lnTo>
                      <a:pt x="248766" y="15035"/>
                    </a:lnTo>
                    <a:cubicBezTo>
                      <a:pt x="248766" y="10622"/>
                      <a:pt x="246649" y="6483"/>
                      <a:pt x="243088" y="3899"/>
                    </a:cubicBezTo>
                    <a:close/>
                    <a:moveTo>
                      <a:pt x="221268" y="58330"/>
                    </a:moveTo>
                    <a:cubicBezTo>
                      <a:pt x="221268" y="103357"/>
                      <a:pt x="201443" y="145703"/>
                      <a:pt x="166865" y="174520"/>
                    </a:cubicBezTo>
                    <a:lnTo>
                      <a:pt x="125027" y="209360"/>
                    </a:lnTo>
                    <a:lnTo>
                      <a:pt x="83190" y="174507"/>
                    </a:lnTo>
                    <a:lnTo>
                      <a:pt x="83204" y="174507"/>
                    </a:lnTo>
                    <a:cubicBezTo>
                      <a:pt x="48612" y="145703"/>
                      <a:pt x="28786" y="103357"/>
                      <a:pt x="28786" y="58330"/>
                    </a:cubicBezTo>
                    <a:lnTo>
                      <a:pt x="28786" y="33513"/>
                    </a:lnTo>
                    <a:cubicBezTo>
                      <a:pt x="91329" y="50534"/>
                      <a:pt x="158726" y="50534"/>
                      <a:pt x="221268" y="33513"/>
                    </a:cubicBezTo>
                    <a:lnTo>
                      <a:pt x="221268" y="5833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" name="任意多边形: 形状 110"/>
              <p:cNvSpPr/>
              <p:nvPr/>
            </p:nvSpPr>
            <p:spPr>
              <a:xfrm>
                <a:off x="5466299" y="1946879"/>
                <a:ext cx="103115" cy="80774"/>
              </a:xfrm>
              <a:custGeom>
                <a:avLst/>
                <a:gdLst>
                  <a:gd name="connsiteX0" fmla="*/ 83781 w 103115"/>
                  <a:gd name="connsiteY0" fmla="*/ 1289 h 80773"/>
                  <a:gd name="connsiteX1" fmla="*/ 38507 w 103115"/>
                  <a:gd name="connsiteY1" fmla="*/ 46563 h 80773"/>
                  <a:gd name="connsiteX2" fmla="*/ 20730 w 103115"/>
                  <a:gd name="connsiteY2" fmla="*/ 28786 h 80773"/>
                  <a:gd name="connsiteX3" fmla="*/ 1289 w 103115"/>
                  <a:gd name="connsiteY3" fmla="*/ 48227 h 80773"/>
                  <a:gd name="connsiteX4" fmla="*/ 28786 w 103115"/>
                  <a:gd name="connsiteY4" fmla="*/ 75725 h 80773"/>
                  <a:gd name="connsiteX5" fmla="*/ 38507 w 103115"/>
                  <a:gd name="connsiteY5" fmla="*/ 79753 h 80773"/>
                  <a:gd name="connsiteX6" fmla="*/ 48227 w 103115"/>
                  <a:gd name="connsiteY6" fmla="*/ 75725 h 80773"/>
                  <a:gd name="connsiteX7" fmla="*/ 103222 w 103115"/>
                  <a:gd name="connsiteY7" fmla="*/ 20730 h 80773"/>
                  <a:gd name="connsiteX8" fmla="*/ 83781 w 103115"/>
                  <a:gd name="connsiteY8" fmla="*/ 1289 h 80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115" h="80773">
                    <a:moveTo>
                      <a:pt x="83781" y="1289"/>
                    </a:moveTo>
                    <a:lnTo>
                      <a:pt x="38507" y="46563"/>
                    </a:lnTo>
                    <a:lnTo>
                      <a:pt x="20730" y="28786"/>
                    </a:lnTo>
                    <a:lnTo>
                      <a:pt x="1289" y="48227"/>
                    </a:lnTo>
                    <a:lnTo>
                      <a:pt x="28786" y="75725"/>
                    </a:lnTo>
                    <a:cubicBezTo>
                      <a:pt x="31467" y="78406"/>
                      <a:pt x="34987" y="79753"/>
                      <a:pt x="38507" y="79753"/>
                    </a:cubicBezTo>
                    <a:cubicBezTo>
                      <a:pt x="42026" y="79753"/>
                      <a:pt x="45546" y="78406"/>
                      <a:pt x="48227" y="75725"/>
                    </a:cubicBezTo>
                    <a:lnTo>
                      <a:pt x="103222" y="20730"/>
                    </a:lnTo>
                    <a:lnTo>
                      <a:pt x="83781" y="128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2" name="任意多边形: 形状 111"/>
              <p:cNvSpPr/>
              <p:nvPr/>
            </p:nvSpPr>
            <p:spPr>
              <a:xfrm>
                <a:off x="4926071" y="1681625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3" name="任意多边形: 形状 112"/>
              <p:cNvSpPr/>
              <p:nvPr/>
            </p:nvSpPr>
            <p:spPr>
              <a:xfrm>
                <a:off x="4981066" y="1681625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4" name="任意多边形: 形状 113"/>
              <p:cNvSpPr/>
              <p:nvPr/>
            </p:nvSpPr>
            <p:spPr>
              <a:xfrm>
                <a:off x="4926071" y="162663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27" name="文本框 126"/>
            <p:cNvSpPr txBox="1"/>
            <p:nvPr/>
          </p:nvSpPr>
          <p:spPr>
            <a:xfrm>
              <a:off x="10248153" y="2786391"/>
              <a:ext cx="1003935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</a:rPr>
                <a:t>385</a:t>
              </a:r>
              <a:r>
                <a:rPr lang="en-US" altLang="zh-CN" dirty="0">
                  <a:solidFill>
                    <a:schemeClr val="bg1"/>
                  </a:solidFill>
                </a:rPr>
                <a:t>+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0209589" y="3821558"/>
            <a:ext cx="1003935" cy="899366"/>
            <a:chOff x="10219114" y="3859136"/>
            <a:chExt cx="1003935" cy="899366"/>
          </a:xfrm>
        </p:grpSpPr>
        <p:grpSp>
          <p:nvGrpSpPr>
            <p:cNvPr id="115" name="图形 18"/>
            <p:cNvGrpSpPr/>
            <p:nvPr/>
          </p:nvGrpSpPr>
          <p:grpSpPr>
            <a:xfrm>
              <a:off x="10499096" y="3859136"/>
              <a:ext cx="412730" cy="412730"/>
              <a:chOff x="3208770" y="3016539"/>
              <a:chExt cx="824923" cy="824923"/>
            </a:xfrm>
            <a:solidFill>
              <a:schemeClr val="bg1"/>
            </a:solidFill>
          </p:grpSpPr>
          <p:sp>
            <p:nvSpPr>
              <p:cNvPr id="116" name="任意多边形: 形状 115"/>
              <p:cNvSpPr/>
              <p:nvPr/>
            </p:nvSpPr>
            <p:spPr>
              <a:xfrm>
                <a:off x="3207481" y="3015250"/>
                <a:ext cx="826642" cy="826642"/>
              </a:xfrm>
              <a:custGeom>
                <a:avLst/>
                <a:gdLst>
                  <a:gd name="connsiteX0" fmla="*/ 711163 w 826641"/>
                  <a:gd name="connsiteY0" fmla="*/ 528305 h 826641"/>
                  <a:gd name="connsiteX1" fmla="*/ 716222 w 826641"/>
                  <a:gd name="connsiteY1" fmla="*/ 468745 h 826641"/>
                  <a:gd name="connsiteX2" fmla="*/ 639862 w 826641"/>
                  <a:gd name="connsiteY2" fmla="*/ 248326 h 826641"/>
                  <a:gd name="connsiteX3" fmla="*/ 684696 w 826641"/>
                  <a:gd name="connsiteY3" fmla="*/ 203491 h 826641"/>
                  <a:gd name="connsiteX4" fmla="*/ 684696 w 826641"/>
                  <a:gd name="connsiteY4" fmla="*/ 184051 h 826641"/>
                  <a:gd name="connsiteX5" fmla="*/ 629702 w 826641"/>
                  <a:gd name="connsiteY5" fmla="*/ 129056 h 826641"/>
                  <a:gd name="connsiteX6" fmla="*/ 610261 w 826641"/>
                  <a:gd name="connsiteY6" fmla="*/ 129056 h 826641"/>
                  <a:gd name="connsiteX7" fmla="*/ 563405 w 826641"/>
                  <a:gd name="connsiteY7" fmla="*/ 175911 h 826641"/>
                  <a:gd name="connsiteX8" fmla="*/ 413750 w 826641"/>
                  <a:gd name="connsiteY8" fmla="*/ 115513 h 826641"/>
                  <a:gd name="connsiteX9" fmla="*/ 413750 w 826641"/>
                  <a:gd name="connsiteY9" fmla="*/ 83781 h 826641"/>
                  <a:gd name="connsiteX10" fmla="*/ 468745 w 826641"/>
                  <a:gd name="connsiteY10" fmla="*/ 83781 h 826641"/>
                  <a:gd name="connsiteX11" fmla="*/ 482494 w 826641"/>
                  <a:gd name="connsiteY11" fmla="*/ 70033 h 826641"/>
                  <a:gd name="connsiteX12" fmla="*/ 482494 w 826641"/>
                  <a:gd name="connsiteY12" fmla="*/ 15038 h 826641"/>
                  <a:gd name="connsiteX13" fmla="*/ 468745 w 826641"/>
                  <a:gd name="connsiteY13" fmla="*/ 1289 h 826641"/>
                  <a:gd name="connsiteX14" fmla="*/ 248766 w 826641"/>
                  <a:gd name="connsiteY14" fmla="*/ 1289 h 826641"/>
                  <a:gd name="connsiteX15" fmla="*/ 235017 w 826641"/>
                  <a:gd name="connsiteY15" fmla="*/ 15038 h 826641"/>
                  <a:gd name="connsiteX16" fmla="*/ 235017 w 826641"/>
                  <a:gd name="connsiteY16" fmla="*/ 70033 h 826641"/>
                  <a:gd name="connsiteX17" fmla="*/ 248766 w 826641"/>
                  <a:gd name="connsiteY17" fmla="*/ 83781 h 826641"/>
                  <a:gd name="connsiteX18" fmla="*/ 303761 w 826641"/>
                  <a:gd name="connsiteY18" fmla="*/ 83781 h 826641"/>
                  <a:gd name="connsiteX19" fmla="*/ 303761 w 826641"/>
                  <a:gd name="connsiteY19" fmla="*/ 115513 h 826641"/>
                  <a:gd name="connsiteX20" fmla="*/ 1289 w 826641"/>
                  <a:gd name="connsiteY20" fmla="*/ 468745 h 826641"/>
                  <a:gd name="connsiteX21" fmla="*/ 358756 w 826641"/>
                  <a:gd name="connsiteY21" fmla="*/ 826212 h 826641"/>
                  <a:gd name="connsiteX22" fmla="*/ 555225 w 826641"/>
                  <a:gd name="connsiteY22" fmla="*/ 766996 h 826641"/>
                  <a:gd name="connsiteX23" fmla="*/ 674976 w 826641"/>
                  <a:gd name="connsiteY23" fmla="*/ 826212 h 826641"/>
                  <a:gd name="connsiteX24" fmla="*/ 826212 w 826641"/>
                  <a:gd name="connsiteY24" fmla="*/ 674976 h 826641"/>
                  <a:gd name="connsiteX25" fmla="*/ 711163 w 826641"/>
                  <a:gd name="connsiteY25" fmla="*/ 528305 h 826641"/>
                  <a:gd name="connsiteX26" fmla="*/ 619981 w 826641"/>
                  <a:gd name="connsiteY26" fmla="*/ 158217 h 826641"/>
                  <a:gd name="connsiteX27" fmla="*/ 655535 w 826641"/>
                  <a:gd name="connsiteY27" fmla="*/ 193771 h 826641"/>
                  <a:gd name="connsiteX28" fmla="*/ 622057 w 826641"/>
                  <a:gd name="connsiteY28" fmla="*/ 227249 h 826641"/>
                  <a:gd name="connsiteX29" fmla="*/ 585554 w 826641"/>
                  <a:gd name="connsiteY29" fmla="*/ 192644 h 826641"/>
                  <a:gd name="connsiteX30" fmla="*/ 619981 w 826641"/>
                  <a:gd name="connsiteY30" fmla="*/ 158217 h 826641"/>
                  <a:gd name="connsiteX31" fmla="*/ 262515 w 826641"/>
                  <a:gd name="connsiteY31" fmla="*/ 56284 h 826641"/>
                  <a:gd name="connsiteX32" fmla="*/ 262515 w 826641"/>
                  <a:gd name="connsiteY32" fmla="*/ 28786 h 826641"/>
                  <a:gd name="connsiteX33" fmla="*/ 454997 w 826641"/>
                  <a:gd name="connsiteY33" fmla="*/ 28786 h 826641"/>
                  <a:gd name="connsiteX34" fmla="*/ 454997 w 826641"/>
                  <a:gd name="connsiteY34" fmla="*/ 56284 h 826641"/>
                  <a:gd name="connsiteX35" fmla="*/ 262515 w 826641"/>
                  <a:gd name="connsiteY35" fmla="*/ 56284 h 826641"/>
                  <a:gd name="connsiteX36" fmla="*/ 386253 w 826641"/>
                  <a:gd name="connsiteY36" fmla="*/ 83781 h 826641"/>
                  <a:gd name="connsiteX37" fmla="*/ 386253 w 826641"/>
                  <a:gd name="connsiteY37" fmla="*/ 112447 h 826641"/>
                  <a:gd name="connsiteX38" fmla="*/ 358756 w 826641"/>
                  <a:gd name="connsiteY38" fmla="*/ 111279 h 826641"/>
                  <a:gd name="connsiteX39" fmla="*/ 331258 w 826641"/>
                  <a:gd name="connsiteY39" fmla="*/ 112447 h 826641"/>
                  <a:gd name="connsiteX40" fmla="*/ 331258 w 826641"/>
                  <a:gd name="connsiteY40" fmla="*/ 83781 h 826641"/>
                  <a:gd name="connsiteX41" fmla="*/ 386253 w 826641"/>
                  <a:gd name="connsiteY41" fmla="*/ 83781 h 826641"/>
                  <a:gd name="connsiteX42" fmla="*/ 358756 w 826641"/>
                  <a:gd name="connsiteY42" fmla="*/ 798715 h 826641"/>
                  <a:gd name="connsiteX43" fmla="*/ 28786 w 826641"/>
                  <a:gd name="connsiteY43" fmla="*/ 468745 h 826641"/>
                  <a:gd name="connsiteX44" fmla="*/ 358756 w 826641"/>
                  <a:gd name="connsiteY44" fmla="*/ 138776 h 826641"/>
                  <a:gd name="connsiteX45" fmla="*/ 688725 w 826641"/>
                  <a:gd name="connsiteY45" fmla="*/ 468745 h 826641"/>
                  <a:gd name="connsiteX46" fmla="*/ 684078 w 826641"/>
                  <a:gd name="connsiteY46" fmla="*/ 524056 h 826641"/>
                  <a:gd name="connsiteX47" fmla="*/ 674976 w 826641"/>
                  <a:gd name="connsiteY47" fmla="*/ 523740 h 826641"/>
                  <a:gd name="connsiteX48" fmla="*/ 655645 w 826641"/>
                  <a:gd name="connsiteY48" fmla="*/ 525115 h 826641"/>
                  <a:gd name="connsiteX49" fmla="*/ 661227 w 826641"/>
                  <a:gd name="connsiteY49" fmla="*/ 468745 h 826641"/>
                  <a:gd name="connsiteX50" fmla="*/ 358756 w 826641"/>
                  <a:gd name="connsiteY50" fmla="*/ 166274 h 826641"/>
                  <a:gd name="connsiteX51" fmla="*/ 56284 w 826641"/>
                  <a:gd name="connsiteY51" fmla="*/ 468745 h 826641"/>
                  <a:gd name="connsiteX52" fmla="*/ 358756 w 826641"/>
                  <a:gd name="connsiteY52" fmla="*/ 771217 h 826641"/>
                  <a:gd name="connsiteX53" fmla="*/ 529996 w 826641"/>
                  <a:gd name="connsiteY53" fmla="*/ 717748 h 826641"/>
                  <a:gd name="connsiteX54" fmla="*/ 532691 w 826641"/>
                  <a:gd name="connsiteY54" fmla="*/ 725723 h 826641"/>
                  <a:gd name="connsiteX55" fmla="*/ 533928 w 826641"/>
                  <a:gd name="connsiteY55" fmla="*/ 729105 h 826641"/>
                  <a:gd name="connsiteX56" fmla="*/ 540019 w 826641"/>
                  <a:gd name="connsiteY56" fmla="*/ 742854 h 826641"/>
                  <a:gd name="connsiteX57" fmla="*/ 540555 w 826641"/>
                  <a:gd name="connsiteY57" fmla="*/ 744050 h 826641"/>
                  <a:gd name="connsiteX58" fmla="*/ 358756 w 826641"/>
                  <a:gd name="connsiteY58" fmla="*/ 798715 h 826641"/>
                  <a:gd name="connsiteX59" fmla="*/ 545188 w 826641"/>
                  <a:gd name="connsiteY59" fmla="*/ 597750 h 826641"/>
                  <a:gd name="connsiteX60" fmla="*/ 540335 w 826641"/>
                  <a:gd name="connsiteY60" fmla="*/ 606452 h 826641"/>
                  <a:gd name="connsiteX61" fmla="*/ 539551 w 826641"/>
                  <a:gd name="connsiteY61" fmla="*/ 608075 h 826641"/>
                  <a:gd name="connsiteX62" fmla="*/ 529130 w 826641"/>
                  <a:gd name="connsiteY62" fmla="*/ 635586 h 826641"/>
                  <a:gd name="connsiteX63" fmla="*/ 527590 w 826641"/>
                  <a:gd name="connsiteY63" fmla="*/ 641553 h 826641"/>
                  <a:gd name="connsiteX64" fmla="*/ 526297 w 826641"/>
                  <a:gd name="connsiteY64" fmla="*/ 647946 h 826641"/>
                  <a:gd name="connsiteX65" fmla="*/ 525060 w 826641"/>
                  <a:gd name="connsiteY65" fmla="*/ 656017 h 826641"/>
                  <a:gd name="connsiteX66" fmla="*/ 524441 w 826641"/>
                  <a:gd name="connsiteY66" fmla="*/ 661172 h 826641"/>
                  <a:gd name="connsiteX67" fmla="*/ 523740 w 826641"/>
                  <a:gd name="connsiteY67" fmla="*/ 674976 h 826641"/>
                  <a:gd name="connsiteX68" fmla="*/ 524400 w 826641"/>
                  <a:gd name="connsiteY68" fmla="*/ 688037 h 826641"/>
                  <a:gd name="connsiteX69" fmla="*/ 358756 w 826641"/>
                  <a:gd name="connsiteY69" fmla="*/ 743720 h 826641"/>
                  <a:gd name="connsiteX70" fmla="*/ 83781 w 826641"/>
                  <a:gd name="connsiteY70" fmla="*/ 468745 h 826641"/>
                  <a:gd name="connsiteX71" fmla="*/ 358756 w 826641"/>
                  <a:gd name="connsiteY71" fmla="*/ 193771 h 826641"/>
                  <a:gd name="connsiteX72" fmla="*/ 633730 w 826641"/>
                  <a:gd name="connsiteY72" fmla="*/ 468745 h 826641"/>
                  <a:gd name="connsiteX73" fmla="*/ 626086 w 826641"/>
                  <a:gd name="connsiteY73" fmla="*/ 531962 h 826641"/>
                  <a:gd name="connsiteX74" fmla="*/ 623790 w 826641"/>
                  <a:gd name="connsiteY74" fmla="*/ 532856 h 826641"/>
                  <a:gd name="connsiteX75" fmla="*/ 596718 w 826641"/>
                  <a:gd name="connsiteY75" fmla="*/ 545807 h 826641"/>
                  <a:gd name="connsiteX76" fmla="*/ 593322 w 826641"/>
                  <a:gd name="connsiteY76" fmla="*/ 547883 h 826641"/>
                  <a:gd name="connsiteX77" fmla="*/ 586311 w 826641"/>
                  <a:gd name="connsiteY77" fmla="*/ 552736 h 826641"/>
                  <a:gd name="connsiteX78" fmla="*/ 582928 w 826641"/>
                  <a:gd name="connsiteY78" fmla="*/ 555266 h 826641"/>
                  <a:gd name="connsiteX79" fmla="*/ 576137 w 826641"/>
                  <a:gd name="connsiteY79" fmla="*/ 560779 h 826641"/>
                  <a:gd name="connsiteX80" fmla="*/ 573854 w 826641"/>
                  <a:gd name="connsiteY80" fmla="*/ 562855 h 826641"/>
                  <a:gd name="connsiteX81" fmla="*/ 552736 w 826641"/>
                  <a:gd name="connsiteY81" fmla="*/ 586311 h 826641"/>
                  <a:gd name="connsiteX82" fmla="*/ 552021 w 826641"/>
                  <a:gd name="connsiteY82" fmla="*/ 587259 h 826641"/>
                  <a:gd name="connsiteX83" fmla="*/ 546453 w 826641"/>
                  <a:gd name="connsiteY83" fmla="*/ 595673 h 826641"/>
                  <a:gd name="connsiteX84" fmla="*/ 545188 w 826641"/>
                  <a:gd name="connsiteY84" fmla="*/ 597750 h 826641"/>
                  <a:gd name="connsiteX85" fmla="*/ 674976 w 826641"/>
                  <a:gd name="connsiteY85" fmla="*/ 798715 h 826641"/>
                  <a:gd name="connsiteX86" fmla="*/ 570115 w 826641"/>
                  <a:gd name="connsiteY86" fmla="*/ 740351 h 826641"/>
                  <a:gd name="connsiteX87" fmla="*/ 562264 w 826641"/>
                  <a:gd name="connsiteY87" fmla="*/ 725750 h 826641"/>
                  <a:gd name="connsiteX88" fmla="*/ 562058 w 826641"/>
                  <a:gd name="connsiteY88" fmla="*/ 725338 h 826641"/>
                  <a:gd name="connsiteX89" fmla="*/ 556270 w 826641"/>
                  <a:gd name="connsiteY89" fmla="*/ 709623 h 826641"/>
                  <a:gd name="connsiteX90" fmla="*/ 555885 w 826641"/>
                  <a:gd name="connsiteY90" fmla="*/ 708124 h 826641"/>
                  <a:gd name="connsiteX91" fmla="*/ 552915 w 826641"/>
                  <a:gd name="connsiteY91" fmla="*/ 694334 h 826641"/>
                  <a:gd name="connsiteX92" fmla="*/ 552599 w 826641"/>
                  <a:gd name="connsiteY92" fmla="*/ 692299 h 826641"/>
                  <a:gd name="connsiteX93" fmla="*/ 552599 w 826641"/>
                  <a:gd name="connsiteY93" fmla="*/ 692189 h 826641"/>
                  <a:gd name="connsiteX94" fmla="*/ 552241 w 826641"/>
                  <a:gd name="connsiteY94" fmla="*/ 688972 h 826641"/>
                  <a:gd name="connsiteX95" fmla="*/ 551238 w 826641"/>
                  <a:gd name="connsiteY95" fmla="*/ 674976 h 826641"/>
                  <a:gd name="connsiteX96" fmla="*/ 551815 w 826641"/>
                  <a:gd name="connsiteY96" fmla="*/ 663537 h 826641"/>
                  <a:gd name="connsiteX97" fmla="*/ 552379 w 826641"/>
                  <a:gd name="connsiteY97" fmla="*/ 659041 h 826641"/>
                  <a:gd name="connsiteX98" fmla="*/ 553355 w 826641"/>
                  <a:gd name="connsiteY98" fmla="*/ 652621 h 826641"/>
                  <a:gd name="connsiteX99" fmla="*/ 554551 w 826641"/>
                  <a:gd name="connsiteY99" fmla="*/ 646942 h 826641"/>
                  <a:gd name="connsiteX100" fmla="*/ 555733 w 826641"/>
                  <a:gd name="connsiteY100" fmla="*/ 642364 h 826641"/>
                  <a:gd name="connsiteX101" fmla="*/ 557672 w 826641"/>
                  <a:gd name="connsiteY101" fmla="*/ 635833 h 826641"/>
                  <a:gd name="connsiteX102" fmla="*/ 558538 w 826641"/>
                  <a:gd name="connsiteY102" fmla="*/ 633455 h 826641"/>
                  <a:gd name="connsiteX103" fmla="*/ 575903 w 826641"/>
                  <a:gd name="connsiteY103" fmla="*/ 601132 h 826641"/>
                  <a:gd name="connsiteX104" fmla="*/ 576742 w 826641"/>
                  <a:gd name="connsiteY104" fmla="*/ 600004 h 826641"/>
                  <a:gd name="connsiteX105" fmla="*/ 582268 w 826641"/>
                  <a:gd name="connsiteY105" fmla="*/ 593267 h 826641"/>
                  <a:gd name="connsiteX106" fmla="*/ 583286 w 826641"/>
                  <a:gd name="connsiteY106" fmla="*/ 592154 h 826641"/>
                  <a:gd name="connsiteX107" fmla="*/ 612021 w 826641"/>
                  <a:gd name="connsiteY107" fmla="*/ 568630 h 826641"/>
                  <a:gd name="connsiteX108" fmla="*/ 613643 w 826641"/>
                  <a:gd name="connsiteY108" fmla="*/ 567640 h 826641"/>
                  <a:gd name="connsiteX109" fmla="*/ 620765 w 826641"/>
                  <a:gd name="connsiteY109" fmla="*/ 563900 h 826641"/>
                  <a:gd name="connsiteX110" fmla="*/ 623185 w 826641"/>
                  <a:gd name="connsiteY110" fmla="*/ 562732 h 826641"/>
                  <a:gd name="connsiteX111" fmla="*/ 630609 w 826641"/>
                  <a:gd name="connsiteY111" fmla="*/ 559583 h 826641"/>
                  <a:gd name="connsiteX112" fmla="*/ 632878 w 826641"/>
                  <a:gd name="connsiteY112" fmla="*/ 558758 h 826641"/>
                  <a:gd name="connsiteX113" fmla="*/ 641058 w 826641"/>
                  <a:gd name="connsiteY113" fmla="*/ 556063 h 826641"/>
                  <a:gd name="connsiteX114" fmla="*/ 674976 w 826641"/>
                  <a:gd name="connsiteY114" fmla="*/ 551238 h 826641"/>
                  <a:gd name="connsiteX115" fmla="*/ 684545 w 826641"/>
                  <a:gd name="connsiteY115" fmla="*/ 551719 h 826641"/>
                  <a:gd name="connsiteX116" fmla="*/ 693207 w 826641"/>
                  <a:gd name="connsiteY116" fmla="*/ 552736 h 826641"/>
                  <a:gd name="connsiteX117" fmla="*/ 693234 w 826641"/>
                  <a:gd name="connsiteY117" fmla="*/ 552736 h 826641"/>
                  <a:gd name="connsiteX118" fmla="*/ 798715 w 826641"/>
                  <a:gd name="connsiteY118" fmla="*/ 674976 h 826641"/>
                  <a:gd name="connsiteX119" fmla="*/ 674976 w 826641"/>
                  <a:gd name="connsiteY119" fmla="*/ 798715 h 82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</a:cxnLst>
                <a:rect l="l" t="t" r="r" b="b"/>
                <a:pathLst>
                  <a:path w="826641" h="826641">
                    <a:moveTo>
                      <a:pt x="711163" y="528305"/>
                    </a:moveTo>
                    <a:cubicBezTo>
                      <a:pt x="714462" y="508658"/>
                      <a:pt x="716222" y="488708"/>
                      <a:pt x="716222" y="468745"/>
                    </a:cubicBezTo>
                    <a:cubicBezTo>
                      <a:pt x="716222" y="385621"/>
                      <a:pt x="687625" y="309109"/>
                      <a:pt x="639862" y="248326"/>
                    </a:cubicBezTo>
                    <a:lnTo>
                      <a:pt x="684696" y="203491"/>
                    </a:lnTo>
                    <a:cubicBezTo>
                      <a:pt x="690072" y="198116"/>
                      <a:pt x="690072" y="189426"/>
                      <a:pt x="684696" y="184051"/>
                    </a:cubicBezTo>
                    <a:lnTo>
                      <a:pt x="629702" y="129056"/>
                    </a:lnTo>
                    <a:cubicBezTo>
                      <a:pt x="624326" y="123680"/>
                      <a:pt x="615637" y="123680"/>
                      <a:pt x="610261" y="129056"/>
                    </a:cubicBezTo>
                    <a:lnTo>
                      <a:pt x="563405" y="175911"/>
                    </a:lnTo>
                    <a:cubicBezTo>
                      <a:pt x="519643" y="145238"/>
                      <a:pt x="468773" y="124051"/>
                      <a:pt x="413750" y="115513"/>
                    </a:cubicBezTo>
                    <a:lnTo>
                      <a:pt x="413750" y="83781"/>
                    </a:lnTo>
                    <a:lnTo>
                      <a:pt x="468745" y="83781"/>
                    </a:lnTo>
                    <a:cubicBezTo>
                      <a:pt x="476348" y="83781"/>
                      <a:pt x="482494" y="77636"/>
                      <a:pt x="482494" y="70033"/>
                    </a:cubicBezTo>
                    <a:lnTo>
                      <a:pt x="482494" y="15038"/>
                    </a:lnTo>
                    <a:cubicBezTo>
                      <a:pt x="482494" y="7435"/>
                      <a:pt x="476348" y="1289"/>
                      <a:pt x="468745" y="1289"/>
                    </a:cubicBezTo>
                    <a:lnTo>
                      <a:pt x="248766" y="1289"/>
                    </a:lnTo>
                    <a:cubicBezTo>
                      <a:pt x="241163" y="1289"/>
                      <a:pt x="235017" y="7435"/>
                      <a:pt x="235017" y="15038"/>
                    </a:cubicBezTo>
                    <a:lnTo>
                      <a:pt x="235017" y="70033"/>
                    </a:lnTo>
                    <a:cubicBezTo>
                      <a:pt x="235017" y="77636"/>
                      <a:pt x="241163" y="83781"/>
                      <a:pt x="248766" y="83781"/>
                    </a:cubicBezTo>
                    <a:lnTo>
                      <a:pt x="303761" y="83781"/>
                    </a:lnTo>
                    <a:lnTo>
                      <a:pt x="303761" y="115513"/>
                    </a:lnTo>
                    <a:cubicBezTo>
                      <a:pt x="132658" y="142048"/>
                      <a:pt x="1289" y="290328"/>
                      <a:pt x="1289" y="468745"/>
                    </a:cubicBezTo>
                    <a:cubicBezTo>
                      <a:pt x="1289" y="665861"/>
                      <a:pt x="161640" y="826212"/>
                      <a:pt x="358756" y="826212"/>
                    </a:cubicBezTo>
                    <a:cubicBezTo>
                      <a:pt x="429218" y="826212"/>
                      <a:pt x="496765" y="805630"/>
                      <a:pt x="555225" y="766996"/>
                    </a:cubicBezTo>
                    <a:cubicBezTo>
                      <a:pt x="582901" y="802922"/>
                      <a:pt x="626223" y="826212"/>
                      <a:pt x="674976" y="826212"/>
                    </a:cubicBezTo>
                    <a:cubicBezTo>
                      <a:pt x="758362" y="826212"/>
                      <a:pt x="826212" y="758362"/>
                      <a:pt x="826212" y="674976"/>
                    </a:cubicBezTo>
                    <a:cubicBezTo>
                      <a:pt x="826212" y="604074"/>
                      <a:pt x="777102" y="544583"/>
                      <a:pt x="711163" y="528305"/>
                    </a:cubicBezTo>
                    <a:close/>
                    <a:moveTo>
                      <a:pt x="619981" y="158217"/>
                    </a:moveTo>
                    <a:lnTo>
                      <a:pt x="655535" y="193771"/>
                    </a:lnTo>
                    <a:lnTo>
                      <a:pt x="622057" y="227249"/>
                    </a:lnTo>
                    <a:cubicBezTo>
                      <a:pt x="610715" y="214889"/>
                      <a:pt x="598519" y="203313"/>
                      <a:pt x="585554" y="192644"/>
                    </a:cubicBezTo>
                    <a:lnTo>
                      <a:pt x="619981" y="158217"/>
                    </a:lnTo>
                    <a:close/>
                    <a:moveTo>
                      <a:pt x="262515" y="56284"/>
                    </a:moveTo>
                    <a:lnTo>
                      <a:pt x="262515" y="28786"/>
                    </a:lnTo>
                    <a:lnTo>
                      <a:pt x="454997" y="28786"/>
                    </a:lnTo>
                    <a:lnTo>
                      <a:pt x="454997" y="56284"/>
                    </a:lnTo>
                    <a:lnTo>
                      <a:pt x="262515" y="56284"/>
                    </a:lnTo>
                    <a:close/>
                    <a:moveTo>
                      <a:pt x="386253" y="83781"/>
                    </a:moveTo>
                    <a:lnTo>
                      <a:pt x="386253" y="112447"/>
                    </a:lnTo>
                    <a:cubicBezTo>
                      <a:pt x="377165" y="111746"/>
                      <a:pt x="368022" y="111279"/>
                      <a:pt x="358756" y="111279"/>
                    </a:cubicBezTo>
                    <a:cubicBezTo>
                      <a:pt x="349489" y="111279"/>
                      <a:pt x="340346" y="111746"/>
                      <a:pt x="331258" y="112447"/>
                    </a:cubicBezTo>
                    <a:lnTo>
                      <a:pt x="331258" y="83781"/>
                    </a:lnTo>
                    <a:lnTo>
                      <a:pt x="386253" y="83781"/>
                    </a:lnTo>
                    <a:close/>
                    <a:moveTo>
                      <a:pt x="358756" y="798715"/>
                    </a:moveTo>
                    <a:cubicBezTo>
                      <a:pt x="176819" y="798715"/>
                      <a:pt x="28786" y="650682"/>
                      <a:pt x="28786" y="468745"/>
                    </a:cubicBezTo>
                    <a:cubicBezTo>
                      <a:pt x="28786" y="286809"/>
                      <a:pt x="176819" y="138776"/>
                      <a:pt x="358756" y="138776"/>
                    </a:cubicBezTo>
                    <a:cubicBezTo>
                      <a:pt x="540692" y="138776"/>
                      <a:pt x="688725" y="286809"/>
                      <a:pt x="688725" y="468745"/>
                    </a:cubicBezTo>
                    <a:cubicBezTo>
                      <a:pt x="688725" y="487279"/>
                      <a:pt x="687171" y="505826"/>
                      <a:pt x="684078" y="524056"/>
                    </a:cubicBezTo>
                    <a:cubicBezTo>
                      <a:pt x="680957" y="523850"/>
                      <a:pt x="677946" y="523740"/>
                      <a:pt x="674976" y="523740"/>
                    </a:cubicBezTo>
                    <a:cubicBezTo>
                      <a:pt x="668418" y="523740"/>
                      <a:pt x="661997" y="524304"/>
                      <a:pt x="655645" y="525115"/>
                    </a:cubicBezTo>
                    <a:cubicBezTo>
                      <a:pt x="659330" y="506169"/>
                      <a:pt x="661227" y="487279"/>
                      <a:pt x="661227" y="468745"/>
                    </a:cubicBezTo>
                    <a:cubicBezTo>
                      <a:pt x="661227" y="301960"/>
                      <a:pt x="525541" y="166274"/>
                      <a:pt x="358756" y="166274"/>
                    </a:cubicBezTo>
                    <a:cubicBezTo>
                      <a:pt x="191970" y="166274"/>
                      <a:pt x="56284" y="301960"/>
                      <a:pt x="56284" y="468745"/>
                    </a:cubicBezTo>
                    <a:cubicBezTo>
                      <a:pt x="56284" y="635531"/>
                      <a:pt x="191970" y="771217"/>
                      <a:pt x="358756" y="771217"/>
                    </a:cubicBezTo>
                    <a:cubicBezTo>
                      <a:pt x="420735" y="771217"/>
                      <a:pt x="479456" y="752725"/>
                      <a:pt x="529996" y="717748"/>
                    </a:cubicBezTo>
                    <a:cubicBezTo>
                      <a:pt x="530793" y="720457"/>
                      <a:pt x="531742" y="723083"/>
                      <a:pt x="532691" y="725723"/>
                    </a:cubicBezTo>
                    <a:cubicBezTo>
                      <a:pt x="533089" y="726850"/>
                      <a:pt x="533502" y="727977"/>
                      <a:pt x="533928" y="729105"/>
                    </a:cubicBezTo>
                    <a:cubicBezTo>
                      <a:pt x="535743" y="733807"/>
                      <a:pt x="537764" y="738399"/>
                      <a:pt x="540019" y="742854"/>
                    </a:cubicBezTo>
                    <a:cubicBezTo>
                      <a:pt x="540211" y="743252"/>
                      <a:pt x="540349" y="743665"/>
                      <a:pt x="540555" y="744050"/>
                    </a:cubicBezTo>
                    <a:cubicBezTo>
                      <a:pt x="486522" y="779865"/>
                      <a:pt x="423925" y="798715"/>
                      <a:pt x="358756" y="798715"/>
                    </a:cubicBezTo>
                    <a:close/>
                    <a:moveTo>
                      <a:pt x="545188" y="597750"/>
                    </a:moveTo>
                    <a:cubicBezTo>
                      <a:pt x="543483" y="600596"/>
                      <a:pt x="541847" y="603483"/>
                      <a:pt x="540335" y="606452"/>
                    </a:cubicBezTo>
                    <a:cubicBezTo>
                      <a:pt x="540060" y="606989"/>
                      <a:pt x="539826" y="607539"/>
                      <a:pt x="539551" y="608075"/>
                    </a:cubicBezTo>
                    <a:cubicBezTo>
                      <a:pt x="535220" y="616805"/>
                      <a:pt x="531728" y="626003"/>
                      <a:pt x="529130" y="635586"/>
                    </a:cubicBezTo>
                    <a:cubicBezTo>
                      <a:pt x="528594" y="637566"/>
                      <a:pt x="528057" y="639546"/>
                      <a:pt x="527590" y="641553"/>
                    </a:cubicBezTo>
                    <a:cubicBezTo>
                      <a:pt x="527109" y="643670"/>
                      <a:pt x="526682" y="645801"/>
                      <a:pt x="526297" y="647946"/>
                    </a:cubicBezTo>
                    <a:cubicBezTo>
                      <a:pt x="525803" y="650613"/>
                      <a:pt x="525404" y="653308"/>
                      <a:pt x="525060" y="656017"/>
                    </a:cubicBezTo>
                    <a:cubicBezTo>
                      <a:pt x="524840" y="657735"/>
                      <a:pt x="524593" y="659440"/>
                      <a:pt x="524441" y="661172"/>
                    </a:cubicBezTo>
                    <a:cubicBezTo>
                      <a:pt x="524015" y="665723"/>
                      <a:pt x="523740" y="670329"/>
                      <a:pt x="523740" y="674976"/>
                    </a:cubicBezTo>
                    <a:cubicBezTo>
                      <a:pt x="523740" y="679169"/>
                      <a:pt x="523960" y="683432"/>
                      <a:pt x="524400" y="688037"/>
                    </a:cubicBezTo>
                    <a:cubicBezTo>
                      <a:pt x="476307" y="724499"/>
                      <a:pt x="419195" y="743720"/>
                      <a:pt x="358756" y="743720"/>
                    </a:cubicBezTo>
                    <a:cubicBezTo>
                      <a:pt x="207135" y="743720"/>
                      <a:pt x="83781" y="620366"/>
                      <a:pt x="83781" y="468745"/>
                    </a:cubicBezTo>
                    <a:cubicBezTo>
                      <a:pt x="83781" y="317124"/>
                      <a:pt x="207135" y="193771"/>
                      <a:pt x="358756" y="193771"/>
                    </a:cubicBezTo>
                    <a:cubicBezTo>
                      <a:pt x="510376" y="193771"/>
                      <a:pt x="633730" y="317124"/>
                      <a:pt x="633730" y="468745"/>
                    </a:cubicBezTo>
                    <a:cubicBezTo>
                      <a:pt x="633730" y="489437"/>
                      <a:pt x="631159" y="510679"/>
                      <a:pt x="626086" y="531962"/>
                    </a:cubicBezTo>
                    <a:cubicBezTo>
                      <a:pt x="625302" y="532223"/>
                      <a:pt x="624560" y="532567"/>
                      <a:pt x="623790" y="532856"/>
                    </a:cubicBezTo>
                    <a:cubicBezTo>
                      <a:pt x="614289" y="536279"/>
                      <a:pt x="605243" y="540624"/>
                      <a:pt x="596718" y="545807"/>
                    </a:cubicBezTo>
                    <a:cubicBezTo>
                      <a:pt x="595577" y="546494"/>
                      <a:pt x="594436" y="547154"/>
                      <a:pt x="593322" y="547883"/>
                    </a:cubicBezTo>
                    <a:cubicBezTo>
                      <a:pt x="590930" y="549423"/>
                      <a:pt x="588607" y="551059"/>
                      <a:pt x="586311" y="552736"/>
                    </a:cubicBezTo>
                    <a:cubicBezTo>
                      <a:pt x="585169" y="553561"/>
                      <a:pt x="584042" y="554400"/>
                      <a:pt x="582928" y="555266"/>
                    </a:cubicBezTo>
                    <a:cubicBezTo>
                      <a:pt x="580619" y="557053"/>
                      <a:pt x="578336" y="558868"/>
                      <a:pt x="576137" y="560779"/>
                    </a:cubicBezTo>
                    <a:cubicBezTo>
                      <a:pt x="575353" y="561453"/>
                      <a:pt x="574610" y="562168"/>
                      <a:pt x="573854" y="562855"/>
                    </a:cubicBezTo>
                    <a:cubicBezTo>
                      <a:pt x="566031" y="569922"/>
                      <a:pt x="558951" y="577759"/>
                      <a:pt x="552736" y="586311"/>
                    </a:cubicBezTo>
                    <a:cubicBezTo>
                      <a:pt x="552503" y="586627"/>
                      <a:pt x="552255" y="586943"/>
                      <a:pt x="552021" y="587259"/>
                    </a:cubicBezTo>
                    <a:cubicBezTo>
                      <a:pt x="550069" y="589995"/>
                      <a:pt x="548227" y="592814"/>
                      <a:pt x="546453" y="595673"/>
                    </a:cubicBezTo>
                    <a:cubicBezTo>
                      <a:pt x="546027" y="596361"/>
                      <a:pt x="545614" y="597048"/>
                      <a:pt x="545188" y="597750"/>
                    </a:cubicBezTo>
                    <a:close/>
                    <a:moveTo>
                      <a:pt x="674976" y="798715"/>
                    </a:moveTo>
                    <a:cubicBezTo>
                      <a:pt x="630760" y="798715"/>
                      <a:pt x="592003" y="775328"/>
                      <a:pt x="570115" y="740351"/>
                    </a:cubicBezTo>
                    <a:cubicBezTo>
                      <a:pt x="567159" y="735635"/>
                      <a:pt x="564533" y="730755"/>
                      <a:pt x="562264" y="725750"/>
                    </a:cubicBezTo>
                    <a:cubicBezTo>
                      <a:pt x="562195" y="725613"/>
                      <a:pt x="562127" y="725475"/>
                      <a:pt x="562058" y="725338"/>
                    </a:cubicBezTo>
                    <a:cubicBezTo>
                      <a:pt x="559762" y="720223"/>
                      <a:pt x="557837" y="714971"/>
                      <a:pt x="556270" y="709623"/>
                    </a:cubicBezTo>
                    <a:cubicBezTo>
                      <a:pt x="556132" y="709128"/>
                      <a:pt x="556022" y="708619"/>
                      <a:pt x="555885" y="708124"/>
                    </a:cubicBezTo>
                    <a:cubicBezTo>
                      <a:pt x="554606" y="703587"/>
                      <a:pt x="553657" y="698981"/>
                      <a:pt x="552915" y="694334"/>
                    </a:cubicBezTo>
                    <a:cubicBezTo>
                      <a:pt x="552805" y="693661"/>
                      <a:pt x="552695" y="692973"/>
                      <a:pt x="552599" y="692299"/>
                    </a:cubicBezTo>
                    <a:cubicBezTo>
                      <a:pt x="552599" y="692258"/>
                      <a:pt x="552599" y="692231"/>
                      <a:pt x="552599" y="692189"/>
                    </a:cubicBezTo>
                    <a:cubicBezTo>
                      <a:pt x="552434" y="691035"/>
                      <a:pt x="552365" y="690072"/>
                      <a:pt x="552241" y="688972"/>
                    </a:cubicBezTo>
                    <a:cubicBezTo>
                      <a:pt x="551691" y="684325"/>
                      <a:pt x="551238" y="679678"/>
                      <a:pt x="551238" y="674976"/>
                    </a:cubicBezTo>
                    <a:cubicBezTo>
                      <a:pt x="551238" y="671113"/>
                      <a:pt x="551471" y="667304"/>
                      <a:pt x="551815" y="663537"/>
                    </a:cubicBezTo>
                    <a:cubicBezTo>
                      <a:pt x="551953" y="662025"/>
                      <a:pt x="552186" y="660540"/>
                      <a:pt x="552379" y="659041"/>
                    </a:cubicBezTo>
                    <a:cubicBezTo>
                      <a:pt x="552654" y="656883"/>
                      <a:pt x="552970" y="654738"/>
                      <a:pt x="553355" y="652621"/>
                    </a:cubicBezTo>
                    <a:cubicBezTo>
                      <a:pt x="553712" y="650710"/>
                      <a:pt x="554111" y="648826"/>
                      <a:pt x="554551" y="646942"/>
                    </a:cubicBezTo>
                    <a:cubicBezTo>
                      <a:pt x="554909" y="645403"/>
                      <a:pt x="555321" y="643876"/>
                      <a:pt x="555733" y="642364"/>
                    </a:cubicBezTo>
                    <a:cubicBezTo>
                      <a:pt x="556338" y="640164"/>
                      <a:pt x="556957" y="637978"/>
                      <a:pt x="557672" y="635833"/>
                    </a:cubicBezTo>
                    <a:cubicBezTo>
                      <a:pt x="557947" y="635036"/>
                      <a:pt x="558263" y="634252"/>
                      <a:pt x="558538" y="633455"/>
                    </a:cubicBezTo>
                    <a:cubicBezTo>
                      <a:pt x="562718" y="621837"/>
                      <a:pt x="568575" y="610935"/>
                      <a:pt x="575903" y="601132"/>
                    </a:cubicBezTo>
                    <a:cubicBezTo>
                      <a:pt x="576178" y="600761"/>
                      <a:pt x="576453" y="600376"/>
                      <a:pt x="576742" y="600004"/>
                    </a:cubicBezTo>
                    <a:cubicBezTo>
                      <a:pt x="578501" y="597695"/>
                      <a:pt x="580357" y="595440"/>
                      <a:pt x="582268" y="593267"/>
                    </a:cubicBezTo>
                    <a:cubicBezTo>
                      <a:pt x="582598" y="592896"/>
                      <a:pt x="582942" y="592525"/>
                      <a:pt x="583286" y="592154"/>
                    </a:cubicBezTo>
                    <a:cubicBezTo>
                      <a:pt x="591576" y="582983"/>
                      <a:pt x="601242" y="575037"/>
                      <a:pt x="612021" y="568630"/>
                    </a:cubicBezTo>
                    <a:cubicBezTo>
                      <a:pt x="612557" y="568314"/>
                      <a:pt x="613093" y="567956"/>
                      <a:pt x="613643" y="567640"/>
                    </a:cubicBezTo>
                    <a:cubicBezTo>
                      <a:pt x="615967" y="566306"/>
                      <a:pt x="618345" y="565083"/>
                      <a:pt x="620765" y="563900"/>
                    </a:cubicBezTo>
                    <a:cubicBezTo>
                      <a:pt x="621576" y="563501"/>
                      <a:pt x="622373" y="563117"/>
                      <a:pt x="623185" y="562732"/>
                    </a:cubicBezTo>
                    <a:cubicBezTo>
                      <a:pt x="625618" y="561604"/>
                      <a:pt x="628093" y="560559"/>
                      <a:pt x="630609" y="559583"/>
                    </a:cubicBezTo>
                    <a:cubicBezTo>
                      <a:pt x="631365" y="559294"/>
                      <a:pt x="632121" y="559033"/>
                      <a:pt x="632878" y="558758"/>
                    </a:cubicBezTo>
                    <a:cubicBezTo>
                      <a:pt x="635572" y="557782"/>
                      <a:pt x="638281" y="556861"/>
                      <a:pt x="641058" y="556063"/>
                    </a:cubicBezTo>
                    <a:cubicBezTo>
                      <a:pt x="651865" y="552997"/>
                      <a:pt x="663207" y="551238"/>
                      <a:pt x="674976" y="551238"/>
                    </a:cubicBezTo>
                    <a:cubicBezTo>
                      <a:pt x="678207" y="551238"/>
                      <a:pt x="681383" y="551485"/>
                      <a:pt x="684545" y="551719"/>
                    </a:cubicBezTo>
                    <a:cubicBezTo>
                      <a:pt x="687267" y="551966"/>
                      <a:pt x="690100" y="552283"/>
                      <a:pt x="693207" y="552736"/>
                    </a:cubicBezTo>
                    <a:cubicBezTo>
                      <a:pt x="693221" y="552736"/>
                      <a:pt x="693234" y="552736"/>
                      <a:pt x="693234" y="552736"/>
                    </a:cubicBezTo>
                    <a:cubicBezTo>
                      <a:pt x="752821" y="561618"/>
                      <a:pt x="798715" y="612969"/>
                      <a:pt x="798715" y="674976"/>
                    </a:cubicBezTo>
                    <a:cubicBezTo>
                      <a:pt x="798715" y="743211"/>
                      <a:pt x="743211" y="798715"/>
                      <a:pt x="674976" y="7987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7" name="任意多边形: 形状 116"/>
              <p:cNvSpPr/>
              <p:nvPr/>
            </p:nvSpPr>
            <p:spPr>
              <a:xfrm>
                <a:off x="3802704" y="3624222"/>
                <a:ext cx="158110" cy="122020"/>
              </a:xfrm>
              <a:custGeom>
                <a:avLst/>
                <a:gdLst>
                  <a:gd name="connsiteX0" fmla="*/ 138776 w 158110"/>
                  <a:gd name="connsiteY0" fmla="*/ 1289 h 122019"/>
                  <a:gd name="connsiteX1" fmla="*/ 52255 w 158110"/>
                  <a:gd name="connsiteY1" fmla="*/ 87810 h 122019"/>
                  <a:gd name="connsiteX2" fmla="*/ 20730 w 158110"/>
                  <a:gd name="connsiteY2" fmla="*/ 56284 h 122019"/>
                  <a:gd name="connsiteX3" fmla="*/ 1289 w 158110"/>
                  <a:gd name="connsiteY3" fmla="*/ 75725 h 122019"/>
                  <a:gd name="connsiteX4" fmla="*/ 42535 w 158110"/>
                  <a:gd name="connsiteY4" fmla="*/ 116971 h 122019"/>
                  <a:gd name="connsiteX5" fmla="*/ 52255 w 158110"/>
                  <a:gd name="connsiteY5" fmla="*/ 120999 h 122019"/>
                  <a:gd name="connsiteX6" fmla="*/ 61976 w 158110"/>
                  <a:gd name="connsiteY6" fmla="*/ 116971 h 122019"/>
                  <a:gd name="connsiteX7" fmla="*/ 158217 w 158110"/>
                  <a:gd name="connsiteY7" fmla="*/ 20730 h 122019"/>
                  <a:gd name="connsiteX8" fmla="*/ 138776 w 158110"/>
                  <a:gd name="connsiteY8" fmla="*/ 1289 h 122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8110" h="122019">
                    <a:moveTo>
                      <a:pt x="138776" y="1289"/>
                    </a:moveTo>
                    <a:lnTo>
                      <a:pt x="52255" y="87810"/>
                    </a:lnTo>
                    <a:lnTo>
                      <a:pt x="20730" y="56284"/>
                    </a:lnTo>
                    <a:lnTo>
                      <a:pt x="1289" y="75725"/>
                    </a:lnTo>
                    <a:lnTo>
                      <a:pt x="42535" y="116971"/>
                    </a:lnTo>
                    <a:cubicBezTo>
                      <a:pt x="45216" y="119652"/>
                      <a:pt x="48736" y="120999"/>
                      <a:pt x="52255" y="120999"/>
                    </a:cubicBezTo>
                    <a:cubicBezTo>
                      <a:pt x="55775" y="120999"/>
                      <a:pt x="59295" y="119652"/>
                      <a:pt x="61976" y="116971"/>
                    </a:cubicBezTo>
                    <a:lnTo>
                      <a:pt x="158217" y="20730"/>
                    </a:lnTo>
                    <a:lnTo>
                      <a:pt x="138776" y="128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8" name="任意多边形: 形状 117"/>
              <p:cNvSpPr/>
              <p:nvPr/>
            </p:nvSpPr>
            <p:spPr>
              <a:xfrm>
                <a:off x="3496204" y="3358968"/>
                <a:ext cx="139206" cy="249195"/>
              </a:xfrm>
              <a:custGeom>
                <a:avLst/>
                <a:gdLst>
                  <a:gd name="connsiteX0" fmla="*/ 83781 w 139205"/>
                  <a:gd name="connsiteY0" fmla="*/ 111279 h 249195"/>
                  <a:gd name="connsiteX1" fmla="*/ 56284 w 139205"/>
                  <a:gd name="connsiteY1" fmla="*/ 111279 h 249195"/>
                  <a:gd name="connsiteX2" fmla="*/ 28786 w 139205"/>
                  <a:gd name="connsiteY2" fmla="*/ 83781 h 249195"/>
                  <a:gd name="connsiteX3" fmla="*/ 56284 w 139205"/>
                  <a:gd name="connsiteY3" fmla="*/ 56284 h 249195"/>
                  <a:gd name="connsiteX4" fmla="*/ 83781 w 139205"/>
                  <a:gd name="connsiteY4" fmla="*/ 56284 h 249195"/>
                  <a:gd name="connsiteX5" fmla="*/ 111279 w 139205"/>
                  <a:gd name="connsiteY5" fmla="*/ 83781 h 249195"/>
                  <a:gd name="connsiteX6" fmla="*/ 138776 w 139205"/>
                  <a:gd name="connsiteY6" fmla="*/ 83781 h 249195"/>
                  <a:gd name="connsiteX7" fmla="*/ 83781 w 139205"/>
                  <a:gd name="connsiteY7" fmla="*/ 28786 h 249195"/>
                  <a:gd name="connsiteX8" fmla="*/ 83781 w 139205"/>
                  <a:gd name="connsiteY8" fmla="*/ 1289 h 249195"/>
                  <a:gd name="connsiteX9" fmla="*/ 56284 w 139205"/>
                  <a:gd name="connsiteY9" fmla="*/ 1289 h 249195"/>
                  <a:gd name="connsiteX10" fmla="*/ 56284 w 139205"/>
                  <a:gd name="connsiteY10" fmla="*/ 28786 h 249195"/>
                  <a:gd name="connsiteX11" fmla="*/ 1289 w 139205"/>
                  <a:gd name="connsiteY11" fmla="*/ 83781 h 249195"/>
                  <a:gd name="connsiteX12" fmla="*/ 56284 w 139205"/>
                  <a:gd name="connsiteY12" fmla="*/ 138776 h 249195"/>
                  <a:gd name="connsiteX13" fmla="*/ 83781 w 139205"/>
                  <a:gd name="connsiteY13" fmla="*/ 138776 h 249195"/>
                  <a:gd name="connsiteX14" fmla="*/ 111279 w 139205"/>
                  <a:gd name="connsiteY14" fmla="*/ 166274 h 249195"/>
                  <a:gd name="connsiteX15" fmla="*/ 83781 w 139205"/>
                  <a:gd name="connsiteY15" fmla="*/ 193771 h 249195"/>
                  <a:gd name="connsiteX16" fmla="*/ 56284 w 139205"/>
                  <a:gd name="connsiteY16" fmla="*/ 193771 h 249195"/>
                  <a:gd name="connsiteX17" fmla="*/ 28786 w 139205"/>
                  <a:gd name="connsiteY17" fmla="*/ 166274 h 249195"/>
                  <a:gd name="connsiteX18" fmla="*/ 1289 w 139205"/>
                  <a:gd name="connsiteY18" fmla="*/ 166274 h 249195"/>
                  <a:gd name="connsiteX19" fmla="*/ 56284 w 139205"/>
                  <a:gd name="connsiteY19" fmla="*/ 221268 h 249195"/>
                  <a:gd name="connsiteX20" fmla="*/ 56284 w 139205"/>
                  <a:gd name="connsiteY20" fmla="*/ 248766 h 249195"/>
                  <a:gd name="connsiteX21" fmla="*/ 83781 w 139205"/>
                  <a:gd name="connsiteY21" fmla="*/ 248766 h 249195"/>
                  <a:gd name="connsiteX22" fmla="*/ 83781 w 139205"/>
                  <a:gd name="connsiteY22" fmla="*/ 221268 h 249195"/>
                  <a:gd name="connsiteX23" fmla="*/ 138776 w 139205"/>
                  <a:gd name="connsiteY23" fmla="*/ 166274 h 249195"/>
                  <a:gd name="connsiteX24" fmla="*/ 83781 w 139205"/>
                  <a:gd name="connsiteY24" fmla="*/ 111279 h 249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39205" h="249195">
                    <a:moveTo>
                      <a:pt x="83781" y="111279"/>
                    </a:moveTo>
                    <a:lnTo>
                      <a:pt x="56284" y="111279"/>
                    </a:lnTo>
                    <a:cubicBezTo>
                      <a:pt x="41119" y="111279"/>
                      <a:pt x="28786" y="98946"/>
                      <a:pt x="28786" y="83781"/>
                    </a:cubicBezTo>
                    <a:cubicBezTo>
                      <a:pt x="28786" y="68616"/>
                      <a:pt x="41119" y="56284"/>
                      <a:pt x="56284" y="56284"/>
                    </a:cubicBezTo>
                    <a:lnTo>
                      <a:pt x="83781" y="56284"/>
                    </a:lnTo>
                    <a:cubicBezTo>
                      <a:pt x="98946" y="56284"/>
                      <a:pt x="111279" y="68616"/>
                      <a:pt x="111279" y="83781"/>
                    </a:cubicBezTo>
                    <a:lnTo>
                      <a:pt x="138776" y="83781"/>
                    </a:lnTo>
                    <a:cubicBezTo>
                      <a:pt x="138776" y="53452"/>
                      <a:pt x="114111" y="28786"/>
                      <a:pt x="83781" y="28786"/>
                    </a:cubicBezTo>
                    <a:lnTo>
                      <a:pt x="83781" y="1289"/>
                    </a:lnTo>
                    <a:lnTo>
                      <a:pt x="56284" y="1289"/>
                    </a:lnTo>
                    <a:lnTo>
                      <a:pt x="56284" y="28786"/>
                    </a:lnTo>
                    <a:cubicBezTo>
                      <a:pt x="25954" y="28786"/>
                      <a:pt x="1289" y="53452"/>
                      <a:pt x="1289" y="83781"/>
                    </a:cubicBezTo>
                    <a:cubicBezTo>
                      <a:pt x="1289" y="114111"/>
                      <a:pt x="25954" y="138776"/>
                      <a:pt x="56284" y="138776"/>
                    </a:cubicBezTo>
                    <a:lnTo>
                      <a:pt x="83781" y="138776"/>
                    </a:lnTo>
                    <a:cubicBezTo>
                      <a:pt x="98946" y="138776"/>
                      <a:pt x="111279" y="151109"/>
                      <a:pt x="111279" y="166274"/>
                    </a:cubicBezTo>
                    <a:cubicBezTo>
                      <a:pt x="111279" y="181438"/>
                      <a:pt x="98946" y="193771"/>
                      <a:pt x="83781" y="193771"/>
                    </a:cubicBezTo>
                    <a:lnTo>
                      <a:pt x="56284" y="193771"/>
                    </a:lnTo>
                    <a:cubicBezTo>
                      <a:pt x="41119" y="193771"/>
                      <a:pt x="28786" y="181438"/>
                      <a:pt x="28786" y="166274"/>
                    </a:cubicBezTo>
                    <a:lnTo>
                      <a:pt x="1289" y="166274"/>
                    </a:lnTo>
                    <a:cubicBezTo>
                      <a:pt x="1289" y="196603"/>
                      <a:pt x="25954" y="221268"/>
                      <a:pt x="56284" y="221268"/>
                    </a:cubicBezTo>
                    <a:lnTo>
                      <a:pt x="56284" y="248766"/>
                    </a:lnTo>
                    <a:lnTo>
                      <a:pt x="83781" y="248766"/>
                    </a:lnTo>
                    <a:lnTo>
                      <a:pt x="83781" y="221268"/>
                    </a:lnTo>
                    <a:cubicBezTo>
                      <a:pt x="114111" y="221268"/>
                      <a:pt x="138776" y="196603"/>
                      <a:pt x="138776" y="166274"/>
                    </a:cubicBezTo>
                    <a:cubicBezTo>
                      <a:pt x="138776" y="135944"/>
                      <a:pt x="114111" y="111279"/>
                      <a:pt x="83781" y="1112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9" name="任意多边形: 形状 118"/>
              <p:cNvSpPr/>
              <p:nvPr/>
            </p:nvSpPr>
            <p:spPr>
              <a:xfrm>
                <a:off x="3358717" y="3441460"/>
                <a:ext cx="84211" cy="84211"/>
              </a:xfrm>
              <a:custGeom>
                <a:avLst/>
                <a:gdLst>
                  <a:gd name="connsiteX0" fmla="*/ 42535 w 84210"/>
                  <a:gd name="connsiteY0" fmla="*/ 1289 h 84210"/>
                  <a:gd name="connsiteX1" fmla="*/ 1289 w 84210"/>
                  <a:gd name="connsiteY1" fmla="*/ 42535 h 84210"/>
                  <a:gd name="connsiteX2" fmla="*/ 42535 w 84210"/>
                  <a:gd name="connsiteY2" fmla="*/ 83781 h 84210"/>
                  <a:gd name="connsiteX3" fmla="*/ 83781 w 84210"/>
                  <a:gd name="connsiteY3" fmla="*/ 42535 h 84210"/>
                  <a:gd name="connsiteX4" fmla="*/ 42535 w 84210"/>
                  <a:gd name="connsiteY4" fmla="*/ 1289 h 84210"/>
                  <a:gd name="connsiteX5" fmla="*/ 42535 w 84210"/>
                  <a:gd name="connsiteY5" fmla="*/ 56284 h 84210"/>
                  <a:gd name="connsiteX6" fmla="*/ 28786 w 84210"/>
                  <a:gd name="connsiteY6" fmla="*/ 42535 h 84210"/>
                  <a:gd name="connsiteX7" fmla="*/ 42535 w 84210"/>
                  <a:gd name="connsiteY7" fmla="*/ 28786 h 84210"/>
                  <a:gd name="connsiteX8" fmla="*/ 56284 w 84210"/>
                  <a:gd name="connsiteY8" fmla="*/ 42535 h 84210"/>
                  <a:gd name="connsiteX9" fmla="*/ 42535 w 84210"/>
                  <a:gd name="connsiteY9" fmla="*/ 56284 h 84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4210" h="84210">
                    <a:moveTo>
                      <a:pt x="42535" y="1289"/>
                    </a:moveTo>
                    <a:cubicBezTo>
                      <a:pt x="19795" y="1289"/>
                      <a:pt x="1289" y="19795"/>
                      <a:pt x="1289" y="42535"/>
                    </a:cubicBezTo>
                    <a:cubicBezTo>
                      <a:pt x="1289" y="65275"/>
                      <a:pt x="19795" y="83781"/>
                      <a:pt x="42535" y="83781"/>
                    </a:cubicBezTo>
                    <a:cubicBezTo>
                      <a:pt x="65275" y="83781"/>
                      <a:pt x="83781" y="65275"/>
                      <a:pt x="83781" y="42535"/>
                    </a:cubicBezTo>
                    <a:cubicBezTo>
                      <a:pt x="83781" y="19795"/>
                      <a:pt x="65275" y="1289"/>
                      <a:pt x="42535" y="1289"/>
                    </a:cubicBezTo>
                    <a:close/>
                    <a:moveTo>
                      <a:pt x="42535" y="56284"/>
                    </a:moveTo>
                    <a:cubicBezTo>
                      <a:pt x="34946" y="56284"/>
                      <a:pt x="28786" y="50124"/>
                      <a:pt x="28786" y="42535"/>
                    </a:cubicBezTo>
                    <a:cubicBezTo>
                      <a:pt x="28786" y="34946"/>
                      <a:pt x="34946" y="28786"/>
                      <a:pt x="42535" y="28786"/>
                    </a:cubicBezTo>
                    <a:cubicBezTo>
                      <a:pt x="50124" y="28786"/>
                      <a:pt x="56284" y="34946"/>
                      <a:pt x="56284" y="42535"/>
                    </a:cubicBezTo>
                    <a:cubicBezTo>
                      <a:pt x="56284" y="50124"/>
                      <a:pt x="50124" y="56284"/>
                      <a:pt x="42535" y="562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0" name="任意多边形: 形状 119"/>
              <p:cNvSpPr/>
              <p:nvPr/>
            </p:nvSpPr>
            <p:spPr>
              <a:xfrm>
                <a:off x="3688686" y="3441460"/>
                <a:ext cx="84211" cy="84211"/>
              </a:xfrm>
              <a:custGeom>
                <a:avLst/>
                <a:gdLst>
                  <a:gd name="connsiteX0" fmla="*/ 42535 w 84210"/>
                  <a:gd name="connsiteY0" fmla="*/ 1289 h 84210"/>
                  <a:gd name="connsiteX1" fmla="*/ 1289 w 84210"/>
                  <a:gd name="connsiteY1" fmla="*/ 42535 h 84210"/>
                  <a:gd name="connsiteX2" fmla="*/ 42535 w 84210"/>
                  <a:gd name="connsiteY2" fmla="*/ 83781 h 84210"/>
                  <a:gd name="connsiteX3" fmla="*/ 83781 w 84210"/>
                  <a:gd name="connsiteY3" fmla="*/ 42535 h 84210"/>
                  <a:gd name="connsiteX4" fmla="*/ 42535 w 84210"/>
                  <a:gd name="connsiteY4" fmla="*/ 1289 h 84210"/>
                  <a:gd name="connsiteX5" fmla="*/ 42535 w 84210"/>
                  <a:gd name="connsiteY5" fmla="*/ 56284 h 84210"/>
                  <a:gd name="connsiteX6" fmla="*/ 28786 w 84210"/>
                  <a:gd name="connsiteY6" fmla="*/ 42535 h 84210"/>
                  <a:gd name="connsiteX7" fmla="*/ 42535 w 84210"/>
                  <a:gd name="connsiteY7" fmla="*/ 28786 h 84210"/>
                  <a:gd name="connsiteX8" fmla="*/ 56284 w 84210"/>
                  <a:gd name="connsiteY8" fmla="*/ 42535 h 84210"/>
                  <a:gd name="connsiteX9" fmla="*/ 42535 w 84210"/>
                  <a:gd name="connsiteY9" fmla="*/ 56284 h 84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4210" h="84210">
                    <a:moveTo>
                      <a:pt x="42535" y="1289"/>
                    </a:moveTo>
                    <a:cubicBezTo>
                      <a:pt x="19795" y="1289"/>
                      <a:pt x="1289" y="19795"/>
                      <a:pt x="1289" y="42535"/>
                    </a:cubicBezTo>
                    <a:cubicBezTo>
                      <a:pt x="1289" y="65275"/>
                      <a:pt x="19795" y="83781"/>
                      <a:pt x="42535" y="83781"/>
                    </a:cubicBezTo>
                    <a:cubicBezTo>
                      <a:pt x="65275" y="83781"/>
                      <a:pt x="83781" y="65275"/>
                      <a:pt x="83781" y="42535"/>
                    </a:cubicBezTo>
                    <a:cubicBezTo>
                      <a:pt x="83781" y="19795"/>
                      <a:pt x="65275" y="1289"/>
                      <a:pt x="42535" y="1289"/>
                    </a:cubicBezTo>
                    <a:close/>
                    <a:moveTo>
                      <a:pt x="42535" y="56284"/>
                    </a:moveTo>
                    <a:cubicBezTo>
                      <a:pt x="34946" y="56284"/>
                      <a:pt x="28786" y="50124"/>
                      <a:pt x="28786" y="42535"/>
                    </a:cubicBezTo>
                    <a:cubicBezTo>
                      <a:pt x="28786" y="34946"/>
                      <a:pt x="34946" y="28786"/>
                      <a:pt x="42535" y="28786"/>
                    </a:cubicBezTo>
                    <a:cubicBezTo>
                      <a:pt x="50124" y="28786"/>
                      <a:pt x="56284" y="34946"/>
                      <a:pt x="56284" y="42535"/>
                    </a:cubicBezTo>
                    <a:cubicBezTo>
                      <a:pt x="56284" y="50124"/>
                      <a:pt x="50124" y="56284"/>
                      <a:pt x="42535" y="562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1" name="任意多边形: 形状 120"/>
              <p:cNvSpPr/>
              <p:nvPr/>
            </p:nvSpPr>
            <p:spPr>
              <a:xfrm>
                <a:off x="3551199" y="366144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2" name="任意多边形: 形状 121"/>
              <p:cNvSpPr/>
              <p:nvPr/>
            </p:nvSpPr>
            <p:spPr>
              <a:xfrm>
                <a:off x="3606194" y="366144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3" name="任意多边形: 形状 122"/>
              <p:cNvSpPr/>
              <p:nvPr/>
            </p:nvSpPr>
            <p:spPr>
              <a:xfrm>
                <a:off x="3496204" y="366144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4" name="任意多边形: 形状 123"/>
              <p:cNvSpPr/>
              <p:nvPr/>
            </p:nvSpPr>
            <p:spPr>
              <a:xfrm>
                <a:off x="3551199" y="327647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" name="任意多边形: 形状 124"/>
              <p:cNvSpPr/>
              <p:nvPr/>
            </p:nvSpPr>
            <p:spPr>
              <a:xfrm>
                <a:off x="3496204" y="327647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6" name="任意多边形: 形状 125"/>
              <p:cNvSpPr/>
              <p:nvPr/>
            </p:nvSpPr>
            <p:spPr>
              <a:xfrm>
                <a:off x="3606194" y="327647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28" name="文本框 127"/>
            <p:cNvSpPr txBox="1"/>
            <p:nvPr/>
          </p:nvSpPr>
          <p:spPr>
            <a:xfrm>
              <a:off x="10219114" y="4236532"/>
              <a:ext cx="1003935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</a:rPr>
                <a:t>585</a:t>
              </a:r>
              <a:r>
                <a:rPr lang="en-US" altLang="zh-CN" dirty="0">
                  <a:solidFill>
                    <a:schemeClr val="bg1"/>
                  </a:solidFill>
                </a:rPr>
                <a:t>+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30" name="矩形 129"/>
          <p:cNvSpPr/>
          <p:nvPr/>
        </p:nvSpPr>
        <p:spPr>
          <a:xfrm>
            <a:off x="5461926" y="2313358"/>
            <a:ext cx="1111104" cy="1021080"/>
          </a:xfrm>
          <a:prstGeom prst="rect">
            <a:avLst/>
          </a:prstGeom>
        </p:spPr>
        <p:txBody>
          <a:bodyPr wrap="square" lIns="98009" tIns="49005" rIns="98009" bIns="49005">
            <a:spAutoFit/>
          </a:bodyPr>
          <a:lstStyle/>
          <a:p>
            <a:r>
              <a:rPr lang="en-US" altLang="zh-CN" sz="6000" b="1" spc="80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rPr>
              <a:t>01</a:t>
            </a:r>
            <a:endParaRPr lang="zh-CN" altLang="en-US" sz="6000" b="1" dirty="0">
              <a:solidFill>
                <a:schemeClr val="bg1"/>
              </a:solidFill>
              <a:latin typeface="+mj-lt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131" name="矩形 130"/>
          <p:cNvSpPr/>
          <p:nvPr/>
        </p:nvSpPr>
        <p:spPr>
          <a:xfrm>
            <a:off x="6569284" y="2934085"/>
            <a:ext cx="3119118" cy="2393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 defTabSz="1216660">
              <a:lnSpc>
                <a:spcPct val="130000"/>
              </a:lnSpc>
              <a:spcAft>
                <a:spcPts val="600"/>
              </a:spcAft>
            </a:pPr>
            <a:r>
              <a:rPr lang="zh-CN" altLang="en-US" sz="1200" dirty="0">
                <a:solidFill>
                  <a:schemeClr val="bg1"/>
                </a:solidFill>
                <a:sym typeface="Arial" panose="020B0604020202020204" pitchFamily="34" charset="0"/>
              </a:rPr>
              <a:t>單擊此處可編輯內容，根據您的需要自由拉伸</a:t>
            </a:r>
            <a:endParaRPr lang="zh-CN" altLang="en-US" sz="1200" dirty="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136" name="矩形 135"/>
          <p:cNvSpPr/>
          <p:nvPr/>
        </p:nvSpPr>
        <p:spPr>
          <a:xfrm>
            <a:off x="6473243" y="2480218"/>
            <a:ext cx="2313940" cy="405130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/>
          <a:p>
            <a:r>
              <a:rPr lang="zh-CN" altLang="en-US" sz="2000" b="1" spc="80" dirty="0">
                <a:solidFill>
                  <a:schemeClr val="bg1"/>
                </a:solidFill>
                <a:latin typeface="+mj-lt"/>
                <a:sym typeface="Microsoft YaHei" panose="020B0503020204020204" pitchFamily="34" charset="-122"/>
              </a:rPr>
              <a:t>單擊此處添加說明</a:t>
            </a:r>
            <a:endParaRPr lang="zh-CN" altLang="en-US" sz="2000" b="1" spc="80" dirty="0">
              <a:solidFill>
                <a:schemeClr val="bg1"/>
              </a:solidFill>
              <a:latin typeface="+mj-lt"/>
              <a:sym typeface="Microsoft YaHei" panose="020B0503020204020204" pitchFamily="34" charset="-122"/>
            </a:endParaRPr>
          </a:p>
        </p:txBody>
      </p:sp>
      <p:cxnSp>
        <p:nvCxnSpPr>
          <p:cNvPr id="137" name="直接连接符 136"/>
          <p:cNvCxnSpPr/>
          <p:nvPr/>
        </p:nvCxnSpPr>
        <p:spPr>
          <a:xfrm>
            <a:off x="6591220" y="2886445"/>
            <a:ext cx="307333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9903574" y="2117796"/>
            <a:ext cx="0" cy="137390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接连接符 137"/>
          <p:cNvCxnSpPr/>
          <p:nvPr/>
        </p:nvCxnSpPr>
        <p:spPr>
          <a:xfrm>
            <a:off x="9903574" y="3616204"/>
            <a:ext cx="0" cy="137390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矩形 143"/>
          <p:cNvSpPr/>
          <p:nvPr/>
        </p:nvSpPr>
        <p:spPr>
          <a:xfrm>
            <a:off x="5452400" y="3799333"/>
            <a:ext cx="1329991" cy="1021080"/>
          </a:xfrm>
          <a:prstGeom prst="rect">
            <a:avLst/>
          </a:prstGeom>
        </p:spPr>
        <p:txBody>
          <a:bodyPr wrap="square" lIns="98009" tIns="49005" rIns="98009" bIns="49005">
            <a:spAutoFit/>
          </a:bodyPr>
          <a:lstStyle/>
          <a:p>
            <a:r>
              <a:rPr lang="en-US" altLang="zh-CN" sz="6000" b="1" spc="80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rPr>
              <a:t>02</a:t>
            </a:r>
            <a:endParaRPr lang="zh-CN" altLang="en-US" sz="6000" b="1" dirty="0">
              <a:solidFill>
                <a:schemeClr val="bg1"/>
              </a:solidFill>
              <a:latin typeface="+mj-lt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145" name="矩形 144"/>
          <p:cNvSpPr/>
          <p:nvPr/>
        </p:nvSpPr>
        <p:spPr>
          <a:xfrm>
            <a:off x="6569284" y="4400489"/>
            <a:ext cx="3119118" cy="2393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 defTabSz="1216660">
              <a:lnSpc>
                <a:spcPct val="130000"/>
              </a:lnSpc>
              <a:spcAft>
                <a:spcPts val="600"/>
              </a:spcAft>
            </a:pPr>
            <a:r>
              <a:rPr lang="zh-CN" altLang="en-US" sz="1200" dirty="0">
                <a:solidFill>
                  <a:schemeClr val="bg1"/>
                </a:solidFill>
                <a:sym typeface="Arial" panose="020B0604020202020204" pitchFamily="34" charset="0"/>
              </a:rPr>
              <a:t>單擊此處可編輯內容，根據您的需要自由拉伸</a:t>
            </a:r>
            <a:endParaRPr lang="zh-CN" altLang="en-US" sz="1200" dirty="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146" name="矩形 145"/>
          <p:cNvSpPr/>
          <p:nvPr/>
        </p:nvSpPr>
        <p:spPr>
          <a:xfrm>
            <a:off x="6512134" y="3916775"/>
            <a:ext cx="2313940" cy="405130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/>
          <a:p>
            <a:r>
              <a:rPr lang="zh-CN" altLang="en-US" sz="2000" b="1" spc="80" dirty="0">
                <a:solidFill>
                  <a:schemeClr val="bg1"/>
                </a:solidFill>
                <a:latin typeface="+mj-lt"/>
                <a:sym typeface="Microsoft YaHei" panose="020B0503020204020204" pitchFamily="34" charset="-122"/>
              </a:rPr>
              <a:t>單擊此處添加說明</a:t>
            </a:r>
            <a:endParaRPr lang="zh-CN" altLang="en-US" sz="2000" b="1" spc="80" dirty="0">
              <a:solidFill>
                <a:schemeClr val="bg1"/>
              </a:solidFill>
              <a:latin typeface="+mj-lt"/>
              <a:sym typeface="Microsoft YaHei" panose="020B0503020204020204" pitchFamily="34" charset="-122"/>
            </a:endParaRPr>
          </a:p>
        </p:txBody>
      </p:sp>
      <p:cxnSp>
        <p:nvCxnSpPr>
          <p:cNvPr id="147" name="直接连接符 146"/>
          <p:cNvCxnSpPr/>
          <p:nvPr/>
        </p:nvCxnSpPr>
        <p:spPr>
          <a:xfrm>
            <a:off x="6591220" y="4315758"/>
            <a:ext cx="307333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组合 50"/>
          <p:cNvGrpSpPr/>
          <p:nvPr/>
        </p:nvGrpSpPr>
        <p:grpSpPr>
          <a:xfrm>
            <a:off x="1214202" y="39495"/>
            <a:ext cx="2394824" cy="466725"/>
            <a:chOff x="1214202" y="39495"/>
            <a:chExt cx="2394824" cy="466725"/>
          </a:xfrm>
        </p:grpSpPr>
        <p:sp>
          <p:nvSpPr>
            <p:cNvPr id="52" name="矩形 51"/>
            <p:cNvSpPr/>
            <p:nvPr/>
          </p:nvSpPr>
          <p:spPr>
            <a:xfrm>
              <a:off x="1214202" y="39495"/>
              <a:ext cx="690797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2400" b="1" spc="80" dirty="0">
                  <a:solidFill>
                    <a:schemeClr val="bg1"/>
                  </a:solidFill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04</a:t>
              </a:r>
              <a:endParaRPr lang="zh-CN" altLang="en-US" sz="2400" b="1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1706566" y="79453"/>
              <a:ext cx="1902460" cy="34353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1600" spc="80" dirty="0">
                  <a:solidFill>
                    <a:schemeClr val="bg1"/>
                  </a:solidFill>
                  <a:latin typeface="+mn-ea"/>
                  <a:sym typeface="Microsoft YaHei" panose="020B0503020204020204" pitchFamily="34" charset="-122"/>
                </a:rPr>
                <a:t>單擊此處添加標題</a:t>
              </a:r>
              <a:endParaRPr lang="zh-CN" altLang="en-US" sz="1600" spc="80" dirty="0">
                <a:solidFill>
                  <a:schemeClr val="bg1"/>
                </a:solidFill>
                <a:latin typeface="+mn-ea"/>
                <a:sym typeface="Microsoft YaHei" panose="020B0503020204020204" pitchFamily="34" charset="-122"/>
              </a:endParaRPr>
            </a:p>
          </p:txBody>
        </p:sp>
        <p:cxnSp>
          <p:nvCxnSpPr>
            <p:cNvPr id="54" name="直接连接符 53"/>
            <p:cNvCxnSpPr/>
            <p:nvPr/>
          </p:nvCxnSpPr>
          <p:spPr>
            <a:xfrm>
              <a:off x="1633812" y="382044"/>
              <a:ext cx="19368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"/>
          <p:cNvSpPr/>
          <p:nvPr>
            <p:custDataLst>
              <p:tags r:id="rId1"/>
            </p:custDataLst>
          </p:nvPr>
        </p:nvSpPr>
        <p:spPr>
          <a:xfrm>
            <a:off x="839788" y="3601049"/>
            <a:ext cx="10464290" cy="2000093"/>
          </a:xfrm>
          <a:prstGeom prst="roundRect">
            <a:avLst>
              <a:gd name="adj" fmla="val 5109"/>
            </a:avLst>
          </a:prstGeom>
          <a:solidFill>
            <a:srgbClr val="F97F3C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8" name="Rectangle 4"/>
          <p:cNvSpPr/>
          <p:nvPr>
            <p:custDataLst>
              <p:tags r:id="rId2"/>
            </p:custDataLst>
          </p:nvPr>
        </p:nvSpPr>
        <p:spPr>
          <a:xfrm>
            <a:off x="839788" y="1352912"/>
            <a:ext cx="10464290" cy="1999687"/>
          </a:xfrm>
          <a:prstGeom prst="roundRect">
            <a:avLst>
              <a:gd name="adj" fmla="val 5109"/>
            </a:avLst>
          </a:prstGeom>
          <a:solidFill>
            <a:schemeClr val="accent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0838479" y="63299"/>
            <a:ext cx="9575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+mj-lt"/>
              </a:rPr>
              <a:t>LOGO</a:t>
            </a:r>
            <a:endParaRPr lang="zh-CN" altLang="en-US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图片 13" descr="桌子上的笔记本电脑&#10;&#10;中度可信度描述已自动生成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362075"/>
            <a:ext cx="3118579" cy="1990324"/>
          </a:xfrm>
          <a:prstGeom prst="roundRect">
            <a:avLst>
              <a:gd name="adj" fmla="val 6229"/>
            </a:avLst>
          </a:prstGeom>
          <a:blipFill>
            <a:blip r:embed="rId4"/>
            <a:srcRect/>
            <a:stretch>
              <a:fillRect t="-2172" b="-2172"/>
            </a:stretch>
          </a:blipFill>
          <a:ln w="12700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3" name="图片 2" descr="桌子上放着笔记本电脑的人&#10;&#10;中度可信度描述已自动生成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919" y="3609974"/>
            <a:ext cx="3128160" cy="1991169"/>
          </a:xfrm>
          <a:prstGeom prst="roundRect">
            <a:avLst>
              <a:gd name="adj" fmla="val 6229"/>
            </a:avLst>
          </a:prstGeom>
          <a:blipFill>
            <a:blip r:embed="rId4"/>
            <a:srcRect/>
            <a:stretch>
              <a:fillRect t="-2172" b="-2172"/>
            </a:stretch>
          </a:blipFill>
          <a:ln w="12700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18" name="矩形 17"/>
          <p:cNvSpPr/>
          <p:nvPr/>
        </p:nvSpPr>
        <p:spPr>
          <a:xfrm rot="10800000">
            <a:off x="2449496" y="1364455"/>
            <a:ext cx="1518452" cy="198773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1" name="矩形 50"/>
          <p:cNvSpPr/>
          <p:nvPr/>
        </p:nvSpPr>
        <p:spPr>
          <a:xfrm rot="10800000">
            <a:off x="8175919" y="3609975"/>
            <a:ext cx="1518452" cy="1991168"/>
          </a:xfrm>
          <a:prstGeom prst="rect">
            <a:avLst/>
          </a:prstGeom>
          <a:gradFill>
            <a:gsLst>
              <a:gs pos="0">
                <a:srgbClr val="F97F3C">
                  <a:alpha val="0"/>
                </a:srgbClr>
              </a:gs>
              <a:gs pos="100000">
                <a:srgbClr val="F97F3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2" name="组合 21"/>
          <p:cNvGrpSpPr/>
          <p:nvPr/>
        </p:nvGrpSpPr>
        <p:grpSpPr>
          <a:xfrm>
            <a:off x="5124046" y="1583609"/>
            <a:ext cx="5572529" cy="1430927"/>
            <a:chOff x="5124046" y="1564559"/>
            <a:chExt cx="5572529" cy="1430927"/>
          </a:xfrm>
        </p:grpSpPr>
        <p:sp>
          <p:nvSpPr>
            <p:cNvPr id="52" name="矩形 51"/>
            <p:cNvSpPr/>
            <p:nvPr/>
          </p:nvSpPr>
          <p:spPr>
            <a:xfrm>
              <a:off x="5245259" y="2157286"/>
              <a:ext cx="5451316" cy="838200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400" dirty="0">
                  <a:solidFill>
                    <a:schemeClr val="bg1"/>
                  </a:solidFill>
                  <a:sym typeface="Arial" panose="020B0604020202020204" pitchFamily="34" charset="0"/>
                </a:rPr>
                <a:t>單擊此處可編輯內容，根據您的需要自由拉伸，單擊此處可編輯內容，根據您的需要自由拉伸，單擊此處可編輯內容，根據您的需要自由拉伸，單擊此處可編輯內容，根據您的需要自由拉伸</a:t>
              </a:r>
              <a:endParaRPr lang="zh-CN" altLang="en-US" sz="1400" dirty="0">
                <a:solidFill>
                  <a:schemeClr val="bg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5124046" y="1564559"/>
              <a:ext cx="27152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2400" spc="80" dirty="0">
                  <a:solidFill>
                    <a:schemeClr val="bg1"/>
                  </a:solidFill>
                  <a:latin typeface="+mj-ea"/>
                  <a:ea typeface="+mj-ea"/>
                  <a:sym typeface="Microsoft YaHei" panose="020B0503020204020204" pitchFamily="34" charset="-122"/>
                </a:rPr>
                <a:t>單擊此處添加說明</a:t>
              </a:r>
              <a:endParaRPr lang="zh-CN" altLang="en-US" sz="2400" spc="80" dirty="0">
                <a:solidFill>
                  <a:schemeClr val="bg1"/>
                </a:solidFill>
                <a:latin typeface="+mj-ea"/>
                <a:ea typeface="+mj-ea"/>
                <a:sym typeface="Microsoft YaHei" panose="020B0503020204020204" pitchFamily="34" charset="-122"/>
              </a:endParaRP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5245259" y="2082800"/>
              <a:ext cx="54513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组合 61"/>
          <p:cNvGrpSpPr/>
          <p:nvPr/>
        </p:nvGrpSpPr>
        <p:grpSpPr>
          <a:xfrm>
            <a:off x="1318992" y="3810328"/>
            <a:ext cx="5572529" cy="1430927"/>
            <a:chOff x="5124046" y="1564559"/>
            <a:chExt cx="5572529" cy="1430927"/>
          </a:xfrm>
        </p:grpSpPr>
        <p:sp>
          <p:nvSpPr>
            <p:cNvPr id="63" name="矩形 62"/>
            <p:cNvSpPr/>
            <p:nvPr/>
          </p:nvSpPr>
          <p:spPr>
            <a:xfrm>
              <a:off x="5245259" y="2157286"/>
              <a:ext cx="5451316" cy="838200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400" dirty="0">
                  <a:solidFill>
                    <a:schemeClr val="bg1"/>
                  </a:solidFill>
                  <a:sym typeface="Arial" panose="020B0604020202020204" pitchFamily="34" charset="0"/>
                </a:rPr>
                <a:t>單擊此處可編輯內容，根據您的需要自由拉伸，單擊此處可編輯內容，根據您的需要自由拉伸，單擊此處可編輯內容，根據您的需要自由拉伸，單擊此處可編輯內容，根據您的需要自由拉伸</a:t>
              </a:r>
              <a:endParaRPr lang="zh-CN" altLang="en-US" sz="1400" dirty="0">
                <a:solidFill>
                  <a:schemeClr val="bg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5124046" y="1564559"/>
              <a:ext cx="27152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2400" spc="80" dirty="0">
                  <a:solidFill>
                    <a:schemeClr val="bg1"/>
                  </a:solidFill>
                  <a:latin typeface="+mj-ea"/>
                  <a:ea typeface="+mj-ea"/>
                  <a:sym typeface="Microsoft YaHei" panose="020B0503020204020204" pitchFamily="34" charset="-122"/>
                </a:rPr>
                <a:t>單擊此處添加說明</a:t>
              </a:r>
              <a:endParaRPr lang="zh-CN" altLang="en-US" sz="2400" spc="80" dirty="0">
                <a:solidFill>
                  <a:schemeClr val="bg1"/>
                </a:solidFill>
                <a:latin typeface="+mj-ea"/>
                <a:ea typeface="+mj-ea"/>
                <a:sym typeface="Microsoft YaHei" panose="020B0503020204020204" pitchFamily="34" charset="-122"/>
              </a:endParaRPr>
            </a:p>
          </p:txBody>
        </p:sp>
        <p:cxnSp>
          <p:nvCxnSpPr>
            <p:cNvPr id="65" name="直接连接符 64"/>
            <p:cNvCxnSpPr/>
            <p:nvPr/>
          </p:nvCxnSpPr>
          <p:spPr>
            <a:xfrm>
              <a:off x="5245259" y="2082800"/>
              <a:ext cx="54513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/>
          <p:cNvGrpSpPr/>
          <p:nvPr/>
        </p:nvGrpSpPr>
        <p:grpSpPr>
          <a:xfrm>
            <a:off x="1214202" y="39495"/>
            <a:ext cx="2394824" cy="466725"/>
            <a:chOff x="1214202" y="39495"/>
            <a:chExt cx="2394824" cy="466725"/>
          </a:xfrm>
        </p:grpSpPr>
        <p:sp>
          <p:nvSpPr>
            <p:cNvPr id="21" name="矩形 20"/>
            <p:cNvSpPr/>
            <p:nvPr/>
          </p:nvSpPr>
          <p:spPr>
            <a:xfrm>
              <a:off x="1214202" y="39495"/>
              <a:ext cx="690797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2400" b="1" spc="80" dirty="0">
                  <a:solidFill>
                    <a:schemeClr val="bg1"/>
                  </a:solidFill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04</a:t>
              </a:r>
              <a:endParaRPr lang="zh-CN" altLang="en-US" sz="2400" b="1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706566" y="79453"/>
              <a:ext cx="1902460" cy="34353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1600" spc="80" dirty="0">
                  <a:solidFill>
                    <a:schemeClr val="bg1"/>
                  </a:solidFill>
                  <a:latin typeface="+mn-ea"/>
                  <a:sym typeface="Microsoft YaHei" panose="020B0503020204020204" pitchFamily="34" charset="-122"/>
                </a:rPr>
                <a:t>單擊此處添加標題</a:t>
              </a:r>
              <a:endParaRPr lang="zh-CN" altLang="en-US" sz="1600" spc="80" dirty="0">
                <a:solidFill>
                  <a:schemeClr val="bg1"/>
                </a:solidFill>
                <a:latin typeface="+mn-ea"/>
                <a:sym typeface="Microsoft YaHei" panose="020B0503020204020204" pitchFamily="34" charset="-122"/>
              </a:endParaRPr>
            </a:p>
          </p:txBody>
        </p:sp>
        <p:cxnSp>
          <p:nvCxnSpPr>
            <p:cNvPr id="24" name="直接连接符 23"/>
            <p:cNvCxnSpPr/>
            <p:nvPr/>
          </p:nvCxnSpPr>
          <p:spPr>
            <a:xfrm>
              <a:off x="1633812" y="382044"/>
              <a:ext cx="19368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/>
          <p:cNvSpPr/>
          <p:nvPr/>
        </p:nvSpPr>
        <p:spPr>
          <a:xfrm>
            <a:off x="3853874" y="0"/>
            <a:ext cx="1083324" cy="6857999"/>
          </a:xfrm>
          <a:prstGeom prst="rect">
            <a:avLst/>
          </a:prstGeom>
          <a:gradFill flip="none" rotWithShape="1">
            <a:gsLst>
              <a:gs pos="0">
                <a:srgbClr val="F57E43"/>
              </a:gs>
              <a:gs pos="100000">
                <a:srgbClr val="DB500B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  <p:sp>
        <p:nvSpPr>
          <p:cNvPr id="174" name="椭圆 173"/>
          <p:cNvSpPr/>
          <p:nvPr/>
        </p:nvSpPr>
        <p:spPr>
          <a:xfrm>
            <a:off x="7025246" y="4084164"/>
            <a:ext cx="286994" cy="28699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3" name="椭圆 172"/>
          <p:cNvSpPr/>
          <p:nvPr/>
        </p:nvSpPr>
        <p:spPr>
          <a:xfrm>
            <a:off x="7025246" y="3036836"/>
            <a:ext cx="286994" cy="2869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5" name="椭圆 174"/>
          <p:cNvSpPr/>
          <p:nvPr/>
        </p:nvSpPr>
        <p:spPr>
          <a:xfrm>
            <a:off x="7025246" y="5131492"/>
            <a:ext cx="286994" cy="2869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1" name="椭圆 170"/>
          <p:cNvSpPr/>
          <p:nvPr/>
        </p:nvSpPr>
        <p:spPr>
          <a:xfrm>
            <a:off x="7025246" y="1989508"/>
            <a:ext cx="286994" cy="28699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4834729" cy="6858000"/>
          </a:xfrm>
          <a:prstGeom prst="rect">
            <a:avLst/>
          </a:prstGeom>
          <a:gradFill flip="none" rotWithShape="1">
            <a:gsLst>
              <a:gs pos="0">
                <a:srgbClr val="121C59"/>
              </a:gs>
              <a:gs pos="100000">
                <a:srgbClr val="1B2A87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pic>
        <p:nvPicPr>
          <p:cNvPr id="13" name="图片 12" descr="建筑的高楼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851840"/>
            <a:ext cx="5844541" cy="6020675"/>
          </a:xfrm>
          <a:prstGeom prst="rect">
            <a:avLst/>
          </a:prstGeom>
          <a:effectLst>
            <a:outerShdw blurRad="25400" dist="38100" dir="13500000" algn="br" rotWithShape="0">
              <a:prstClr val="black">
                <a:alpha val="24000"/>
              </a:prstClr>
            </a:outerShdw>
          </a:effectLst>
        </p:spPr>
      </p:pic>
      <p:grpSp>
        <p:nvGrpSpPr>
          <p:cNvPr id="122" name="组合 121"/>
          <p:cNvGrpSpPr/>
          <p:nvPr/>
        </p:nvGrpSpPr>
        <p:grpSpPr>
          <a:xfrm>
            <a:off x="6832151" y="501813"/>
            <a:ext cx="3629981" cy="922020"/>
            <a:chOff x="873477" y="3589349"/>
            <a:chExt cx="3629981" cy="922020"/>
          </a:xfrm>
        </p:grpSpPr>
        <p:cxnSp>
          <p:nvCxnSpPr>
            <p:cNvPr id="23" name="直接连接符 22"/>
            <p:cNvCxnSpPr/>
            <p:nvPr/>
          </p:nvCxnSpPr>
          <p:spPr>
            <a:xfrm flipH="1">
              <a:off x="2520344" y="3996760"/>
              <a:ext cx="159657" cy="377371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873477" y="3589349"/>
              <a:ext cx="3629981" cy="922020"/>
              <a:chOff x="873477" y="3603864"/>
              <a:chExt cx="3629981" cy="922020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873477" y="3603864"/>
                <a:ext cx="1554480" cy="9220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5400" dirty="0">
                    <a:solidFill>
                      <a:schemeClr val="accent1"/>
                    </a:solidFill>
                    <a:latin typeface="+mj-ea"/>
                    <a:ea typeface="+mj-ea"/>
                  </a:rPr>
                  <a:t>目錄</a:t>
                </a:r>
                <a:endParaRPr lang="zh-CN" altLang="en-US" sz="5400" dirty="0">
                  <a:solidFill>
                    <a:schemeClr val="accent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2700058" y="3969222"/>
                <a:ext cx="180340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dirty="0">
                    <a:solidFill>
                      <a:schemeClr val="accent1"/>
                    </a:solidFill>
                  </a:rPr>
                  <a:t>Contents</a:t>
                </a:r>
                <a:endParaRPr lang="zh-CN" altLang="en-US" sz="2800" dirty="0">
                  <a:solidFill>
                    <a:schemeClr val="accent1"/>
                  </a:solidFill>
                </a:endParaRPr>
              </a:p>
            </p:txBody>
          </p:sp>
        </p:grpSp>
      </p:grpSp>
      <p:grpSp>
        <p:nvGrpSpPr>
          <p:cNvPr id="25" name="组合 24"/>
          <p:cNvGrpSpPr/>
          <p:nvPr/>
        </p:nvGrpSpPr>
        <p:grpSpPr>
          <a:xfrm>
            <a:off x="11245347" y="314325"/>
            <a:ext cx="582396" cy="151760"/>
            <a:chOff x="8763000" y="-1187196"/>
            <a:chExt cx="923541" cy="240655"/>
          </a:xfrm>
          <a:solidFill>
            <a:srgbClr val="F46D2B"/>
          </a:solidFill>
        </p:grpSpPr>
        <p:sp>
          <p:nvSpPr>
            <p:cNvPr id="26" name="椭圆 25"/>
            <p:cNvSpPr/>
            <p:nvPr/>
          </p:nvSpPr>
          <p:spPr>
            <a:xfrm>
              <a:off x="8763000" y="-1187196"/>
              <a:ext cx="240655" cy="240655"/>
            </a:xfrm>
            <a:prstGeom prst="ellipse">
              <a:avLst/>
            </a:prstGeom>
            <a:solidFill>
              <a:srgbClr val="F46D2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椭圆 26"/>
            <p:cNvSpPr/>
            <p:nvPr/>
          </p:nvSpPr>
          <p:spPr>
            <a:xfrm>
              <a:off x="9104443" y="-1187196"/>
              <a:ext cx="240655" cy="240655"/>
            </a:xfrm>
            <a:prstGeom prst="ellipse">
              <a:avLst/>
            </a:prstGeom>
            <a:solidFill>
              <a:srgbClr val="F46D2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椭圆 27"/>
            <p:cNvSpPr/>
            <p:nvPr/>
          </p:nvSpPr>
          <p:spPr>
            <a:xfrm>
              <a:off x="9445886" y="-1187196"/>
              <a:ext cx="240655" cy="24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圆: 空心 28"/>
          <p:cNvSpPr/>
          <p:nvPr/>
        </p:nvSpPr>
        <p:spPr>
          <a:xfrm>
            <a:off x="11617015" y="6270214"/>
            <a:ext cx="1204602" cy="1204602"/>
          </a:xfrm>
          <a:prstGeom prst="donut">
            <a:avLst>
              <a:gd name="adj" fmla="val 20659"/>
            </a:avLst>
          </a:pr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0" name="圆: 空心 29"/>
          <p:cNvSpPr/>
          <p:nvPr/>
        </p:nvSpPr>
        <p:spPr>
          <a:xfrm>
            <a:off x="-1246515" y="-1565822"/>
            <a:ext cx="2539393" cy="2539393"/>
          </a:xfrm>
          <a:prstGeom prst="donut">
            <a:avLst>
              <a:gd name="adj" fmla="val 20659"/>
            </a:avLst>
          </a:pr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24" name="矩形 123"/>
          <p:cNvSpPr/>
          <p:nvPr/>
        </p:nvSpPr>
        <p:spPr>
          <a:xfrm>
            <a:off x="6944264" y="1887573"/>
            <a:ext cx="1061709" cy="928370"/>
          </a:xfrm>
          <a:prstGeom prst="rect">
            <a:avLst/>
          </a:prstGeom>
        </p:spPr>
        <p:txBody>
          <a:bodyPr wrap="square" lIns="98009" tIns="49005" rIns="98009" bIns="49005">
            <a:spAutoFit/>
          </a:bodyPr>
          <a:lstStyle/>
          <a:p>
            <a:r>
              <a:rPr lang="en-US" altLang="zh-CN" sz="5400" b="1" spc="80" dirty="0">
                <a:solidFill>
                  <a:schemeClr val="accent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rPr>
              <a:t>01</a:t>
            </a:r>
            <a:endParaRPr lang="zh-CN" altLang="en-US" sz="5400" b="1" dirty="0">
              <a:solidFill>
                <a:schemeClr val="accent1"/>
              </a:solidFill>
              <a:latin typeface="+mj-lt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cxnSp>
        <p:nvCxnSpPr>
          <p:cNvPr id="131" name="直接连接符 130"/>
          <p:cNvCxnSpPr/>
          <p:nvPr/>
        </p:nvCxnSpPr>
        <p:spPr>
          <a:xfrm>
            <a:off x="7653531" y="2606956"/>
            <a:ext cx="3111500" cy="2705"/>
          </a:xfrm>
          <a:prstGeom prst="line">
            <a:avLst/>
          </a:prstGeom>
          <a:ln cap="rnd">
            <a:solidFill>
              <a:schemeClr val="accent1">
                <a:alpha val="3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矩形 122"/>
          <p:cNvSpPr/>
          <p:nvPr/>
        </p:nvSpPr>
        <p:spPr>
          <a:xfrm>
            <a:off x="7974073" y="2172760"/>
            <a:ext cx="2715260" cy="466725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/>
          <a:p>
            <a:r>
              <a:rPr lang="zh-CN" altLang="en-US" sz="2400" spc="80" dirty="0">
                <a:solidFill>
                  <a:schemeClr val="accent1"/>
                </a:solidFill>
                <a:latin typeface="+mn-ea"/>
                <a:sym typeface="Microsoft YaHei" panose="020B0503020204020204" pitchFamily="34" charset="-122"/>
              </a:rPr>
              <a:t>單擊此處添加標題</a:t>
            </a:r>
            <a:endParaRPr lang="zh-CN" altLang="en-US" sz="2400" spc="80" dirty="0">
              <a:solidFill>
                <a:schemeClr val="accent1"/>
              </a:solidFill>
              <a:latin typeface="+mn-ea"/>
              <a:sym typeface="Microsoft YaHei" panose="020B0503020204020204" pitchFamily="34" charset="-122"/>
            </a:endParaRPr>
          </a:p>
        </p:txBody>
      </p:sp>
      <p:sp>
        <p:nvSpPr>
          <p:cNvPr id="144" name="矩形 143"/>
          <p:cNvSpPr/>
          <p:nvPr/>
        </p:nvSpPr>
        <p:spPr>
          <a:xfrm>
            <a:off x="6944264" y="2944887"/>
            <a:ext cx="1140525" cy="928370"/>
          </a:xfrm>
          <a:prstGeom prst="rect">
            <a:avLst/>
          </a:prstGeom>
        </p:spPr>
        <p:txBody>
          <a:bodyPr wrap="square" lIns="98009" tIns="49005" rIns="98009" bIns="49005">
            <a:spAutoFit/>
          </a:bodyPr>
          <a:lstStyle/>
          <a:p>
            <a:r>
              <a:rPr lang="en-US" altLang="zh-CN" sz="5400" b="1" spc="80" dirty="0">
                <a:solidFill>
                  <a:srgbClr val="F97F3C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rPr>
              <a:t>02</a:t>
            </a:r>
            <a:endParaRPr lang="zh-CN" altLang="en-US" sz="5400" b="1" dirty="0">
              <a:solidFill>
                <a:srgbClr val="F97F3C"/>
              </a:solidFill>
              <a:latin typeface="+mj-lt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cxnSp>
        <p:nvCxnSpPr>
          <p:cNvPr id="145" name="直接连接符 144"/>
          <p:cNvCxnSpPr/>
          <p:nvPr/>
        </p:nvCxnSpPr>
        <p:spPr>
          <a:xfrm>
            <a:off x="7653531" y="3662212"/>
            <a:ext cx="3111500" cy="0"/>
          </a:xfrm>
          <a:prstGeom prst="line">
            <a:avLst/>
          </a:prstGeom>
          <a:ln cap="rnd">
            <a:solidFill>
              <a:schemeClr val="accent2">
                <a:alpha val="3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矩形 142"/>
          <p:cNvSpPr/>
          <p:nvPr/>
        </p:nvSpPr>
        <p:spPr>
          <a:xfrm>
            <a:off x="7974073" y="3223611"/>
            <a:ext cx="2715260" cy="466725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/>
          <a:p>
            <a:r>
              <a:rPr lang="zh-CN" altLang="en-US" sz="2400" spc="80" dirty="0">
                <a:solidFill>
                  <a:schemeClr val="accent2"/>
                </a:solidFill>
                <a:latin typeface="+mn-ea"/>
                <a:sym typeface="Microsoft YaHei" panose="020B0503020204020204" pitchFamily="34" charset="-122"/>
              </a:rPr>
              <a:t>單擊此處添加標題</a:t>
            </a:r>
            <a:endParaRPr lang="zh-CN" altLang="en-US" sz="2400" spc="80" dirty="0">
              <a:solidFill>
                <a:schemeClr val="accent2"/>
              </a:solidFill>
              <a:latin typeface="+mn-ea"/>
              <a:sym typeface="Microsoft YaHei" panose="020B0503020204020204" pitchFamily="34" charset="-122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6944264" y="4002201"/>
            <a:ext cx="1128739" cy="928370"/>
          </a:xfrm>
          <a:prstGeom prst="rect">
            <a:avLst/>
          </a:prstGeom>
        </p:spPr>
        <p:txBody>
          <a:bodyPr wrap="square" lIns="98009" tIns="49005" rIns="98009" bIns="49005">
            <a:spAutoFit/>
          </a:bodyPr>
          <a:lstStyle/>
          <a:p>
            <a:r>
              <a:rPr lang="en-US" altLang="zh-CN" sz="5400" b="1" spc="80" dirty="0">
                <a:solidFill>
                  <a:schemeClr val="accent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rPr>
              <a:t>03</a:t>
            </a:r>
            <a:endParaRPr lang="zh-CN" altLang="en-US" sz="5400" b="1" dirty="0">
              <a:solidFill>
                <a:schemeClr val="accent1"/>
              </a:solidFill>
              <a:latin typeface="+mj-lt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cxnSp>
        <p:nvCxnSpPr>
          <p:cNvPr id="150" name="直接连接符 149"/>
          <p:cNvCxnSpPr/>
          <p:nvPr/>
        </p:nvCxnSpPr>
        <p:spPr>
          <a:xfrm>
            <a:off x="7653531" y="4717937"/>
            <a:ext cx="3111500" cy="0"/>
          </a:xfrm>
          <a:prstGeom prst="line">
            <a:avLst/>
          </a:prstGeom>
          <a:ln cap="rnd">
            <a:solidFill>
              <a:schemeClr val="accent1">
                <a:alpha val="3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矩形 147"/>
          <p:cNvSpPr/>
          <p:nvPr/>
        </p:nvSpPr>
        <p:spPr>
          <a:xfrm>
            <a:off x="7974073" y="4270661"/>
            <a:ext cx="2715260" cy="466725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/>
          <a:p>
            <a:r>
              <a:rPr lang="zh-CN" altLang="en-US" sz="2400" spc="80" dirty="0">
                <a:solidFill>
                  <a:schemeClr val="accent1"/>
                </a:solidFill>
                <a:latin typeface="+mn-ea"/>
                <a:sym typeface="Microsoft YaHei" panose="020B0503020204020204" pitchFamily="34" charset="-122"/>
              </a:rPr>
              <a:t>單擊此處添加標題</a:t>
            </a:r>
            <a:endParaRPr lang="zh-CN" altLang="en-US" sz="2400" spc="80" dirty="0">
              <a:solidFill>
                <a:schemeClr val="accent1"/>
              </a:solidFill>
              <a:latin typeface="+mn-ea"/>
              <a:sym typeface="Microsoft YaHei" panose="020B0503020204020204" pitchFamily="34" charset="-122"/>
            </a:endParaRPr>
          </a:p>
        </p:txBody>
      </p:sp>
      <p:sp>
        <p:nvSpPr>
          <p:cNvPr id="154" name="矩形 153"/>
          <p:cNvSpPr/>
          <p:nvPr/>
        </p:nvSpPr>
        <p:spPr>
          <a:xfrm>
            <a:off x="6944264" y="5059515"/>
            <a:ext cx="1128739" cy="928370"/>
          </a:xfrm>
          <a:prstGeom prst="rect">
            <a:avLst/>
          </a:prstGeom>
        </p:spPr>
        <p:txBody>
          <a:bodyPr wrap="square" lIns="98009" tIns="49005" rIns="98009" bIns="49005">
            <a:spAutoFit/>
          </a:bodyPr>
          <a:lstStyle/>
          <a:p>
            <a:r>
              <a:rPr lang="en-US" altLang="zh-CN" sz="5400" b="1" spc="80" dirty="0">
                <a:solidFill>
                  <a:srgbClr val="F97F3C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rPr>
              <a:t>04</a:t>
            </a:r>
            <a:endParaRPr lang="zh-CN" altLang="en-US" sz="5400" b="1" dirty="0">
              <a:solidFill>
                <a:srgbClr val="F97F3C"/>
              </a:solidFill>
              <a:latin typeface="+mj-lt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cxnSp>
        <p:nvCxnSpPr>
          <p:cNvPr id="155" name="直接连接符 154"/>
          <p:cNvCxnSpPr/>
          <p:nvPr/>
        </p:nvCxnSpPr>
        <p:spPr>
          <a:xfrm>
            <a:off x="7772934" y="5767314"/>
            <a:ext cx="2992097" cy="0"/>
          </a:xfrm>
          <a:prstGeom prst="line">
            <a:avLst/>
          </a:prstGeom>
          <a:ln cap="rnd">
            <a:solidFill>
              <a:schemeClr val="accent2">
                <a:alpha val="3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矩形 152"/>
          <p:cNvSpPr/>
          <p:nvPr/>
        </p:nvSpPr>
        <p:spPr>
          <a:xfrm>
            <a:off x="7974073" y="5326101"/>
            <a:ext cx="2715260" cy="466725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/>
          <a:p>
            <a:r>
              <a:rPr lang="zh-CN" altLang="en-US" sz="2400" spc="80" dirty="0">
                <a:solidFill>
                  <a:schemeClr val="accent2"/>
                </a:solidFill>
                <a:latin typeface="+mn-ea"/>
                <a:sym typeface="Microsoft YaHei" panose="020B0503020204020204" pitchFamily="34" charset="-122"/>
              </a:rPr>
              <a:t>單擊此處添加標題</a:t>
            </a:r>
            <a:endParaRPr lang="zh-CN" altLang="en-US" sz="2400" spc="80" dirty="0">
              <a:solidFill>
                <a:schemeClr val="accent2"/>
              </a:solidFill>
              <a:latin typeface="+mn-ea"/>
              <a:sym typeface="Microsoft YaHei" panose="020B0503020204020204" pitchFamily="3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21C59"/>
            </a:gs>
            <a:gs pos="100000">
              <a:srgbClr val="1B2A87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圆: 空心 73"/>
          <p:cNvSpPr/>
          <p:nvPr/>
        </p:nvSpPr>
        <p:spPr>
          <a:xfrm>
            <a:off x="9051667" y="3385853"/>
            <a:ext cx="5121515" cy="5121515"/>
          </a:xfrm>
          <a:prstGeom prst="donut">
            <a:avLst>
              <a:gd name="adj" fmla="val 20659"/>
            </a:avLst>
          </a:pr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41" name="图片 40" descr="太阳在山上&#10;&#10;中度可信度描述已自动生成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32" t="7949" r="31544" b="9782"/>
          <a:stretch>
            <a:fillRect/>
          </a:stretch>
        </p:blipFill>
        <p:spPr>
          <a:xfrm>
            <a:off x="7740931" y="1016889"/>
            <a:ext cx="3504416" cy="5642004"/>
          </a:xfrm>
          <a:custGeom>
            <a:avLst/>
            <a:gdLst>
              <a:gd name="connsiteX0" fmla="*/ 1752209 w 3504417"/>
              <a:gd name="connsiteY0" fmla="*/ 0 h 5642004"/>
              <a:gd name="connsiteX1" fmla="*/ 3504417 w 3504417"/>
              <a:gd name="connsiteY1" fmla="*/ 1752209 h 5642004"/>
              <a:gd name="connsiteX2" fmla="*/ 3504417 w 3504417"/>
              <a:gd name="connsiteY2" fmla="*/ 5642004 h 5642004"/>
              <a:gd name="connsiteX3" fmla="*/ 0 w 3504417"/>
              <a:gd name="connsiteY3" fmla="*/ 5642004 h 5642004"/>
              <a:gd name="connsiteX4" fmla="*/ 0 w 3504417"/>
              <a:gd name="connsiteY4" fmla="*/ 1752209 h 5642004"/>
              <a:gd name="connsiteX5" fmla="*/ 1752209 w 3504417"/>
              <a:gd name="connsiteY5" fmla="*/ 0 h 5642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4417" h="5642004">
                <a:moveTo>
                  <a:pt x="1752209" y="0"/>
                </a:moveTo>
                <a:cubicBezTo>
                  <a:pt x="2719927" y="0"/>
                  <a:pt x="3504417" y="784491"/>
                  <a:pt x="3504417" y="1752209"/>
                </a:cubicBezTo>
                <a:lnTo>
                  <a:pt x="3504417" y="5642004"/>
                </a:lnTo>
                <a:lnTo>
                  <a:pt x="0" y="5642004"/>
                </a:lnTo>
                <a:lnTo>
                  <a:pt x="0" y="1752209"/>
                </a:lnTo>
                <a:cubicBezTo>
                  <a:pt x="0" y="784491"/>
                  <a:pt x="784491" y="0"/>
                  <a:pt x="1752209" y="0"/>
                </a:cubicBezTo>
                <a:close/>
              </a:path>
            </a:pathLst>
          </a:custGeom>
        </p:spPr>
      </p:pic>
      <p:sp>
        <p:nvSpPr>
          <p:cNvPr id="35" name="任意多边形: 形状 34"/>
          <p:cNvSpPr/>
          <p:nvPr/>
        </p:nvSpPr>
        <p:spPr>
          <a:xfrm>
            <a:off x="7588991" y="889282"/>
            <a:ext cx="3808296" cy="6093910"/>
          </a:xfrm>
          <a:custGeom>
            <a:avLst/>
            <a:gdLst>
              <a:gd name="connsiteX0" fmla="*/ 1904148 w 3808296"/>
              <a:gd name="connsiteY0" fmla="*/ 0 h 6093910"/>
              <a:gd name="connsiteX1" fmla="*/ 3808296 w 3808296"/>
              <a:gd name="connsiteY1" fmla="*/ 1904148 h 6093910"/>
              <a:gd name="connsiteX2" fmla="*/ 3808296 w 3808296"/>
              <a:gd name="connsiteY2" fmla="*/ 6093910 h 6093910"/>
              <a:gd name="connsiteX3" fmla="*/ 0 w 3808296"/>
              <a:gd name="connsiteY3" fmla="*/ 6093910 h 6093910"/>
              <a:gd name="connsiteX4" fmla="*/ 0 w 3808296"/>
              <a:gd name="connsiteY4" fmla="*/ 1904148 h 6093910"/>
              <a:gd name="connsiteX5" fmla="*/ 1904148 w 3808296"/>
              <a:gd name="connsiteY5" fmla="*/ 0 h 609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08296" h="6093910">
                <a:moveTo>
                  <a:pt x="1904148" y="0"/>
                </a:moveTo>
                <a:cubicBezTo>
                  <a:pt x="2955780" y="0"/>
                  <a:pt x="3808296" y="852516"/>
                  <a:pt x="3808296" y="1904148"/>
                </a:cubicBezTo>
                <a:lnTo>
                  <a:pt x="3808296" y="6093910"/>
                </a:lnTo>
                <a:lnTo>
                  <a:pt x="0" y="6093910"/>
                </a:lnTo>
                <a:lnTo>
                  <a:pt x="0" y="1904148"/>
                </a:lnTo>
                <a:cubicBezTo>
                  <a:pt x="0" y="852516"/>
                  <a:pt x="852516" y="0"/>
                  <a:pt x="1904148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0" y="5753100"/>
            <a:ext cx="75889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圆: 空心 65"/>
          <p:cNvSpPr/>
          <p:nvPr/>
        </p:nvSpPr>
        <p:spPr>
          <a:xfrm>
            <a:off x="-1246515" y="-1565822"/>
            <a:ext cx="2539393" cy="2539393"/>
          </a:xfrm>
          <a:prstGeom prst="donut">
            <a:avLst>
              <a:gd name="adj" fmla="val 20659"/>
            </a:avLst>
          </a:pr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11245347" y="314325"/>
            <a:ext cx="582396" cy="151760"/>
            <a:chOff x="8763000" y="-1187196"/>
            <a:chExt cx="923541" cy="240655"/>
          </a:xfrm>
          <a:solidFill>
            <a:srgbClr val="F46D2B"/>
          </a:solidFill>
        </p:grpSpPr>
        <p:sp>
          <p:nvSpPr>
            <p:cNvPr id="70" name="椭圆 69"/>
            <p:cNvSpPr/>
            <p:nvPr/>
          </p:nvSpPr>
          <p:spPr>
            <a:xfrm>
              <a:off x="8763000" y="-1187196"/>
              <a:ext cx="240655" cy="240655"/>
            </a:xfrm>
            <a:prstGeom prst="ellipse">
              <a:avLst/>
            </a:prstGeom>
            <a:solidFill>
              <a:srgbClr val="F46D2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椭圆 70"/>
            <p:cNvSpPr/>
            <p:nvPr/>
          </p:nvSpPr>
          <p:spPr>
            <a:xfrm>
              <a:off x="9104443" y="-1187196"/>
              <a:ext cx="240655" cy="240655"/>
            </a:xfrm>
            <a:prstGeom prst="ellipse">
              <a:avLst/>
            </a:prstGeom>
            <a:solidFill>
              <a:srgbClr val="F46D2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椭圆 71"/>
            <p:cNvSpPr/>
            <p:nvPr/>
          </p:nvSpPr>
          <p:spPr>
            <a:xfrm>
              <a:off x="9445886" y="-1187196"/>
              <a:ext cx="240655" cy="24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28696" y="6082058"/>
            <a:ext cx="668015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500">
                <a:solidFill>
                  <a:schemeClr val="bg1">
                    <a:alpha val="48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dirty="0"/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dirty="0"/>
          </a:p>
          <a:p>
            <a:pPr>
              <a:lnSpc>
                <a:spcPct val="100000"/>
              </a:lnSpc>
            </a:pPr>
            <a:endParaRPr lang="en-US" altLang="zh-CN" dirty="0"/>
          </a:p>
          <a:p>
            <a:pPr>
              <a:lnSpc>
                <a:spcPct val="100000"/>
              </a:lnSpc>
            </a:pPr>
            <a:r>
              <a:rPr lang="en-US" altLang="zh-CN" dirty="0"/>
              <a:t>Nunc viverra imperdiet enim. Fusce est. Vivamus a tellus.</a:t>
            </a:r>
            <a:endParaRPr lang="en-US" altLang="zh-CN" dirty="0"/>
          </a:p>
          <a:p>
            <a:pPr>
              <a:lnSpc>
                <a:spcPct val="100000"/>
              </a:lnSpc>
            </a:pPr>
            <a:endParaRPr lang="en-US" altLang="zh-CN" dirty="0"/>
          </a:p>
          <a:p>
            <a:pPr>
              <a:lnSpc>
                <a:spcPct val="100000"/>
              </a:lnSpc>
            </a:pPr>
            <a:r>
              <a:rPr lang="en-US" altLang="zh-CN" dirty="0"/>
              <a:t>Pellentesque habitant morbi tristique senectus et netus et malesuada fames ac turpis egestas. Proin pharetra nonummy pede. Mauris et </a:t>
            </a:r>
            <a:r>
              <a:rPr lang="en-US" altLang="zh-CN" dirty="0" err="1"/>
              <a:t>orci</a:t>
            </a:r>
            <a:r>
              <a:rPr lang="en-US" altLang="zh-CN" dirty="0"/>
              <a:t>.</a:t>
            </a:r>
            <a:endParaRPr lang="en-US" altLang="zh-CN" dirty="0"/>
          </a:p>
        </p:txBody>
      </p:sp>
      <p:sp>
        <p:nvSpPr>
          <p:cNvPr id="25" name="文本框 24"/>
          <p:cNvSpPr txBox="1"/>
          <p:nvPr/>
        </p:nvSpPr>
        <p:spPr>
          <a:xfrm>
            <a:off x="688455" y="1727693"/>
            <a:ext cx="22402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商務風</a:t>
            </a:r>
            <a:endParaRPr lang="zh-CN" alt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66460" y="2497526"/>
            <a:ext cx="625983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dirty="0">
                <a:gradFill>
                  <a:gsLst>
                    <a:gs pos="0">
                      <a:srgbClr val="F8A378"/>
                    </a:gs>
                    <a:gs pos="100000">
                      <a:srgbClr val="F46D2B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工作彙報</a:t>
            </a:r>
            <a:r>
              <a:rPr lang="en-US" altLang="zh-CN" sz="6000" dirty="0">
                <a:gradFill>
                  <a:gsLst>
                    <a:gs pos="0">
                      <a:srgbClr val="F8A378"/>
                    </a:gs>
                    <a:gs pos="100000">
                      <a:srgbClr val="F46D2B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PPT</a:t>
            </a:r>
            <a:r>
              <a:rPr lang="zh-CN" altLang="en-US" sz="6000" dirty="0">
                <a:gradFill>
                  <a:gsLst>
                    <a:gs pos="0">
                      <a:srgbClr val="F8A378"/>
                    </a:gs>
                    <a:gs pos="100000">
                      <a:srgbClr val="F46D2B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範本</a:t>
            </a:r>
            <a:endParaRPr lang="zh-CN" altLang="en-US" sz="60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806889" y="4479454"/>
            <a:ext cx="2197101" cy="580059"/>
            <a:chOff x="867034" y="4472903"/>
            <a:chExt cx="2197101" cy="580059"/>
          </a:xfrm>
        </p:grpSpPr>
        <p:sp>
          <p:nvSpPr>
            <p:cNvPr id="29" name="矩形: 对角圆角 28"/>
            <p:cNvSpPr/>
            <p:nvPr/>
          </p:nvSpPr>
          <p:spPr>
            <a:xfrm>
              <a:off x="867034" y="4472903"/>
              <a:ext cx="2197101" cy="580059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57E43"/>
                </a:gs>
                <a:gs pos="100000">
                  <a:srgbClr val="DB500B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gradFill>
                  <a:gsLst>
                    <a:gs pos="0">
                      <a:srgbClr val="F8A378"/>
                    </a:gs>
                    <a:gs pos="100000">
                      <a:srgbClr val="F46D2B"/>
                    </a:gs>
                  </a:gsLst>
                  <a:lin ang="2700000" scaled="1"/>
                </a:gradFill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180754" y="4578266"/>
              <a:ext cx="1579245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</a:rPr>
                <a:t>彙報人：</a:t>
              </a:r>
              <a:r>
                <a:rPr lang="en-US" altLang="zh-CN" dirty="0">
                  <a:solidFill>
                    <a:schemeClr val="bg1"/>
                  </a:solidFill>
                </a:rPr>
                <a:t>XXX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2" name="直接连接符 41"/>
          <p:cNvCxnSpPr>
            <a:stCxn id="25" idx="3"/>
          </p:cNvCxnSpPr>
          <p:nvPr/>
        </p:nvCxnSpPr>
        <p:spPr>
          <a:xfrm flipV="1">
            <a:off x="2928388" y="2188400"/>
            <a:ext cx="3696400" cy="3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弧形 42"/>
          <p:cNvSpPr/>
          <p:nvPr/>
        </p:nvSpPr>
        <p:spPr>
          <a:xfrm flipH="1" flipV="1">
            <a:off x="6383068" y="1584057"/>
            <a:ext cx="605957" cy="605957"/>
          </a:xfrm>
          <a:prstGeom prst="arc">
            <a:avLst>
              <a:gd name="adj1" fmla="val 16200000"/>
              <a:gd name="adj2" fmla="val 19923734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4" name="弧形 43"/>
          <p:cNvSpPr/>
          <p:nvPr/>
        </p:nvSpPr>
        <p:spPr>
          <a:xfrm flipH="1">
            <a:off x="6383068" y="2190014"/>
            <a:ext cx="605957" cy="605957"/>
          </a:xfrm>
          <a:prstGeom prst="arc">
            <a:avLst>
              <a:gd name="adj1" fmla="val 16200000"/>
              <a:gd name="adj2" fmla="val 19923734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735907" y="3449553"/>
            <a:ext cx="6117177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200" dirty="0">
                <a:solidFill>
                  <a:schemeClr val="bg1"/>
                </a:solidFill>
              </a:rPr>
              <a:t>LIFE IS BEAUTIFUL BECAUSE OF DREAMS</a:t>
            </a:r>
            <a:endParaRPr lang="en-US" altLang="zh-CN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21C59"/>
            </a:gs>
            <a:gs pos="100000">
              <a:srgbClr val="1B2A87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图片 49" descr="蓝色的天空和建筑&#10;&#10;描述已自动生成"/>
          <p:cNvPicPr>
            <a:picLocks noChangeAspect="1"/>
          </p:cNvPicPr>
          <p:nvPr/>
        </p:nvPicPr>
        <p:blipFill rotWithShape="1">
          <a:blip r:embed="rId1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7" name="矩形: 圆角 6"/>
          <p:cNvSpPr/>
          <p:nvPr/>
        </p:nvSpPr>
        <p:spPr>
          <a:xfrm>
            <a:off x="821532" y="1038225"/>
            <a:ext cx="10548937" cy="4781550"/>
          </a:xfrm>
          <a:prstGeom prst="roundRect">
            <a:avLst>
              <a:gd name="adj" fmla="val 3519"/>
            </a:avLst>
          </a:prstGeom>
          <a:solidFill>
            <a:schemeClr val="bg1"/>
          </a:solidFill>
          <a:ln>
            <a:noFill/>
          </a:ln>
          <a:effectLst>
            <a:outerShdw blurRad="419100" sx="102000" sy="102000" algn="ctr" rotWithShape="0">
              <a:srgbClr val="152169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6238642" y="4585597"/>
            <a:ext cx="4062214" cy="2794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 defTabSz="1216660">
              <a:lnSpc>
                <a:spcPct val="1300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rPr>
              <a:t>單擊此處編輯您要的內容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rPr>
              <a:t>,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rPr>
              <a:t>單擊此處編輯您要的內容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sym typeface="Arial" panose="020B0604020202020204" pitchFamily="34" charset="0"/>
            </a:endParaRPr>
          </a:p>
        </p:txBody>
      </p:sp>
      <p:pic>
        <p:nvPicPr>
          <p:cNvPr id="29" name="图片 28" descr="海上的塔&#10;&#10;描述已自动生成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02" t="1536" r="35104"/>
          <a:stretch>
            <a:fillRect/>
          </a:stretch>
        </p:blipFill>
        <p:spPr>
          <a:xfrm>
            <a:off x="2004384" y="1621055"/>
            <a:ext cx="2611815" cy="4204944"/>
          </a:xfrm>
          <a:custGeom>
            <a:avLst/>
            <a:gdLst>
              <a:gd name="connsiteX0" fmla="*/ 1305908 w 2611815"/>
              <a:gd name="connsiteY0" fmla="*/ 0 h 4204944"/>
              <a:gd name="connsiteX1" fmla="*/ 2611815 w 2611815"/>
              <a:gd name="connsiteY1" fmla="*/ 1305908 h 4204944"/>
              <a:gd name="connsiteX2" fmla="*/ 2611815 w 2611815"/>
              <a:gd name="connsiteY2" fmla="*/ 4204944 h 4204944"/>
              <a:gd name="connsiteX3" fmla="*/ 0 w 2611815"/>
              <a:gd name="connsiteY3" fmla="*/ 4204944 h 4204944"/>
              <a:gd name="connsiteX4" fmla="*/ 0 w 2611815"/>
              <a:gd name="connsiteY4" fmla="*/ 1305908 h 4204944"/>
              <a:gd name="connsiteX5" fmla="*/ 1305908 w 2611815"/>
              <a:gd name="connsiteY5" fmla="*/ 0 h 420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1815" h="4204944">
                <a:moveTo>
                  <a:pt x="1305908" y="0"/>
                </a:moveTo>
                <a:cubicBezTo>
                  <a:pt x="2027141" y="0"/>
                  <a:pt x="2611815" y="584675"/>
                  <a:pt x="2611815" y="1305908"/>
                </a:cubicBezTo>
                <a:lnTo>
                  <a:pt x="2611815" y="4204944"/>
                </a:lnTo>
                <a:lnTo>
                  <a:pt x="0" y="4204944"/>
                </a:lnTo>
                <a:lnTo>
                  <a:pt x="0" y="1305908"/>
                </a:lnTo>
                <a:cubicBezTo>
                  <a:pt x="0" y="584675"/>
                  <a:pt x="584675" y="0"/>
                  <a:pt x="1305908" y="0"/>
                </a:cubicBezTo>
                <a:close/>
              </a:path>
            </a:pathLst>
          </a:custGeom>
          <a:effectLst>
            <a:outerShdw blurRad="101600" dist="38100" dir="2700000" algn="tl" rotWithShape="0">
              <a:srgbClr val="1A2984">
                <a:alpha val="24000"/>
              </a:srgbClr>
            </a:outerShdw>
          </a:effectLst>
        </p:spPr>
      </p:pic>
      <p:sp>
        <p:nvSpPr>
          <p:cNvPr id="31" name="任意多边形: 形状 30"/>
          <p:cNvSpPr/>
          <p:nvPr/>
        </p:nvSpPr>
        <p:spPr>
          <a:xfrm>
            <a:off x="1891144" y="1487851"/>
            <a:ext cx="2838294" cy="4331925"/>
          </a:xfrm>
          <a:custGeom>
            <a:avLst/>
            <a:gdLst>
              <a:gd name="connsiteX0" fmla="*/ 1419147 w 2838294"/>
              <a:gd name="connsiteY0" fmla="*/ 0 h 4331925"/>
              <a:gd name="connsiteX1" fmla="*/ 2838294 w 2838294"/>
              <a:gd name="connsiteY1" fmla="*/ 1419148 h 4331925"/>
              <a:gd name="connsiteX2" fmla="*/ 2838294 w 2838294"/>
              <a:gd name="connsiteY2" fmla="*/ 4331925 h 4331925"/>
              <a:gd name="connsiteX3" fmla="*/ 0 w 2838294"/>
              <a:gd name="connsiteY3" fmla="*/ 4331925 h 4331925"/>
              <a:gd name="connsiteX4" fmla="*/ 0 w 2838294"/>
              <a:gd name="connsiteY4" fmla="*/ 1419148 h 4331925"/>
              <a:gd name="connsiteX5" fmla="*/ 1419147 w 2838294"/>
              <a:gd name="connsiteY5" fmla="*/ 0 h 433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38294" h="4331925">
                <a:moveTo>
                  <a:pt x="1419147" y="0"/>
                </a:moveTo>
                <a:cubicBezTo>
                  <a:pt x="2202920" y="0"/>
                  <a:pt x="2838294" y="635374"/>
                  <a:pt x="2838294" y="1419148"/>
                </a:cubicBezTo>
                <a:lnTo>
                  <a:pt x="2838294" y="4331925"/>
                </a:lnTo>
                <a:lnTo>
                  <a:pt x="0" y="4331925"/>
                </a:lnTo>
                <a:lnTo>
                  <a:pt x="0" y="1419148"/>
                </a:lnTo>
                <a:cubicBezTo>
                  <a:pt x="0" y="635374"/>
                  <a:pt x="635374" y="0"/>
                  <a:pt x="1419147" y="0"/>
                </a:cubicBezTo>
                <a:close/>
              </a:path>
            </a:pathLst>
          </a:custGeom>
          <a:noFill/>
          <a:ln>
            <a:solidFill>
              <a:srgbClr val="1A29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512784" y="2040667"/>
            <a:ext cx="980103" cy="942003"/>
            <a:chOff x="1734570" y="1678490"/>
            <a:chExt cx="980103" cy="942003"/>
          </a:xfrm>
        </p:grpSpPr>
        <p:sp>
          <p:nvSpPr>
            <p:cNvPr id="9" name="泪滴形 8"/>
            <p:cNvSpPr/>
            <p:nvPr/>
          </p:nvSpPr>
          <p:spPr>
            <a:xfrm rot="16495139">
              <a:off x="1734570" y="1678490"/>
              <a:ext cx="880475" cy="880475"/>
            </a:xfrm>
            <a:prstGeom prst="teardrop">
              <a:avLst/>
            </a:prstGeom>
            <a:gradFill>
              <a:gsLst>
                <a:gs pos="0">
                  <a:srgbClr val="F57E43"/>
                </a:gs>
                <a:gs pos="100000">
                  <a:srgbClr val="DB500B"/>
                </a:gs>
              </a:gsLst>
              <a:lin ang="2700000" scaled="1"/>
            </a:gradFill>
            <a:ln>
              <a:noFill/>
            </a:ln>
            <a:effectLst>
              <a:outerShdw blurRad="101600" dist="38100" dir="2700000" algn="tl" rotWithShape="0">
                <a:schemeClr val="accent1">
                  <a:alpha val="1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gradFill>
                  <a:gsLst>
                    <a:gs pos="0">
                      <a:srgbClr val="F8A378"/>
                    </a:gs>
                    <a:gs pos="100000">
                      <a:srgbClr val="F46D2B"/>
                    </a:gs>
                  </a:gsLst>
                  <a:lin ang="2700000" scaled="1"/>
                </a:gra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2336896" y="2242716"/>
              <a:ext cx="377777" cy="377777"/>
            </a:xfrm>
            <a:prstGeom prst="ellipse">
              <a:avLst/>
            </a:prstGeom>
            <a:gradFill flip="none" rotWithShape="1">
              <a:gsLst>
                <a:gs pos="0">
                  <a:srgbClr val="121C59"/>
                </a:gs>
                <a:gs pos="100000">
                  <a:srgbClr val="1B2A8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795128" y="1782720"/>
              <a:ext cx="759359" cy="651510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3600" b="1" spc="8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115110" y="3098746"/>
            <a:ext cx="3533140" cy="774306"/>
            <a:chOff x="7832235" y="1401477"/>
            <a:chExt cx="3533140" cy="774306"/>
          </a:xfrm>
        </p:grpSpPr>
        <p:sp>
          <p:nvSpPr>
            <p:cNvPr id="14" name="矩形 13"/>
            <p:cNvSpPr/>
            <p:nvPr/>
          </p:nvSpPr>
          <p:spPr>
            <a:xfrm>
              <a:off x="7832235" y="1401477"/>
              <a:ext cx="3533140" cy="58991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32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單擊此處添加標題</a:t>
              </a:r>
              <a:endParaRPr lang="zh-CN" altLang="en-US" sz="32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844757" y="1915433"/>
              <a:ext cx="3465947" cy="260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CLICK HERE TO ADD TITLE</a:t>
              </a:r>
              <a:endPara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cxnSp>
        <p:nvCxnSpPr>
          <p:cNvPr id="17" name="直接连接符 16"/>
          <p:cNvCxnSpPr/>
          <p:nvPr/>
        </p:nvCxnSpPr>
        <p:spPr>
          <a:xfrm>
            <a:off x="6243801" y="4191227"/>
            <a:ext cx="67305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组合 34"/>
          <p:cNvGrpSpPr/>
          <p:nvPr/>
        </p:nvGrpSpPr>
        <p:grpSpPr>
          <a:xfrm>
            <a:off x="10540497" y="1336091"/>
            <a:ext cx="582396" cy="151760"/>
            <a:chOff x="8763000" y="-1187196"/>
            <a:chExt cx="923541" cy="240655"/>
          </a:xfrm>
          <a:solidFill>
            <a:srgbClr val="F46D2B"/>
          </a:solidFill>
        </p:grpSpPr>
        <p:sp>
          <p:nvSpPr>
            <p:cNvPr id="36" name="椭圆 35"/>
            <p:cNvSpPr/>
            <p:nvPr/>
          </p:nvSpPr>
          <p:spPr>
            <a:xfrm>
              <a:off x="8763000" y="-1187196"/>
              <a:ext cx="240655" cy="240655"/>
            </a:xfrm>
            <a:prstGeom prst="ellipse">
              <a:avLst/>
            </a:prstGeom>
            <a:solidFill>
              <a:srgbClr val="F46D2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椭圆 36"/>
            <p:cNvSpPr/>
            <p:nvPr/>
          </p:nvSpPr>
          <p:spPr>
            <a:xfrm>
              <a:off x="9104443" y="-1187196"/>
              <a:ext cx="240655" cy="240655"/>
            </a:xfrm>
            <a:prstGeom prst="ellipse">
              <a:avLst/>
            </a:prstGeom>
            <a:solidFill>
              <a:srgbClr val="F46D2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椭圆 37"/>
            <p:cNvSpPr/>
            <p:nvPr/>
          </p:nvSpPr>
          <p:spPr>
            <a:xfrm>
              <a:off x="9445886" y="-1187196"/>
              <a:ext cx="240655" cy="24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7" name="任意多边形: 形状 46"/>
          <p:cNvSpPr/>
          <p:nvPr/>
        </p:nvSpPr>
        <p:spPr>
          <a:xfrm>
            <a:off x="820360" y="1039810"/>
            <a:ext cx="1350097" cy="1263473"/>
          </a:xfrm>
          <a:custGeom>
            <a:avLst/>
            <a:gdLst>
              <a:gd name="connsiteX0" fmla="*/ 825482 w 1350097"/>
              <a:gd name="connsiteY0" fmla="*/ 0 h 1263473"/>
              <a:gd name="connsiteX1" fmla="*/ 1350097 w 1350097"/>
              <a:gd name="connsiteY1" fmla="*/ 0 h 1263473"/>
              <a:gd name="connsiteX2" fmla="*/ 1324929 w 1350097"/>
              <a:gd name="connsiteY2" fmla="*/ 249664 h 1263473"/>
              <a:gd name="connsiteX3" fmla="*/ 81027 w 1350097"/>
              <a:gd name="connsiteY3" fmla="*/ 1263473 h 1263473"/>
              <a:gd name="connsiteX4" fmla="*/ 0 w 1350097"/>
              <a:gd name="connsiteY4" fmla="*/ 1259382 h 1263473"/>
              <a:gd name="connsiteX5" fmla="*/ 0 w 1350097"/>
              <a:gd name="connsiteY5" fmla="*/ 734273 h 1263473"/>
              <a:gd name="connsiteX6" fmla="*/ 4846 w 1350097"/>
              <a:gd name="connsiteY6" fmla="*/ 735012 h 1263473"/>
              <a:gd name="connsiteX7" fmla="*/ 81026 w 1350097"/>
              <a:gd name="connsiteY7" fmla="*/ 738859 h 1263473"/>
              <a:gd name="connsiteX8" fmla="*/ 810972 w 1350097"/>
              <a:gd name="connsiteY8" fmla="*/ 143936 h 126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097" h="1263473">
                <a:moveTo>
                  <a:pt x="825482" y="0"/>
                </a:moveTo>
                <a:lnTo>
                  <a:pt x="1350097" y="0"/>
                </a:lnTo>
                <a:lnTo>
                  <a:pt x="1324929" y="249664"/>
                </a:lnTo>
                <a:cubicBezTo>
                  <a:pt x="1206534" y="828244"/>
                  <a:pt x="694607" y="1263473"/>
                  <a:pt x="81027" y="1263473"/>
                </a:cubicBezTo>
                <a:lnTo>
                  <a:pt x="0" y="1259382"/>
                </a:lnTo>
                <a:lnTo>
                  <a:pt x="0" y="734273"/>
                </a:lnTo>
                <a:lnTo>
                  <a:pt x="4846" y="735012"/>
                </a:lnTo>
                <a:cubicBezTo>
                  <a:pt x="29893" y="737556"/>
                  <a:pt x="55308" y="738859"/>
                  <a:pt x="81026" y="738859"/>
                </a:cubicBezTo>
                <a:cubicBezTo>
                  <a:pt x="441087" y="738859"/>
                  <a:pt x="741496" y="483458"/>
                  <a:pt x="810972" y="143936"/>
                </a:cubicBezTo>
                <a:close/>
              </a:path>
            </a:pathLst>
          </a:cu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8" name="任意多边形: 形状 47"/>
          <p:cNvSpPr/>
          <p:nvPr/>
        </p:nvSpPr>
        <p:spPr>
          <a:xfrm>
            <a:off x="10761910" y="5217438"/>
            <a:ext cx="614656" cy="602300"/>
          </a:xfrm>
          <a:custGeom>
            <a:avLst/>
            <a:gdLst>
              <a:gd name="connsiteX0" fmla="*/ 602304 w 614656"/>
              <a:gd name="connsiteY0" fmla="*/ 0 h 602300"/>
              <a:gd name="connsiteX1" fmla="*/ 614656 w 614656"/>
              <a:gd name="connsiteY1" fmla="*/ 1245 h 602300"/>
              <a:gd name="connsiteX2" fmla="*/ 614656 w 614656"/>
              <a:gd name="connsiteY2" fmla="*/ 250104 h 602300"/>
              <a:gd name="connsiteX3" fmla="*/ 602304 w 614656"/>
              <a:gd name="connsiteY3" fmla="*/ 248859 h 602300"/>
              <a:gd name="connsiteX4" fmla="*/ 276636 w 614656"/>
              <a:gd name="connsiteY4" fmla="*/ 464725 h 602300"/>
              <a:gd name="connsiteX5" fmla="*/ 248860 w 614656"/>
              <a:gd name="connsiteY5" fmla="*/ 602300 h 602300"/>
              <a:gd name="connsiteX6" fmla="*/ 0 w 614656"/>
              <a:gd name="connsiteY6" fmla="*/ 602300 h 602300"/>
              <a:gd name="connsiteX7" fmla="*/ 12236 w 614656"/>
              <a:gd name="connsiteY7" fmla="*/ 480916 h 602300"/>
              <a:gd name="connsiteX8" fmla="*/ 602304 w 614656"/>
              <a:gd name="connsiteY8" fmla="*/ 0 h 60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4656" h="602300">
                <a:moveTo>
                  <a:pt x="602304" y="0"/>
                </a:moveTo>
                <a:lnTo>
                  <a:pt x="614656" y="1245"/>
                </a:lnTo>
                <a:lnTo>
                  <a:pt x="614656" y="250104"/>
                </a:lnTo>
                <a:lnTo>
                  <a:pt x="602304" y="248859"/>
                </a:lnTo>
                <a:cubicBezTo>
                  <a:pt x="455900" y="248859"/>
                  <a:pt x="330290" y="337870"/>
                  <a:pt x="276636" y="464725"/>
                </a:cubicBezTo>
                <a:lnTo>
                  <a:pt x="248860" y="602300"/>
                </a:lnTo>
                <a:lnTo>
                  <a:pt x="0" y="602300"/>
                </a:lnTo>
                <a:lnTo>
                  <a:pt x="12236" y="480916"/>
                </a:lnTo>
                <a:cubicBezTo>
                  <a:pt x="68400" y="206458"/>
                  <a:pt x="311240" y="0"/>
                  <a:pt x="602304" y="0"/>
                </a:cubicBezTo>
                <a:close/>
              </a:path>
            </a:pathLst>
          </a:cu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10"/>
          <p:cNvSpPr/>
          <p:nvPr/>
        </p:nvSpPr>
        <p:spPr>
          <a:xfrm>
            <a:off x="0" y="507794"/>
            <a:ext cx="12192000" cy="4190260"/>
          </a:xfrm>
          <a:custGeom>
            <a:avLst/>
            <a:gdLst>
              <a:gd name="connsiteX0" fmla="*/ 0 w 12192000"/>
              <a:gd name="connsiteY0" fmla="*/ 0 h 4190260"/>
              <a:gd name="connsiteX1" fmla="*/ 12192000 w 12192000"/>
              <a:gd name="connsiteY1" fmla="*/ 0 h 4190260"/>
              <a:gd name="connsiteX2" fmla="*/ 12192000 w 12192000"/>
              <a:gd name="connsiteY2" fmla="*/ 3635979 h 4190260"/>
              <a:gd name="connsiteX3" fmla="*/ 11784119 w 12192000"/>
              <a:gd name="connsiteY3" fmla="*/ 3718751 h 4190260"/>
              <a:gd name="connsiteX4" fmla="*/ 6096000 w 12192000"/>
              <a:gd name="connsiteY4" fmla="*/ 4190260 h 4190260"/>
              <a:gd name="connsiteX5" fmla="*/ 407881 w 12192000"/>
              <a:gd name="connsiteY5" fmla="*/ 3718751 h 4190260"/>
              <a:gd name="connsiteX6" fmla="*/ 0 w 12192000"/>
              <a:gd name="connsiteY6" fmla="*/ 3635979 h 419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190260">
                <a:moveTo>
                  <a:pt x="0" y="0"/>
                </a:moveTo>
                <a:lnTo>
                  <a:pt x="12192000" y="0"/>
                </a:lnTo>
                <a:lnTo>
                  <a:pt x="12192000" y="3635979"/>
                </a:lnTo>
                <a:lnTo>
                  <a:pt x="11784119" y="3718751"/>
                </a:lnTo>
                <a:cubicBezTo>
                  <a:pt x="10160413" y="4016437"/>
                  <a:pt x="8203008" y="4190260"/>
                  <a:pt x="6096000" y="4190260"/>
                </a:cubicBezTo>
                <a:cubicBezTo>
                  <a:pt x="3988993" y="4190260"/>
                  <a:pt x="2031588" y="4016437"/>
                  <a:pt x="407881" y="3718751"/>
                </a:cubicBezTo>
                <a:lnTo>
                  <a:pt x="0" y="3635979"/>
                </a:lnTo>
                <a:close/>
              </a:path>
            </a:pathLst>
          </a:custGeom>
          <a:gradFill>
            <a:gsLst>
              <a:gs pos="0">
                <a:srgbClr val="F57E43"/>
              </a:gs>
              <a:gs pos="100000">
                <a:srgbClr val="DB500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  <p:sp>
        <p:nvSpPr>
          <p:cNvPr id="44" name="Freeform: Shape 11"/>
          <p:cNvSpPr/>
          <p:nvPr/>
        </p:nvSpPr>
        <p:spPr>
          <a:xfrm>
            <a:off x="0" y="507794"/>
            <a:ext cx="12192000" cy="4190259"/>
          </a:xfrm>
          <a:custGeom>
            <a:avLst/>
            <a:gdLst>
              <a:gd name="connsiteX0" fmla="*/ 0 w 12192000"/>
              <a:gd name="connsiteY0" fmla="*/ 0 h 4476093"/>
              <a:gd name="connsiteX1" fmla="*/ 12192000 w 12192000"/>
              <a:gd name="connsiteY1" fmla="*/ 0 h 4476093"/>
              <a:gd name="connsiteX2" fmla="*/ 12192000 w 12192000"/>
              <a:gd name="connsiteY2" fmla="*/ 3243058 h 4476093"/>
              <a:gd name="connsiteX3" fmla="*/ 11985745 w 12192000"/>
              <a:gd name="connsiteY3" fmla="*/ 3347995 h 4476093"/>
              <a:gd name="connsiteX4" fmla="*/ 6096000 w 12192000"/>
              <a:gd name="connsiteY4" fmla="*/ 4476093 h 4476093"/>
              <a:gd name="connsiteX5" fmla="*/ 206255 w 12192000"/>
              <a:gd name="connsiteY5" fmla="*/ 3347995 h 4476093"/>
              <a:gd name="connsiteX6" fmla="*/ 0 w 12192000"/>
              <a:gd name="connsiteY6" fmla="*/ 3243058 h 447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476093">
                <a:moveTo>
                  <a:pt x="0" y="0"/>
                </a:moveTo>
                <a:lnTo>
                  <a:pt x="12192000" y="0"/>
                </a:lnTo>
                <a:lnTo>
                  <a:pt x="12192000" y="3243058"/>
                </a:lnTo>
                <a:lnTo>
                  <a:pt x="11985745" y="3347995"/>
                </a:lnTo>
                <a:cubicBezTo>
                  <a:pt x="10478428" y="4044992"/>
                  <a:pt x="8396088" y="4476093"/>
                  <a:pt x="6096000" y="4476093"/>
                </a:cubicBezTo>
                <a:cubicBezTo>
                  <a:pt x="3795912" y="4476093"/>
                  <a:pt x="1713572" y="4044992"/>
                  <a:pt x="206255" y="3347995"/>
                </a:cubicBezTo>
                <a:lnTo>
                  <a:pt x="0" y="324305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文本框 40"/>
          <p:cNvSpPr txBox="1"/>
          <p:nvPr/>
        </p:nvSpPr>
        <p:spPr>
          <a:xfrm>
            <a:off x="10838479" y="63299"/>
            <a:ext cx="9575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+mj-lt"/>
              </a:rPr>
              <a:t>LOGO</a:t>
            </a:r>
            <a:endParaRPr lang="zh-CN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Rectangle: Rounded Corners 24"/>
          <p:cNvSpPr/>
          <p:nvPr/>
        </p:nvSpPr>
        <p:spPr>
          <a:xfrm>
            <a:off x="839788" y="2246049"/>
            <a:ext cx="2452540" cy="3849918"/>
          </a:xfrm>
          <a:prstGeom prst="roundRect">
            <a:avLst>
              <a:gd name="adj" fmla="val 3222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7" name="Rectangle: Rounded Corners 25"/>
          <p:cNvSpPr/>
          <p:nvPr/>
        </p:nvSpPr>
        <p:spPr>
          <a:xfrm>
            <a:off x="3540192" y="2246049"/>
            <a:ext cx="2452540" cy="3849918"/>
          </a:xfrm>
          <a:prstGeom prst="roundRect">
            <a:avLst>
              <a:gd name="adj" fmla="val 3222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8" name="Rectangle: Rounded Corners 26"/>
          <p:cNvSpPr/>
          <p:nvPr/>
        </p:nvSpPr>
        <p:spPr>
          <a:xfrm>
            <a:off x="6240596" y="2246049"/>
            <a:ext cx="2452540" cy="3849918"/>
          </a:xfrm>
          <a:prstGeom prst="roundRect">
            <a:avLst>
              <a:gd name="adj" fmla="val 3222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Rectangle: Rounded Corners 27"/>
          <p:cNvSpPr/>
          <p:nvPr/>
        </p:nvSpPr>
        <p:spPr>
          <a:xfrm>
            <a:off x="8941001" y="2246049"/>
            <a:ext cx="2452540" cy="3849918"/>
          </a:xfrm>
          <a:prstGeom prst="roundRect">
            <a:avLst>
              <a:gd name="adj" fmla="val 3222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7" name="文本框 46"/>
          <p:cNvSpPr txBox="1"/>
          <p:nvPr/>
        </p:nvSpPr>
        <p:spPr>
          <a:xfrm>
            <a:off x="3130774" y="1012423"/>
            <a:ext cx="5930452" cy="730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</a:rPr>
              <a:t>單擊此處輸入對下文的總結觀點</a:t>
            </a:r>
            <a:endParaRPr lang="en-US" altLang="zh-CN" sz="3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858221" y="1358223"/>
            <a:ext cx="2124647" cy="92352"/>
            <a:chOff x="858221" y="1396323"/>
            <a:chExt cx="2124647" cy="92352"/>
          </a:xfrm>
        </p:grpSpPr>
        <p:cxnSp>
          <p:nvCxnSpPr>
            <p:cNvPr id="49" name="直接连接符 48"/>
            <p:cNvCxnSpPr/>
            <p:nvPr/>
          </p:nvCxnSpPr>
          <p:spPr>
            <a:xfrm>
              <a:off x="858221" y="1435100"/>
              <a:ext cx="2078072" cy="0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椭圆 49"/>
            <p:cNvSpPr/>
            <p:nvPr/>
          </p:nvSpPr>
          <p:spPr>
            <a:xfrm>
              <a:off x="2890516" y="1396323"/>
              <a:ext cx="92352" cy="923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9149999" y="1358223"/>
            <a:ext cx="2124248" cy="92352"/>
            <a:chOff x="9162877" y="1396323"/>
            <a:chExt cx="2124248" cy="92352"/>
          </a:xfrm>
        </p:grpSpPr>
        <p:cxnSp>
          <p:nvCxnSpPr>
            <p:cNvPr id="52" name="直接连接符 51"/>
            <p:cNvCxnSpPr/>
            <p:nvPr/>
          </p:nvCxnSpPr>
          <p:spPr>
            <a:xfrm flipH="1">
              <a:off x="9209053" y="1435100"/>
              <a:ext cx="2078072" cy="0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椭圆 52"/>
            <p:cNvSpPr/>
            <p:nvPr/>
          </p:nvSpPr>
          <p:spPr>
            <a:xfrm>
              <a:off x="9162877" y="1396323"/>
              <a:ext cx="92352" cy="923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 descr="女人戴着眼镜&#10;&#10;描述已自动生成"/>
          <p:cNvPicPr/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7" t="1188" r="9918" b="974"/>
          <a:stretch>
            <a:fillRect/>
          </a:stretch>
        </p:blipFill>
        <p:spPr>
          <a:xfrm>
            <a:off x="3972687" y="2651663"/>
            <a:ext cx="1587551" cy="1587551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</p:pic>
      <p:pic>
        <p:nvPicPr>
          <p:cNvPr id="19" name="图片 18" descr="穿白色衣服的人站在桌子上&#10;&#10;描述已自动生成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" t="-295" r="41577" b="23954"/>
          <a:stretch>
            <a:fillRect/>
          </a:stretch>
        </p:blipFill>
        <p:spPr>
          <a:xfrm>
            <a:off x="1272283" y="2651663"/>
            <a:ext cx="1587551" cy="1587551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</p:pic>
      <p:pic>
        <p:nvPicPr>
          <p:cNvPr id="21" name="图片 20" descr="人穿着衬衫&#10;&#10;描述已自动生成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85" t="5776" r="7628" b="23594"/>
          <a:stretch>
            <a:fillRect/>
          </a:stretch>
        </p:blipFill>
        <p:spPr>
          <a:xfrm>
            <a:off x="6673091" y="2651663"/>
            <a:ext cx="1587551" cy="1587551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</p:pic>
      <p:pic>
        <p:nvPicPr>
          <p:cNvPr id="23" name="图片 22" descr="微笑的人&#10;&#10;中度可信度描述已自动生成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10" r="10139" b="-10"/>
          <a:stretch>
            <a:fillRect/>
          </a:stretch>
        </p:blipFill>
        <p:spPr>
          <a:xfrm>
            <a:off x="9373496" y="2651663"/>
            <a:ext cx="1587551" cy="1587551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</p:pic>
      <p:grpSp>
        <p:nvGrpSpPr>
          <p:cNvPr id="61" name="组合 60"/>
          <p:cNvGrpSpPr/>
          <p:nvPr/>
        </p:nvGrpSpPr>
        <p:grpSpPr>
          <a:xfrm>
            <a:off x="1030878" y="4351861"/>
            <a:ext cx="2070360" cy="1251226"/>
            <a:chOff x="1015224" y="4126872"/>
            <a:chExt cx="2070360" cy="1251226"/>
          </a:xfrm>
        </p:grpSpPr>
        <p:sp>
          <p:nvSpPr>
            <p:cNvPr id="62" name="矩形 61"/>
            <p:cNvSpPr/>
            <p:nvPr/>
          </p:nvSpPr>
          <p:spPr>
            <a:xfrm>
              <a:off x="1015224" y="4738653"/>
              <a:ext cx="2070360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1249794" y="4126872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24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人物介紹</a:t>
              </a:r>
              <a:endParaRPr lang="zh-CN" altLang="en-US" sz="24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64" name="直接连接符 63"/>
            <p:cNvCxnSpPr/>
            <p:nvPr/>
          </p:nvCxnSpPr>
          <p:spPr>
            <a:xfrm>
              <a:off x="1067844" y="4639371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组合 69"/>
          <p:cNvGrpSpPr/>
          <p:nvPr/>
        </p:nvGrpSpPr>
        <p:grpSpPr>
          <a:xfrm>
            <a:off x="3731282" y="4351861"/>
            <a:ext cx="2070360" cy="1251226"/>
            <a:chOff x="1015224" y="4126872"/>
            <a:chExt cx="2070360" cy="1251226"/>
          </a:xfrm>
        </p:grpSpPr>
        <p:sp>
          <p:nvSpPr>
            <p:cNvPr id="71" name="矩形 70"/>
            <p:cNvSpPr/>
            <p:nvPr/>
          </p:nvSpPr>
          <p:spPr>
            <a:xfrm>
              <a:off x="1015224" y="4738653"/>
              <a:ext cx="2070360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1249794" y="4126872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24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人物介紹</a:t>
              </a:r>
              <a:endParaRPr lang="zh-CN" altLang="en-US" sz="24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73" name="直接连接符 72"/>
            <p:cNvCxnSpPr/>
            <p:nvPr/>
          </p:nvCxnSpPr>
          <p:spPr>
            <a:xfrm>
              <a:off x="1067844" y="4639371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组合 73"/>
          <p:cNvGrpSpPr/>
          <p:nvPr/>
        </p:nvGrpSpPr>
        <p:grpSpPr>
          <a:xfrm>
            <a:off x="6431686" y="4351861"/>
            <a:ext cx="2070360" cy="1251226"/>
            <a:chOff x="1015224" y="4126872"/>
            <a:chExt cx="2070360" cy="1251226"/>
          </a:xfrm>
        </p:grpSpPr>
        <p:sp>
          <p:nvSpPr>
            <p:cNvPr id="75" name="矩形 74"/>
            <p:cNvSpPr/>
            <p:nvPr/>
          </p:nvSpPr>
          <p:spPr>
            <a:xfrm>
              <a:off x="1015224" y="4738653"/>
              <a:ext cx="2070360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1249794" y="4126872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24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人物介紹</a:t>
              </a:r>
              <a:endParaRPr lang="zh-CN" altLang="en-US" sz="24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77" name="直接连接符 76"/>
            <p:cNvCxnSpPr/>
            <p:nvPr/>
          </p:nvCxnSpPr>
          <p:spPr>
            <a:xfrm>
              <a:off x="1067844" y="4639371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组合 77"/>
          <p:cNvGrpSpPr/>
          <p:nvPr/>
        </p:nvGrpSpPr>
        <p:grpSpPr>
          <a:xfrm>
            <a:off x="9132091" y="4351861"/>
            <a:ext cx="2070360" cy="1251226"/>
            <a:chOff x="1015224" y="4126872"/>
            <a:chExt cx="2070360" cy="1251226"/>
          </a:xfrm>
        </p:grpSpPr>
        <p:sp>
          <p:nvSpPr>
            <p:cNvPr id="79" name="矩形 78"/>
            <p:cNvSpPr/>
            <p:nvPr/>
          </p:nvSpPr>
          <p:spPr>
            <a:xfrm>
              <a:off x="1015224" y="4738653"/>
              <a:ext cx="2070360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0" name="矩形 79"/>
            <p:cNvSpPr/>
            <p:nvPr/>
          </p:nvSpPr>
          <p:spPr>
            <a:xfrm>
              <a:off x="1249794" y="4126872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24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人物介紹</a:t>
              </a:r>
              <a:endParaRPr lang="zh-CN" altLang="en-US" sz="24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81" name="直接连接符 80"/>
            <p:cNvCxnSpPr/>
            <p:nvPr/>
          </p:nvCxnSpPr>
          <p:spPr>
            <a:xfrm>
              <a:off x="1067844" y="4639371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1214203" y="39495"/>
            <a:ext cx="2394823" cy="466725"/>
            <a:chOff x="1214203" y="39495"/>
            <a:chExt cx="2394823" cy="466725"/>
          </a:xfrm>
        </p:grpSpPr>
        <p:sp>
          <p:nvSpPr>
            <p:cNvPr id="42" name="矩形 41"/>
            <p:cNvSpPr/>
            <p:nvPr/>
          </p:nvSpPr>
          <p:spPr>
            <a:xfrm>
              <a:off x="1214203" y="39495"/>
              <a:ext cx="597338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2400" b="1" spc="80" dirty="0">
                  <a:solidFill>
                    <a:schemeClr val="bg1"/>
                  </a:solidFill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01</a:t>
              </a:r>
              <a:endParaRPr lang="zh-CN" altLang="en-US" sz="2400" b="1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1706566" y="79453"/>
              <a:ext cx="1902460" cy="34353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1600" spc="80" dirty="0">
                  <a:solidFill>
                    <a:schemeClr val="bg1"/>
                  </a:solidFill>
                  <a:latin typeface="+mn-ea"/>
                  <a:sym typeface="Microsoft YaHei" panose="020B0503020204020204" pitchFamily="34" charset="-122"/>
                </a:rPr>
                <a:t>單擊此處添加標題</a:t>
              </a:r>
              <a:endParaRPr lang="zh-CN" altLang="en-US" sz="1600" spc="80" dirty="0">
                <a:solidFill>
                  <a:schemeClr val="bg1"/>
                </a:solidFill>
                <a:latin typeface="+mn-ea"/>
                <a:sym typeface="Microsoft YaHei" panose="020B0503020204020204" pitchFamily="34" charset="-122"/>
              </a:endParaRPr>
            </a:p>
          </p:txBody>
        </p:sp>
        <p:cxnSp>
          <p:nvCxnSpPr>
            <p:cNvPr id="3" name="直接连接符 2"/>
            <p:cNvCxnSpPr/>
            <p:nvPr/>
          </p:nvCxnSpPr>
          <p:spPr>
            <a:xfrm>
              <a:off x="1603332" y="382044"/>
              <a:ext cx="19368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10838479" y="63299"/>
            <a:ext cx="9575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charset="-122"/>
                <a:ea typeface="OPPOSans M" panose="00020600040101010101" charset="-122"/>
                <a:cs typeface="+mn-cs"/>
              </a:rPr>
              <a:t>LOGO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B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31" name="矩形: 圆角 30"/>
          <p:cNvSpPr/>
          <p:nvPr/>
        </p:nvSpPr>
        <p:spPr>
          <a:xfrm>
            <a:off x="821532" y="1952626"/>
            <a:ext cx="2478714" cy="4095430"/>
          </a:xfrm>
          <a:prstGeom prst="roundRect">
            <a:avLst>
              <a:gd name="adj" fmla="val 34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33" name="矩形: 圆角 32"/>
          <p:cNvSpPr/>
          <p:nvPr/>
        </p:nvSpPr>
        <p:spPr>
          <a:xfrm>
            <a:off x="8887651" y="1952626"/>
            <a:ext cx="2478714" cy="4095430"/>
          </a:xfrm>
          <a:prstGeom prst="roundRect">
            <a:avLst>
              <a:gd name="adj" fmla="val 34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38" name="矩形: 圆角 37"/>
          <p:cNvSpPr/>
          <p:nvPr/>
        </p:nvSpPr>
        <p:spPr>
          <a:xfrm>
            <a:off x="6198945" y="1952626"/>
            <a:ext cx="2478714" cy="4095430"/>
          </a:xfrm>
          <a:prstGeom prst="roundRect">
            <a:avLst>
              <a:gd name="adj" fmla="val 34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39" name="矩形: 圆角 38"/>
          <p:cNvSpPr/>
          <p:nvPr/>
        </p:nvSpPr>
        <p:spPr>
          <a:xfrm>
            <a:off x="3510238" y="1952626"/>
            <a:ext cx="2478714" cy="4095430"/>
          </a:xfrm>
          <a:prstGeom prst="roundRect">
            <a:avLst>
              <a:gd name="adj" fmla="val 34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825635" y="5176687"/>
            <a:ext cx="10544833" cy="877767"/>
            <a:chOff x="6117264" y="11550116"/>
            <a:chExt cx="8982571" cy="1162777"/>
          </a:xfrm>
          <a:gradFill flip="none" rotWithShape="1">
            <a:gsLst>
              <a:gs pos="100000">
                <a:schemeClr val="accent1"/>
              </a:gs>
              <a:gs pos="0">
                <a:schemeClr val="accent1"/>
              </a:gs>
            </a:gsLst>
            <a:lin ang="5400000" scaled="1"/>
            <a:tileRect/>
          </a:gradFill>
        </p:grpSpPr>
        <p:sp>
          <p:nvSpPr>
            <p:cNvPr id="67" name="任意多边形: 形状 66"/>
            <p:cNvSpPr/>
            <p:nvPr/>
          </p:nvSpPr>
          <p:spPr>
            <a:xfrm>
              <a:off x="12988353" y="11550116"/>
              <a:ext cx="2111482" cy="1162777"/>
            </a:xfrm>
            <a:custGeom>
              <a:avLst/>
              <a:gdLst>
                <a:gd name="connsiteX0" fmla="*/ 2111482 w 2111482"/>
                <a:gd name="connsiteY0" fmla="*/ 0 h 1162777"/>
                <a:gd name="connsiteX1" fmla="*/ 2111482 w 2111482"/>
                <a:gd name="connsiteY1" fmla="*/ 1090987 h 1162777"/>
                <a:gd name="connsiteX2" fmla="*/ 2039692 w 2111482"/>
                <a:gd name="connsiteY2" fmla="*/ 1162777 h 1162777"/>
                <a:gd name="connsiteX3" fmla="*/ 71790 w 2111482"/>
                <a:gd name="connsiteY3" fmla="*/ 1162777 h 1162777"/>
                <a:gd name="connsiteX4" fmla="*/ 0 w 2111482"/>
                <a:gd name="connsiteY4" fmla="*/ 1090987 h 1162777"/>
                <a:gd name="connsiteX5" fmla="*/ 0 w 2111482"/>
                <a:gd name="connsiteY5" fmla="*/ 330649 h 1162777"/>
                <a:gd name="connsiteX6" fmla="*/ 117304 w 2111482"/>
                <a:gd name="connsiteY6" fmla="*/ 330076 h 1162777"/>
                <a:gd name="connsiteX7" fmla="*/ 1277209 w 2111482"/>
                <a:gd name="connsiteY7" fmla="*/ 204651 h 1162777"/>
                <a:gd name="connsiteX8" fmla="*/ 1768288 w 2111482"/>
                <a:gd name="connsiteY8" fmla="*/ 82791 h 1162777"/>
                <a:gd name="connsiteX9" fmla="*/ 2103124 w 2111482"/>
                <a:gd name="connsiteY9" fmla="*/ 2024 h 1162777"/>
                <a:gd name="connsiteX10" fmla="*/ 2111482 w 2111482"/>
                <a:gd name="connsiteY10" fmla="*/ 0 h 116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11482" h="1162777">
                  <a:moveTo>
                    <a:pt x="2111482" y="0"/>
                  </a:moveTo>
                  <a:lnTo>
                    <a:pt x="2111482" y="1090987"/>
                  </a:lnTo>
                  <a:cubicBezTo>
                    <a:pt x="2111482" y="1130636"/>
                    <a:pt x="2079341" y="1162777"/>
                    <a:pt x="2039692" y="1162777"/>
                  </a:cubicBezTo>
                  <a:lnTo>
                    <a:pt x="71790" y="1162777"/>
                  </a:lnTo>
                  <a:cubicBezTo>
                    <a:pt x="32141" y="1162777"/>
                    <a:pt x="0" y="1130636"/>
                    <a:pt x="0" y="1090987"/>
                  </a:cubicBezTo>
                  <a:lnTo>
                    <a:pt x="0" y="330649"/>
                  </a:lnTo>
                  <a:lnTo>
                    <a:pt x="117304" y="330076"/>
                  </a:lnTo>
                  <a:cubicBezTo>
                    <a:pt x="638328" y="323471"/>
                    <a:pt x="949070" y="288541"/>
                    <a:pt x="1277209" y="204651"/>
                  </a:cubicBezTo>
                  <a:cubicBezTo>
                    <a:pt x="1414970" y="169430"/>
                    <a:pt x="1635955" y="114594"/>
                    <a:pt x="1768288" y="82791"/>
                  </a:cubicBezTo>
                  <a:cubicBezTo>
                    <a:pt x="1867537" y="58939"/>
                    <a:pt x="2000101" y="26958"/>
                    <a:pt x="2103124" y="2024"/>
                  </a:cubicBezTo>
                  <a:lnTo>
                    <a:pt x="2111482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52400" dist="165100" dir="3600000" algn="t" rotWithShape="0">
                <a:srgbClr val="0C44DC">
                  <a:alpha val="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8407627" y="11653328"/>
              <a:ext cx="2111482" cy="1059565"/>
            </a:xfrm>
            <a:custGeom>
              <a:avLst/>
              <a:gdLst>
                <a:gd name="connsiteX0" fmla="*/ 659513 w 2111482"/>
                <a:gd name="connsiteY0" fmla="*/ 3 h 1059565"/>
                <a:gd name="connsiteX1" fmla="*/ 1981122 w 2111482"/>
                <a:gd name="connsiteY1" fmla="*/ 55138 h 1059565"/>
                <a:gd name="connsiteX2" fmla="*/ 2111482 w 2111482"/>
                <a:gd name="connsiteY2" fmla="*/ 67472 h 1059565"/>
                <a:gd name="connsiteX3" fmla="*/ 2111482 w 2111482"/>
                <a:gd name="connsiteY3" fmla="*/ 987775 h 1059565"/>
                <a:gd name="connsiteX4" fmla="*/ 2039692 w 2111482"/>
                <a:gd name="connsiteY4" fmla="*/ 1059565 h 1059565"/>
                <a:gd name="connsiteX5" fmla="*/ 71790 w 2111482"/>
                <a:gd name="connsiteY5" fmla="*/ 1059565 h 1059565"/>
                <a:gd name="connsiteX6" fmla="*/ 0 w 2111482"/>
                <a:gd name="connsiteY6" fmla="*/ 987775 h 1059565"/>
                <a:gd name="connsiteX7" fmla="*/ 0 w 2111482"/>
                <a:gd name="connsiteY7" fmla="*/ 12847 h 1059565"/>
                <a:gd name="connsiteX8" fmla="*/ 315744 w 2111482"/>
                <a:gd name="connsiteY8" fmla="*/ 3244 h 1059565"/>
                <a:gd name="connsiteX9" fmla="*/ 659513 w 2111482"/>
                <a:gd name="connsiteY9" fmla="*/ 3 h 1059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11482" h="1059565">
                  <a:moveTo>
                    <a:pt x="659513" y="3"/>
                  </a:moveTo>
                  <a:cubicBezTo>
                    <a:pt x="1122468" y="225"/>
                    <a:pt x="1595647" y="18619"/>
                    <a:pt x="1981122" y="55138"/>
                  </a:cubicBezTo>
                  <a:lnTo>
                    <a:pt x="2111482" y="67472"/>
                  </a:lnTo>
                  <a:lnTo>
                    <a:pt x="2111482" y="987775"/>
                  </a:lnTo>
                  <a:cubicBezTo>
                    <a:pt x="2111482" y="1027424"/>
                    <a:pt x="2079341" y="1059565"/>
                    <a:pt x="2039692" y="1059565"/>
                  </a:cubicBezTo>
                  <a:lnTo>
                    <a:pt x="71790" y="1059565"/>
                  </a:lnTo>
                  <a:cubicBezTo>
                    <a:pt x="32141" y="1059565"/>
                    <a:pt x="0" y="1027424"/>
                    <a:pt x="0" y="987775"/>
                  </a:cubicBezTo>
                  <a:lnTo>
                    <a:pt x="0" y="12847"/>
                  </a:lnTo>
                  <a:lnTo>
                    <a:pt x="315744" y="3244"/>
                  </a:lnTo>
                  <a:cubicBezTo>
                    <a:pt x="428675" y="1028"/>
                    <a:pt x="543774" y="-53"/>
                    <a:pt x="659513" y="3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152400" dist="165100" dir="3600000" algn="t" rotWithShape="0">
                <a:srgbClr val="0C44DC">
                  <a:alpha val="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6117264" y="11674606"/>
              <a:ext cx="2111482" cy="1038287"/>
            </a:xfrm>
            <a:custGeom>
              <a:avLst/>
              <a:gdLst>
                <a:gd name="connsiteX0" fmla="*/ 2111482 w 2111482"/>
                <a:gd name="connsiteY0" fmla="*/ 0 h 1038287"/>
                <a:gd name="connsiteX1" fmla="*/ 2111482 w 2111482"/>
                <a:gd name="connsiteY1" fmla="*/ 966497 h 1038287"/>
                <a:gd name="connsiteX2" fmla="*/ 2039692 w 2111482"/>
                <a:gd name="connsiteY2" fmla="*/ 1038287 h 1038287"/>
                <a:gd name="connsiteX3" fmla="*/ 71790 w 2111482"/>
                <a:gd name="connsiteY3" fmla="*/ 1038287 h 1038287"/>
                <a:gd name="connsiteX4" fmla="*/ 0 w 2111482"/>
                <a:gd name="connsiteY4" fmla="*/ 966497 h 1038287"/>
                <a:gd name="connsiteX5" fmla="*/ 0 w 2111482"/>
                <a:gd name="connsiteY5" fmla="*/ 249467 h 1038287"/>
                <a:gd name="connsiteX6" fmla="*/ 104134 w 2111482"/>
                <a:gd name="connsiteY6" fmla="*/ 234138 h 1038287"/>
                <a:gd name="connsiteX7" fmla="*/ 218230 w 2111482"/>
                <a:gd name="connsiteY7" fmla="*/ 216927 h 1038287"/>
                <a:gd name="connsiteX8" fmla="*/ 1689617 w 2111482"/>
                <a:gd name="connsiteY8" fmla="*/ 32621 h 1038287"/>
                <a:gd name="connsiteX9" fmla="*/ 1966797 w 2111482"/>
                <a:gd name="connsiteY9" fmla="*/ 8910 h 1038287"/>
                <a:gd name="connsiteX10" fmla="*/ 2111482 w 2111482"/>
                <a:gd name="connsiteY10" fmla="*/ 0 h 1038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11482" h="1038287">
                  <a:moveTo>
                    <a:pt x="2111482" y="0"/>
                  </a:moveTo>
                  <a:lnTo>
                    <a:pt x="2111482" y="966497"/>
                  </a:lnTo>
                  <a:cubicBezTo>
                    <a:pt x="2111482" y="1006146"/>
                    <a:pt x="2079341" y="1038287"/>
                    <a:pt x="2039692" y="1038287"/>
                  </a:cubicBezTo>
                  <a:lnTo>
                    <a:pt x="71790" y="1038287"/>
                  </a:lnTo>
                  <a:cubicBezTo>
                    <a:pt x="32141" y="1038287"/>
                    <a:pt x="0" y="1006146"/>
                    <a:pt x="0" y="966497"/>
                  </a:cubicBezTo>
                  <a:lnTo>
                    <a:pt x="0" y="249467"/>
                  </a:lnTo>
                  <a:lnTo>
                    <a:pt x="104134" y="234138"/>
                  </a:lnTo>
                  <a:cubicBezTo>
                    <a:pt x="140655" y="228690"/>
                    <a:pt x="178648" y="222957"/>
                    <a:pt x="218230" y="216927"/>
                  </a:cubicBezTo>
                  <a:cubicBezTo>
                    <a:pt x="670310" y="148057"/>
                    <a:pt x="1086362" y="95943"/>
                    <a:pt x="1689617" y="32621"/>
                  </a:cubicBezTo>
                  <a:cubicBezTo>
                    <a:pt x="1775761" y="23579"/>
                    <a:pt x="1868664" y="15675"/>
                    <a:pt x="1966797" y="8910"/>
                  </a:cubicBezTo>
                  <a:lnTo>
                    <a:pt x="2111482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52400" dist="165100" dir="3600000" algn="t" rotWithShape="0">
                <a:srgbClr val="0C44DC">
                  <a:alpha val="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10697990" y="11737670"/>
              <a:ext cx="2111482" cy="975222"/>
            </a:xfrm>
            <a:custGeom>
              <a:avLst/>
              <a:gdLst>
                <a:gd name="connsiteX0" fmla="*/ 0 w 2111482"/>
                <a:gd name="connsiteY0" fmla="*/ 0 h 975222"/>
                <a:gd name="connsiteX1" fmla="*/ 117674 w 2111482"/>
                <a:gd name="connsiteY1" fmla="*/ 11052 h 975222"/>
                <a:gd name="connsiteX2" fmla="*/ 2061075 w 2111482"/>
                <a:gd name="connsiteY2" fmla="*/ 143266 h 975222"/>
                <a:gd name="connsiteX3" fmla="*/ 2111482 w 2111482"/>
                <a:gd name="connsiteY3" fmla="*/ 143455 h 975222"/>
                <a:gd name="connsiteX4" fmla="*/ 2111482 w 2111482"/>
                <a:gd name="connsiteY4" fmla="*/ 903432 h 975222"/>
                <a:gd name="connsiteX5" fmla="*/ 2039692 w 2111482"/>
                <a:gd name="connsiteY5" fmla="*/ 975222 h 975222"/>
                <a:gd name="connsiteX6" fmla="*/ 71790 w 2111482"/>
                <a:gd name="connsiteY6" fmla="*/ 975222 h 975222"/>
                <a:gd name="connsiteX7" fmla="*/ 0 w 2111482"/>
                <a:gd name="connsiteY7" fmla="*/ 903432 h 975222"/>
                <a:gd name="connsiteX8" fmla="*/ 0 w 2111482"/>
                <a:gd name="connsiteY8" fmla="*/ 0 h 97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1482" h="975222">
                  <a:moveTo>
                    <a:pt x="0" y="0"/>
                  </a:moveTo>
                  <a:lnTo>
                    <a:pt x="117674" y="11052"/>
                  </a:lnTo>
                  <a:cubicBezTo>
                    <a:pt x="1295152" y="121368"/>
                    <a:pt x="1583200" y="140361"/>
                    <a:pt x="2061075" y="143266"/>
                  </a:cubicBezTo>
                  <a:lnTo>
                    <a:pt x="2111482" y="143455"/>
                  </a:lnTo>
                  <a:lnTo>
                    <a:pt x="2111482" y="903432"/>
                  </a:lnTo>
                  <a:cubicBezTo>
                    <a:pt x="2111482" y="943081"/>
                    <a:pt x="2079341" y="975222"/>
                    <a:pt x="2039692" y="975222"/>
                  </a:cubicBezTo>
                  <a:lnTo>
                    <a:pt x="71790" y="975222"/>
                  </a:lnTo>
                  <a:cubicBezTo>
                    <a:pt x="32141" y="975222"/>
                    <a:pt x="0" y="943081"/>
                    <a:pt x="0" y="90343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52400" dist="165100" dir="3600000" algn="t" rotWithShape="0">
                <a:srgbClr val="0C44DC">
                  <a:alpha val="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charset="-122"/>
                <a:ea typeface="OPPOSans M" panose="00020600040101010101" charset="-122"/>
                <a:cs typeface="+mn-cs"/>
              </a:endParaRPr>
            </a:p>
          </p:txBody>
        </p:sp>
      </p:grpSp>
      <p:sp>
        <p:nvSpPr>
          <p:cNvPr id="44" name="任意多边形: 形状 43"/>
          <p:cNvSpPr/>
          <p:nvPr/>
        </p:nvSpPr>
        <p:spPr>
          <a:xfrm>
            <a:off x="825635" y="5153610"/>
            <a:ext cx="10544833" cy="313657"/>
          </a:xfrm>
          <a:custGeom>
            <a:avLst/>
            <a:gdLst>
              <a:gd name="connsiteX0" fmla="*/ 4580726 w 8982571"/>
              <a:gd name="connsiteY0" fmla="*/ 125774 h 313657"/>
              <a:gd name="connsiteX1" fmla="*/ 5190365 w 8982571"/>
              <a:gd name="connsiteY1" fmla="*/ 168441 h 313657"/>
              <a:gd name="connsiteX2" fmla="*/ 5854550 w 8982571"/>
              <a:gd name="connsiteY2" fmla="*/ 218350 h 313657"/>
              <a:gd name="connsiteX3" fmla="*/ 6360503 w 8982571"/>
              <a:gd name="connsiteY3" fmla="*/ 244190 h 313657"/>
              <a:gd name="connsiteX4" fmla="*/ 6692208 w 8982571"/>
              <a:gd name="connsiteY4" fmla="*/ 246893 h 313657"/>
              <a:gd name="connsiteX5" fmla="*/ 6692208 w 8982571"/>
              <a:gd name="connsiteY5" fmla="*/ 279049 h 313657"/>
              <a:gd name="connsiteX6" fmla="*/ 6557029 w 8982571"/>
              <a:gd name="connsiteY6" fmla="*/ 278402 h 313657"/>
              <a:gd name="connsiteX7" fmla="*/ 4582591 w 8982571"/>
              <a:gd name="connsiteY7" fmla="*/ 169766 h 313657"/>
              <a:gd name="connsiteX8" fmla="*/ 4580726 w 8982571"/>
              <a:gd name="connsiteY8" fmla="*/ 169633 h 313657"/>
              <a:gd name="connsiteX9" fmla="*/ 2111482 w 8982571"/>
              <a:gd name="connsiteY9" fmla="*/ 79205 h 313657"/>
              <a:gd name="connsiteX10" fmla="*/ 2111482 w 8982571"/>
              <a:gd name="connsiteY10" fmla="*/ 124879 h 313657"/>
              <a:gd name="connsiteX11" fmla="*/ 1985534 w 8982571"/>
              <a:gd name="connsiteY11" fmla="*/ 130082 h 313657"/>
              <a:gd name="connsiteX12" fmla="*/ 1708355 w 8982571"/>
              <a:gd name="connsiteY12" fmla="*/ 147981 h 313657"/>
              <a:gd name="connsiteX13" fmla="*/ 236968 w 8982571"/>
              <a:gd name="connsiteY13" fmla="*/ 287112 h 313657"/>
              <a:gd name="connsiteX14" fmla="*/ 17600 w 8982571"/>
              <a:gd name="connsiteY14" fmla="*/ 311802 h 313657"/>
              <a:gd name="connsiteX15" fmla="*/ 0 w 8982571"/>
              <a:gd name="connsiteY15" fmla="*/ 313657 h 313657"/>
              <a:gd name="connsiteX16" fmla="*/ 0 w 8982571"/>
              <a:gd name="connsiteY16" fmla="*/ 268279 h 313657"/>
              <a:gd name="connsiteX17" fmla="*/ 244653 w 8982571"/>
              <a:gd name="connsiteY17" fmla="*/ 243054 h 313657"/>
              <a:gd name="connsiteX18" fmla="*/ 542350 w 8982571"/>
              <a:gd name="connsiteY18" fmla="*/ 211505 h 313657"/>
              <a:gd name="connsiteX19" fmla="*/ 1949823 w 8982571"/>
              <a:gd name="connsiteY19" fmla="*/ 88135 h 313657"/>
              <a:gd name="connsiteX20" fmla="*/ 2765377 w 8982571"/>
              <a:gd name="connsiteY20" fmla="*/ 56786 h 313657"/>
              <a:gd name="connsiteX21" fmla="*/ 2990392 w 8982571"/>
              <a:gd name="connsiteY21" fmla="*/ 58059 h 313657"/>
              <a:gd name="connsiteX22" fmla="*/ 4112362 w 8982571"/>
              <a:gd name="connsiteY22" fmla="*/ 96593 h 313657"/>
              <a:gd name="connsiteX23" fmla="*/ 4401845 w 8982571"/>
              <a:gd name="connsiteY23" fmla="*/ 113359 h 313657"/>
              <a:gd name="connsiteX24" fmla="*/ 4401845 w 8982571"/>
              <a:gd name="connsiteY24" fmla="*/ 156877 h 313657"/>
              <a:gd name="connsiteX25" fmla="*/ 4290222 w 8982571"/>
              <a:gd name="connsiteY25" fmla="*/ 148916 h 313657"/>
              <a:gd name="connsiteX26" fmla="*/ 2294091 w 8982571"/>
              <a:gd name="connsiteY26" fmla="*/ 117336 h 313657"/>
              <a:gd name="connsiteX27" fmla="*/ 2290363 w 8982571"/>
              <a:gd name="connsiteY27" fmla="*/ 117490 h 313657"/>
              <a:gd name="connsiteX28" fmla="*/ 2290363 w 8982571"/>
              <a:gd name="connsiteY28" fmla="*/ 70088 h 313657"/>
              <a:gd name="connsiteX29" fmla="*/ 2516804 w 8982571"/>
              <a:gd name="connsiteY29" fmla="*/ 61382 h 313657"/>
              <a:gd name="connsiteX30" fmla="*/ 2765377 w 8982571"/>
              <a:gd name="connsiteY30" fmla="*/ 56786 h 313657"/>
              <a:gd name="connsiteX31" fmla="*/ 8982571 w 8982571"/>
              <a:gd name="connsiteY31" fmla="*/ 0 h 313657"/>
              <a:gd name="connsiteX32" fmla="*/ 8982571 w 8982571"/>
              <a:gd name="connsiteY32" fmla="*/ 32802 h 313657"/>
              <a:gd name="connsiteX33" fmla="*/ 8882408 w 8982571"/>
              <a:gd name="connsiteY33" fmla="*/ 51079 h 313657"/>
              <a:gd name="connsiteX34" fmla="*/ 8658114 w 8982571"/>
              <a:gd name="connsiteY34" fmla="*/ 91878 h 313657"/>
              <a:gd name="connsiteX35" fmla="*/ 8167035 w 8982571"/>
              <a:gd name="connsiteY35" fmla="*/ 183868 h 313657"/>
              <a:gd name="connsiteX36" fmla="*/ 7218215 w 8982571"/>
              <a:gd name="connsiteY36" fmla="*/ 275059 h 313657"/>
              <a:gd name="connsiteX37" fmla="*/ 6871089 w 8982571"/>
              <a:gd name="connsiteY37" fmla="*/ 278441 h 313657"/>
              <a:gd name="connsiteX38" fmla="*/ 6871089 w 8982571"/>
              <a:gd name="connsiteY38" fmla="*/ 248350 h 313657"/>
              <a:gd name="connsiteX39" fmla="*/ 6896896 w 8982571"/>
              <a:gd name="connsiteY39" fmla="*/ 248560 h 313657"/>
              <a:gd name="connsiteX40" fmla="*/ 7757310 w 8982571"/>
              <a:gd name="connsiteY40" fmla="*/ 196397 h 313657"/>
              <a:gd name="connsiteX41" fmla="*/ 8158397 w 8982571"/>
              <a:gd name="connsiteY41" fmla="*/ 133415 h 313657"/>
              <a:gd name="connsiteX42" fmla="*/ 8807656 w 8982571"/>
              <a:gd name="connsiteY42" fmla="*/ 30381 h 31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8982571" h="313657">
                <a:moveTo>
                  <a:pt x="4580726" y="125774"/>
                </a:moveTo>
                <a:lnTo>
                  <a:pt x="5190365" y="168441"/>
                </a:lnTo>
                <a:cubicBezTo>
                  <a:pt x="5442114" y="186657"/>
                  <a:pt x="5674587" y="204095"/>
                  <a:pt x="5854550" y="218350"/>
                </a:cubicBezTo>
                <a:cubicBezTo>
                  <a:pt x="6009692" y="230639"/>
                  <a:pt x="6182561" y="239203"/>
                  <a:pt x="6360503" y="244190"/>
                </a:cubicBezTo>
                <a:lnTo>
                  <a:pt x="6692208" y="246893"/>
                </a:lnTo>
                <a:lnTo>
                  <a:pt x="6692208" y="279049"/>
                </a:lnTo>
                <a:lnTo>
                  <a:pt x="6557029" y="278402"/>
                </a:lnTo>
                <a:cubicBezTo>
                  <a:pt x="6118232" y="274258"/>
                  <a:pt x="5781328" y="254951"/>
                  <a:pt x="4582591" y="169766"/>
                </a:cubicBezTo>
                <a:lnTo>
                  <a:pt x="4580726" y="169633"/>
                </a:lnTo>
                <a:close/>
                <a:moveTo>
                  <a:pt x="2111482" y="79205"/>
                </a:moveTo>
                <a:lnTo>
                  <a:pt x="2111482" y="124879"/>
                </a:lnTo>
                <a:lnTo>
                  <a:pt x="1985534" y="130082"/>
                </a:lnTo>
                <a:cubicBezTo>
                  <a:pt x="1887401" y="135189"/>
                  <a:pt x="1794498" y="141155"/>
                  <a:pt x="1708355" y="147981"/>
                </a:cubicBezTo>
                <a:cubicBezTo>
                  <a:pt x="1105100" y="195782"/>
                  <a:pt x="689047" y="235122"/>
                  <a:pt x="236968" y="287112"/>
                </a:cubicBezTo>
                <a:cubicBezTo>
                  <a:pt x="157803" y="296216"/>
                  <a:pt x="84997" y="304424"/>
                  <a:pt x="17600" y="311802"/>
                </a:cubicBezTo>
                <a:lnTo>
                  <a:pt x="0" y="313657"/>
                </a:lnTo>
                <a:lnTo>
                  <a:pt x="0" y="268279"/>
                </a:lnTo>
                <a:lnTo>
                  <a:pt x="244653" y="243054"/>
                </a:lnTo>
                <a:cubicBezTo>
                  <a:pt x="335802" y="233508"/>
                  <a:pt x="434747" y="223018"/>
                  <a:pt x="542350" y="211505"/>
                </a:cubicBezTo>
                <a:cubicBezTo>
                  <a:pt x="1071174" y="154926"/>
                  <a:pt x="1541074" y="113756"/>
                  <a:pt x="1949823" y="88135"/>
                </a:cubicBezTo>
                <a:close/>
                <a:moveTo>
                  <a:pt x="2765377" y="56786"/>
                </a:moveTo>
                <a:cubicBezTo>
                  <a:pt x="2844320" y="56231"/>
                  <a:pt x="2919337" y="56654"/>
                  <a:pt x="2990392" y="58059"/>
                </a:cubicBezTo>
                <a:cubicBezTo>
                  <a:pt x="3369465" y="65549"/>
                  <a:pt x="3782296" y="79921"/>
                  <a:pt x="4112362" y="96593"/>
                </a:cubicBezTo>
                <a:lnTo>
                  <a:pt x="4401845" y="113359"/>
                </a:lnTo>
                <a:lnTo>
                  <a:pt x="4401845" y="156877"/>
                </a:lnTo>
                <a:lnTo>
                  <a:pt x="4290222" y="148916"/>
                </a:lnTo>
                <a:cubicBezTo>
                  <a:pt x="3712010" y="107565"/>
                  <a:pt x="2936461" y="96998"/>
                  <a:pt x="2294091" y="117336"/>
                </a:cubicBezTo>
                <a:lnTo>
                  <a:pt x="2290363" y="117490"/>
                </a:lnTo>
                <a:lnTo>
                  <a:pt x="2290363" y="70088"/>
                </a:lnTo>
                <a:lnTo>
                  <a:pt x="2516804" y="61382"/>
                </a:lnTo>
                <a:cubicBezTo>
                  <a:pt x="2603565" y="58873"/>
                  <a:pt x="2686434" y="57340"/>
                  <a:pt x="2765377" y="56786"/>
                </a:cubicBezTo>
                <a:close/>
                <a:moveTo>
                  <a:pt x="8982571" y="0"/>
                </a:moveTo>
                <a:lnTo>
                  <a:pt x="8982571" y="32802"/>
                </a:lnTo>
                <a:lnTo>
                  <a:pt x="8882408" y="51079"/>
                </a:lnTo>
                <a:cubicBezTo>
                  <a:pt x="8805253" y="65143"/>
                  <a:pt x="8724280" y="79874"/>
                  <a:pt x="8658114" y="91878"/>
                </a:cubicBezTo>
                <a:cubicBezTo>
                  <a:pt x="8525781" y="115885"/>
                  <a:pt x="8304796" y="157280"/>
                  <a:pt x="8167035" y="183868"/>
                </a:cubicBezTo>
                <a:cubicBezTo>
                  <a:pt x="7885773" y="238149"/>
                  <a:pt x="7617292" y="265276"/>
                  <a:pt x="7218215" y="275059"/>
                </a:cubicBezTo>
                <a:lnTo>
                  <a:pt x="6871089" y="278441"/>
                </a:lnTo>
                <a:lnTo>
                  <a:pt x="6871089" y="248350"/>
                </a:lnTo>
                <a:lnTo>
                  <a:pt x="6896896" y="248560"/>
                </a:lnTo>
                <a:cubicBezTo>
                  <a:pt x="7247766" y="244512"/>
                  <a:pt x="7568314" y="226735"/>
                  <a:pt x="7757310" y="196397"/>
                </a:cubicBezTo>
                <a:cubicBezTo>
                  <a:pt x="7876114" y="177324"/>
                  <a:pt x="8056603" y="148983"/>
                  <a:pt x="8158397" y="133415"/>
                </a:cubicBezTo>
                <a:cubicBezTo>
                  <a:pt x="8416982" y="93866"/>
                  <a:pt x="8637937" y="58763"/>
                  <a:pt x="8807656" y="303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617598" y="4878962"/>
            <a:ext cx="877570" cy="374650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>
            <a:defPPr>
              <a:defRPr lang="zh-CN"/>
            </a:defPPr>
            <a:lvl1pPr>
              <a:defRPr sz="3200" b="1" spc="80">
                <a:solidFill>
                  <a:srgbClr val="1A2983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80" normalizeH="0" baseline="0" noProof="0" dirty="0">
                <a:ln>
                  <a:noFill/>
                </a:ln>
                <a:solidFill>
                  <a:srgbClr val="1A2983"/>
                </a:solidFill>
                <a:effectLst/>
                <a:uLnTx/>
                <a:uFillTx/>
                <a:latin typeface="OPPOSans B" panose="00020600040101010101" charset="-122"/>
                <a:ea typeface="OPPOSans M" panose="00020600040101010101" charset="-122"/>
                <a:cs typeface="+mn-cs"/>
              </a:rPr>
              <a:t>20XX</a:t>
            </a:r>
            <a:endParaRPr kumimoji="0" lang="zh-CN" altLang="en-US" sz="1800" b="1" i="0" u="none" strike="noStrike" kern="1200" cap="none" spc="80" normalizeH="0" baseline="0" noProof="0" dirty="0">
              <a:ln>
                <a:noFill/>
              </a:ln>
              <a:solidFill>
                <a:srgbClr val="1A2983"/>
              </a:solidFill>
              <a:effectLst/>
              <a:uLnTx/>
              <a:uFillTx/>
              <a:latin typeface="OPPOSans B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4306304" y="4802762"/>
            <a:ext cx="877570" cy="374650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>
            <a:defPPr>
              <a:defRPr lang="zh-CN"/>
            </a:defPPr>
            <a:lvl1pPr>
              <a:defRPr sz="3200" b="1" spc="80">
                <a:solidFill>
                  <a:srgbClr val="1A2983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80" normalizeH="0" baseline="0" noProof="0" dirty="0">
                <a:ln>
                  <a:noFill/>
                </a:ln>
                <a:solidFill>
                  <a:srgbClr val="1A2983"/>
                </a:solidFill>
                <a:effectLst/>
                <a:uLnTx/>
                <a:uFillTx/>
                <a:latin typeface="OPPOSans B" panose="00020600040101010101" charset="-122"/>
                <a:ea typeface="OPPOSans M" panose="00020600040101010101" charset="-122"/>
                <a:cs typeface="+mn-cs"/>
              </a:rPr>
              <a:t>20XX</a:t>
            </a:r>
            <a:endParaRPr kumimoji="0" lang="zh-CN" altLang="en-US" sz="1800" b="1" i="0" u="none" strike="noStrike" kern="1200" cap="none" spc="80" normalizeH="0" baseline="0" noProof="0" dirty="0">
              <a:ln>
                <a:noFill/>
              </a:ln>
              <a:solidFill>
                <a:srgbClr val="1A2983"/>
              </a:solidFill>
              <a:effectLst/>
              <a:uLnTx/>
              <a:uFillTx/>
              <a:latin typeface="OPPOSans B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6980742" y="4929762"/>
            <a:ext cx="915121" cy="374650"/>
          </a:xfrm>
          <a:prstGeom prst="rect">
            <a:avLst/>
          </a:prstGeom>
        </p:spPr>
        <p:txBody>
          <a:bodyPr wrap="square" lIns="98009" tIns="49005" rIns="98009" bIns="49005">
            <a:spAutoFit/>
          </a:bodyPr>
          <a:lstStyle>
            <a:defPPr>
              <a:defRPr lang="zh-CN"/>
            </a:defPPr>
            <a:lvl1pPr>
              <a:defRPr sz="3200" b="1" spc="80">
                <a:solidFill>
                  <a:srgbClr val="1A2983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80" normalizeH="0" baseline="0" noProof="0" dirty="0">
                <a:ln>
                  <a:noFill/>
                </a:ln>
                <a:solidFill>
                  <a:srgbClr val="1A2983"/>
                </a:solidFill>
                <a:effectLst/>
                <a:uLnTx/>
                <a:uFillTx/>
                <a:latin typeface="OPPOSans B" panose="00020600040101010101" charset="-122"/>
                <a:ea typeface="OPPOSans M" panose="00020600040101010101" charset="-122"/>
                <a:cs typeface="+mn-cs"/>
              </a:rPr>
              <a:t>20XX</a:t>
            </a:r>
            <a:endParaRPr kumimoji="0" lang="zh-CN" altLang="en-US" sz="1800" b="1" i="0" u="none" strike="noStrike" kern="1200" cap="none" spc="80" normalizeH="0" baseline="0" noProof="0" dirty="0">
              <a:ln>
                <a:noFill/>
              </a:ln>
              <a:solidFill>
                <a:srgbClr val="1A2983"/>
              </a:solidFill>
              <a:effectLst/>
              <a:uLnTx/>
              <a:uFillTx/>
              <a:latin typeface="OPPOSans B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9683717" y="4878962"/>
            <a:ext cx="877570" cy="374650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>
            <a:defPPr>
              <a:defRPr lang="zh-CN"/>
            </a:defPPr>
            <a:lvl1pPr>
              <a:defRPr sz="3200" b="1" spc="80">
                <a:solidFill>
                  <a:srgbClr val="1A2983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80" normalizeH="0" baseline="0" noProof="0" dirty="0">
                <a:ln>
                  <a:noFill/>
                </a:ln>
                <a:solidFill>
                  <a:srgbClr val="1A2983"/>
                </a:solidFill>
                <a:effectLst/>
                <a:uLnTx/>
                <a:uFillTx/>
                <a:latin typeface="OPPOSans B" panose="00020600040101010101" charset="-122"/>
                <a:ea typeface="OPPOSans M" panose="00020600040101010101" charset="-122"/>
                <a:cs typeface="+mn-cs"/>
              </a:rPr>
              <a:t>20XX</a:t>
            </a:r>
            <a:endParaRPr kumimoji="0" lang="zh-CN" altLang="en-US" sz="1800" b="1" i="0" u="none" strike="noStrike" kern="1200" cap="none" spc="80" normalizeH="0" baseline="0" noProof="0" dirty="0">
              <a:ln>
                <a:noFill/>
              </a:ln>
              <a:solidFill>
                <a:srgbClr val="1A2983"/>
              </a:solidFill>
              <a:effectLst/>
              <a:uLnTx/>
              <a:uFillTx/>
              <a:latin typeface="OPPOSans B" panose="00020600040101010101" charset="-122"/>
              <a:ea typeface="OPPOSans M" panose="00020600040101010101" charset="-122"/>
              <a:cs typeface="+mn-cs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764393" y="2376087"/>
            <a:ext cx="592993" cy="592993"/>
            <a:chOff x="1782649" y="2290362"/>
            <a:chExt cx="592993" cy="592993"/>
          </a:xfrm>
        </p:grpSpPr>
        <p:sp>
          <p:nvSpPr>
            <p:cNvPr id="48" name="椭圆 47"/>
            <p:cNvSpPr/>
            <p:nvPr/>
          </p:nvSpPr>
          <p:spPr>
            <a:xfrm>
              <a:off x="1782649" y="2290362"/>
              <a:ext cx="592993" cy="59299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215900" sx="102000" sy="102000" algn="ctr" rotWithShape="0">
                <a:srgbClr val="1A298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OPPOSans M" panose="00020600040101010101" charset="-122"/>
                <a:ea typeface="OPPOSans M" panose="00020600040101010101" charset="-122"/>
              </a:endParaRPr>
            </a:p>
          </p:txBody>
        </p:sp>
        <p:grpSp>
          <p:nvGrpSpPr>
            <p:cNvPr id="49" name="图形 30"/>
            <p:cNvGrpSpPr/>
            <p:nvPr/>
          </p:nvGrpSpPr>
          <p:grpSpPr>
            <a:xfrm>
              <a:off x="1919287" y="2427000"/>
              <a:ext cx="319715" cy="319715"/>
              <a:chOff x="3208770" y="4666384"/>
              <a:chExt cx="824923" cy="824923"/>
            </a:xfrm>
          </p:grpSpPr>
          <p:sp>
            <p:nvSpPr>
              <p:cNvPr id="50" name="任意多边形: 形状 49"/>
              <p:cNvSpPr/>
              <p:nvPr/>
            </p:nvSpPr>
            <p:spPr>
              <a:xfrm>
                <a:off x="3207481" y="4665095"/>
                <a:ext cx="826642" cy="826642"/>
              </a:xfrm>
              <a:custGeom>
                <a:avLst/>
                <a:gdLst>
                  <a:gd name="connsiteX0" fmla="*/ 757468 w 826641"/>
                  <a:gd name="connsiteY0" fmla="*/ 1289 h 826641"/>
                  <a:gd name="connsiteX1" fmla="*/ 70033 w 826641"/>
                  <a:gd name="connsiteY1" fmla="*/ 1289 h 826641"/>
                  <a:gd name="connsiteX2" fmla="*/ 1289 w 826641"/>
                  <a:gd name="connsiteY2" fmla="*/ 70033 h 826641"/>
                  <a:gd name="connsiteX3" fmla="*/ 1289 w 826641"/>
                  <a:gd name="connsiteY3" fmla="*/ 564986 h 826641"/>
                  <a:gd name="connsiteX4" fmla="*/ 1289 w 826641"/>
                  <a:gd name="connsiteY4" fmla="*/ 592484 h 826641"/>
                  <a:gd name="connsiteX5" fmla="*/ 70033 w 826641"/>
                  <a:gd name="connsiteY5" fmla="*/ 661227 h 826641"/>
                  <a:gd name="connsiteX6" fmla="*/ 372504 w 826641"/>
                  <a:gd name="connsiteY6" fmla="*/ 661227 h 826641"/>
                  <a:gd name="connsiteX7" fmla="*/ 372504 w 826641"/>
                  <a:gd name="connsiteY7" fmla="*/ 716222 h 826641"/>
                  <a:gd name="connsiteX8" fmla="*/ 262515 w 826641"/>
                  <a:gd name="connsiteY8" fmla="*/ 716222 h 826641"/>
                  <a:gd name="connsiteX9" fmla="*/ 193771 w 826641"/>
                  <a:gd name="connsiteY9" fmla="*/ 784966 h 826641"/>
                  <a:gd name="connsiteX10" fmla="*/ 193771 w 826641"/>
                  <a:gd name="connsiteY10" fmla="*/ 812463 h 826641"/>
                  <a:gd name="connsiteX11" fmla="*/ 207520 w 826641"/>
                  <a:gd name="connsiteY11" fmla="*/ 826212 h 826641"/>
                  <a:gd name="connsiteX12" fmla="*/ 619981 w 826641"/>
                  <a:gd name="connsiteY12" fmla="*/ 826212 h 826641"/>
                  <a:gd name="connsiteX13" fmla="*/ 633730 w 826641"/>
                  <a:gd name="connsiteY13" fmla="*/ 812463 h 826641"/>
                  <a:gd name="connsiteX14" fmla="*/ 633730 w 826641"/>
                  <a:gd name="connsiteY14" fmla="*/ 784966 h 826641"/>
                  <a:gd name="connsiteX15" fmla="*/ 564986 w 826641"/>
                  <a:gd name="connsiteY15" fmla="*/ 716222 h 826641"/>
                  <a:gd name="connsiteX16" fmla="*/ 454997 w 826641"/>
                  <a:gd name="connsiteY16" fmla="*/ 716222 h 826641"/>
                  <a:gd name="connsiteX17" fmla="*/ 454997 w 826641"/>
                  <a:gd name="connsiteY17" fmla="*/ 661227 h 826641"/>
                  <a:gd name="connsiteX18" fmla="*/ 757468 w 826641"/>
                  <a:gd name="connsiteY18" fmla="*/ 661227 h 826641"/>
                  <a:gd name="connsiteX19" fmla="*/ 826212 w 826641"/>
                  <a:gd name="connsiteY19" fmla="*/ 592484 h 826641"/>
                  <a:gd name="connsiteX20" fmla="*/ 826212 w 826641"/>
                  <a:gd name="connsiteY20" fmla="*/ 564986 h 826641"/>
                  <a:gd name="connsiteX21" fmla="*/ 826212 w 826641"/>
                  <a:gd name="connsiteY21" fmla="*/ 70033 h 826641"/>
                  <a:gd name="connsiteX22" fmla="*/ 757468 w 826641"/>
                  <a:gd name="connsiteY22" fmla="*/ 1289 h 826641"/>
                  <a:gd name="connsiteX23" fmla="*/ 564986 w 826641"/>
                  <a:gd name="connsiteY23" fmla="*/ 743720 h 826641"/>
                  <a:gd name="connsiteX24" fmla="*/ 606233 w 826641"/>
                  <a:gd name="connsiteY24" fmla="*/ 784966 h 826641"/>
                  <a:gd name="connsiteX25" fmla="*/ 606233 w 826641"/>
                  <a:gd name="connsiteY25" fmla="*/ 798715 h 826641"/>
                  <a:gd name="connsiteX26" fmla="*/ 221268 w 826641"/>
                  <a:gd name="connsiteY26" fmla="*/ 798715 h 826641"/>
                  <a:gd name="connsiteX27" fmla="*/ 221268 w 826641"/>
                  <a:gd name="connsiteY27" fmla="*/ 784966 h 826641"/>
                  <a:gd name="connsiteX28" fmla="*/ 262515 w 826641"/>
                  <a:gd name="connsiteY28" fmla="*/ 743720 h 826641"/>
                  <a:gd name="connsiteX29" fmla="*/ 386253 w 826641"/>
                  <a:gd name="connsiteY29" fmla="*/ 743720 h 826641"/>
                  <a:gd name="connsiteX30" fmla="*/ 441248 w 826641"/>
                  <a:gd name="connsiteY30" fmla="*/ 743720 h 826641"/>
                  <a:gd name="connsiteX31" fmla="*/ 564986 w 826641"/>
                  <a:gd name="connsiteY31" fmla="*/ 743720 h 826641"/>
                  <a:gd name="connsiteX32" fmla="*/ 400002 w 826641"/>
                  <a:gd name="connsiteY32" fmla="*/ 716222 h 826641"/>
                  <a:gd name="connsiteX33" fmla="*/ 400002 w 826641"/>
                  <a:gd name="connsiteY33" fmla="*/ 661227 h 826641"/>
                  <a:gd name="connsiteX34" fmla="*/ 427499 w 826641"/>
                  <a:gd name="connsiteY34" fmla="*/ 661227 h 826641"/>
                  <a:gd name="connsiteX35" fmla="*/ 427499 w 826641"/>
                  <a:gd name="connsiteY35" fmla="*/ 716222 h 826641"/>
                  <a:gd name="connsiteX36" fmla="*/ 400002 w 826641"/>
                  <a:gd name="connsiteY36" fmla="*/ 716222 h 826641"/>
                  <a:gd name="connsiteX37" fmla="*/ 798715 w 826641"/>
                  <a:gd name="connsiteY37" fmla="*/ 592484 h 826641"/>
                  <a:gd name="connsiteX38" fmla="*/ 757468 w 826641"/>
                  <a:gd name="connsiteY38" fmla="*/ 633730 h 826641"/>
                  <a:gd name="connsiteX39" fmla="*/ 441248 w 826641"/>
                  <a:gd name="connsiteY39" fmla="*/ 633730 h 826641"/>
                  <a:gd name="connsiteX40" fmla="*/ 386253 w 826641"/>
                  <a:gd name="connsiteY40" fmla="*/ 633730 h 826641"/>
                  <a:gd name="connsiteX41" fmla="*/ 70033 w 826641"/>
                  <a:gd name="connsiteY41" fmla="*/ 633730 h 826641"/>
                  <a:gd name="connsiteX42" fmla="*/ 28786 w 826641"/>
                  <a:gd name="connsiteY42" fmla="*/ 592484 h 826641"/>
                  <a:gd name="connsiteX43" fmla="*/ 28786 w 826641"/>
                  <a:gd name="connsiteY43" fmla="*/ 578735 h 826641"/>
                  <a:gd name="connsiteX44" fmla="*/ 798715 w 826641"/>
                  <a:gd name="connsiteY44" fmla="*/ 578735 h 826641"/>
                  <a:gd name="connsiteX45" fmla="*/ 798715 w 826641"/>
                  <a:gd name="connsiteY45" fmla="*/ 592484 h 826641"/>
                  <a:gd name="connsiteX46" fmla="*/ 798715 w 826641"/>
                  <a:gd name="connsiteY46" fmla="*/ 551238 h 826641"/>
                  <a:gd name="connsiteX47" fmla="*/ 28786 w 826641"/>
                  <a:gd name="connsiteY47" fmla="*/ 551238 h 826641"/>
                  <a:gd name="connsiteX48" fmla="*/ 28786 w 826641"/>
                  <a:gd name="connsiteY48" fmla="*/ 70033 h 826641"/>
                  <a:gd name="connsiteX49" fmla="*/ 70033 w 826641"/>
                  <a:gd name="connsiteY49" fmla="*/ 28786 h 826641"/>
                  <a:gd name="connsiteX50" fmla="*/ 757468 w 826641"/>
                  <a:gd name="connsiteY50" fmla="*/ 28786 h 826641"/>
                  <a:gd name="connsiteX51" fmla="*/ 798715 w 826641"/>
                  <a:gd name="connsiteY51" fmla="*/ 70033 h 826641"/>
                  <a:gd name="connsiteX52" fmla="*/ 798715 w 826641"/>
                  <a:gd name="connsiteY52" fmla="*/ 551238 h 82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826641" h="826641">
                    <a:moveTo>
                      <a:pt x="757468" y="1289"/>
                    </a:moveTo>
                    <a:lnTo>
                      <a:pt x="70033" y="1289"/>
                    </a:lnTo>
                    <a:cubicBezTo>
                      <a:pt x="31536" y="1289"/>
                      <a:pt x="1289" y="31536"/>
                      <a:pt x="1289" y="70033"/>
                    </a:cubicBezTo>
                    <a:lnTo>
                      <a:pt x="1289" y="564986"/>
                    </a:lnTo>
                    <a:lnTo>
                      <a:pt x="1289" y="592484"/>
                    </a:lnTo>
                    <a:cubicBezTo>
                      <a:pt x="1289" y="630980"/>
                      <a:pt x="31536" y="661227"/>
                      <a:pt x="70033" y="661227"/>
                    </a:cubicBezTo>
                    <a:lnTo>
                      <a:pt x="372504" y="661227"/>
                    </a:lnTo>
                    <a:lnTo>
                      <a:pt x="372504" y="716222"/>
                    </a:lnTo>
                    <a:lnTo>
                      <a:pt x="262515" y="716222"/>
                    </a:lnTo>
                    <a:cubicBezTo>
                      <a:pt x="224018" y="716222"/>
                      <a:pt x="193771" y="746469"/>
                      <a:pt x="193771" y="784966"/>
                    </a:cubicBezTo>
                    <a:lnTo>
                      <a:pt x="193771" y="812463"/>
                    </a:lnTo>
                    <a:cubicBezTo>
                      <a:pt x="193771" y="820712"/>
                      <a:pt x="199270" y="826212"/>
                      <a:pt x="207520" y="826212"/>
                    </a:cubicBezTo>
                    <a:lnTo>
                      <a:pt x="619981" y="826212"/>
                    </a:lnTo>
                    <a:cubicBezTo>
                      <a:pt x="628230" y="826212"/>
                      <a:pt x="633730" y="820712"/>
                      <a:pt x="633730" y="812463"/>
                    </a:cubicBezTo>
                    <a:lnTo>
                      <a:pt x="633730" y="784966"/>
                    </a:lnTo>
                    <a:cubicBezTo>
                      <a:pt x="633730" y="746469"/>
                      <a:pt x="603483" y="716222"/>
                      <a:pt x="564986" y="716222"/>
                    </a:cubicBezTo>
                    <a:lnTo>
                      <a:pt x="454997" y="716222"/>
                    </a:lnTo>
                    <a:lnTo>
                      <a:pt x="454997" y="661227"/>
                    </a:lnTo>
                    <a:lnTo>
                      <a:pt x="757468" y="661227"/>
                    </a:lnTo>
                    <a:cubicBezTo>
                      <a:pt x="795965" y="661227"/>
                      <a:pt x="826212" y="630980"/>
                      <a:pt x="826212" y="592484"/>
                    </a:cubicBezTo>
                    <a:lnTo>
                      <a:pt x="826212" y="564986"/>
                    </a:lnTo>
                    <a:lnTo>
                      <a:pt x="826212" y="70033"/>
                    </a:lnTo>
                    <a:cubicBezTo>
                      <a:pt x="826212" y="31536"/>
                      <a:pt x="795965" y="1289"/>
                      <a:pt x="757468" y="1289"/>
                    </a:cubicBezTo>
                    <a:close/>
                    <a:moveTo>
                      <a:pt x="564986" y="743720"/>
                    </a:moveTo>
                    <a:cubicBezTo>
                      <a:pt x="588359" y="743720"/>
                      <a:pt x="606233" y="761593"/>
                      <a:pt x="606233" y="784966"/>
                    </a:cubicBezTo>
                    <a:lnTo>
                      <a:pt x="606233" y="798715"/>
                    </a:lnTo>
                    <a:lnTo>
                      <a:pt x="221268" y="798715"/>
                    </a:lnTo>
                    <a:lnTo>
                      <a:pt x="221268" y="784966"/>
                    </a:lnTo>
                    <a:cubicBezTo>
                      <a:pt x="221268" y="761593"/>
                      <a:pt x="239142" y="743720"/>
                      <a:pt x="262515" y="743720"/>
                    </a:cubicBezTo>
                    <a:lnTo>
                      <a:pt x="386253" y="743720"/>
                    </a:lnTo>
                    <a:lnTo>
                      <a:pt x="441248" y="743720"/>
                    </a:lnTo>
                    <a:lnTo>
                      <a:pt x="564986" y="743720"/>
                    </a:lnTo>
                    <a:close/>
                    <a:moveTo>
                      <a:pt x="400002" y="716222"/>
                    </a:moveTo>
                    <a:lnTo>
                      <a:pt x="400002" y="661227"/>
                    </a:lnTo>
                    <a:lnTo>
                      <a:pt x="427499" y="661227"/>
                    </a:lnTo>
                    <a:lnTo>
                      <a:pt x="427499" y="716222"/>
                    </a:lnTo>
                    <a:lnTo>
                      <a:pt x="400002" y="716222"/>
                    </a:lnTo>
                    <a:close/>
                    <a:moveTo>
                      <a:pt x="798715" y="592484"/>
                    </a:moveTo>
                    <a:cubicBezTo>
                      <a:pt x="798715" y="615857"/>
                      <a:pt x="780841" y="633730"/>
                      <a:pt x="757468" y="633730"/>
                    </a:cubicBezTo>
                    <a:lnTo>
                      <a:pt x="441248" y="633730"/>
                    </a:lnTo>
                    <a:lnTo>
                      <a:pt x="386253" y="633730"/>
                    </a:lnTo>
                    <a:lnTo>
                      <a:pt x="70033" y="633730"/>
                    </a:lnTo>
                    <a:cubicBezTo>
                      <a:pt x="46660" y="633730"/>
                      <a:pt x="28786" y="615857"/>
                      <a:pt x="28786" y="592484"/>
                    </a:cubicBezTo>
                    <a:lnTo>
                      <a:pt x="28786" y="578735"/>
                    </a:lnTo>
                    <a:lnTo>
                      <a:pt x="798715" y="578735"/>
                    </a:lnTo>
                    <a:lnTo>
                      <a:pt x="798715" y="592484"/>
                    </a:lnTo>
                    <a:close/>
                    <a:moveTo>
                      <a:pt x="798715" y="551238"/>
                    </a:moveTo>
                    <a:lnTo>
                      <a:pt x="28786" y="551238"/>
                    </a:lnTo>
                    <a:lnTo>
                      <a:pt x="28786" y="70033"/>
                    </a:lnTo>
                    <a:cubicBezTo>
                      <a:pt x="28786" y="46660"/>
                      <a:pt x="46660" y="28786"/>
                      <a:pt x="70033" y="28786"/>
                    </a:cubicBezTo>
                    <a:lnTo>
                      <a:pt x="757468" y="28786"/>
                    </a:lnTo>
                    <a:cubicBezTo>
                      <a:pt x="780841" y="28786"/>
                      <a:pt x="798715" y="46660"/>
                      <a:pt x="798715" y="70033"/>
                    </a:cubicBezTo>
                    <a:lnTo>
                      <a:pt x="798715" y="551238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3441209" y="4710466"/>
                <a:ext cx="94522" cy="146080"/>
              </a:xfrm>
              <a:custGeom>
                <a:avLst/>
                <a:gdLst>
                  <a:gd name="connsiteX0" fmla="*/ 93405 w 94522"/>
                  <a:gd name="connsiteY0" fmla="*/ 20537 h 146080"/>
                  <a:gd name="connsiteX1" fmla="*/ 74157 w 94522"/>
                  <a:gd name="connsiteY1" fmla="*/ 1289 h 146080"/>
                  <a:gd name="connsiteX2" fmla="*/ 5414 w 94522"/>
                  <a:gd name="connsiteY2" fmla="*/ 70033 h 146080"/>
                  <a:gd name="connsiteX3" fmla="*/ 1289 w 94522"/>
                  <a:gd name="connsiteY3" fmla="*/ 81032 h 146080"/>
                  <a:gd name="connsiteX4" fmla="*/ 6788 w 94522"/>
                  <a:gd name="connsiteY4" fmla="*/ 90656 h 146080"/>
                  <a:gd name="connsiteX5" fmla="*/ 75532 w 94522"/>
                  <a:gd name="connsiteY5" fmla="*/ 145650 h 146080"/>
                  <a:gd name="connsiteX6" fmla="*/ 92030 w 94522"/>
                  <a:gd name="connsiteY6" fmla="*/ 123653 h 146080"/>
                  <a:gd name="connsiteX7" fmla="*/ 35661 w 94522"/>
                  <a:gd name="connsiteY7" fmla="*/ 78282 h 146080"/>
                  <a:gd name="connsiteX8" fmla="*/ 93405 w 94522"/>
                  <a:gd name="connsiteY8" fmla="*/ 20537 h 146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4522" h="146080">
                    <a:moveTo>
                      <a:pt x="93405" y="20537"/>
                    </a:moveTo>
                    <a:lnTo>
                      <a:pt x="74157" y="1289"/>
                    </a:lnTo>
                    <a:lnTo>
                      <a:pt x="5414" y="70033"/>
                    </a:lnTo>
                    <a:cubicBezTo>
                      <a:pt x="2664" y="72782"/>
                      <a:pt x="1289" y="76907"/>
                      <a:pt x="1289" y="81032"/>
                    </a:cubicBezTo>
                    <a:cubicBezTo>
                      <a:pt x="1289" y="85156"/>
                      <a:pt x="4039" y="87906"/>
                      <a:pt x="6788" y="90656"/>
                    </a:cubicBezTo>
                    <a:lnTo>
                      <a:pt x="75532" y="145650"/>
                    </a:lnTo>
                    <a:lnTo>
                      <a:pt x="92030" y="123653"/>
                    </a:lnTo>
                    <a:lnTo>
                      <a:pt x="35661" y="78282"/>
                    </a:lnTo>
                    <a:lnTo>
                      <a:pt x="93405" y="20537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3567697" y="4713216"/>
                <a:ext cx="108271" cy="140924"/>
              </a:xfrm>
              <a:custGeom>
                <a:avLst/>
                <a:gdLst>
                  <a:gd name="connsiteX0" fmla="*/ 24662 w 108271"/>
                  <a:gd name="connsiteY0" fmla="*/ 1289 h 140924"/>
                  <a:gd name="connsiteX1" fmla="*/ 1289 w 108271"/>
                  <a:gd name="connsiteY1" fmla="*/ 16413 h 140924"/>
                  <a:gd name="connsiteX2" fmla="*/ 83781 w 108271"/>
                  <a:gd name="connsiteY2" fmla="*/ 140151 h 140924"/>
                  <a:gd name="connsiteX3" fmla="*/ 107154 w 108271"/>
                  <a:gd name="connsiteY3" fmla="*/ 125027 h 14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271" h="140924">
                    <a:moveTo>
                      <a:pt x="24662" y="1289"/>
                    </a:moveTo>
                    <a:lnTo>
                      <a:pt x="1289" y="16413"/>
                    </a:lnTo>
                    <a:lnTo>
                      <a:pt x="83781" y="140151"/>
                    </a:lnTo>
                    <a:lnTo>
                      <a:pt x="107154" y="125027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3" name="任意多边形: 形状 52"/>
              <p:cNvSpPr/>
              <p:nvPr/>
            </p:nvSpPr>
            <p:spPr>
              <a:xfrm>
                <a:off x="3706559" y="4710466"/>
                <a:ext cx="94522" cy="146080"/>
              </a:xfrm>
              <a:custGeom>
                <a:avLst/>
                <a:gdLst>
                  <a:gd name="connsiteX0" fmla="*/ 89281 w 94522"/>
                  <a:gd name="connsiteY0" fmla="*/ 70033 h 146080"/>
                  <a:gd name="connsiteX1" fmla="*/ 20537 w 94522"/>
                  <a:gd name="connsiteY1" fmla="*/ 1289 h 146080"/>
                  <a:gd name="connsiteX2" fmla="*/ 1289 w 94522"/>
                  <a:gd name="connsiteY2" fmla="*/ 20537 h 146080"/>
                  <a:gd name="connsiteX3" fmla="*/ 59034 w 94522"/>
                  <a:gd name="connsiteY3" fmla="*/ 78282 h 146080"/>
                  <a:gd name="connsiteX4" fmla="*/ 2664 w 94522"/>
                  <a:gd name="connsiteY4" fmla="*/ 123653 h 146080"/>
                  <a:gd name="connsiteX5" fmla="*/ 19162 w 94522"/>
                  <a:gd name="connsiteY5" fmla="*/ 145650 h 146080"/>
                  <a:gd name="connsiteX6" fmla="*/ 87906 w 94522"/>
                  <a:gd name="connsiteY6" fmla="*/ 90656 h 146080"/>
                  <a:gd name="connsiteX7" fmla="*/ 93405 w 94522"/>
                  <a:gd name="connsiteY7" fmla="*/ 81032 h 146080"/>
                  <a:gd name="connsiteX8" fmla="*/ 89281 w 94522"/>
                  <a:gd name="connsiteY8" fmla="*/ 70033 h 146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4522" h="146080">
                    <a:moveTo>
                      <a:pt x="89281" y="70033"/>
                    </a:moveTo>
                    <a:lnTo>
                      <a:pt x="20537" y="1289"/>
                    </a:lnTo>
                    <a:lnTo>
                      <a:pt x="1289" y="20537"/>
                    </a:lnTo>
                    <a:lnTo>
                      <a:pt x="59034" y="78282"/>
                    </a:lnTo>
                    <a:lnTo>
                      <a:pt x="2664" y="123653"/>
                    </a:lnTo>
                    <a:lnTo>
                      <a:pt x="19162" y="145650"/>
                    </a:lnTo>
                    <a:lnTo>
                      <a:pt x="87906" y="90656"/>
                    </a:lnTo>
                    <a:cubicBezTo>
                      <a:pt x="90656" y="87906"/>
                      <a:pt x="93405" y="85156"/>
                      <a:pt x="93405" y="81032"/>
                    </a:cubicBezTo>
                    <a:cubicBezTo>
                      <a:pt x="93405" y="76907"/>
                      <a:pt x="92031" y="72782"/>
                      <a:pt x="89281" y="700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4" name="任意多边形: 形状 53"/>
              <p:cNvSpPr/>
              <p:nvPr/>
            </p:nvSpPr>
            <p:spPr>
              <a:xfrm>
                <a:off x="3262476" y="4885075"/>
                <a:ext cx="221698" cy="194201"/>
              </a:xfrm>
              <a:custGeom>
                <a:avLst/>
                <a:gdLst>
                  <a:gd name="connsiteX0" fmla="*/ 193771 w 221698"/>
                  <a:gd name="connsiteY0" fmla="*/ 166274 h 194200"/>
                  <a:gd name="connsiteX1" fmla="*/ 193771 w 221698"/>
                  <a:gd name="connsiteY1" fmla="*/ 28786 h 194200"/>
                  <a:gd name="connsiteX2" fmla="*/ 166274 w 221698"/>
                  <a:gd name="connsiteY2" fmla="*/ 28786 h 194200"/>
                  <a:gd name="connsiteX3" fmla="*/ 166274 w 221698"/>
                  <a:gd name="connsiteY3" fmla="*/ 166274 h 194200"/>
                  <a:gd name="connsiteX4" fmla="*/ 125027 w 221698"/>
                  <a:gd name="connsiteY4" fmla="*/ 166274 h 194200"/>
                  <a:gd name="connsiteX5" fmla="*/ 125027 w 221698"/>
                  <a:gd name="connsiteY5" fmla="*/ 1289 h 194200"/>
                  <a:gd name="connsiteX6" fmla="*/ 97530 w 221698"/>
                  <a:gd name="connsiteY6" fmla="*/ 1289 h 194200"/>
                  <a:gd name="connsiteX7" fmla="*/ 97530 w 221698"/>
                  <a:gd name="connsiteY7" fmla="*/ 166274 h 194200"/>
                  <a:gd name="connsiteX8" fmla="*/ 56284 w 221698"/>
                  <a:gd name="connsiteY8" fmla="*/ 166274 h 194200"/>
                  <a:gd name="connsiteX9" fmla="*/ 56284 w 221698"/>
                  <a:gd name="connsiteY9" fmla="*/ 83781 h 194200"/>
                  <a:gd name="connsiteX10" fmla="*/ 28786 w 221698"/>
                  <a:gd name="connsiteY10" fmla="*/ 83781 h 194200"/>
                  <a:gd name="connsiteX11" fmla="*/ 28786 w 221698"/>
                  <a:gd name="connsiteY11" fmla="*/ 166274 h 194200"/>
                  <a:gd name="connsiteX12" fmla="*/ 1289 w 221698"/>
                  <a:gd name="connsiteY12" fmla="*/ 166274 h 194200"/>
                  <a:gd name="connsiteX13" fmla="*/ 1289 w 221698"/>
                  <a:gd name="connsiteY13" fmla="*/ 193771 h 194200"/>
                  <a:gd name="connsiteX14" fmla="*/ 221268 w 221698"/>
                  <a:gd name="connsiteY14" fmla="*/ 193771 h 194200"/>
                  <a:gd name="connsiteX15" fmla="*/ 221268 w 221698"/>
                  <a:gd name="connsiteY15" fmla="*/ 166274 h 19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1698" h="194200">
                    <a:moveTo>
                      <a:pt x="193771" y="166274"/>
                    </a:moveTo>
                    <a:lnTo>
                      <a:pt x="193771" y="28786"/>
                    </a:lnTo>
                    <a:lnTo>
                      <a:pt x="166274" y="28786"/>
                    </a:lnTo>
                    <a:lnTo>
                      <a:pt x="166274" y="166274"/>
                    </a:lnTo>
                    <a:lnTo>
                      <a:pt x="125027" y="166274"/>
                    </a:lnTo>
                    <a:lnTo>
                      <a:pt x="125027" y="1289"/>
                    </a:lnTo>
                    <a:lnTo>
                      <a:pt x="97530" y="1289"/>
                    </a:lnTo>
                    <a:lnTo>
                      <a:pt x="97530" y="166274"/>
                    </a:lnTo>
                    <a:lnTo>
                      <a:pt x="56284" y="166274"/>
                    </a:lnTo>
                    <a:lnTo>
                      <a:pt x="56284" y="83781"/>
                    </a:lnTo>
                    <a:lnTo>
                      <a:pt x="28786" y="83781"/>
                    </a:lnTo>
                    <a:lnTo>
                      <a:pt x="28786" y="166274"/>
                    </a:lnTo>
                    <a:lnTo>
                      <a:pt x="1289" y="166274"/>
                    </a:lnTo>
                    <a:lnTo>
                      <a:pt x="1289" y="193771"/>
                    </a:lnTo>
                    <a:lnTo>
                      <a:pt x="221268" y="193771"/>
                    </a:lnTo>
                    <a:lnTo>
                      <a:pt x="221268" y="166274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5" name="任意多边形: 形状 54"/>
              <p:cNvSpPr/>
              <p:nvPr/>
            </p:nvSpPr>
            <p:spPr>
              <a:xfrm>
                <a:off x="3432960" y="4839704"/>
                <a:ext cx="544793" cy="333406"/>
              </a:xfrm>
              <a:custGeom>
                <a:avLst/>
                <a:gdLst>
                  <a:gd name="connsiteX0" fmla="*/ 518241 w 544792"/>
                  <a:gd name="connsiteY0" fmla="*/ 1289 h 333406"/>
                  <a:gd name="connsiteX1" fmla="*/ 468745 w 544792"/>
                  <a:gd name="connsiteY1" fmla="*/ 184147 h 333406"/>
                  <a:gd name="connsiteX2" fmla="*/ 389003 w 544792"/>
                  <a:gd name="connsiteY2" fmla="*/ 104404 h 333406"/>
                  <a:gd name="connsiteX3" fmla="*/ 378004 w 544792"/>
                  <a:gd name="connsiteY3" fmla="*/ 100280 h 333406"/>
                  <a:gd name="connsiteX4" fmla="*/ 368380 w 544792"/>
                  <a:gd name="connsiteY4" fmla="*/ 105779 h 333406"/>
                  <a:gd name="connsiteX5" fmla="*/ 252890 w 544792"/>
                  <a:gd name="connsiteY5" fmla="*/ 261140 h 333406"/>
                  <a:gd name="connsiteX6" fmla="*/ 153900 w 544792"/>
                  <a:gd name="connsiteY6" fmla="*/ 199270 h 333406"/>
                  <a:gd name="connsiteX7" fmla="*/ 138776 w 544792"/>
                  <a:gd name="connsiteY7" fmla="*/ 200645 h 333406"/>
                  <a:gd name="connsiteX8" fmla="*/ 1289 w 544792"/>
                  <a:gd name="connsiteY8" fmla="*/ 310635 h 333406"/>
                  <a:gd name="connsiteX9" fmla="*/ 17787 w 544792"/>
                  <a:gd name="connsiteY9" fmla="*/ 332633 h 333406"/>
                  <a:gd name="connsiteX10" fmla="*/ 147025 w 544792"/>
                  <a:gd name="connsiteY10" fmla="*/ 228143 h 333406"/>
                  <a:gd name="connsiteX11" fmla="*/ 248766 w 544792"/>
                  <a:gd name="connsiteY11" fmla="*/ 291387 h 333406"/>
                  <a:gd name="connsiteX12" fmla="*/ 266639 w 544792"/>
                  <a:gd name="connsiteY12" fmla="*/ 288637 h 333406"/>
                  <a:gd name="connsiteX13" fmla="*/ 380754 w 544792"/>
                  <a:gd name="connsiteY13" fmla="*/ 136026 h 333406"/>
                  <a:gd name="connsiteX14" fmla="*/ 465996 w 544792"/>
                  <a:gd name="connsiteY14" fmla="*/ 221268 h 333406"/>
                  <a:gd name="connsiteX15" fmla="*/ 479744 w 544792"/>
                  <a:gd name="connsiteY15" fmla="*/ 225393 h 333406"/>
                  <a:gd name="connsiteX16" fmla="*/ 489368 w 544792"/>
                  <a:gd name="connsiteY16" fmla="*/ 215769 h 333406"/>
                  <a:gd name="connsiteX17" fmla="*/ 544363 w 544792"/>
                  <a:gd name="connsiteY17" fmla="*/ 9538 h 333406"/>
                  <a:gd name="connsiteX18" fmla="*/ 518241 w 544792"/>
                  <a:gd name="connsiteY18" fmla="*/ 1289 h 333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44792" h="333406">
                    <a:moveTo>
                      <a:pt x="518241" y="1289"/>
                    </a:moveTo>
                    <a:lnTo>
                      <a:pt x="468745" y="184147"/>
                    </a:lnTo>
                    <a:lnTo>
                      <a:pt x="389003" y="104404"/>
                    </a:lnTo>
                    <a:cubicBezTo>
                      <a:pt x="386253" y="101655"/>
                      <a:pt x="382128" y="100280"/>
                      <a:pt x="378004" y="100280"/>
                    </a:cubicBezTo>
                    <a:cubicBezTo>
                      <a:pt x="373879" y="100280"/>
                      <a:pt x="369755" y="103029"/>
                      <a:pt x="368380" y="105779"/>
                    </a:cubicBezTo>
                    <a:lnTo>
                      <a:pt x="252890" y="261140"/>
                    </a:lnTo>
                    <a:lnTo>
                      <a:pt x="153900" y="199270"/>
                    </a:lnTo>
                    <a:cubicBezTo>
                      <a:pt x="149775" y="196521"/>
                      <a:pt x="142901" y="197896"/>
                      <a:pt x="138776" y="200645"/>
                    </a:cubicBezTo>
                    <a:lnTo>
                      <a:pt x="1289" y="310635"/>
                    </a:lnTo>
                    <a:lnTo>
                      <a:pt x="17787" y="332633"/>
                    </a:lnTo>
                    <a:lnTo>
                      <a:pt x="147025" y="228143"/>
                    </a:lnTo>
                    <a:lnTo>
                      <a:pt x="248766" y="291387"/>
                    </a:lnTo>
                    <a:cubicBezTo>
                      <a:pt x="254265" y="295511"/>
                      <a:pt x="262515" y="294137"/>
                      <a:pt x="266639" y="288637"/>
                    </a:cubicBezTo>
                    <a:lnTo>
                      <a:pt x="380754" y="136026"/>
                    </a:lnTo>
                    <a:lnTo>
                      <a:pt x="465996" y="221268"/>
                    </a:lnTo>
                    <a:cubicBezTo>
                      <a:pt x="470120" y="225393"/>
                      <a:pt x="474245" y="226768"/>
                      <a:pt x="479744" y="225393"/>
                    </a:cubicBezTo>
                    <a:cubicBezTo>
                      <a:pt x="483869" y="224018"/>
                      <a:pt x="487994" y="219894"/>
                      <a:pt x="489368" y="215769"/>
                    </a:cubicBezTo>
                    <a:lnTo>
                      <a:pt x="544363" y="9538"/>
                    </a:lnTo>
                    <a:lnTo>
                      <a:pt x="518241" y="128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6" name="任意多边形: 形状 55"/>
              <p:cNvSpPr/>
              <p:nvPr/>
            </p:nvSpPr>
            <p:spPr>
              <a:xfrm>
                <a:off x="3798676" y="514630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7" name="任意多边形: 形状 56"/>
              <p:cNvSpPr/>
              <p:nvPr/>
            </p:nvSpPr>
            <p:spPr>
              <a:xfrm>
                <a:off x="3867419" y="514630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8" name="任意多边形: 形状 57"/>
              <p:cNvSpPr/>
              <p:nvPr/>
            </p:nvSpPr>
            <p:spPr>
              <a:xfrm>
                <a:off x="3936163" y="514630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59" name="组合 58"/>
          <p:cNvGrpSpPr/>
          <p:nvPr/>
        </p:nvGrpSpPr>
        <p:grpSpPr>
          <a:xfrm>
            <a:off x="4453099" y="2412620"/>
            <a:ext cx="592993" cy="592993"/>
            <a:chOff x="7447973" y="1499134"/>
            <a:chExt cx="895723" cy="895723"/>
          </a:xfrm>
        </p:grpSpPr>
        <p:sp>
          <p:nvSpPr>
            <p:cNvPr id="60" name="椭圆 59"/>
            <p:cNvSpPr/>
            <p:nvPr/>
          </p:nvSpPr>
          <p:spPr>
            <a:xfrm>
              <a:off x="7447973" y="1499134"/>
              <a:ext cx="895723" cy="8957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215900" sx="102000" sy="102000" algn="ctr" rotWithShape="0">
                <a:srgbClr val="1A298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OPPOSans M" panose="00020600040101010101" charset="-122"/>
                <a:ea typeface="OPPOSans M" panose="00020600040101010101" charset="-122"/>
              </a:endParaRPr>
            </a:p>
          </p:txBody>
        </p:sp>
        <p:grpSp>
          <p:nvGrpSpPr>
            <p:cNvPr id="61" name="图形 32"/>
            <p:cNvGrpSpPr/>
            <p:nvPr/>
          </p:nvGrpSpPr>
          <p:grpSpPr>
            <a:xfrm>
              <a:off x="7654367" y="1705528"/>
              <a:ext cx="482934" cy="482934"/>
              <a:chOff x="4858616" y="4666384"/>
              <a:chExt cx="824923" cy="824923"/>
            </a:xfrm>
          </p:grpSpPr>
          <p:sp>
            <p:nvSpPr>
              <p:cNvPr id="62" name="任意多边形: 形状 61"/>
              <p:cNvSpPr/>
              <p:nvPr/>
            </p:nvSpPr>
            <p:spPr>
              <a:xfrm>
                <a:off x="4981066" y="5118803"/>
                <a:ext cx="249195" cy="166703"/>
              </a:xfrm>
              <a:custGeom>
                <a:avLst/>
                <a:gdLst>
                  <a:gd name="connsiteX0" fmla="*/ 221268 w 249195"/>
                  <a:gd name="connsiteY0" fmla="*/ 138776 h 166703"/>
                  <a:gd name="connsiteX1" fmla="*/ 221268 w 249195"/>
                  <a:gd name="connsiteY1" fmla="*/ 1289 h 166703"/>
                  <a:gd name="connsiteX2" fmla="*/ 193771 w 249195"/>
                  <a:gd name="connsiteY2" fmla="*/ 1289 h 166703"/>
                  <a:gd name="connsiteX3" fmla="*/ 193771 w 249195"/>
                  <a:gd name="connsiteY3" fmla="*/ 138776 h 166703"/>
                  <a:gd name="connsiteX4" fmla="*/ 166274 w 249195"/>
                  <a:gd name="connsiteY4" fmla="*/ 138776 h 166703"/>
                  <a:gd name="connsiteX5" fmla="*/ 166274 w 249195"/>
                  <a:gd name="connsiteY5" fmla="*/ 42535 h 166703"/>
                  <a:gd name="connsiteX6" fmla="*/ 138776 w 249195"/>
                  <a:gd name="connsiteY6" fmla="*/ 42535 h 166703"/>
                  <a:gd name="connsiteX7" fmla="*/ 138776 w 249195"/>
                  <a:gd name="connsiteY7" fmla="*/ 138776 h 166703"/>
                  <a:gd name="connsiteX8" fmla="*/ 111279 w 249195"/>
                  <a:gd name="connsiteY8" fmla="*/ 138776 h 166703"/>
                  <a:gd name="connsiteX9" fmla="*/ 111279 w 249195"/>
                  <a:gd name="connsiteY9" fmla="*/ 15038 h 166703"/>
                  <a:gd name="connsiteX10" fmla="*/ 83781 w 249195"/>
                  <a:gd name="connsiteY10" fmla="*/ 15038 h 166703"/>
                  <a:gd name="connsiteX11" fmla="*/ 83781 w 249195"/>
                  <a:gd name="connsiteY11" fmla="*/ 138776 h 166703"/>
                  <a:gd name="connsiteX12" fmla="*/ 56284 w 249195"/>
                  <a:gd name="connsiteY12" fmla="*/ 138776 h 166703"/>
                  <a:gd name="connsiteX13" fmla="*/ 56284 w 249195"/>
                  <a:gd name="connsiteY13" fmla="*/ 56284 h 166703"/>
                  <a:gd name="connsiteX14" fmla="*/ 28786 w 249195"/>
                  <a:gd name="connsiteY14" fmla="*/ 56284 h 166703"/>
                  <a:gd name="connsiteX15" fmla="*/ 28786 w 249195"/>
                  <a:gd name="connsiteY15" fmla="*/ 138776 h 166703"/>
                  <a:gd name="connsiteX16" fmla="*/ 1289 w 249195"/>
                  <a:gd name="connsiteY16" fmla="*/ 138776 h 166703"/>
                  <a:gd name="connsiteX17" fmla="*/ 1289 w 249195"/>
                  <a:gd name="connsiteY17" fmla="*/ 166274 h 166703"/>
                  <a:gd name="connsiteX18" fmla="*/ 248766 w 249195"/>
                  <a:gd name="connsiteY18" fmla="*/ 166274 h 166703"/>
                  <a:gd name="connsiteX19" fmla="*/ 248766 w 249195"/>
                  <a:gd name="connsiteY19" fmla="*/ 138776 h 166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9195" h="166703">
                    <a:moveTo>
                      <a:pt x="221268" y="138776"/>
                    </a:moveTo>
                    <a:lnTo>
                      <a:pt x="221268" y="1289"/>
                    </a:lnTo>
                    <a:lnTo>
                      <a:pt x="193771" y="1289"/>
                    </a:lnTo>
                    <a:lnTo>
                      <a:pt x="193771" y="138776"/>
                    </a:lnTo>
                    <a:lnTo>
                      <a:pt x="166274" y="138776"/>
                    </a:lnTo>
                    <a:lnTo>
                      <a:pt x="166274" y="42535"/>
                    </a:lnTo>
                    <a:lnTo>
                      <a:pt x="138776" y="42535"/>
                    </a:lnTo>
                    <a:lnTo>
                      <a:pt x="138776" y="138776"/>
                    </a:lnTo>
                    <a:lnTo>
                      <a:pt x="111279" y="138776"/>
                    </a:lnTo>
                    <a:lnTo>
                      <a:pt x="111279" y="15038"/>
                    </a:lnTo>
                    <a:lnTo>
                      <a:pt x="83781" y="15038"/>
                    </a:lnTo>
                    <a:lnTo>
                      <a:pt x="83781" y="138776"/>
                    </a:lnTo>
                    <a:lnTo>
                      <a:pt x="56284" y="138776"/>
                    </a:lnTo>
                    <a:lnTo>
                      <a:pt x="56284" y="56284"/>
                    </a:lnTo>
                    <a:lnTo>
                      <a:pt x="28786" y="56284"/>
                    </a:lnTo>
                    <a:lnTo>
                      <a:pt x="28786" y="138776"/>
                    </a:lnTo>
                    <a:lnTo>
                      <a:pt x="1289" y="138776"/>
                    </a:lnTo>
                    <a:lnTo>
                      <a:pt x="1289" y="166274"/>
                    </a:lnTo>
                    <a:lnTo>
                      <a:pt x="248766" y="166274"/>
                    </a:lnTo>
                    <a:lnTo>
                      <a:pt x="248766" y="13877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3" name="任意多边形: 形状 62"/>
              <p:cNvSpPr/>
              <p:nvPr/>
            </p:nvSpPr>
            <p:spPr>
              <a:xfrm>
                <a:off x="5313784" y="5173794"/>
                <a:ext cx="254351" cy="134050"/>
              </a:xfrm>
              <a:custGeom>
                <a:avLst/>
                <a:gdLst>
                  <a:gd name="connsiteX0" fmla="*/ 238399 w 254351"/>
                  <a:gd name="connsiteY0" fmla="*/ 58597 h 134049"/>
                  <a:gd name="connsiteX1" fmla="*/ 210104 w 254351"/>
                  <a:gd name="connsiteY1" fmla="*/ 77460 h 134049"/>
                  <a:gd name="connsiteX2" fmla="*/ 175829 w 254351"/>
                  <a:gd name="connsiteY2" fmla="*/ 8895 h 134049"/>
                  <a:gd name="connsiteX3" fmla="*/ 163909 w 254351"/>
                  <a:gd name="connsiteY3" fmla="*/ 1306 h 134049"/>
                  <a:gd name="connsiteX4" fmla="*/ 151590 w 254351"/>
                  <a:gd name="connsiteY4" fmla="*/ 8222 h 134049"/>
                  <a:gd name="connsiteX5" fmla="*/ 104322 w 254351"/>
                  <a:gd name="connsiteY5" fmla="*/ 90948 h 134049"/>
                  <a:gd name="connsiteX6" fmla="*/ 61783 w 254351"/>
                  <a:gd name="connsiteY6" fmla="*/ 59037 h 134049"/>
                  <a:gd name="connsiteX7" fmla="*/ 42535 w 254351"/>
                  <a:gd name="connsiteY7" fmla="*/ 61787 h 134049"/>
                  <a:gd name="connsiteX8" fmla="*/ 1289 w 254351"/>
                  <a:gd name="connsiteY8" fmla="*/ 116781 h 134049"/>
                  <a:gd name="connsiteX9" fmla="*/ 23287 w 254351"/>
                  <a:gd name="connsiteY9" fmla="*/ 133280 h 134049"/>
                  <a:gd name="connsiteX10" fmla="*/ 56284 w 254351"/>
                  <a:gd name="connsiteY10" fmla="*/ 89284 h 134049"/>
                  <a:gd name="connsiteX11" fmla="*/ 100280 w 254351"/>
                  <a:gd name="connsiteY11" fmla="*/ 122281 h 134049"/>
                  <a:gd name="connsiteX12" fmla="*/ 111320 w 254351"/>
                  <a:gd name="connsiteY12" fmla="*/ 124756 h 134049"/>
                  <a:gd name="connsiteX13" fmla="*/ 120477 w 254351"/>
                  <a:gd name="connsiteY13" fmla="*/ 118115 h 134049"/>
                  <a:gd name="connsiteX14" fmla="*/ 162726 w 254351"/>
                  <a:gd name="connsiteY14" fmla="*/ 44188 h 134049"/>
                  <a:gd name="connsiteX15" fmla="*/ 192479 w 254351"/>
                  <a:gd name="connsiteY15" fmla="*/ 103706 h 134049"/>
                  <a:gd name="connsiteX16" fmla="*/ 201250 w 254351"/>
                  <a:gd name="connsiteY16" fmla="*/ 110842 h 134049"/>
                  <a:gd name="connsiteX17" fmla="*/ 212400 w 254351"/>
                  <a:gd name="connsiteY17" fmla="*/ 108972 h 134049"/>
                  <a:gd name="connsiteX18" fmla="*/ 253647 w 254351"/>
                  <a:gd name="connsiteY18" fmla="*/ 81475 h 134049"/>
                  <a:gd name="connsiteX19" fmla="*/ 238399 w 254351"/>
                  <a:gd name="connsiteY19" fmla="*/ 58597 h 134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4351" h="134049">
                    <a:moveTo>
                      <a:pt x="238399" y="58597"/>
                    </a:moveTo>
                    <a:lnTo>
                      <a:pt x="210104" y="77460"/>
                    </a:lnTo>
                    <a:lnTo>
                      <a:pt x="175829" y="8895"/>
                    </a:lnTo>
                    <a:cubicBezTo>
                      <a:pt x="173560" y="4358"/>
                      <a:pt x="168982" y="1443"/>
                      <a:pt x="163909" y="1306"/>
                    </a:cubicBezTo>
                    <a:cubicBezTo>
                      <a:pt x="158657" y="1045"/>
                      <a:pt x="154106" y="3822"/>
                      <a:pt x="151590" y="8222"/>
                    </a:cubicBezTo>
                    <a:lnTo>
                      <a:pt x="104322" y="90948"/>
                    </a:lnTo>
                    <a:lnTo>
                      <a:pt x="61783" y="59037"/>
                    </a:lnTo>
                    <a:cubicBezTo>
                      <a:pt x="55706" y="54458"/>
                      <a:pt x="47100" y="55723"/>
                      <a:pt x="42535" y="61787"/>
                    </a:cubicBezTo>
                    <a:lnTo>
                      <a:pt x="1289" y="116781"/>
                    </a:lnTo>
                    <a:lnTo>
                      <a:pt x="23287" y="133280"/>
                    </a:lnTo>
                    <a:lnTo>
                      <a:pt x="56284" y="89284"/>
                    </a:lnTo>
                    <a:lnTo>
                      <a:pt x="100280" y="122281"/>
                    </a:lnTo>
                    <a:cubicBezTo>
                      <a:pt x="103442" y="124659"/>
                      <a:pt x="107443" y="125539"/>
                      <a:pt x="111320" y="124756"/>
                    </a:cubicBezTo>
                    <a:cubicBezTo>
                      <a:pt x="115183" y="123944"/>
                      <a:pt x="118511" y="121538"/>
                      <a:pt x="120477" y="118115"/>
                    </a:cubicBezTo>
                    <a:lnTo>
                      <a:pt x="162726" y="44188"/>
                    </a:lnTo>
                    <a:lnTo>
                      <a:pt x="192479" y="103706"/>
                    </a:lnTo>
                    <a:cubicBezTo>
                      <a:pt x="194238" y="107226"/>
                      <a:pt x="197442" y="109838"/>
                      <a:pt x="201250" y="110842"/>
                    </a:cubicBezTo>
                    <a:cubicBezTo>
                      <a:pt x="205072" y="111832"/>
                      <a:pt x="209101" y="111158"/>
                      <a:pt x="212400" y="108972"/>
                    </a:cubicBezTo>
                    <a:lnTo>
                      <a:pt x="253647" y="81475"/>
                    </a:lnTo>
                    <a:lnTo>
                      <a:pt x="238399" y="5859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4" name="任意多边形: 形状 63"/>
              <p:cNvSpPr/>
              <p:nvPr/>
            </p:nvSpPr>
            <p:spPr>
              <a:xfrm>
                <a:off x="4857327" y="4665095"/>
                <a:ext cx="826642" cy="826642"/>
              </a:xfrm>
              <a:custGeom>
                <a:avLst/>
                <a:gdLst>
                  <a:gd name="connsiteX0" fmla="*/ 810786 w 826641"/>
                  <a:gd name="connsiteY0" fmla="*/ 736350 h 826641"/>
                  <a:gd name="connsiteX1" fmla="*/ 736653 w 826641"/>
                  <a:gd name="connsiteY1" fmla="*/ 662217 h 826641"/>
                  <a:gd name="connsiteX2" fmla="*/ 757468 w 826641"/>
                  <a:gd name="connsiteY2" fmla="*/ 578735 h 826641"/>
                  <a:gd name="connsiteX3" fmla="*/ 674976 w 826641"/>
                  <a:gd name="connsiteY3" fmla="*/ 428365 h 826641"/>
                  <a:gd name="connsiteX4" fmla="*/ 674976 w 826641"/>
                  <a:gd name="connsiteY4" fmla="*/ 372504 h 826641"/>
                  <a:gd name="connsiteX5" fmla="*/ 743720 w 826641"/>
                  <a:gd name="connsiteY5" fmla="*/ 303761 h 826641"/>
                  <a:gd name="connsiteX6" fmla="*/ 743720 w 826641"/>
                  <a:gd name="connsiteY6" fmla="*/ 152525 h 826641"/>
                  <a:gd name="connsiteX7" fmla="*/ 729971 w 826641"/>
                  <a:gd name="connsiteY7" fmla="*/ 138776 h 826641"/>
                  <a:gd name="connsiteX8" fmla="*/ 509991 w 826641"/>
                  <a:gd name="connsiteY8" fmla="*/ 138776 h 826641"/>
                  <a:gd name="connsiteX9" fmla="*/ 509991 w 826641"/>
                  <a:gd name="connsiteY9" fmla="*/ 83781 h 826641"/>
                  <a:gd name="connsiteX10" fmla="*/ 427499 w 826641"/>
                  <a:gd name="connsiteY10" fmla="*/ 1289 h 826641"/>
                  <a:gd name="connsiteX11" fmla="*/ 317509 w 826641"/>
                  <a:gd name="connsiteY11" fmla="*/ 1289 h 826641"/>
                  <a:gd name="connsiteX12" fmla="*/ 235017 w 826641"/>
                  <a:gd name="connsiteY12" fmla="*/ 83781 h 826641"/>
                  <a:gd name="connsiteX13" fmla="*/ 235017 w 826641"/>
                  <a:gd name="connsiteY13" fmla="*/ 138776 h 826641"/>
                  <a:gd name="connsiteX14" fmla="*/ 15038 w 826641"/>
                  <a:gd name="connsiteY14" fmla="*/ 138776 h 826641"/>
                  <a:gd name="connsiteX15" fmla="*/ 1289 w 826641"/>
                  <a:gd name="connsiteY15" fmla="*/ 152525 h 826641"/>
                  <a:gd name="connsiteX16" fmla="*/ 1289 w 826641"/>
                  <a:gd name="connsiteY16" fmla="*/ 303761 h 826641"/>
                  <a:gd name="connsiteX17" fmla="*/ 70033 w 826641"/>
                  <a:gd name="connsiteY17" fmla="*/ 372504 h 826641"/>
                  <a:gd name="connsiteX18" fmla="*/ 70033 w 826641"/>
                  <a:gd name="connsiteY18" fmla="*/ 619981 h 826641"/>
                  <a:gd name="connsiteX19" fmla="*/ 166274 w 826641"/>
                  <a:gd name="connsiteY19" fmla="*/ 716222 h 826641"/>
                  <a:gd name="connsiteX20" fmla="*/ 464689 w 826641"/>
                  <a:gd name="connsiteY20" fmla="*/ 716222 h 826641"/>
                  <a:gd name="connsiteX21" fmla="*/ 578735 w 826641"/>
                  <a:gd name="connsiteY21" fmla="*/ 757468 h 826641"/>
                  <a:gd name="connsiteX22" fmla="*/ 662217 w 826641"/>
                  <a:gd name="connsiteY22" fmla="*/ 736653 h 826641"/>
                  <a:gd name="connsiteX23" fmla="*/ 736350 w 826641"/>
                  <a:gd name="connsiteY23" fmla="*/ 810786 h 826641"/>
                  <a:gd name="connsiteX24" fmla="*/ 773568 w 826641"/>
                  <a:gd name="connsiteY24" fmla="*/ 826212 h 826641"/>
                  <a:gd name="connsiteX25" fmla="*/ 826212 w 826641"/>
                  <a:gd name="connsiteY25" fmla="*/ 773568 h 826641"/>
                  <a:gd name="connsiteX26" fmla="*/ 810786 w 826641"/>
                  <a:gd name="connsiteY26" fmla="*/ 736350 h 826641"/>
                  <a:gd name="connsiteX27" fmla="*/ 262515 w 826641"/>
                  <a:gd name="connsiteY27" fmla="*/ 83781 h 826641"/>
                  <a:gd name="connsiteX28" fmla="*/ 317509 w 826641"/>
                  <a:gd name="connsiteY28" fmla="*/ 28786 h 826641"/>
                  <a:gd name="connsiteX29" fmla="*/ 427499 w 826641"/>
                  <a:gd name="connsiteY29" fmla="*/ 28786 h 826641"/>
                  <a:gd name="connsiteX30" fmla="*/ 482494 w 826641"/>
                  <a:gd name="connsiteY30" fmla="*/ 83781 h 826641"/>
                  <a:gd name="connsiteX31" fmla="*/ 482494 w 826641"/>
                  <a:gd name="connsiteY31" fmla="*/ 138776 h 826641"/>
                  <a:gd name="connsiteX32" fmla="*/ 454997 w 826641"/>
                  <a:gd name="connsiteY32" fmla="*/ 138776 h 826641"/>
                  <a:gd name="connsiteX33" fmla="*/ 454997 w 826641"/>
                  <a:gd name="connsiteY33" fmla="*/ 83781 h 826641"/>
                  <a:gd name="connsiteX34" fmla="*/ 427499 w 826641"/>
                  <a:gd name="connsiteY34" fmla="*/ 56284 h 826641"/>
                  <a:gd name="connsiteX35" fmla="*/ 317509 w 826641"/>
                  <a:gd name="connsiteY35" fmla="*/ 56284 h 826641"/>
                  <a:gd name="connsiteX36" fmla="*/ 290012 w 826641"/>
                  <a:gd name="connsiteY36" fmla="*/ 83781 h 826641"/>
                  <a:gd name="connsiteX37" fmla="*/ 290012 w 826641"/>
                  <a:gd name="connsiteY37" fmla="*/ 138776 h 826641"/>
                  <a:gd name="connsiteX38" fmla="*/ 262515 w 826641"/>
                  <a:gd name="connsiteY38" fmla="*/ 138776 h 826641"/>
                  <a:gd name="connsiteX39" fmla="*/ 262515 w 826641"/>
                  <a:gd name="connsiteY39" fmla="*/ 83781 h 826641"/>
                  <a:gd name="connsiteX40" fmla="*/ 427499 w 826641"/>
                  <a:gd name="connsiteY40" fmla="*/ 83781 h 826641"/>
                  <a:gd name="connsiteX41" fmla="*/ 427499 w 826641"/>
                  <a:gd name="connsiteY41" fmla="*/ 138776 h 826641"/>
                  <a:gd name="connsiteX42" fmla="*/ 317509 w 826641"/>
                  <a:gd name="connsiteY42" fmla="*/ 138776 h 826641"/>
                  <a:gd name="connsiteX43" fmla="*/ 317509 w 826641"/>
                  <a:gd name="connsiteY43" fmla="*/ 83781 h 826641"/>
                  <a:gd name="connsiteX44" fmla="*/ 427499 w 826641"/>
                  <a:gd name="connsiteY44" fmla="*/ 83781 h 826641"/>
                  <a:gd name="connsiteX45" fmla="*/ 70033 w 826641"/>
                  <a:gd name="connsiteY45" fmla="*/ 345007 h 826641"/>
                  <a:gd name="connsiteX46" fmla="*/ 28786 w 826641"/>
                  <a:gd name="connsiteY46" fmla="*/ 303761 h 826641"/>
                  <a:gd name="connsiteX47" fmla="*/ 28786 w 826641"/>
                  <a:gd name="connsiteY47" fmla="*/ 166274 h 826641"/>
                  <a:gd name="connsiteX48" fmla="*/ 248766 w 826641"/>
                  <a:gd name="connsiteY48" fmla="*/ 166274 h 826641"/>
                  <a:gd name="connsiteX49" fmla="*/ 303761 w 826641"/>
                  <a:gd name="connsiteY49" fmla="*/ 166274 h 826641"/>
                  <a:gd name="connsiteX50" fmla="*/ 441248 w 826641"/>
                  <a:gd name="connsiteY50" fmla="*/ 166274 h 826641"/>
                  <a:gd name="connsiteX51" fmla="*/ 496243 w 826641"/>
                  <a:gd name="connsiteY51" fmla="*/ 166274 h 826641"/>
                  <a:gd name="connsiteX52" fmla="*/ 716222 w 826641"/>
                  <a:gd name="connsiteY52" fmla="*/ 166274 h 826641"/>
                  <a:gd name="connsiteX53" fmla="*/ 716222 w 826641"/>
                  <a:gd name="connsiteY53" fmla="*/ 303761 h 826641"/>
                  <a:gd name="connsiteX54" fmla="*/ 674976 w 826641"/>
                  <a:gd name="connsiteY54" fmla="*/ 345007 h 826641"/>
                  <a:gd name="connsiteX55" fmla="*/ 661227 w 826641"/>
                  <a:gd name="connsiteY55" fmla="*/ 345007 h 826641"/>
                  <a:gd name="connsiteX56" fmla="*/ 427499 w 826641"/>
                  <a:gd name="connsiteY56" fmla="*/ 345007 h 826641"/>
                  <a:gd name="connsiteX57" fmla="*/ 427499 w 826641"/>
                  <a:gd name="connsiteY57" fmla="*/ 303761 h 826641"/>
                  <a:gd name="connsiteX58" fmla="*/ 413750 w 826641"/>
                  <a:gd name="connsiteY58" fmla="*/ 290012 h 826641"/>
                  <a:gd name="connsiteX59" fmla="*/ 331258 w 826641"/>
                  <a:gd name="connsiteY59" fmla="*/ 290012 h 826641"/>
                  <a:gd name="connsiteX60" fmla="*/ 317509 w 826641"/>
                  <a:gd name="connsiteY60" fmla="*/ 303761 h 826641"/>
                  <a:gd name="connsiteX61" fmla="*/ 317509 w 826641"/>
                  <a:gd name="connsiteY61" fmla="*/ 345007 h 826641"/>
                  <a:gd name="connsiteX62" fmla="*/ 83781 w 826641"/>
                  <a:gd name="connsiteY62" fmla="*/ 345007 h 826641"/>
                  <a:gd name="connsiteX63" fmla="*/ 70033 w 826641"/>
                  <a:gd name="connsiteY63" fmla="*/ 345007 h 826641"/>
                  <a:gd name="connsiteX64" fmla="*/ 400002 w 826641"/>
                  <a:gd name="connsiteY64" fmla="*/ 317509 h 826641"/>
                  <a:gd name="connsiteX65" fmla="*/ 400002 w 826641"/>
                  <a:gd name="connsiteY65" fmla="*/ 358756 h 826641"/>
                  <a:gd name="connsiteX66" fmla="*/ 400002 w 826641"/>
                  <a:gd name="connsiteY66" fmla="*/ 400002 h 826641"/>
                  <a:gd name="connsiteX67" fmla="*/ 345007 w 826641"/>
                  <a:gd name="connsiteY67" fmla="*/ 400002 h 826641"/>
                  <a:gd name="connsiteX68" fmla="*/ 345007 w 826641"/>
                  <a:gd name="connsiteY68" fmla="*/ 358756 h 826641"/>
                  <a:gd name="connsiteX69" fmla="*/ 345007 w 826641"/>
                  <a:gd name="connsiteY69" fmla="*/ 317509 h 826641"/>
                  <a:gd name="connsiteX70" fmla="*/ 400002 w 826641"/>
                  <a:gd name="connsiteY70" fmla="*/ 317509 h 826641"/>
                  <a:gd name="connsiteX71" fmla="*/ 166274 w 826641"/>
                  <a:gd name="connsiteY71" fmla="*/ 688739 h 826641"/>
                  <a:gd name="connsiteX72" fmla="*/ 166274 w 826641"/>
                  <a:gd name="connsiteY72" fmla="*/ 688725 h 826641"/>
                  <a:gd name="connsiteX73" fmla="*/ 97530 w 826641"/>
                  <a:gd name="connsiteY73" fmla="*/ 619981 h 826641"/>
                  <a:gd name="connsiteX74" fmla="*/ 97530 w 826641"/>
                  <a:gd name="connsiteY74" fmla="*/ 372504 h 826641"/>
                  <a:gd name="connsiteX75" fmla="*/ 317509 w 826641"/>
                  <a:gd name="connsiteY75" fmla="*/ 372504 h 826641"/>
                  <a:gd name="connsiteX76" fmla="*/ 317509 w 826641"/>
                  <a:gd name="connsiteY76" fmla="*/ 413750 h 826641"/>
                  <a:gd name="connsiteX77" fmla="*/ 331258 w 826641"/>
                  <a:gd name="connsiteY77" fmla="*/ 427499 h 826641"/>
                  <a:gd name="connsiteX78" fmla="*/ 413750 w 826641"/>
                  <a:gd name="connsiteY78" fmla="*/ 427499 h 826641"/>
                  <a:gd name="connsiteX79" fmla="*/ 427499 w 826641"/>
                  <a:gd name="connsiteY79" fmla="*/ 413750 h 826641"/>
                  <a:gd name="connsiteX80" fmla="*/ 427499 w 826641"/>
                  <a:gd name="connsiteY80" fmla="*/ 372504 h 826641"/>
                  <a:gd name="connsiteX81" fmla="*/ 647479 w 826641"/>
                  <a:gd name="connsiteY81" fmla="*/ 372504 h 826641"/>
                  <a:gd name="connsiteX82" fmla="*/ 647479 w 826641"/>
                  <a:gd name="connsiteY82" fmla="*/ 413792 h 826641"/>
                  <a:gd name="connsiteX83" fmla="*/ 596471 w 826641"/>
                  <a:gd name="connsiteY83" fmla="*/ 400895 h 826641"/>
                  <a:gd name="connsiteX84" fmla="*/ 578735 w 826641"/>
                  <a:gd name="connsiteY84" fmla="*/ 400002 h 826641"/>
                  <a:gd name="connsiteX85" fmla="*/ 400002 w 826641"/>
                  <a:gd name="connsiteY85" fmla="*/ 578735 h 826641"/>
                  <a:gd name="connsiteX86" fmla="*/ 400840 w 826641"/>
                  <a:gd name="connsiteY86" fmla="*/ 595344 h 826641"/>
                  <a:gd name="connsiteX87" fmla="*/ 401665 w 826641"/>
                  <a:gd name="connsiteY87" fmla="*/ 601819 h 826641"/>
                  <a:gd name="connsiteX88" fmla="*/ 403123 w 826641"/>
                  <a:gd name="connsiteY88" fmla="*/ 611306 h 826641"/>
                  <a:gd name="connsiteX89" fmla="*/ 404828 w 826641"/>
                  <a:gd name="connsiteY89" fmla="*/ 619280 h 826641"/>
                  <a:gd name="connsiteX90" fmla="*/ 406711 w 826641"/>
                  <a:gd name="connsiteY90" fmla="*/ 626608 h 826641"/>
                  <a:gd name="connsiteX91" fmla="*/ 409337 w 826641"/>
                  <a:gd name="connsiteY91" fmla="*/ 635339 h 826641"/>
                  <a:gd name="connsiteX92" fmla="*/ 411441 w 826641"/>
                  <a:gd name="connsiteY92" fmla="*/ 641086 h 826641"/>
                  <a:gd name="connsiteX93" fmla="*/ 415139 w 826641"/>
                  <a:gd name="connsiteY93" fmla="*/ 650476 h 826641"/>
                  <a:gd name="connsiteX94" fmla="*/ 416445 w 826641"/>
                  <a:gd name="connsiteY94" fmla="*/ 653198 h 826641"/>
                  <a:gd name="connsiteX95" fmla="*/ 429094 w 826641"/>
                  <a:gd name="connsiteY95" fmla="*/ 676200 h 826641"/>
                  <a:gd name="connsiteX96" fmla="*/ 429410 w 826641"/>
                  <a:gd name="connsiteY96" fmla="*/ 676722 h 826641"/>
                  <a:gd name="connsiteX97" fmla="*/ 435803 w 826641"/>
                  <a:gd name="connsiteY97" fmla="*/ 685631 h 826641"/>
                  <a:gd name="connsiteX98" fmla="*/ 438031 w 826641"/>
                  <a:gd name="connsiteY98" fmla="*/ 688739 h 826641"/>
                  <a:gd name="connsiteX99" fmla="*/ 166274 w 826641"/>
                  <a:gd name="connsiteY99" fmla="*/ 688739 h 826641"/>
                  <a:gd name="connsiteX100" fmla="*/ 657900 w 826641"/>
                  <a:gd name="connsiteY100" fmla="*/ 707354 h 826641"/>
                  <a:gd name="connsiteX101" fmla="*/ 578735 w 826641"/>
                  <a:gd name="connsiteY101" fmla="*/ 729971 h 826641"/>
                  <a:gd name="connsiteX102" fmla="*/ 477929 w 826641"/>
                  <a:gd name="connsiteY102" fmla="*/ 691158 h 826641"/>
                  <a:gd name="connsiteX103" fmla="*/ 468278 w 826641"/>
                  <a:gd name="connsiteY103" fmla="*/ 681699 h 826641"/>
                  <a:gd name="connsiteX104" fmla="*/ 466381 w 826641"/>
                  <a:gd name="connsiteY104" fmla="*/ 679609 h 826641"/>
                  <a:gd name="connsiteX105" fmla="*/ 458145 w 826641"/>
                  <a:gd name="connsiteY105" fmla="*/ 669628 h 826641"/>
                  <a:gd name="connsiteX106" fmla="*/ 456413 w 826641"/>
                  <a:gd name="connsiteY106" fmla="*/ 667318 h 826641"/>
                  <a:gd name="connsiteX107" fmla="*/ 449222 w 826641"/>
                  <a:gd name="connsiteY107" fmla="*/ 656429 h 826641"/>
                  <a:gd name="connsiteX108" fmla="*/ 447889 w 826641"/>
                  <a:gd name="connsiteY108" fmla="*/ 654229 h 826641"/>
                  <a:gd name="connsiteX109" fmla="*/ 441674 w 826641"/>
                  <a:gd name="connsiteY109" fmla="*/ 642254 h 826641"/>
                  <a:gd name="connsiteX110" fmla="*/ 440753 w 826641"/>
                  <a:gd name="connsiteY110" fmla="*/ 640357 h 826641"/>
                  <a:gd name="connsiteX111" fmla="*/ 435652 w 826641"/>
                  <a:gd name="connsiteY111" fmla="*/ 627323 h 826641"/>
                  <a:gd name="connsiteX112" fmla="*/ 435061 w 826641"/>
                  <a:gd name="connsiteY112" fmla="*/ 625728 h 826641"/>
                  <a:gd name="connsiteX113" fmla="*/ 431308 w 826641"/>
                  <a:gd name="connsiteY113" fmla="*/ 612048 h 826641"/>
                  <a:gd name="connsiteX114" fmla="*/ 430895 w 826641"/>
                  <a:gd name="connsiteY114" fmla="*/ 610440 h 826641"/>
                  <a:gd name="connsiteX115" fmla="*/ 428654 w 826641"/>
                  <a:gd name="connsiteY115" fmla="*/ 596622 h 826641"/>
                  <a:gd name="connsiteX116" fmla="*/ 428365 w 826641"/>
                  <a:gd name="connsiteY116" fmla="*/ 594697 h 826641"/>
                  <a:gd name="connsiteX117" fmla="*/ 427499 w 826641"/>
                  <a:gd name="connsiteY117" fmla="*/ 578735 h 826641"/>
                  <a:gd name="connsiteX118" fmla="*/ 578735 w 826641"/>
                  <a:gd name="connsiteY118" fmla="*/ 427499 h 826641"/>
                  <a:gd name="connsiteX119" fmla="*/ 596993 w 826641"/>
                  <a:gd name="connsiteY119" fmla="*/ 428709 h 826641"/>
                  <a:gd name="connsiteX120" fmla="*/ 601077 w 826641"/>
                  <a:gd name="connsiteY120" fmla="*/ 429328 h 826641"/>
                  <a:gd name="connsiteX121" fmla="*/ 615953 w 826641"/>
                  <a:gd name="connsiteY121" fmla="*/ 432311 h 826641"/>
                  <a:gd name="connsiteX122" fmla="*/ 619046 w 826641"/>
                  <a:gd name="connsiteY122" fmla="*/ 433109 h 826641"/>
                  <a:gd name="connsiteX123" fmla="*/ 653899 w 826641"/>
                  <a:gd name="connsiteY123" fmla="*/ 447669 h 826641"/>
                  <a:gd name="connsiteX124" fmla="*/ 729971 w 826641"/>
                  <a:gd name="connsiteY124" fmla="*/ 578735 h 826641"/>
                  <a:gd name="connsiteX125" fmla="*/ 707354 w 826641"/>
                  <a:gd name="connsiteY125" fmla="*/ 657900 h 826641"/>
                  <a:gd name="connsiteX126" fmla="*/ 657900 w 826641"/>
                  <a:gd name="connsiteY126" fmla="*/ 707354 h 826641"/>
                  <a:gd name="connsiteX127" fmla="*/ 773568 w 826641"/>
                  <a:gd name="connsiteY127" fmla="*/ 798715 h 826641"/>
                  <a:gd name="connsiteX128" fmla="*/ 755791 w 826641"/>
                  <a:gd name="connsiteY128" fmla="*/ 791345 h 826641"/>
                  <a:gd name="connsiteX129" fmla="*/ 685948 w 826641"/>
                  <a:gd name="connsiteY129" fmla="*/ 721488 h 826641"/>
                  <a:gd name="connsiteX130" fmla="*/ 686759 w 826641"/>
                  <a:gd name="connsiteY130" fmla="*/ 720773 h 826641"/>
                  <a:gd name="connsiteX131" fmla="*/ 720787 w 826641"/>
                  <a:gd name="connsiteY131" fmla="*/ 686745 h 826641"/>
                  <a:gd name="connsiteX132" fmla="*/ 721502 w 826641"/>
                  <a:gd name="connsiteY132" fmla="*/ 685934 h 826641"/>
                  <a:gd name="connsiteX133" fmla="*/ 791359 w 826641"/>
                  <a:gd name="connsiteY133" fmla="*/ 755777 h 826641"/>
                  <a:gd name="connsiteX134" fmla="*/ 798715 w 826641"/>
                  <a:gd name="connsiteY134" fmla="*/ 773568 h 826641"/>
                  <a:gd name="connsiteX135" fmla="*/ 773568 w 826641"/>
                  <a:gd name="connsiteY135" fmla="*/ 798715 h 82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</a:cxnLst>
                <a:rect l="l" t="t" r="r" b="b"/>
                <a:pathLst>
                  <a:path w="826641" h="826641">
                    <a:moveTo>
                      <a:pt x="810786" y="736350"/>
                    </a:moveTo>
                    <a:lnTo>
                      <a:pt x="736653" y="662217"/>
                    </a:lnTo>
                    <a:cubicBezTo>
                      <a:pt x="749893" y="637277"/>
                      <a:pt x="757468" y="608886"/>
                      <a:pt x="757468" y="578735"/>
                    </a:cubicBezTo>
                    <a:cubicBezTo>
                      <a:pt x="757468" y="515628"/>
                      <a:pt x="724499" y="460180"/>
                      <a:pt x="674976" y="428365"/>
                    </a:cubicBezTo>
                    <a:lnTo>
                      <a:pt x="674976" y="372504"/>
                    </a:lnTo>
                    <a:cubicBezTo>
                      <a:pt x="712881" y="372504"/>
                      <a:pt x="743720" y="341666"/>
                      <a:pt x="743720" y="303761"/>
                    </a:cubicBezTo>
                    <a:lnTo>
                      <a:pt x="743720" y="152525"/>
                    </a:lnTo>
                    <a:cubicBezTo>
                      <a:pt x="743720" y="144936"/>
                      <a:pt x="737560" y="138776"/>
                      <a:pt x="729971" y="138776"/>
                    </a:cubicBezTo>
                    <a:lnTo>
                      <a:pt x="509991" y="138776"/>
                    </a:lnTo>
                    <a:lnTo>
                      <a:pt x="509991" y="83781"/>
                    </a:lnTo>
                    <a:cubicBezTo>
                      <a:pt x="509991" y="38287"/>
                      <a:pt x="472994" y="1289"/>
                      <a:pt x="427499" y="1289"/>
                    </a:cubicBezTo>
                    <a:lnTo>
                      <a:pt x="317509" y="1289"/>
                    </a:lnTo>
                    <a:cubicBezTo>
                      <a:pt x="272015" y="1289"/>
                      <a:pt x="235017" y="38287"/>
                      <a:pt x="235017" y="83781"/>
                    </a:cubicBezTo>
                    <a:lnTo>
                      <a:pt x="235017" y="138776"/>
                    </a:lnTo>
                    <a:lnTo>
                      <a:pt x="15038" y="138776"/>
                    </a:lnTo>
                    <a:cubicBezTo>
                      <a:pt x="7448" y="138776"/>
                      <a:pt x="1289" y="144936"/>
                      <a:pt x="1289" y="152525"/>
                    </a:cubicBezTo>
                    <a:lnTo>
                      <a:pt x="1289" y="303761"/>
                    </a:lnTo>
                    <a:cubicBezTo>
                      <a:pt x="1289" y="341666"/>
                      <a:pt x="32127" y="372504"/>
                      <a:pt x="70033" y="372504"/>
                    </a:cubicBezTo>
                    <a:lnTo>
                      <a:pt x="70033" y="619981"/>
                    </a:lnTo>
                    <a:cubicBezTo>
                      <a:pt x="70033" y="673051"/>
                      <a:pt x="113204" y="716222"/>
                      <a:pt x="166274" y="716222"/>
                    </a:cubicBezTo>
                    <a:lnTo>
                      <a:pt x="464689" y="716222"/>
                    </a:lnTo>
                    <a:cubicBezTo>
                      <a:pt x="495665" y="741960"/>
                      <a:pt x="535413" y="757468"/>
                      <a:pt x="578735" y="757468"/>
                    </a:cubicBezTo>
                    <a:cubicBezTo>
                      <a:pt x="608886" y="757468"/>
                      <a:pt x="637277" y="749893"/>
                      <a:pt x="662217" y="736653"/>
                    </a:cubicBezTo>
                    <a:lnTo>
                      <a:pt x="736350" y="810786"/>
                    </a:lnTo>
                    <a:cubicBezTo>
                      <a:pt x="746304" y="820740"/>
                      <a:pt x="759517" y="826212"/>
                      <a:pt x="773568" y="826212"/>
                    </a:cubicBezTo>
                    <a:cubicBezTo>
                      <a:pt x="802605" y="826212"/>
                      <a:pt x="826212" y="802605"/>
                      <a:pt x="826212" y="773568"/>
                    </a:cubicBezTo>
                    <a:cubicBezTo>
                      <a:pt x="826212" y="759517"/>
                      <a:pt x="820740" y="746291"/>
                      <a:pt x="810786" y="736350"/>
                    </a:cubicBezTo>
                    <a:close/>
                    <a:moveTo>
                      <a:pt x="262515" y="83781"/>
                    </a:moveTo>
                    <a:cubicBezTo>
                      <a:pt x="262515" y="53452"/>
                      <a:pt x="287180" y="28786"/>
                      <a:pt x="317509" y="28786"/>
                    </a:cubicBezTo>
                    <a:lnTo>
                      <a:pt x="427499" y="28786"/>
                    </a:lnTo>
                    <a:cubicBezTo>
                      <a:pt x="457829" y="28786"/>
                      <a:pt x="482494" y="53452"/>
                      <a:pt x="482494" y="83781"/>
                    </a:cubicBezTo>
                    <a:lnTo>
                      <a:pt x="482494" y="138776"/>
                    </a:lnTo>
                    <a:lnTo>
                      <a:pt x="454997" y="138776"/>
                    </a:lnTo>
                    <a:lnTo>
                      <a:pt x="454997" y="83781"/>
                    </a:lnTo>
                    <a:cubicBezTo>
                      <a:pt x="454997" y="68616"/>
                      <a:pt x="442664" y="56284"/>
                      <a:pt x="427499" y="56284"/>
                    </a:cubicBezTo>
                    <a:lnTo>
                      <a:pt x="317509" y="56284"/>
                    </a:lnTo>
                    <a:cubicBezTo>
                      <a:pt x="302345" y="56284"/>
                      <a:pt x="290012" y="68616"/>
                      <a:pt x="290012" y="83781"/>
                    </a:cubicBezTo>
                    <a:lnTo>
                      <a:pt x="290012" y="138776"/>
                    </a:lnTo>
                    <a:lnTo>
                      <a:pt x="262515" y="138776"/>
                    </a:lnTo>
                    <a:lnTo>
                      <a:pt x="262515" y="83781"/>
                    </a:lnTo>
                    <a:close/>
                    <a:moveTo>
                      <a:pt x="427499" y="83781"/>
                    </a:moveTo>
                    <a:lnTo>
                      <a:pt x="427499" y="138776"/>
                    </a:lnTo>
                    <a:lnTo>
                      <a:pt x="317509" y="138776"/>
                    </a:lnTo>
                    <a:lnTo>
                      <a:pt x="317509" y="83781"/>
                    </a:lnTo>
                    <a:lnTo>
                      <a:pt x="427499" y="83781"/>
                    </a:lnTo>
                    <a:close/>
                    <a:moveTo>
                      <a:pt x="70033" y="345007"/>
                    </a:moveTo>
                    <a:cubicBezTo>
                      <a:pt x="47292" y="345007"/>
                      <a:pt x="28786" y="326501"/>
                      <a:pt x="28786" y="303761"/>
                    </a:cubicBezTo>
                    <a:lnTo>
                      <a:pt x="28786" y="166274"/>
                    </a:lnTo>
                    <a:lnTo>
                      <a:pt x="248766" y="166274"/>
                    </a:lnTo>
                    <a:lnTo>
                      <a:pt x="303761" y="166274"/>
                    </a:lnTo>
                    <a:lnTo>
                      <a:pt x="441248" y="166274"/>
                    </a:lnTo>
                    <a:lnTo>
                      <a:pt x="496243" y="166274"/>
                    </a:lnTo>
                    <a:lnTo>
                      <a:pt x="716222" y="166274"/>
                    </a:lnTo>
                    <a:lnTo>
                      <a:pt x="716222" y="303761"/>
                    </a:lnTo>
                    <a:cubicBezTo>
                      <a:pt x="716222" y="326501"/>
                      <a:pt x="697716" y="345007"/>
                      <a:pt x="674976" y="345007"/>
                    </a:cubicBezTo>
                    <a:lnTo>
                      <a:pt x="661227" y="345007"/>
                    </a:lnTo>
                    <a:lnTo>
                      <a:pt x="427499" y="345007"/>
                    </a:lnTo>
                    <a:lnTo>
                      <a:pt x="427499" y="303761"/>
                    </a:lnTo>
                    <a:cubicBezTo>
                      <a:pt x="427499" y="296171"/>
                      <a:pt x="421340" y="290012"/>
                      <a:pt x="413750" y="290012"/>
                    </a:cubicBezTo>
                    <a:lnTo>
                      <a:pt x="331258" y="290012"/>
                    </a:lnTo>
                    <a:cubicBezTo>
                      <a:pt x="323669" y="290012"/>
                      <a:pt x="317509" y="296171"/>
                      <a:pt x="317509" y="303761"/>
                    </a:cubicBezTo>
                    <a:lnTo>
                      <a:pt x="317509" y="345007"/>
                    </a:lnTo>
                    <a:lnTo>
                      <a:pt x="83781" y="345007"/>
                    </a:lnTo>
                    <a:lnTo>
                      <a:pt x="70033" y="345007"/>
                    </a:lnTo>
                    <a:close/>
                    <a:moveTo>
                      <a:pt x="400002" y="317509"/>
                    </a:moveTo>
                    <a:lnTo>
                      <a:pt x="400002" y="358756"/>
                    </a:lnTo>
                    <a:lnTo>
                      <a:pt x="400002" y="400002"/>
                    </a:lnTo>
                    <a:lnTo>
                      <a:pt x="345007" y="400002"/>
                    </a:lnTo>
                    <a:lnTo>
                      <a:pt x="345007" y="358756"/>
                    </a:lnTo>
                    <a:lnTo>
                      <a:pt x="345007" y="317509"/>
                    </a:lnTo>
                    <a:lnTo>
                      <a:pt x="400002" y="317509"/>
                    </a:lnTo>
                    <a:close/>
                    <a:moveTo>
                      <a:pt x="166274" y="688739"/>
                    </a:moveTo>
                    <a:lnTo>
                      <a:pt x="166274" y="688725"/>
                    </a:lnTo>
                    <a:cubicBezTo>
                      <a:pt x="128368" y="688725"/>
                      <a:pt x="97530" y="657886"/>
                      <a:pt x="97530" y="619981"/>
                    </a:cubicBezTo>
                    <a:lnTo>
                      <a:pt x="97530" y="372504"/>
                    </a:lnTo>
                    <a:lnTo>
                      <a:pt x="317509" y="372504"/>
                    </a:lnTo>
                    <a:lnTo>
                      <a:pt x="317509" y="413750"/>
                    </a:lnTo>
                    <a:cubicBezTo>
                      <a:pt x="317509" y="421340"/>
                      <a:pt x="323669" y="427499"/>
                      <a:pt x="331258" y="427499"/>
                    </a:cubicBezTo>
                    <a:lnTo>
                      <a:pt x="413750" y="427499"/>
                    </a:lnTo>
                    <a:cubicBezTo>
                      <a:pt x="421340" y="427499"/>
                      <a:pt x="427499" y="421340"/>
                      <a:pt x="427499" y="413750"/>
                    </a:cubicBezTo>
                    <a:lnTo>
                      <a:pt x="427499" y="372504"/>
                    </a:lnTo>
                    <a:lnTo>
                      <a:pt x="647479" y="372504"/>
                    </a:lnTo>
                    <a:lnTo>
                      <a:pt x="647479" y="413792"/>
                    </a:lnTo>
                    <a:cubicBezTo>
                      <a:pt x="631503" y="407110"/>
                      <a:pt x="614372" y="402669"/>
                      <a:pt x="596471" y="400895"/>
                    </a:cubicBezTo>
                    <a:cubicBezTo>
                      <a:pt x="590586" y="400304"/>
                      <a:pt x="584661" y="400002"/>
                      <a:pt x="578735" y="400002"/>
                    </a:cubicBezTo>
                    <a:cubicBezTo>
                      <a:pt x="480184" y="400002"/>
                      <a:pt x="400002" y="480184"/>
                      <a:pt x="400002" y="578735"/>
                    </a:cubicBezTo>
                    <a:cubicBezTo>
                      <a:pt x="400002" y="584303"/>
                      <a:pt x="400332" y="589844"/>
                      <a:pt x="400840" y="595344"/>
                    </a:cubicBezTo>
                    <a:cubicBezTo>
                      <a:pt x="401047" y="597530"/>
                      <a:pt x="401377" y="599661"/>
                      <a:pt x="401665" y="601819"/>
                    </a:cubicBezTo>
                    <a:cubicBezTo>
                      <a:pt x="402078" y="604995"/>
                      <a:pt x="402532" y="608171"/>
                      <a:pt x="403123" y="611306"/>
                    </a:cubicBezTo>
                    <a:cubicBezTo>
                      <a:pt x="403618" y="613987"/>
                      <a:pt x="404209" y="616640"/>
                      <a:pt x="404828" y="619280"/>
                    </a:cubicBezTo>
                    <a:cubicBezTo>
                      <a:pt x="405405" y="621741"/>
                      <a:pt x="406037" y="624175"/>
                      <a:pt x="406711" y="626608"/>
                    </a:cubicBezTo>
                    <a:cubicBezTo>
                      <a:pt x="407536" y="629550"/>
                      <a:pt x="408375" y="632465"/>
                      <a:pt x="409337" y="635339"/>
                    </a:cubicBezTo>
                    <a:cubicBezTo>
                      <a:pt x="409983" y="637277"/>
                      <a:pt x="410726" y="639174"/>
                      <a:pt x="411441" y="641086"/>
                    </a:cubicBezTo>
                    <a:cubicBezTo>
                      <a:pt x="412623" y="644248"/>
                      <a:pt x="413792" y="647396"/>
                      <a:pt x="415139" y="650476"/>
                    </a:cubicBezTo>
                    <a:cubicBezTo>
                      <a:pt x="415538" y="651397"/>
                      <a:pt x="416033" y="652277"/>
                      <a:pt x="416445" y="653198"/>
                    </a:cubicBezTo>
                    <a:cubicBezTo>
                      <a:pt x="420130" y="661186"/>
                      <a:pt x="424323" y="668899"/>
                      <a:pt x="429094" y="676200"/>
                    </a:cubicBezTo>
                    <a:cubicBezTo>
                      <a:pt x="429204" y="676365"/>
                      <a:pt x="429300" y="676543"/>
                      <a:pt x="429410" y="676722"/>
                    </a:cubicBezTo>
                    <a:cubicBezTo>
                      <a:pt x="431431" y="679788"/>
                      <a:pt x="433617" y="682703"/>
                      <a:pt x="435803" y="685631"/>
                    </a:cubicBezTo>
                    <a:cubicBezTo>
                      <a:pt x="436573" y="686649"/>
                      <a:pt x="437247" y="687735"/>
                      <a:pt x="438031" y="688739"/>
                    </a:cubicBezTo>
                    <a:lnTo>
                      <a:pt x="166274" y="688739"/>
                    </a:lnTo>
                    <a:close/>
                    <a:moveTo>
                      <a:pt x="657900" y="707354"/>
                    </a:moveTo>
                    <a:cubicBezTo>
                      <a:pt x="634844" y="721598"/>
                      <a:pt x="607772" y="729971"/>
                      <a:pt x="578735" y="729971"/>
                    </a:cubicBezTo>
                    <a:cubicBezTo>
                      <a:pt x="539991" y="729971"/>
                      <a:pt x="504712" y="715205"/>
                      <a:pt x="477929" y="691158"/>
                    </a:cubicBezTo>
                    <a:cubicBezTo>
                      <a:pt x="474561" y="688134"/>
                      <a:pt x="471330" y="684985"/>
                      <a:pt x="468278" y="681699"/>
                    </a:cubicBezTo>
                    <a:cubicBezTo>
                      <a:pt x="467632" y="681012"/>
                      <a:pt x="466999" y="680311"/>
                      <a:pt x="466381" y="679609"/>
                    </a:cubicBezTo>
                    <a:cubicBezTo>
                      <a:pt x="463480" y="676392"/>
                      <a:pt x="460744" y="673051"/>
                      <a:pt x="458145" y="669628"/>
                    </a:cubicBezTo>
                    <a:cubicBezTo>
                      <a:pt x="457568" y="668858"/>
                      <a:pt x="456976" y="668088"/>
                      <a:pt x="456413" y="667318"/>
                    </a:cubicBezTo>
                    <a:cubicBezTo>
                      <a:pt x="453855" y="663785"/>
                      <a:pt x="451463" y="660155"/>
                      <a:pt x="449222" y="656429"/>
                    </a:cubicBezTo>
                    <a:cubicBezTo>
                      <a:pt x="448782" y="655700"/>
                      <a:pt x="448315" y="654972"/>
                      <a:pt x="447889" y="654229"/>
                    </a:cubicBezTo>
                    <a:cubicBezTo>
                      <a:pt x="445634" y="650338"/>
                      <a:pt x="443571" y="646324"/>
                      <a:pt x="441674" y="642254"/>
                    </a:cubicBezTo>
                    <a:cubicBezTo>
                      <a:pt x="441372" y="641608"/>
                      <a:pt x="441042" y="640989"/>
                      <a:pt x="440753" y="640357"/>
                    </a:cubicBezTo>
                    <a:cubicBezTo>
                      <a:pt x="438842" y="636095"/>
                      <a:pt x="437165" y="631750"/>
                      <a:pt x="435652" y="627323"/>
                    </a:cubicBezTo>
                    <a:cubicBezTo>
                      <a:pt x="435473" y="626787"/>
                      <a:pt x="435240" y="626264"/>
                      <a:pt x="435061" y="625728"/>
                    </a:cubicBezTo>
                    <a:cubicBezTo>
                      <a:pt x="433590" y="621246"/>
                      <a:pt x="432366" y="616668"/>
                      <a:pt x="431308" y="612048"/>
                    </a:cubicBezTo>
                    <a:cubicBezTo>
                      <a:pt x="431184" y="611512"/>
                      <a:pt x="431005" y="610990"/>
                      <a:pt x="430895" y="610440"/>
                    </a:cubicBezTo>
                    <a:cubicBezTo>
                      <a:pt x="429905" y="605889"/>
                      <a:pt x="429204" y="601269"/>
                      <a:pt x="428654" y="596622"/>
                    </a:cubicBezTo>
                    <a:cubicBezTo>
                      <a:pt x="428572" y="595976"/>
                      <a:pt x="428434" y="595344"/>
                      <a:pt x="428365" y="594697"/>
                    </a:cubicBezTo>
                    <a:cubicBezTo>
                      <a:pt x="427788" y="589418"/>
                      <a:pt x="427499" y="584083"/>
                      <a:pt x="427499" y="578735"/>
                    </a:cubicBezTo>
                    <a:cubicBezTo>
                      <a:pt x="427499" y="495349"/>
                      <a:pt x="495349" y="427499"/>
                      <a:pt x="578735" y="427499"/>
                    </a:cubicBezTo>
                    <a:cubicBezTo>
                      <a:pt x="584853" y="427499"/>
                      <a:pt x="590944" y="427967"/>
                      <a:pt x="596993" y="428709"/>
                    </a:cubicBezTo>
                    <a:cubicBezTo>
                      <a:pt x="598368" y="428874"/>
                      <a:pt x="599716" y="429135"/>
                      <a:pt x="601077" y="429328"/>
                    </a:cubicBezTo>
                    <a:cubicBezTo>
                      <a:pt x="606081" y="430084"/>
                      <a:pt x="611045" y="431060"/>
                      <a:pt x="615953" y="432311"/>
                    </a:cubicBezTo>
                    <a:cubicBezTo>
                      <a:pt x="616984" y="432572"/>
                      <a:pt x="618015" y="432820"/>
                      <a:pt x="619046" y="433109"/>
                    </a:cubicBezTo>
                    <a:cubicBezTo>
                      <a:pt x="631159" y="436491"/>
                      <a:pt x="642887" y="441344"/>
                      <a:pt x="653899" y="447669"/>
                    </a:cubicBezTo>
                    <a:cubicBezTo>
                      <a:pt x="699284" y="473819"/>
                      <a:pt x="729971" y="522709"/>
                      <a:pt x="729971" y="578735"/>
                    </a:cubicBezTo>
                    <a:cubicBezTo>
                      <a:pt x="729971" y="607772"/>
                      <a:pt x="721598" y="634844"/>
                      <a:pt x="707354" y="657900"/>
                    </a:cubicBezTo>
                    <a:cubicBezTo>
                      <a:pt x="694994" y="677918"/>
                      <a:pt x="677918" y="694994"/>
                      <a:pt x="657900" y="707354"/>
                    </a:cubicBezTo>
                    <a:close/>
                    <a:moveTo>
                      <a:pt x="773568" y="798715"/>
                    </a:moveTo>
                    <a:cubicBezTo>
                      <a:pt x="766859" y="798715"/>
                      <a:pt x="760548" y="796102"/>
                      <a:pt x="755791" y="791345"/>
                    </a:cubicBezTo>
                    <a:lnTo>
                      <a:pt x="685948" y="721488"/>
                    </a:lnTo>
                    <a:cubicBezTo>
                      <a:pt x="686236" y="721268"/>
                      <a:pt x="686470" y="720993"/>
                      <a:pt x="686759" y="720773"/>
                    </a:cubicBezTo>
                    <a:cubicBezTo>
                      <a:pt x="699573" y="710998"/>
                      <a:pt x="711011" y="699573"/>
                      <a:pt x="720787" y="686745"/>
                    </a:cubicBezTo>
                    <a:cubicBezTo>
                      <a:pt x="721007" y="686456"/>
                      <a:pt x="721282" y="686223"/>
                      <a:pt x="721502" y="685934"/>
                    </a:cubicBezTo>
                    <a:lnTo>
                      <a:pt x="791359" y="755777"/>
                    </a:lnTo>
                    <a:cubicBezTo>
                      <a:pt x="796102" y="760548"/>
                      <a:pt x="798715" y="766859"/>
                      <a:pt x="798715" y="773568"/>
                    </a:cubicBezTo>
                    <a:cubicBezTo>
                      <a:pt x="798715" y="787441"/>
                      <a:pt x="787441" y="798715"/>
                      <a:pt x="773568" y="7987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73" name="组合 72"/>
          <p:cNvGrpSpPr/>
          <p:nvPr/>
        </p:nvGrpSpPr>
        <p:grpSpPr>
          <a:xfrm>
            <a:off x="7141806" y="2448735"/>
            <a:ext cx="592993" cy="592993"/>
            <a:chOff x="9757628" y="1499134"/>
            <a:chExt cx="895723" cy="895723"/>
          </a:xfrm>
        </p:grpSpPr>
        <p:sp>
          <p:nvSpPr>
            <p:cNvPr id="74" name="椭圆 73"/>
            <p:cNvSpPr/>
            <p:nvPr/>
          </p:nvSpPr>
          <p:spPr>
            <a:xfrm>
              <a:off x="9757628" y="1499134"/>
              <a:ext cx="895723" cy="8957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215900" sx="102000" sy="102000" algn="ctr" rotWithShape="0">
                <a:srgbClr val="1A298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OPPOSans M" panose="00020600040101010101" charset="-122"/>
                <a:ea typeface="OPPOSans M" panose="00020600040101010101" charset="-122"/>
              </a:endParaRPr>
            </a:p>
          </p:txBody>
        </p:sp>
        <p:grpSp>
          <p:nvGrpSpPr>
            <p:cNvPr id="75" name="图形 34"/>
            <p:cNvGrpSpPr/>
            <p:nvPr/>
          </p:nvGrpSpPr>
          <p:grpSpPr>
            <a:xfrm>
              <a:off x="9964022" y="1705528"/>
              <a:ext cx="482934" cy="482934"/>
              <a:chOff x="6508461" y="4666384"/>
              <a:chExt cx="824923" cy="824923"/>
            </a:xfrm>
          </p:grpSpPr>
          <p:sp>
            <p:nvSpPr>
              <p:cNvPr id="76" name="任意多边形: 形状 75"/>
              <p:cNvSpPr/>
              <p:nvPr/>
            </p:nvSpPr>
            <p:spPr>
              <a:xfrm>
                <a:off x="6507172" y="5132551"/>
                <a:ext cx="331688" cy="359185"/>
              </a:xfrm>
              <a:custGeom>
                <a:avLst/>
                <a:gdLst>
                  <a:gd name="connsiteX0" fmla="*/ 230975 w 331687"/>
                  <a:gd name="connsiteY0" fmla="*/ 168570 h 359185"/>
                  <a:gd name="connsiteX1" fmla="*/ 262515 w 331687"/>
                  <a:gd name="connsiteY1" fmla="*/ 97530 h 359185"/>
                  <a:gd name="connsiteX2" fmla="*/ 166274 w 331687"/>
                  <a:gd name="connsiteY2" fmla="*/ 1289 h 359185"/>
                  <a:gd name="connsiteX3" fmla="*/ 70033 w 331687"/>
                  <a:gd name="connsiteY3" fmla="*/ 97530 h 359185"/>
                  <a:gd name="connsiteX4" fmla="*/ 101572 w 331687"/>
                  <a:gd name="connsiteY4" fmla="*/ 168570 h 359185"/>
                  <a:gd name="connsiteX5" fmla="*/ 1289 w 331687"/>
                  <a:gd name="connsiteY5" fmla="*/ 290012 h 359185"/>
                  <a:gd name="connsiteX6" fmla="*/ 1289 w 331687"/>
                  <a:gd name="connsiteY6" fmla="*/ 345007 h 359185"/>
                  <a:gd name="connsiteX7" fmla="*/ 15038 w 331687"/>
                  <a:gd name="connsiteY7" fmla="*/ 358756 h 359185"/>
                  <a:gd name="connsiteX8" fmla="*/ 317509 w 331687"/>
                  <a:gd name="connsiteY8" fmla="*/ 358756 h 359185"/>
                  <a:gd name="connsiteX9" fmla="*/ 331258 w 331687"/>
                  <a:gd name="connsiteY9" fmla="*/ 345007 h 359185"/>
                  <a:gd name="connsiteX10" fmla="*/ 331258 w 331687"/>
                  <a:gd name="connsiteY10" fmla="*/ 290012 h 359185"/>
                  <a:gd name="connsiteX11" fmla="*/ 230975 w 331687"/>
                  <a:gd name="connsiteY11" fmla="*/ 168570 h 359185"/>
                  <a:gd name="connsiteX12" fmla="*/ 97530 w 331687"/>
                  <a:gd name="connsiteY12" fmla="*/ 97530 h 359185"/>
                  <a:gd name="connsiteX13" fmla="*/ 166274 w 331687"/>
                  <a:gd name="connsiteY13" fmla="*/ 28786 h 359185"/>
                  <a:gd name="connsiteX14" fmla="*/ 235017 w 331687"/>
                  <a:gd name="connsiteY14" fmla="*/ 97530 h 359185"/>
                  <a:gd name="connsiteX15" fmla="*/ 166274 w 331687"/>
                  <a:gd name="connsiteY15" fmla="*/ 166274 h 359185"/>
                  <a:gd name="connsiteX16" fmla="*/ 97530 w 331687"/>
                  <a:gd name="connsiteY16" fmla="*/ 97530 h 359185"/>
                  <a:gd name="connsiteX17" fmla="*/ 303761 w 331687"/>
                  <a:gd name="connsiteY17" fmla="*/ 331258 h 359185"/>
                  <a:gd name="connsiteX18" fmla="*/ 28786 w 331687"/>
                  <a:gd name="connsiteY18" fmla="*/ 331258 h 359185"/>
                  <a:gd name="connsiteX19" fmla="*/ 28786 w 331687"/>
                  <a:gd name="connsiteY19" fmla="*/ 290012 h 359185"/>
                  <a:gd name="connsiteX20" fmla="*/ 125027 w 331687"/>
                  <a:gd name="connsiteY20" fmla="*/ 193771 h 359185"/>
                  <a:gd name="connsiteX21" fmla="*/ 207520 w 331687"/>
                  <a:gd name="connsiteY21" fmla="*/ 193771 h 359185"/>
                  <a:gd name="connsiteX22" fmla="*/ 303761 w 331687"/>
                  <a:gd name="connsiteY22" fmla="*/ 290012 h 359185"/>
                  <a:gd name="connsiteX23" fmla="*/ 303761 w 331687"/>
                  <a:gd name="connsiteY23" fmla="*/ 331258 h 359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1687" h="359185">
                    <a:moveTo>
                      <a:pt x="230975" y="168570"/>
                    </a:moveTo>
                    <a:cubicBezTo>
                      <a:pt x="250292" y="150958"/>
                      <a:pt x="262515" y="125674"/>
                      <a:pt x="262515" y="97530"/>
                    </a:cubicBezTo>
                    <a:cubicBezTo>
                      <a:pt x="262515" y="44474"/>
                      <a:pt x="219344" y="1289"/>
                      <a:pt x="166274" y="1289"/>
                    </a:cubicBezTo>
                    <a:cubicBezTo>
                      <a:pt x="113204" y="1289"/>
                      <a:pt x="70033" y="44474"/>
                      <a:pt x="70033" y="97530"/>
                    </a:cubicBezTo>
                    <a:cubicBezTo>
                      <a:pt x="70033" y="125674"/>
                      <a:pt x="82255" y="150958"/>
                      <a:pt x="101572" y="168570"/>
                    </a:cubicBezTo>
                    <a:cubicBezTo>
                      <a:pt x="44529" y="179569"/>
                      <a:pt x="1289" y="229806"/>
                      <a:pt x="1289" y="290012"/>
                    </a:cubicBezTo>
                    <a:lnTo>
                      <a:pt x="1289" y="345007"/>
                    </a:lnTo>
                    <a:cubicBezTo>
                      <a:pt x="1289" y="352610"/>
                      <a:pt x="7448" y="358756"/>
                      <a:pt x="15038" y="358756"/>
                    </a:cubicBezTo>
                    <a:lnTo>
                      <a:pt x="317509" y="358756"/>
                    </a:lnTo>
                    <a:cubicBezTo>
                      <a:pt x="325099" y="358756"/>
                      <a:pt x="331258" y="352610"/>
                      <a:pt x="331258" y="345007"/>
                    </a:cubicBezTo>
                    <a:lnTo>
                      <a:pt x="331258" y="290012"/>
                    </a:lnTo>
                    <a:cubicBezTo>
                      <a:pt x="331258" y="229806"/>
                      <a:pt x="288018" y="179569"/>
                      <a:pt x="230975" y="168570"/>
                    </a:cubicBezTo>
                    <a:close/>
                    <a:moveTo>
                      <a:pt x="97530" y="97530"/>
                    </a:moveTo>
                    <a:cubicBezTo>
                      <a:pt x="97530" y="59625"/>
                      <a:pt x="128368" y="28786"/>
                      <a:pt x="166274" y="28786"/>
                    </a:cubicBezTo>
                    <a:cubicBezTo>
                      <a:pt x="204179" y="28786"/>
                      <a:pt x="235017" y="59625"/>
                      <a:pt x="235017" y="97530"/>
                    </a:cubicBezTo>
                    <a:cubicBezTo>
                      <a:pt x="235017" y="135435"/>
                      <a:pt x="204179" y="166274"/>
                      <a:pt x="166274" y="166274"/>
                    </a:cubicBezTo>
                    <a:cubicBezTo>
                      <a:pt x="128368" y="166274"/>
                      <a:pt x="97530" y="135435"/>
                      <a:pt x="97530" y="97530"/>
                    </a:cubicBezTo>
                    <a:close/>
                    <a:moveTo>
                      <a:pt x="303761" y="331258"/>
                    </a:moveTo>
                    <a:lnTo>
                      <a:pt x="28786" y="331258"/>
                    </a:lnTo>
                    <a:lnTo>
                      <a:pt x="28786" y="290012"/>
                    </a:lnTo>
                    <a:cubicBezTo>
                      <a:pt x="28786" y="236956"/>
                      <a:pt x="71957" y="193771"/>
                      <a:pt x="125027" y="193771"/>
                    </a:cubicBezTo>
                    <a:lnTo>
                      <a:pt x="207520" y="193771"/>
                    </a:lnTo>
                    <a:cubicBezTo>
                      <a:pt x="260590" y="193771"/>
                      <a:pt x="303761" y="236956"/>
                      <a:pt x="303761" y="290012"/>
                    </a:cubicBezTo>
                    <a:lnTo>
                      <a:pt x="303761" y="33125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6699654" y="4665095"/>
                <a:ext cx="634160" cy="592913"/>
              </a:xfrm>
              <a:custGeom>
                <a:avLst/>
                <a:gdLst>
                  <a:gd name="connsiteX0" fmla="*/ 564986 w 634159"/>
                  <a:gd name="connsiteY0" fmla="*/ 1289 h 592913"/>
                  <a:gd name="connsiteX1" fmla="*/ 70033 w 634159"/>
                  <a:gd name="connsiteY1" fmla="*/ 1289 h 592913"/>
                  <a:gd name="connsiteX2" fmla="*/ 1289 w 634159"/>
                  <a:gd name="connsiteY2" fmla="*/ 70033 h 592913"/>
                  <a:gd name="connsiteX3" fmla="*/ 1289 w 634159"/>
                  <a:gd name="connsiteY3" fmla="*/ 372504 h 592913"/>
                  <a:gd name="connsiteX4" fmla="*/ 70033 w 634159"/>
                  <a:gd name="connsiteY4" fmla="*/ 441248 h 592913"/>
                  <a:gd name="connsiteX5" fmla="*/ 276263 w 634159"/>
                  <a:gd name="connsiteY5" fmla="*/ 441248 h 592913"/>
                  <a:gd name="connsiteX6" fmla="*/ 276263 w 634159"/>
                  <a:gd name="connsiteY6" fmla="*/ 497673 h 592913"/>
                  <a:gd name="connsiteX7" fmla="*/ 225860 w 634159"/>
                  <a:gd name="connsiteY7" fmla="*/ 503268 h 592913"/>
                  <a:gd name="connsiteX8" fmla="*/ 126471 w 634159"/>
                  <a:gd name="connsiteY8" fmla="*/ 572576 h 592913"/>
                  <a:gd name="connsiteX9" fmla="*/ 127076 w 634159"/>
                  <a:gd name="connsiteY9" fmla="*/ 585953 h 592913"/>
                  <a:gd name="connsiteX10" fmla="*/ 138776 w 634159"/>
                  <a:gd name="connsiteY10" fmla="*/ 592484 h 592913"/>
                  <a:gd name="connsiteX11" fmla="*/ 496243 w 634159"/>
                  <a:gd name="connsiteY11" fmla="*/ 592484 h 592913"/>
                  <a:gd name="connsiteX12" fmla="*/ 507943 w 634159"/>
                  <a:gd name="connsiteY12" fmla="*/ 585953 h 592913"/>
                  <a:gd name="connsiteX13" fmla="*/ 508548 w 634159"/>
                  <a:gd name="connsiteY13" fmla="*/ 572576 h 592913"/>
                  <a:gd name="connsiteX14" fmla="*/ 409158 w 634159"/>
                  <a:gd name="connsiteY14" fmla="*/ 503268 h 592913"/>
                  <a:gd name="connsiteX15" fmla="*/ 358756 w 634159"/>
                  <a:gd name="connsiteY15" fmla="*/ 497673 h 592913"/>
                  <a:gd name="connsiteX16" fmla="*/ 358756 w 634159"/>
                  <a:gd name="connsiteY16" fmla="*/ 441248 h 592913"/>
                  <a:gd name="connsiteX17" fmla="*/ 564986 w 634159"/>
                  <a:gd name="connsiteY17" fmla="*/ 441248 h 592913"/>
                  <a:gd name="connsiteX18" fmla="*/ 633730 w 634159"/>
                  <a:gd name="connsiteY18" fmla="*/ 372504 h 592913"/>
                  <a:gd name="connsiteX19" fmla="*/ 633730 w 634159"/>
                  <a:gd name="connsiteY19" fmla="*/ 70033 h 592913"/>
                  <a:gd name="connsiteX20" fmla="*/ 564986 w 634159"/>
                  <a:gd name="connsiteY20" fmla="*/ 1289 h 592913"/>
                  <a:gd name="connsiteX21" fmla="*/ 406106 w 634159"/>
                  <a:gd name="connsiteY21" fmla="*/ 530615 h 592913"/>
                  <a:gd name="connsiteX22" fmla="*/ 470835 w 634159"/>
                  <a:gd name="connsiteY22" fmla="*/ 564986 h 592913"/>
                  <a:gd name="connsiteX23" fmla="*/ 164184 w 634159"/>
                  <a:gd name="connsiteY23" fmla="*/ 564986 h 592913"/>
                  <a:gd name="connsiteX24" fmla="*/ 228899 w 634159"/>
                  <a:gd name="connsiteY24" fmla="*/ 530615 h 592913"/>
                  <a:gd name="connsiteX25" fmla="*/ 290796 w 634159"/>
                  <a:gd name="connsiteY25" fmla="*/ 523740 h 592913"/>
                  <a:gd name="connsiteX26" fmla="*/ 344209 w 634159"/>
                  <a:gd name="connsiteY26" fmla="*/ 523740 h 592913"/>
                  <a:gd name="connsiteX27" fmla="*/ 406106 w 634159"/>
                  <a:gd name="connsiteY27" fmla="*/ 530615 h 592913"/>
                  <a:gd name="connsiteX28" fmla="*/ 303761 w 634159"/>
                  <a:gd name="connsiteY28" fmla="*/ 496243 h 592913"/>
                  <a:gd name="connsiteX29" fmla="*/ 303761 w 634159"/>
                  <a:gd name="connsiteY29" fmla="*/ 441248 h 592913"/>
                  <a:gd name="connsiteX30" fmla="*/ 331258 w 634159"/>
                  <a:gd name="connsiteY30" fmla="*/ 441248 h 592913"/>
                  <a:gd name="connsiteX31" fmla="*/ 331258 w 634159"/>
                  <a:gd name="connsiteY31" fmla="*/ 496243 h 592913"/>
                  <a:gd name="connsiteX32" fmla="*/ 303761 w 634159"/>
                  <a:gd name="connsiteY32" fmla="*/ 496243 h 592913"/>
                  <a:gd name="connsiteX33" fmla="*/ 564986 w 634159"/>
                  <a:gd name="connsiteY33" fmla="*/ 413750 h 592913"/>
                  <a:gd name="connsiteX34" fmla="*/ 345007 w 634159"/>
                  <a:gd name="connsiteY34" fmla="*/ 413750 h 592913"/>
                  <a:gd name="connsiteX35" fmla="*/ 290012 w 634159"/>
                  <a:gd name="connsiteY35" fmla="*/ 413750 h 592913"/>
                  <a:gd name="connsiteX36" fmla="*/ 70033 w 634159"/>
                  <a:gd name="connsiteY36" fmla="*/ 413750 h 592913"/>
                  <a:gd name="connsiteX37" fmla="*/ 31316 w 634159"/>
                  <a:gd name="connsiteY37" fmla="*/ 386253 h 592913"/>
                  <a:gd name="connsiteX38" fmla="*/ 603689 w 634159"/>
                  <a:gd name="connsiteY38" fmla="*/ 386253 h 592913"/>
                  <a:gd name="connsiteX39" fmla="*/ 564986 w 634159"/>
                  <a:gd name="connsiteY39" fmla="*/ 413750 h 592913"/>
                  <a:gd name="connsiteX40" fmla="*/ 606233 w 634159"/>
                  <a:gd name="connsiteY40" fmla="*/ 358756 h 592913"/>
                  <a:gd name="connsiteX41" fmla="*/ 28786 w 634159"/>
                  <a:gd name="connsiteY41" fmla="*/ 358756 h 592913"/>
                  <a:gd name="connsiteX42" fmla="*/ 28786 w 634159"/>
                  <a:gd name="connsiteY42" fmla="*/ 70033 h 592913"/>
                  <a:gd name="connsiteX43" fmla="*/ 70033 w 634159"/>
                  <a:gd name="connsiteY43" fmla="*/ 28786 h 592913"/>
                  <a:gd name="connsiteX44" fmla="*/ 564986 w 634159"/>
                  <a:gd name="connsiteY44" fmla="*/ 28786 h 592913"/>
                  <a:gd name="connsiteX45" fmla="*/ 606233 w 634159"/>
                  <a:gd name="connsiteY45" fmla="*/ 70033 h 592913"/>
                  <a:gd name="connsiteX46" fmla="*/ 606233 w 634159"/>
                  <a:gd name="connsiteY46" fmla="*/ 358756 h 59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34159" h="592913">
                    <a:moveTo>
                      <a:pt x="564986" y="1289"/>
                    </a:moveTo>
                    <a:lnTo>
                      <a:pt x="70033" y="1289"/>
                    </a:lnTo>
                    <a:cubicBezTo>
                      <a:pt x="32127" y="1289"/>
                      <a:pt x="1289" y="32127"/>
                      <a:pt x="1289" y="70033"/>
                    </a:cubicBezTo>
                    <a:lnTo>
                      <a:pt x="1289" y="372504"/>
                    </a:lnTo>
                    <a:cubicBezTo>
                      <a:pt x="1289" y="410410"/>
                      <a:pt x="32127" y="441248"/>
                      <a:pt x="70033" y="441248"/>
                    </a:cubicBezTo>
                    <a:lnTo>
                      <a:pt x="276263" y="441248"/>
                    </a:lnTo>
                    <a:lnTo>
                      <a:pt x="276263" y="497673"/>
                    </a:lnTo>
                    <a:lnTo>
                      <a:pt x="225860" y="503268"/>
                    </a:lnTo>
                    <a:cubicBezTo>
                      <a:pt x="182937" y="508053"/>
                      <a:pt x="145788" y="533956"/>
                      <a:pt x="126471" y="572576"/>
                    </a:cubicBezTo>
                    <a:cubicBezTo>
                      <a:pt x="124340" y="576838"/>
                      <a:pt x="124574" y="581897"/>
                      <a:pt x="127076" y="585953"/>
                    </a:cubicBezTo>
                    <a:cubicBezTo>
                      <a:pt x="129578" y="590009"/>
                      <a:pt x="134005" y="592484"/>
                      <a:pt x="138776" y="592484"/>
                    </a:cubicBezTo>
                    <a:lnTo>
                      <a:pt x="496243" y="592484"/>
                    </a:lnTo>
                    <a:cubicBezTo>
                      <a:pt x="501014" y="592484"/>
                      <a:pt x="505427" y="590009"/>
                      <a:pt x="507943" y="585953"/>
                    </a:cubicBezTo>
                    <a:cubicBezTo>
                      <a:pt x="510459" y="581897"/>
                      <a:pt x="510679" y="576838"/>
                      <a:pt x="508548" y="572576"/>
                    </a:cubicBezTo>
                    <a:cubicBezTo>
                      <a:pt x="489245" y="533956"/>
                      <a:pt x="452082" y="508053"/>
                      <a:pt x="409158" y="503268"/>
                    </a:cubicBezTo>
                    <a:lnTo>
                      <a:pt x="358756" y="497673"/>
                    </a:lnTo>
                    <a:lnTo>
                      <a:pt x="358756" y="441248"/>
                    </a:lnTo>
                    <a:lnTo>
                      <a:pt x="564986" y="441248"/>
                    </a:lnTo>
                    <a:cubicBezTo>
                      <a:pt x="602892" y="441248"/>
                      <a:pt x="633730" y="410410"/>
                      <a:pt x="633730" y="372504"/>
                    </a:cubicBezTo>
                    <a:lnTo>
                      <a:pt x="633730" y="70033"/>
                    </a:lnTo>
                    <a:cubicBezTo>
                      <a:pt x="633730" y="32127"/>
                      <a:pt x="602892" y="1289"/>
                      <a:pt x="564986" y="1289"/>
                    </a:cubicBezTo>
                    <a:close/>
                    <a:moveTo>
                      <a:pt x="406106" y="530615"/>
                    </a:moveTo>
                    <a:cubicBezTo>
                      <a:pt x="431679" y="533461"/>
                      <a:pt x="454653" y="545876"/>
                      <a:pt x="470835" y="564986"/>
                    </a:cubicBezTo>
                    <a:lnTo>
                      <a:pt x="164184" y="564986"/>
                    </a:lnTo>
                    <a:cubicBezTo>
                      <a:pt x="180366" y="545876"/>
                      <a:pt x="203326" y="533461"/>
                      <a:pt x="228899" y="530615"/>
                    </a:cubicBezTo>
                    <a:lnTo>
                      <a:pt x="290796" y="523740"/>
                    </a:lnTo>
                    <a:lnTo>
                      <a:pt x="344209" y="523740"/>
                    </a:lnTo>
                    <a:lnTo>
                      <a:pt x="406106" y="530615"/>
                    </a:lnTo>
                    <a:close/>
                    <a:moveTo>
                      <a:pt x="303761" y="496243"/>
                    </a:moveTo>
                    <a:lnTo>
                      <a:pt x="303761" y="441248"/>
                    </a:lnTo>
                    <a:lnTo>
                      <a:pt x="331258" y="441248"/>
                    </a:lnTo>
                    <a:lnTo>
                      <a:pt x="331258" y="496243"/>
                    </a:lnTo>
                    <a:lnTo>
                      <a:pt x="303761" y="496243"/>
                    </a:lnTo>
                    <a:close/>
                    <a:moveTo>
                      <a:pt x="564986" y="413750"/>
                    </a:moveTo>
                    <a:lnTo>
                      <a:pt x="345007" y="413750"/>
                    </a:lnTo>
                    <a:lnTo>
                      <a:pt x="290012" y="413750"/>
                    </a:lnTo>
                    <a:lnTo>
                      <a:pt x="70033" y="413750"/>
                    </a:lnTo>
                    <a:cubicBezTo>
                      <a:pt x="52132" y="413750"/>
                      <a:pt x="37008" y="402215"/>
                      <a:pt x="31316" y="386253"/>
                    </a:cubicBezTo>
                    <a:lnTo>
                      <a:pt x="603689" y="386253"/>
                    </a:lnTo>
                    <a:cubicBezTo>
                      <a:pt x="598011" y="402215"/>
                      <a:pt x="582887" y="413750"/>
                      <a:pt x="564986" y="413750"/>
                    </a:cubicBezTo>
                    <a:close/>
                    <a:moveTo>
                      <a:pt x="606233" y="358756"/>
                    </a:moveTo>
                    <a:lnTo>
                      <a:pt x="28786" y="358756"/>
                    </a:lnTo>
                    <a:lnTo>
                      <a:pt x="28786" y="70033"/>
                    </a:lnTo>
                    <a:cubicBezTo>
                      <a:pt x="28786" y="47292"/>
                      <a:pt x="47292" y="28786"/>
                      <a:pt x="70033" y="28786"/>
                    </a:cubicBezTo>
                    <a:lnTo>
                      <a:pt x="564986" y="28786"/>
                    </a:lnTo>
                    <a:cubicBezTo>
                      <a:pt x="587727" y="28786"/>
                      <a:pt x="606233" y="47292"/>
                      <a:pt x="606233" y="70033"/>
                    </a:cubicBezTo>
                    <a:lnTo>
                      <a:pt x="606233" y="35875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6905885" y="4722400"/>
                <a:ext cx="63588" cy="79055"/>
              </a:xfrm>
              <a:custGeom>
                <a:avLst/>
                <a:gdLst>
                  <a:gd name="connsiteX0" fmla="*/ 63914 w 63587"/>
                  <a:gd name="connsiteY0" fmla="*/ 24167 h 79055"/>
                  <a:gd name="connsiteX1" fmla="*/ 48667 w 63587"/>
                  <a:gd name="connsiteY1" fmla="*/ 1289 h 79055"/>
                  <a:gd name="connsiteX2" fmla="*/ 7421 w 63587"/>
                  <a:gd name="connsiteY2" fmla="*/ 28786 h 79055"/>
                  <a:gd name="connsiteX3" fmla="*/ 1289 w 63587"/>
                  <a:gd name="connsiteY3" fmla="*/ 40225 h 79055"/>
                  <a:gd name="connsiteX4" fmla="*/ 7407 w 63587"/>
                  <a:gd name="connsiteY4" fmla="*/ 51664 h 79055"/>
                  <a:gd name="connsiteX5" fmla="*/ 48653 w 63587"/>
                  <a:gd name="connsiteY5" fmla="*/ 79162 h 79055"/>
                  <a:gd name="connsiteX6" fmla="*/ 63901 w 63587"/>
                  <a:gd name="connsiteY6" fmla="*/ 56284 h 79055"/>
                  <a:gd name="connsiteX7" fmla="*/ 39827 w 63587"/>
                  <a:gd name="connsiteY7" fmla="*/ 40225 h 79055"/>
                  <a:gd name="connsiteX8" fmla="*/ 63914 w 63587"/>
                  <a:gd name="connsiteY8" fmla="*/ 24167 h 7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3587" h="79055">
                    <a:moveTo>
                      <a:pt x="63914" y="24167"/>
                    </a:moveTo>
                    <a:lnTo>
                      <a:pt x="48667" y="1289"/>
                    </a:lnTo>
                    <a:lnTo>
                      <a:pt x="7421" y="28786"/>
                    </a:lnTo>
                    <a:cubicBezTo>
                      <a:pt x="3585" y="31344"/>
                      <a:pt x="1289" y="35633"/>
                      <a:pt x="1289" y="40225"/>
                    </a:cubicBezTo>
                    <a:cubicBezTo>
                      <a:pt x="1289" y="44817"/>
                      <a:pt x="3585" y="49107"/>
                      <a:pt x="7407" y="51664"/>
                    </a:cubicBezTo>
                    <a:lnTo>
                      <a:pt x="48653" y="79162"/>
                    </a:lnTo>
                    <a:lnTo>
                      <a:pt x="63901" y="56284"/>
                    </a:lnTo>
                    <a:lnTo>
                      <a:pt x="39827" y="40225"/>
                    </a:lnTo>
                    <a:lnTo>
                      <a:pt x="63914" y="24167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6977089" y="4724728"/>
                <a:ext cx="79055" cy="89367"/>
              </a:xfrm>
              <a:custGeom>
                <a:avLst/>
                <a:gdLst>
                  <a:gd name="connsiteX0" fmla="*/ 1812 w 79055"/>
                  <a:gd name="connsiteY0" fmla="*/ 70539 h 89366"/>
                  <a:gd name="connsiteX1" fmla="*/ 56824 w 79055"/>
                  <a:gd name="connsiteY1" fmla="*/ 1812 h 89366"/>
                  <a:gd name="connsiteX2" fmla="*/ 78291 w 79055"/>
                  <a:gd name="connsiteY2" fmla="*/ 18995 h 89366"/>
                  <a:gd name="connsiteX3" fmla="*/ 23279 w 79055"/>
                  <a:gd name="connsiteY3" fmla="*/ 87722 h 89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055" h="89366">
                    <a:moveTo>
                      <a:pt x="1812" y="70539"/>
                    </a:moveTo>
                    <a:lnTo>
                      <a:pt x="56824" y="1812"/>
                    </a:lnTo>
                    <a:lnTo>
                      <a:pt x="78291" y="18995"/>
                    </a:lnTo>
                    <a:lnTo>
                      <a:pt x="23279" y="8772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9" name="任意多边形: 形状 98"/>
              <p:cNvSpPr/>
              <p:nvPr/>
            </p:nvSpPr>
            <p:spPr>
              <a:xfrm>
                <a:off x="7063239" y="4722400"/>
                <a:ext cx="63588" cy="79055"/>
              </a:xfrm>
              <a:custGeom>
                <a:avLst/>
                <a:gdLst>
                  <a:gd name="connsiteX0" fmla="*/ 57796 w 63587"/>
                  <a:gd name="connsiteY0" fmla="*/ 28786 h 79055"/>
                  <a:gd name="connsiteX1" fmla="*/ 16550 w 63587"/>
                  <a:gd name="connsiteY1" fmla="*/ 1289 h 79055"/>
                  <a:gd name="connsiteX2" fmla="*/ 1303 w 63587"/>
                  <a:gd name="connsiteY2" fmla="*/ 24167 h 79055"/>
                  <a:gd name="connsiteX3" fmla="*/ 25377 w 63587"/>
                  <a:gd name="connsiteY3" fmla="*/ 40225 h 79055"/>
                  <a:gd name="connsiteX4" fmla="*/ 1289 w 63587"/>
                  <a:gd name="connsiteY4" fmla="*/ 56284 h 79055"/>
                  <a:gd name="connsiteX5" fmla="*/ 16550 w 63587"/>
                  <a:gd name="connsiteY5" fmla="*/ 79162 h 79055"/>
                  <a:gd name="connsiteX6" fmla="*/ 57796 w 63587"/>
                  <a:gd name="connsiteY6" fmla="*/ 51664 h 79055"/>
                  <a:gd name="connsiteX7" fmla="*/ 63914 w 63587"/>
                  <a:gd name="connsiteY7" fmla="*/ 40225 h 79055"/>
                  <a:gd name="connsiteX8" fmla="*/ 57796 w 63587"/>
                  <a:gd name="connsiteY8" fmla="*/ 28786 h 7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3587" h="79055">
                    <a:moveTo>
                      <a:pt x="57796" y="28786"/>
                    </a:moveTo>
                    <a:lnTo>
                      <a:pt x="16550" y="1289"/>
                    </a:lnTo>
                    <a:lnTo>
                      <a:pt x="1303" y="24167"/>
                    </a:lnTo>
                    <a:lnTo>
                      <a:pt x="25377" y="40225"/>
                    </a:lnTo>
                    <a:lnTo>
                      <a:pt x="1289" y="56284"/>
                    </a:lnTo>
                    <a:lnTo>
                      <a:pt x="16550" y="79162"/>
                    </a:lnTo>
                    <a:lnTo>
                      <a:pt x="57796" y="51664"/>
                    </a:lnTo>
                    <a:cubicBezTo>
                      <a:pt x="61618" y="49107"/>
                      <a:pt x="63914" y="44817"/>
                      <a:pt x="63914" y="40225"/>
                    </a:cubicBezTo>
                    <a:cubicBezTo>
                      <a:pt x="63914" y="35633"/>
                      <a:pt x="61618" y="31344"/>
                      <a:pt x="57796" y="2878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0" name="任意多边形: 形状 99"/>
              <p:cNvSpPr/>
              <p:nvPr/>
            </p:nvSpPr>
            <p:spPr>
              <a:xfrm>
                <a:off x="6768398" y="4843828"/>
                <a:ext cx="194201" cy="139206"/>
              </a:xfrm>
              <a:custGeom>
                <a:avLst/>
                <a:gdLst>
                  <a:gd name="connsiteX0" fmla="*/ 166274 w 194200"/>
                  <a:gd name="connsiteY0" fmla="*/ 111279 h 139205"/>
                  <a:gd name="connsiteX1" fmla="*/ 166274 w 194200"/>
                  <a:gd name="connsiteY1" fmla="*/ 28786 h 139205"/>
                  <a:gd name="connsiteX2" fmla="*/ 138776 w 194200"/>
                  <a:gd name="connsiteY2" fmla="*/ 28786 h 139205"/>
                  <a:gd name="connsiteX3" fmla="*/ 138776 w 194200"/>
                  <a:gd name="connsiteY3" fmla="*/ 111279 h 139205"/>
                  <a:gd name="connsiteX4" fmla="*/ 111279 w 194200"/>
                  <a:gd name="connsiteY4" fmla="*/ 111279 h 139205"/>
                  <a:gd name="connsiteX5" fmla="*/ 111279 w 194200"/>
                  <a:gd name="connsiteY5" fmla="*/ 1289 h 139205"/>
                  <a:gd name="connsiteX6" fmla="*/ 83781 w 194200"/>
                  <a:gd name="connsiteY6" fmla="*/ 1289 h 139205"/>
                  <a:gd name="connsiteX7" fmla="*/ 83781 w 194200"/>
                  <a:gd name="connsiteY7" fmla="*/ 111279 h 139205"/>
                  <a:gd name="connsiteX8" fmla="*/ 56284 w 194200"/>
                  <a:gd name="connsiteY8" fmla="*/ 111279 h 139205"/>
                  <a:gd name="connsiteX9" fmla="*/ 56284 w 194200"/>
                  <a:gd name="connsiteY9" fmla="*/ 42535 h 139205"/>
                  <a:gd name="connsiteX10" fmla="*/ 28786 w 194200"/>
                  <a:gd name="connsiteY10" fmla="*/ 42535 h 139205"/>
                  <a:gd name="connsiteX11" fmla="*/ 28786 w 194200"/>
                  <a:gd name="connsiteY11" fmla="*/ 111279 h 139205"/>
                  <a:gd name="connsiteX12" fmla="*/ 1289 w 194200"/>
                  <a:gd name="connsiteY12" fmla="*/ 111279 h 139205"/>
                  <a:gd name="connsiteX13" fmla="*/ 1289 w 194200"/>
                  <a:gd name="connsiteY13" fmla="*/ 138776 h 139205"/>
                  <a:gd name="connsiteX14" fmla="*/ 193771 w 194200"/>
                  <a:gd name="connsiteY14" fmla="*/ 138776 h 139205"/>
                  <a:gd name="connsiteX15" fmla="*/ 193771 w 194200"/>
                  <a:gd name="connsiteY15" fmla="*/ 111279 h 13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4200" h="139205">
                    <a:moveTo>
                      <a:pt x="166274" y="111279"/>
                    </a:moveTo>
                    <a:lnTo>
                      <a:pt x="166274" y="28786"/>
                    </a:lnTo>
                    <a:lnTo>
                      <a:pt x="138776" y="28786"/>
                    </a:lnTo>
                    <a:lnTo>
                      <a:pt x="138776" y="111279"/>
                    </a:lnTo>
                    <a:lnTo>
                      <a:pt x="111279" y="111279"/>
                    </a:lnTo>
                    <a:lnTo>
                      <a:pt x="111279" y="1289"/>
                    </a:lnTo>
                    <a:lnTo>
                      <a:pt x="83781" y="1289"/>
                    </a:lnTo>
                    <a:lnTo>
                      <a:pt x="83781" y="111279"/>
                    </a:lnTo>
                    <a:lnTo>
                      <a:pt x="56284" y="111279"/>
                    </a:lnTo>
                    <a:lnTo>
                      <a:pt x="56284" y="42535"/>
                    </a:lnTo>
                    <a:lnTo>
                      <a:pt x="28786" y="42535"/>
                    </a:lnTo>
                    <a:lnTo>
                      <a:pt x="28786" y="111279"/>
                    </a:lnTo>
                    <a:lnTo>
                      <a:pt x="1289" y="111279"/>
                    </a:lnTo>
                    <a:lnTo>
                      <a:pt x="1289" y="138776"/>
                    </a:lnTo>
                    <a:lnTo>
                      <a:pt x="193771" y="138776"/>
                    </a:lnTo>
                    <a:lnTo>
                      <a:pt x="193771" y="111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1" name="任意多边形: 形状 100"/>
              <p:cNvSpPr/>
              <p:nvPr/>
            </p:nvSpPr>
            <p:spPr>
              <a:xfrm>
                <a:off x="7017813" y="4830082"/>
                <a:ext cx="269819" cy="146080"/>
              </a:xfrm>
              <a:custGeom>
                <a:avLst/>
                <a:gdLst>
                  <a:gd name="connsiteX0" fmla="*/ 186869 w 269818"/>
                  <a:gd name="connsiteY0" fmla="*/ 4476 h 146080"/>
                  <a:gd name="connsiteX1" fmla="*/ 167511 w 269818"/>
                  <a:gd name="connsiteY1" fmla="*/ 6236 h 146080"/>
                  <a:gd name="connsiteX2" fmla="*/ 105738 w 269818"/>
                  <a:gd name="connsiteY2" fmla="*/ 80369 h 146080"/>
                  <a:gd name="connsiteX3" fmla="*/ 60477 w 269818"/>
                  <a:gd name="connsiteY3" fmla="*/ 57739 h 146080"/>
                  <a:gd name="connsiteX4" fmla="*/ 42535 w 269818"/>
                  <a:gd name="connsiteY4" fmla="*/ 62963 h 146080"/>
                  <a:gd name="connsiteX5" fmla="*/ 1289 w 269818"/>
                  <a:gd name="connsiteY5" fmla="*/ 131707 h 146080"/>
                  <a:gd name="connsiteX6" fmla="*/ 24882 w 269818"/>
                  <a:gd name="connsiteY6" fmla="*/ 145854 h 146080"/>
                  <a:gd name="connsiteX7" fmla="*/ 59570 w 269818"/>
                  <a:gd name="connsiteY7" fmla="*/ 88027 h 146080"/>
                  <a:gd name="connsiteX8" fmla="*/ 103181 w 269818"/>
                  <a:gd name="connsiteY8" fmla="*/ 109833 h 146080"/>
                  <a:gd name="connsiteX9" fmla="*/ 119885 w 269818"/>
                  <a:gd name="connsiteY9" fmla="*/ 106340 h 146080"/>
                  <a:gd name="connsiteX10" fmla="*/ 179830 w 269818"/>
                  <a:gd name="connsiteY10" fmla="*/ 34407 h 146080"/>
                  <a:gd name="connsiteX11" fmla="*/ 251763 w 269818"/>
                  <a:gd name="connsiteY11" fmla="*/ 94352 h 146080"/>
                  <a:gd name="connsiteX12" fmla="*/ 269361 w 269818"/>
                  <a:gd name="connsiteY12" fmla="*/ 73220 h 146080"/>
                  <a:gd name="connsiteX13" fmla="*/ 186869 w 269818"/>
                  <a:gd name="connsiteY13" fmla="*/ 4476 h 146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9818" h="146080">
                    <a:moveTo>
                      <a:pt x="186869" y="4476"/>
                    </a:moveTo>
                    <a:cubicBezTo>
                      <a:pt x="181026" y="-377"/>
                      <a:pt x="172364" y="393"/>
                      <a:pt x="167511" y="6236"/>
                    </a:cubicBezTo>
                    <a:lnTo>
                      <a:pt x="105738" y="80369"/>
                    </a:lnTo>
                    <a:lnTo>
                      <a:pt x="60477" y="57739"/>
                    </a:lnTo>
                    <a:cubicBezTo>
                      <a:pt x="54070" y="54549"/>
                      <a:pt x="46234" y="56804"/>
                      <a:pt x="42535" y="62963"/>
                    </a:cubicBezTo>
                    <a:lnTo>
                      <a:pt x="1289" y="131707"/>
                    </a:lnTo>
                    <a:lnTo>
                      <a:pt x="24882" y="145854"/>
                    </a:lnTo>
                    <a:lnTo>
                      <a:pt x="59570" y="88027"/>
                    </a:lnTo>
                    <a:lnTo>
                      <a:pt x="103181" y="109833"/>
                    </a:lnTo>
                    <a:cubicBezTo>
                      <a:pt x="108900" y="112679"/>
                      <a:pt x="115802" y="111235"/>
                      <a:pt x="119885" y="106340"/>
                    </a:cubicBezTo>
                    <a:lnTo>
                      <a:pt x="179830" y="34407"/>
                    </a:lnTo>
                    <a:lnTo>
                      <a:pt x="251763" y="94352"/>
                    </a:lnTo>
                    <a:lnTo>
                      <a:pt x="269361" y="73220"/>
                    </a:lnTo>
                    <a:lnTo>
                      <a:pt x="186869" y="447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2" name="任意多边形: 形状 101"/>
              <p:cNvSpPr/>
              <p:nvPr/>
            </p:nvSpPr>
            <p:spPr>
              <a:xfrm>
                <a:off x="6864639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3" name="任意多边形: 形状 102"/>
              <p:cNvSpPr/>
              <p:nvPr/>
            </p:nvSpPr>
            <p:spPr>
              <a:xfrm>
                <a:off x="6919634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4" name="任意多边形: 形状 103"/>
              <p:cNvSpPr/>
              <p:nvPr/>
            </p:nvSpPr>
            <p:spPr>
              <a:xfrm>
                <a:off x="6974628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5" name="任意多边形: 形状 104"/>
              <p:cNvSpPr/>
              <p:nvPr/>
            </p:nvSpPr>
            <p:spPr>
              <a:xfrm>
                <a:off x="7029623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7249603" y="5352531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7249603" y="5242541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7249603" y="518754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9" name="任意多边形: 形状 108"/>
              <p:cNvSpPr/>
              <p:nvPr/>
            </p:nvSpPr>
            <p:spPr>
              <a:xfrm>
                <a:off x="7249603" y="529753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" name="任意多边形: 形状 109"/>
              <p:cNvSpPr/>
              <p:nvPr/>
            </p:nvSpPr>
            <p:spPr>
              <a:xfrm>
                <a:off x="6630911" y="48713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" name="任意多边形: 形状 110"/>
              <p:cNvSpPr/>
              <p:nvPr/>
            </p:nvSpPr>
            <p:spPr>
              <a:xfrm>
                <a:off x="6575916" y="48713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2" name="任意多边形: 形状 111"/>
              <p:cNvSpPr/>
              <p:nvPr/>
            </p:nvSpPr>
            <p:spPr>
              <a:xfrm>
                <a:off x="6520921" y="48713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3" name="任意多边形: 形状 112"/>
              <p:cNvSpPr/>
              <p:nvPr/>
            </p:nvSpPr>
            <p:spPr>
              <a:xfrm>
                <a:off x="6520921" y="4926321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4" name="任意多边形: 形状 113"/>
              <p:cNvSpPr/>
              <p:nvPr/>
            </p:nvSpPr>
            <p:spPr>
              <a:xfrm>
                <a:off x="6520921" y="498131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5" name="任意多边形: 形状 114"/>
              <p:cNvSpPr/>
              <p:nvPr/>
            </p:nvSpPr>
            <p:spPr>
              <a:xfrm>
                <a:off x="6520921" y="503631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6" name="任意多边形: 形状 115"/>
              <p:cNvSpPr/>
              <p:nvPr/>
            </p:nvSpPr>
            <p:spPr>
              <a:xfrm>
                <a:off x="6520921" y="5091305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7" name="任意多边形: 形状 116"/>
              <p:cNvSpPr/>
              <p:nvPr/>
            </p:nvSpPr>
            <p:spPr>
              <a:xfrm>
                <a:off x="6520921" y="514630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8" name="任意多边形: 形状 117"/>
              <p:cNvSpPr/>
              <p:nvPr/>
            </p:nvSpPr>
            <p:spPr>
              <a:xfrm>
                <a:off x="6520921" y="5201295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9" name="任意多边形: 形状 118"/>
              <p:cNvSpPr/>
              <p:nvPr/>
            </p:nvSpPr>
            <p:spPr>
              <a:xfrm>
                <a:off x="7084618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0" name="任意多边形: 形状 119"/>
              <p:cNvSpPr/>
              <p:nvPr/>
            </p:nvSpPr>
            <p:spPr>
              <a:xfrm>
                <a:off x="7139613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1" name="任意多边形: 形状 120"/>
              <p:cNvSpPr/>
              <p:nvPr/>
            </p:nvSpPr>
            <p:spPr>
              <a:xfrm>
                <a:off x="7194608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2" name="任意多边形: 形状 121"/>
              <p:cNvSpPr/>
              <p:nvPr/>
            </p:nvSpPr>
            <p:spPr>
              <a:xfrm>
                <a:off x="7249603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3" name="任意多边形: 形状 122"/>
              <p:cNvSpPr/>
              <p:nvPr/>
            </p:nvSpPr>
            <p:spPr>
              <a:xfrm>
                <a:off x="7249603" y="5132551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4" name="组合 3"/>
          <p:cNvGrpSpPr/>
          <p:nvPr/>
        </p:nvGrpSpPr>
        <p:grpSpPr>
          <a:xfrm>
            <a:off x="9830512" y="2448735"/>
            <a:ext cx="592993" cy="592993"/>
            <a:chOff x="10015191" y="2001060"/>
            <a:chExt cx="592993" cy="592993"/>
          </a:xfrm>
        </p:grpSpPr>
        <p:sp>
          <p:nvSpPr>
            <p:cNvPr id="134" name="椭圆 133"/>
            <p:cNvSpPr/>
            <p:nvPr/>
          </p:nvSpPr>
          <p:spPr>
            <a:xfrm>
              <a:off x="10015191" y="2001060"/>
              <a:ext cx="592993" cy="59299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215900" sx="102000" sy="102000" algn="ctr" rotWithShape="0">
                <a:srgbClr val="1A298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OPPOSans M" panose="00020600040101010101" charset="-122"/>
                <a:ea typeface="OPPOSans M" panose="00020600040101010101" charset="-122"/>
              </a:endParaRPr>
            </a:p>
          </p:txBody>
        </p:sp>
        <p:grpSp>
          <p:nvGrpSpPr>
            <p:cNvPr id="124" name="图形 9"/>
            <p:cNvGrpSpPr/>
            <p:nvPr/>
          </p:nvGrpSpPr>
          <p:grpSpPr>
            <a:xfrm>
              <a:off x="10151830" y="2137699"/>
              <a:ext cx="319715" cy="319715"/>
              <a:chOff x="9808152" y="1352944"/>
              <a:chExt cx="824923" cy="824923"/>
            </a:xfrm>
            <a:solidFill>
              <a:schemeClr val="tx1"/>
            </a:solidFill>
          </p:grpSpPr>
          <p:sp>
            <p:nvSpPr>
              <p:cNvPr id="125" name="任意多边形: 形状 124"/>
              <p:cNvSpPr/>
              <p:nvPr/>
            </p:nvSpPr>
            <p:spPr>
              <a:xfrm>
                <a:off x="9861858" y="1832860"/>
                <a:ext cx="414180" cy="276693"/>
              </a:xfrm>
              <a:custGeom>
                <a:avLst/>
                <a:gdLst>
                  <a:gd name="connsiteX0" fmla="*/ 358756 w 414180"/>
                  <a:gd name="connsiteY0" fmla="*/ 248766 h 276692"/>
                  <a:gd name="connsiteX1" fmla="*/ 358756 w 414180"/>
                  <a:gd name="connsiteY1" fmla="*/ 15038 h 276692"/>
                  <a:gd name="connsiteX2" fmla="*/ 345007 w 414180"/>
                  <a:gd name="connsiteY2" fmla="*/ 1289 h 276692"/>
                  <a:gd name="connsiteX3" fmla="*/ 290012 w 414180"/>
                  <a:gd name="connsiteY3" fmla="*/ 1289 h 276692"/>
                  <a:gd name="connsiteX4" fmla="*/ 276263 w 414180"/>
                  <a:gd name="connsiteY4" fmla="*/ 15038 h 276692"/>
                  <a:gd name="connsiteX5" fmla="*/ 276263 w 414180"/>
                  <a:gd name="connsiteY5" fmla="*/ 248766 h 276692"/>
                  <a:gd name="connsiteX6" fmla="*/ 248766 w 414180"/>
                  <a:gd name="connsiteY6" fmla="*/ 248766 h 276692"/>
                  <a:gd name="connsiteX7" fmla="*/ 248766 w 414180"/>
                  <a:gd name="connsiteY7" fmla="*/ 166274 h 276692"/>
                  <a:gd name="connsiteX8" fmla="*/ 235017 w 414180"/>
                  <a:gd name="connsiteY8" fmla="*/ 152525 h 276692"/>
                  <a:gd name="connsiteX9" fmla="*/ 180022 w 414180"/>
                  <a:gd name="connsiteY9" fmla="*/ 152525 h 276692"/>
                  <a:gd name="connsiteX10" fmla="*/ 166274 w 414180"/>
                  <a:gd name="connsiteY10" fmla="*/ 166274 h 276692"/>
                  <a:gd name="connsiteX11" fmla="*/ 166274 w 414180"/>
                  <a:gd name="connsiteY11" fmla="*/ 248766 h 276692"/>
                  <a:gd name="connsiteX12" fmla="*/ 138776 w 414180"/>
                  <a:gd name="connsiteY12" fmla="*/ 248766 h 276692"/>
                  <a:gd name="connsiteX13" fmla="*/ 138776 w 414180"/>
                  <a:gd name="connsiteY13" fmla="*/ 70033 h 276692"/>
                  <a:gd name="connsiteX14" fmla="*/ 125027 w 414180"/>
                  <a:gd name="connsiteY14" fmla="*/ 56284 h 276692"/>
                  <a:gd name="connsiteX15" fmla="*/ 70033 w 414180"/>
                  <a:gd name="connsiteY15" fmla="*/ 56284 h 276692"/>
                  <a:gd name="connsiteX16" fmla="*/ 56284 w 414180"/>
                  <a:gd name="connsiteY16" fmla="*/ 70033 h 276692"/>
                  <a:gd name="connsiteX17" fmla="*/ 56284 w 414180"/>
                  <a:gd name="connsiteY17" fmla="*/ 248766 h 276692"/>
                  <a:gd name="connsiteX18" fmla="*/ 1289 w 414180"/>
                  <a:gd name="connsiteY18" fmla="*/ 248766 h 276692"/>
                  <a:gd name="connsiteX19" fmla="*/ 1289 w 414180"/>
                  <a:gd name="connsiteY19" fmla="*/ 276263 h 276692"/>
                  <a:gd name="connsiteX20" fmla="*/ 70033 w 414180"/>
                  <a:gd name="connsiteY20" fmla="*/ 276263 h 276692"/>
                  <a:gd name="connsiteX21" fmla="*/ 125027 w 414180"/>
                  <a:gd name="connsiteY21" fmla="*/ 276263 h 276692"/>
                  <a:gd name="connsiteX22" fmla="*/ 180022 w 414180"/>
                  <a:gd name="connsiteY22" fmla="*/ 276263 h 276692"/>
                  <a:gd name="connsiteX23" fmla="*/ 235017 w 414180"/>
                  <a:gd name="connsiteY23" fmla="*/ 276263 h 276692"/>
                  <a:gd name="connsiteX24" fmla="*/ 290012 w 414180"/>
                  <a:gd name="connsiteY24" fmla="*/ 276263 h 276692"/>
                  <a:gd name="connsiteX25" fmla="*/ 345007 w 414180"/>
                  <a:gd name="connsiteY25" fmla="*/ 276263 h 276692"/>
                  <a:gd name="connsiteX26" fmla="*/ 413750 w 414180"/>
                  <a:gd name="connsiteY26" fmla="*/ 276263 h 276692"/>
                  <a:gd name="connsiteX27" fmla="*/ 413750 w 414180"/>
                  <a:gd name="connsiteY27" fmla="*/ 248766 h 276692"/>
                  <a:gd name="connsiteX28" fmla="*/ 358756 w 414180"/>
                  <a:gd name="connsiteY28" fmla="*/ 248766 h 276692"/>
                  <a:gd name="connsiteX29" fmla="*/ 111279 w 414180"/>
                  <a:gd name="connsiteY29" fmla="*/ 248766 h 276692"/>
                  <a:gd name="connsiteX30" fmla="*/ 83781 w 414180"/>
                  <a:gd name="connsiteY30" fmla="*/ 248766 h 276692"/>
                  <a:gd name="connsiteX31" fmla="*/ 83781 w 414180"/>
                  <a:gd name="connsiteY31" fmla="*/ 83781 h 276692"/>
                  <a:gd name="connsiteX32" fmla="*/ 111279 w 414180"/>
                  <a:gd name="connsiteY32" fmla="*/ 83781 h 276692"/>
                  <a:gd name="connsiteX33" fmla="*/ 111279 w 414180"/>
                  <a:gd name="connsiteY33" fmla="*/ 248766 h 276692"/>
                  <a:gd name="connsiteX34" fmla="*/ 221268 w 414180"/>
                  <a:gd name="connsiteY34" fmla="*/ 248766 h 276692"/>
                  <a:gd name="connsiteX35" fmla="*/ 193771 w 414180"/>
                  <a:gd name="connsiteY35" fmla="*/ 248766 h 276692"/>
                  <a:gd name="connsiteX36" fmla="*/ 193771 w 414180"/>
                  <a:gd name="connsiteY36" fmla="*/ 180022 h 276692"/>
                  <a:gd name="connsiteX37" fmla="*/ 221268 w 414180"/>
                  <a:gd name="connsiteY37" fmla="*/ 180022 h 276692"/>
                  <a:gd name="connsiteX38" fmla="*/ 221268 w 414180"/>
                  <a:gd name="connsiteY38" fmla="*/ 248766 h 276692"/>
                  <a:gd name="connsiteX39" fmla="*/ 331258 w 414180"/>
                  <a:gd name="connsiteY39" fmla="*/ 248766 h 276692"/>
                  <a:gd name="connsiteX40" fmla="*/ 303761 w 414180"/>
                  <a:gd name="connsiteY40" fmla="*/ 248766 h 276692"/>
                  <a:gd name="connsiteX41" fmla="*/ 303761 w 414180"/>
                  <a:gd name="connsiteY41" fmla="*/ 28786 h 276692"/>
                  <a:gd name="connsiteX42" fmla="*/ 331258 w 414180"/>
                  <a:gd name="connsiteY42" fmla="*/ 28786 h 276692"/>
                  <a:gd name="connsiteX43" fmla="*/ 331258 w 414180"/>
                  <a:gd name="connsiteY43" fmla="*/ 248766 h 276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14180" h="276692">
                    <a:moveTo>
                      <a:pt x="358756" y="248766"/>
                    </a:moveTo>
                    <a:lnTo>
                      <a:pt x="358756" y="15038"/>
                    </a:lnTo>
                    <a:cubicBezTo>
                      <a:pt x="358756" y="7448"/>
                      <a:pt x="352610" y="1289"/>
                      <a:pt x="345007" y="1289"/>
                    </a:cubicBezTo>
                    <a:lnTo>
                      <a:pt x="290012" y="1289"/>
                    </a:lnTo>
                    <a:cubicBezTo>
                      <a:pt x="282409" y="1289"/>
                      <a:pt x="276263" y="7448"/>
                      <a:pt x="276263" y="15038"/>
                    </a:cubicBezTo>
                    <a:lnTo>
                      <a:pt x="276263" y="248766"/>
                    </a:lnTo>
                    <a:lnTo>
                      <a:pt x="248766" y="248766"/>
                    </a:lnTo>
                    <a:lnTo>
                      <a:pt x="248766" y="166274"/>
                    </a:lnTo>
                    <a:cubicBezTo>
                      <a:pt x="248766" y="158684"/>
                      <a:pt x="242620" y="152525"/>
                      <a:pt x="235017" y="152525"/>
                    </a:cubicBezTo>
                    <a:lnTo>
                      <a:pt x="180022" y="152525"/>
                    </a:lnTo>
                    <a:cubicBezTo>
                      <a:pt x="172419" y="152525"/>
                      <a:pt x="166274" y="158684"/>
                      <a:pt x="166274" y="166274"/>
                    </a:cubicBezTo>
                    <a:lnTo>
                      <a:pt x="166274" y="248766"/>
                    </a:lnTo>
                    <a:lnTo>
                      <a:pt x="138776" y="248766"/>
                    </a:lnTo>
                    <a:lnTo>
                      <a:pt x="138776" y="70033"/>
                    </a:lnTo>
                    <a:cubicBezTo>
                      <a:pt x="138776" y="62443"/>
                      <a:pt x="132630" y="56284"/>
                      <a:pt x="125027" y="56284"/>
                    </a:cubicBezTo>
                    <a:lnTo>
                      <a:pt x="70033" y="56284"/>
                    </a:lnTo>
                    <a:cubicBezTo>
                      <a:pt x="62429" y="56284"/>
                      <a:pt x="56284" y="62443"/>
                      <a:pt x="56284" y="70033"/>
                    </a:cubicBezTo>
                    <a:lnTo>
                      <a:pt x="56284" y="248766"/>
                    </a:lnTo>
                    <a:lnTo>
                      <a:pt x="1289" y="248766"/>
                    </a:lnTo>
                    <a:lnTo>
                      <a:pt x="1289" y="276263"/>
                    </a:lnTo>
                    <a:lnTo>
                      <a:pt x="70033" y="276263"/>
                    </a:lnTo>
                    <a:lnTo>
                      <a:pt x="125027" y="276263"/>
                    </a:lnTo>
                    <a:lnTo>
                      <a:pt x="180022" y="276263"/>
                    </a:lnTo>
                    <a:lnTo>
                      <a:pt x="235017" y="276263"/>
                    </a:lnTo>
                    <a:lnTo>
                      <a:pt x="290012" y="276263"/>
                    </a:lnTo>
                    <a:lnTo>
                      <a:pt x="345007" y="276263"/>
                    </a:lnTo>
                    <a:lnTo>
                      <a:pt x="413750" y="276263"/>
                    </a:lnTo>
                    <a:lnTo>
                      <a:pt x="413750" y="248766"/>
                    </a:lnTo>
                    <a:lnTo>
                      <a:pt x="358756" y="248766"/>
                    </a:lnTo>
                    <a:close/>
                    <a:moveTo>
                      <a:pt x="111279" y="248766"/>
                    </a:moveTo>
                    <a:lnTo>
                      <a:pt x="83781" y="248766"/>
                    </a:lnTo>
                    <a:lnTo>
                      <a:pt x="83781" y="83781"/>
                    </a:lnTo>
                    <a:lnTo>
                      <a:pt x="111279" y="83781"/>
                    </a:lnTo>
                    <a:lnTo>
                      <a:pt x="111279" y="248766"/>
                    </a:lnTo>
                    <a:close/>
                    <a:moveTo>
                      <a:pt x="221268" y="248766"/>
                    </a:moveTo>
                    <a:lnTo>
                      <a:pt x="193771" y="248766"/>
                    </a:lnTo>
                    <a:lnTo>
                      <a:pt x="193771" y="180022"/>
                    </a:lnTo>
                    <a:lnTo>
                      <a:pt x="221268" y="180022"/>
                    </a:lnTo>
                    <a:lnTo>
                      <a:pt x="221268" y="248766"/>
                    </a:lnTo>
                    <a:close/>
                    <a:moveTo>
                      <a:pt x="331258" y="248766"/>
                    </a:moveTo>
                    <a:lnTo>
                      <a:pt x="303761" y="248766"/>
                    </a:lnTo>
                    <a:lnTo>
                      <a:pt x="303761" y="28786"/>
                    </a:lnTo>
                    <a:lnTo>
                      <a:pt x="331258" y="28786"/>
                    </a:lnTo>
                    <a:lnTo>
                      <a:pt x="331258" y="24876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/>
              </a:p>
            </p:txBody>
          </p:sp>
          <p:sp>
            <p:nvSpPr>
              <p:cNvPr id="126" name="任意多边形: 形状 125"/>
              <p:cNvSpPr/>
              <p:nvPr/>
            </p:nvSpPr>
            <p:spPr>
              <a:xfrm>
                <a:off x="9861858" y="1406650"/>
                <a:ext cx="304190" cy="304190"/>
              </a:xfrm>
              <a:custGeom>
                <a:avLst/>
                <a:gdLst>
                  <a:gd name="connsiteX0" fmla="*/ 302510 w 304190"/>
                  <a:gd name="connsiteY0" fmla="*/ 134060 h 304190"/>
                  <a:gd name="connsiteX1" fmla="*/ 301863 w 304190"/>
                  <a:gd name="connsiteY1" fmla="*/ 129867 h 304190"/>
                  <a:gd name="connsiteX2" fmla="*/ 298784 w 304190"/>
                  <a:gd name="connsiteY2" fmla="*/ 114757 h 304190"/>
                  <a:gd name="connsiteX3" fmla="*/ 298014 w 304190"/>
                  <a:gd name="connsiteY3" fmla="*/ 111746 h 304190"/>
                  <a:gd name="connsiteX4" fmla="*/ 283124 w 304190"/>
                  <a:gd name="connsiteY4" fmla="*/ 76632 h 304190"/>
                  <a:gd name="connsiteX5" fmla="*/ 282753 w 304190"/>
                  <a:gd name="connsiteY5" fmla="*/ 75903 h 304190"/>
                  <a:gd name="connsiteX6" fmla="*/ 282051 w 304190"/>
                  <a:gd name="connsiteY6" fmla="*/ 74872 h 304190"/>
                  <a:gd name="connsiteX7" fmla="*/ 272097 w 304190"/>
                  <a:gd name="connsiteY7" fmla="*/ 60298 h 304190"/>
                  <a:gd name="connsiteX8" fmla="*/ 271218 w 304190"/>
                  <a:gd name="connsiteY8" fmla="*/ 59116 h 304190"/>
                  <a:gd name="connsiteX9" fmla="*/ 244050 w 304190"/>
                  <a:gd name="connsiteY9" fmla="*/ 32416 h 304190"/>
                  <a:gd name="connsiteX10" fmla="*/ 243115 w 304190"/>
                  <a:gd name="connsiteY10" fmla="*/ 31715 h 304190"/>
                  <a:gd name="connsiteX11" fmla="*/ 192575 w 304190"/>
                  <a:gd name="connsiteY11" fmla="*/ 6843 h 304190"/>
                  <a:gd name="connsiteX12" fmla="*/ 189866 w 304190"/>
                  <a:gd name="connsiteY12" fmla="*/ 6142 h 304190"/>
                  <a:gd name="connsiteX13" fmla="*/ 174825 w 304190"/>
                  <a:gd name="connsiteY13" fmla="*/ 3118 h 304190"/>
                  <a:gd name="connsiteX14" fmla="*/ 170811 w 304190"/>
                  <a:gd name="connsiteY14" fmla="*/ 2499 h 304190"/>
                  <a:gd name="connsiteX15" fmla="*/ 152525 w 304190"/>
                  <a:gd name="connsiteY15" fmla="*/ 1289 h 304190"/>
                  <a:gd name="connsiteX16" fmla="*/ 135408 w 304190"/>
                  <a:gd name="connsiteY16" fmla="*/ 2334 h 304190"/>
                  <a:gd name="connsiteX17" fmla="*/ 131476 w 304190"/>
                  <a:gd name="connsiteY17" fmla="*/ 2939 h 304190"/>
                  <a:gd name="connsiteX18" fmla="*/ 118346 w 304190"/>
                  <a:gd name="connsiteY18" fmla="*/ 5345 h 304190"/>
                  <a:gd name="connsiteX19" fmla="*/ 114537 w 304190"/>
                  <a:gd name="connsiteY19" fmla="*/ 6321 h 304190"/>
                  <a:gd name="connsiteX20" fmla="*/ 101435 w 304190"/>
                  <a:gd name="connsiteY20" fmla="*/ 10363 h 304190"/>
                  <a:gd name="connsiteX21" fmla="*/ 98465 w 304190"/>
                  <a:gd name="connsiteY21" fmla="*/ 11449 h 304190"/>
                  <a:gd name="connsiteX22" fmla="*/ 84359 w 304190"/>
                  <a:gd name="connsiteY22" fmla="*/ 17705 h 304190"/>
                  <a:gd name="connsiteX23" fmla="*/ 83149 w 304190"/>
                  <a:gd name="connsiteY23" fmla="*/ 18296 h 304190"/>
                  <a:gd name="connsiteX24" fmla="*/ 54441 w 304190"/>
                  <a:gd name="connsiteY24" fmla="*/ 37627 h 304190"/>
                  <a:gd name="connsiteX25" fmla="*/ 52640 w 304190"/>
                  <a:gd name="connsiteY25" fmla="*/ 39263 h 304190"/>
                  <a:gd name="connsiteX26" fmla="*/ 42356 w 304190"/>
                  <a:gd name="connsiteY26" fmla="*/ 49231 h 304190"/>
                  <a:gd name="connsiteX27" fmla="*/ 39662 w 304190"/>
                  <a:gd name="connsiteY27" fmla="*/ 52200 h 304190"/>
                  <a:gd name="connsiteX28" fmla="*/ 30959 w 304190"/>
                  <a:gd name="connsiteY28" fmla="*/ 62938 h 304190"/>
                  <a:gd name="connsiteX29" fmla="*/ 29556 w 304190"/>
                  <a:gd name="connsiteY29" fmla="*/ 64671 h 304190"/>
                  <a:gd name="connsiteX30" fmla="*/ 29391 w 304190"/>
                  <a:gd name="connsiteY30" fmla="*/ 65042 h 304190"/>
                  <a:gd name="connsiteX31" fmla="*/ 1289 w 304190"/>
                  <a:gd name="connsiteY31" fmla="*/ 152525 h 304190"/>
                  <a:gd name="connsiteX32" fmla="*/ 152525 w 304190"/>
                  <a:gd name="connsiteY32" fmla="*/ 303761 h 304190"/>
                  <a:gd name="connsiteX33" fmla="*/ 203065 w 304190"/>
                  <a:gd name="connsiteY33" fmla="*/ 294893 h 304190"/>
                  <a:gd name="connsiteX34" fmla="*/ 203354 w 304190"/>
                  <a:gd name="connsiteY34" fmla="*/ 294838 h 304190"/>
                  <a:gd name="connsiteX35" fmla="*/ 204921 w 304190"/>
                  <a:gd name="connsiteY35" fmla="*/ 294205 h 304190"/>
                  <a:gd name="connsiteX36" fmla="*/ 214188 w 304190"/>
                  <a:gd name="connsiteY36" fmla="*/ 290479 h 304190"/>
                  <a:gd name="connsiteX37" fmla="*/ 215466 w 304190"/>
                  <a:gd name="connsiteY37" fmla="*/ 289861 h 304190"/>
                  <a:gd name="connsiteX38" fmla="*/ 233257 w 304190"/>
                  <a:gd name="connsiteY38" fmla="*/ 280182 h 304190"/>
                  <a:gd name="connsiteX39" fmla="*/ 235100 w 304190"/>
                  <a:gd name="connsiteY39" fmla="*/ 279068 h 304190"/>
                  <a:gd name="connsiteX40" fmla="*/ 241685 w 304190"/>
                  <a:gd name="connsiteY40" fmla="*/ 274407 h 304190"/>
                  <a:gd name="connsiteX41" fmla="*/ 245741 w 304190"/>
                  <a:gd name="connsiteY41" fmla="*/ 271383 h 304190"/>
                  <a:gd name="connsiteX42" fmla="*/ 251626 w 304190"/>
                  <a:gd name="connsiteY42" fmla="*/ 266502 h 304190"/>
                  <a:gd name="connsiteX43" fmla="*/ 255558 w 304190"/>
                  <a:gd name="connsiteY43" fmla="*/ 262927 h 304190"/>
                  <a:gd name="connsiteX44" fmla="*/ 261057 w 304190"/>
                  <a:gd name="connsiteY44" fmla="*/ 257620 h 304190"/>
                  <a:gd name="connsiteX45" fmla="*/ 264178 w 304190"/>
                  <a:gd name="connsiteY45" fmla="*/ 254183 h 304190"/>
                  <a:gd name="connsiteX46" fmla="*/ 273995 w 304190"/>
                  <a:gd name="connsiteY46" fmla="*/ 242249 h 304190"/>
                  <a:gd name="connsiteX47" fmla="*/ 276360 w 304190"/>
                  <a:gd name="connsiteY47" fmla="*/ 239087 h 304190"/>
                  <a:gd name="connsiteX48" fmla="*/ 280773 w 304190"/>
                  <a:gd name="connsiteY48" fmla="*/ 232295 h 304190"/>
                  <a:gd name="connsiteX49" fmla="*/ 283248 w 304190"/>
                  <a:gd name="connsiteY49" fmla="*/ 228225 h 304190"/>
                  <a:gd name="connsiteX50" fmla="*/ 287097 w 304190"/>
                  <a:gd name="connsiteY50" fmla="*/ 221213 h 304190"/>
                  <a:gd name="connsiteX51" fmla="*/ 289228 w 304190"/>
                  <a:gd name="connsiteY51" fmla="*/ 216800 h 304190"/>
                  <a:gd name="connsiteX52" fmla="*/ 292528 w 304190"/>
                  <a:gd name="connsiteY52" fmla="*/ 209527 h 304190"/>
                  <a:gd name="connsiteX53" fmla="*/ 294604 w 304190"/>
                  <a:gd name="connsiteY53" fmla="*/ 203876 h 304190"/>
                  <a:gd name="connsiteX54" fmla="*/ 298206 w 304190"/>
                  <a:gd name="connsiteY54" fmla="*/ 192616 h 304190"/>
                  <a:gd name="connsiteX55" fmla="*/ 300049 w 304190"/>
                  <a:gd name="connsiteY55" fmla="*/ 185480 h 304190"/>
                  <a:gd name="connsiteX56" fmla="*/ 301203 w 304190"/>
                  <a:gd name="connsiteY56" fmla="*/ 179679 h 304190"/>
                  <a:gd name="connsiteX57" fmla="*/ 302496 w 304190"/>
                  <a:gd name="connsiteY57" fmla="*/ 171182 h 304190"/>
                  <a:gd name="connsiteX58" fmla="*/ 303073 w 304190"/>
                  <a:gd name="connsiteY58" fmla="*/ 166315 h 304190"/>
                  <a:gd name="connsiteX59" fmla="*/ 303761 w 304190"/>
                  <a:gd name="connsiteY59" fmla="*/ 152525 h 304190"/>
                  <a:gd name="connsiteX60" fmla="*/ 302510 w 304190"/>
                  <a:gd name="connsiteY60" fmla="*/ 134060 h 304190"/>
                  <a:gd name="connsiteX61" fmla="*/ 61618 w 304190"/>
                  <a:gd name="connsiteY61" fmla="*/ 68864 h 304190"/>
                  <a:gd name="connsiteX62" fmla="*/ 68795 w 304190"/>
                  <a:gd name="connsiteY62" fmla="*/ 61687 h 304190"/>
                  <a:gd name="connsiteX63" fmla="*/ 70692 w 304190"/>
                  <a:gd name="connsiteY63" fmla="*/ 59968 h 304190"/>
                  <a:gd name="connsiteX64" fmla="*/ 78859 w 304190"/>
                  <a:gd name="connsiteY64" fmla="*/ 53355 h 304190"/>
                  <a:gd name="connsiteX65" fmla="*/ 80482 w 304190"/>
                  <a:gd name="connsiteY65" fmla="*/ 52132 h 304190"/>
                  <a:gd name="connsiteX66" fmla="*/ 89913 w 304190"/>
                  <a:gd name="connsiteY66" fmla="*/ 45986 h 304190"/>
                  <a:gd name="connsiteX67" fmla="*/ 90999 w 304190"/>
                  <a:gd name="connsiteY67" fmla="*/ 45326 h 304190"/>
                  <a:gd name="connsiteX68" fmla="*/ 101778 w 304190"/>
                  <a:gd name="connsiteY68" fmla="*/ 39799 h 304190"/>
                  <a:gd name="connsiteX69" fmla="*/ 102246 w 304190"/>
                  <a:gd name="connsiteY69" fmla="*/ 39579 h 304190"/>
                  <a:gd name="connsiteX70" fmla="*/ 114152 w 304190"/>
                  <a:gd name="connsiteY70" fmla="*/ 34960 h 304190"/>
                  <a:gd name="connsiteX71" fmla="*/ 126526 w 304190"/>
                  <a:gd name="connsiteY71" fmla="*/ 31591 h 304190"/>
                  <a:gd name="connsiteX72" fmla="*/ 126650 w 304190"/>
                  <a:gd name="connsiteY72" fmla="*/ 31564 h 304190"/>
                  <a:gd name="connsiteX73" fmla="*/ 138721 w 304190"/>
                  <a:gd name="connsiteY73" fmla="*/ 29611 h 304190"/>
                  <a:gd name="connsiteX74" fmla="*/ 139532 w 304190"/>
                  <a:gd name="connsiteY74" fmla="*/ 29488 h 304190"/>
                  <a:gd name="connsiteX75" fmla="*/ 152525 w 304190"/>
                  <a:gd name="connsiteY75" fmla="*/ 28786 h 304190"/>
                  <a:gd name="connsiteX76" fmla="*/ 166384 w 304190"/>
                  <a:gd name="connsiteY76" fmla="*/ 29611 h 304190"/>
                  <a:gd name="connsiteX77" fmla="*/ 169106 w 304190"/>
                  <a:gd name="connsiteY77" fmla="*/ 30024 h 304190"/>
                  <a:gd name="connsiteX78" fmla="*/ 180311 w 304190"/>
                  <a:gd name="connsiteY78" fmla="*/ 32045 h 304190"/>
                  <a:gd name="connsiteX79" fmla="*/ 182525 w 304190"/>
                  <a:gd name="connsiteY79" fmla="*/ 32622 h 304190"/>
                  <a:gd name="connsiteX80" fmla="*/ 194128 w 304190"/>
                  <a:gd name="connsiteY80" fmla="*/ 36142 h 304190"/>
                  <a:gd name="connsiteX81" fmla="*/ 195421 w 304190"/>
                  <a:gd name="connsiteY81" fmla="*/ 36609 h 304190"/>
                  <a:gd name="connsiteX82" fmla="*/ 242056 w 304190"/>
                  <a:gd name="connsiteY82" fmla="*/ 67352 h 304190"/>
                  <a:gd name="connsiteX83" fmla="*/ 242208 w 304190"/>
                  <a:gd name="connsiteY83" fmla="*/ 67517 h 304190"/>
                  <a:gd name="connsiteX84" fmla="*/ 250938 w 304190"/>
                  <a:gd name="connsiteY84" fmla="*/ 77814 h 304190"/>
                  <a:gd name="connsiteX85" fmla="*/ 251392 w 304190"/>
                  <a:gd name="connsiteY85" fmla="*/ 78419 h 304190"/>
                  <a:gd name="connsiteX86" fmla="*/ 153254 w 304190"/>
                  <a:gd name="connsiteY86" fmla="*/ 136136 h 304190"/>
                  <a:gd name="connsiteX87" fmla="*/ 60615 w 304190"/>
                  <a:gd name="connsiteY87" fmla="*/ 69964 h 304190"/>
                  <a:gd name="connsiteX88" fmla="*/ 61618 w 304190"/>
                  <a:gd name="connsiteY88" fmla="*/ 68864 h 304190"/>
                  <a:gd name="connsiteX89" fmla="*/ 152525 w 304190"/>
                  <a:gd name="connsiteY89" fmla="*/ 276263 h 304190"/>
                  <a:gd name="connsiteX90" fmla="*/ 28786 w 304190"/>
                  <a:gd name="connsiteY90" fmla="*/ 152525 h 304190"/>
                  <a:gd name="connsiteX91" fmla="*/ 44542 w 304190"/>
                  <a:gd name="connsiteY91" fmla="*/ 92292 h 304190"/>
                  <a:gd name="connsiteX92" fmla="*/ 141045 w 304190"/>
                  <a:gd name="connsiteY92" fmla="*/ 161214 h 304190"/>
                  <a:gd name="connsiteX93" fmla="*/ 180916 w 304190"/>
                  <a:gd name="connsiteY93" fmla="*/ 272854 h 304190"/>
                  <a:gd name="connsiteX94" fmla="*/ 152525 w 304190"/>
                  <a:gd name="connsiteY94" fmla="*/ 276263 h 304190"/>
                  <a:gd name="connsiteX95" fmla="*/ 275122 w 304190"/>
                  <a:gd name="connsiteY95" fmla="*/ 168446 h 304190"/>
                  <a:gd name="connsiteX96" fmla="*/ 274558 w 304190"/>
                  <a:gd name="connsiteY96" fmla="*/ 172144 h 304190"/>
                  <a:gd name="connsiteX97" fmla="*/ 271575 w 304190"/>
                  <a:gd name="connsiteY97" fmla="*/ 185893 h 304190"/>
                  <a:gd name="connsiteX98" fmla="*/ 271176 w 304190"/>
                  <a:gd name="connsiteY98" fmla="*/ 187419 h 304190"/>
                  <a:gd name="connsiteX99" fmla="*/ 265471 w 304190"/>
                  <a:gd name="connsiteY99" fmla="*/ 202831 h 304190"/>
                  <a:gd name="connsiteX100" fmla="*/ 265058 w 304190"/>
                  <a:gd name="connsiteY100" fmla="*/ 203684 h 304190"/>
                  <a:gd name="connsiteX101" fmla="*/ 257716 w 304190"/>
                  <a:gd name="connsiteY101" fmla="*/ 217364 h 304190"/>
                  <a:gd name="connsiteX102" fmla="*/ 256946 w 304190"/>
                  <a:gd name="connsiteY102" fmla="*/ 218629 h 304190"/>
                  <a:gd name="connsiteX103" fmla="*/ 236048 w 304190"/>
                  <a:gd name="connsiteY103" fmla="*/ 243569 h 304190"/>
                  <a:gd name="connsiteX104" fmla="*/ 234701 w 304190"/>
                  <a:gd name="connsiteY104" fmla="*/ 244792 h 304190"/>
                  <a:gd name="connsiteX105" fmla="*/ 207190 w 304190"/>
                  <a:gd name="connsiteY105" fmla="*/ 263381 h 304190"/>
                  <a:gd name="connsiteX106" fmla="*/ 206777 w 304190"/>
                  <a:gd name="connsiteY106" fmla="*/ 263573 h 304190"/>
                  <a:gd name="connsiteX107" fmla="*/ 169285 w 304190"/>
                  <a:gd name="connsiteY107" fmla="*/ 158616 h 304190"/>
                  <a:gd name="connsiteX108" fmla="*/ 185838 w 304190"/>
                  <a:gd name="connsiteY108" fmla="*/ 148881 h 304190"/>
                  <a:gd name="connsiteX109" fmla="*/ 265388 w 304190"/>
                  <a:gd name="connsiteY109" fmla="*/ 102095 h 304190"/>
                  <a:gd name="connsiteX110" fmla="*/ 276263 w 304190"/>
                  <a:gd name="connsiteY110" fmla="*/ 152525 h 304190"/>
                  <a:gd name="connsiteX111" fmla="*/ 275122 w 304190"/>
                  <a:gd name="connsiteY111" fmla="*/ 168446 h 304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304190" h="304190">
                    <a:moveTo>
                      <a:pt x="302510" y="134060"/>
                    </a:moveTo>
                    <a:cubicBezTo>
                      <a:pt x="302331" y="132658"/>
                      <a:pt x="302083" y="131269"/>
                      <a:pt x="301863" y="129867"/>
                    </a:cubicBezTo>
                    <a:cubicBezTo>
                      <a:pt x="301093" y="124739"/>
                      <a:pt x="300062" y="119707"/>
                      <a:pt x="298784" y="114757"/>
                    </a:cubicBezTo>
                    <a:cubicBezTo>
                      <a:pt x="298522" y="113753"/>
                      <a:pt x="298289" y="112750"/>
                      <a:pt x="298014" y="111746"/>
                    </a:cubicBezTo>
                    <a:cubicBezTo>
                      <a:pt x="294522" y="99317"/>
                      <a:pt x="289490" y="87548"/>
                      <a:pt x="283124" y="76632"/>
                    </a:cubicBezTo>
                    <a:cubicBezTo>
                      <a:pt x="282986" y="76398"/>
                      <a:pt x="282890" y="76137"/>
                      <a:pt x="282753" y="75903"/>
                    </a:cubicBezTo>
                    <a:cubicBezTo>
                      <a:pt x="282546" y="75546"/>
                      <a:pt x="282271" y="75230"/>
                      <a:pt x="282051" y="74872"/>
                    </a:cubicBezTo>
                    <a:cubicBezTo>
                      <a:pt x="279013" y="69813"/>
                      <a:pt x="275700" y="64946"/>
                      <a:pt x="272097" y="60298"/>
                    </a:cubicBezTo>
                    <a:cubicBezTo>
                      <a:pt x="271795" y="59913"/>
                      <a:pt x="271520" y="59501"/>
                      <a:pt x="271218" y="59116"/>
                    </a:cubicBezTo>
                    <a:cubicBezTo>
                      <a:pt x="263326" y="49107"/>
                      <a:pt x="254183" y="40157"/>
                      <a:pt x="244050" y="32416"/>
                    </a:cubicBezTo>
                    <a:cubicBezTo>
                      <a:pt x="243748" y="32182"/>
                      <a:pt x="243431" y="31949"/>
                      <a:pt x="243115" y="31715"/>
                    </a:cubicBezTo>
                    <a:cubicBezTo>
                      <a:pt x="228157" y="20468"/>
                      <a:pt x="211094" y="11944"/>
                      <a:pt x="192575" y="6843"/>
                    </a:cubicBezTo>
                    <a:cubicBezTo>
                      <a:pt x="191681" y="6596"/>
                      <a:pt x="190774" y="6376"/>
                      <a:pt x="189866" y="6142"/>
                    </a:cubicBezTo>
                    <a:cubicBezTo>
                      <a:pt x="184944" y="4877"/>
                      <a:pt x="179940" y="3874"/>
                      <a:pt x="174825" y="3118"/>
                    </a:cubicBezTo>
                    <a:cubicBezTo>
                      <a:pt x="173478" y="2911"/>
                      <a:pt x="172158" y="2664"/>
                      <a:pt x="170811" y="2499"/>
                    </a:cubicBezTo>
                    <a:cubicBezTo>
                      <a:pt x="164830" y="1784"/>
                      <a:pt x="158739" y="1289"/>
                      <a:pt x="152525" y="1289"/>
                    </a:cubicBezTo>
                    <a:cubicBezTo>
                      <a:pt x="146737" y="1289"/>
                      <a:pt x="141031" y="1688"/>
                      <a:pt x="135408" y="2334"/>
                    </a:cubicBezTo>
                    <a:cubicBezTo>
                      <a:pt x="134088" y="2485"/>
                      <a:pt x="132795" y="2746"/>
                      <a:pt x="131476" y="2939"/>
                    </a:cubicBezTo>
                    <a:cubicBezTo>
                      <a:pt x="127035" y="3557"/>
                      <a:pt x="122649" y="4341"/>
                      <a:pt x="118346" y="5345"/>
                    </a:cubicBezTo>
                    <a:cubicBezTo>
                      <a:pt x="117067" y="5647"/>
                      <a:pt x="115802" y="5991"/>
                      <a:pt x="114537" y="6321"/>
                    </a:cubicBezTo>
                    <a:cubicBezTo>
                      <a:pt x="110083" y="7476"/>
                      <a:pt x="105724" y="8823"/>
                      <a:pt x="101435" y="10363"/>
                    </a:cubicBezTo>
                    <a:cubicBezTo>
                      <a:pt x="100445" y="10721"/>
                      <a:pt x="99441" y="11078"/>
                      <a:pt x="98465" y="11449"/>
                    </a:cubicBezTo>
                    <a:cubicBezTo>
                      <a:pt x="93639" y="13305"/>
                      <a:pt x="88937" y="15381"/>
                      <a:pt x="84359" y="17705"/>
                    </a:cubicBezTo>
                    <a:cubicBezTo>
                      <a:pt x="83960" y="17911"/>
                      <a:pt x="83548" y="18090"/>
                      <a:pt x="83149" y="18296"/>
                    </a:cubicBezTo>
                    <a:cubicBezTo>
                      <a:pt x="72824" y="23644"/>
                      <a:pt x="63213" y="30134"/>
                      <a:pt x="54441" y="37627"/>
                    </a:cubicBezTo>
                    <a:cubicBezTo>
                      <a:pt x="53837" y="38149"/>
                      <a:pt x="53259" y="38727"/>
                      <a:pt x="52640" y="39263"/>
                    </a:cubicBezTo>
                    <a:cubicBezTo>
                      <a:pt x="49052" y="42425"/>
                      <a:pt x="45629" y="45752"/>
                      <a:pt x="42356" y="49231"/>
                    </a:cubicBezTo>
                    <a:cubicBezTo>
                      <a:pt x="41449" y="50207"/>
                      <a:pt x="40555" y="51197"/>
                      <a:pt x="39662" y="52200"/>
                    </a:cubicBezTo>
                    <a:cubicBezTo>
                      <a:pt x="36596" y="55651"/>
                      <a:pt x="33695" y="59226"/>
                      <a:pt x="30959" y="62938"/>
                    </a:cubicBezTo>
                    <a:cubicBezTo>
                      <a:pt x="30519" y="63543"/>
                      <a:pt x="29996" y="64066"/>
                      <a:pt x="29556" y="64671"/>
                    </a:cubicBezTo>
                    <a:cubicBezTo>
                      <a:pt x="29474" y="64781"/>
                      <a:pt x="29460" y="64918"/>
                      <a:pt x="29391" y="65042"/>
                    </a:cubicBezTo>
                    <a:cubicBezTo>
                      <a:pt x="11765" y="89762"/>
                      <a:pt x="1289" y="119913"/>
                      <a:pt x="1289" y="152525"/>
                    </a:cubicBezTo>
                    <a:cubicBezTo>
                      <a:pt x="1289" y="235911"/>
                      <a:pt x="69139" y="303761"/>
                      <a:pt x="152525" y="303761"/>
                    </a:cubicBezTo>
                    <a:cubicBezTo>
                      <a:pt x="170274" y="303761"/>
                      <a:pt x="187240" y="300530"/>
                      <a:pt x="203065" y="294893"/>
                    </a:cubicBezTo>
                    <a:cubicBezTo>
                      <a:pt x="203161" y="294865"/>
                      <a:pt x="203258" y="294879"/>
                      <a:pt x="203354" y="294838"/>
                    </a:cubicBezTo>
                    <a:cubicBezTo>
                      <a:pt x="203890" y="294645"/>
                      <a:pt x="204385" y="294412"/>
                      <a:pt x="204921" y="294205"/>
                    </a:cubicBezTo>
                    <a:cubicBezTo>
                      <a:pt x="208056" y="293037"/>
                      <a:pt x="211163" y="291841"/>
                      <a:pt x="214188" y="290479"/>
                    </a:cubicBezTo>
                    <a:cubicBezTo>
                      <a:pt x="214614" y="290287"/>
                      <a:pt x="215026" y="290067"/>
                      <a:pt x="215466" y="289861"/>
                    </a:cubicBezTo>
                    <a:cubicBezTo>
                      <a:pt x="221640" y="287029"/>
                      <a:pt x="227579" y="283798"/>
                      <a:pt x="233257" y="280182"/>
                    </a:cubicBezTo>
                    <a:cubicBezTo>
                      <a:pt x="233862" y="279797"/>
                      <a:pt x="234495" y="279453"/>
                      <a:pt x="235100" y="279068"/>
                    </a:cubicBezTo>
                    <a:cubicBezTo>
                      <a:pt x="237354" y="277597"/>
                      <a:pt x="239513" y="276002"/>
                      <a:pt x="241685" y="274407"/>
                    </a:cubicBezTo>
                    <a:cubicBezTo>
                      <a:pt x="243046" y="273404"/>
                      <a:pt x="244408" y="272414"/>
                      <a:pt x="245741" y="271383"/>
                    </a:cubicBezTo>
                    <a:cubicBezTo>
                      <a:pt x="247748" y="269801"/>
                      <a:pt x="249701" y="268179"/>
                      <a:pt x="251626" y="266502"/>
                    </a:cubicBezTo>
                    <a:cubicBezTo>
                      <a:pt x="252959" y="265333"/>
                      <a:pt x="254265" y="264137"/>
                      <a:pt x="255558" y="262927"/>
                    </a:cubicBezTo>
                    <a:cubicBezTo>
                      <a:pt x="257428" y="261181"/>
                      <a:pt x="259284" y="259449"/>
                      <a:pt x="261057" y="257620"/>
                    </a:cubicBezTo>
                    <a:cubicBezTo>
                      <a:pt x="262130" y="256506"/>
                      <a:pt x="263133" y="255324"/>
                      <a:pt x="264178" y="254183"/>
                    </a:cubicBezTo>
                    <a:cubicBezTo>
                      <a:pt x="267643" y="250374"/>
                      <a:pt x="270915" y="246401"/>
                      <a:pt x="273995" y="242249"/>
                    </a:cubicBezTo>
                    <a:cubicBezTo>
                      <a:pt x="274778" y="241190"/>
                      <a:pt x="275603" y="240173"/>
                      <a:pt x="276360" y="239087"/>
                    </a:cubicBezTo>
                    <a:cubicBezTo>
                      <a:pt x="277913" y="236873"/>
                      <a:pt x="279343" y="234591"/>
                      <a:pt x="280773" y="232295"/>
                    </a:cubicBezTo>
                    <a:cubicBezTo>
                      <a:pt x="281612" y="230948"/>
                      <a:pt x="282450" y="229600"/>
                      <a:pt x="283248" y="228225"/>
                    </a:cubicBezTo>
                    <a:cubicBezTo>
                      <a:pt x="284581" y="225915"/>
                      <a:pt x="285874" y="223592"/>
                      <a:pt x="287097" y="221213"/>
                    </a:cubicBezTo>
                    <a:cubicBezTo>
                      <a:pt x="287840" y="219756"/>
                      <a:pt x="288527" y="218285"/>
                      <a:pt x="289228" y="216800"/>
                    </a:cubicBezTo>
                    <a:cubicBezTo>
                      <a:pt x="290369" y="214394"/>
                      <a:pt x="291511" y="212002"/>
                      <a:pt x="292528" y="209527"/>
                    </a:cubicBezTo>
                    <a:cubicBezTo>
                      <a:pt x="293284" y="207671"/>
                      <a:pt x="293917" y="205760"/>
                      <a:pt x="294604" y="203876"/>
                    </a:cubicBezTo>
                    <a:cubicBezTo>
                      <a:pt x="295938" y="200178"/>
                      <a:pt x="297148" y="196438"/>
                      <a:pt x="298206" y="192616"/>
                    </a:cubicBezTo>
                    <a:cubicBezTo>
                      <a:pt x="298866" y="190251"/>
                      <a:pt x="299499" y="187887"/>
                      <a:pt x="300049" y="185480"/>
                    </a:cubicBezTo>
                    <a:cubicBezTo>
                      <a:pt x="300475" y="183556"/>
                      <a:pt x="300846" y="181631"/>
                      <a:pt x="301203" y="179679"/>
                    </a:cubicBezTo>
                    <a:cubicBezTo>
                      <a:pt x="301726" y="176874"/>
                      <a:pt x="302138" y="174042"/>
                      <a:pt x="302496" y="171182"/>
                    </a:cubicBezTo>
                    <a:cubicBezTo>
                      <a:pt x="302702" y="169559"/>
                      <a:pt x="302922" y="167951"/>
                      <a:pt x="303073" y="166315"/>
                    </a:cubicBezTo>
                    <a:cubicBezTo>
                      <a:pt x="303486" y="161764"/>
                      <a:pt x="303761" y="157172"/>
                      <a:pt x="303761" y="152525"/>
                    </a:cubicBezTo>
                    <a:cubicBezTo>
                      <a:pt x="303761" y="146269"/>
                      <a:pt x="303266" y="140123"/>
                      <a:pt x="302510" y="134060"/>
                    </a:cubicBezTo>
                    <a:close/>
                    <a:moveTo>
                      <a:pt x="61618" y="68864"/>
                    </a:moveTo>
                    <a:cubicBezTo>
                      <a:pt x="63914" y="66362"/>
                      <a:pt x="66307" y="63969"/>
                      <a:pt x="68795" y="61687"/>
                    </a:cubicBezTo>
                    <a:cubicBezTo>
                      <a:pt x="69428" y="61110"/>
                      <a:pt x="70046" y="60532"/>
                      <a:pt x="70692" y="59968"/>
                    </a:cubicBezTo>
                    <a:cubicBezTo>
                      <a:pt x="73318" y="57645"/>
                      <a:pt x="76054" y="55431"/>
                      <a:pt x="78859" y="53355"/>
                    </a:cubicBezTo>
                    <a:cubicBezTo>
                      <a:pt x="79395" y="52957"/>
                      <a:pt x="79932" y="52530"/>
                      <a:pt x="80482" y="52132"/>
                    </a:cubicBezTo>
                    <a:cubicBezTo>
                      <a:pt x="83534" y="49946"/>
                      <a:pt x="86682" y="47897"/>
                      <a:pt x="89913" y="45986"/>
                    </a:cubicBezTo>
                    <a:cubicBezTo>
                      <a:pt x="90284" y="45766"/>
                      <a:pt x="90642" y="45532"/>
                      <a:pt x="90999" y="45326"/>
                    </a:cubicBezTo>
                    <a:cubicBezTo>
                      <a:pt x="94505" y="43305"/>
                      <a:pt x="98094" y="41463"/>
                      <a:pt x="101778" y="39799"/>
                    </a:cubicBezTo>
                    <a:cubicBezTo>
                      <a:pt x="101930" y="39730"/>
                      <a:pt x="102081" y="39648"/>
                      <a:pt x="102246" y="39579"/>
                    </a:cubicBezTo>
                    <a:cubicBezTo>
                      <a:pt x="106137" y="37833"/>
                      <a:pt x="110110" y="36293"/>
                      <a:pt x="114152" y="34960"/>
                    </a:cubicBezTo>
                    <a:cubicBezTo>
                      <a:pt x="118208" y="33626"/>
                      <a:pt x="122333" y="32499"/>
                      <a:pt x="126526" y="31591"/>
                    </a:cubicBezTo>
                    <a:cubicBezTo>
                      <a:pt x="126567" y="31577"/>
                      <a:pt x="126608" y="31564"/>
                      <a:pt x="126650" y="31564"/>
                    </a:cubicBezTo>
                    <a:cubicBezTo>
                      <a:pt x="130623" y="30711"/>
                      <a:pt x="134651" y="30079"/>
                      <a:pt x="138721" y="29611"/>
                    </a:cubicBezTo>
                    <a:cubicBezTo>
                      <a:pt x="138996" y="29584"/>
                      <a:pt x="139257" y="29515"/>
                      <a:pt x="139532" y="29488"/>
                    </a:cubicBezTo>
                    <a:cubicBezTo>
                      <a:pt x="143808" y="29020"/>
                      <a:pt x="148153" y="28786"/>
                      <a:pt x="152525" y="28786"/>
                    </a:cubicBezTo>
                    <a:cubicBezTo>
                      <a:pt x="157186" y="28786"/>
                      <a:pt x="161805" y="29089"/>
                      <a:pt x="166384" y="29611"/>
                    </a:cubicBezTo>
                    <a:cubicBezTo>
                      <a:pt x="167305" y="29708"/>
                      <a:pt x="168185" y="29900"/>
                      <a:pt x="169106" y="30024"/>
                    </a:cubicBezTo>
                    <a:cubicBezTo>
                      <a:pt x="172873" y="30546"/>
                      <a:pt x="176626" y="31179"/>
                      <a:pt x="180311" y="32045"/>
                    </a:cubicBezTo>
                    <a:cubicBezTo>
                      <a:pt x="181053" y="32224"/>
                      <a:pt x="181782" y="32430"/>
                      <a:pt x="182525" y="32622"/>
                    </a:cubicBezTo>
                    <a:cubicBezTo>
                      <a:pt x="186457" y="33612"/>
                      <a:pt x="190334" y="34767"/>
                      <a:pt x="194128" y="36142"/>
                    </a:cubicBezTo>
                    <a:cubicBezTo>
                      <a:pt x="194555" y="36293"/>
                      <a:pt x="194995" y="36458"/>
                      <a:pt x="195421" y="36609"/>
                    </a:cubicBezTo>
                    <a:cubicBezTo>
                      <a:pt x="212992" y="43181"/>
                      <a:pt x="229009" y="53658"/>
                      <a:pt x="242056" y="67352"/>
                    </a:cubicBezTo>
                    <a:cubicBezTo>
                      <a:pt x="242111" y="67407"/>
                      <a:pt x="242153" y="67462"/>
                      <a:pt x="242208" y="67517"/>
                    </a:cubicBezTo>
                    <a:cubicBezTo>
                      <a:pt x="245301" y="70761"/>
                      <a:pt x="248188" y="74226"/>
                      <a:pt x="250938" y="77814"/>
                    </a:cubicBezTo>
                    <a:cubicBezTo>
                      <a:pt x="251089" y="78021"/>
                      <a:pt x="251241" y="78213"/>
                      <a:pt x="251392" y="78419"/>
                    </a:cubicBezTo>
                    <a:lnTo>
                      <a:pt x="153254" y="136136"/>
                    </a:lnTo>
                    <a:lnTo>
                      <a:pt x="60615" y="69964"/>
                    </a:lnTo>
                    <a:cubicBezTo>
                      <a:pt x="60945" y="69606"/>
                      <a:pt x="61275" y="69235"/>
                      <a:pt x="61618" y="68864"/>
                    </a:cubicBezTo>
                    <a:close/>
                    <a:moveTo>
                      <a:pt x="152525" y="276263"/>
                    </a:moveTo>
                    <a:cubicBezTo>
                      <a:pt x="84290" y="276263"/>
                      <a:pt x="28786" y="220746"/>
                      <a:pt x="28786" y="152525"/>
                    </a:cubicBezTo>
                    <a:cubicBezTo>
                      <a:pt x="28786" y="130664"/>
                      <a:pt x="34547" y="110138"/>
                      <a:pt x="44542" y="92292"/>
                    </a:cubicBezTo>
                    <a:lnTo>
                      <a:pt x="141045" y="161214"/>
                    </a:lnTo>
                    <a:lnTo>
                      <a:pt x="180916" y="272854"/>
                    </a:lnTo>
                    <a:cubicBezTo>
                      <a:pt x="171773" y="274998"/>
                      <a:pt x="162300" y="276263"/>
                      <a:pt x="152525" y="276263"/>
                    </a:cubicBezTo>
                    <a:close/>
                    <a:moveTo>
                      <a:pt x="275122" y="168446"/>
                    </a:moveTo>
                    <a:cubicBezTo>
                      <a:pt x="274957" y="169683"/>
                      <a:pt x="274751" y="170907"/>
                      <a:pt x="274558" y="172144"/>
                    </a:cubicBezTo>
                    <a:cubicBezTo>
                      <a:pt x="273802" y="176805"/>
                      <a:pt x="272840" y="181397"/>
                      <a:pt x="271575" y="185893"/>
                    </a:cubicBezTo>
                    <a:cubicBezTo>
                      <a:pt x="271437" y="186402"/>
                      <a:pt x="271328" y="186910"/>
                      <a:pt x="271176" y="187419"/>
                    </a:cubicBezTo>
                    <a:cubicBezTo>
                      <a:pt x="269609" y="192699"/>
                      <a:pt x="267712" y="197841"/>
                      <a:pt x="265471" y="202831"/>
                    </a:cubicBezTo>
                    <a:cubicBezTo>
                      <a:pt x="265347" y="203120"/>
                      <a:pt x="265196" y="203395"/>
                      <a:pt x="265058" y="203684"/>
                    </a:cubicBezTo>
                    <a:cubicBezTo>
                      <a:pt x="262900" y="208400"/>
                      <a:pt x="260439" y="212964"/>
                      <a:pt x="257716" y="217364"/>
                    </a:cubicBezTo>
                    <a:cubicBezTo>
                      <a:pt x="257455" y="217790"/>
                      <a:pt x="257208" y="218216"/>
                      <a:pt x="256946" y="218629"/>
                    </a:cubicBezTo>
                    <a:cubicBezTo>
                      <a:pt x="251117" y="227799"/>
                      <a:pt x="244091" y="236186"/>
                      <a:pt x="236048" y="243569"/>
                    </a:cubicBezTo>
                    <a:cubicBezTo>
                      <a:pt x="235595" y="243981"/>
                      <a:pt x="235155" y="244394"/>
                      <a:pt x="234701" y="244792"/>
                    </a:cubicBezTo>
                    <a:cubicBezTo>
                      <a:pt x="226493" y="252107"/>
                      <a:pt x="217268" y="258404"/>
                      <a:pt x="207190" y="263381"/>
                    </a:cubicBezTo>
                    <a:cubicBezTo>
                      <a:pt x="207052" y="263449"/>
                      <a:pt x="206915" y="263518"/>
                      <a:pt x="206777" y="263573"/>
                    </a:cubicBezTo>
                    <a:lnTo>
                      <a:pt x="169285" y="158616"/>
                    </a:lnTo>
                    <a:lnTo>
                      <a:pt x="185838" y="148881"/>
                    </a:lnTo>
                    <a:lnTo>
                      <a:pt x="265388" y="102095"/>
                    </a:lnTo>
                    <a:cubicBezTo>
                      <a:pt x="272537" y="117947"/>
                      <a:pt x="276263" y="135160"/>
                      <a:pt x="276263" y="152525"/>
                    </a:cubicBezTo>
                    <a:cubicBezTo>
                      <a:pt x="276263" y="157901"/>
                      <a:pt x="275810" y="163208"/>
                      <a:pt x="275122" y="1684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7" name="任意多边形: 形状 126"/>
              <p:cNvSpPr/>
              <p:nvPr/>
            </p:nvSpPr>
            <p:spPr>
              <a:xfrm>
                <a:off x="10219325" y="1557886"/>
                <a:ext cx="235447" cy="29216"/>
              </a:xfrm>
              <a:custGeom>
                <a:avLst/>
                <a:gdLst>
                  <a:gd name="connsiteX0" fmla="*/ 1289 w 235446"/>
                  <a:gd name="connsiteY0" fmla="*/ 1289 h 29216"/>
                  <a:gd name="connsiteX1" fmla="*/ 235017 w 235446"/>
                  <a:gd name="connsiteY1" fmla="*/ 1289 h 29216"/>
                  <a:gd name="connsiteX2" fmla="*/ 235017 w 235446"/>
                  <a:gd name="connsiteY2" fmla="*/ 28786 h 29216"/>
                  <a:gd name="connsiteX3" fmla="*/ 1289 w 23544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5446" h="29216">
                    <a:moveTo>
                      <a:pt x="1289" y="1289"/>
                    </a:moveTo>
                    <a:lnTo>
                      <a:pt x="235017" y="1289"/>
                    </a:lnTo>
                    <a:lnTo>
                      <a:pt x="235017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" name="任意多边形: 形状 127"/>
              <p:cNvSpPr/>
              <p:nvPr/>
            </p:nvSpPr>
            <p:spPr>
              <a:xfrm>
                <a:off x="10219325" y="1626629"/>
                <a:ext cx="235447" cy="29216"/>
              </a:xfrm>
              <a:custGeom>
                <a:avLst/>
                <a:gdLst>
                  <a:gd name="connsiteX0" fmla="*/ 1289 w 235446"/>
                  <a:gd name="connsiteY0" fmla="*/ 1289 h 29216"/>
                  <a:gd name="connsiteX1" fmla="*/ 235017 w 235446"/>
                  <a:gd name="connsiteY1" fmla="*/ 1289 h 29216"/>
                  <a:gd name="connsiteX2" fmla="*/ 235017 w 235446"/>
                  <a:gd name="connsiteY2" fmla="*/ 28786 h 29216"/>
                  <a:gd name="connsiteX3" fmla="*/ 1289 w 23544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5446" h="29216">
                    <a:moveTo>
                      <a:pt x="1289" y="1289"/>
                    </a:moveTo>
                    <a:lnTo>
                      <a:pt x="235017" y="1289"/>
                    </a:lnTo>
                    <a:lnTo>
                      <a:pt x="235017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9" name="任意多边形: 形状 128"/>
              <p:cNvSpPr/>
              <p:nvPr/>
            </p:nvSpPr>
            <p:spPr>
              <a:xfrm>
                <a:off x="10219325" y="1695373"/>
                <a:ext cx="235447" cy="29216"/>
              </a:xfrm>
              <a:custGeom>
                <a:avLst/>
                <a:gdLst>
                  <a:gd name="connsiteX0" fmla="*/ 1289 w 235446"/>
                  <a:gd name="connsiteY0" fmla="*/ 1289 h 29216"/>
                  <a:gd name="connsiteX1" fmla="*/ 235017 w 235446"/>
                  <a:gd name="connsiteY1" fmla="*/ 1289 h 29216"/>
                  <a:gd name="connsiteX2" fmla="*/ 235017 w 235446"/>
                  <a:gd name="connsiteY2" fmla="*/ 28786 h 29216"/>
                  <a:gd name="connsiteX3" fmla="*/ 1289 w 23544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5446" h="29216">
                    <a:moveTo>
                      <a:pt x="1289" y="1289"/>
                    </a:moveTo>
                    <a:lnTo>
                      <a:pt x="235017" y="1289"/>
                    </a:lnTo>
                    <a:lnTo>
                      <a:pt x="235017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0" name="任意多边形: 形状 129"/>
              <p:cNvSpPr/>
              <p:nvPr/>
            </p:nvSpPr>
            <p:spPr>
              <a:xfrm>
                <a:off x="10219325" y="1764117"/>
                <a:ext cx="235447" cy="29216"/>
              </a:xfrm>
              <a:custGeom>
                <a:avLst/>
                <a:gdLst>
                  <a:gd name="connsiteX0" fmla="*/ 1289 w 235446"/>
                  <a:gd name="connsiteY0" fmla="*/ 1289 h 29216"/>
                  <a:gd name="connsiteX1" fmla="*/ 235017 w 235446"/>
                  <a:gd name="connsiteY1" fmla="*/ 1289 h 29216"/>
                  <a:gd name="connsiteX2" fmla="*/ 235017 w 235446"/>
                  <a:gd name="connsiteY2" fmla="*/ 28786 h 29216"/>
                  <a:gd name="connsiteX3" fmla="*/ 1289 w 23544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5446" h="29216">
                    <a:moveTo>
                      <a:pt x="1289" y="1289"/>
                    </a:moveTo>
                    <a:lnTo>
                      <a:pt x="235017" y="1289"/>
                    </a:lnTo>
                    <a:lnTo>
                      <a:pt x="235017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1" name="任意多边形: 形状 130"/>
              <p:cNvSpPr/>
              <p:nvPr/>
            </p:nvSpPr>
            <p:spPr>
              <a:xfrm>
                <a:off x="10425555" y="1915352"/>
                <a:ext cx="111708" cy="111708"/>
              </a:xfrm>
              <a:custGeom>
                <a:avLst/>
                <a:gdLst>
                  <a:gd name="connsiteX0" fmla="*/ 56284 w 111708"/>
                  <a:gd name="connsiteY0" fmla="*/ 1289 h 111708"/>
                  <a:gd name="connsiteX1" fmla="*/ 1289 w 111708"/>
                  <a:gd name="connsiteY1" fmla="*/ 56284 h 111708"/>
                  <a:gd name="connsiteX2" fmla="*/ 56284 w 111708"/>
                  <a:gd name="connsiteY2" fmla="*/ 111279 h 111708"/>
                  <a:gd name="connsiteX3" fmla="*/ 111279 w 111708"/>
                  <a:gd name="connsiteY3" fmla="*/ 56284 h 111708"/>
                  <a:gd name="connsiteX4" fmla="*/ 56284 w 111708"/>
                  <a:gd name="connsiteY4" fmla="*/ 1289 h 111708"/>
                  <a:gd name="connsiteX5" fmla="*/ 56284 w 111708"/>
                  <a:gd name="connsiteY5" fmla="*/ 83781 h 111708"/>
                  <a:gd name="connsiteX6" fmla="*/ 28786 w 111708"/>
                  <a:gd name="connsiteY6" fmla="*/ 56284 h 111708"/>
                  <a:gd name="connsiteX7" fmla="*/ 56284 w 111708"/>
                  <a:gd name="connsiteY7" fmla="*/ 28786 h 111708"/>
                  <a:gd name="connsiteX8" fmla="*/ 83781 w 111708"/>
                  <a:gd name="connsiteY8" fmla="*/ 56284 h 111708"/>
                  <a:gd name="connsiteX9" fmla="*/ 56284 w 111708"/>
                  <a:gd name="connsiteY9" fmla="*/ 83781 h 111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1708" h="111708">
                    <a:moveTo>
                      <a:pt x="56284" y="1289"/>
                    </a:moveTo>
                    <a:cubicBezTo>
                      <a:pt x="25954" y="1289"/>
                      <a:pt x="1289" y="25954"/>
                      <a:pt x="1289" y="56284"/>
                    </a:cubicBezTo>
                    <a:cubicBezTo>
                      <a:pt x="1289" y="86613"/>
                      <a:pt x="25954" y="111279"/>
                      <a:pt x="56284" y="111279"/>
                    </a:cubicBezTo>
                    <a:cubicBezTo>
                      <a:pt x="86613" y="111279"/>
                      <a:pt x="111279" y="86613"/>
                      <a:pt x="111279" y="56284"/>
                    </a:cubicBezTo>
                    <a:cubicBezTo>
                      <a:pt x="111279" y="25954"/>
                      <a:pt x="86613" y="1289"/>
                      <a:pt x="56284" y="1289"/>
                    </a:cubicBezTo>
                    <a:close/>
                    <a:moveTo>
                      <a:pt x="56284" y="83781"/>
                    </a:moveTo>
                    <a:cubicBezTo>
                      <a:pt x="41119" y="83781"/>
                      <a:pt x="28786" y="71449"/>
                      <a:pt x="28786" y="56284"/>
                    </a:cubicBezTo>
                    <a:cubicBezTo>
                      <a:pt x="28786" y="41119"/>
                      <a:pt x="41119" y="28786"/>
                      <a:pt x="56284" y="28786"/>
                    </a:cubicBezTo>
                    <a:cubicBezTo>
                      <a:pt x="71449" y="28786"/>
                      <a:pt x="83781" y="41119"/>
                      <a:pt x="83781" y="56284"/>
                    </a:cubicBezTo>
                    <a:cubicBezTo>
                      <a:pt x="83781" y="71449"/>
                      <a:pt x="71449" y="83781"/>
                      <a:pt x="56284" y="8378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2" name="任意多边形: 形状 131"/>
              <p:cNvSpPr/>
              <p:nvPr/>
            </p:nvSpPr>
            <p:spPr>
              <a:xfrm>
                <a:off x="9806863" y="1351655"/>
                <a:ext cx="826642" cy="826642"/>
              </a:xfrm>
              <a:custGeom>
                <a:avLst/>
                <a:gdLst>
                  <a:gd name="connsiteX0" fmla="*/ 812463 w 826641"/>
                  <a:gd name="connsiteY0" fmla="*/ 578735 h 826641"/>
                  <a:gd name="connsiteX1" fmla="*/ 791538 w 826641"/>
                  <a:gd name="connsiteY1" fmla="*/ 578735 h 826641"/>
                  <a:gd name="connsiteX2" fmla="*/ 786574 w 826641"/>
                  <a:gd name="connsiteY2" fmla="*/ 566732 h 826641"/>
                  <a:gd name="connsiteX3" fmla="*/ 801368 w 826641"/>
                  <a:gd name="connsiteY3" fmla="*/ 551925 h 826641"/>
                  <a:gd name="connsiteX4" fmla="*/ 805396 w 826641"/>
                  <a:gd name="connsiteY4" fmla="*/ 542205 h 826641"/>
                  <a:gd name="connsiteX5" fmla="*/ 801368 w 826641"/>
                  <a:gd name="connsiteY5" fmla="*/ 532484 h 826641"/>
                  <a:gd name="connsiteX6" fmla="*/ 771217 w 826641"/>
                  <a:gd name="connsiteY6" fmla="*/ 502333 h 826641"/>
                  <a:gd name="connsiteX7" fmla="*/ 771217 w 826641"/>
                  <a:gd name="connsiteY7" fmla="*/ 152525 h 826641"/>
                  <a:gd name="connsiteX8" fmla="*/ 771052 w 826641"/>
                  <a:gd name="connsiteY8" fmla="*/ 151686 h 826641"/>
                  <a:gd name="connsiteX9" fmla="*/ 770337 w 826641"/>
                  <a:gd name="connsiteY9" fmla="*/ 148098 h 826641"/>
                  <a:gd name="connsiteX10" fmla="*/ 769897 w 826641"/>
                  <a:gd name="connsiteY10" fmla="*/ 146847 h 826641"/>
                  <a:gd name="connsiteX11" fmla="*/ 767202 w 826641"/>
                  <a:gd name="connsiteY11" fmla="*/ 142804 h 826641"/>
                  <a:gd name="connsiteX12" fmla="*/ 629715 w 826641"/>
                  <a:gd name="connsiteY12" fmla="*/ 5317 h 826641"/>
                  <a:gd name="connsiteX13" fmla="*/ 625687 w 826641"/>
                  <a:gd name="connsiteY13" fmla="*/ 2623 h 826641"/>
                  <a:gd name="connsiteX14" fmla="*/ 624395 w 826641"/>
                  <a:gd name="connsiteY14" fmla="*/ 2169 h 826641"/>
                  <a:gd name="connsiteX15" fmla="*/ 620875 w 826641"/>
                  <a:gd name="connsiteY15" fmla="*/ 1468 h 826641"/>
                  <a:gd name="connsiteX16" fmla="*/ 619981 w 826641"/>
                  <a:gd name="connsiteY16" fmla="*/ 1289 h 826641"/>
                  <a:gd name="connsiteX17" fmla="*/ 15038 w 826641"/>
                  <a:gd name="connsiteY17" fmla="*/ 1289 h 826641"/>
                  <a:gd name="connsiteX18" fmla="*/ 1289 w 826641"/>
                  <a:gd name="connsiteY18" fmla="*/ 15038 h 826641"/>
                  <a:gd name="connsiteX19" fmla="*/ 1289 w 826641"/>
                  <a:gd name="connsiteY19" fmla="*/ 812463 h 826641"/>
                  <a:gd name="connsiteX20" fmla="*/ 15038 w 826641"/>
                  <a:gd name="connsiteY20" fmla="*/ 826212 h 826641"/>
                  <a:gd name="connsiteX21" fmla="*/ 757468 w 826641"/>
                  <a:gd name="connsiteY21" fmla="*/ 826212 h 826641"/>
                  <a:gd name="connsiteX22" fmla="*/ 771217 w 826641"/>
                  <a:gd name="connsiteY22" fmla="*/ 812463 h 826641"/>
                  <a:gd name="connsiteX23" fmla="*/ 771217 w 826641"/>
                  <a:gd name="connsiteY23" fmla="*/ 737629 h 826641"/>
                  <a:gd name="connsiteX24" fmla="*/ 801354 w 826641"/>
                  <a:gd name="connsiteY24" fmla="*/ 707478 h 826641"/>
                  <a:gd name="connsiteX25" fmla="*/ 805383 w 826641"/>
                  <a:gd name="connsiteY25" fmla="*/ 697758 h 826641"/>
                  <a:gd name="connsiteX26" fmla="*/ 801354 w 826641"/>
                  <a:gd name="connsiteY26" fmla="*/ 688037 h 826641"/>
                  <a:gd name="connsiteX27" fmla="*/ 786561 w 826641"/>
                  <a:gd name="connsiteY27" fmla="*/ 673230 h 826641"/>
                  <a:gd name="connsiteX28" fmla="*/ 791524 w 826641"/>
                  <a:gd name="connsiteY28" fmla="*/ 661227 h 826641"/>
                  <a:gd name="connsiteX29" fmla="*/ 812463 w 826641"/>
                  <a:gd name="connsiteY29" fmla="*/ 661227 h 826641"/>
                  <a:gd name="connsiteX30" fmla="*/ 826212 w 826641"/>
                  <a:gd name="connsiteY30" fmla="*/ 647479 h 826641"/>
                  <a:gd name="connsiteX31" fmla="*/ 826212 w 826641"/>
                  <a:gd name="connsiteY31" fmla="*/ 592484 h 826641"/>
                  <a:gd name="connsiteX32" fmla="*/ 812463 w 826641"/>
                  <a:gd name="connsiteY32" fmla="*/ 578735 h 826641"/>
                  <a:gd name="connsiteX33" fmla="*/ 633730 w 826641"/>
                  <a:gd name="connsiteY33" fmla="*/ 48227 h 826641"/>
                  <a:gd name="connsiteX34" fmla="*/ 724279 w 826641"/>
                  <a:gd name="connsiteY34" fmla="*/ 138776 h 826641"/>
                  <a:gd name="connsiteX35" fmla="*/ 633730 w 826641"/>
                  <a:gd name="connsiteY35" fmla="*/ 138776 h 826641"/>
                  <a:gd name="connsiteX36" fmla="*/ 633730 w 826641"/>
                  <a:gd name="connsiteY36" fmla="*/ 48227 h 826641"/>
                  <a:gd name="connsiteX37" fmla="*/ 28786 w 826641"/>
                  <a:gd name="connsiteY37" fmla="*/ 798715 h 826641"/>
                  <a:gd name="connsiteX38" fmla="*/ 28786 w 826641"/>
                  <a:gd name="connsiteY38" fmla="*/ 28786 h 826641"/>
                  <a:gd name="connsiteX39" fmla="*/ 606233 w 826641"/>
                  <a:gd name="connsiteY39" fmla="*/ 28786 h 826641"/>
                  <a:gd name="connsiteX40" fmla="*/ 606233 w 826641"/>
                  <a:gd name="connsiteY40" fmla="*/ 152525 h 826641"/>
                  <a:gd name="connsiteX41" fmla="*/ 619981 w 826641"/>
                  <a:gd name="connsiteY41" fmla="*/ 166274 h 826641"/>
                  <a:gd name="connsiteX42" fmla="*/ 743720 w 826641"/>
                  <a:gd name="connsiteY42" fmla="*/ 166274 h 826641"/>
                  <a:gd name="connsiteX43" fmla="*/ 743720 w 826641"/>
                  <a:gd name="connsiteY43" fmla="*/ 492957 h 826641"/>
                  <a:gd name="connsiteX44" fmla="*/ 743032 w 826641"/>
                  <a:gd name="connsiteY44" fmla="*/ 493603 h 826641"/>
                  <a:gd name="connsiteX45" fmla="*/ 728225 w 826641"/>
                  <a:gd name="connsiteY45" fmla="*/ 508397 h 826641"/>
                  <a:gd name="connsiteX46" fmla="*/ 716222 w 826641"/>
                  <a:gd name="connsiteY46" fmla="*/ 503433 h 826641"/>
                  <a:gd name="connsiteX47" fmla="*/ 716222 w 826641"/>
                  <a:gd name="connsiteY47" fmla="*/ 482494 h 826641"/>
                  <a:gd name="connsiteX48" fmla="*/ 702474 w 826641"/>
                  <a:gd name="connsiteY48" fmla="*/ 468745 h 826641"/>
                  <a:gd name="connsiteX49" fmla="*/ 647479 w 826641"/>
                  <a:gd name="connsiteY49" fmla="*/ 468745 h 826641"/>
                  <a:gd name="connsiteX50" fmla="*/ 633730 w 826641"/>
                  <a:gd name="connsiteY50" fmla="*/ 482494 h 826641"/>
                  <a:gd name="connsiteX51" fmla="*/ 633730 w 826641"/>
                  <a:gd name="connsiteY51" fmla="*/ 503420 h 826641"/>
                  <a:gd name="connsiteX52" fmla="*/ 621727 w 826641"/>
                  <a:gd name="connsiteY52" fmla="*/ 508383 h 826641"/>
                  <a:gd name="connsiteX53" fmla="*/ 606920 w 826641"/>
                  <a:gd name="connsiteY53" fmla="*/ 493589 h 826641"/>
                  <a:gd name="connsiteX54" fmla="*/ 587479 w 826641"/>
                  <a:gd name="connsiteY54" fmla="*/ 493589 h 826641"/>
                  <a:gd name="connsiteX55" fmla="*/ 548598 w 826641"/>
                  <a:gd name="connsiteY55" fmla="*/ 532484 h 826641"/>
                  <a:gd name="connsiteX56" fmla="*/ 544570 w 826641"/>
                  <a:gd name="connsiteY56" fmla="*/ 542205 h 826641"/>
                  <a:gd name="connsiteX57" fmla="*/ 548598 w 826641"/>
                  <a:gd name="connsiteY57" fmla="*/ 551925 h 826641"/>
                  <a:gd name="connsiteX58" fmla="*/ 563391 w 826641"/>
                  <a:gd name="connsiteY58" fmla="*/ 566732 h 826641"/>
                  <a:gd name="connsiteX59" fmla="*/ 558428 w 826641"/>
                  <a:gd name="connsiteY59" fmla="*/ 578735 h 826641"/>
                  <a:gd name="connsiteX60" fmla="*/ 537489 w 826641"/>
                  <a:gd name="connsiteY60" fmla="*/ 578735 h 826641"/>
                  <a:gd name="connsiteX61" fmla="*/ 523740 w 826641"/>
                  <a:gd name="connsiteY61" fmla="*/ 592484 h 826641"/>
                  <a:gd name="connsiteX62" fmla="*/ 523740 w 826641"/>
                  <a:gd name="connsiteY62" fmla="*/ 647479 h 826641"/>
                  <a:gd name="connsiteX63" fmla="*/ 537489 w 826641"/>
                  <a:gd name="connsiteY63" fmla="*/ 661227 h 826641"/>
                  <a:gd name="connsiteX64" fmla="*/ 558414 w 826641"/>
                  <a:gd name="connsiteY64" fmla="*/ 661227 h 826641"/>
                  <a:gd name="connsiteX65" fmla="*/ 563378 w 826641"/>
                  <a:gd name="connsiteY65" fmla="*/ 673230 h 826641"/>
                  <a:gd name="connsiteX66" fmla="*/ 548584 w 826641"/>
                  <a:gd name="connsiteY66" fmla="*/ 688037 h 826641"/>
                  <a:gd name="connsiteX67" fmla="*/ 544556 w 826641"/>
                  <a:gd name="connsiteY67" fmla="*/ 697758 h 826641"/>
                  <a:gd name="connsiteX68" fmla="*/ 548584 w 826641"/>
                  <a:gd name="connsiteY68" fmla="*/ 707478 h 826641"/>
                  <a:gd name="connsiteX69" fmla="*/ 587465 w 826641"/>
                  <a:gd name="connsiteY69" fmla="*/ 746373 h 826641"/>
                  <a:gd name="connsiteX70" fmla="*/ 606906 w 826641"/>
                  <a:gd name="connsiteY70" fmla="*/ 746373 h 826641"/>
                  <a:gd name="connsiteX71" fmla="*/ 621714 w 826641"/>
                  <a:gd name="connsiteY71" fmla="*/ 731580 h 826641"/>
                  <a:gd name="connsiteX72" fmla="*/ 633716 w 826641"/>
                  <a:gd name="connsiteY72" fmla="*/ 736543 h 826641"/>
                  <a:gd name="connsiteX73" fmla="*/ 633716 w 826641"/>
                  <a:gd name="connsiteY73" fmla="*/ 757468 h 826641"/>
                  <a:gd name="connsiteX74" fmla="*/ 647465 w 826641"/>
                  <a:gd name="connsiteY74" fmla="*/ 771217 h 826641"/>
                  <a:gd name="connsiteX75" fmla="*/ 702460 w 826641"/>
                  <a:gd name="connsiteY75" fmla="*/ 771217 h 826641"/>
                  <a:gd name="connsiteX76" fmla="*/ 716208 w 826641"/>
                  <a:gd name="connsiteY76" fmla="*/ 757468 h 826641"/>
                  <a:gd name="connsiteX77" fmla="*/ 716208 w 826641"/>
                  <a:gd name="connsiteY77" fmla="*/ 736543 h 826641"/>
                  <a:gd name="connsiteX78" fmla="*/ 728211 w 826641"/>
                  <a:gd name="connsiteY78" fmla="*/ 731580 h 826641"/>
                  <a:gd name="connsiteX79" fmla="*/ 743019 w 826641"/>
                  <a:gd name="connsiteY79" fmla="*/ 746373 h 826641"/>
                  <a:gd name="connsiteX80" fmla="*/ 743706 w 826641"/>
                  <a:gd name="connsiteY80" fmla="*/ 747019 h 826641"/>
                  <a:gd name="connsiteX81" fmla="*/ 743706 w 826641"/>
                  <a:gd name="connsiteY81" fmla="*/ 798715 h 826641"/>
                  <a:gd name="connsiteX82" fmla="*/ 28786 w 826641"/>
                  <a:gd name="connsiteY82" fmla="*/ 798715 h 826641"/>
                  <a:gd name="connsiteX83" fmla="*/ 798715 w 826641"/>
                  <a:gd name="connsiteY83" fmla="*/ 633730 h 826641"/>
                  <a:gd name="connsiteX84" fmla="*/ 781364 w 826641"/>
                  <a:gd name="connsiteY84" fmla="*/ 633730 h 826641"/>
                  <a:gd name="connsiteX85" fmla="*/ 768055 w 826641"/>
                  <a:gd name="connsiteY85" fmla="*/ 644041 h 826641"/>
                  <a:gd name="connsiteX86" fmla="*/ 757798 w 826641"/>
                  <a:gd name="connsiteY86" fmla="*/ 668789 h 826641"/>
                  <a:gd name="connsiteX87" fmla="*/ 759916 w 826641"/>
                  <a:gd name="connsiteY87" fmla="*/ 685494 h 826641"/>
                  <a:gd name="connsiteX88" fmla="*/ 772193 w 826641"/>
                  <a:gd name="connsiteY88" fmla="*/ 697758 h 826641"/>
                  <a:gd name="connsiteX89" fmla="*/ 752753 w 826641"/>
                  <a:gd name="connsiteY89" fmla="*/ 717212 h 826641"/>
                  <a:gd name="connsiteX90" fmla="*/ 740475 w 826641"/>
                  <a:gd name="connsiteY90" fmla="*/ 704948 h 826641"/>
                  <a:gd name="connsiteX91" fmla="*/ 723757 w 826641"/>
                  <a:gd name="connsiteY91" fmla="*/ 702831 h 826641"/>
                  <a:gd name="connsiteX92" fmla="*/ 699023 w 826641"/>
                  <a:gd name="connsiteY92" fmla="*/ 713060 h 826641"/>
                  <a:gd name="connsiteX93" fmla="*/ 688725 w 826641"/>
                  <a:gd name="connsiteY93" fmla="*/ 726369 h 826641"/>
                  <a:gd name="connsiteX94" fmla="*/ 688725 w 826641"/>
                  <a:gd name="connsiteY94" fmla="*/ 743720 h 826641"/>
                  <a:gd name="connsiteX95" fmla="*/ 661227 w 826641"/>
                  <a:gd name="connsiteY95" fmla="*/ 743720 h 826641"/>
                  <a:gd name="connsiteX96" fmla="*/ 661227 w 826641"/>
                  <a:gd name="connsiteY96" fmla="*/ 726369 h 826641"/>
                  <a:gd name="connsiteX97" fmla="*/ 650916 w 826641"/>
                  <a:gd name="connsiteY97" fmla="*/ 713060 h 826641"/>
                  <a:gd name="connsiteX98" fmla="*/ 626182 w 826641"/>
                  <a:gd name="connsiteY98" fmla="*/ 702831 h 826641"/>
                  <a:gd name="connsiteX99" fmla="*/ 609463 w 826641"/>
                  <a:gd name="connsiteY99" fmla="*/ 704948 h 826641"/>
                  <a:gd name="connsiteX100" fmla="*/ 597186 w 826641"/>
                  <a:gd name="connsiteY100" fmla="*/ 717212 h 826641"/>
                  <a:gd name="connsiteX101" fmla="*/ 577745 w 826641"/>
                  <a:gd name="connsiteY101" fmla="*/ 697758 h 826641"/>
                  <a:gd name="connsiteX102" fmla="*/ 590023 w 826641"/>
                  <a:gd name="connsiteY102" fmla="*/ 685494 h 826641"/>
                  <a:gd name="connsiteX103" fmla="*/ 592140 w 826641"/>
                  <a:gd name="connsiteY103" fmla="*/ 668789 h 826641"/>
                  <a:gd name="connsiteX104" fmla="*/ 581884 w 826641"/>
                  <a:gd name="connsiteY104" fmla="*/ 644041 h 826641"/>
                  <a:gd name="connsiteX105" fmla="*/ 568589 w 826641"/>
                  <a:gd name="connsiteY105" fmla="*/ 633730 h 826641"/>
                  <a:gd name="connsiteX106" fmla="*/ 551238 w 826641"/>
                  <a:gd name="connsiteY106" fmla="*/ 633730 h 826641"/>
                  <a:gd name="connsiteX107" fmla="*/ 551238 w 826641"/>
                  <a:gd name="connsiteY107" fmla="*/ 606233 h 826641"/>
                  <a:gd name="connsiteX108" fmla="*/ 568589 w 826641"/>
                  <a:gd name="connsiteY108" fmla="*/ 606233 h 826641"/>
                  <a:gd name="connsiteX109" fmla="*/ 581897 w 826641"/>
                  <a:gd name="connsiteY109" fmla="*/ 595921 h 826641"/>
                  <a:gd name="connsiteX110" fmla="*/ 592154 w 826641"/>
                  <a:gd name="connsiteY110" fmla="*/ 571173 h 826641"/>
                  <a:gd name="connsiteX111" fmla="*/ 590036 w 826641"/>
                  <a:gd name="connsiteY111" fmla="*/ 554469 h 826641"/>
                  <a:gd name="connsiteX112" fmla="*/ 577759 w 826641"/>
                  <a:gd name="connsiteY112" fmla="*/ 542205 h 826641"/>
                  <a:gd name="connsiteX113" fmla="*/ 597200 w 826641"/>
                  <a:gd name="connsiteY113" fmla="*/ 522750 h 826641"/>
                  <a:gd name="connsiteX114" fmla="*/ 609477 w 826641"/>
                  <a:gd name="connsiteY114" fmla="*/ 535014 h 826641"/>
                  <a:gd name="connsiteX115" fmla="*/ 626196 w 826641"/>
                  <a:gd name="connsiteY115" fmla="*/ 537131 h 826641"/>
                  <a:gd name="connsiteX116" fmla="*/ 650930 w 826641"/>
                  <a:gd name="connsiteY116" fmla="*/ 526902 h 826641"/>
                  <a:gd name="connsiteX117" fmla="*/ 661241 w 826641"/>
                  <a:gd name="connsiteY117" fmla="*/ 513594 h 826641"/>
                  <a:gd name="connsiteX118" fmla="*/ 661241 w 826641"/>
                  <a:gd name="connsiteY118" fmla="*/ 496243 h 826641"/>
                  <a:gd name="connsiteX119" fmla="*/ 688739 w 826641"/>
                  <a:gd name="connsiteY119" fmla="*/ 496243 h 826641"/>
                  <a:gd name="connsiteX120" fmla="*/ 688739 w 826641"/>
                  <a:gd name="connsiteY120" fmla="*/ 513594 h 826641"/>
                  <a:gd name="connsiteX121" fmla="*/ 699050 w 826641"/>
                  <a:gd name="connsiteY121" fmla="*/ 526902 h 826641"/>
                  <a:gd name="connsiteX122" fmla="*/ 723784 w 826641"/>
                  <a:gd name="connsiteY122" fmla="*/ 537131 h 826641"/>
                  <a:gd name="connsiteX123" fmla="*/ 740502 w 826641"/>
                  <a:gd name="connsiteY123" fmla="*/ 535014 h 826641"/>
                  <a:gd name="connsiteX124" fmla="*/ 752780 w 826641"/>
                  <a:gd name="connsiteY124" fmla="*/ 522750 h 826641"/>
                  <a:gd name="connsiteX125" fmla="*/ 772221 w 826641"/>
                  <a:gd name="connsiteY125" fmla="*/ 542205 h 826641"/>
                  <a:gd name="connsiteX126" fmla="*/ 759943 w 826641"/>
                  <a:gd name="connsiteY126" fmla="*/ 554469 h 826641"/>
                  <a:gd name="connsiteX127" fmla="*/ 757826 w 826641"/>
                  <a:gd name="connsiteY127" fmla="*/ 571173 h 826641"/>
                  <a:gd name="connsiteX128" fmla="*/ 768082 w 826641"/>
                  <a:gd name="connsiteY128" fmla="*/ 595921 h 826641"/>
                  <a:gd name="connsiteX129" fmla="*/ 781391 w 826641"/>
                  <a:gd name="connsiteY129" fmla="*/ 606233 h 826641"/>
                  <a:gd name="connsiteX130" fmla="*/ 798715 w 826641"/>
                  <a:gd name="connsiteY130" fmla="*/ 606233 h 826641"/>
                  <a:gd name="connsiteX131" fmla="*/ 798715 w 826641"/>
                  <a:gd name="connsiteY131" fmla="*/ 633730 h 82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826641" h="826641">
                    <a:moveTo>
                      <a:pt x="812463" y="578735"/>
                    </a:moveTo>
                    <a:lnTo>
                      <a:pt x="791538" y="578735"/>
                    </a:lnTo>
                    <a:cubicBezTo>
                      <a:pt x="790094" y="574652"/>
                      <a:pt x="788417" y="570637"/>
                      <a:pt x="786574" y="566732"/>
                    </a:cubicBezTo>
                    <a:lnTo>
                      <a:pt x="801368" y="551925"/>
                    </a:lnTo>
                    <a:cubicBezTo>
                      <a:pt x="803953" y="549340"/>
                      <a:pt x="805396" y="545848"/>
                      <a:pt x="805396" y="542205"/>
                    </a:cubicBezTo>
                    <a:cubicBezTo>
                      <a:pt x="805396" y="538561"/>
                      <a:pt x="803953" y="535055"/>
                      <a:pt x="801368" y="532484"/>
                    </a:cubicBezTo>
                    <a:lnTo>
                      <a:pt x="771217" y="502333"/>
                    </a:lnTo>
                    <a:lnTo>
                      <a:pt x="771217" y="152525"/>
                    </a:lnTo>
                    <a:cubicBezTo>
                      <a:pt x="771217" y="152236"/>
                      <a:pt x="771066" y="151975"/>
                      <a:pt x="771052" y="151686"/>
                    </a:cubicBezTo>
                    <a:cubicBezTo>
                      <a:pt x="770970" y="150449"/>
                      <a:pt x="770736" y="149266"/>
                      <a:pt x="770337" y="148098"/>
                    </a:cubicBezTo>
                    <a:cubicBezTo>
                      <a:pt x="770186" y="147672"/>
                      <a:pt x="770076" y="147259"/>
                      <a:pt x="769897" y="146847"/>
                    </a:cubicBezTo>
                    <a:cubicBezTo>
                      <a:pt x="769224" y="145375"/>
                      <a:pt x="768385" y="143987"/>
                      <a:pt x="767202" y="142804"/>
                    </a:cubicBezTo>
                    <a:lnTo>
                      <a:pt x="629715" y="5317"/>
                    </a:lnTo>
                    <a:cubicBezTo>
                      <a:pt x="628533" y="4135"/>
                      <a:pt x="627144" y="3296"/>
                      <a:pt x="625687" y="2623"/>
                    </a:cubicBezTo>
                    <a:cubicBezTo>
                      <a:pt x="625261" y="2430"/>
                      <a:pt x="624835" y="2320"/>
                      <a:pt x="624395" y="2169"/>
                    </a:cubicBezTo>
                    <a:cubicBezTo>
                      <a:pt x="623253" y="1770"/>
                      <a:pt x="622085" y="1550"/>
                      <a:pt x="620875" y="1468"/>
                    </a:cubicBezTo>
                    <a:cubicBezTo>
                      <a:pt x="620559" y="1440"/>
                      <a:pt x="620284" y="1289"/>
                      <a:pt x="619981" y="1289"/>
                    </a:cubicBezTo>
                    <a:lnTo>
                      <a:pt x="15038" y="1289"/>
                    </a:lnTo>
                    <a:cubicBezTo>
                      <a:pt x="7435" y="1289"/>
                      <a:pt x="1289" y="7448"/>
                      <a:pt x="1289" y="15038"/>
                    </a:cubicBezTo>
                    <a:lnTo>
                      <a:pt x="1289" y="812463"/>
                    </a:lnTo>
                    <a:cubicBezTo>
                      <a:pt x="1289" y="820053"/>
                      <a:pt x="7435" y="826212"/>
                      <a:pt x="15038" y="826212"/>
                    </a:cubicBezTo>
                    <a:lnTo>
                      <a:pt x="757468" y="826212"/>
                    </a:lnTo>
                    <a:cubicBezTo>
                      <a:pt x="765071" y="826212"/>
                      <a:pt x="771217" y="820053"/>
                      <a:pt x="771217" y="812463"/>
                    </a:cubicBezTo>
                    <a:lnTo>
                      <a:pt x="771217" y="737629"/>
                    </a:lnTo>
                    <a:lnTo>
                      <a:pt x="801354" y="707478"/>
                    </a:lnTo>
                    <a:cubicBezTo>
                      <a:pt x="803939" y="704893"/>
                      <a:pt x="805383" y="701401"/>
                      <a:pt x="805383" y="697758"/>
                    </a:cubicBezTo>
                    <a:cubicBezTo>
                      <a:pt x="805383" y="694114"/>
                      <a:pt x="803939" y="690608"/>
                      <a:pt x="801354" y="688037"/>
                    </a:cubicBezTo>
                    <a:lnTo>
                      <a:pt x="786561" y="673230"/>
                    </a:lnTo>
                    <a:cubicBezTo>
                      <a:pt x="788417" y="669325"/>
                      <a:pt x="790080" y="665311"/>
                      <a:pt x="791524" y="661227"/>
                    </a:cubicBezTo>
                    <a:lnTo>
                      <a:pt x="812463" y="661227"/>
                    </a:lnTo>
                    <a:cubicBezTo>
                      <a:pt x="820066" y="661227"/>
                      <a:pt x="826212" y="655068"/>
                      <a:pt x="826212" y="647479"/>
                    </a:cubicBezTo>
                    <a:lnTo>
                      <a:pt x="826212" y="592484"/>
                    </a:lnTo>
                    <a:cubicBezTo>
                      <a:pt x="826212" y="584895"/>
                      <a:pt x="820066" y="578735"/>
                      <a:pt x="812463" y="578735"/>
                    </a:cubicBezTo>
                    <a:close/>
                    <a:moveTo>
                      <a:pt x="633730" y="48227"/>
                    </a:moveTo>
                    <a:lnTo>
                      <a:pt x="724279" y="138776"/>
                    </a:lnTo>
                    <a:lnTo>
                      <a:pt x="633730" y="138776"/>
                    </a:lnTo>
                    <a:lnTo>
                      <a:pt x="633730" y="48227"/>
                    </a:lnTo>
                    <a:close/>
                    <a:moveTo>
                      <a:pt x="28786" y="798715"/>
                    </a:moveTo>
                    <a:lnTo>
                      <a:pt x="28786" y="28786"/>
                    </a:lnTo>
                    <a:lnTo>
                      <a:pt x="606233" y="28786"/>
                    </a:lnTo>
                    <a:lnTo>
                      <a:pt x="606233" y="152525"/>
                    </a:lnTo>
                    <a:cubicBezTo>
                      <a:pt x="606233" y="160114"/>
                      <a:pt x="612378" y="166274"/>
                      <a:pt x="619981" y="166274"/>
                    </a:cubicBezTo>
                    <a:lnTo>
                      <a:pt x="743720" y="166274"/>
                    </a:lnTo>
                    <a:lnTo>
                      <a:pt x="743720" y="492957"/>
                    </a:lnTo>
                    <a:cubicBezTo>
                      <a:pt x="743486" y="493163"/>
                      <a:pt x="743266" y="493383"/>
                      <a:pt x="743032" y="493603"/>
                    </a:cubicBezTo>
                    <a:lnTo>
                      <a:pt x="728225" y="508397"/>
                    </a:lnTo>
                    <a:cubicBezTo>
                      <a:pt x="724320" y="506541"/>
                      <a:pt x="720319" y="504877"/>
                      <a:pt x="716222" y="503433"/>
                    </a:cubicBezTo>
                    <a:lnTo>
                      <a:pt x="716222" y="482494"/>
                    </a:lnTo>
                    <a:cubicBezTo>
                      <a:pt x="716222" y="474905"/>
                      <a:pt x="710077" y="468745"/>
                      <a:pt x="702474" y="468745"/>
                    </a:cubicBezTo>
                    <a:lnTo>
                      <a:pt x="647479" y="468745"/>
                    </a:lnTo>
                    <a:cubicBezTo>
                      <a:pt x="639876" y="468745"/>
                      <a:pt x="633730" y="474905"/>
                      <a:pt x="633730" y="482494"/>
                    </a:cubicBezTo>
                    <a:lnTo>
                      <a:pt x="633730" y="503420"/>
                    </a:lnTo>
                    <a:cubicBezTo>
                      <a:pt x="629633" y="504863"/>
                      <a:pt x="625632" y="506527"/>
                      <a:pt x="621727" y="508383"/>
                    </a:cubicBezTo>
                    <a:lnTo>
                      <a:pt x="606920" y="493589"/>
                    </a:lnTo>
                    <a:cubicBezTo>
                      <a:pt x="601544" y="488214"/>
                      <a:pt x="592855" y="488214"/>
                      <a:pt x="587479" y="493589"/>
                    </a:cubicBezTo>
                    <a:lnTo>
                      <a:pt x="548598" y="532484"/>
                    </a:lnTo>
                    <a:cubicBezTo>
                      <a:pt x="546013" y="535069"/>
                      <a:pt x="544570" y="538561"/>
                      <a:pt x="544570" y="542205"/>
                    </a:cubicBezTo>
                    <a:cubicBezTo>
                      <a:pt x="544570" y="545848"/>
                      <a:pt x="546013" y="549354"/>
                      <a:pt x="548598" y="551925"/>
                    </a:cubicBezTo>
                    <a:lnTo>
                      <a:pt x="563391" y="566732"/>
                    </a:lnTo>
                    <a:cubicBezTo>
                      <a:pt x="561535" y="570637"/>
                      <a:pt x="559872" y="574652"/>
                      <a:pt x="558428" y="578735"/>
                    </a:cubicBezTo>
                    <a:lnTo>
                      <a:pt x="537489" y="578735"/>
                    </a:lnTo>
                    <a:cubicBezTo>
                      <a:pt x="529886" y="578735"/>
                      <a:pt x="523740" y="584895"/>
                      <a:pt x="523740" y="592484"/>
                    </a:cubicBezTo>
                    <a:lnTo>
                      <a:pt x="523740" y="647479"/>
                    </a:lnTo>
                    <a:cubicBezTo>
                      <a:pt x="523740" y="655068"/>
                      <a:pt x="529886" y="661227"/>
                      <a:pt x="537489" y="661227"/>
                    </a:cubicBezTo>
                    <a:lnTo>
                      <a:pt x="558414" y="661227"/>
                    </a:lnTo>
                    <a:cubicBezTo>
                      <a:pt x="559858" y="665311"/>
                      <a:pt x="561535" y="669325"/>
                      <a:pt x="563378" y="673230"/>
                    </a:cubicBezTo>
                    <a:lnTo>
                      <a:pt x="548584" y="688037"/>
                    </a:lnTo>
                    <a:cubicBezTo>
                      <a:pt x="545999" y="690622"/>
                      <a:pt x="544556" y="694114"/>
                      <a:pt x="544556" y="697758"/>
                    </a:cubicBezTo>
                    <a:cubicBezTo>
                      <a:pt x="544556" y="701401"/>
                      <a:pt x="545999" y="704907"/>
                      <a:pt x="548584" y="707478"/>
                    </a:cubicBezTo>
                    <a:lnTo>
                      <a:pt x="587465" y="746373"/>
                    </a:lnTo>
                    <a:cubicBezTo>
                      <a:pt x="592841" y="751749"/>
                      <a:pt x="601530" y="751749"/>
                      <a:pt x="606906" y="746373"/>
                    </a:cubicBezTo>
                    <a:lnTo>
                      <a:pt x="621714" y="731580"/>
                    </a:lnTo>
                    <a:cubicBezTo>
                      <a:pt x="625618" y="733436"/>
                      <a:pt x="629619" y="735099"/>
                      <a:pt x="633716" y="736543"/>
                    </a:cubicBezTo>
                    <a:lnTo>
                      <a:pt x="633716" y="757468"/>
                    </a:lnTo>
                    <a:cubicBezTo>
                      <a:pt x="633716" y="765058"/>
                      <a:pt x="639862" y="771217"/>
                      <a:pt x="647465" y="771217"/>
                    </a:cubicBezTo>
                    <a:lnTo>
                      <a:pt x="702460" y="771217"/>
                    </a:lnTo>
                    <a:cubicBezTo>
                      <a:pt x="710063" y="771217"/>
                      <a:pt x="716208" y="765058"/>
                      <a:pt x="716208" y="757468"/>
                    </a:cubicBezTo>
                    <a:lnTo>
                      <a:pt x="716208" y="736543"/>
                    </a:lnTo>
                    <a:cubicBezTo>
                      <a:pt x="720306" y="735099"/>
                      <a:pt x="724307" y="733436"/>
                      <a:pt x="728211" y="731580"/>
                    </a:cubicBezTo>
                    <a:lnTo>
                      <a:pt x="743019" y="746373"/>
                    </a:lnTo>
                    <a:cubicBezTo>
                      <a:pt x="743252" y="746593"/>
                      <a:pt x="743472" y="746813"/>
                      <a:pt x="743706" y="747019"/>
                    </a:cubicBezTo>
                    <a:lnTo>
                      <a:pt x="743706" y="798715"/>
                    </a:lnTo>
                    <a:lnTo>
                      <a:pt x="28786" y="798715"/>
                    </a:lnTo>
                    <a:close/>
                    <a:moveTo>
                      <a:pt x="798715" y="633730"/>
                    </a:moveTo>
                    <a:lnTo>
                      <a:pt x="781364" y="633730"/>
                    </a:lnTo>
                    <a:cubicBezTo>
                      <a:pt x="775094" y="633730"/>
                      <a:pt x="769622" y="637965"/>
                      <a:pt x="768055" y="644041"/>
                    </a:cubicBezTo>
                    <a:cubicBezTo>
                      <a:pt x="765800" y="652758"/>
                      <a:pt x="762349" y="661090"/>
                      <a:pt x="757798" y="668789"/>
                    </a:cubicBezTo>
                    <a:cubicBezTo>
                      <a:pt x="754622" y="674192"/>
                      <a:pt x="755489" y="681067"/>
                      <a:pt x="759916" y="685494"/>
                    </a:cubicBezTo>
                    <a:lnTo>
                      <a:pt x="772193" y="697758"/>
                    </a:lnTo>
                    <a:lnTo>
                      <a:pt x="752753" y="717212"/>
                    </a:lnTo>
                    <a:lnTo>
                      <a:pt x="740475" y="704948"/>
                    </a:lnTo>
                    <a:cubicBezTo>
                      <a:pt x="736048" y="700507"/>
                      <a:pt x="729174" y="699641"/>
                      <a:pt x="723757" y="702831"/>
                    </a:cubicBezTo>
                    <a:cubicBezTo>
                      <a:pt x="716071" y="707368"/>
                      <a:pt x="707753" y="710805"/>
                      <a:pt x="699023" y="713060"/>
                    </a:cubicBezTo>
                    <a:cubicBezTo>
                      <a:pt x="692973" y="714614"/>
                      <a:pt x="688725" y="720099"/>
                      <a:pt x="688725" y="726369"/>
                    </a:cubicBezTo>
                    <a:lnTo>
                      <a:pt x="688725" y="743720"/>
                    </a:lnTo>
                    <a:lnTo>
                      <a:pt x="661227" y="743720"/>
                    </a:lnTo>
                    <a:lnTo>
                      <a:pt x="661227" y="726369"/>
                    </a:lnTo>
                    <a:cubicBezTo>
                      <a:pt x="661227" y="720099"/>
                      <a:pt x="656979" y="714627"/>
                      <a:pt x="650916" y="713060"/>
                    </a:cubicBezTo>
                    <a:cubicBezTo>
                      <a:pt x="642185" y="710805"/>
                      <a:pt x="633867" y="707368"/>
                      <a:pt x="626182" y="702831"/>
                    </a:cubicBezTo>
                    <a:cubicBezTo>
                      <a:pt x="620792" y="699641"/>
                      <a:pt x="613891" y="700494"/>
                      <a:pt x="609463" y="704948"/>
                    </a:cubicBezTo>
                    <a:lnTo>
                      <a:pt x="597186" y="717212"/>
                    </a:lnTo>
                    <a:lnTo>
                      <a:pt x="577745" y="697758"/>
                    </a:lnTo>
                    <a:lnTo>
                      <a:pt x="590023" y="685494"/>
                    </a:lnTo>
                    <a:cubicBezTo>
                      <a:pt x="594450" y="681067"/>
                      <a:pt x="595330" y="674192"/>
                      <a:pt x="592140" y="668789"/>
                    </a:cubicBezTo>
                    <a:cubicBezTo>
                      <a:pt x="587589" y="661090"/>
                      <a:pt x="584138" y="652758"/>
                      <a:pt x="581884" y="644041"/>
                    </a:cubicBezTo>
                    <a:cubicBezTo>
                      <a:pt x="580316" y="637965"/>
                      <a:pt x="574858" y="633730"/>
                      <a:pt x="568589" y="633730"/>
                    </a:cubicBezTo>
                    <a:lnTo>
                      <a:pt x="551238" y="633730"/>
                    </a:lnTo>
                    <a:lnTo>
                      <a:pt x="551238" y="606233"/>
                    </a:lnTo>
                    <a:lnTo>
                      <a:pt x="568589" y="606233"/>
                    </a:lnTo>
                    <a:cubicBezTo>
                      <a:pt x="574858" y="606233"/>
                      <a:pt x="580330" y="601998"/>
                      <a:pt x="581897" y="595921"/>
                    </a:cubicBezTo>
                    <a:cubicBezTo>
                      <a:pt x="584152" y="587204"/>
                      <a:pt x="587603" y="578873"/>
                      <a:pt x="592154" y="571173"/>
                    </a:cubicBezTo>
                    <a:cubicBezTo>
                      <a:pt x="595330" y="565770"/>
                      <a:pt x="594464" y="558896"/>
                      <a:pt x="590036" y="554469"/>
                    </a:cubicBezTo>
                    <a:lnTo>
                      <a:pt x="577759" y="542205"/>
                    </a:lnTo>
                    <a:lnTo>
                      <a:pt x="597200" y="522750"/>
                    </a:lnTo>
                    <a:lnTo>
                      <a:pt x="609477" y="535014"/>
                    </a:lnTo>
                    <a:cubicBezTo>
                      <a:pt x="613918" y="539469"/>
                      <a:pt x="620806" y="540335"/>
                      <a:pt x="626196" y="537131"/>
                    </a:cubicBezTo>
                    <a:cubicBezTo>
                      <a:pt x="633881" y="532594"/>
                      <a:pt x="642199" y="529157"/>
                      <a:pt x="650930" y="526902"/>
                    </a:cubicBezTo>
                    <a:cubicBezTo>
                      <a:pt x="656993" y="525335"/>
                      <a:pt x="661241" y="519863"/>
                      <a:pt x="661241" y="513594"/>
                    </a:cubicBezTo>
                    <a:lnTo>
                      <a:pt x="661241" y="496243"/>
                    </a:lnTo>
                    <a:lnTo>
                      <a:pt x="688739" y="496243"/>
                    </a:lnTo>
                    <a:lnTo>
                      <a:pt x="688739" y="513594"/>
                    </a:lnTo>
                    <a:cubicBezTo>
                      <a:pt x="688739" y="519863"/>
                      <a:pt x="692987" y="525335"/>
                      <a:pt x="699050" y="526902"/>
                    </a:cubicBezTo>
                    <a:cubicBezTo>
                      <a:pt x="707781" y="529157"/>
                      <a:pt x="716099" y="532594"/>
                      <a:pt x="723784" y="537131"/>
                    </a:cubicBezTo>
                    <a:cubicBezTo>
                      <a:pt x="729174" y="540321"/>
                      <a:pt x="736062" y="539455"/>
                      <a:pt x="740502" y="535014"/>
                    </a:cubicBezTo>
                    <a:lnTo>
                      <a:pt x="752780" y="522750"/>
                    </a:lnTo>
                    <a:lnTo>
                      <a:pt x="772221" y="542205"/>
                    </a:lnTo>
                    <a:lnTo>
                      <a:pt x="759943" y="554469"/>
                    </a:lnTo>
                    <a:cubicBezTo>
                      <a:pt x="755516" y="558896"/>
                      <a:pt x="754636" y="565770"/>
                      <a:pt x="757826" y="571173"/>
                    </a:cubicBezTo>
                    <a:cubicBezTo>
                      <a:pt x="762377" y="578873"/>
                      <a:pt x="765828" y="587204"/>
                      <a:pt x="768082" y="595921"/>
                    </a:cubicBezTo>
                    <a:cubicBezTo>
                      <a:pt x="769650" y="601984"/>
                      <a:pt x="775122" y="606233"/>
                      <a:pt x="781391" y="606233"/>
                    </a:cubicBezTo>
                    <a:lnTo>
                      <a:pt x="798715" y="606233"/>
                    </a:lnTo>
                    <a:lnTo>
                      <a:pt x="798715" y="63373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/>
              </a:p>
            </p:txBody>
          </p:sp>
        </p:grpSp>
      </p:grpSp>
      <p:grpSp>
        <p:nvGrpSpPr>
          <p:cNvPr id="5" name="组合 4"/>
          <p:cNvGrpSpPr/>
          <p:nvPr/>
        </p:nvGrpSpPr>
        <p:grpSpPr>
          <a:xfrm>
            <a:off x="1077096" y="3215153"/>
            <a:ext cx="2070360" cy="1251226"/>
            <a:chOff x="1095352" y="2796053"/>
            <a:chExt cx="2070360" cy="1251226"/>
          </a:xfrm>
        </p:grpSpPr>
        <p:sp>
          <p:nvSpPr>
            <p:cNvPr id="166" name="矩形 165"/>
            <p:cNvSpPr/>
            <p:nvPr/>
          </p:nvSpPr>
          <p:spPr>
            <a:xfrm>
              <a:off x="1095352" y="3407834"/>
              <a:ext cx="2070360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67" name="矩形 166"/>
            <p:cNvSpPr/>
            <p:nvPr/>
          </p:nvSpPr>
          <p:spPr>
            <a:xfrm>
              <a:off x="1344108" y="2796053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24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添加標題</a:t>
              </a:r>
              <a:endParaRPr lang="zh-CN" altLang="en-US" sz="24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168" name="直接连接符 167"/>
            <p:cNvCxnSpPr/>
            <p:nvPr/>
          </p:nvCxnSpPr>
          <p:spPr>
            <a:xfrm>
              <a:off x="1096585" y="3308552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9" name="组合 168"/>
          <p:cNvGrpSpPr/>
          <p:nvPr/>
        </p:nvGrpSpPr>
        <p:grpSpPr>
          <a:xfrm>
            <a:off x="3748673" y="3215153"/>
            <a:ext cx="2070360" cy="1251226"/>
            <a:chOff x="1095352" y="2796053"/>
            <a:chExt cx="2070360" cy="1251226"/>
          </a:xfrm>
        </p:grpSpPr>
        <p:sp>
          <p:nvSpPr>
            <p:cNvPr id="170" name="矩形 169"/>
            <p:cNvSpPr/>
            <p:nvPr/>
          </p:nvSpPr>
          <p:spPr>
            <a:xfrm>
              <a:off x="1095352" y="3407834"/>
              <a:ext cx="2070360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71" name="矩形 170"/>
            <p:cNvSpPr/>
            <p:nvPr/>
          </p:nvSpPr>
          <p:spPr>
            <a:xfrm>
              <a:off x="1344108" y="2796053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24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添加標題</a:t>
              </a:r>
              <a:endParaRPr lang="zh-CN" altLang="en-US" sz="24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172" name="直接连接符 171"/>
            <p:cNvCxnSpPr/>
            <p:nvPr/>
          </p:nvCxnSpPr>
          <p:spPr>
            <a:xfrm>
              <a:off x="1096585" y="3308552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3" name="组合 172"/>
          <p:cNvGrpSpPr/>
          <p:nvPr/>
        </p:nvGrpSpPr>
        <p:grpSpPr>
          <a:xfrm>
            <a:off x="6420250" y="3215153"/>
            <a:ext cx="2070360" cy="1251226"/>
            <a:chOff x="1095352" y="2796053"/>
            <a:chExt cx="2070360" cy="1251226"/>
          </a:xfrm>
        </p:grpSpPr>
        <p:sp>
          <p:nvSpPr>
            <p:cNvPr id="174" name="矩形 173"/>
            <p:cNvSpPr/>
            <p:nvPr/>
          </p:nvSpPr>
          <p:spPr>
            <a:xfrm>
              <a:off x="1095352" y="3407834"/>
              <a:ext cx="2070360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75" name="矩形 174"/>
            <p:cNvSpPr/>
            <p:nvPr/>
          </p:nvSpPr>
          <p:spPr>
            <a:xfrm>
              <a:off x="1344108" y="2796053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24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添加標題</a:t>
              </a:r>
              <a:endParaRPr lang="zh-CN" altLang="en-US" sz="24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176" name="直接连接符 175"/>
            <p:cNvCxnSpPr/>
            <p:nvPr/>
          </p:nvCxnSpPr>
          <p:spPr>
            <a:xfrm>
              <a:off x="1096585" y="3308552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组合 176"/>
          <p:cNvGrpSpPr/>
          <p:nvPr/>
        </p:nvGrpSpPr>
        <p:grpSpPr>
          <a:xfrm>
            <a:off x="9091828" y="3215153"/>
            <a:ext cx="2070360" cy="1251226"/>
            <a:chOff x="1095352" y="2796053"/>
            <a:chExt cx="2070360" cy="1251226"/>
          </a:xfrm>
        </p:grpSpPr>
        <p:sp>
          <p:nvSpPr>
            <p:cNvPr id="178" name="矩形 177"/>
            <p:cNvSpPr/>
            <p:nvPr/>
          </p:nvSpPr>
          <p:spPr>
            <a:xfrm>
              <a:off x="1095352" y="3407834"/>
              <a:ext cx="2070360" cy="63944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79" name="矩形 178"/>
            <p:cNvSpPr/>
            <p:nvPr/>
          </p:nvSpPr>
          <p:spPr>
            <a:xfrm>
              <a:off x="1344108" y="2796053"/>
              <a:ext cx="1457960" cy="46672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24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添加標題</a:t>
              </a:r>
              <a:endParaRPr lang="zh-CN" altLang="en-US" sz="24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cxnSp>
          <p:nvCxnSpPr>
            <p:cNvPr id="180" name="直接连接符 179"/>
            <p:cNvCxnSpPr/>
            <p:nvPr/>
          </p:nvCxnSpPr>
          <p:spPr>
            <a:xfrm>
              <a:off x="1096585" y="3308552"/>
              <a:ext cx="19651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1" name="文本框 180"/>
          <p:cNvSpPr txBox="1"/>
          <p:nvPr/>
        </p:nvSpPr>
        <p:spPr>
          <a:xfrm>
            <a:off x="3130774" y="1012423"/>
            <a:ext cx="5930452" cy="730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單擊此處輸入對下文的總結觀點</a:t>
            </a:r>
            <a:endParaRPr lang="en-US" altLang="zh-CN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182" name="组合 181"/>
          <p:cNvGrpSpPr/>
          <p:nvPr/>
        </p:nvGrpSpPr>
        <p:grpSpPr>
          <a:xfrm>
            <a:off x="858221" y="1358223"/>
            <a:ext cx="2124647" cy="92352"/>
            <a:chOff x="858221" y="1396323"/>
            <a:chExt cx="2124647" cy="92352"/>
          </a:xfrm>
        </p:grpSpPr>
        <p:cxnSp>
          <p:nvCxnSpPr>
            <p:cNvPr id="183" name="直接连接符 182"/>
            <p:cNvCxnSpPr/>
            <p:nvPr/>
          </p:nvCxnSpPr>
          <p:spPr>
            <a:xfrm>
              <a:off x="858221" y="1435100"/>
              <a:ext cx="2078072" cy="0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椭圆 183"/>
            <p:cNvSpPr/>
            <p:nvPr/>
          </p:nvSpPr>
          <p:spPr>
            <a:xfrm>
              <a:off x="2890516" y="1396323"/>
              <a:ext cx="92352" cy="923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5" name="组合 184"/>
          <p:cNvGrpSpPr/>
          <p:nvPr/>
        </p:nvGrpSpPr>
        <p:grpSpPr>
          <a:xfrm>
            <a:off x="9149999" y="1358223"/>
            <a:ext cx="2124248" cy="92352"/>
            <a:chOff x="9162877" y="1396323"/>
            <a:chExt cx="2124248" cy="92352"/>
          </a:xfrm>
        </p:grpSpPr>
        <p:cxnSp>
          <p:nvCxnSpPr>
            <p:cNvPr id="186" name="直接连接符 185"/>
            <p:cNvCxnSpPr/>
            <p:nvPr/>
          </p:nvCxnSpPr>
          <p:spPr>
            <a:xfrm flipH="1">
              <a:off x="9209053" y="1435100"/>
              <a:ext cx="2078072" cy="0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7" name="椭圆 186"/>
            <p:cNvSpPr/>
            <p:nvPr/>
          </p:nvSpPr>
          <p:spPr>
            <a:xfrm>
              <a:off x="9162877" y="1396323"/>
              <a:ext cx="92352" cy="923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38" name="组合 137"/>
          <p:cNvGrpSpPr/>
          <p:nvPr/>
        </p:nvGrpSpPr>
        <p:grpSpPr>
          <a:xfrm>
            <a:off x="1214203" y="39495"/>
            <a:ext cx="2394823" cy="466725"/>
            <a:chOff x="1214203" y="39495"/>
            <a:chExt cx="2394823" cy="466725"/>
          </a:xfrm>
        </p:grpSpPr>
        <p:sp>
          <p:nvSpPr>
            <p:cNvPr id="139" name="矩形 138"/>
            <p:cNvSpPr/>
            <p:nvPr/>
          </p:nvSpPr>
          <p:spPr>
            <a:xfrm>
              <a:off x="1214203" y="39495"/>
              <a:ext cx="597338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2400" b="1" spc="80" dirty="0">
                  <a:solidFill>
                    <a:schemeClr val="bg1"/>
                  </a:solidFill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01</a:t>
              </a:r>
              <a:endParaRPr lang="zh-CN" altLang="en-US" sz="2400" b="1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140" name="矩形 139"/>
            <p:cNvSpPr/>
            <p:nvPr/>
          </p:nvSpPr>
          <p:spPr>
            <a:xfrm>
              <a:off x="1706566" y="79453"/>
              <a:ext cx="1902460" cy="34353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1600" spc="80" dirty="0">
                  <a:solidFill>
                    <a:schemeClr val="bg1"/>
                  </a:solidFill>
                  <a:latin typeface="+mn-ea"/>
                  <a:sym typeface="Microsoft YaHei" panose="020B0503020204020204" pitchFamily="34" charset="-122"/>
                </a:rPr>
                <a:t>單擊此處添加標題</a:t>
              </a:r>
              <a:endParaRPr lang="zh-CN" altLang="en-US" sz="1600" spc="80" dirty="0">
                <a:solidFill>
                  <a:schemeClr val="bg1"/>
                </a:solidFill>
                <a:latin typeface="+mn-ea"/>
                <a:sym typeface="Microsoft YaHei" panose="020B0503020204020204" pitchFamily="34" charset="-122"/>
              </a:endParaRPr>
            </a:p>
          </p:txBody>
        </p:sp>
        <p:cxnSp>
          <p:nvCxnSpPr>
            <p:cNvPr id="141" name="直接连接符 140"/>
            <p:cNvCxnSpPr/>
            <p:nvPr/>
          </p:nvCxnSpPr>
          <p:spPr>
            <a:xfrm>
              <a:off x="1603332" y="382044"/>
              <a:ext cx="19368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椭圆 1"/>
          <p:cNvSpPr/>
          <p:nvPr/>
        </p:nvSpPr>
        <p:spPr>
          <a:xfrm>
            <a:off x="2007990" y="5274229"/>
            <a:ext cx="105799" cy="1057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椭圆 132"/>
          <p:cNvSpPr/>
          <p:nvPr/>
        </p:nvSpPr>
        <p:spPr>
          <a:xfrm>
            <a:off x="4696696" y="5199929"/>
            <a:ext cx="105799" cy="1057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" name="椭圆 134"/>
          <p:cNvSpPr/>
          <p:nvPr/>
        </p:nvSpPr>
        <p:spPr>
          <a:xfrm>
            <a:off x="7385403" y="5327372"/>
            <a:ext cx="105799" cy="1057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椭圆 135"/>
          <p:cNvSpPr/>
          <p:nvPr/>
        </p:nvSpPr>
        <p:spPr>
          <a:xfrm>
            <a:off x="10074109" y="5293609"/>
            <a:ext cx="105799" cy="1057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矩形 149"/>
          <p:cNvSpPr/>
          <p:nvPr/>
        </p:nvSpPr>
        <p:spPr>
          <a:xfrm rot="5400000">
            <a:off x="5079765" y="-1168636"/>
            <a:ext cx="2032470" cy="12192002"/>
          </a:xfrm>
          <a:prstGeom prst="rect">
            <a:avLst/>
          </a:prstGeom>
          <a:gradFill flip="none" rotWithShape="1">
            <a:gsLst>
              <a:gs pos="0">
                <a:srgbClr val="F57E43"/>
              </a:gs>
              <a:gs pos="100000">
                <a:srgbClr val="DB500B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0838479" y="63299"/>
            <a:ext cx="9575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B" panose="00020600040101010101" charset="-122"/>
                <a:ea typeface="OPPOSans M" panose="00020600040101010101" charset="-122"/>
                <a:cs typeface="+mn-cs"/>
              </a:rPr>
              <a:t>LOGO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B" panose="00020600040101010101" charset="-122"/>
              <a:ea typeface="OPPOSans M" panose="00020600040101010101" charset="-122"/>
              <a:cs typeface="+mn-cs"/>
            </a:endParaRPr>
          </a:p>
        </p:txBody>
      </p:sp>
      <p:sp>
        <p:nvSpPr>
          <p:cNvPr id="135" name="矩形 134"/>
          <p:cNvSpPr/>
          <p:nvPr/>
        </p:nvSpPr>
        <p:spPr>
          <a:xfrm>
            <a:off x="803274" y="2436656"/>
            <a:ext cx="5930453" cy="95948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 defTabSz="1216660">
              <a:lnSpc>
                <a:spcPct val="130000"/>
              </a:lnSpc>
              <a:spcAft>
                <a:spcPts val="600"/>
              </a:spcAft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rPr>
              <a:t>單擊此處可編輯內容，根據您的需要自由拉伸，單擊此處可編輯內容，根據您的需要自由拉伸，單擊此處可編輯內容，根據您需要自由拉伸，單擊此處可編輯內容，根據您的需要自由拉伸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sym typeface="Arial" panose="020B060402020202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826283" y="2375696"/>
            <a:ext cx="59074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矩形 135"/>
          <p:cNvSpPr/>
          <p:nvPr/>
        </p:nvSpPr>
        <p:spPr>
          <a:xfrm>
            <a:off x="0" y="4057661"/>
            <a:ext cx="12192000" cy="1739408"/>
          </a:xfrm>
          <a:prstGeom prst="rect">
            <a:avLst/>
          </a:prstGeom>
          <a:gradFill>
            <a:gsLst>
              <a:gs pos="0">
                <a:srgbClr val="121C59"/>
              </a:gs>
              <a:gs pos="100000">
                <a:srgbClr val="1B2A87"/>
              </a:gs>
            </a:gsLst>
            <a:lin ang="135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7" name="矩形: 圆角 136"/>
          <p:cNvSpPr/>
          <p:nvPr/>
        </p:nvSpPr>
        <p:spPr>
          <a:xfrm>
            <a:off x="826283" y="4625308"/>
            <a:ext cx="454240" cy="499042"/>
          </a:xfrm>
          <a:prstGeom prst="roundRect">
            <a:avLst/>
          </a:prstGeom>
          <a:gradFill>
            <a:gsLst>
              <a:gs pos="0">
                <a:srgbClr val="F57E43"/>
              </a:gs>
              <a:gs pos="100000">
                <a:srgbClr val="DB500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36837" y="4690163"/>
            <a:ext cx="4286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01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38" name="矩形 137"/>
          <p:cNvSpPr/>
          <p:nvPr/>
        </p:nvSpPr>
        <p:spPr>
          <a:xfrm>
            <a:off x="1291077" y="4685079"/>
            <a:ext cx="1252220" cy="405130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/>
          <a:p>
            <a:r>
              <a:rPr lang="zh-CN" altLang="en-US" sz="2000" spc="80" dirty="0">
                <a:solidFill>
                  <a:schemeClr val="bg1"/>
                </a:solidFill>
                <a:latin typeface="+mj-lt"/>
                <a:sym typeface="Microsoft YaHei" panose="020B0503020204020204" pitchFamily="34" charset="-122"/>
              </a:rPr>
              <a:t>添加說明</a:t>
            </a:r>
            <a:endParaRPr lang="zh-CN" altLang="en-US" sz="2000" spc="80" dirty="0">
              <a:solidFill>
                <a:schemeClr val="bg1"/>
              </a:solidFill>
              <a:latin typeface="+mj-lt"/>
              <a:sym typeface="Microsoft YaHei" panose="020B0503020204020204" pitchFamily="34" charset="-122"/>
            </a:endParaRPr>
          </a:p>
        </p:txBody>
      </p:sp>
      <p:sp>
        <p:nvSpPr>
          <p:cNvPr id="142" name="矩形: 圆角 141"/>
          <p:cNvSpPr/>
          <p:nvPr/>
        </p:nvSpPr>
        <p:spPr>
          <a:xfrm>
            <a:off x="3026068" y="4625308"/>
            <a:ext cx="454240" cy="499042"/>
          </a:xfrm>
          <a:prstGeom prst="roundRect">
            <a:avLst/>
          </a:prstGeom>
          <a:gradFill>
            <a:gsLst>
              <a:gs pos="0">
                <a:srgbClr val="F57E43"/>
              </a:gs>
              <a:gs pos="100000">
                <a:srgbClr val="DB500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  <p:sp>
        <p:nvSpPr>
          <p:cNvPr id="143" name="文本框 142"/>
          <p:cNvSpPr txBox="1"/>
          <p:nvPr/>
        </p:nvSpPr>
        <p:spPr>
          <a:xfrm>
            <a:off x="3014982" y="4690163"/>
            <a:ext cx="4724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02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41" name="矩形 140"/>
          <p:cNvSpPr/>
          <p:nvPr/>
        </p:nvSpPr>
        <p:spPr>
          <a:xfrm>
            <a:off x="3474499" y="4685079"/>
            <a:ext cx="1252220" cy="405130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/>
          <a:p>
            <a:r>
              <a:rPr lang="zh-CN" altLang="en-US" sz="2000" spc="80" dirty="0">
                <a:solidFill>
                  <a:schemeClr val="bg1"/>
                </a:solidFill>
                <a:latin typeface="+mj-lt"/>
                <a:sym typeface="Microsoft YaHei" panose="020B0503020204020204" pitchFamily="34" charset="-122"/>
              </a:rPr>
              <a:t>添加說明</a:t>
            </a:r>
            <a:endParaRPr lang="zh-CN" altLang="en-US" sz="2000" spc="80" dirty="0">
              <a:solidFill>
                <a:schemeClr val="bg1"/>
              </a:solidFill>
              <a:latin typeface="+mj-lt"/>
              <a:sym typeface="Microsoft YaHei" panose="020B0503020204020204" pitchFamily="34" charset="-122"/>
            </a:endParaRPr>
          </a:p>
        </p:txBody>
      </p:sp>
      <p:sp>
        <p:nvSpPr>
          <p:cNvPr id="147" name="矩形: 圆角 146"/>
          <p:cNvSpPr/>
          <p:nvPr/>
        </p:nvSpPr>
        <p:spPr>
          <a:xfrm>
            <a:off x="5209489" y="4625308"/>
            <a:ext cx="454240" cy="499042"/>
          </a:xfrm>
          <a:prstGeom prst="roundRect">
            <a:avLst/>
          </a:prstGeom>
          <a:gradFill>
            <a:gsLst>
              <a:gs pos="0">
                <a:srgbClr val="F57E43"/>
              </a:gs>
              <a:gs pos="100000">
                <a:srgbClr val="DB500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  <p:sp>
        <p:nvSpPr>
          <p:cNvPr id="148" name="文本框 147"/>
          <p:cNvSpPr txBox="1"/>
          <p:nvPr/>
        </p:nvSpPr>
        <p:spPr>
          <a:xfrm>
            <a:off x="5198403" y="4690163"/>
            <a:ext cx="4724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03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46" name="矩形 145"/>
          <p:cNvSpPr/>
          <p:nvPr/>
        </p:nvSpPr>
        <p:spPr>
          <a:xfrm>
            <a:off x="5657920" y="4685079"/>
            <a:ext cx="1252220" cy="405130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/>
          <a:p>
            <a:r>
              <a:rPr lang="zh-CN" altLang="en-US" sz="2000" spc="80" dirty="0">
                <a:solidFill>
                  <a:schemeClr val="bg1"/>
                </a:solidFill>
                <a:latin typeface="+mj-lt"/>
                <a:sym typeface="Microsoft YaHei" panose="020B0503020204020204" pitchFamily="34" charset="-122"/>
              </a:rPr>
              <a:t>添加說明</a:t>
            </a:r>
            <a:endParaRPr lang="zh-CN" altLang="en-US" sz="2000" spc="80" dirty="0">
              <a:solidFill>
                <a:schemeClr val="bg1"/>
              </a:solidFill>
              <a:latin typeface="+mj-lt"/>
              <a:sym typeface="Microsoft YaHei" panose="020B0503020204020204" pitchFamily="34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528" y="1084860"/>
            <a:ext cx="2900369" cy="4349653"/>
          </a:xfrm>
          <a:prstGeom prst="roundRect">
            <a:avLst>
              <a:gd name="adj" fmla="val 2155"/>
            </a:avLst>
          </a:prstGeom>
        </p:spPr>
      </p:pic>
      <p:sp>
        <p:nvSpPr>
          <p:cNvPr id="149" name="文本框 148"/>
          <p:cNvSpPr txBox="1"/>
          <p:nvPr/>
        </p:nvSpPr>
        <p:spPr>
          <a:xfrm>
            <a:off x="695815" y="1680201"/>
            <a:ext cx="5930452" cy="730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</a:rPr>
              <a:t>單擊此處輸入對下文的總結觀點</a:t>
            </a:r>
            <a:endParaRPr lang="en-US" altLang="zh-CN" sz="3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214203" y="39495"/>
            <a:ext cx="2394823" cy="466725"/>
            <a:chOff x="1214203" y="39495"/>
            <a:chExt cx="2394823" cy="466725"/>
          </a:xfrm>
        </p:grpSpPr>
        <p:sp>
          <p:nvSpPr>
            <p:cNvPr id="27" name="矩形 26"/>
            <p:cNvSpPr/>
            <p:nvPr/>
          </p:nvSpPr>
          <p:spPr>
            <a:xfrm>
              <a:off x="1214203" y="39495"/>
              <a:ext cx="597338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2400" b="1" spc="80" dirty="0">
                  <a:solidFill>
                    <a:schemeClr val="bg1"/>
                  </a:solidFill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01</a:t>
              </a:r>
              <a:endParaRPr lang="zh-CN" altLang="en-US" sz="2400" b="1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1706566" y="79453"/>
              <a:ext cx="1902460" cy="34353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1600" spc="80" dirty="0">
                  <a:solidFill>
                    <a:schemeClr val="bg1"/>
                  </a:solidFill>
                  <a:latin typeface="+mn-ea"/>
                  <a:sym typeface="Microsoft YaHei" panose="020B0503020204020204" pitchFamily="34" charset="-122"/>
                </a:rPr>
                <a:t>單擊此處添加標題</a:t>
              </a:r>
              <a:endParaRPr lang="zh-CN" altLang="en-US" sz="1600" spc="80" dirty="0">
                <a:solidFill>
                  <a:schemeClr val="bg1"/>
                </a:solidFill>
                <a:latin typeface="+mn-ea"/>
                <a:sym typeface="Microsoft YaHei" panose="020B0503020204020204" pitchFamily="34" charset="-122"/>
              </a:endParaRPr>
            </a:p>
          </p:txBody>
        </p:sp>
        <p:cxnSp>
          <p:nvCxnSpPr>
            <p:cNvPr id="29" name="直接连接符 28"/>
            <p:cNvCxnSpPr/>
            <p:nvPr/>
          </p:nvCxnSpPr>
          <p:spPr>
            <a:xfrm>
              <a:off x="1603332" y="382044"/>
              <a:ext cx="19368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21C59"/>
            </a:gs>
            <a:gs pos="100000">
              <a:srgbClr val="1B2A87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蓝色的天空和建筑&#10;&#10;描述已自动生成"/>
          <p:cNvPicPr>
            <a:picLocks noChangeAspect="1"/>
          </p:cNvPicPr>
          <p:nvPr/>
        </p:nvPicPr>
        <p:blipFill rotWithShape="1">
          <a:blip r:embed="rId1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7" name="矩形: 圆角 6"/>
          <p:cNvSpPr/>
          <p:nvPr/>
        </p:nvSpPr>
        <p:spPr>
          <a:xfrm>
            <a:off x="821532" y="1038225"/>
            <a:ext cx="10548937" cy="4781550"/>
          </a:xfrm>
          <a:prstGeom prst="roundRect">
            <a:avLst>
              <a:gd name="adj" fmla="val 3519"/>
            </a:avLst>
          </a:prstGeom>
          <a:solidFill>
            <a:schemeClr val="bg1"/>
          </a:solidFill>
          <a:ln>
            <a:noFill/>
          </a:ln>
          <a:effectLst>
            <a:outerShdw blurRad="419100" sx="102000" sy="102000" algn="ctr" rotWithShape="0">
              <a:srgbClr val="152169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6" name="图片 25" descr="建筑与房屋的城市空拍图&#10;&#10;描述已自动生成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0" r="17239" b="12059"/>
          <a:stretch>
            <a:fillRect/>
          </a:stretch>
        </p:blipFill>
        <p:spPr>
          <a:xfrm>
            <a:off x="2004384" y="1621055"/>
            <a:ext cx="2611815" cy="4204944"/>
          </a:xfrm>
          <a:custGeom>
            <a:avLst/>
            <a:gdLst>
              <a:gd name="connsiteX0" fmla="*/ 1305908 w 2611815"/>
              <a:gd name="connsiteY0" fmla="*/ 0 h 4204944"/>
              <a:gd name="connsiteX1" fmla="*/ 2611815 w 2611815"/>
              <a:gd name="connsiteY1" fmla="*/ 1305908 h 4204944"/>
              <a:gd name="connsiteX2" fmla="*/ 2611815 w 2611815"/>
              <a:gd name="connsiteY2" fmla="*/ 4204944 h 4204944"/>
              <a:gd name="connsiteX3" fmla="*/ 0 w 2611815"/>
              <a:gd name="connsiteY3" fmla="*/ 4204944 h 4204944"/>
              <a:gd name="connsiteX4" fmla="*/ 0 w 2611815"/>
              <a:gd name="connsiteY4" fmla="*/ 1305908 h 4204944"/>
              <a:gd name="connsiteX5" fmla="*/ 1305908 w 2611815"/>
              <a:gd name="connsiteY5" fmla="*/ 0 h 420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1815" h="4204944">
                <a:moveTo>
                  <a:pt x="1305908" y="0"/>
                </a:moveTo>
                <a:cubicBezTo>
                  <a:pt x="2027141" y="0"/>
                  <a:pt x="2611815" y="584675"/>
                  <a:pt x="2611815" y="1305908"/>
                </a:cubicBezTo>
                <a:lnTo>
                  <a:pt x="2611815" y="4204944"/>
                </a:lnTo>
                <a:lnTo>
                  <a:pt x="0" y="4204944"/>
                </a:lnTo>
                <a:lnTo>
                  <a:pt x="0" y="1305908"/>
                </a:lnTo>
                <a:cubicBezTo>
                  <a:pt x="0" y="584675"/>
                  <a:pt x="584675" y="0"/>
                  <a:pt x="1305908" y="0"/>
                </a:cubicBezTo>
                <a:close/>
              </a:path>
            </a:pathLst>
          </a:custGeom>
          <a:effectLst>
            <a:outerShdw blurRad="101600" dist="38100" dir="2700000" algn="tl" rotWithShape="0">
              <a:srgbClr val="1A2984">
                <a:alpha val="24000"/>
              </a:srgbClr>
            </a:outerShdw>
          </a:effectLst>
        </p:spPr>
      </p:pic>
      <p:sp>
        <p:nvSpPr>
          <p:cNvPr id="31" name="任意多边形: 形状 30"/>
          <p:cNvSpPr/>
          <p:nvPr/>
        </p:nvSpPr>
        <p:spPr>
          <a:xfrm>
            <a:off x="1891144" y="1487851"/>
            <a:ext cx="2838294" cy="4331925"/>
          </a:xfrm>
          <a:custGeom>
            <a:avLst/>
            <a:gdLst>
              <a:gd name="connsiteX0" fmla="*/ 1419147 w 2838294"/>
              <a:gd name="connsiteY0" fmla="*/ 0 h 4331925"/>
              <a:gd name="connsiteX1" fmla="*/ 2838294 w 2838294"/>
              <a:gd name="connsiteY1" fmla="*/ 1419148 h 4331925"/>
              <a:gd name="connsiteX2" fmla="*/ 2838294 w 2838294"/>
              <a:gd name="connsiteY2" fmla="*/ 4331925 h 4331925"/>
              <a:gd name="connsiteX3" fmla="*/ 0 w 2838294"/>
              <a:gd name="connsiteY3" fmla="*/ 4331925 h 4331925"/>
              <a:gd name="connsiteX4" fmla="*/ 0 w 2838294"/>
              <a:gd name="connsiteY4" fmla="*/ 1419148 h 4331925"/>
              <a:gd name="connsiteX5" fmla="*/ 1419147 w 2838294"/>
              <a:gd name="connsiteY5" fmla="*/ 0 h 433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38294" h="4331925">
                <a:moveTo>
                  <a:pt x="1419147" y="0"/>
                </a:moveTo>
                <a:cubicBezTo>
                  <a:pt x="2202920" y="0"/>
                  <a:pt x="2838294" y="635374"/>
                  <a:pt x="2838294" y="1419148"/>
                </a:cubicBezTo>
                <a:lnTo>
                  <a:pt x="2838294" y="4331925"/>
                </a:lnTo>
                <a:lnTo>
                  <a:pt x="0" y="4331925"/>
                </a:lnTo>
                <a:lnTo>
                  <a:pt x="0" y="1419148"/>
                </a:lnTo>
                <a:cubicBezTo>
                  <a:pt x="0" y="635374"/>
                  <a:pt x="635374" y="0"/>
                  <a:pt x="1419147" y="0"/>
                </a:cubicBezTo>
                <a:close/>
              </a:path>
            </a:pathLst>
          </a:custGeom>
          <a:noFill/>
          <a:ln>
            <a:solidFill>
              <a:srgbClr val="1A29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512784" y="2040667"/>
            <a:ext cx="980103" cy="942003"/>
            <a:chOff x="1734570" y="1678490"/>
            <a:chExt cx="980103" cy="942003"/>
          </a:xfrm>
        </p:grpSpPr>
        <p:sp>
          <p:nvSpPr>
            <p:cNvPr id="9" name="泪滴形 8"/>
            <p:cNvSpPr/>
            <p:nvPr/>
          </p:nvSpPr>
          <p:spPr>
            <a:xfrm rot="16495139">
              <a:off x="1734570" y="1678490"/>
              <a:ext cx="880475" cy="880475"/>
            </a:xfrm>
            <a:prstGeom prst="teardrop">
              <a:avLst/>
            </a:prstGeom>
            <a:gradFill>
              <a:gsLst>
                <a:gs pos="0">
                  <a:srgbClr val="F57E43"/>
                </a:gs>
                <a:gs pos="100000">
                  <a:srgbClr val="DB500B"/>
                </a:gs>
              </a:gsLst>
              <a:lin ang="2700000" scaled="1"/>
            </a:gradFill>
            <a:ln>
              <a:noFill/>
            </a:ln>
            <a:effectLst>
              <a:outerShdw blurRad="101600" dist="38100" dir="2700000" algn="tl" rotWithShape="0">
                <a:schemeClr val="accent1">
                  <a:alpha val="1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gradFill>
                  <a:gsLst>
                    <a:gs pos="0">
                      <a:srgbClr val="F8A378"/>
                    </a:gs>
                    <a:gs pos="100000">
                      <a:srgbClr val="F46D2B"/>
                    </a:gs>
                  </a:gsLst>
                  <a:lin ang="2700000" scaled="1"/>
                </a:gra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2336896" y="2242716"/>
              <a:ext cx="377777" cy="377777"/>
            </a:xfrm>
            <a:prstGeom prst="ellipse">
              <a:avLst/>
            </a:prstGeom>
            <a:gradFill flip="none" rotWithShape="1">
              <a:gsLst>
                <a:gs pos="0">
                  <a:srgbClr val="121C59"/>
                </a:gs>
                <a:gs pos="100000">
                  <a:srgbClr val="1B2A8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757028" y="1779545"/>
              <a:ext cx="919545" cy="651510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3600" b="1" spc="8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02</a:t>
              </a:r>
              <a:endPara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10540497" y="1336091"/>
            <a:ext cx="582396" cy="151760"/>
            <a:chOff x="8763000" y="-1187196"/>
            <a:chExt cx="923541" cy="240655"/>
          </a:xfrm>
          <a:solidFill>
            <a:srgbClr val="F46D2B"/>
          </a:solidFill>
        </p:grpSpPr>
        <p:sp>
          <p:nvSpPr>
            <p:cNvPr id="36" name="椭圆 35"/>
            <p:cNvSpPr/>
            <p:nvPr/>
          </p:nvSpPr>
          <p:spPr>
            <a:xfrm>
              <a:off x="8763000" y="-1187196"/>
              <a:ext cx="240655" cy="240655"/>
            </a:xfrm>
            <a:prstGeom prst="ellipse">
              <a:avLst/>
            </a:prstGeom>
            <a:solidFill>
              <a:srgbClr val="F46D2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椭圆 36"/>
            <p:cNvSpPr/>
            <p:nvPr/>
          </p:nvSpPr>
          <p:spPr>
            <a:xfrm>
              <a:off x="9104443" y="-1187196"/>
              <a:ext cx="240655" cy="240655"/>
            </a:xfrm>
            <a:prstGeom prst="ellipse">
              <a:avLst/>
            </a:prstGeom>
            <a:solidFill>
              <a:srgbClr val="F46D2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椭圆 37"/>
            <p:cNvSpPr/>
            <p:nvPr/>
          </p:nvSpPr>
          <p:spPr>
            <a:xfrm>
              <a:off x="9445886" y="-1187196"/>
              <a:ext cx="240655" cy="24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7" name="任意多边形: 形状 46"/>
          <p:cNvSpPr/>
          <p:nvPr/>
        </p:nvSpPr>
        <p:spPr>
          <a:xfrm>
            <a:off x="820360" y="1039810"/>
            <a:ext cx="1350097" cy="1263473"/>
          </a:xfrm>
          <a:custGeom>
            <a:avLst/>
            <a:gdLst>
              <a:gd name="connsiteX0" fmla="*/ 825482 w 1350097"/>
              <a:gd name="connsiteY0" fmla="*/ 0 h 1263473"/>
              <a:gd name="connsiteX1" fmla="*/ 1350097 w 1350097"/>
              <a:gd name="connsiteY1" fmla="*/ 0 h 1263473"/>
              <a:gd name="connsiteX2" fmla="*/ 1324929 w 1350097"/>
              <a:gd name="connsiteY2" fmla="*/ 249664 h 1263473"/>
              <a:gd name="connsiteX3" fmla="*/ 81027 w 1350097"/>
              <a:gd name="connsiteY3" fmla="*/ 1263473 h 1263473"/>
              <a:gd name="connsiteX4" fmla="*/ 0 w 1350097"/>
              <a:gd name="connsiteY4" fmla="*/ 1259382 h 1263473"/>
              <a:gd name="connsiteX5" fmla="*/ 0 w 1350097"/>
              <a:gd name="connsiteY5" fmla="*/ 734273 h 1263473"/>
              <a:gd name="connsiteX6" fmla="*/ 4846 w 1350097"/>
              <a:gd name="connsiteY6" fmla="*/ 735012 h 1263473"/>
              <a:gd name="connsiteX7" fmla="*/ 81026 w 1350097"/>
              <a:gd name="connsiteY7" fmla="*/ 738859 h 1263473"/>
              <a:gd name="connsiteX8" fmla="*/ 810972 w 1350097"/>
              <a:gd name="connsiteY8" fmla="*/ 143936 h 126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097" h="1263473">
                <a:moveTo>
                  <a:pt x="825482" y="0"/>
                </a:moveTo>
                <a:lnTo>
                  <a:pt x="1350097" y="0"/>
                </a:lnTo>
                <a:lnTo>
                  <a:pt x="1324929" y="249664"/>
                </a:lnTo>
                <a:cubicBezTo>
                  <a:pt x="1206534" y="828244"/>
                  <a:pt x="694607" y="1263473"/>
                  <a:pt x="81027" y="1263473"/>
                </a:cubicBezTo>
                <a:lnTo>
                  <a:pt x="0" y="1259382"/>
                </a:lnTo>
                <a:lnTo>
                  <a:pt x="0" y="734273"/>
                </a:lnTo>
                <a:lnTo>
                  <a:pt x="4846" y="735012"/>
                </a:lnTo>
                <a:cubicBezTo>
                  <a:pt x="29893" y="737556"/>
                  <a:pt x="55308" y="738859"/>
                  <a:pt x="81026" y="738859"/>
                </a:cubicBezTo>
                <a:cubicBezTo>
                  <a:pt x="441087" y="738859"/>
                  <a:pt x="741496" y="483458"/>
                  <a:pt x="810972" y="143936"/>
                </a:cubicBezTo>
                <a:close/>
              </a:path>
            </a:pathLst>
          </a:cu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8" name="任意多边形: 形状 47"/>
          <p:cNvSpPr/>
          <p:nvPr/>
        </p:nvSpPr>
        <p:spPr>
          <a:xfrm>
            <a:off x="10758824" y="5217438"/>
            <a:ext cx="614656" cy="602300"/>
          </a:xfrm>
          <a:custGeom>
            <a:avLst/>
            <a:gdLst>
              <a:gd name="connsiteX0" fmla="*/ 602304 w 614656"/>
              <a:gd name="connsiteY0" fmla="*/ 0 h 602300"/>
              <a:gd name="connsiteX1" fmla="*/ 614656 w 614656"/>
              <a:gd name="connsiteY1" fmla="*/ 1245 h 602300"/>
              <a:gd name="connsiteX2" fmla="*/ 614656 w 614656"/>
              <a:gd name="connsiteY2" fmla="*/ 250104 h 602300"/>
              <a:gd name="connsiteX3" fmla="*/ 602304 w 614656"/>
              <a:gd name="connsiteY3" fmla="*/ 248859 h 602300"/>
              <a:gd name="connsiteX4" fmla="*/ 276636 w 614656"/>
              <a:gd name="connsiteY4" fmla="*/ 464725 h 602300"/>
              <a:gd name="connsiteX5" fmla="*/ 248860 w 614656"/>
              <a:gd name="connsiteY5" fmla="*/ 602300 h 602300"/>
              <a:gd name="connsiteX6" fmla="*/ 0 w 614656"/>
              <a:gd name="connsiteY6" fmla="*/ 602300 h 602300"/>
              <a:gd name="connsiteX7" fmla="*/ 12236 w 614656"/>
              <a:gd name="connsiteY7" fmla="*/ 480916 h 602300"/>
              <a:gd name="connsiteX8" fmla="*/ 602304 w 614656"/>
              <a:gd name="connsiteY8" fmla="*/ 0 h 60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4656" h="602300">
                <a:moveTo>
                  <a:pt x="602304" y="0"/>
                </a:moveTo>
                <a:lnTo>
                  <a:pt x="614656" y="1245"/>
                </a:lnTo>
                <a:lnTo>
                  <a:pt x="614656" y="250104"/>
                </a:lnTo>
                <a:lnTo>
                  <a:pt x="602304" y="248859"/>
                </a:lnTo>
                <a:cubicBezTo>
                  <a:pt x="455900" y="248859"/>
                  <a:pt x="330290" y="337870"/>
                  <a:pt x="276636" y="464725"/>
                </a:cubicBezTo>
                <a:lnTo>
                  <a:pt x="248860" y="602300"/>
                </a:lnTo>
                <a:lnTo>
                  <a:pt x="0" y="602300"/>
                </a:lnTo>
                <a:lnTo>
                  <a:pt x="12236" y="480916"/>
                </a:lnTo>
                <a:cubicBezTo>
                  <a:pt x="68400" y="206458"/>
                  <a:pt x="311240" y="0"/>
                  <a:pt x="602304" y="0"/>
                </a:cubicBezTo>
                <a:close/>
              </a:path>
            </a:pathLst>
          </a:cu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238642" y="4585597"/>
            <a:ext cx="4062214" cy="2794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 defTabSz="1216660">
              <a:lnSpc>
                <a:spcPct val="1300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rPr>
              <a:t>單擊此處編輯您要的內容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rPr>
              <a:t>,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rPr>
              <a:t>單擊此處編輯您要的內容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sym typeface="Arial" panose="020B0604020202020204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115110" y="3098746"/>
            <a:ext cx="3533140" cy="774306"/>
            <a:chOff x="7832235" y="1401477"/>
            <a:chExt cx="3533140" cy="774306"/>
          </a:xfrm>
        </p:grpSpPr>
        <p:sp>
          <p:nvSpPr>
            <p:cNvPr id="23" name="矩形 22"/>
            <p:cNvSpPr/>
            <p:nvPr/>
          </p:nvSpPr>
          <p:spPr>
            <a:xfrm>
              <a:off x="7832235" y="1401477"/>
              <a:ext cx="3533140" cy="58991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3200" b="1" spc="80" dirty="0">
                  <a:solidFill>
                    <a:schemeClr val="accent1"/>
                  </a:solidFill>
                  <a:latin typeface="+mj-lt"/>
                  <a:sym typeface="Microsoft YaHei" panose="020B0503020204020204" pitchFamily="34" charset="-122"/>
                </a:rPr>
                <a:t>單擊此處添加標題</a:t>
              </a:r>
              <a:endParaRPr lang="zh-CN" altLang="en-US" sz="3200" b="1" spc="80" dirty="0">
                <a:solidFill>
                  <a:schemeClr val="accent1"/>
                </a:solidFill>
                <a:latin typeface="+mj-lt"/>
                <a:sym typeface="Microsoft YaHei" panose="020B0503020204020204" pitchFamily="34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7844757" y="1915433"/>
              <a:ext cx="3465947" cy="260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CLICK HERE TO ADD TITLE</a:t>
              </a:r>
              <a:endPara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cxnSp>
        <p:nvCxnSpPr>
          <p:cNvPr id="25" name="直接连接符 24"/>
          <p:cNvCxnSpPr/>
          <p:nvPr/>
        </p:nvCxnSpPr>
        <p:spPr>
          <a:xfrm>
            <a:off x="6243801" y="4191227"/>
            <a:ext cx="67305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/>
        </p:nvSpPr>
        <p:spPr>
          <a:xfrm rot="5400000">
            <a:off x="4743012" y="-1441889"/>
            <a:ext cx="2705976" cy="12192002"/>
          </a:xfrm>
          <a:prstGeom prst="rect">
            <a:avLst/>
          </a:prstGeom>
          <a:gradFill flip="none" rotWithShape="1">
            <a:gsLst>
              <a:gs pos="0">
                <a:srgbClr val="F57E43"/>
              </a:gs>
              <a:gs pos="100000">
                <a:srgbClr val="DB500B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-3569" y="3392488"/>
            <a:ext cx="12195569" cy="3426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8" name="图片 47" descr="街道上的建筑&#10;&#10;描述已自动生成"/>
          <p:cNvPicPr>
            <a:picLocks noChangeAspect="1"/>
          </p:cNvPicPr>
          <p:nvPr/>
        </p:nvPicPr>
        <p:blipFill rotWithShape="1">
          <a:blip r:embed="rId1">
            <a:alphaModFix amt="12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" t="3587" r="306" b="53692"/>
          <a:stretch>
            <a:fillRect/>
          </a:stretch>
        </p:blipFill>
        <p:spPr>
          <a:xfrm>
            <a:off x="-5788" y="3391493"/>
            <a:ext cx="12195569" cy="3466507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>
            <a:off x="0" y="6777700"/>
            <a:ext cx="12192000" cy="80300"/>
            <a:chOff x="0" y="6648450"/>
            <a:chExt cx="12192000" cy="209550"/>
          </a:xfrm>
        </p:grpSpPr>
        <p:sp>
          <p:nvSpPr>
            <p:cNvPr id="35" name="矩形 34"/>
            <p:cNvSpPr/>
            <p:nvPr/>
          </p:nvSpPr>
          <p:spPr>
            <a:xfrm>
              <a:off x="1657350" y="6648450"/>
              <a:ext cx="10534650" cy="2095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6648450"/>
              <a:ext cx="1657350" cy="2095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7" name="圆: 空心 16"/>
          <p:cNvSpPr/>
          <p:nvPr/>
        </p:nvSpPr>
        <p:spPr>
          <a:xfrm>
            <a:off x="11617015" y="6270214"/>
            <a:ext cx="1204602" cy="1204602"/>
          </a:xfrm>
          <a:prstGeom prst="donut">
            <a:avLst>
              <a:gd name="adj" fmla="val 20659"/>
            </a:avLst>
          </a:prstGeom>
          <a:solidFill>
            <a:srgbClr val="E443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838479" y="63299"/>
            <a:ext cx="9575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+mj-lt"/>
              </a:rPr>
              <a:t>LOGO</a:t>
            </a:r>
            <a:endParaRPr lang="zh-CN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371475" y="6459634"/>
            <a:ext cx="582396" cy="151760"/>
            <a:chOff x="8763000" y="-1187196"/>
            <a:chExt cx="923541" cy="240655"/>
          </a:xfrm>
          <a:solidFill>
            <a:srgbClr val="F46D2B"/>
          </a:solidFill>
        </p:grpSpPr>
        <p:sp>
          <p:nvSpPr>
            <p:cNvPr id="31" name="椭圆 30"/>
            <p:cNvSpPr/>
            <p:nvPr/>
          </p:nvSpPr>
          <p:spPr>
            <a:xfrm>
              <a:off x="8763000" y="-1187196"/>
              <a:ext cx="240655" cy="240655"/>
            </a:xfrm>
            <a:prstGeom prst="ellipse">
              <a:avLst/>
            </a:prstGeom>
            <a:solidFill>
              <a:srgbClr val="F46D2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椭圆 31"/>
            <p:cNvSpPr/>
            <p:nvPr/>
          </p:nvSpPr>
          <p:spPr>
            <a:xfrm>
              <a:off x="9104443" y="-1187196"/>
              <a:ext cx="240655" cy="240655"/>
            </a:xfrm>
            <a:prstGeom prst="ellipse">
              <a:avLst/>
            </a:prstGeom>
            <a:solidFill>
              <a:srgbClr val="F46D2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椭圆 32"/>
            <p:cNvSpPr/>
            <p:nvPr/>
          </p:nvSpPr>
          <p:spPr>
            <a:xfrm>
              <a:off x="9445886" y="-1187196"/>
              <a:ext cx="240655" cy="24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矩形: 圆角 6"/>
          <p:cNvSpPr/>
          <p:nvPr/>
        </p:nvSpPr>
        <p:spPr>
          <a:xfrm>
            <a:off x="1025631" y="1410123"/>
            <a:ext cx="2906873" cy="4431225"/>
          </a:xfrm>
          <a:prstGeom prst="roundRect">
            <a:avLst>
              <a:gd name="adj" fmla="val 6618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15900" sx="102000" sy="102000" algn="ctr" rotWithShape="0">
              <a:srgbClr val="1A2984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50" name="组合 149"/>
          <p:cNvGrpSpPr/>
          <p:nvPr/>
        </p:nvGrpSpPr>
        <p:grpSpPr>
          <a:xfrm>
            <a:off x="1233373" y="1988991"/>
            <a:ext cx="2470150" cy="2987424"/>
            <a:chOff x="1047953" y="1988991"/>
            <a:chExt cx="2470150" cy="2987424"/>
          </a:xfrm>
        </p:grpSpPr>
        <p:sp>
          <p:nvSpPr>
            <p:cNvPr id="38" name="矩形 37"/>
            <p:cNvSpPr/>
            <p:nvPr/>
          </p:nvSpPr>
          <p:spPr>
            <a:xfrm>
              <a:off x="1204587" y="3578780"/>
              <a:ext cx="2143383" cy="139763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just" defTabSz="121666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rPr>
                <a:t>單擊此處可編輯內容，根據您的需要自由拉伸，單擊此處可編輯內容，根據您的需要自由拉伸，單擊此處可編輯內容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Arial" panose="020B0604020202020204" pitchFamily="34" charset="0"/>
              </a:endParaRPr>
            </a:p>
          </p:txBody>
        </p:sp>
        <p:grpSp>
          <p:nvGrpSpPr>
            <p:cNvPr id="42" name="组合 41"/>
            <p:cNvGrpSpPr/>
            <p:nvPr/>
          </p:nvGrpSpPr>
          <p:grpSpPr>
            <a:xfrm>
              <a:off x="1047953" y="1988991"/>
              <a:ext cx="2470150" cy="1286311"/>
              <a:chOff x="953871" y="1988991"/>
              <a:chExt cx="2470150" cy="1286311"/>
            </a:xfrm>
          </p:grpSpPr>
          <p:sp>
            <p:nvSpPr>
              <p:cNvPr id="9" name="文本框 8"/>
              <p:cNvSpPr txBox="1"/>
              <p:nvPr/>
            </p:nvSpPr>
            <p:spPr>
              <a:xfrm>
                <a:off x="953871" y="2221961"/>
                <a:ext cx="2470150" cy="10147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0" dirty="0">
                    <a:solidFill>
                      <a:srgbClr val="1A2984"/>
                    </a:solidFill>
                  </a:rPr>
                  <a:t>8587</a:t>
                </a:r>
                <a:r>
                  <a:rPr lang="en-US" altLang="zh-CN" sz="4400" dirty="0">
                    <a:solidFill>
                      <a:srgbClr val="1A2984"/>
                    </a:solidFill>
                  </a:rPr>
                  <a:t>+</a:t>
                </a:r>
                <a:endParaRPr lang="zh-CN" altLang="en-US" sz="6000" dirty="0">
                  <a:solidFill>
                    <a:srgbClr val="1A2984"/>
                  </a:solidFill>
                </a:endParaRPr>
              </a:p>
            </p:txBody>
          </p:sp>
          <p:sp>
            <p:nvSpPr>
              <p:cNvPr id="37" name="矩形 36"/>
              <p:cNvSpPr/>
              <p:nvPr/>
            </p:nvSpPr>
            <p:spPr>
              <a:xfrm>
                <a:off x="1134928" y="1988991"/>
                <a:ext cx="845814" cy="31940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 algn="just" defTabSz="1216660">
                  <a:lnSpc>
                    <a:spcPct val="130000"/>
                  </a:lnSpc>
                  <a:spcAft>
                    <a:spcPts val="600"/>
                  </a:spcAft>
                </a:pPr>
                <a:r>
                  <a:rPr lang="zh-CN" altLang="en-US" sz="16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sym typeface="Arial" panose="020B0604020202020204" pitchFamily="34" charset="0"/>
                  </a:rPr>
                  <a:t>數據展示</a:t>
                </a:r>
                <a:endPara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sym typeface="Arial" panose="020B0604020202020204" pitchFamily="34" charset="0"/>
                </a:endParaRPr>
              </a:p>
            </p:txBody>
          </p:sp>
          <p:sp>
            <p:nvSpPr>
              <p:cNvPr id="10" name="矩形: 圆角 9"/>
              <p:cNvSpPr/>
              <p:nvPr/>
            </p:nvSpPr>
            <p:spPr>
              <a:xfrm>
                <a:off x="1126634" y="3188838"/>
                <a:ext cx="474734" cy="86464"/>
              </a:xfrm>
              <a:prstGeom prst="roundRect">
                <a:avLst>
                  <a:gd name="adj" fmla="val 50000"/>
                </a:avLst>
              </a:prstGeom>
              <a:solidFill>
                <a:srgbClr val="F97F3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矩形: 圆角 38"/>
              <p:cNvSpPr/>
              <p:nvPr/>
            </p:nvSpPr>
            <p:spPr>
              <a:xfrm>
                <a:off x="1743375" y="3188838"/>
                <a:ext cx="474734" cy="86464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45" name="矩形 44"/>
          <p:cNvSpPr/>
          <p:nvPr/>
        </p:nvSpPr>
        <p:spPr>
          <a:xfrm>
            <a:off x="4921662" y="4606038"/>
            <a:ext cx="6372063" cy="5899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lumMod val="95000"/>
                  </a:schemeClr>
                </a:solidFill>
                <a:latin typeface="+mn-ea"/>
                <a:sym typeface="Arial" panose="020B0604020202020204" pitchFamily="34" charset="0"/>
              </a:rPr>
              <a:t>單擊此處可編輯內容，根據您的需要自由拉伸，單擊此處可編輯內容，根據您的需要自由拉伸，單擊此處可編輯內容，根據您的需要自由拉伸</a:t>
            </a:r>
            <a:endParaRPr lang="zh-CN" altLang="en-US" sz="1600" dirty="0">
              <a:solidFill>
                <a:schemeClr val="bg1">
                  <a:lumMod val="95000"/>
                </a:schemeClr>
              </a:solidFill>
              <a:latin typeface="+mn-ea"/>
              <a:sym typeface="Arial" panose="020B0604020202020204" pitchFamily="34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4805055" y="4065422"/>
            <a:ext cx="2720340" cy="466725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/>
          <a:p>
            <a:r>
              <a:rPr lang="zh-CN" altLang="en-US" sz="2400" b="1" spc="80" dirty="0">
                <a:solidFill>
                  <a:schemeClr val="bg1"/>
                </a:solidFill>
                <a:latin typeface="+mj-lt"/>
                <a:sym typeface="Microsoft YaHei" panose="020B0503020204020204" pitchFamily="34" charset="-122"/>
              </a:rPr>
              <a:t>單擊此處添加說明</a:t>
            </a:r>
            <a:endParaRPr lang="zh-CN" altLang="en-US" sz="2400" b="1" spc="80" dirty="0">
              <a:solidFill>
                <a:schemeClr val="bg1"/>
              </a:solidFill>
              <a:latin typeface="+mj-lt"/>
              <a:sym typeface="Microsoft YaHei" panose="020B0503020204020204" pitchFamily="34" charset="-122"/>
            </a:endParaRPr>
          </a:p>
        </p:txBody>
      </p:sp>
      <p:cxnSp>
        <p:nvCxnSpPr>
          <p:cNvPr id="50" name="直接连接符 49"/>
          <p:cNvCxnSpPr/>
          <p:nvPr/>
        </p:nvCxnSpPr>
        <p:spPr>
          <a:xfrm>
            <a:off x="7547273" y="4299571"/>
            <a:ext cx="360997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等腰三角形 143"/>
          <p:cNvSpPr/>
          <p:nvPr/>
        </p:nvSpPr>
        <p:spPr>
          <a:xfrm rot="5400000">
            <a:off x="6726619" y="2160341"/>
            <a:ext cx="288050" cy="248319"/>
          </a:xfrm>
          <a:prstGeom prst="triangle">
            <a:avLst/>
          </a:prstGeom>
          <a:solidFill>
            <a:srgbClr val="F97F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5" name="等腰三角形 144"/>
          <p:cNvSpPr/>
          <p:nvPr/>
        </p:nvSpPr>
        <p:spPr>
          <a:xfrm rot="5400000">
            <a:off x="9086602" y="2160341"/>
            <a:ext cx="288050" cy="248319"/>
          </a:xfrm>
          <a:prstGeom prst="triangle">
            <a:avLst/>
          </a:prstGeom>
          <a:solidFill>
            <a:srgbClr val="F97F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4921662" y="1578773"/>
            <a:ext cx="1537980" cy="1358782"/>
            <a:chOff x="4502940" y="1540673"/>
            <a:chExt cx="1537980" cy="1358782"/>
          </a:xfrm>
        </p:grpSpPr>
        <p:sp>
          <p:nvSpPr>
            <p:cNvPr id="112" name="矩形: 圆角 111"/>
            <p:cNvSpPr/>
            <p:nvPr/>
          </p:nvSpPr>
          <p:spPr>
            <a:xfrm>
              <a:off x="4502940" y="1540673"/>
              <a:ext cx="1537980" cy="1358782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215900" sx="102000" sy="102000" algn="ctr" rotWithShape="0">
                <a:srgbClr val="1A298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OPPOSans M" panose="00020600040101010101" charset="-122"/>
                <a:ea typeface="OPPOSans M" panose="00020600040101010101" charset="-122"/>
              </a:endParaRPr>
            </a:p>
          </p:txBody>
        </p:sp>
        <p:sp>
          <p:nvSpPr>
            <p:cNvPr id="104" name="文本框 103"/>
            <p:cNvSpPr txBox="1"/>
            <p:nvPr/>
          </p:nvSpPr>
          <p:spPr>
            <a:xfrm>
              <a:off x="4984382" y="2402288"/>
              <a:ext cx="682160" cy="31940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>
              <a:defPPr>
                <a:defRPr lang="zh-CN"/>
              </a:defPPr>
              <a:lvl1pPr algn="just" defTabSz="1216660">
                <a:lnSpc>
                  <a:spcPct val="130000"/>
                </a:lnSpc>
                <a:spcAft>
                  <a:spcPts val="600"/>
                </a:spcAft>
                <a:defRPr sz="16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r>
                <a:rPr lang="zh-CN" altLang="en-US" dirty="0"/>
                <a:t>關鍵字</a:t>
              </a:r>
              <a:endParaRPr lang="zh-CN" altLang="en-US" dirty="0"/>
            </a:p>
          </p:txBody>
        </p:sp>
        <p:grpSp>
          <p:nvGrpSpPr>
            <p:cNvPr id="105" name="组合 104"/>
            <p:cNvGrpSpPr/>
            <p:nvPr/>
          </p:nvGrpSpPr>
          <p:grpSpPr>
            <a:xfrm>
              <a:off x="4975434" y="1785789"/>
              <a:ext cx="592993" cy="592993"/>
              <a:chOff x="1782649" y="2290362"/>
              <a:chExt cx="592993" cy="592993"/>
            </a:xfrm>
          </p:grpSpPr>
          <p:sp>
            <p:nvSpPr>
              <p:cNvPr id="106" name="椭圆 105"/>
              <p:cNvSpPr/>
              <p:nvPr/>
            </p:nvSpPr>
            <p:spPr>
              <a:xfrm>
                <a:off x="1782649" y="2290362"/>
                <a:ext cx="592993" cy="59299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215900" sx="102000" sy="102000" algn="ctr" rotWithShape="0">
                  <a:srgbClr val="1A2984">
                    <a:alpha val="1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OPPOSans M" panose="00020600040101010101" charset="-122"/>
                  <a:ea typeface="OPPOSans M" panose="00020600040101010101" charset="-122"/>
                </a:endParaRPr>
              </a:p>
            </p:txBody>
          </p:sp>
          <p:grpSp>
            <p:nvGrpSpPr>
              <p:cNvPr id="110" name="图形 30"/>
              <p:cNvGrpSpPr/>
              <p:nvPr/>
            </p:nvGrpSpPr>
            <p:grpSpPr>
              <a:xfrm>
                <a:off x="1919287" y="2427000"/>
                <a:ext cx="319715" cy="319715"/>
                <a:chOff x="3208770" y="4666384"/>
                <a:chExt cx="824923" cy="824923"/>
              </a:xfrm>
            </p:grpSpPr>
            <p:sp>
              <p:nvSpPr>
                <p:cNvPr id="111" name="任意多边形: 形状 110"/>
                <p:cNvSpPr/>
                <p:nvPr/>
              </p:nvSpPr>
              <p:spPr>
                <a:xfrm>
                  <a:off x="3207481" y="4665095"/>
                  <a:ext cx="826642" cy="826642"/>
                </a:xfrm>
                <a:custGeom>
                  <a:avLst/>
                  <a:gdLst>
                    <a:gd name="connsiteX0" fmla="*/ 757468 w 826641"/>
                    <a:gd name="connsiteY0" fmla="*/ 1289 h 826641"/>
                    <a:gd name="connsiteX1" fmla="*/ 70033 w 826641"/>
                    <a:gd name="connsiteY1" fmla="*/ 1289 h 826641"/>
                    <a:gd name="connsiteX2" fmla="*/ 1289 w 826641"/>
                    <a:gd name="connsiteY2" fmla="*/ 70033 h 826641"/>
                    <a:gd name="connsiteX3" fmla="*/ 1289 w 826641"/>
                    <a:gd name="connsiteY3" fmla="*/ 564986 h 826641"/>
                    <a:gd name="connsiteX4" fmla="*/ 1289 w 826641"/>
                    <a:gd name="connsiteY4" fmla="*/ 592484 h 826641"/>
                    <a:gd name="connsiteX5" fmla="*/ 70033 w 826641"/>
                    <a:gd name="connsiteY5" fmla="*/ 661227 h 826641"/>
                    <a:gd name="connsiteX6" fmla="*/ 372504 w 826641"/>
                    <a:gd name="connsiteY6" fmla="*/ 661227 h 826641"/>
                    <a:gd name="connsiteX7" fmla="*/ 372504 w 826641"/>
                    <a:gd name="connsiteY7" fmla="*/ 716222 h 826641"/>
                    <a:gd name="connsiteX8" fmla="*/ 262515 w 826641"/>
                    <a:gd name="connsiteY8" fmla="*/ 716222 h 826641"/>
                    <a:gd name="connsiteX9" fmla="*/ 193771 w 826641"/>
                    <a:gd name="connsiteY9" fmla="*/ 784966 h 826641"/>
                    <a:gd name="connsiteX10" fmla="*/ 193771 w 826641"/>
                    <a:gd name="connsiteY10" fmla="*/ 812463 h 826641"/>
                    <a:gd name="connsiteX11" fmla="*/ 207520 w 826641"/>
                    <a:gd name="connsiteY11" fmla="*/ 826212 h 826641"/>
                    <a:gd name="connsiteX12" fmla="*/ 619981 w 826641"/>
                    <a:gd name="connsiteY12" fmla="*/ 826212 h 826641"/>
                    <a:gd name="connsiteX13" fmla="*/ 633730 w 826641"/>
                    <a:gd name="connsiteY13" fmla="*/ 812463 h 826641"/>
                    <a:gd name="connsiteX14" fmla="*/ 633730 w 826641"/>
                    <a:gd name="connsiteY14" fmla="*/ 784966 h 826641"/>
                    <a:gd name="connsiteX15" fmla="*/ 564986 w 826641"/>
                    <a:gd name="connsiteY15" fmla="*/ 716222 h 826641"/>
                    <a:gd name="connsiteX16" fmla="*/ 454997 w 826641"/>
                    <a:gd name="connsiteY16" fmla="*/ 716222 h 826641"/>
                    <a:gd name="connsiteX17" fmla="*/ 454997 w 826641"/>
                    <a:gd name="connsiteY17" fmla="*/ 661227 h 826641"/>
                    <a:gd name="connsiteX18" fmla="*/ 757468 w 826641"/>
                    <a:gd name="connsiteY18" fmla="*/ 661227 h 826641"/>
                    <a:gd name="connsiteX19" fmla="*/ 826212 w 826641"/>
                    <a:gd name="connsiteY19" fmla="*/ 592484 h 826641"/>
                    <a:gd name="connsiteX20" fmla="*/ 826212 w 826641"/>
                    <a:gd name="connsiteY20" fmla="*/ 564986 h 826641"/>
                    <a:gd name="connsiteX21" fmla="*/ 826212 w 826641"/>
                    <a:gd name="connsiteY21" fmla="*/ 70033 h 826641"/>
                    <a:gd name="connsiteX22" fmla="*/ 757468 w 826641"/>
                    <a:gd name="connsiteY22" fmla="*/ 1289 h 826641"/>
                    <a:gd name="connsiteX23" fmla="*/ 564986 w 826641"/>
                    <a:gd name="connsiteY23" fmla="*/ 743720 h 826641"/>
                    <a:gd name="connsiteX24" fmla="*/ 606233 w 826641"/>
                    <a:gd name="connsiteY24" fmla="*/ 784966 h 826641"/>
                    <a:gd name="connsiteX25" fmla="*/ 606233 w 826641"/>
                    <a:gd name="connsiteY25" fmla="*/ 798715 h 826641"/>
                    <a:gd name="connsiteX26" fmla="*/ 221268 w 826641"/>
                    <a:gd name="connsiteY26" fmla="*/ 798715 h 826641"/>
                    <a:gd name="connsiteX27" fmla="*/ 221268 w 826641"/>
                    <a:gd name="connsiteY27" fmla="*/ 784966 h 826641"/>
                    <a:gd name="connsiteX28" fmla="*/ 262515 w 826641"/>
                    <a:gd name="connsiteY28" fmla="*/ 743720 h 826641"/>
                    <a:gd name="connsiteX29" fmla="*/ 386253 w 826641"/>
                    <a:gd name="connsiteY29" fmla="*/ 743720 h 826641"/>
                    <a:gd name="connsiteX30" fmla="*/ 441248 w 826641"/>
                    <a:gd name="connsiteY30" fmla="*/ 743720 h 826641"/>
                    <a:gd name="connsiteX31" fmla="*/ 564986 w 826641"/>
                    <a:gd name="connsiteY31" fmla="*/ 743720 h 826641"/>
                    <a:gd name="connsiteX32" fmla="*/ 400002 w 826641"/>
                    <a:gd name="connsiteY32" fmla="*/ 716222 h 826641"/>
                    <a:gd name="connsiteX33" fmla="*/ 400002 w 826641"/>
                    <a:gd name="connsiteY33" fmla="*/ 661227 h 826641"/>
                    <a:gd name="connsiteX34" fmla="*/ 427499 w 826641"/>
                    <a:gd name="connsiteY34" fmla="*/ 661227 h 826641"/>
                    <a:gd name="connsiteX35" fmla="*/ 427499 w 826641"/>
                    <a:gd name="connsiteY35" fmla="*/ 716222 h 826641"/>
                    <a:gd name="connsiteX36" fmla="*/ 400002 w 826641"/>
                    <a:gd name="connsiteY36" fmla="*/ 716222 h 826641"/>
                    <a:gd name="connsiteX37" fmla="*/ 798715 w 826641"/>
                    <a:gd name="connsiteY37" fmla="*/ 592484 h 826641"/>
                    <a:gd name="connsiteX38" fmla="*/ 757468 w 826641"/>
                    <a:gd name="connsiteY38" fmla="*/ 633730 h 826641"/>
                    <a:gd name="connsiteX39" fmla="*/ 441248 w 826641"/>
                    <a:gd name="connsiteY39" fmla="*/ 633730 h 826641"/>
                    <a:gd name="connsiteX40" fmla="*/ 386253 w 826641"/>
                    <a:gd name="connsiteY40" fmla="*/ 633730 h 826641"/>
                    <a:gd name="connsiteX41" fmla="*/ 70033 w 826641"/>
                    <a:gd name="connsiteY41" fmla="*/ 633730 h 826641"/>
                    <a:gd name="connsiteX42" fmla="*/ 28786 w 826641"/>
                    <a:gd name="connsiteY42" fmla="*/ 592484 h 826641"/>
                    <a:gd name="connsiteX43" fmla="*/ 28786 w 826641"/>
                    <a:gd name="connsiteY43" fmla="*/ 578735 h 826641"/>
                    <a:gd name="connsiteX44" fmla="*/ 798715 w 826641"/>
                    <a:gd name="connsiteY44" fmla="*/ 578735 h 826641"/>
                    <a:gd name="connsiteX45" fmla="*/ 798715 w 826641"/>
                    <a:gd name="connsiteY45" fmla="*/ 592484 h 826641"/>
                    <a:gd name="connsiteX46" fmla="*/ 798715 w 826641"/>
                    <a:gd name="connsiteY46" fmla="*/ 551238 h 826641"/>
                    <a:gd name="connsiteX47" fmla="*/ 28786 w 826641"/>
                    <a:gd name="connsiteY47" fmla="*/ 551238 h 826641"/>
                    <a:gd name="connsiteX48" fmla="*/ 28786 w 826641"/>
                    <a:gd name="connsiteY48" fmla="*/ 70033 h 826641"/>
                    <a:gd name="connsiteX49" fmla="*/ 70033 w 826641"/>
                    <a:gd name="connsiteY49" fmla="*/ 28786 h 826641"/>
                    <a:gd name="connsiteX50" fmla="*/ 757468 w 826641"/>
                    <a:gd name="connsiteY50" fmla="*/ 28786 h 826641"/>
                    <a:gd name="connsiteX51" fmla="*/ 798715 w 826641"/>
                    <a:gd name="connsiteY51" fmla="*/ 70033 h 826641"/>
                    <a:gd name="connsiteX52" fmla="*/ 798715 w 826641"/>
                    <a:gd name="connsiteY52" fmla="*/ 551238 h 826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826641" h="826641">
                      <a:moveTo>
                        <a:pt x="757468" y="1289"/>
                      </a:moveTo>
                      <a:lnTo>
                        <a:pt x="70033" y="1289"/>
                      </a:lnTo>
                      <a:cubicBezTo>
                        <a:pt x="31536" y="1289"/>
                        <a:pt x="1289" y="31536"/>
                        <a:pt x="1289" y="70033"/>
                      </a:cubicBezTo>
                      <a:lnTo>
                        <a:pt x="1289" y="564986"/>
                      </a:lnTo>
                      <a:lnTo>
                        <a:pt x="1289" y="592484"/>
                      </a:lnTo>
                      <a:cubicBezTo>
                        <a:pt x="1289" y="630980"/>
                        <a:pt x="31536" y="661227"/>
                        <a:pt x="70033" y="661227"/>
                      </a:cubicBezTo>
                      <a:lnTo>
                        <a:pt x="372504" y="661227"/>
                      </a:lnTo>
                      <a:lnTo>
                        <a:pt x="372504" y="716222"/>
                      </a:lnTo>
                      <a:lnTo>
                        <a:pt x="262515" y="716222"/>
                      </a:lnTo>
                      <a:cubicBezTo>
                        <a:pt x="224018" y="716222"/>
                        <a:pt x="193771" y="746469"/>
                        <a:pt x="193771" y="784966"/>
                      </a:cubicBezTo>
                      <a:lnTo>
                        <a:pt x="193771" y="812463"/>
                      </a:lnTo>
                      <a:cubicBezTo>
                        <a:pt x="193771" y="820712"/>
                        <a:pt x="199270" y="826212"/>
                        <a:pt x="207520" y="826212"/>
                      </a:cubicBezTo>
                      <a:lnTo>
                        <a:pt x="619981" y="826212"/>
                      </a:lnTo>
                      <a:cubicBezTo>
                        <a:pt x="628230" y="826212"/>
                        <a:pt x="633730" y="820712"/>
                        <a:pt x="633730" y="812463"/>
                      </a:cubicBezTo>
                      <a:lnTo>
                        <a:pt x="633730" y="784966"/>
                      </a:lnTo>
                      <a:cubicBezTo>
                        <a:pt x="633730" y="746469"/>
                        <a:pt x="603483" y="716222"/>
                        <a:pt x="564986" y="716222"/>
                      </a:cubicBezTo>
                      <a:lnTo>
                        <a:pt x="454997" y="716222"/>
                      </a:lnTo>
                      <a:lnTo>
                        <a:pt x="454997" y="661227"/>
                      </a:lnTo>
                      <a:lnTo>
                        <a:pt x="757468" y="661227"/>
                      </a:lnTo>
                      <a:cubicBezTo>
                        <a:pt x="795965" y="661227"/>
                        <a:pt x="826212" y="630980"/>
                        <a:pt x="826212" y="592484"/>
                      </a:cubicBezTo>
                      <a:lnTo>
                        <a:pt x="826212" y="564986"/>
                      </a:lnTo>
                      <a:lnTo>
                        <a:pt x="826212" y="70033"/>
                      </a:lnTo>
                      <a:cubicBezTo>
                        <a:pt x="826212" y="31536"/>
                        <a:pt x="795965" y="1289"/>
                        <a:pt x="757468" y="1289"/>
                      </a:cubicBezTo>
                      <a:close/>
                      <a:moveTo>
                        <a:pt x="564986" y="743720"/>
                      </a:moveTo>
                      <a:cubicBezTo>
                        <a:pt x="588359" y="743720"/>
                        <a:pt x="606233" y="761593"/>
                        <a:pt x="606233" y="784966"/>
                      </a:cubicBezTo>
                      <a:lnTo>
                        <a:pt x="606233" y="798715"/>
                      </a:lnTo>
                      <a:lnTo>
                        <a:pt x="221268" y="798715"/>
                      </a:lnTo>
                      <a:lnTo>
                        <a:pt x="221268" y="784966"/>
                      </a:lnTo>
                      <a:cubicBezTo>
                        <a:pt x="221268" y="761593"/>
                        <a:pt x="239142" y="743720"/>
                        <a:pt x="262515" y="743720"/>
                      </a:cubicBezTo>
                      <a:lnTo>
                        <a:pt x="386253" y="743720"/>
                      </a:lnTo>
                      <a:lnTo>
                        <a:pt x="441248" y="743720"/>
                      </a:lnTo>
                      <a:lnTo>
                        <a:pt x="564986" y="743720"/>
                      </a:lnTo>
                      <a:close/>
                      <a:moveTo>
                        <a:pt x="400002" y="716222"/>
                      </a:moveTo>
                      <a:lnTo>
                        <a:pt x="400002" y="661227"/>
                      </a:lnTo>
                      <a:lnTo>
                        <a:pt x="427499" y="661227"/>
                      </a:lnTo>
                      <a:lnTo>
                        <a:pt x="427499" y="716222"/>
                      </a:lnTo>
                      <a:lnTo>
                        <a:pt x="400002" y="716222"/>
                      </a:lnTo>
                      <a:close/>
                      <a:moveTo>
                        <a:pt x="798715" y="592484"/>
                      </a:moveTo>
                      <a:cubicBezTo>
                        <a:pt x="798715" y="615857"/>
                        <a:pt x="780841" y="633730"/>
                        <a:pt x="757468" y="633730"/>
                      </a:cubicBezTo>
                      <a:lnTo>
                        <a:pt x="441248" y="633730"/>
                      </a:lnTo>
                      <a:lnTo>
                        <a:pt x="386253" y="633730"/>
                      </a:lnTo>
                      <a:lnTo>
                        <a:pt x="70033" y="633730"/>
                      </a:lnTo>
                      <a:cubicBezTo>
                        <a:pt x="46660" y="633730"/>
                        <a:pt x="28786" y="615857"/>
                        <a:pt x="28786" y="592484"/>
                      </a:cubicBezTo>
                      <a:lnTo>
                        <a:pt x="28786" y="578735"/>
                      </a:lnTo>
                      <a:lnTo>
                        <a:pt x="798715" y="578735"/>
                      </a:lnTo>
                      <a:lnTo>
                        <a:pt x="798715" y="592484"/>
                      </a:lnTo>
                      <a:close/>
                      <a:moveTo>
                        <a:pt x="798715" y="551238"/>
                      </a:moveTo>
                      <a:lnTo>
                        <a:pt x="28786" y="551238"/>
                      </a:lnTo>
                      <a:lnTo>
                        <a:pt x="28786" y="70033"/>
                      </a:lnTo>
                      <a:cubicBezTo>
                        <a:pt x="28786" y="46660"/>
                        <a:pt x="46660" y="28786"/>
                        <a:pt x="70033" y="28786"/>
                      </a:cubicBezTo>
                      <a:lnTo>
                        <a:pt x="757468" y="28786"/>
                      </a:lnTo>
                      <a:cubicBezTo>
                        <a:pt x="780841" y="28786"/>
                        <a:pt x="798715" y="46660"/>
                        <a:pt x="798715" y="70033"/>
                      </a:cubicBezTo>
                      <a:lnTo>
                        <a:pt x="798715" y="55123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4" name="任意多边形: 形状 113"/>
                <p:cNvSpPr/>
                <p:nvPr/>
              </p:nvSpPr>
              <p:spPr>
                <a:xfrm>
                  <a:off x="3441209" y="4710466"/>
                  <a:ext cx="94522" cy="146080"/>
                </a:xfrm>
                <a:custGeom>
                  <a:avLst/>
                  <a:gdLst>
                    <a:gd name="connsiteX0" fmla="*/ 93405 w 94522"/>
                    <a:gd name="connsiteY0" fmla="*/ 20537 h 146080"/>
                    <a:gd name="connsiteX1" fmla="*/ 74157 w 94522"/>
                    <a:gd name="connsiteY1" fmla="*/ 1289 h 146080"/>
                    <a:gd name="connsiteX2" fmla="*/ 5414 w 94522"/>
                    <a:gd name="connsiteY2" fmla="*/ 70033 h 146080"/>
                    <a:gd name="connsiteX3" fmla="*/ 1289 w 94522"/>
                    <a:gd name="connsiteY3" fmla="*/ 81032 h 146080"/>
                    <a:gd name="connsiteX4" fmla="*/ 6788 w 94522"/>
                    <a:gd name="connsiteY4" fmla="*/ 90656 h 146080"/>
                    <a:gd name="connsiteX5" fmla="*/ 75532 w 94522"/>
                    <a:gd name="connsiteY5" fmla="*/ 145650 h 146080"/>
                    <a:gd name="connsiteX6" fmla="*/ 92030 w 94522"/>
                    <a:gd name="connsiteY6" fmla="*/ 123653 h 146080"/>
                    <a:gd name="connsiteX7" fmla="*/ 35661 w 94522"/>
                    <a:gd name="connsiteY7" fmla="*/ 78282 h 146080"/>
                    <a:gd name="connsiteX8" fmla="*/ 93405 w 94522"/>
                    <a:gd name="connsiteY8" fmla="*/ 20537 h 146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4522" h="146080">
                      <a:moveTo>
                        <a:pt x="93405" y="20537"/>
                      </a:moveTo>
                      <a:lnTo>
                        <a:pt x="74157" y="1289"/>
                      </a:lnTo>
                      <a:lnTo>
                        <a:pt x="5414" y="70033"/>
                      </a:lnTo>
                      <a:cubicBezTo>
                        <a:pt x="2664" y="72782"/>
                        <a:pt x="1289" y="76907"/>
                        <a:pt x="1289" y="81032"/>
                      </a:cubicBezTo>
                      <a:cubicBezTo>
                        <a:pt x="1289" y="85156"/>
                        <a:pt x="4039" y="87906"/>
                        <a:pt x="6788" y="90656"/>
                      </a:cubicBezTo>
                      <a:lnTo>
                        <a:pt x="75532" y="145650"/>
                      </a:lnTo>
                      <a:lnTo>
                        <a:pt x="92030" y="123653"/>
                      </a:lnTo>
                      <a:lnTo>
                        <a:pt x="35661" y="78282"/>
                      </a:lnTo>
                      <a:lnTo>
                        <a:pt x="93405" y="2053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6" name="任意多边形: 形状 115"/>
                <p:cNvSpPr/>
                <p:nvPr/>
              </p:nvSpPr>
              <p:spPr>
                <a:xfrm>
                  <a:off x="3567697" y="4713216"/>
                  <a:ext cx="108271" cy="140924"/>
                </a:xfrm>
                <a:custGeom>
                  <a:avLst/>
                  <a:gdLst>
                    <a:gd name="connsiteX0" fmla="*/ 24662 w 108271"/>
                    <a:gd name="connsiteY0" fmla="*/ 1289 h 140924"/>
                    <a:gd name="connsiteX1" fmla="*/ 1289 w 108271"/>
                    <a:gd name="connsiteY1" fmla="*/ 16413 h 140924"/>
                    <a:gd name="connsiteX2" fmla="*/ 83781 w 108271"/>
                    <a:gd name="connsiteY2" fmla="*/ 140151 h 140924"/>
                    <a:gd name="connsiteX3" fmla="*/ 107154 w 108271"/>
                    <a:gd name="connsiteY3" fmla="*/ 125027 h 140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8271" h="140924">
                      <a:moveTo>
                        <a:pt x="24662" y="1289"/>
                      </a:moveTo>
                      <a:lnTo>
                        <a:pt x="1289" y="16413"/>
                      </a:lnTo>
                      <a:lnTo>
                        <a:pt x="83781" y="140151"/>
                      </a:lnTo>
                      <a:lnTo>
                        <a:pt x="107154" y="12502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8" name="任意多边形: 形状 117"/>
                <p:cNvSpPr/>
                <p:nvPr/>
              </p:nvSpPr>
              <p:spPr>
                <a:xfrm>
                  <a:off x="3706559" y="4710466"/>
                  <a:ext cx="94522" cy="146080"/>
                </a:xfrm>
                <a:custGeom>
                  <a:avLst/>
                  <a:gdLst>
                    <a:gd name="connsiteX0" fmla="*/ 89281 w 94522"/>
                    <a:gd name="connsiteY0" fmla="*/ 70033 h 146080"/>
                    <a:gd name="connsiteX1" fmla="*/ 20537 w 94522"/>
                    <a:gd name="connsiteY1" fmla="*/ 1289 h 146080"/>
                    <a:gd name="connsiteX2" fmla="*/ 1289 w 94522"/>
                    <a:gd name="connsiteY2" fmla="*/ 20537 h 146080"/>
                    <a:gd name="connsiteX3" fmla="*/ 59034 w 94522"/>
                    <a:gd name="connsiteY3" fmla="*/ 78282 h 146080"/>
                    <a:gd name="connsiteX4" fmla="*/ 2664 w 94522"/>
                    <a:gd name="connsiteY4" fmla="*/ 123653 h 146080"/>
                    <a:gd name="connsiteX5" fmla="*/ 19162 w 94522"/>
                    <a:gd name="connsiteY5" fmla="*/ 145650 h 146080"/>
                    <a:gd name="connsiteX6" fmla="*/ 87906 w 94522"/>
                    <a:gd name="connsiteY6" fmla="*/ 90656 h 146080"/>
                    <a:gd name="connsiteX7" fmla="*/ 93405 w 94522"/>
                    <a:gd name="connsiteY7" fmla="*/ 81032 h 146080"/>
                    <a:gd name="connsiteX8" fmla="*/ 89281 w 94522"/>
                    <a:gd name="connsiteY8" fmla="*/ 70033 h 146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4522" h="146080">
                      <a:moveTo>
                        <a:pt x="89281" y="70033"/>
                      </a:moveTo>
                      <a:lnTo>
                        <a:pt x="20537" y="1289"/>
                      </a:lnTo>
                      <a:lnTo>
                        <a:pt x="1289" y="20537"/>
                      </a:lnTo>
                      <a:lnTo>
                        <a:pt x="59034" y="78282"/>
                      </a:lnTo>
                      <a:lnTo>
                        <a:pt x="2664" y="123653"/>
                      </a:lnTo>
                      <a:lnTo>
                        <a:pt x="19162" y="145650"/>
                      </a:lnTo>
                      <a:lnTo>
                        <a:pt x="87906" y="90656"/>
                      </a:lnTo>
                      <a:cubicBezTo>
                        <a:pt x="90656" y="87906"/>
                        <a:pt x="93405" y="85156"/>
                        <a:pt x="93405" y="81032"/>
                      </a:cubicBezTo>
                      <a:cubicBezTo>
                        <a:pt x="93405" y="76907"/>
                        <a:pt x="92031" y="72782"/>
                        <a:pt x="89281" y="7003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9" name="任意多边形: 形状 118"/>
                <p:cNvSpPr/>
                <p:nvPr/>
              </p:nvSpPr>
              <p:spPr>
                <a:xfrm>
                  <a:off x="3262476" y="4885075"/>
                  <a:ext cx="221698" cy="194201"/>
                </a:xfrm>
                <a:custGeom>
                  <a:avLst/>
                  <a:gdLst>
                    <a:gd name="connsiteX0" fmla="*/ 193771 w 221698"/>
                    <a:gd name="connsiteY0" fmla="*/ 166274 h 194200"/>
                    <a:gd name="connsiteX1" fmla="*/ 193771 w 221698"/>
                    <a:gd name="connsiteY1" fmla="*/ 28786 h 194200"/>
                    <a:gd name="connsiteX2" fmla="*/ 166274 w 221698"/>
                    <a:gd name="connsiteY2" fmla="*/ 28786 h 194200"/>
                    <a:gd name="connsiteX3" fmla="*/ 166274 w 221698"/>
                    <a:gd name="connsiteY3" fmla="*/ 166274 h 194200"/>
                    <a:gd name="connsiteX4" fmla="*/ 125027 w 221698"/>
                    <a:gd name="connsiteY4" fmla="*/ 166274 h 194200"/>
                    <a:gd name="connsiteX5" fmla="*/ 125027 w 221698"/>
                    <a:gd name="connsiteY5" fmla="*/ 1289 h 194200"/>
                    <a:gd name="connsiteX6" fmla="*/ 97530 w 221698"/>
                    <a:gd name="connsiteY6" fmla="*/ 1289 h 194200"/>
                    <a:gd name="connsiteX7" fmla="*/ 97530 w 221698"/>
                    <a:gd name="connsiteY7" fmla="*/ 166274 h 194200"/>
                    <a:gd name="connsiteX8" fmla="*/ 56284 w 221698"/>
                    <a:gd name="connsiteY8" fmla="*/ 166274 h 194200"/>
                    <a:gd name="connsiteX9" fmla="*/ 56284 w 221698"/>
                    <a:gd name="connsiteY9" fmla="*/ 83781 h 194200"/>
                    <a:gd name="connsiteX10" fmla="*/ 28786 w 221698"/>
                    <a:gd name="connsiteY10" fmla="*/ 83781 h 194200"/>
                    <a:gd name="connsiteX11" fmla="*/ 28786 w 221698"/>
                    <a:gd name="connsiteY11" fmla="*/ 166274 h 194200"/>
                    <a:gd name="connsiteX12" fmla="*/ 1289 w 221698"/>
                    <a:gd name="connsiteY12" fmla="*/ 166274 h 194200"/>
                    <a:gd name="connsiteX13" fmla="*/ 1289 w 221698"/>
                    <a:gd name="connsiteY13" fmla="*/ 193771 h 194200"/>
                    <a:gd name="connsiteX14" fmla="*/ 221268 w 221698"/>
                    <a:gd name="connsiteY14" fmla="*/ 193771 h 194200"/>
                    <a:gd name="connsiteX15" fmla="*/ 221268 w 221698"/>
                    <a:gd name="connsiteY15" fmla="*/ 166274 h 194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1698" h="194200">
                      <a:moveTo>
                        <a:pt x="193771" y="166274"/>
                      </a:moveTo>
                      <a:lnTo>
                        <a:pt x="193771" y="28786"/>
                      </a:lnTo>
                      <a:lnTo>
                        <a:pt x="166274" y="28786"/>
                      </a:lnTo>
                      <a:lnTo>
                        <a:pt x="166274" y="166274"/>
                      </a:lnTo>
                      <a:lnTo>
                        <a:pt x="125027" y="166274"/>
                      </a:lnTo>
                      <a:lnTo>
                        <a:pt x="125027" y="1289"/>
                      </a:lnTo>
                      <a:lnTo>
                        <a:pt x="97530" y="1289"/>
                      </a:lnTo>
                      <a:lnTo>
                        <a:pt x="97530" y="166274"/>
                      </a:lnTo>
                      <a:lnTo>
                        <a:pt x="56284" y="166274"/>
                      </a:lnTo>
                      <a:lnTo>
                        <a:pt x="56284" y="83781"/>
                      </a:lnTo>
                      <a:lnTo>
                        <a:pt x="28786" y="83781"/>
                      </a:lnTo>
                      <a:lnTo>
                        <a:pt x="28786" y="166274"/>
                      </a:lnTo>
                      <a:lnTo>
                        <a:pt x="1289" y="166274"/>
                      </a:lnTo>
                      <a:lnTo>
                        <a:pt x="1289" y="193771"/>
                      </a:lnTo>
                      <a:lnTo>
                        <a:pt x="221268" y="193771"/>
                      </a:lnTo>
                      <a:lnTo>
                        <a:pt x="221268" y="16627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0" name="任意多边形: 形状 119"/>
                <p:cNvSpPr/>
                <p:nvPr/>
              </p:nvSpPr>
              <p:spPr>
                <a:xfrm>
                  <a:off x="3432960" y="4839704"/>
                  <a:ext cx="544793" cy="333406"/>
                </a:xfrm>
                <a:custGeom>
                  <a:avLst/>
                  <a:gdLst>
                    <a:gd name="connsiteX0" fmla="*/ 518241 w 544792"/>
                    <a:gd name="connsiteY0" fmla="*/ 1289 h 333406"/>
                    <a:gd name="connsiteX1" fmla="*/ 468745 w 544792"/>
                    <a:gd name="connsiteY1" fmla="*/ 184147 h 333406"/>
                    <a:gd name="connsiteX2" fmla="*/ 389003 w 544792"/>
                    <a:gd name="connsiteY2" fmla="*/ 104404 h 333406"/>
                    <a:gd name="connsiteX3" fmla="*/ 378004 w 544792"/>
                    <a:gd name="connsiteY3" fmla="*/ 100280 h 333406"/>
                    <a:gd name="connsiteX4" fmla="*/ 368380 w 544792"/>
                    <a:gd name="connsiteY4" fmla="*/ 105779 h 333406"/>
                    <a:gd name="connsiteX5" fmla="*/ 252890 w 544792"/>
                    <a:gd name="connsiteY5" fmla="*/ 261140 h 333406"/>
                    <a:gd name="connsiteX6" fmla="*/ 153900 w 544792"/>
                    <a:gd name="connsiteY6" fmla="*/ 199270 h 333406"/>
                    <a:gd name="connsiteX7" fmla="*/ 138776 w 544792"/>
                    <a:gd name="connsiteY7" fmla="*/ 200645 h 333406"/>
                    <a:gd name="connsiteX8" fmla="*/ 1289 w 544792"/>
                    <a:gd name="connsiteY8" fmla="*/ 310635 h 333406"/>
                    <a:gd name="connsiteX9" fmla="*/ 17787 w 544792"/>
                    <a:gd name="connsiteY9" fmla="*/ 332633 h 333406"/>
                    <a:gd name="connsiteX10" fmla="*/ 147025 w 544792"/>
                    <a:gd name="connsiteY10" fmla="*/ 228143 h 333406"/>
                    <a:gd name="connsiteX11" fmla="*/ 248766 w 544792"/>
                    <a:gd name="connsiteY11" fmla="*/ 291387 h 333406"/>
                    <a:gd name="connsiteX12" fmla="*/ 266639 w 544792"/>
                    <a:gd name="connsiteY12" fmla="*/ 288637 h 333406"/>
                    <a:gd name="connsiteX13" fmla="*/ 380754 w 544792"/>
                    <a:gd name="connsiteY13" fmla="*/ 136026 h 333406"/>
                    <a:gd name="connsiteX14" fmla="*/ 465996 w 544792"/>
                    <a:gd name="connsiteY14" fmla="*/ 221268 h 333406"/>
                    <a:gd name="connsiteX15" fmla="*/ 479744 w 544792"/>
                    <a:gd name="connsiteY15" fmla="*/ 225393 h 333406"/>
                    <a:gd name="connsiteX16" fmla="*/ 489368 w 544792"/>
                    <a:gd name="connsiteY16" fmla="*/ 215769 h 333406"/>
                    <a:gd name="connsiteX17" fmla="*/ 544363 w 544792"/>
                    <a:gd name="connsiteY17" fmla="*/ 9538 h 333406"/>
                    <a:gd name="connsiteX18" fmla="*/ 518241 w 544792"/>
                    <a:gd name="connsiteY18" fmla="*/ 1289 h 333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44792" h="333406">
                      <a:moveTo>
                        <a:pt x="518241" y="1289"/>
                      </a:moveTo>
                      <a:lnTo>
                        <a:pt x="468745" y="184147"/>
                      </a:lnTo>
                      <a:lnTo>
                        <a:pt x="389003" y="104404"/>
                      </a:lnTo>
                      <a:cubicBezTo>
                        <a:pt x="386253" y="101655"/>
                        <a:pt x="382128" y="100280"/>
                        <a:pt x="378004" y="100280"/>
                      </a:cubicBezTo>
                      <a:cubicBezTo>
                        <a:pt x="373879" y="100280"/>
                        <a:pt x="369755" y="103029"/>
                        <a:pt x="368380" y="105779"/>
                      </a:cubicBezTo>
                      <a:lnTo>
                        <a:pt x="252890" y="261140"/>
                      </a:lnTo>
                      <a:lnTo>
                        <a:pt x="153900" y="199270"/>
                      </a:lnTo>
                      <a:cubicBezTo>
                        <a:pt x="149775" y="196521"/>
                        <a:pt x="142901" y="197896"/>
                        <a:pt x="138776" y="200645"/>
                      </a:cubicBezTo>
                      <a:lnTo>
                        <a:pt x="1289" y="310635"/>
                      </a:lnTo>
                      <a:lnTo>
                        <a:pt x="17787" y="332633"/>
                      </a:lnTo>
                      <a:lnTo>
                        <a:pt x="147025" y="228143"/>
                      </a:lnTo>
                      <a:lnTo>
                        <a:pt x="248766" y="291387"/>
                      </a:lnTo>
                      <a:cubicBezTo>
                        <a:pt x="254265" y="295511"/>
                        <a:pt x="262515" y="294137"/>
                        <a:pt x="266639" y="288637"/>
                      </a:cubicBezTo>
                      <a:lnTo>
                        <a:pt x="380754" y="136026"/>
                      </a:lnTo>
                      <a:lnTo>
                        <a:pt x="465996" y="221268"/>
                      </a:lnTo>
                      <a:cubicBezTo>
                        <a:pt x="470120" y="225393"/>
                        <a:pt x="474245" y="226768"/>
                        <a:pt x="479744" y="225393"/>
                      </a:cubicBezTo>
                      <a:cubicBezTo>
                        <a:pt x="483869" y="224018"/>
                        <a:pt x="487994" y="219894"/>
                        <a:pt x="489368" y="215769"/>
                      </a:cubicBezTo>
                      <a:lnTo>
                        <a:pt x="544363" y="9538"/>
                      </a:lnTo>
                      <a:lnTo>
                        <a:pt x="518241" y="128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1" name="任意多边形: 形状 120"/>
                <p:cNvSpPr/>
                <p:nvPr/>
              </p:nvSpPr>
              <p:spPr>
                <a:xfrm>
                  <a:off x="3798676" y="5146300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2" name="任意多边形: 形状 121"/>
                <p:cNvSpPr/>
                <p:nvPr/>
              </p:nvSpPr>
              <p:spPr>
                <a:xfrm>
                  <a:off x="3867419" y="5146300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3" name="任意多边形: 形状 122"/>
                <p:cNvSpPr/>
                <p:nvPr/>
              </p:nvSpPr>
              <p:spPr>
                <a:xfrm>
                  <a:off x="3936163" y="5146300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2" name="组合 11"/>
          <p:cNvGrpSpPr/>
          <p:nvPr/>
        </p:nvGrpSpPr>
        <p:grpSpPr>
          <a:xfrm>
            <a:off x="7281645" y="1578773"/>
            <a:ext cx="1537980" cy="1358782"/>
            <a:chOff x="7116845" y="1540673"/>
            <a:chExt cx="1537980" cy="1358782"/>
          </a:xfrm>
        </p:grpSpPr>
        <p:sp>
          <p:nvSpPr>
            <p:cNvPr id="115" name="矩形: 圆角 114"/>
            <p:cNvSpPr/>
            <p:nvPr/>
          </p:nvSpPr>
          <p:spPr>
            <a:xfrm>
              <a:off x="7116845" y="1540673"/>
              <a:ext cx="1537980" cy="1358782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215900" sx="102000" sy="102000" algn="ctr" rotWithShape="0">
                <a:srgbClr val="1A298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OPPOSans M" panose="00020600040101010101" charset="-122"/>
                <a:ea typeface="OPPOSans M" panose="00020600040101010101" charset="-122"/>
              </a:endParaRPr>
            </a:p>
          </p:txBody>
        </p:sp>
        <p:sp>
          <p:nvSpPr>
            <p:cNvPr id="117" name="文本框 116"/>
            <p:cNvSpPr txBox="1"/>
            <p:nvPr/>
          </p:nvSpPr>
          <p:spPr>
            <a:xfrm>
              <a:off x="7605811" y="2402288"/>
              <a:ext cx="682160" cy="31940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>
              <a:defPPr>
                <a:defRPr lang="zh-CN"/>
              </a:defPPr>
              <a:lvl1pPr algn="just" defTabSz="1216660">
                <a:lnSpc>
                  <a:spcPct val="130000"/>
                </a:lnSpc>
                <a:spcAft>
                  <a:spcPts val="600"/>
                </a:spcAft>
                <a:defRPr sz="16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r>
                <a:rPr lang="zh-CN" altLang="en-US" dirty="0"/>
                <a:t>關鍵字</a:t>
              </a:r>
              <a:endParaRPr lang="zh-CN" altLang="en-US" dirty="0"/>
            </a:p>
          </p:txBody>
        </p:sp>
        <p:grpSp>
          <p:nvGrpSpPr>
            <p:cNvPr id="124" name="组合 123"/>
            <p:cNvGrpSpPr/>
            <p:nvPr/>
          </p:nvGrpSpPr>
          <p:grpSpPr>
            <a:xfrm>
              <a:off x="7589339" y="1785789"/>
              <a:ext cx="592993" cy="592993"/>
              <a:chOff x="7447973" y="1499134"/>
              <a:chExt cx="895723" cy="895723"/>
            </a:xfrm>
          </p:grpSpPr>
          <p:sp>
            <p:nvSpPr>
              <p:cNvPr id="125" name="椭圆 124"/>
              <p:cNvSpPr/>
              <p:nvPr/>
            </p:nvSpPr>
            <p:spPr>
              <a:xfrm>
                <a:off x="7447973" y="1499134"/>
                <a:ext cx="895723" cy="89572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215900" sx="102000" sy="102000" algn="ctr" rotWithShape="0">
                  <a:srgbClr val="1A2984">
                    <a:alpha val="1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OPPOSans M" panose="00020600040101010101" charset="-122"/>
                  <a:ea typeface="OPPOSans M" panose="00020600040101010101" charset="-122"/>
                </a:endParaRPr>
              </a:p>
            </p:txBody>
          </p:sp>
          <p:grpSp>
            <p:nvGrpSpPr>
              <p:cNvPr id="126" name="图形 32"/>
              <p:cNvGrpSpPr/>
              <p:nvPr/>
            </p:nvGrpSpPr>
            <p:grpSpPr>
              <a:xfrm>
                <a:off x="7654367" y="1705528"/>
                <a:ext cx="482934" cy="482934"/>
                <a:chOff x="4858616" y="4666384"/>
                <a:chExt cx="824923" cy="824923"/>
              </a:xfrm>
            </p:grpSpPr>
            <p:sp>
              <p:nvSpPr>
                <p:cNvPr id="127" name="任意多边形: 形状 126"/>
                <p:cNvSpPr/>
                <p:nvPr/>
              </p:nvSpPr>
              <p:spPr>
                <a:xfrm>
                  <a:off x="4981066" y="5118803"/>
                  <a:ext cx="249195" cy="166703"/>
                </a:xfrm>
                <a:custGeom>
                  <a:avLst/>
                  <a:gdLst>
                    <a:gd name="connsiteX0" fmla="*/ 221268 w 249195"/>
                    <a:gd name="connsiteY0" fmla="*/ 138776 h 166703"/>
                    <a:gd name="connsiteX1" fmla="*/ 221268 w 249195"/>
                    <a:gd name="connsiteY1" fmla="*/ 1289 h 166703"/>
                    <a:gd name="connsiteX2" fmla="*/ 193771 w 249195"/>
                    <a:gd name="connsiteY2" fmla="*/ 1289 h 166703"/>
                    <a:gd name="connsiteX3" fmla="*/ 193771 w 249195"/>
                    <a:gd name="connsiteY3" fmla="*/ 138776 h 166703"/>
                    <a:gd name="connsiteX4" fmla="*/ 166274 w 249195"/>
                    <a:gd name="connsiteY4" fmla="*/ 138776 h 166703"/>
                    <a:gd name="connsiteX5" fmla="*/ 166274 w 249195"/>
                    <a:gd name="connsiteY5" fmla="*/ 42535 h 166703"/>
                    <a:gd name="connsiteX6" fmla="*/ 138776 w 249195"/>
                    <a:gd name="connsiteY6" fmla="*/ 42535 h 166703"/>
                    <a:gd name="connsiteX7" fmla="*/ 138776 w 249195"/>
                    <a:gd name="connsiteY7" fmla="*/ 138776 h 166703"/>
                    <a:gd name="connsiteX8" fmla="*/ 111279 w 249195"/>
                    <a:gd name="connsiteY8" fmla="*/ 138776 h 166703"/>
                    <a:gd name="connsiteX9" fmla="*/ 111279 w 249195"/>
                    <a:gd name="connsiteY9" fmla="*/ 15038 h 166703"/>
                    <a:gd name="connsiteX10" fmla="*/ 83781 w 249195"/>
                    <a:gd name="connsiteY10" fmla="*/ 15038 h 166703"/>
                    <a:gd name="connsiteX11" fmla="*/ 83781 w 249195"/>
                    <a:gd name="connsiteY11" fmla="*/ 138776 h 166703"/>
                    <a:gd name="connsiteX12" fmla="*/ 56284 w 249195"/>
                    <a:gd name="connsiteY12" fmla="*/ 138776 h 166703"/>
                    <a:gd name="connsiteX13" fmla="*/ 56284 w 249195"/>
                    <a:gd name="connsiteY13" fmla="*/ 56284 h 166703"/>
                    <a:gd name="connsiteX14" fmla="*/ 28786 w 249195"/>
                    <a:gd name="connsiteY14" fmla="*/ 56284 h 166703"/>
                    <a:gd name="connsiteX15" fmla="*/ 28786 w 249195"/>
                    <a:gd name="connsiteY15" fmla="*/ 138776 h 166703"/>
                    <a:gd name="connsiteX16" fmla="*/ 1289 w 249195"/>
                    <a:gd name="connsiteY16" fmla="*/ 138776 h 166703"/>
                    <a:gd name="connsiteX17" fmla="*/ 1289 w 249195"/>
                    <a:gd name="connsiteY17" fmla="*/ 166274 h 166703"/>
                    <a:gd name="connsiteX18" fmla="*/ 248766 w 249195"/>
                    <a:gd name="connsiteY18" fmla="*/ 166274 h 166703"/>
                    <a:gd name="connsiteX19" fmla="*/ 248766 w 249195"/>
                    <a:gd name="connsiteY19" fmla="*/ 138776 h 16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49195" h="166703">
                      <a:moveTo>
                        <a:pt x="221268" y="138776"/>
                      </a:moveTo>
                      <a:lnTo>
                        <a:pt x="221268" y="1289"/>
                      </a:lnTo>
                      <a:lnTo>
                        <a:pt x="193771" y="1289"/>
                      </a:lnTo>
                      <a:lnTo>
                        <a:pt x="193771" y="138776"/>
                      </a:lnTo>
                      <a:lnTo>
                        <a:pt x="166274" y="138776"/>
                      </a:lnTo>
                      <a:lnTo>
                        <a:pt x="166274" y="42535"/>
                      </a:lnTo>
                      <a:lnTo>
                        <a:pt x="138776" y="42535"/>
                      </a:lnTo>
                      <a:lnTo>
                        <a:pt x="138776" y="138776"/>
                      </a:lnTo>
                      <a:lnTo>
                        <a:pt x="111279" y="138776"/>
                      </a:lnTo>
                      <a:lnTo>
                        <a:pt x="111279" y="15038"/>
                      </a:lnTo>
                      <a:lnTo>
                        <a:pt x="83781" y="15038"/>
                      </a:lnTo>
                      <a:lnTo>
                        <a:pt x="83781" y="138776"/>
                      </a:lnTo>
                      <a:lnTo>
                        <a:pt x="56284" y="138776"/>
                      </a:lnTo>
                      <a:lnTo>
                        <a:pt x="56284" y="56284"/>
                      </a:lnTo>
                      <a:lnTo>
                        <a:pt x="28786" y="56284"/>
                      </a:lnTo>
                      <a:lnTo>
                        <a:pt x="28786" y="138776"/>
                      </a:lnTo>
                      <a:lnTo>
                        <a:pt x="1289" y="138776"/>
                      </a:lnTo>
                      <a:lnTo>
                        <a:pt x="1289" y="166274"/>
                      </a:lnTo>
                      <a:lnTo>
                        <a:pt x="248766" y="166274"/>
                      </a:lnTo>
                      <a:lnTo>
                        <a:pt x="248766" y="13877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8" name="任意多边形: 形状 127"/>
                <p:cNvSpPr/>
                <p:nvPr/>
              </p:nvSpPr>
              <p:spPr>
                <a:xfrm>
                  <a:off x="5313784" y="5173794"/>
                  <a:ext cx="254351" cy="134050"/>
                </a:xfrm>
                <a:custGeom>
                  <a:avLst/>
                  <a:gdLst>
                    <a:gd name="connsiteX0" fmla="*/ 238399 w 254351"/>
                    <a:gd name="connsiteY0" fmla="*/ 58597 h 134049"/>
                    <a:gd name="connsiteX1" fmla="*/ 210104 w 254351"/>
                    <a:gd name="connsiteY1" fmla="*/ 77460 h 134049"/>
                    <a:gd name="connsiteX2" fmla="*/ 175829 w 254351"/>
                    <a:gd name="connsiteY2" fmla="*/ 8895 h 134049"/>
                    <a:gd name="connsiteX3" fmla="*/ 163909 w 254351"/>
                    <a:gd name="connsiteY3" fmla="*/ 1306 h 134049"/>
                    <a:gd name="connsiteX4" fmla="*/ 151590 w 254351"/>
                    <a:gd name="connsiteY4" fmla="*/ 8222 h 134049"/>
                    <a:gd name="connsiteX5" fmla="*/ 104322 w 254351"/>
                    <a:gd name="connsiteY5" fmla="*/ 90948 h 134049"/>
                    <a:gd name="connsiteX6" fmla="*/ 61783 w 254351"/>
                    <a:gd name="connsiteY6" fmla="*/ 59037 h 134049"/>
                    <a:gd name="connsiteX7" fmla="*/ 42535 w 254351"/>
                    <a:gd name="connsiteY7" fmla="*/ 61787 h 134049"/>
                    <a:gd name="connsiteX8" fmla="*/ 1289 w 254351"/>
                    <a:gd name="connsiteY8" fmla="*/ 116781 h 134049"/>
                    <a:gd name="connsiteX9" fmla="*/ 23287 w 254351"/>
                    <a:gd name="connsiteY9" fmla="*/ 133280 h 134049"/>
                    <a:gd name="connsiteX10" fmla="*/ 56284 w 254351"/>
                    <a:gd name="connsiteY10" fmla="*/ 89284 h 134049"/>
                    <a:gd name="connsiteX11" fmla="*/ 100280 w 254351"/>
                    <a:gd name="connsiteY11" fmla="*/ 122281 h 134049"/>
                    <a:gd name="connsiteX12" fmla="*/ 111320 w 254351"/>
                    <a:gd name="connsiteY12" fmla="*/ 124756 h 134049"/>
                    <a:gd name="connsiteX13" fmla="*/ 120477 w 254351"/>
                    <a:gd name="connsiteY13" fmla="*/ 118115 h 134049"/>
                    <a:gd name="connsiteX14" fmla="*/ 162726 w 254351"/>
                    <a:gd name="connsiteY14" fmla="*/ 44188 h 134049"/>
                    <a:gd name="connsiteX15" fmla="*/ 192479 w 254351"/>
                    <a:gd name="connsiteY15" fmla="*/ 103706 h 134049"/>
                    <a:gd name="connsiteX16" fmla="*/ 201250 w 254351"/>
                    <a:gd name="connsiteY16" fmla="*/ 110842 h 134049"/>
                    <a:gd name="connsiteX17" fmla="*/ 212400 w 254351"/>
                    <a:gd name="connsiteY17" fmla="*/ 108972 h 134049"/>
                    <a:gd name="connsiteX18" fmla="*/ 253647 w 254351"/>
                    <a:gd name="connsiteY18" fmla="*/ 81475 h 134049"/>
                    <a:gd name="connsiteX19" fmla="*/ 238399 w 254351"/>
                    <a:gd name="connsiteY19" fmla="*/ 58597 h 134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54351" h="134049">
                      <a:moveTo>
                        <a:pt x="238399" y="58597"/>
                      </a:moveTo>
                      <a:lnTo>
                        <a:pt x="210104" y="77460"/>
                      </a:lnTo>
                      <a:lnTo>
                        <a:pt x="175829" y="8895"/>
                      </a:lnTo>
                      <a:cubicBezTo>
                        <a:pt x="173560" y="4358"/>
                        <a:pt x="168982" y="1443"/>
                        <a:pt x="163909" y="1306"/>
                      </a:cubicBezTo>
                      <a:cubicBezTo>
                        <a:pt x="158657" y="1045"/>
                        <a:pt x="154106" y="3822"/>
                        <a:pt x="151590" y="8222"/>
                      </a:cubicBezTo>
                      <a:lnTo>
                        <a:pt x="104322" y="90948"/>
                      </a:lnTo>
                      <a:lnTo>
                        <a:pt x="61783" y="59037"/>
                      </a:lnTo>
                      <a:cubicBezTo>
                        <a:pt x="55706" y="54458"/>
                        <a:pt x="47100" y="55723"/>
                        <a:pt x="42535" y="61787"/>
                      </a:cubicBezTo>
                      <a:lnTo>
                        <a:pt x="1289" y="116781"/>
                      </a:lnTo>
                      <a:lnTo>
                        <a:pt x="23287" y="133280"/>
                      </a:lnTo>
                      <a:lnTo>
                        <a:pt x="56284" y="89284"/>
                      </a:lnTo>
                      <a:lnTo>
                        <a:pt x="100280" y="122281"/>
                      </a:lnTo>
                      <a:cubicBezTo>
                        <a:pt x="103442" y="124659"/>
                        <a:pt x="107443" y="125539"/>
                        <a:pt x="111320" y="124756"/>
                      </a:cubicBezTo>
                      <a:cubicBezTo>
                        <a:pt x="115183" y="123944"/>
                        <a:pt x="118511" y="121538"/>
                        <a:pt x="120477" y="118115"/>
                      </a:cubicBezTo>
                      <a:lnTo>
                        <a:pt x="162726" y="44188"/>
                      </a:lnTo>
                      <a:lnTo>
                        <a:pt x="192479" y="103706"/>
                      </a:lnTo>
                      <a:cubicBezTo>
                        <a:pt x="194238" y="107226"/>
                        <a:pt x="197442" y="109838"/>
                        <a:pt x="201250" y="110842"/>
                      </a:cubicBezTo>
                      <a:cubicBezTo>
                        <a:pt x="205072" y="111832"/>
                        <a:pt x="209101" y="111158"/>
                        <a:pt x="212400" y="108972"/>
                      </a:cubicBezTo>
                      <a:lnTo>
                        <a:pt x="253647" y="81475"/>
                      </a:lnTo>
                      <a:lnTo>
                        <a:pt x="238399" y="5859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9" name="任意多边形: 形状 128"/>
                <p:cNvSpPr/>
                <p:nvPr/>
              </p:nvSpPr>
              <p:spPr>
                <a:xfrm>
                  <a:off x="4857327" y="4665095"/>
                  <a:ext cx="826642" cy="826642"/>
                </a:xfrm>
                <a:custGeom>
                  <a:avLst/>
                  <a:gdLst>
                    <a:gd name="connsiteX0" fmla="*/ 810786 w 826641"/>
                    <a:gd name="connsiteY0" fmla="*/ 736350 h 826641"/>
                    <a:gd name="connsiteX1" fmla="*/ 736653 w 826641"/>
                    <a:gd name="connsiteY1" fmla="*/ 662217 h 826641"/>
                    <a:gd name="connsiteX2" fmla="*/ 757468 w 826641"/>
                    <a:gd name="connsiteY2" fmla="*/ 578735 h 826641"/>
                    <a:gd name="connsiteX3" fmla="*/ 674976 w 826641"/>
                    <a:gd name="connsiteY3" fmla="*/ 428365 h 826641"/>
                    <a:gd name="connsiteX4" fmla="*/ 674976 w 826641"/>
                    <a:gd name="connsiteY4" fmla="*/ 372504 h 826641"/>
                    <a:gd name="connsiteX5" fmla="*/ 743720 w 826641"/>
                    <a:gd name="connsiteY5" fmla="*/ 303761 h 826641"/>
                    <a:gd name="connsiteX6" fmla="*/ 743720 w 826641"/>
                    <a:gd name="connsiteY6" fmla="*/ 152525 h 826641"/>
                    <a:gd name="connsiteX7" fmla="*/ 729971 w 826641"/>
                    <a:gd name="connsiteY7" fmla="*/ 138776 h 826641"/>
                    <a:gd name="connsiteX8" fmla="*/ 509991 w 826641"/>
                    <a:gd name="connsiteY8" fmla="*/ 138776 h 826641"/>
                    <a:gd name="connsiteX9" fmla="*/ 509991 w 826641"/>
                    <a:gd name="connsiteY9" fmla="*/ 83781 h 826641"/>
                    <a:gd name="connsiteX10" fmla="*/ 427499 w 826641"/>
                    <a:gd name="connsiteY10" fmla="*/ 1289 h 826641"/>
                    <a:gd name="connsiteX11" fmla="*/ 317509 w 826641"/>
                    <a:gd name="connsiteY11" fmla="*/ 1289 h 826641"/>
                    <a:gd name="connsiteX12" fmla="*/ 235017 w 826641"/>
                    <a:gd name="connsiteY12" fmla="*/ 83781 h 826641"/>
                    <a:gd name="connsiteX13" fmla="*/ 235017 w 826641"/>
                    <a:gd name="connsiteY13" fmla="*/ 138776 h 826641"/>
                    <a:gd name="connsiteX14" fmla="*/ 15038 w 826641"/>
                    <a:gd name="connsiteY14" fmla="*/ 138776 h 826641"/>
                    <a:gd name="connsiteX15" fmla="*/ 1289 w 826641"/>
                    <a:gd name="connsiteY15" fmla="*/ 152525 h 826641"/>
                    <a:gd name="connsiteX16" fmla="*/ 1289 w 826641"/>
                    <a:gd name="connsiteY16" fmla="*/ 303761 h 826641"/>
                    <a:gd name="connsiteX17" fmla="*/ 70033 w 826641"/>
                    <a:gd name="connsiteY17" fmla="*/ 372504 h 826641"/>
                    <a:gd name="connsiteX18" fmla="*/ 70033 w 826641"/>
                    <a:gd name="connsiteY18" fmla="*/ 619981 h 826641"/>
                    <a:gd name="connsiteX19" fmla="*/ 166274 w 826641"/>
                    <a:gd name="connsiteY19" fmla="*/ 716222 h 826641"/>
                    <a:gd name="connsiteX20" fmla="*/ 464689 w 826641"/>
                    <a:gd name="connsiteY20" fmla="*/ 716222 h 826641"/>
                    <a:gd name="connsiteX21" fmla="*/ 578735 w 826641"/>
                    <a:gd name="connsiteY21" fmla="*/ 757468 h 826641"/>
                    <a:gd name="connsiteX22" fmla="*/ 662217 w 826641"/>
                    <a:gd name="connsiteY22" fmla="*/ 736653 h 826641"/>
                    <a:gd name="connsiteX23" fmla="*/ 736350 w 826641"/>
                    <a:gd name="connsiteY23" fmla="*/ 810786 h 826641"/>
                    <a:gd name="connsiteX24" fmla="*/ 773568 w 826641"/>
                    <a:gd name="connsiteY24" fmla="*/ 826212 h 826641"/>
                    <a:gd name="connsiteX25" fmla="*/ 826212 w 826641"/>
                    <a:gd name="connsiteY25" fmla="*/ 773568 h 826641"/>
                    <a:gd name="connsiteX26" fmla="*/ 810786 w 826641"/>
                    <a:gd name="connsiteY26" fmla="*/ 736350 h 826641"/>
                    <a:gd name="connsiteX27" fmla="*/ 262515 w 826641"/>
                    <a:gd name="connsiteY27" fmla="*/ 83781 h 826641"/>
                    <a:gd name="connsiteX28" fmla="*/ 317509 w 826641"/>
                    <a:gd name="connsiteY28" fmla="*/ 28786 h 826641"/>
                    <a:gd name="connsiteX29" fmla="*/ 427499 w 826641"/>
                    <a:gd name="connsiteY29" fmla="*/ 28786 h 826641"/>
                    <a:gd name="connsiteX30" fmla="*/ 482494 w 826641"/>
                    <a:gd name="connsiteY30" fmla="*/ 83781 h 826641"/>
                    <a:gd name="connsiteX31" fmla="*/ 482494 w 826641"/>
                    <a:gd name="connsiteY31" fmla="*/ 138776 h 826641"/>
                    <a:gd name="connsiteX32" fmla="*/ 454997 w 826641"/>
                    <a:gd name="connsiteY32" fmla="*/ 138776 h 826641"/>
                    <a:gd name="connsiteX33" fmla="*/ 454997 w 826641"/>
                    <a:gd name="connsiteY33" fmla="*/ 83781 h 826641"/>
                    <a:gd name="connsiteX34" fmla="*/ 427499 w 826641"/>
                    <a:gd name="connsiteY34" fmla="*/ 56284 h 826641"/>
                    <a:gd name="connsiteX35" fmla="*/ 317509 w 826641"/>
                    <a:gd name="connsiteY35" fmla="*/ 56284 h 826641"/>
                    <a:gd name="connsiteX36" fmla="*/ 290012 w 826641"/>
                    <a:gd name="connsiteY36" fmla="*/ 83781 h 826641"/>
                    <a:gd name="connsiteX37" fmla="*/ 290012 w 826641"/>
                    <a:gd name="connsiteY37" fmla="*/ 138776 h 826641"/>
                    <a:gd name="connsiteX38" fmla="*/ 262515 w 826641"/>
                    <a:gd name="connsiteY38" fmla="*/ 138776 h 826641"/>
                    <a:gd name="connsiteX39" fmla="*/ 262515 w 826641"/>
                    <a:gd name="connsiteY39" fmla="*/ 83781 h 826641"/>
                    <a:gd name="connsiteX40" fmla="*/ 427499 w 826641"/>
                    <a:gd name="connsiteY40" fmla="*/ 83781 h 826641"/>
                    <a:gd name="connsiteX41" fmla="*/ 427499 w 826641"/>
                    <a:gd name="connsiteY41" fmla="*/ 138776 h 826641"/>
                    <a:gd name="connsiteX42" fmla="*/ 317509 w 826641"/>
                    <a:gd name="connsiteY42" fmla="*/ 138776 h 826641"/>
                    <a:gd name="connsiteX43" fmla="*/ 317509 w 826641"/>
                    <a:gd name="connsiteY43" fmla="*/ 83781 h 826641"/>
                    <a:gd name="connsiteX44" fmla="*/ 427499 w 826641"/>
                    <a:gd name="connsiteY44" fmla="*/ 83781 h 826641"/>
                    <a:gd name="connsiteX45" fmla="*/ 70033 w 826641"/>
                    <a:gd name="connsiteY45" fmla="*/ 345007 h 826641"/>
                    <a:gd name="connsiteX46" fmla="*/ 28786 w 826641"/>
                    <a:gd name="connsiteY46" fmla="*/ 303761 h 826641"/>
                    <a:gd name="connsiteX47" fmla="*/ 28786 w 826641"/>
                    <a:gd name="connsiteY47" fmla="*/ 166274 h 826641"/>
                    <a:gd name="connsiteX48" fmla="*/ 248766 w 826641"/>
                    <a:gd name="connsiteY48" fmla="*/ 166274 h 826641"/>
                    <a:gd name="connsiteX49" fmla="*/ 303761 w 826641"/>
                    <a:gd name="connsiteY49" fmla="*/ 166274 h 826641"/>
                    <a:gd name="connsiteX50" fmla="*/ 441248 w 826641"/>
                    <a:gd name="connsiteY50" fmla="*/ 166274 h 826641"/>
                    <a:gd name="connsiteX51" fmla="*/ 496243 w 826641"/>
                    <a:gd name="connsiteY51" fmla="*/ 166274 h 826641"/>
                    <a:gd name="connsiteX52" fmla="*/ 716222 w 826641"/>
                    <a:gd name="connsiteY52" fmla="*/ 166274 h 826641"/>
                    <a:gd name="connsiteX53" fmla="*/ 716222 w 826641"/>
                    <a:gd name="connsiteY53" fmla="*/ 303761 h 826641"/>
                    <a:gd name="connsiteX54" fmla="*/ 674976 w 826641"/>
                    <a:gd name="connsiteY54" fmla="*/ 345007 h 826641"/>
                    <a:gd name="connsiteX55" fmla="*/ 661227 w 826641"/>
                    <a:gd name="connsiteY55" fmla="*/ 345007 h 826641"/>
                    <a:gd name="connsiteX56" fmla="*/ 427499 w 826641"/>
                    <a:gd name="connsiteY56" fmla="*/ 345007 h 826641"/>
                    <a:gd name="connsiteX57" fmla="*/ 427499 w 826641"/>
                    <a:gd name="connsiteY57" fmla="*/ 303761 h 826641"/>
                    <a:gd name="connsiteX58" fmla="*/ 413750 w 826641"/>
                    <a:gd name="connsiteY58" fmla="*/ 290012 h 826641"/>
                    <a:gd name="connsiteX59" fmla="*/ 331258 w 826641"/>
                    <a:gd name="connsiteY59" fmla="*/ 290012 h 826641"/>
                    <a:gd name="connsiteX60" fmla="*/ 317509 w 826641"/>
                    <a:gd name="connsiteY60" fmla="*/ 303761 h 826641"/>
                    <a:gd name="connsiteX61" fmla="*/ 317509 w 826641"/>
                    <a:gd name="connsiteY61" fmla="*/ 345007 h 826641"/>
                    <a:gd name="connsiteX62" fmla="*/ 83781 w 826641"/>
                    <a:gd name="connsiteY62" fmla="*/ 345007 h 826641"/>
                    <a:gd name="connsiteX63" fmla="*/ 70033 w 826641"/>
                    <a:gd name="connsiteY63" fmla="*/ 345007 h 826641"/>
                    <a:gd name="connsiteX64" fmla="*/ 400002 w 826641"/>
                    <a:gd name="connsiteY64" fmla="*/ 317509 h 826641"/>
                    <a:gd name="connsiteX65" fmla="*/ 400002 w 826641"/>
                    <a:gd name="connsiteY65" fmla="*/ 358756 h 826641"/>
                    <a:gd name="connsiteX66" fmla="*/ 400002 w 826641"/>
                    <a:gd name="connsiteY66" fmla="*/ 400002 h 826641"/>
                    <a:gd name="connsiteX67" fmla="*/ 345007 w 826641"/>
                    <a:gd name="connsiteY67" fmla="*/ 400002 h 826641"/>
                    <a:gd name="connsiteX68" fmla="*/ 345007 w 826641"/>
                    <a:gd name="connsiteY68" fmla="*/ 358756 h 826641"/>
                    <a:gd name="connsiteX69" fmla="*/ 345007 w 826641"/>
                    <a:gd name="connsiteY69" fmla="*/ 317509 h 826641"/>
                    <a:gd name="connsiteX70" fmla="*/ 400002 w 826641"/>
                    <a:gd name="connsiteY70" fmla="*/ 317509 h 826641"/>
                    <a:gd name="connsiteX71" fmla="*/ 166274 w 826641"/>
                    <a:gd name="connsiteY71" fmla="*/ 688739 h 826641"/>
                    <a:gd name="connsiteX72" fmla="*/ 166274 w 826641"/>
                    <a:gd name="connsiteY72" fmla="*/ 688725 h 826641"/>
                    <a:gd name="connsiteX73" fmla="*/ 97530 w 826641"/>
                    <a:gd name="connsiteY73" fmla="*/ 619981 h 826641"/>
                    <a:gd name="connsiteX74" fmla="*/ 97530 w 826641"/>
                    <a:gd name="connsiteY74" fmla="*/ 372504 h 826641"/>
                    <a:gd name="connsiteX75" fmla="*/ 317509 w 826641"/>
                    <a:gd name="connsiteY75" fmla="*/ 372504 h 826641"/>
                    <a:gd name="connsiteX76" fmla="*/ 317509 w 826641"/>
                    <a:gd name="connsiteY76" fmla="*/ 413750 h 826641"/>
                    <a:gd name="connsiteX77" fmla="*/ 331258 w 826641"/>
                    <a:gd name="connsiteY77" fmla="*/ 427499 h 826641"/>
                    <a:gd name="connsiteX78" fmla="*/ 413750 w 826641"/>
                    <a:gd name="connsiteY78" fmla="*/ 427499 h 826641"/>
                    <a:gd name="connsiteX79" fmla="*/ 427499 w 826641"/>
                    <a:gd name="connsiteY79" fmla="*/ 413750 h 826641"/>
                    <a:gd name="connsiteX80" fmla="*/ 427499 w 826641"/>
                    <a:gd name="connsiteY80" fmla="*/ 372504 h 826641"/>
                    <a:gd name="connsiteX81" fmla="*/ 647479 w 826641"/>
                    <a:gd name="connsiteY81" fmla="*/ 372504 h 826641"/>
                    <a:gd name="connsiteX82" fmla="*/ 647479 w 826641"/>
                    <a:gd name="connsiteY82" fmla="*/ 413792 h 826641"/>
                    <a:gd name="connsiteX83" fmla="*/ 596471 w 826641"/>
                    <a:gd name="connsiteY83" fmla="*/ 400895 h 826641"/>
                    <a:gd name="connsiteX84" fmla="*/ 578735 w 826641"/>
                    <a:gd name="connsiteY84" fmla="*/ 400002 h 826641"/>
                    <a:gd name="connsiteX85" fmla="*/ 400002 w 826641"/>
                    <a:gd name="connsiteY85" fmla="*/ 578735 h 826641"/>
                    <a:gd name="connsiteX86" fmla="*/ 400840 w 826641"/>
                    <a:gd name="connsiteY86" fmla="*/ 595344 h 826641"/>
                    <a:gd name="connsiteX87" fmla="*/ 401665 w 826641"/>
                    <a:gd name="connsiteY87" fmla="*/ 601819 h 826641"/>
                    <a:gd name="connsiteX88" fmla="*/ 403123 w 826641"/>
                    <a:gd name="connsiteY88" fmla="*/ 611306 h 826641"/>
                    <a:gd name="connsiteX89" fmla="*/ 404828 w 826641"/>
                    <a:gd name="connsiteY89" fmla="*/ 619280 h 826641"/>
                    <a:gd name="connsiteX90" fmla="*/ 406711 w 826641"/>
                    <a:gd name="connsiteY90" fmla="*/ 626608 h 826641"/>
                    <a:gd name="connsiteX91" fmla="*/ 409337 w 826641"/>
                    <a:gd name="connsiteY91" fmla="*/ 635339 h 826641"/>
                    <a:gd name="connsiteX92" fmla="*/ 411441 w 826641"/>
                    <a:gd name="connsiteY92" fmla="*/ 641086 h 826641"/>
                    <a:gd name="connsiteX93" fmla="*/ 415139 w 826641"/>
                    <a:gd name="connsiteY93" fmla="*/ 650476 h 826641"/>
                    <a:gd name="connsiteX94" fmla="*/ 416445 w 826641"/>
                    <a:gd name="connsiteY94" fmla="*/ 653198 h 826641"/>
                    <a:gd name="connsiteX95" fmla="*/ 429094 w 826641"/>
                    <a:gd name="connsiteY95" fmla="*/ 676200 h 826641"/>
                    <a:gd name="connsiteX96" fmla="*/ 429410 w 826641"/>
                    <a:gd name="connsiteY96" fmla="*/ 676722 h 826641"/>
                    <a:gd name="connsiteX97" fmla="*/ 435803 w 826641"/>
                    <a:gd name="connsiteY97" fmla="*/ 685631 h 826641"/>
                    <a:gd name="connsiteX98" fmla="*/ 438031 w 826641"/>
                    <a:gd name="connsiteY98" fmla="*/ 688739 h 826641"/>
                    <a:gd name="connsiteX99" fmla="*/ 166274 w 826641"/>
                    <a:gd name="connsiteY99" fmla="*/ 688739 h 826641"/>
                    <a:gd name="connsiteX100" fmla="*/ 657900 w 826641"/>
                    <a:gd name="connsiteY100" fmla="*/ 707354 h 826641"/>
                    <a:gd name="connsiteX101" fmla="*/ 578735 w 826641"/>
                    <a:gd name="connsiteY101" fmla="*/ 729971 h 826641"/>
                    <a:gd name="connsiteX102" fmla="*/ 477929 w 826641"/>
                    <a:gd name="connsiteY102" fmla="*/ 691158 h 826641"/>
                    <a:gd name="connsiteX103" fmla="*/ 468278 w 826641"/>
                    <a:gd name="connsiteY103" fmla="*/ 681699 h 826641"/>
                    <a:gd name="connsiteX104" fmla="*/ 466381 w 826641"/>
                    <a:gd name="connsiteY104" fmla="*/ 679609 h 826641"/>
                    <a:gd name="connsiteX105" fmla="*/ 458145 w 826641"/>
                    <a:gd name="connsiteY105" fmla="*/ 669628 h 826641"/>
                    <a:gd name="connsiteX106" fmla="*/ 456413 w 826641"/>
                    <a:gd name="connsiteY106" fmla="*/ 667318 h 826641"/>
                    <a:gd name="connsiteX107" fmla="*/ 449222 w 826641"/>
                    <a:gd name="connsiteY107" fmla="*/ 656429 h 826641"/>
                    <a:gd name="connsiteX108" fmla="*/ 447889 w 826641"/>
                    <a:gd name="connsiteY108" fmla="*/ 654229 h 826641"/>
                    <a:gd name="connsiteX109" fmla="*/ 441674 w 826641"/>
                    <a:gd name="connsiteY109" fmla="*/ 642254 h 826641"/>
                    <a:gd name="connsiteX110" fmla="*/ 440753 w 826641"/>
                    <a:gd name="connsiteY110" fmla="*/ 640357 h 826641"/>
                    <a:gd name="connsiteX111" fmla="*/ 435652 w 826641"/>
                    <a:gd name="connsiteY111" fmla="*/ 627323 h 826641"/>
                    <a:gd name="connsiteX112" fmla="*/ 435061 w 826641"/>
                    <a:gd name="connsiteY112" fmla="*/ 625728 h 826641"/>
                    <a:gd name="connsiteX113" fmla="*/ 431308 w 826641"/>
                    <a:gd name="connsiteY113" fmla="*/ 612048 h 826641"/>
                    <a:gd name="connsiteX114" fmla="*/ 430895 w 826641"/>
                    <a:gd name="connsiteY114" fmla="*/ 610440 h 826641"/>
                    <a:gd name="connsiteX115" fmla="*/ 428654 w 826641"/>
                    <a:gd name="connsiteY115" fmla="*/ 596622 h 826641"/>
                    <a:gd name="connsiteX116" fmla="*/ 428365 w 826641"/>
                    <a:gd name="connsiteY116" fmla="*/ 594697 h 826641"/>
                    <a:gd name="connsiteX117" fmla="*/ 427499 w 826641"/>
                    <a:gd name="connsiteY117" fmla="*/ 578735 h 826641"/>
                    <a:gd name="connsiteX118" fmla="*/ 578735 w 826641"/>
                    <a:gd name="connsiteY118" fmla="*/ 427499 h 826641"/>
                    <a:gd name="connsiteX119" fmla="*/ 596993 w 826641"/>
                    <a:gd name="connsiteY119" fmla="*/ 428709 h 826641"/>
                    <a:gd name="connsiteX120" fmla="*/ 601077 w 826641"/>
                    <a:gd name="connsiteY120" fmla="*/ 429328 h 826641"/>
                    <a:gd name="connsiteX121" fmla="*/ 615953 w 826641"/>
                    <a:gd name="connsiteY121" fmla="*/ 432311 h 826641"/>
                    <a:gd name="connsiteX122" fmla="*/ 619046 w 826641"/>
                    <a:gd name="connsiteY122" fmla="*/ 433109 h 826641"/>
                    <a:gd name="connsiteX123" fmla="*/ 653899 w 826641"/>
                    <a:gd name="connsiteY123" fmla="*/ 447669 h 826641"/>
                    <a:gd name="connsiteX124" fmla="*/ 729971 w 826641"/>
                    <a:gd name="connsiteY124" fmla="*/ 578735 h 826641"/>
                    <a:gd name="connsiteX125" fmla="*/ 707354 w 826641"/>
                    <a:gd name="connsiteY125" fmla="*/ 657900 h 826641"/>
                    <a:gd name="connsiteX126" fmla="*/ 657900 w 826641"/>
                    <a:gd name="connsiteY126" fmla="*/ 707354 h 826641"/>
                    <a:gd name="connsiteX127" fmla="*/ 773568 w 826641"/>
                    <a:gd name="connsiteY127" fmla="*/ 798715 h 826641"/>
                    <a:gd name="connsiteX128" fmla="*/ 755791 w 826641"/>
                    <a:gd name="connsiteY128" fmla="*/ 791345 h 826641"/>
                    <a:gd name="connsiteX129" fmla="*/ 685948 w 826641"/>
                    <a:gd name="connsiteY129" fmla="*/ 721488 h 826641"/>
                    <a:gd name="connsiteX130" fmla="*/ 686759 w 826641"/>
                    <a:gd name="connsiteY130" fmla="*/ 720773 h 826641"/>
                    <a:gd name="connsiteX131" fmla="*/ 720787 w 826641"/>
                    <a:gd name="connsiteY131" fmla="*/ 686745 h 826641"/>
                    <a:gd name="connsiteX132" fmla="*/ 721502 w 826641"/>
                    <a:gd name="connsiteY132" fmla="*/ 685934 h 826641"/>
                    <a:gd name="connsiteX133" fmla="*/ 791359 w 826641"/>
                    <a:gd name="connsiteY133" fmla="*/ 755777 h 826641"/>
                    <a:gd name="connsiteX134" fmla="*/ 798715 w 826641"/>
                    <a:gd name="connsiteY134" fmla="*/ 773568 h 826641"/>
                    <a:gd name="connsiteX135" fmla="*/ 773568 w 826641"/>
                    <a:gd name="connsiteY135" fmla="*/ 798715 h 826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</a:cxnLst>
                  <a:rect l="l" t="t" r="r" b="b"/>
                  <a:pathLst>
                    <a:path w="826641" h="826641">
                      <a:moveTo>
                        <a:pt x="810786" y="736350"/>
                      </a:moveTo>
                      <a:lnTo>
                        <a:pt x="736653" y="662217"/>
                      </a:lnTo>
                      <a:cubicBezTo>
                        <a:pt x="749893" y="637277"/>
                        <a:pt x="757468" y="608886"/>
                        <a:pt x="757468" y="578735"/>
                      </a:cubicBezTo>
                      <a:cubicBezTo>
                        <a:pt x="757468" y="515628"/>
                        <a:pt x="724499" y="460180"/>
                        <a:pt x="674976" y="428365"/>
                      </a:cubicBezTo>
                      <a:lnTo>
                        <a:pt x="674976" y="372504"/>
                      </a:lnTo>
                      <a:cubicBezTo>
                        <a:pt x="712881" y="372504"/>
                        <a:pt x="743720" y="341666"/>
                        <a:pt x="743720" y="303761"/>
                      </a:cubicBezTo>
                      <a:lnTo>
                        <a:pt x="743720" y="152525"/>
                      </a:lnTo>
                      <a:cubicBezTo>
                        <a:pt x="743720" y="144936"/>
                        <a:pt x="737560" y="138776"/>
                        <a:pt x="729971" y="138776"/>
                      </a:cubicBezTo>
                      <a:lnTo>
                        <a:pt x="509991" y="138776"/>
                      </a:lnTo>
                      <a:lnTo>
                        <a:pt x="509991" y="83781"/>
                      </a:lnTo>
                      <a:cubicBezTo>
                        <a:pt x="509991" y="38287"/>
                        <a:pt x="472994" y="1289"/>
                        <a:pt x="427499" y="1289"/>
                      </a:cubicBezTo>
                      <a:lnTo>
                        <a:pt x="317509" y="1289"/>
                      </a:lnTo>
                      <a:cubicBezTo>
                        <a:pt x="272015" y="1289"/>
                        <a:pt x="235017" y="38287"/>
                        <a:pt x="235017" y="83781"/>
                      </a:cubicBezTo>
                      <a:lnTo>
                        <a:pt x="235017" y="138776"/>
                      </a:lnTo>
                      <a:lnTo>
                        <a:pt x="15038" y="138776"/>
                      </a:lnTo>
                      <a:cubicBezTo>
                        <a:pt x="7448" y="138776"/>
                        <a:pt x="1289" y="144936"/>
                        <a:pt x="1289" y="152525"/>
                      </a:cubicBezTo>
                      <a:lnTo>
                        <a:pt x="1289" y="303761"/>
                      </a:lnTo>
                      <a:cubicBezTo>
                        <a:pt x="1289" y="341666"/>
                        <a:pt x="32127" y="372504"/>
                        <a:pt x="70033" y="372504"/>
                      </a:cubicBezTo>
                      <a:lnTo>
                        <a:pt x="70033" y="619981"/>
                      </a:lnTo>
                      <a:cubicBezTo>
                        <a:pt x="70033" y="673051"/>
                        <a:pt x="113204" y="716222"/>
                        <a:pt x="166274" y="716222"/>
                      </a:cubicBezTo>
                      <a:lnTo>
                        <a:pt x="464689" y="716222"/>
                      </a:lnTo>
                      <a:cubicBezTo>
                        <a:pt x="495665" y="741960"/>
                        <a:pt x="535413" y="757468"/>
                        <a:pt x="578735" y="757468"/>
                      </a:cubicBezTo>
                      <a:cubicBezTo>
                        <a:pt x="608886" y="757468"/>
                        <a:pt x="637277" y="749893"/>
                        <a:pt x="662217" y="736653"/>
                      </a:cubicBezTo>
                      <a:lnTo>
                        <a:pt x="736350" y="810786"/>
                      </a:lnTo>
                      <a:cubicBezTo>
                        <a:pt x="746304" y="820740"/>
                        <a:pt x="759517" y="826212"/>
                        <a:pt x="773568" y="826212"/>
                      </a:cubicBezTo>
                      <a:cubicBezTo>
                        <a:pt x="802605" y="826212"/>
                        <a:pt x="826212" y="802605"/>
                        <a:pt x="826212" y="773568"/>
                      </a:cubicBezTo>
                      <a:cubicBezTo>
                        <a:pt x="826212" y="759517"/>
                        <a:pt x="820740" y="746291"/>
                        <a:pt x="810786" y="736350"/>
                      </a:cubicBezTo>
                      <a:close/>
                      <a:moveTo>
                        <a:pt x="262515" y="83781"/>
                      </a:moveTo>
                      <a:cubicBezTo>
                        <a:pt x="262515" y="53452"/>
                        <a:pt x="287180" y="28786"/>
                        <a:pt x="317509" y="28786"/>
                      </a:cubicBezTo>
                      <a:lnTo>
                        <a:pt x="427499" y="28786"/>
                      </a:lnTo>
                      <a:cubicBezTo>
                        <a:pt x="457829" y="28786"/>
                        <a:pt x="482494" y="53452"/>
                        <a:pt x="482494" y="83781"/>
                      </a:cubicBezTo>
                      <a:lnTo>
                        <a:pt x="482494" y="138776"/>
                      </a:lnTo>
                      <a:lnTo>
                        <a:pt x="454997" y="138776"/>
                      </a:lnTo>
                      <a:lnTo>
                        <a:pt x="454997" y="83781"/>
                      </a:lnTo>
                      <a:cubicBezTo>
                        <a:pt x="454997" y="68616"/>
                        <a:pt x="442664" y="56284"/>
                        <a:pt x="427499" y="56284"/>
                      </a:cubicBezTo>
                      <a:lnTo>
                        <a:pt x="317509" y="56284"/>
                      </a:lnTo>
                      <a:cubicBezTo>
                        <a:pt x="302345" y="56284"/>
                        <a:pt x="290012" y="68616"/>
                        <a:pt x="290012" y="83781"/>
                      </a:cubicBezTo>
                      <a:lnTo>
                        <a:pt x="290012" y="138776"/>
                      </a:lnTo>
                      <a:lnTo>
                        <a:pt x="262515" y="138776"/>
                      </a:lnTo>
                      <a:lnTo>
                        <a:pt x="262515" y="83781"/>
                      </a:lnTo>
                      <a:close/>
                      <a:moveTo>
                        <a:pt x="427499" y="83781"/>
                      </a:moveTo>
                      <a:lnTo>
                        <a:pt x="427499" y="138776"/>
                      </a:lnTo>
                      <a:lnTo>
                        <a:pt x="317509" y="138776"/>
                      </a:lnTo>
                      <a:lnTo>
                        <a:pt x="317509" y="83781"/>
                      </a:lnTo>
                      <a:lnTo>
                        <a:pt x="427499" y="83781"/>
                      </a:lnTo>
                      <a:close/>
                      <a:moveTo>
                        <a:pt x="70033" y="345007"/>
                      </a:moveTo>
                      <a:cubicBezTo>
                        <a:pt x="47292" y="345007"/>
                        <a:pt x="28786" y="326501"/>
                        <a:pt x="28786" y="303761"/>
                      </a:cubicBezTo>
                      <a:lnTo>
                        <a:pt x="28786" y="166274"/>
                      </a:lnTo>
                      <a:lnTo>
                        <a:pt x="248766" y="166274"/>
                      </a:lnTo>
                      <a:lnTo>
                        <a:pt x="303761" y="166274"/>
                      </a:lnTo>
                      <a:lnTo>
                        <a:pt x="441248" y="166274"/>
                      </a:lnTo>
                      <a:lnTo>
                        <a:pt x="496243" y="166274"/>
                      </a:lnTo>
                      <a:lnTo>
                        <a:pt x="716222" y="166274"/>
                      </a:lnTo>
                      <a:lnTo>
                        <a:pt x="716222" y="303761"/>
                      </a:lnTo>
                      <a:cubicBezTo>
                        <a:pt x="716222" y="326501"/>
                        <a:pt x="697716" y="345007"/>
                        <a:pt x="674976" y="345007"/>
                      </a:cubicBezTo>
                      <a:lnTo>
                        <a:pt x="661227" y="345007"/>
                      </a:lnTo>
                      <a:lnTo>
                        <a:pt x="427499" y="345007"/>
                      </a:lnTo>
                      <a:lnTo>
                        <a:pt x="427499" y="303761"/>
                      </a:lnTo>
                      <a:cubicBezTo>
                        <a:pt x="427499" y="296171"/>
                        <a:pt x="421340" y="290012"/>
                        <a:pt x="413750" y="290012"/>
                      </a:cubicBezTo>
                      <a:lnTo>
                        <a:pt x="331258" y="290012"/>
                      </a:lnTo>
                      <a:cubicBezTo>
                        <a:pt x="323669" y="290012"/>
                        <a:pt x="317509" y="296171"/>
                        <a:pt x="317509" y="303761"/>
                      </a:cubicBezTo>
                      <a:lnTo>
                        <a:pt x="317509" y="345007"/>
                      </a:lnTo>
                      <a:lnTo>
                        <a:pt x="83781" y="345007"/>
                      </a:lnTo>
                      <a:lnTo>
                        <a:pt x="70033" y="345007"/>
                      </a:lnTo>
                      <a:close/>
                      <a:moveTo>
                        <a:pt x="400002" y="317509"/>
                      </a:moveTo>
                      <a:lnTo>
                        <a:pt x="400002" y="358756"/>
                      </a:lnTo>
                      <a:lnTo>
                        <a:pt x="400002" y="400002"/>
                      </a:lnTo>
                      <a:lnTo>
                        <a:pt x="345007" y="400002"/>
                      </a:lnTo>
                      <a:lnTo>
                        <a:pt x="345007" y="358756"/>
                      </a:lnTo>
                      <a:lnTo>
                        <a:pt x="345007" y="317509"/>
                      </a:lnTo>
                      <a:lnTo>
                        <a:pt x="400002" y="317509"/>
                      </a:lnTo>
                      <a:close/>
                      <a:moveTo>
                        <a:pt x="166274" y="688739"/>
                      </a:moveTo>
                      <a:lnTo>
                        <a:pt x="166274" y="688725"/>
                      </a:lnTo>
                      <a:cubicBezTo>
                        <a:pt x="128368" y="688725"/>
                        <a:pt x="97530" y="657886"/>
                        <a:pt x="97530" y="619981"/>
                      </a:cubicBezTo>
                      <a:lnTo>
                        <a:pt x="97530" y="372504"/>
                      </a:lnTo>
                      <a:lnTo>
                        <a:pt x="317509" y="372504"/>
                      </a:lnTo>
                      <a:lnTo>
                        <a:pt x="317509" y="413750"/>
                      </a:lnTo>
                      <a:cubicBezTo>
                        <a:pt x="317509" y="421340"/>
                        <a:pt x="323669" y="427499"/>
                        <a:pt x="331258" y="427499"/>
                      </a:cubicBezTo>
                      <a:lnTo>
                        <a:pt x="413750" y="427499"/>
                      </a:lnTo>
                      <a:cubicBezTo>
                        <a:pt x="421340" y="427499"/>
                        <a:pt x="427499" y="421340"/>
                        <a:pt x="427499" y="413750"/>
                      </a:cubicBezTo>
                      <a:lnTo>
                        <a:pt x="427499" y="372504"/>
                      </a:lnTo>
                      <a:lnTo>
                        <a:pt x="647479" y="372504"/>
                      </a:lnTo>
                      <a:lnTo>
                        <a:pt x="647479" y="413792"/>
                      </a:lnTo>
                      <a:cubicBezTo>
                        <a:pt x="631503" y="407110"/>
                        <a:pt x="614372" y="402669"/>
                        <a:pt x="596471" y="400895"/>
                      </a:cubicBezTo>
                      <a:cubicBezTo>
                        <a:pt x="590586" y="400304"/>
                        <a:pt x="584661" y="400002"/>
                        <a:pt x="578735" y="400002"/>
                      </a:cubicBezTo>
                      <a:cubicBezTo>
                        <a:pt x="480184" y="400002"/>
                        <a:pt x="400002" y="480184"/>
                        <a:pt x="400002" y="578735"/>
                      </a:cubicBezTo>
                      <a:cubicBezTo>
                        <a:pt x="400002" y="584303"/>
                        <a:pt x="400332" y="589844"/>
                        <a:pt x="400840" y="595344"/>
                      </a:cubicBezTo>
                      <a:cubicBezTo>
                        <a:pt x="401047" y="597530"/>
                        <a:pt x="401377" y="599661"/>
                        <a:pt x="401665" y="601819"/>
                      </a:cubicBezTo>
                      <a:cubicBezTo>
                        <a:pt x="402078" y="604995"/>
                        <a:pt x="402532" y="608171"/>
                        <a:pt x="403123" y="611306"/>
                      </a:cubicBezTo>
                      <a:cubicBezTo>
                        <a:pt x="403618" y="613987"/>
                        <a:pt x="404209" y="616640"/>
                        <a:pt x="404828" y="619280"/>
                      </a:cubicBezTo>
                      <a:cubicBezTo>
                        <a:pt x="405405" y="621741"/>
                        <a:pt x="406037" y="624175"/>
                        <a:pt x="406711" y="626608"/>
                      </a:cubicBezTo>
                      <a:cubicBezTo>
                        <a:pt x="407536" y="629550"/>
                        <a:pt x="408375" y="632465"/>
                        <a:pt x="409337" y="635339"/>
                      </a:cubicBezTo>
                      <a:cubicBezTo>
                        <a:pt x="409983" y="637277"/>
                        <a:pt x="410726" y="639174"/>
                        <a:pt x="411441" y="641086"/>
                      </a:cubicBezTo>
                      <a:cubicBezTo>
                        <a:pt x="412623" y="644248"/>
                        <a:pt x="413792" y="647396"/>
                        <a:pt x="415139" y="650476"/>
                      </a:cubicBezTo>
                      <a:cubicBezTo>
                        <a:pt x="415538" y="651397"/>
                        <a:pt x="416033" y="652277"/>
                        <a:pt x="416445" y="653198"/>
                      </a:cubicBezTo>
                      <a:cubicBezTo>
                        <a:pt x="420130" y="661186"/>
                        <a:pt x="424323" y="668899"/>
                        <a:pt x="429094" y="676200"/>
                      </a:cubicBezTo>
                      <a:cubicBezTo>
                        <a:pt x="429204" y="676365"/>
                        <a:pt x="429300" y="676543"/>
                        <a:pt x="429410" y="676722"/>
                      </a:cubicBezTo>
                      <a:cubicBezTo>
                        <a:pt x="431431" y="679788"/>
                        <a:pt x="433617" y="682703"/>
                        <a:pt x="435803" y="685631"/>
                      </a:cubicBezTo>
                      <a:cubicBezTo>
                        <a:pt x="436573" y="686649"/>
                        <a:pt x="437247" y="687735"/>
                        <a:pt x="438031" y="688739"/>
                      </a:cubicBezTo>
                      <a:lnTo>
                        <a:pt x="166274" y="688739"/>
                      </a:lnTo>
                      <a:close/>
                      <a:moveTo>
                        <a:pt x="657900" y="707354"/>
                      </a:moveTo>
                      <a:cubicBezTo>
                        <a:pt x="634844" y="721598"/>
                        <a:pt x="607772" y="729971"/>
                        <a:pt x="578735" y="729971"/>
                      </a:cubicBezTo>
                      <a:cubicBezTo>
                        <a:pt x="539991" y="729971"/>
                        <a:pt x="504712" y="715205"/>
                        <a:pt x="477929" y="691158"/>
                      </a:cubicBezTo>
                      <a:cubicBezTo>
                        <a:pt x="474561" y="688134"/>
                        <a:pt x="471330" y="684985"/>
                        <a:pt x="468278" y="681699"/>
                      </a:cubicBezTo>
                      <a:cubicBezTo>
                        <a:pt x="467632" y="681012"/>
                        <a:pt x="466999" y="680311"/>
                        <a:pt x="466381" y="679609"/>
                      </a:cubicBezTo>
                      <a:cubicBezTo>
                        <a:pt x="463480" y="676392"/>
                        <a:pt x="460744" y="673051"/>
                        <a:pt x="458145" y="669628"/>
                      </a:cubicBezTo>
                      <a:cubicBezTo>
                        <a:pt x="457568" y="668858"/>
                        <a:pt x="456976" y="668088"/>
                        <a:pt x="456413" y="667318"/>
                      </a:cubicBezTo>
                      <a:cubicBezTo>
                        <a:pt x="453855" y="663785"/>
                        <a:pt x="451463" y="660155"/>
                        <a:pt x="449222" y="656429"/>
                      </a:cubicBezTo>
                      <a:cubicBezTo>
                        <a:pt x="448782" y="655700"/>
                        <a:pt x="448315" y="654972"/>
                        <a:pt x="447889" y="654229"/>
                      </a:cubicBezTo>
                      <a:cubicBezTo>
                        <a:pt x="445634" y="650338"/>
                        <a:pt x="443571" y="646324"/>
                        <a:pt x="441674" y="642254"/>
                      </a:cubicBezTo>
                      <a:cubicBezTo>
                        <a:pt x="441372" y="641608"/>
                        <a:pt x="441042" y="640989"/>
                        <a:pt x="440753" y="640357"/>
                      </a:cubicBezTo>
                      <a:cubicBezTo>
                        <a:pt x="438842" y="636095"/>
                        <a:pt x="437165" y="631750"/>
                        <a:pt x="435652" y="627323"/>
                      </a:cubicBezTo>
                      <a:cubicBezTo>
                        <a:pt x="435473" y="626787"/>
                        <a:pt x="435240" y="626264"/>
                        <a:pt x="435061" y="625728"/>
                      </a:cubicBezTo>
                      <a:cubicBezTo>
                        <a:pt x="433590" y="621246"/>
                        <a:pt x="432366" y="616668"/>
                        <a:pt x="431308" y="612048"/>
                      </a:cubicBezTo>
                      <a:cubicBezTo>
                        <a:pt x="431184" y="611512"/>
                        <a:pt x="431005" y="610990"/>
                        <a:pt x="430895" y="610440"/>
                      </a:cubicBezTo>
                      <a:cubicBezTo>
                        <a:pt x="429905" y="605889"/>
                        <a:pt x="429204" y="601269"/>
                        <a:pt x="428654" y="596622"/>
                      </a:cubicBezTo>
                      <a:cubicBezTo>
                        <a:pt x="428572" y="595976"/>
                        <a:pt x="428434" y="595344"/>
                        <a:pt x="428365" y="594697"/>
                      </a:cubicBezTo>
                      <a:cubicBezTo>
                        <a:pt x="427788" y="589418"/>
                        <a:pt x="427499" y="584083"/>
                        <a:pt x="427499" y="578735"/>
                      </a:cubicBezTo>
                      <a:cubicBezTo>
                        <a:pt x="427499" y="495349"/>
                        <a:pt x="495349" y="427499"/>
                        <a:pt x="578735" y="427499"/>
                      </a:cubicBezTo>
                      <a:cubicBezTo>
                        <a:pt x="584853" y="427499"/>
                        <a:pt x="590944" y="427967"/>
                        <a:pt x="596993" y="428709"/>
                      </a:cubicBezTo>
                      <a:cubicBezTo>
                        <a:pt x="598368" y="428874"/>
                        <a:pt x="599716" y="429135"/>
                        <a:pt x="601077" y="429328"/>
                      </a:cubicBezTo>
                      <a:cubicBezTo>
                        <a:pt x="606081" y="430084"/>
                        <a:pt x="611045" y="431060"/>
                        <a:pt x="615953" y="432311"/>
                      </a:cubicBezTo>
                      <a:cubicBezTo>
                        <a:pt x="616984" y="432572"/>
                        <a:pt x="618015" y="432820"/>
                        <a:pt x="619046" y="433109"/>
                      </a:cubicBezTo>
                      <a:cubicBezTo>
                        <a:pt x="631159" y="436491"/>
                        <a:pt x="642887" y="441344"/>
                        <a:pt x="653899" y="447669"/>
                      </a:cubicBezTo>
                      <a:cubicBezTo>
                        <a:pt x="699284" y="473819"/>
                        <a:pt x="729971" y="522709"/>
                        <a:pt x="729971" y="578735"/>
                      </a:cubicBezTo>
                      <a:cubicBezTo>
                        <a:pt x="729971" y="607772"/>
                        <a:pt x="721598" y="634844"/>
                        <a:pt x="707354" y="657900"/>
                      </a:cubicBezTo>
                      <a:cubicBezTo>
                        <a:pt x="694994" y="677918"/>
                        <a:pt x="677918" y="694994"/>
                        <a:pt x="657900" y="707354"/>
                      </a:cubicBezTo>
                      <a:close/>
                      <a:moveTo>
                        <a:pt x="773568" y="798715"/>
                      </a:moveTo>
                      <a:cubicBezTo>
                        <a:pt x="766859" y="798715"/>
                        <a:pt x="760548" y="796102"/>
                        <a:pt x="755791" y="791345"/>
                      </a:cubicBezTo>
                      <a:lnTo>
                        <a:pt x="685948" y="721488"/>
                      </a:lnTo>
                      <a:cubicBezTo>
                        <a:pt x="686236" y="721268"/>
                        <a:pt x="686470" y="720993"/>
                        <a:pt x="686759" y="720773"/>
                      </a:cubicBezTo>
                      <a:cubicBezTo>
                        <a:pt x="699573" y="710998"/>
                        <a:pt x="711011" y="699573"/>
                        <a:pt x="720787" y="686745"/>
                      </a:cubicBezTo>
                      <a:cubicBezTo>
                        <a:pt x="721007" y="686456"/>
                        <a:pt x="721282" y="686223"/>
                        <a:pt x="721502" y="685934"/>
                      </a:cubicBezTo>
                      <a:lnTo>
                        <a:pt x="791359" y="755777"/>
                      </a:lnTo>
                      <a:cubicBezTo>
                        <a:pt x="796102" y="760548"/>
                        <a:pt x="798715" y="766859"/>
                        <a:pt x="798715" y="773568"/>
                      </a:cubicBezTo>
                      <a:cubicBezTo>
                        <a:pt x="798715" y="787441"/>
                        <a:pt x="787441" y="798715"/>
                        <a:pt x="773568" y="79871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1" name="组合 10"/>
          <p:cNvGrpSpPr/>
          <p:nvPr/>
        </p:nvGrpSpPr>
        <p:grpSpPr>
          <a:xfrm>
            <a:off x="9641627" y="1578773"/>
            <a:ext cx="1537980" cy="1358782"/>
            <a:chOff x="9875529" y="1540673"/>
            <a:chExt cx="1537980" cy="1358782"/>
          </a:xfrm>
        </p:grpSpPr>
        <p:sp>
          <p:nvSpPr>
            <p:cNvPr id="130" name="矩形: 圆角 129"/>
            <p:cNvSpPr/>
            <p:nvPr/>
          </p:nvSpPr>
          <p:spPr>
            <a:xfrm>
              <a:off x="9875529" y="1540673"/>
              <a:ext cx="1537980" cy="1358782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215900" sx="102000" sy="102000" algn="ctr" rotWithShape="0">
                <a:srgbClr val="1A298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OPPOSans M" panose="00020600040101010101" charset="-122"/>
                <a:ea typeface="OPPOSans M" panose="00020600040101010101" charset="-122"/>
              </a:endParaRPr>
            </a:p>
          </p:txBody>
        </p:sp>
        <p:sp>
          <p:nvSpPr>
            <p:cNvPr id="132" name="文本框 131"/>
            <p:cNvSpPr txBox="1"/>
            <p:nvPr/>
          </p:nvSpPr>
          <p:spPr>
            <a:xfrm>
              <a:off x="10372019" y="2402288"/>
              <a:ext cx="682160" cy="31940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>
              <a:defPPr>
                <a:defRPr lang="zh-CN"/>
              </a:defPPr>
              <a:lvl1pPr algn="just" defTabSz="1216660">
                <a:lnSpc>
                  <a:spcPct val="130000"/>
                </a:lnSpc>
                <a:spcAft>
                  <a:spcPts val="600"/>
                </a:spcAft>
                <a:defRPr sz="16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r>
                <a:rPr lang="zh-CN" altLang="en-US" dirty="0"/>
                <a:t>關鍵字</a:t>
              </a:r>
              <a:endParaRPr lang="zh-CN" altLang="en-US" dirty="0"/>
            </a:p>
          </p:txBody>
        </p:sp>
        <p:grpSp>
          <p:nvGrpSpPr>
            <p:cNvPr id="131" name="组合 130"/>
            <p:cNvGrpSpPr/>
            <p:nvPr/>
          </p:nvGrpSpPr>
          <p:grpSpPr>
            <a:xfrm>
              <a:off x="10348023" y="1766710"/>
              <a:ext cx="592993" cy="592993"/>
              <a:chOff x="9757628" y="1499134"/>
              <a:chExt cx="895723" cy="895723"/>
            </a:xfrm>
          </p:grpSpPr>
          <p:sp>
            <p:nvSpPr>
              <p:cNvPr id="133" name="椭圆 132"/>
              <p:cNvSpPr/>
              <p:nvPr/>
            </p:nvSpPr>
            <p:spPr>
              <a:xfrm>
                <a:off x="9757628" y="1499134"/>
                <a:ext cx="895723" cy="89572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215900" sx="102000" sy="102000" algn="ctr" rotWithShape="0">
                  <a:srgbClr val="1A2984">
                    <a:alpha val="1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OPPOSans M" panose="00020600040101010101" charset="-122"/>
                  <a:ea typeface="OPPOSans M" panose="00020600040101010101" charset="-122"/>
                </a:endParaRPr>
              </a:p>
            </p:txBody>
          </p:sp>
          <p:grpSp>
            <p:nvGrpSpPr>
              <p:cNvPr id="134" name="图形 34"/>
              <p:cNvGrpSpPr/>
              <p:nvPr/>
            </p:nvGrpSpPr>
            <p:grpSpPr>
              <a:xfrm>
                <a:off x="9964022" y="1705528"/>
                <a:ext cx="482934" cy="482934"/>
                <a:chOff x="6508461" y="4666384"/>
                <a:chExt cx="824923" cy="824923"/>
              </a:xfrm>
            </p:grpSpPr>
            <p:sp>
              <p:nvSpPr>
                <p:cNvPr id="135" name="任意多边形: 形状 134"/>
                <p:cNvSpPr/>
                <p:nvPr/>
              </p:nvSpPr>
              <p:spPr>
                <a:xfrm>
                  <a:off x="6507172" y="5132551"/>
                  <a:ext cx="331688" cy="359185"/>
                </a:xfrm>
                <a:custGeom>
                  <a:avLst/>
                  <a:gdLst>
                    <a:gd name="connsiteX0" fmla="*/ 230975 w 331687"/>
                    <a:gd name="connsiteY0" fmla="*/ 168570 h 359185"/>
                    <a:gd name="connsiteX1" fmla="*/ 262515 w 331687"/>
                    <a:gd name="connsiteY1" fmla="*/ 97530 h 359185"/>
                    <a:gd name="connsiteX2" fmla="*/ 166274 w 331687"/>
                    <a:gd name="connsiteY2" fmla="*/ 1289 h 359185"/>
                    <a:gd name="connsiteX3" fmla="*/ 70033 w 331687"/>
                    <a:gd name="connsiteY3" fmla="*/ 97530 h 359185"/>
                    <a:gd name="connsiteX4" fmla="*/ 101572 w 331687"/>
                    <a:gd name="connsiteY4" fmla="*/ 168570 h 359185"/>
                    <a:gd name="connsiteX5" fmla="*/ 1289 w 331687"/>
                    <a:gd name="connsiteY5" fmla="*/ 290012 h 359185"/>
                    <a:gd name="connsiteX6" fmla="*/ 1289 w 331687"/>
                    <a:gd name="connsiteY6" fmla="*/ 345007 h 359185"/>
                    <a:gd name="connsiteX7" fmla="*/ 15038 w 331687"/>
                    <a:gd name="connsiteY7" fmla="*/ 358756 h 359185"/>
                    <a:gd name="connsiteX8" fmla="*/ 317509 w 331687"/>
                    <a:gd name="connsiteY8" fmla="*/ 358756 h 359185"/>
                    <a:gd name="connsiteX9" fmla="*/ 331258 w 331687"/>
                    <a:gd name="connsiteY9" fmla="*/ 345007 h 359185"/>
                    <a:gd name="connsiteX10" fmla="*/ 331258 w 331687"/>
                    <a:gd name="connsiteY10" fmla="*/ 290012 h 359185"/>
                    <a:gd name="connsiteX11" fmla="*/ 230975 w 331687"/>
                    <a:gd name="connsiteY11" fmla="*/ 168570 h 359185"/>
                    <a:gd name="connsiteX12" fmla="*/ 97530 w 331687"/>
                    <a:gd name="connsiteY12" fmla="*/ 97530 h 359185"/>
                    <a:gd name="connsiteX13" fmla="*/ 166274 w 331687"/>
                    <a:gd name="connsiteY13" fmla="*/ 28786 h 359185"/>
                    <a:gd name="connsiteX14" fmla="*/ 235017 w 331687"/>
                    <a:gd name="connsiteY14" fmla="*/ 97530 h 359185"/>
                    <a:gd name="connsiteX15" fmla="*/ 166274 w 331687"/>
                    <a:gd name="connsiteY15" fmla="*/ 166274 h 359185"/>
                    <a:gd name="connsiteX16" fmla="*/ 97530 w 331687"/>
                    <a:gd name="connsiteY16" fmla="*/ 97530 h 359185"/>
                    <a:gd name="connsiteX17" fmla="*/ 303761 w 331687"/>
                    <a:gd name="connsiteY17" fmla="*/ 331258 h 359185"/>
                    <a:gd name="connsiteX18" fmla="*/ 28786 w 331687"/>
                    <a:gd name="connsiteY18" fmla="*/ 331258 h 359185"/>
                    <a:gd name="connsiteX19" fmla="*/ 28786 w 331687"/>
                    <a:gd name="connsiteY19" fmla="*/ 290012 h 359185"/>
                    <a:gd name="connsiteX20" fmla="*/ 125027 w 331687"/>
                    <a:gd name="connsiteY20" fmla="*/ 193771 h 359185"/>
                    <a:gd name="connsiteX21" fmla="*/ 207520 w 331687"/>
                    <a:gd name="connsiteY21" fmla="*/ 193771 h 359185"/>
                    <a:gd name="connsiteX22" fmla="*/ 303761 w 331687"/>
                    <a:gd name="connsiteY22" fmla="*/ 290012 h 359185"/>
                    <a:gd name="connsiteX23" fmla="*/ 303761 w 331687"/>
                    <a:gd name="connsiteY23" fmla="*/ 331258 h 3591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31687" h="359185">
                      <a:moveTo>
                        <a:pt x="230975" y="168570"/>
                      </a:moveTo>
                      <a:cubicBezTo>
                        <a:pt x="250292" y="150958"/>
                        <a:pt x="262515" y="125674"/>
                        <a:pt x="262515" y="97530"/>
                      </a:cubicBezTo>
                      <a:cubicBezTo>
                        <a:pt x="262515" y="44474"/>
                        <a:pt x="219344" y="1289"/>
                        <a:pt x="166274" y="1289"/>
                      </a:cubicBezTo>
                      <a:cubicBezTo>
                        <a:pt x="113204" y="1289"/>
                        <a:pt x="70033" y="44474"/>
                        <a:pt x="70033" y="97530"/>
                      </a:cubicBezTo>
                      <a:cubicBezTo>
                        <a:pt x="70033" y="125674"/>
                        <a:pt x="82255" y="150958"/>
                        <a:pt x="101572" y="168570"/>
                      </a:cubicBezTo>
                      <a:cubicBezTo>
                        <a:pt x="44529" y="179569"/>
                        <a:pt x="1289" y="229806"/>
                        <a:pt x="1289" y="290012"/>
                      </a:cubicBezTo>
                      <a:lnTo>
                        <a:pt x="1289" y="345007"/>
                      </a:lnTo>
                      <a:cubicBezTo>
                        <a:pt x="1289" y="352610"/>
                        <a:pt x="7448" y="358756"/>
                        <a:pt x="15038" y="358756"/>
                      </a:cubicBezTo>
                      <a:lnTo>
                        <a:pt x="317509" y="358756"/>
                      </a:lnTo>
                      <a:cubicBezTo>
                        <a:pt x="325099" y="358756"/>
                        <a:pt x="331258" y="352610"/>
                        <a:pt x="331258" y="345007"/>
                      </a:cubicBezTo>
                      <a:lnTo>
                        <a:pt x="331258" y="290012"/>
                      </a:lnTo>
                      <a:cubicBezTo>
                        <a:pt x="331258" y="229806"/>
                        <a:pt x="288018" y="179569"/>
                        <a:pt x="230975" y="168570"/>
                      </a:cubicBezTo>
                      <a:close/>
                      <a:moveTo>
                        <a:pt x="97530" y="97530"/>
                      </a:moveTo>
                      <a:cubicBezTo>
                        <a:pt x="97530" y="59625"/>
                        <a:pt x="128368" y="28786"/>
                        <a:pt x="166274" y="28786"/>
                      </a:cubicBezTo>
                      <a:cubicBezTo>
                        <a:pt x="204179" y="28786"/>
                        <a:pt x="235017" y="59625"/>
                        <a:pt x="235017" y="97530"/>
                      </a:cubicBezTo>
                      <a:cubicBezTo>
                        <a:pt x="235017" y="135435"/>
                        <a:pt x="204179" y="166274"/>
                        <a:pt x="166274" y="166274"/>
                      </a:cubicBezTo>
                      <a:cubicBezTo>
                        <a:pt x="128368" y="166274"/>
                        <a:pt x="97530" y="135435"/>
                        <a:pt x="97530" y="97530"/>
                      </a:cubicBezTo>
                      <a:close/>
                      <a:moveTo>
                        <a:pt x="303761" y="331258"/>
                      </a:moveTo>
                      <a:lnTo>
                        <a:pt x="28786" y="331258"/>
                      </a:lnTo>
                      <a:lnTo>
                        <a:pt x="28786" y="290012"/>
                      </a:lnTo>
                      <a:cubicBezTo>
                        <a:pt x="28786" y="236956"/>
                        <a:pt x="71957" y="193771"/>
                        <a:pt x="125027" y="193771"/>
                      </a:cubicBezTo>
                      <a:lnTo>
                        <a:pt x="207520" y="193771"/>
                      </a:lnTo>
                      <a:cubicBezTo>
                        <a:pt x="260590" y="193771"/>
                        <a:pt x="303761" y="236956"/>
                        <a:pt x="303761" y="290012"/>
                      </a:cubicBezTo>
                      <a:lnTo>
                        <a:pt x="303761" y="33125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6" name="任意多边形: 形状 135"/>
                <p:cNvSpPr/>
                <p:nvPr/>
              </p:nvSpPr>
              <p:spPr>
                <a:xfrm>
                  <a:off x="6699654" y="4665095"/>
                  <a:ext cx="634160" cy="592913"/>
                </a:xfrm>
                <a:custGeom>
                  <a:avLst/>
                  <a:gdLst>
                    <a:gd name="connsiteX0" fmla="*/ 564986 w 634159"/>
                    <a:gd name="connsiteY0" fmla="*/ 1289 h 592913"/>
                    <a:gd name="connsiteX1" fmla="*/ 70033 w 634159"/>
                    <a:gd name="connsiteY1" fmla="*/ 1289 h 592913"/>
                    <a:gd name="connsiteX2" fmla="*/ 1289 w 634159"/>
                    <a:gd name="connsiteY2" fmla="*/ 70033 h 592913"/>
                    <a:gd name="connsiteX3" fmla="*/ 1289 w 634159"/>
                    <a:gd name="connsiteY3" fmla="*/ 372504 h 592913"/>
                    <a:gd name="connsiteX4" fmla="*/ 70033 w 634159"/>
                    <a:gd name="connsiteY4" fmla="*/ 441248 h 592913"/>
                    <a:gd name="connsiteX5" fmla="*/ 276263 w 634159"/>
                    <a:gd name="connsiteY5" fmla="*/ 441248 h 592913"/>
                    <a:gd name="connsiteX6" fmla="*/ 276263 w 634159"/>
                    <a:gd name="connsiteY6" fmla="*/ 497673 h 592913"/>
                    <a:gd name="connsiteX7" fmla="*/ 225860 w 634159"/>
                    <a:gd name="connsiteY7" fmla="*/ 503268 h 592913"/>
                    <a:gd name="connsiteX8" fmla="*/ 126471 w 634159"/>
                    <a:gd name="connsiteY8" fmla="*/ 572576 h 592913"/>
                    <a:gd name="connsiteX9" fmla="*/ 127076 w 634159"/>
                    <a:gd name="connsiteY9" fmla="*/ 585953 h 592913"/>
                    <a:gd name="connsiteX10" fmla="*/ 138776 w 634159"/>
                    <a:gd name="connsiteY10" fmla="*/ 592484 h 592913"/>
                    <a:gd name="connsiteX11" fmla="*/ 496243 w 634159"/>
                    <a:gd name="connsiteY11" fmla="*/ 592484 h 592913"/>
                    <a:gd name="connsiteX12" fmla="*/ 507943 w 634159"/>
                    <a:gd name="connsiteY12" fmla="*/ 585953 h 592913"/>
                    <a:gd name="connsiteX13" fmla="*/ 508548 w 634159"/>
                    <a:gd name="connsiteY13" fmla="*/ 572576 h 592913"/>
                    <a:gd name="connsiteX14" fmla="*/ 409158 w 634159"/>
                    <a:gd name="connsiteY14" fmla="*/ 503268 h 592913"/>
                    <a:gd name="connsiteX15" fmla="*/ 358756 w 634159"/>
                    <a:gd name="connsiteY15" fmla="*/ 497673 h 592913"/>
                    <a:gd name="connsiteX16" fmla="*/ 358756 w 634159"/>
                    <a:gd name="connsiteY16" fmla="*/ 441248 h 592913"/>
                    <a:gd name="connsiteX17" fmla="*/ 564986 w 634159"/>
                    <a:gd name="connsiteY17" fmla="*/ 441248 h 592913"/>
                    <a:gd name="connsiteX18" fmla="*/ 633730 w 634159"/>
                    <a:gd name="connsiteY18" fmla="*/ 372504 h 592913"/>
                    <a:gd name="connsiteX19" fmla="*/ 633730 w 634159"/>
                    <a:gd name="connsiteY19" fmla="*/ 70033 h 592913"/>
                    <a:gd name="connsiteX20" fmla="*/ 564986 w 634159"/>
                    <a:gd name="connsiteY20" fmla="*/ 1289 h 592913"/>
                    <a:gd name="connsiteX21" fmla="*/ 406106 w 634159"/>
                    <a:gd name="connsiteY21" fmla="*/ 530615 h 592913"/>
                    <a:gd name="connsiteX22" fmla="*/ 470835 w 634159"/>
                    <a:gd name="connsiteY22" fmla="*/ 564986 h 592913"/>
                    <a:gd name="connsiteX23" fmla="*/ 164184 w 634159"/>
                    <a:gd name="connsiteY23" fmla="*/ 564986 h 592913"/>
                    <a:gd name="connsiteX24" fmla="*/ 228899 w 634159"/>
                    <a:gd name="connsiteY24" fmla="*/ 530615 h 592913"/>
                    <a:gd name="connsiteX25" fmla="*/ 290796 w 634159"/>
                    <a:gd name="connsiteY25" fmla="*/ 523740 h 592913"/>
                    <a:gd name="connsiteX26" fmla="*/ 344209 w 634159"/>
                    <a:gd name="connsiteY26" fmla="*/ 523740 h 592913"/>
                    <a:gd name="connsiteX27" fmla="*/ 406106 w 634159"/>
                    <a:gd name="connsiteY27" fmla="*/ 530615 h 592913"/>
                    <a:gd name="connsiteX28" fmla="*/ 303761 w 634159"/>
                    <a:gd name="connsiteY28" fmla="*/ 496243 h 592913"/>
                    <a:gd name="connsiteX29" fmla="*/ 303761 w 634159"/>
                    <a:gd name="connsiteY29" fmla="*/ 441248 h 592913"/>
                    <a:gd name="connsiteX30" fmla="*/ 331258 w 634159"/>
                    <a:gd name="connsiteY30" fmla="*/ 441248 h 592913"/>
                    <a:gd name="connsiteX31" fmla="*/ 331258 w 634159"/>
                    <a:gd name="connsiteY31" fmla="*/ 496243 h 592913"/>
                    <a:gd name="connsiteX32" fmla="*/ 303761 w 634159"/>
                    <a:gd name="connsiteY32" fmla="*/ 496243 h 592913"/>
                    <a:gd name="connsiteX33" fmla="*/ 564986 w 634159"/>
                    <a:gd name="connsiteY33" fmla="*/ 413750 h 592913"/>
                    <a:gd name="connsiteX34" fmla="*/ 345007 w 634159"/>
                    <a:gd name="connsiteY34" fmla="*/ 413750 h 592913"/>
                    <a:gd name="connsiteX35" fmla="*/ 290012 w 634159"/>
                    <a:gd name="connsiteY35" fmla="*/ 413750 h 592913"/>
                    <a:gd name="connsiteX36" fmla="*/ 70033 w 634159"/>
                    <a:gd name="connsiteY36" fmla="*/ 413750 h 592913"/>
                    <a:gd name="connsiteX37" fmla="*/ 31316 w 634159"/>
                    <a:gd name="connsiteY37" fmla="*/ 386253 h 592913"/>
                    <a:gd name="connsiteX38" fmla="*/ 603689 w 634159"/>
                    <a:gd name="connsiteY38" fmla="*/ 386253 h 592913"/>
                    <a:gd name="connsiteX39" fmla="*/ 564986 w 634159"/>
                    <a:gd name="connsiteY39" fmla="*/ 413750 h 592913"/>
                    <a:gd name="connsiteX40" fmla="*/ 606233 w 634159"/>
                    <a:gd name="connsiteY40" fmla="*/ 358756 h 592913"/>
                    <a:gd name="connsiteX41" fmla="*/ 28786 w 634159"/>
                    <a:gd name="connsiteY41" fmla="*/ 358756 h 592913"/>
                    <a:gd name="connsiteX42" fmla="*/ 28786 w 634159"/>
                    <a:gd name="connsiteY42" fmla="*/ 70033 h 592913"/>
                    <a:gd name="connsiteX43" fmla="*/ 70033 w 634159"/>
                    <a:gd name="connsiteY43" fmla="*/ 28786 h 592913"/>
                    <a:gd name="connsiteX44" fmla="*/ 564986 w 634159"/>
                    <a:gd name="connsiteY44" fmla="*/ 28786 h 592913"/>
                    <a:gd name="connsiteX45" fmla="*/ 606233 w 634159"/>
                    <a:gd name="connsiteY45" fmla="*/ 70033 h 592913"/>
                    <a:gd name="connsiteX46" fmla="*/ 606233 w 634159"/>
                    <a:gd name="connsiteY46" fmla="*/ 358756 h 592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634159" h="592913">
                      <a:moveTo>
                        <a:pt x="564986" y="1289"/>
                      </a:moveTo>
                      <a:lnTo>
                        <a:pt x="70033" y="1289"/>
                      </a:lnTo>
                      <a:cubicBezTo>
                        <a:pt x="32127" y="1289"/>
                        <a:pt x="1289" y="32127"/>
                        <a:pt x="1289" y="70033"/>
                      </a:cubicBezTo>
                      <a:lnTo>
                        <a:pt x="1289" y="372504"/>
                      </a:lnTo>
                      <a:cubicBezTo>
                        <a:pt x="1289" y="410410"/>
                        <a:pt x="32127" y="441248"/>
                        <a:pt x="70033" y="441248"/>
                      </a:cubicBezTo>
                      <a:lnTo>
                        <a:pt x="276263" y="441248"/>
                      </a:lnTo>
                      <a:lnTo>
                        <a:pt x="276263" y="497673"/>
                      </a:lnTo>
                      <a:lnTo>
                        <a:pt x="225860" y="503268"/>
                      </a:lnTo>
                      <a:cubicBezTo>
                        <a:pt x="182937" y="508053"/>
                        <a:pt x="145788" y="533956"/>
                        <a:pt x="126471" y="572576"/>
                      </a:cubicBezTo>
                      <a:cubicBezTo>
                        <a:pt x="124340" y="576838"/>
                        <a:pt x="124574" y="581897"/>
                        <a:pt x="127076" y="585953"/>
                      </a:cubicBezTo>
                      <a:cubicBezTo>
                        <a:pt x="129578" y="590009"/>
                        <a:pt x="134005" y="592484"/>
                        <a:pt x="138776" y="592484"/>
                      </a:cubicBezTo>
                      <a:lnTo>
                        <a:pt x="496243" y="592484"/>
                      </a:lnTo>
                      <a:cubicBezTo>
                        <a:pt x="501014" y="592484"/>
                        <a:pt x="505427" y="590009"/>
                        <a:pt x="507943" y="585953"/>
                      </a:cubicBezTo>
                      <a:cubicBezTo>
                        <a:pt x="510459" y="581897"/>
                        <a:pt x="510679" y="576838"/>
                        <a:pt x="508548" y="572576"/>
                      </a:cubicBezTo>
                      <a:cubicBezTo>
                        <a:pt x="489245" y="533956"/>
                        <a:pt x="452082" y="508053"/>
                        <a:pt x="409158" y="503268"/>
                      </a:cubicBezTo>
                      <a:lnTo>
                        <a:pt x="358756" y="497673"/>
                      </a:lnTo>
                      <a:lnTo>
                        <a:pt x="358756" y="441248"/>
                      </a:lnTo>
                      <a:lnTo>
                        <a:pt x="564986" y="441248"/>
                      </a:lnTo>
                      <a:cubicBezTo>
                        <a:pt x="602892" y="441248"/>
                        <a:pt x="633730" y="410410"/>
                        <a:pt x="633730" y="372504"/>
                      </a:cubicBezTo>
                      <a:lnTo>
                        <a:pt x="633730" y="70033"/>
                      </a:lnTo>
                      <a:cubicBezTo>
                        <a:pt x="633730" y="32127"/>
                        <a:pt x="602892" y="1289"/>
                        <a:pt x="564986" y="1289"/>
                      </a:cubicBezTo>
                      <a:close/>
                      <a:moveTo>
                        <a:pt x="406106" y="530615"/>
                      </a:moveTo>
                      <a:cubicBezTo>
                        <a:pt x="431679" y="533461"/>
                        <a:pt x="454653" y="545876"/>
                        <a:pt x="470835" y="564986"/>
                      </a:cubicBezTo>
                      <a:lnTo>
                        <a:pt x="164184" y="564986"/>
                      </a:lnTo>
                      <a:cubicBezTo>
                        <a:pt x="180366" y="545876"/>
                        <a:pt x="203326" y="533461"/>
                        <a:pt x="228899" y="530615"/>
                      </a:cubicBezTo>
                      <a:lnTo>
                        <a:pt x="290796" y="523740"/>
                      </a:lnTo>
                      <a:lnTo>
                        <a:pt x="344209" y="523740"/>
                      </a:lnTo>
                      <a:lnTo>
                        <a:pt x="406106" y="530615"/>
                      </a:lnTo>
                      <a:close/>
                      <a:moveTo>
                        <a:pt x="303761" y="496243"/>
                      </a:moveTo>
                      <a:lnTo>
                        <a:pt x="303761" y="441248"/>
                      </a:lnTo>
                      <a:lnTo>
                        <a:pt x="331258" y="441248"/>
                      </a:lnTo>
                      <a:lnTo>
                        <a:pt x="331258" y="496243"/>
                      </a:lnTo>
                      <a:lnTo>
                        <a:pt x="303761" y="496243"/>
                      </a:lnTo>
                      <a:close/>
                      <a:moveTo>
                        <a:pt x="564986" y="413750"/>
                      </a:moveTo>
                      <a:lnTo>
                        <a:pt x="345007" y="413750"/>
                      </a:lnTo>
                      <a:lnTo>
                        <a:pt x="290012" y="413750"/>
                      </a:lnTo>
                      <a:lnTo>
                        <a:pt x="70033" y="413750"/>
                      </a:lnTo>
                      <a:cubicBezTo>
                        <a:pt x="52132" y="413750"/>
                        <a:pt x="37008" y="402215"/>
                        <a:pt x="31316" y="386253"/>
                      </a:cubicBezTo>
                      <a:lnTo>
                        <a:pt x="603689" y="386253"/>
                      </a:lnTo>
                      <a:cubicBezTo>
                        <a:pt x="598011" y="402215"/>
                        <a:pt x="582887" y="413750"/>
                        <a:pt x="564986" y="413750"/>
                      </a:cubicBezTo>
                      <a:close/>
                      <a:moveTo>
                        <a:pt x="606233" y="358756"/>
                      </a:moveTo>
                      <a:lnTo>
                        <a:pt x="28786" y="358756"/>
                      </a:lnTo>
                      <a:lnTo>
                        <a:pt x="28786" y="70033"/>
                      </a:lnTo>
                      <a:cubicBezTo>
                        <a:pt x="28786" y="47292"/>
                        <a:pt x="47292" y="28786"/>
                        <a:pt x="70033" y="28786"/>
                      </a:cubicBezTo>
                      <a:lnTo>
                        <a:pt x="564986" y="28786"/>
                      </a:lnTo>
                      <a:cubicBezTo>
                        <a:pt x="587727" y="28786"/>
                        <a:pt x="606233" y="47292"/>
                        <a:pt x="606233" y="70033"/>
                      </a:cubicBezTo>
                      <a:lnTo>
                        <a:pt x="606233" y="35875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7" name="任意多边形: 形状 136"/>
                <p:cNvSpPr/>
                <p:nvPr/>
              </p:nvSpPr>
              <p:spPr>
                <a:xfrm>
                  <a:off x="6905885" y="4722400"/>
                  <a:ext cx="63588" cy="79055"/>
                </a:xfrm>
                <a:custGeom>
                  <a:avLst/>
                  <a:gdLst>
                    <a:gd name="connsiteX0" fmla="*/ 63914 w 63587"/>
                    <a:gd name="connsiteY0" fmla="*/ 24167 h 79055"/>
                    <a:gd name="connsiteX1" fmla="*/ 48667 w 63587"/>
                    <a:gd name="connsiteY1" fmla="*/ 1289 h 79055"/>
                    <a:gd name="connsiteX2" fmla="*/ 7421 w 63587"/>
                    <a:gd name="connsiteY2" fmla="*/ 28786 h 79055"/>
                    <a:gd name="connsiteX3" fmla="*/ 1289 w 63587"/>
                    <a:gd name="connsiteY3" fmla="*/ 40225 h 79055"/>
                    <a:gd name="connsiteX4" fmla="*/ 7407 w 63587"/>
                    <a:gd name="connsiteY4" fmla="*/ 51664 h 79055"/>
                    <a:gd name="connsiteX5" fmla="*/ 48653 w 63587"/>
                    <a:gd name="connsiteY5" fmla="*/ 79162 h 79055"/>
                    <a:gd name="connsiteX6" fmla="*/ 63901 w 63587"/>
                    <a:gd name="connsiteY6" fmla="*/ 56284 h 79055"/>
                    <a:gd name="connsiteX7" fmla="*/ 39827 w 63587"/>
                    <a:gd name="connsiteY7" fmla="*/ 40225 h 79055"/>
                    <a:gd name="connsiteX8" fmla="*/ 63914 w 63587"/>
                    <a:gd name="connsiteY8" fmla="*/ 24167 h 79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3587" h="79055">
                      <a:moveTo>
                        <a:pt x="63914" y="24167"/>
                      </a:moveTo>
                      <a:lnTo>
                        <a:pt x="48667" y="1289"/>
                      </a:lnTo>
                      <a:lnTo>
                        <a:pt x="7421" y="28786"/>
                      </a:lnTo>
                      <a:cubicBezTo>
                        <a:pt x="3585" y="31344"/>
                        <a:pt x="1289" y="35633"/>
                        <a:pt x="1289" y="40225"/>
                      </a:cubicBezTo>
                      <a:cubicBezTo>
                        <a:pt x="1289" y="44817"/>
                        <a:pt x="3585" y="49107"/>
                        <a:pt x="7407" y="51664"/>
                      </a:cubicBezTo>
                      <a:lnTo>
                        <a:pt x="48653" y="79162"/>
                      </a:lnTo>
                      <a:lnTo>
                        <a:pt x="63901" y="56284"/>
                      </a:lnTo>
                      <a:lnTo>
                        <a:pt x="39827" y="40225"/>
                      </a:lnTo>
                      <a:lnTo>
                        <a:pt x="63914" y="2416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8" name="任意多边形: 形状 137"/>
                <p:cNvSpPr/>
                <p:nvPr/>
              </p:nvSpPr>
              <p:spPr>
                <a:xfrm>
                  <a:off x="6977089" y="4724728"/>
                  <a:ext cx="79055" cy="89367"/>
                </a:xfrm>
                <a:custGeom>
                  <a:avLst/>
                  <a:gdLst>
                    <a:gd name="connsiteX0" fmla="*/ 1812 w 79055"/>
                    <a:gd name="connsiteY0" fmla="*/ 70539 h 89366"/>
                    <a:gd name="connsiteX1" fmla="*/ 56824 w 79055"/>
                    <a:gd name="connsiteY1" fmla="*/ 1812 h 89366"/>
                    <a:gd name="connsiteX2" fmla="*/ 78291 w 79055"/>
                    <a:gd name="connsiteY2" fmla="*/ 18995 h 89366"/>
                    <a:gd name="connsiteX3" fmla="*/ 23279 w 79055"/>
                    <a:gd name="connsiteY3" fmla="*/ 87722 h 89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055" h="89366">
                      <a:moveTo>
                        <a:pt x="1812" y="70539"/>
                      </a:moveTo>
                      <a:lnTo>
                        <a:pt x="56824" y="1812"/>
                      </a:lnTo>
                      <a:lnTo>
                        <a:pt x="78291" y="18995"/>
                      </a:lnTo>
                      <a:lnTo>
                        <a:pt x="23279" y="8772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39" name="任意多边形: 形状 138"/>
                <p:cNvSpPr/>
                <p:nvPr/>
              </p:nvSpPr>
              <p:spPr>
                <a:xfrm>
                  <a:off x="7063239" y="4722400"/>
                  <a:ext cx="63588" cy="79055"/>
                </a:xfrm>
                <a:custGeom>
                  <a:avLst/>
                  <a:gdLst>
                    <a:gd name="connsiteX0" fmla="*/ 57796 w 63587"/>
                    <a:gd name="connsiteY0" fmla="*/ 28786 h 79055"/>
                    <a:gd name="connsiteX1" fmla="*/ 16550 w 63587"/>
                    <a:gd name="connsiteY1" fmla="*/ 1289 h 79055"/>
                    <a:gd name="connsiteX2" fmla="*/ 1303 w 63587"/>
                    <a:gd name="connsiteY2" fmla="*/ 24167 h 79055"/>
                    <a:gd name="connsiteX3" fmla="*/ 25377 w 63587"/>
                    <a:gd name="connsiteY3" fmla="*/ 40225 h 79055"/>
                    <a:gd name="connsiteX4" fmla="*/ 1289 w 63587"/>
                    <a:gd name="connsiteY4" fmla="*/ 56284 h 79055"/>
                    <a:gd name="connsiteX5" fmla="*/ 16550 w 63587"/>
                    <a:gd name="connsiteY5" fmla="*/ 79162 h 79055"/>
                    <a:gd name="connsiteX6" fmla="*/ 57796 w 63587"/>
                    <a:gd name="connsiteY6" fmla="*/ 51664 h 79055"/>
                    <a:gd name="connsiteX7" fmla="*/ 63914 w 63587"/>
                    <a:gd name="connsiteY7" fmla="*/ 40225 h 79055"/>
                    <a:gd name="connsiteX8" fmla="*/ 57796 w 63587"/>
                    <a:gd name="connsiteY8" fmla="*/ 28786 h 79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3587" h="79055">
                      <a:moveTo>
                        <a:pt x="57796" y="28786"/>
                      </a:moveTo>
                      <a:lnTo>
                        <a:pt x="16550" y="1289"/>
                      </a:lnTo>
                      <a:lnTo>
                        <a:pt x="1303" y="24167"/>
                      </a:lnTo>
                      <a:lnTo>
                        <a:pt x="25377" y="40225"/>
                      </a:lnTo>
                      <a:lnTo>
                        <a:pt x="1289" y="56284"/>
                      </a:lnTo>
                      <a:lnTo>
                        <a:pt x="16550" y="79162"/>
                      </a:lnTo>
                      <a:lnTo>
                        <a:pt x="57796" y="51664"/>
                      </a:lnTo>
                      <a:cubicBezTo>
                        <a:pt x="61618" y="49107"/>
                        <a:pt x="63914" y="44817"/>
                        <a:pt x="63914" y="40225"/>
                      </a:cubicBezTo>
                      <a:cubicBezTo>
                        <a:pt x="63914" y="35633"/>
                        <a:pt x="61618" y="31344"/>
                        <a:pt x="57796" y="2878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0" name="任意多边形: 形状 139"/>
                <p:cNvSpPr/>
                <p:nvPr/>
              </p:nvSpPr>
              <p:spPr>
                <a:xfrm>
                  <a:off x="6768398" y="4843828"/>
                  <a:ext cx="194201" cy="139206"/>
                </a:xfrm>
                <a:custGeom>
                  <a:avLst/>
                  <a:gdLst>
                    <a:gd name="connsiteX0" fmla="*/ 166274 w 194200"/>
                    <a:gd name="connsiteY0" fmla="*/ 111279 h 139205"/>
                    <a:gd name="connsiteX1" fmla="*/ 166274 w 194200"/>
                    <a:gd name="connsiteY1" fmla="*/ 28786 h 139205"/>
                    <a:gd name="connsiteX2" fmla="*/ 138776 w 194200"/>
                    <a:gd name="connsiteY2" fmla="*/ 28786 h 139205"/>
                    <a:gd name="connsiteX3" fmla="*/ 138776 w 194200"/>
                    <a:gd name="connsiteY3" fmla="*/ 111279 h 139205"/>
                    <a:gd name="connsiteX4" fmla="*/ 111279 w 194200"/>
                    <a:gd name="connsiteY4" fmla="*/ 111279 h 139205"/>
                    <a:gd name="connsiteX5" fmla="*/ 111279 w 194200"/>
                    <a:gd name="connsiteY5" fmla="*/ 1289 h 139205"/>
                    <a:gd name="connsiteX6" fmla="*/ 83781 w 194200"/>
                    <a:gd name="connsiteY6" fmla="*/ 1289 h 139205"/>
                    <a:gd name="connsiteX7" fmla="*/ 83781 w 194200"/>
                    <a:gd name="connsiteY7" fmla="*/ 111279 h 139205"/>
                    <a:gd name="connsiteX8" fmla="*/ 56284 w 194200"/>
                    <a:gd name="connsiteY8" fmla="*/ 111279 h 139205"/>
                    <a:gd name="connsiteX9" fmla="*/ 56284 w 194200"/>
                    <a:gd name="connsiteY9" fmla="*/ 42535 h 139205"/>
                    <a:gd name="connsiteX10" fmla="*/ 28786 w 194200"/>
                    <a:gd name="connsiteY10" fmla="*/ 42535 h 139205"/>
                    <a:gd name="connsiteX11" fmla="*/ 28786 w 194200"/>
                    <a:gd name="connsiteY11" fmla="*/ 111279 h 139205"/>
                    <a:gd name="connsiteX12" fmla="*/ 1289 w 194200"/>
                    <a:gd name="connsiteY12" fmla="*/ 111279 h 139205"/>
                    <a:gd name="connsiteX13" fmla="*/ 1289 w 194200"/>
                    <a:gd name="connsiteY13" fmla="*/ 138776 h 139205"/>
                    <a:gd name="connsiteX14" fmla="*/ 193771 w 194200"/>
                    <a:gd name="connsiteY14" fmla="*/ 138776 h 139205"/>
                    <a:gd name="connsiteX15" fmla="*/ 193771 w 194200"/>
                    <a:gd name="connsiteY15" fmla="*/ 111279 h 139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94200" h="139205">
                      <a:moveTo>
                        <a:pt x="166274" y="111279"/>
                      </a:moveTo>
                      <a:lnTo>
                        <a:pt x="166274" y="28786"/>
                      </a:lnTo>
                      <a:lnTo>
                        <a:pt x="138776" y="28786"/>
                      </a:lnTo>
                      <a:lnTo>
                        <a:pt x="138776" y="111279"/>
                      </a:lnTo>
                      <a:lnTo>
                        <a:pt x="111279" y="111279"/>
                      </a:lnTo>
                      <a:lnTo>
                        <a:pt x="111279" y="1289"/>
                      </a:lnTo>
                      <a:lnTo>
                        <a:pt x="83781" y="1289"/>
                      </a:lnTo>
                      <a:lnTo>
                        <a:pt x="83781" y="111279"/>
                      </a:lnTo>
                      <a:lnTo>
                        <a:pt x="56284" y="111279"/>
                      </a:lnTo>
                      <a:lnTo>
                        <a:pt x="56284" y="42535"/>
                      </a:lnTo>
                      <a:lnTo>
                        <a:pt x="28786" y="42535"/>
                      </a:lnTo>
                      <a:lnTo>
                        <a:pt x="28786" y="111279"/>
                      </a:lnTo>
                      <a:lnTo>
                        <a:pt x="1289" y="111279"/>
                      </a:lnTo>
                      <a:lnTo>
                        <a:pt x="1289" y="138776"/>
                      </a:lnTo>
                      <a:lnTo>
                        <a:pt x="193771" y="138776"/>
                      </a:lnTo>
                      <a:lnTo>
                        <a:pt x="193771" y="11127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1" name="任意多边形: 形状 140"/>
                <p:cNvSpPr/>
                <p:nvPr/>
              </p:nvSpPr>
              <p:spPr>
                <a:xfrm>
                  <a:off x="7017813" y="4830082"/>
                  <a:ext cx="269819" cy="146080"/>
                </a:xfrm>
                <a:custGeom>
                  <a:avLst/>
                  <a:gdLst>
                    <a:gd name="connsiteX0" fmla="*/ 186869 w 269818"/>
                    <a:gd name="connsiteY0" fmla="*/ 4476 h 146080"/>
                    <a:gd name="connsiteX1" fmla="*/ 167511 w 269818"/>
                    <a:gd name="connsiteY1" fmla="*/ 6236 h 146080"/>
                    <a:gd name="connsiteX2" fmla="*/ 105738 w 269818"/>
                    <a:gd name="connsiteY2" fmla="*/ 80369 h 146080"/>
                    <a:gd name="connsiteX3" fmla="*/ 60477 w 269818"/>
                    <a:gd name="connsiteY3" fmla="*/ 57739 h 146080"/>
                    <a:gd name="connsiteX4" fmla="*/ 42535 w 269818"/>
                    <a:gd name="connsiteY4" fmla="*/ 62963 h 146080"/>
                    <a:gd name="connsiteX5" fmla="*/ 1289 w 269818"/>
                    <a:gd name="connsiteY5" fmla="*/ 131707 h 146080"/>
                    <a:gd name="connsiteX6" fmla="*/ 24882 w 269818"/>
                    <a:gd name="connsiteY6" fmla="*/ 145854 h 146080"/>
                    <a:gd name="connsiteX7" fmla="*/ 59570 w 269818"/>
                    <a:gd name="connsiteY7" fmla="*/ 88027 h 146080"/>
                    <a:gd name="connsiteX8" fmla="*/ 103181 w 269818"/>
                    <a:gd name="connsiteY8" fmla="*/ 109833 h 146080"/>
                    <a:gd name="connsiteX9" fmla="*/ 119885 w 269818"/>
                    <a:gd name="connsiteY9" fmla="*/ 106340 h 146080"/>
                    <a:gd name="connsiteX10" fmla="*/ 179830 w 269818"/>
                    <a:gd name="connsiteY10" fmla="*/ 34407 h 146080"/>
                    <a:gd name="connsiteX11" fmla="*/ 251763 w 269818"/>
                    <a:gd name="connsiteY11" fmla="*/ 94352 h 146080"/>
                    <a:gd name="connsiteX12" fmla="*/ 269361 w 269818"/>
                    <a:gd name="connsiteY12" fmla="*/ 73220 h 146080"/>
                    <a:gd name="connsiteX13" fmla="*/ 186869 w 269818"/>
                    <a:gd name="connsiteY13" fmla="*/ 4476 h 146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9818" h="146080">
                      <a:moveTo>
                        <a:pt x="186869" y="4476"/>
                      </a:moveTo>
                      <a:cubicBezTo>
                        <a:pt x="181026" y="-377"/>
                        <a:pt x="172364" y="393"/>
                        <a:pt x="167511" y="6236"/>
                      </a:cubicBezTo>
                      <a:lnTo>
                        <a:pt x="105738" y="80369"/>
                      </a:lnTo>
                      <a:lnTo>
                        <a:pt x="60477" y="57739"/>
                      </a:lnTo>
                      <a:cubicBezTo>
                        <a:pt x="54070" y="54549"/>
                        <a:pt x="46234" y="56804"/>
                        <a:pt x="42535" y="62963"/>
                      </a:cubicBezTo>
                      <a:lnTo>
                        <a:pt x="1289" y="131707"/>
                      </a:lnTo>
                      <a:lnTo>
                        <a:pt x="24882" y="145854"/>
                      </a:lnTo>
                      <a:lnTo>
                        <a:pt x="59570" y="88027"/>
                      </a:lnTo>
                      <a:lnTo>
                        <a:pt x="103181" y="109833"/>
                      </a:lnTo>
                      <a:cubicBezTo>
                        <a:pt x="108900" y="112679"/>
                        <a:pt x="115802" y="111235"/>
                        <a:pt x="119885" y="106340"/>
                      </a:cubicBezTo>
                      <a:lnTo>
                        <a:pt x="179830" y="34407"/>
                      </a:lnTo>
                      <a:lnTo>
                        <a:pt x="251763" y="94352"/>
                      </a:lnTo>
                      <a:lnTo>
                        <a:pt x="269361" y="73220"/>
                      </a:lnTo>
                      <a:lnTo>
                        <a:pt x="186869" y="447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2" name="任意多边形: 形状 141"/>
                <p:cNvSpPr/>
                <p:nvPr/>
              </p:nvSpPr>
              <p:spPr>
                <a:xfrm>
                  <a:off x="6864639" y="540752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3" name="任意多边形: 形状 142"/>
                <p:cNvSpPr/>
                <p:nvPr/>
              </p:nvSpPr>
              <p:spPr>
                <a:xfrm>
                  <a:off x="6919634" y="540752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8" name="任意多边形: 形状 147"/>
                <p:cNvSpPr/>
                <p:nvPr/>
              </p:nvSpPr>
              <p:spPr>
                <a:xfrm>
                  <a:off x="6974628" y="540752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49" name="任意多边形: 形状 148"/>
                <p:cNvSpPr/>
                <p:nvPr/>
              </p:nvSpPr>
              <p:spPr>
                <a:xfrm>
                  <a:off x="7029623" y="540752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1" name="任意多边形: 形状 150"/>
                <p:cNvSpPr/>
                <p:nvPr/>
              </p:nvSpPr>
              <p:spPr>
                <a:xfrm>
                  <a:off x="7249603" y="5352531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2" name="任意多边形: 形状 151"/>
                <p:cNvSpPr/>
                <p:nvPr/>
              </p:nvSpPr>
              <p:spPr>
                <a:xfrm>
                  <a:off x="7249603" y="5242541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3" name="任意多边形: 形状 152"/>
                <p:cNvSpPr/>
                <p:nvPr/>
              </p:nvSpPr>
              <p:spPr>
                <a:xfrm>
                  <a:off x="7249603" y="518754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4" name="任意多边形: 形状 153"/>
                <p:cNvSpPr/>
                <p:nvPr/>
              </p:nvSpPr>
              <p:spPr>
                <a:xfrm>
                  <a:off x="7249603" y="529753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5" name="任意多边形: 形状 154"/>
                <p:cNvSpPr/>
                <p:nvPr/>
              </p:nvSpPr>
              <p:spPr>
                <a:xfrm>
                  <a:off x="6630911" y="487132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6" name="任意多边形: 形状 155"/>
                <p:cNvSpPr/>
                <p:nvPr/>
              </p:nvSpPr>
              <p:spPr>
                <a:xfrm>
                  <a:off x="6575916" y="487132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7" name="任意多边形: 形状 156"/>
                <p:cNvSpPr/>
                <p:nvPr/>
              </p:nvSpPr>
              <p:spPr>
                <a:xfrm>
                  <a:off x="6520921" y="487132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8" name="任意多边形: 形状 157"/>
                <p:cNvSpPr/>
                <p:nvPr/>
              </p:nvSpPr>
              <p:spPr>
                <a:xfrm>
                  <a:off x="6520921" y="4926321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9" name="任意多边形: 形状 158"/>
                <p:cNvSpPr/>
                <p:nvPr/>
              </p:nvSpPr>
              <p:spPr>
                <a:xfrm>
                  <a:off x="6520921" y="498131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60" name="任意多边形: 形状 159"/>
                <p:cNvSpPr/>
                <p:nvPr/>
              </p:nvSpPr>
              <p:spPr>
                <a:xfrm>
                  <a:off x="6520921" y="5036310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61" name="任意多边形: 形状 160"/>
                <p:cNvSpPr/>
                <p:nvPr/>
              </p:nvSpPr>
              <p:spPr>
                <a:xfrm>
                  <a:off x="6520921" y="5091305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62" name="任意多边形: 形状 161"/>
                <p:cNvSpPr/>
                <p:nvPr/>
              </p:nvSpPr>
              <p:spPr>
                <a:xfrm>
                  <a:off x="6520921" y="5146300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63" name="任意多边形: 形状 162"/>
                <p:cNvSpPr/>
                <p:nvPr/>
              </p:nvSpPr>
              <p:spPr>
                <a:xfrm>
                  <a:off x="6520921" y="5201295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64" name="任意多边形: 形状 163"/>
                <p:cNvSpPr/>
                <p:nvPr/>
              </p:nvSpPr>
              <p:spPr>
                <a:xfrm>
                  <a:off x="7084618" y="540752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65" name="任意多边形: 形状 164"/>
                <p:cNvSpPr/>
                <p:nvPr/>
              </p:nvSpPr>
              <p:spPr>
                <a:xfrm>
                  <a:off x="7139613" y="540752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66" name="任意多边形: 形状 165"/>
                <p:cNvSpPr/>
                <p:nvPr/>
              </p:nvSpPr>
              <p:spPr>
                <a:xfrm>
                  <a:off x="7194608" y="540752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67" name="任意多边形: 形状 166"/>
                <p:cNvSpPr/>
                <p:nvPr/>
              </p:nvSpPr>
              <p:spPr>
                <a:xfrm>
                  <a:off x="7249603" y="5407526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68" name="任意多边形: 形状 167"/>
                <p:cNvSpPr/>
                <p:nvPr/>
              </p:nvSpPr>
              <p:spPr>
                <a:xfrm>
                  <a:off x="7249603" y="5132551"/>
                  <a:ext cx="29216" cy="29216"/>
                </a:xfrm>
                <a:custGeom>
                  <a:avLst/>
                  <a:gdLst>
                    <a:gd name="connsiteX0" fmla="*/ 1289 w 29216"/>
                    <a:gd name="connsiteY0" fmla="*/ 1289 h 29216"/>
                    <a:gd name="connsiteX1" fmla="*/ 28786 w 29216"/>
                    <a:gd name="connsiteY1" fmla="*/ 1289 h 29216"/>
                    <a:gd name="connsiteX2" fmla="*/ 28786 w 29216"/>
                    <a:gd name="connsiteY2" fmla="*/ 28786 h 29216"/>
                    <a:gd name="connsiteX3" fmla="*/ 1289 w 29216"/>
                    <a:gd name="connsiteY3" fmla="*/ 28786 h 29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216" h="29216">
                      <a:moveTo>
                        <a:pt x="1289" y="1289"/>
                      </a:moveTo>
                      <a:lnTo>
                        <a:pt x="28786" y="1289"/>
                      </a:lnTo>
                      <a:lnTo>
                        <a:pt x="28786" y="28786"/>
                      </a:lnTo>
                      <a:lnTo>
                        <a:pt x="1289" y="287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85" name="组合 84"/>
          <p:cNvGrpSpPr/>
          <p:nvPr/>
        </p:nvGrpSpPr>
        <p:grpSpPr>
          <a:xfrm>
            <a:off x="1214202" y="39495"/>
            <a:ext cx="2394824" cy="466725"/>
            <a:chOff x="1214202" y="39495"/>
            <a:chExt cx="2394824" cy="466725"/>
          </a:xfrm>
        </p:grpSpPr>
        <p:sp>
          <p:nvSpPr>
            <p:cNvPr id="86" name="矩形 85"/>
            <p:cNvSpPr/>
            <p:nvPr/>
          </p:nvSpPr>
          <p:spPr>
            <a:xfrm>
              <a:off x="1214202" y="39495"/>
              <a:ext cx="690797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2400" b="1" spc="80" dirty="0">
                  <a:solidFill>
                    <a:schemeClr val="bg1"/>
                  </a:solidFill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02</a:t>
              </a:r>
              <a:endParaRPr lang="zh-CN" altLang="en-US" sz="2400" b="1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87" name="矩形 86"/>
            <p:cNvSpPr/>
            <p:nvPr/>
          </p:nvSpPr>
          <p:spPr>
            <a:xfrm>
              <a:off x="1706566" y="79453"/>
              <a:ext cx="1902460" cy="34353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1600" spc="80" dirty="0">
                  <a:solidFill>
                    <a:schemeClr val="bg1"/>
                  </a:solidFill>
                  <a:latin typeface="+mn-ea"/>
                  <a:sym typeface="Microsoft YaHei" panose="020B0503020204020204" pitchFamily="34" charset="-122"/>
                </a:rPr>
                <a:t>單擊此處添加標題</a:t>
              </a:r>
              <a:endParaRPr lang="zh-CN" altLang="en-US" sz="1600" spc="80" dirty="0">
                <a:solidFill>
                  <a:schemeClr val="bg1"/>
                </a:solidFill>
                <a:latin typeface="+mn-ea"/>
                <a:sym typeface="Microsoft YaHei" panose="020B0503020204020204" pitchFamily="34" charset="-122"/>
              </a:endParaRPr>
            </a:p>
          </p:txBody>
        </p:sp>
        <p:cxnSp>
          <p:nvCxnSpPr>
            <p:cNvPr id="88" name="直接连接符 87"/>
            <p:cNvCxnSpPr/>
            <p:nvPr/>
          </p:nvCxnSpPr>
          <p:spPr>
            <a:xfrm>
              <a:off x="1603332" y="382044"/>
              <a:ext cx="19368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椭圆 52"/>
          <p:cNvSpPr/>
          <p:nvPr/>
        </p:nvSpPr>
        <p:spPr>
          <a:xfrm>
            <a:off x="6759237" y="2135547"/>
            <a:ext cx="2909848" cy="2909848"/>
          </a:xfrm>
          <a:prstGeom prst="ellipse">
            <a:avLst/>
          </a:prstGeom>
          <a:noFill/>
          <a:ln>
            <a:gradFill flip="none" rotWithShape="1">
              <a:gsLst>
                <a:gs pos="21000">
                  <a:schemeClr val="accent2">
                    <a:alpha val="0"/>
                  </a:schemeClr>
                </a:gs>
                <a:gs pos="52000">
                  <a:schemeClr val="accent2"/>
                </a:gs>
                <a:gs pos="100000">
                  <a:srgbClr val="F97F3C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9" name="椭圆 48"/>
          <p:cNvSpPr/>
          <p:nvPr/>
        </p:nvSpPr>
        <p:spPr>
          <a:xfrm flipH="1">
            <a:off x="2478653" y="2135547"/>
            <a:ext cx="2909848" cy="2909848"/>
          </a:xfrm>
          <a:prstGeom prst="ellipse">
            <a:avLst/>
          </a:prstGeom>
          <a:noFill/>
          <a:ln>
            <a:gradFill flip="none" rotWithShape="1">
              <a:gsLst>
                <a:gs pos="21000">
                  <a:schemeClr val="accent2">
                    <a:alpha val="0"/>
                  </a:schemeClr>
                </a:gs>
                <a:gs pos="52000">
                  <a:schemeClr val="accent2"/>
                </a:gs>
                <a:gs pos="100000">
                  <a:srgbClr val="F97F3C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椭圆 10"/>
          <p:cNvSpPr/>
          <p:nvPr/>
        </p:nvSpPr>
        <p:spPr>
          <a:xfrm>
            <a:off x="4207763" y="1745342"/>
            <a:ext cx="3690257" cy="3690257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33000">
                  <a:schemeClr val="bg1"/>
                </a:gs>
                <a:gs pos="77000">
                  <a:schemeClr val="bg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椭圆 7"/>
          <p:cNvSpPr/>
          <p:nvPr/>
        </p:nvSpPr>
        <p:spPr>
          <a:xfrm>
            <a:off x="4387775" y="1925354"/>
            <a:ext cx="3330233" cy="3330233"/>
          </a:xfrm>
          <a:prstGeom prst="ellipse">
            <a:avLst/>
          </a:prstGeom>
          <a:gradFill>
            <a:gsLst>
              <a:gs pos="0">
                <a:srgbClr val="121C59"/>
              </a:gs>
              <a:gs pos="100000">
                <a:srgbClr val="1B2A87"/>
              </a:gs>
            </a:gsLst>
            <a:lin ang="13500000" scaled="1"/>
          </a:gradFill>
          <a:effectLst>
            <a:outerShdw blurRad="1905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椭圆 8"/>
          <p:cNvSpPr/>
          <p:nvPr/>
        </p:nvSpPr>
        <p:spPr>
          <a:xfrm>
            <a:off x="2789329" y="2446222"/>
            <a:ext cx="2288496" cy="2288496"/>
          </a:xfrm>
          <a:prstGeom prst="ellipse">
            <a:avLst/>
          </a:prstGeom>
          <a:gradFill>
            <a:gsLst>
              <a:gs pos="0">
                <a:srgbClr val="F57E43"/>
              </a:gs>
              <a:gs pos="100000">
                <a:srgbClr val="DB500B"/>
              </a:gs>
            </a:gsLst>
            <a:lin ang="2700000" scaled="1"/>
          </a:gradFill>
          <a:ln>
            <a:noFill/>
          </a:ln>
          <a:effectLst>
            <a:outerShdw blurRad="127000" dist="38100" dir="2700000" algn="t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  <p:sp>
        <p:nvSpPr>
          <p:cNvPr id="10" name="椭圆 9"/>
          <p:cNvSpPr/>
          <p:nvPr/>
        </p:nvSpPr>
        <p:spPr>
          <a:xfrm>
            <a:off x="7102961" y="2446222"/>
            <a:ext cx="2288496" cy="2288496"/>
          </a:xfrm>
          <a:prstGeom prst="ellipse">
            <a:avLst/>
          </a:prstGeom>
          <a:gradFill>
            <a:gsLst>
              <a:gs pos="0">
                <a:srgbClr val="F57E43"/>
              </a:gs>
              <a:gs pos="100000">
                <a:srgbClr val="DB500B"/>
              </a:gs>
            </a:gsLst>
            <a:lin ang="2700000" scaled="1"/>
          </a:gradFill>
          <a:ln>
            <a:noFill/>
          </a:ln>
          <a:effectLst>
            <a:outerShdw blurRad="127000" dist="38100" dir="2700000" algn="t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gradFill>
                <a:gsLst>
                  <a:gs pos="0">
                    <a:srgbClr val="F8A378"/>
                  </a:gs>
                  <a:gs pos="100000">
                    <a:srgbClr val="F46D2B"/>
                  </a:gs>
                </a:gsLst>
                <a:lin ang="2700000" scaled="1"/>
              </a:gra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266513" y="2978911"/>
            <a:ext cx="1661160" cy="1130935"/>
          </a:xfrm>
          <a:prstGeom prst="rect">
            <a:avLst/>
          </a:prstGeom>
        </p:spPr>
        <p:txBody>
          <a:bodyPr wrap="none" lIns="98009" tIns="49005" rIns="98009" bIns="49005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spc="80" dirty="0">
                <a:solidFill>
                  <a:schemeClr val="bg1"/>
                </a:solidFill>
                <a:latin typeface="+mj-lt"/>
                <a:sym typeface="Microsoft YaHei" panose="020B0503020204020204" pitchFamily="34" charset="-122"/>
              </a:rPr>
              <a:t>單擊此處</a:t>
            </a:r>
            <a:endParaRPr lang="en-US" altLang="zh-CN" sz="2800" b="1" spc="80" dirty="0">
              <a:solidFill>
                <a:schemeClr val="bg1"/>
              </a:solidFill>
              <a:latin typeface="+mj-lt"/>
              <a:sym typeface="Microsoft YaHei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spc="80" dirty="0">
                <a:solidFill>
                  <a:schemeClr val="bg1"/>
                </a:solidFill>
                <a:latin typeface="+mj-lt"/>
                <a:sym typeface="Microsoft YaHei" panose="020B0503020204020204" pitchFamily="34" charset="-122"/>
              </a:rPr>
              <a:t>添加說明</a:t>
            </a:r>
            <a:endParaRPr lang="zh-CN" altLang="en-US" sz="2800" b="1" spc="80" dirty="0">
              <a:solidFill>
                <a:schemeClr val="bg1"/>
              </a:solidFill>
              <a:latin typeface="+mj-lt"/>
              <a:sym typeface="Microsoft YaHei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882243" y="3605664"/>
            <a:ext cx="2102669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+mn-ea"/>
                <a:sym typeface="Arial" panose="020B0604020202020204" pitchFamily="34" charset="0"/>
              </a:rPr>
              <a:t>單擊此處可編輯內容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195875" y="3605664"/>
            <a:ext cx="2102669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+mn-ea"/>
                <a:sym typeface="Arial" panose="020B0604020202020204" pitchFamily="34" charset="0"/>
              </a:rPr>
              <a:t>單擊此處可編輯內容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grpSp>
        <p:nvGrpSpPr>
          <p:cNvPr id="103" name="组合 102"/>
          <p:cNvGrpSpPr/>
          <p:nvPr/>
        </p:nvGrpSpPr>
        <p:grpSpPr>
          <a:xfrm>
            <a:off x="1339837" y="2221270"/>
            <a:ext cx="1721840" cy="420385"/>
            <a:chOff x="8944036" y="2221270"/>
            <a:chExt cx="1721840" cy="420385"/>
          </a:xfrm>
        </p:grpSpPr>
        <p:sp>
          <p:nvSpPr>
            <p:cNvPr id="104" name="矩形: 圆角 103"/>
            <p:cNvSpPr/>
            <p:nvPr/>
          </p:nvSpPr>
          <p:spPr>
            <a:xfrm flipV="1">
              <a:off x="8944036" y="2221270"/>
              <a:ext cx="1721840" cy="42038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97F3C"/>
              </a:solidFill>
            </a:ln>
            <a:effectLst>
              <a:outerShdw blurRad="88900" sx="102000" sy="102000" algn="ctr" rotWithShape="0">
                <a:srgbClr val="1A2984">
                  <a:alpha val="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5" name="文本框 104"/>
            <p:cNvSpPr txBox="1"/>
            <p:nvPr/>
          </p:nvSpPr>
          <p:spPr>
            <a:xfrm>
              <a:off x="8994478" y="2262185"/>
              <a:ext cx="1605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rgbClr val="1A2983"/>
                  </a:solidFill>
                </a:rPr>
                <a:t>單擊輸入關鍵字</a:t>
              </a:r>
              <a:endParaRPr lang="zh-CN" altLang="en-US" sz="1600" dirty="0">
                <a:solidFill>
                  <a:srgbClr val="1A2983"/>
                </a:solidFill>
              </a:endParaRPr>
            </a:p>
          </p:txBody>
        </p:sp>
      </p:grpSp>
      <p:grpSp>
        <p:nvGrpSpPr>
          <p:cNvPr id="112" name="组合 111"/>
          <p:cNvGrpSpPr/>
          <p:nvPr/>
        </p:nvGrpSpPr>
        <p:grpSpPr>
          <a:xfrm>
            <a:off x="932365" y="3278249"/>
            <a:ext cx="1721840" cy="420385"/>
            <a:chOff x="8944036" y="2221270"/>
            <a:chExt cx="1721840" cy="420385"/>
          </a:xfrm>
        </p:grpSpPr>
        <p:sp>
          <p:nvSpPr>
            <p:cNvPr id="113" name="矩形: 圆角 112"/>
            <p:cNvSpPr/>
            <p:nvPr/>
          </p:nvSpPr>
          <p:spPr>
            <a:xfrm flipV="1">
              <a:off x="8944036" y="2221270"/>
              <a:ext cx="1721840" cy="42038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97F3C"/>
              </a:solidFill>
            </a:ln>
            <a:effectLst>
              <a:outerShdw blurRad="88900" sx="102000" sy="102000" algn="ctr" rotWithShape="0">
                <a:srgbClr val="1A2984">
                  <a:alpha val="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4" name="文本框 113"/>
            <p:cNvSpPr txBox="1"/>
            <p:nvPr/>
          </p:nvSpPr>
          <p:spPr>
            <a:xfrm>
              <a:off x="8994478" y="2262185"/>
              <a:ext cx="1605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rgbClr val="1A2983"/>
                  </a:solidFill>
                </a:rPr>
                <a:t>單擊輸入關鍵字</a:t>
              </a:r>
              <a:endParaRPr lang="zh-CN" altLang="en-US" sz="1600" dirty="0">
                <a:solidFill>
                  <a:srgbClr val="1A2983"/>
                </a:solidFill>
              </a:endParaRPr>
            </a:p>
          </p:txBody>
        </p:sp>
      </p:grpSp>
      <p:grpSp>
        <p:nvGrpSpPr>
          <p:cNvPr id="115" name="组合 114"/>
          <p:cNvGrpSpPr/>
          <p:nvPr/>
        </p:nvGrpSpPr>
        <p:grpSpPr>
          <a:xfrm>
            <a:off x="1339837" y="4335230"/>
            <a:ext cx="1721840" cy="420385"/>
            <a:chOff x="8944036" y="2221270"/>
            <a:chExt cx="1721840" cy="420385"/>
          </a:xfrm>
        </p:grpSpPr>
        <p:sp>
          <p:nvSpPr>
            <p:cNvPr id="116" name="矩形: 圆角 115"/>
            <p:cNvSpPr/>
            <p:nvPr/>
          </p:nvSpPr>
          <p:spPr>
            <a:xfrm flipV="1">
              <a:off x="8944036" y="2221270"/>
              <a:ext cx="1721840" cy="42038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97F3C"/>
              </a:solidFill>
            </a:ln>
            <a:effectLst>
              <a:outerShdw blurRad="88900" sx="102000" sy="102000" algn="ctr" rotWithShape="0">
                <a:srgbClr val="1A2984">
                  <a:alpha val="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7" name="文本框 116"/>
            <p:cNvSpPr txBox="1"/>
            <p:nvPr/>
          </p:nvSpPr>
          <p:spPr>
            <a:xfrm>
              <a:off x="8994478" y="2262185"/>
              <a:ext cx="1605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rgbClr val="1A2983"/>
                  </a:solidFill>
                </a:rPr>
                <a:t>單擊輸入關鍵字</a:t>
              </a:r>
              <a:endParaRPr lang="zh-CN" altLang="en-US" sz="1600" dirty="0">
                <a:solidFill>
                  <a:srgbClr val="1A2983"/>
                </a:solidFill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9505407" y="3278250"/>
            <a:ext cx="1721840" cy="420385"/>
            <a:chOff x="8944036" y="2221270"/>
            <a:chExt cx="1721840" cy="420385"/>
          </a:xfrm>
        </p:grpSpPr>
        <p:sp>
          <p:nvSpPr>
            <p:cNvPr id="107" name="矩形: 圆角 106"/>
            <p:cNvSpPr/>
            <p:nvPr/>
          </p:nvSpPr>
          <p:spPr>
            <a:xfrm flipV="1">
              <a:off x="8944036" y="2221270"/>
              <a:ext cx="1721840" cy="42038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97F3C"/>
              </a:solidFill>
            </a:ln>
            <a:effectLst>
              <a:outerShdw blurRad="88900" sx="102000" sy="102000" algn="ctr" rotWithShape="0">
                <a:srgbClr val="1A2984">
                  <a:alpha val="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8" name="文本框 107"/>
            <p:cNvSpPr txBox="1"/>
            <p:nvPr/>
          </p:nvSpPr>
          <p:spPr>
            <a:xfrm>
              <a:off x="8994478" y="2262185"/>
              <a:ext cx="1605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rgbClr val="1A2983"/>
                  </a:solidFill>
                </a:rPr>
                <a:t>單擊輸入關鍵字</a:t>
              </a:r>
              <a:endParaRPr lang="zh-CN" altLang="en-US" sz="1600" dirty="0">
                <a:solidFill>
                  <a:srgbClr val="1A2983"/>
                </a:solidFill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3637081" y="2911123"/>
            <a:ext cx="592993" cy="592993"/>
            <a:chOff x="1782649" y="2290362"/>
            <a:chExt cx="592993" cy="592993"/>
          </a:xfrm>
        </p:grpSpPr>
        <p:sp>
          <p:nvSpPr>
            <p:cNvPr id="41" name="椭圆 40"/>
            <p:cNvSpPr/>
            <p:nvPr/>
          </p:nvSpPr>
          <p:spPr>
            <a:xfrm>
              <a:off x="1782649" y="2290362"/>
              <a:ext cx="592993" cy="59299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215900" sx="102000" sy="102000" algn="ctr" rotWithShape="0">
                <a:srgbClr val="1A298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OPPOSans M" panose="00020600040101010101" charset="-122"/>
                <a:ea typeface="OPPOSans M" panose="00020600040101010101" charset="-122"/>
              </a:endParaRPr>
            </a:p>
          </p:txBody>
        </p:sp>
        <p:grpSp>
          <p:nvGrpSpPr>
            <p:cNvPr id="42" name="图形 30"/>
            <p:cNvGrpSpPr/>
            <p:nvPr/>
          </p:nvGrpSpPr>
          <p:grpSpPr>
            <a:xfrm>
              <a:off x="1919287" y="2427000"/>
              <a:ext cx="319715" cy="319715"/>
              <a:chOff x="3208770" y="4666384"/>
              <a:chExt cx="824923" cy="824923"/>
            </a:xfrm>
          </p:grpSpPr>
          <p:sp>
            <p:nvSpPr>
              <p:cNvPr id="43" name="任意多边形: 形状 42"/>
              <p:cNvSpPr/>
              <p:nvPr/>
            </p:nvSpPr>
            <p:spPr>
              <a:xfrm>
                <a:off x="3207481" y="4665095"/>
                <a:ext cx="826642" cy="826642"/>
              </a:xfrm>
              <a:custGeom>
                <a:avLst/>
                <a:gdLst>
                  <a:gd name="connsiteX0" fmla="*/ 757468 w 826641"/>
                  <a:gd name="connsiteY0" fmla="*/ 1289 h 826641"/>
                  <a:gd name="connsiteX1" fmla="*/ 70033 w 826641"/>
                  <a:gd name="connsiteY1" fmla="*/ 1289 h 826641"/>
                  <a:gd name="connsiteX2" fmla="*/ 1289 w 826641"/>
                  <a:gd name="connsiteY2" fmla="*/ 70033 h 826641"/>
                  <a:gd name="connsiteX3" fmla="*/ 1289 w 826641"/>
                  <a:gd name="connsiteY3" fmla="*/ 564986 h 826641"/>
                  <a:gd name="connsiteX4" fmla="*/ 1289 w 826641"/>
                  <a:gd name="connsiteY4" fmla="*/ 592484 h 826641"/>
                  <a:gd name="connsiteX5" fmla="*/ 70033 w 826641"/>
                  <a:gd name="connsiteY5" fmla="*/ 661227 h 826641"/>
                  <a:gd name="connsiteX6" fmla="*/ 372504 w 826641"/>
                  <a:gd name="connsiteY6" fmla="*/ 661227 h 826641"/>
                  <a:gd name="connsiteX7" fmla="*/ 372504 w 826641"/>
                  <a:gd name="connsiteY7" fmla="*/ 716222 h 826641"/>
                  <a:gd name="connsiteX8" fmla="*/ 262515 w 826641"/>
                  <a:gd name="connsiteY8" fmla="*/ 716222 h 826641"/>
                  <a:gd name="connsiteX9" fmla="*/ 193771 w 826641"/>
                  <a:gd name="connsiteY9" fmla="*/ 784966 h 826641"/>
                  <a:gd name="connsiteX10" fmla="*/ 193771 w 826641"/>
                  <a:gd name="connsiteY10" fmla="*/ 812463 h 826641"/>
                  <a:gd name="connsiteX11" fmla="*/ 207520 w 826641"/>
                  <a:gd name="connsiteY11" fmla="*/ 826212 h 826641"/>
                  <a:gd name="connsiteX12" fmla="*/ 619981 w 826641"/>
                  <a:gd name="connsiteY12" fmla="*/ 826212 h 826641"/>
                  <a:gd name="connsiteX13" fmla="*/ 633730 w 826641"/>
                  <a:gd name="connsiteY13" fmla="*/ 812463 h 826641"/>
                  <a:gd name="connsiteX14" fmla="*/ 633730 w 826641"/>
                  <a:gd name="connsiteY14" fmla="*/ 784966 h 826641"/>
                  <a:gd name="connsiteX15" fmla="*/ 564986 w 826641"/>
                  <a:gd name="connsiteY15" fmla="*/ 716222 h 826641"/>
                  <a:gd name="connsiteX16" fmla="*/ 454997 w 826641"/>
                  <a:gd name="connsiteY16" fmla="*/ 716222 h 826641"/>
                  <a:gd name="connsiteX17" fmla="*/ 454997 w 826641"/>
                  <a:gd name="connsiteY17" fmla="*/ 661227 h 826641"/>
                  <a:gd name="connsiteX18" fmla="*/ 757468 w 826641"/>
                  <a:gd name="connsiteY18" fmla="*/ 661227 h 826641"/>
                  <a:gd name="connsiteX19" fmla="*/ 826212 w 826641"/>
                  <a:gd name="connsiteY19" fmla="*/ 592484 h 826641"/>
                  <a:gd name="connsiteX20" fmla="*/ 826212 w 826641"/>
                  <a:gd name="connsiteY20" fmla="*/ 564986 h 826641"/>
                  <a:gd name="connsiteX21" fmla="*/ 826212 w 826641"/>
                  <a:gd name="connsiteY21" fmla="*/ 70033 h 826641"/>
                  <a:gd name="connsiteX22" fmla="*/ 757468 w 826641"/>
                  <a:gd name="connsiteY22" fmla="*/ 1289 h 826641"/>
                  <a:gd name="connsiteX23" fmla="*/ 564986 w 826641"/>
                  <a:gd name="connsiteY23" fmla="*/ 743720 h 826641"/>
                  <a:gd name="connsiteX24" fmla="*/ 606233 w 826641"/>
                  <a:gd name="connsiteY24" fmla="*/ 784966 h 826641"/>
                  <a:gd name="connsiteX25" fmla="*/ 606233 w 826641"/>
                  <a:gd name="connsiteY25" fmla="*/ 798715 h 826641"/>
                  <a:gd name="connsiteX26" fmla="*/ 221268 w 826641"/>
                  <a:gd name="connsiteY26" fmla="*/ 798715 h 826641"/>
                  <a:gd name="connsiteX27" fmla="*/ 221268 w 826641"/>
                  <a:gd name="connsiteY27" fmla="*/ 784966 h 826641"/>
                  <a:gd name="connsiteX28" fmla="*/ 262515 w 826641"/>
                  <a:gd name="connsiteY28" fmla="*/ 743720 h 826641"/>
                  <a:gd name="connsiteX29" fmla="*/ 386253 w 826641"/>
                  <a:gd name="connsiteY29" fmla="*/ 743720 h 826641"/>
                  <a:gd name="connsiteX30" fmla="*/ 441248 w 826641"/>
                  <a:gd name="connsiteY30" fmla="*/ 743720 h 826641"/>
                  <a:gd name="connsiteX31" fmla="*/ 564986 w 826641"/>
                  <a:gd name="connsiteY31" fmla="*/ 743720 h 826641"/>
                  <a:gd name="connsiteX32" fmla="*/ 400002 w 826641"/>
                  <a:gd name="connsiteY32" fmla="*/ 716222 h 826641"/>
                  <a:gd name="connsiteX33" fmla="*/ 400002 w 826641"/>
                  <a:gd name="connsiteY33" fmla="*/ 661227 h 826641"/>
                  <a:gd name="connsiteX34" fmla="*/ 427499 w 826641"/>
                  <a:gd name="connsiteY34" fmla="*/ 661227 h 826641"/>
                  <a:gd name="connsiteX35" fmla="*/ 427499 w 826641"/>
                  <a:gd name="connsiteY35" fmla="*/ 716222 h 826641"/>
                  <a:gd name="connsiteX36" fmla="*/ 400002 w 826641"/>
                  <a:gd name="connsiteY36" fmla="*/ 716222 h 826641"/>
                  <a:gd name="connsiteX37" fmla="*/ 798715 w 826641"/>
                  <a:gd name="connsiteY37" fmla="*/ 592484 h 826641"/>
                  <a:gd name="connsiteX38" fmla="*/ 757468 w 826641"/>
                  <a:gd name="connsiteY38" fmla="*/ 633730 h 826641"/>
                  <a:gd name="connsiteX39" fmla="*/ 441248 w 826641"/>
                  <a:gd name="connsiteY39" fmla="*/ 633730 h 826641"/>
                  <a:gd name="connsiteX40" fmla="*/ 386253 w 826641"/>
                  <a:gd name="connsiteY40" fmla="*/ 633730 h 826641"/>
                  <a:gd name="connsiteX41" fmla="*/ 70033 w 826641"/>
                  <a:gd name="connsiteY41" fmla="*/ 633730 h 826641"/>
                  <a:gd name="connsiteX42" fmla="*/ 28786 w 826641"/>
                  <a:gd name="connsiteY42" fmla="*/ 592484 h 826641"/>
                  <a:gd name="connsiteX43" fmla="*/ 28786 w 826641"/>
                  <a:gd name="connsiteY43" fmla="*/ 578735 h 826641"/>
                  <a:gd name="connsiteX44" fmla="*/ 798715 w 826641"/>
                  <a:gd name="connsiteY44" fmla="*/ 578735 h 826641"/>
                  <a:gd name="connsiteX45" fmla="*/ 798715 w 826641"/>
                  <a:gd name="connsiteY45" fmla="*/ 592484 h 826641"/>
                  <a:gd name="connsiteX46" fmla="*/ 798715 w 826641"/>
                  <a:gd name="connsiteY46" fmla="*/ 551238 h 826641"/>
                  <a:gd name="connsiteX47" fmla="*/ 28786 w 826641"/>
                  <a:gd name="connsiteY47" fmla="*/ 551238 h 826641"/>
                  <a:gd name="connsiteX48" fmla="*/ 28786 w 826641"/>
                  <a:gd name="connsiteY48" fmla="*/ 70033 h 826641"/>
                  <a:gd name="connsiteX49" fmla="*/ 70033 w 826641"/>
                  <a:gd name="connsiteY49" fmla="*/ 28786 h 826641"/>
                  <a:gd name="connsiteX50" fmla="*/ 757468 w 826641"/>
                  <a:gd name="connsiteY50" fmla="*/ 28786 h 826641"/>
                  <a:gd name="connsiteX51" fmla="*/ 798715 w 826641"/>
                  <a:gd name="connsiteY51" fmla="*/ 70033 h 826641"/>
                  <a:gd name="connsiteX52" fmla="*/ 798715 w 826641"/>
                  <a:gd name="connsiteY52" fmla="*/ 551238 h 82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826641" h="826641">
                    <a:moveTo>
                      <a:pt x="757468" y="1289"/>
                    </a:moveTo>
                    <a:lnTo>
                      <a:pt x="70033" y="1289"/>
                    </a:lnTo>
                    <a:cubicBezTo>
                      <a:pt x="31536" y="1289"/>
                      <a:pt x="1289" y="31536"/>
                      <a:pt x="1289" y="70033"/>
                    </a:cubicBezTo>
                    <a:lnTo>
                      <a:pt x="1289" y="564986"/>
                    </a:lnTo>
                    <a:lnTo>
                      <a:pt x="1289" y="592484"/>
                    </a:lnTo>
                    <a:cubicBezTo>
                      <a:pt x="1289" y="630980"/>
                      <a:pt x="31536" y="661227"/>
                      <a:pt x="70033" y="661227"/>
                    </a:cubicBezTo>
                    <a:lnTo>
                      <a:pt x="372504" y="661227"/>
                    </a:lnTo>
                    <a:lnTo>
                      <a:pt x="372504" y="716222"/>
                    </a:lnTo>
                    <a:lnTo>
                      <a:pt x="262515" y="716222"/>
                    </a:lnTo>
                    <a:cubicBezTo>
                      <a:pt x="224018" y="716222"/>
                      <a:pt x="193771" y="746469"/>
                      <a:pt x="193771" y="784966"/>
                    </a:cubicBezTo>
                    <a:lnTo>
                      <a:pt x="193771" y="812463"/>
                    </a:lnTo>
                    <a:cubicBezTo>
                      <a:pt x="193771" y="820712"/>
                      <a:pt x="199270" y="826212"/>
                      <a:pt x="207520" y="826212"/>
                    </a:cubicBezTo>
                    <a:lnTo>
                      <a:pt x="619981" y="826212"/>
                    </a:lnTo>
                    <a:cubicBezTo>
                      <a:pt x="628230" y="826212"/>
                      <a:pt x="633730" y="820712"/>
                      <a:pt x="633730" y="812463"/>
                    </a:cubicBezTo>
                    <a:lnTo>
                      <a:pt x="633730" y="784966"/>
                    </a:lnTo>
                    <a:cubicBezTo>
                      <a:pt x="633730" y="746469"/>
                      <a:pt x="603483" y="716222"/>
                      <a:pt x="564986" y="716222"/>
                    </a:cubicBezTo>
                    <a:lnTo>
                      <a:pt x="454997" y="716222"/>
                    </a:lnTo>
                    <a:lnTo>
                      <a:pt x="454997" y="661227"/>
                    </a:lnTo>
                    <a:lnTo>
                      <a:pt x="757468" y="661227"/>
                    </a:lnTo>
                    <a:cubicBezTo>
                      <a:pt x="795965" y="661227"/>
                      <a:pt x="826212" y="630980"/>
                      <a:pt x="826212" y="592484"/>
                    </a:cubicBezTo>
                    <a:lnTo>
                      <a:pt x="826212" y="564986"/>
                    </a:lnTo>
                    <a:lnTo>
                      <a:pt x="826212" y="70033"/>
                    </a:lnTo>
                    <a:cubicBezTo>
                      <a:pt x="826212" y="31536"/>
                      <a:pt x="795965" y="1289"/>
                      <a:pt x="757468" y="1289"/>
                    </a:cubicBezTo>
                    <a:close/>
                    <a:moveTo>
                      <a:pt x="564986" y="743720"/>
                    </a:moveTo>
                    <a:cubicBezTo>
                      <a:pt x="588359" y="743720"/>
                      <a:pt x="606233" y="761593"/>
                      <a:pt x="606233" y="784966"/>
                    </a:cubicBezTo>
                    <a:lnTo>
                      <a:pt x="606233" y="798715"/>
                    </a:lnTo>
                    <a:lnTo>
                      <a:pt x="221268" y="798715"/>
                    </a:lnTo>
                    <a:lnTo>
                      <a:pt x="221268" y="784966"/>
                    </a:lnTo>
                    <a:cubicBezTo>
                      <a:pt x="221268" y="761593"/>
                      <a:pt x="239142" y="743720"/>
                      <a:pt x="262515" y="743720"/>
                    </a:cubicBezTo>
                    <a:lnTo>
                      <a:pt x="386253" y="743720"/>
                    </a:lnTo>
                    <a:lnTo>
                      <a:pt x="441248" y="743720"/>
                    </a:lnTo>
                    <a:lnTo>
                      <a:pt x="564986" y="743720"/>
                    </a:lnTo>
                    <a:close/>
                    <a:moveTo>
                      <a:pt x="400002" y="716222"/>
                    </a:moveTo>
                    <a:lnTo>
                      <a:pt x="400002" y="661227"/>
                    </a:lnTo>
                    <a:lnTo>
                      <a:pt x="427499" y="661227"/>
                    </a:lnTo>
                    <a:lnTo>
                      <a:pt x="427499" y="716222"/>
                    </a:lnTo>
                    <a:lnTo>
                      <a:pt x="400002" y="716222"/>
                    </a:lnTo>
                    <a:close/>
                    <a:moveTo>
                      <a:pt x="798715" y="592484"/>
                    </a:moveTo>
                    <a:cubicBezTo>
                      <a:pt x="798715" y="615857"/>
                      <a:pt x="780841" y="633730"/>
                      <a:pt x="757468" y="633730"/>
                    </a:cubicBezTo>
                    <a:lnTo>
                      <a:pt x="441248" y="633730"/>
                    </a:lnTo>
                    <a:lnTo>
                      <a:pt x="386253" y="633730"/>
                    </a:lnTo>
                    <a:lnTo>
                      <a:pt x="70033" y="633730"/>
                    </a:lnTo>
                    <a:cubicBezTo>
                      <a:pt x="46660" y="633730"/>
                      <a:pt x="28786" y="615857"/>
                      <a:pt x="28786" y="592484"/>
                    </a:cubicBezTo>
                    <a:lnTo>
                      <a:pt x="28786" y="578735"/>
                    </a:lnTo>
                    <a:lnTo>
                      <a:pt x="798715" y="578735"/>
                    </a:lnTo>
                    <a:lnTo>
                      <a:pt x="798715" y="592484"/>
                    </a:lnTo>
                    <a:close/>
                    <a:moveTo>
                      <a:pt x="798715" y="551238"/>
                    </a:moveTo>
                    <a:lnTo>
                      <a:pt x="28786" y="551238"/>
                    </a:lnTo>
                    <a:lnTo>
                      <a:pt x="28786" y="70033"/>
                    </a:lnTo>
                    <a:cubicBezTo>
                      <a:pt x="28786" y="46660"/>
                      <a:pt x="46660" y="28786"/>
                      <a:pt x="70033" y="28786"/>
                    </a:cubicBezTo>
                    <a:lnTo>
                      <a:pt x="757468" y="28786"/>
                    </a:lnTo>
                    <a:cubicBezTo>
                      <a:pt x="780841" y="28786"/>
                      <a:pt x="798715" y="46660"/>
                      <a:pt x="798715" y="70033"/>
                    </a:cubicBezTo>
                    <a:lnTo>
                      <a:pt x="798715" y="551238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4" name="任意多边形: 形状 43"/>
              <p:cNvSpPr/>
              <p:nvPr/>
            </p:nvSpPr>
            <p:spPr>
              <a:xfrm>
                <a:off x="3441209" y="4710466"/>
                <a:ext cx="94522" cy="146080"/>
              </a:xfrm>
              <a:custGeom>
                <a:avLst/>
                <a:gdLst>
                  <a:gd name="connsiteX0" fmla="*/ 93405 w 94522"/>
                  <a:gd name="connsiteY0" fmla="*/ 20537 h 146080"/>
                  <a:gd name="connsiteX1" fmla="*/ 74157 w 94522"/>
                  <a:gd name="connsiteY1" fmla="*/ 1289 h 146080"/>
                  <a:gd name="connsiteX2" fmla="*/ 5414 w 94522"/>
                  <a:gd name="connsiteY2" fmla="*/ 70033 h 146080"/>
                  <a:gd name="connsiteX3" fmla="*/ 1289 w 94522"/>
                  <a:gd name="connsiteY3" fmla="*/ 81032 h 146080"/>
                  <a:gd name="connsiteX4" fmla="*/ 6788 w 94522"/>
                  <a:gd name="connsiteY4" fmla="*/ 90656 h 146080"/>
                  <a:gd name="connsiteX5" fmla="*/ 75532 w 94522"/>
                  <a:gd name="connsiteY5" fmla="*/ 145650 h 146080"/>
                  <a:gd name="connsiteX6" fmla="*/ 92030 w 94522"/>
                  <a:gd name="connsiteY6" fmla="*/ 123653 h 146080"/>
                  <a:gd name="connsiteX7" fmla="*/ 35661 w 94522"/>
                  <a:gd name="connsiteY7" fmla="*/ 78282 h 146080"/>
                  <a:gd name="connsiteX8" fmla="*/ 93405 w 94522"/>
                  <a:gd name="connsiteY8" fmla="*/ 20537 h 146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4522" h="146080">
                    <a:moveTo>
                      <a:pt x="93405" y="20537"/>
                    </a:moveTo>
                    <a:lnTo>
                      <a:pt x="74157" y="1289"/>
                    </a:lnTo>
                    <a:lnTo>
                      <a:pt x="5414" y="70033"/>
                    </a:lnTo>
                    <a:cubicBezTo>
                      <a:pt x="2664" y="72782"/>
                      <a:pt x="1289" y="76907"/>
                      <a:pt x="1289" y="81032"/>
                    </a:cubicBezTo>
                    <a:cubicBezTo>
                      <a:pt x="1289" y="85156"/>
                      <a:pt x="4039" y="87906"/>
                      <a:pt x="6788" y="90656"/>
                    </a:cubicBezTo>
                    <a:lnTo>
                      <a:pt x="75532" y="145650"/>
                    </a:lnTo>
                    <a:lnTo>
                      <a:pt x="92030" y="123653"/>
                    </a:lnTo>
                    <a:lnTo>
                      <a:pt x="35661" y="78282"/>
                    </a:lnTo>
                    <a:lnTo>
                      <a:pt x="93405" y="20537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5" name="任意多边形: 形状 44"/>
              <p:cNvSpPr/>
              <p:nvPr/>
            </p:nvSpPr>
            <p:spPr>
              <a:xfrm>
                <a:off x="3567697" y="4713216"/>
                <a:ext cx="108271" cy="140924"/>
              </a:xfrm>
              <a:custGeom>
                <a:avLst/>
                <a:gdLst>
                  <a:gd name="connsiteX0" fmla="*/ 24662 w 108271"/>
                  <a:gd name="connsiteY0" fmla="*/ 1289 h 140924"/>
                  <a:gd name="connsiteX1" fmla="*/ 1289 w 108271"/>
                  <a:gd name="connsiteY1" fmla="*/ 16413 h 140924"/>
                  <a:gd name="connsiteX2" fmla="*/ 83781 w 108271"/>
                  <a:gd name="connsiteY2" fmla="*/ 140151 h 140924"/>
                  <a:gd name="connsiteX3" fmla="*/ 107154 w 108271"/>
                  <a:gd name="connsiteY3" fmla="*/ 125027 h 14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271" h="140924">
                    <a:moveTo>
                      <a:pt x="24662" y="1289"/>
                    </a:moveTo>
                    <a:lnTo>
                      <a:pt x="1289" y="16413"/>
                    </a:lnTo>
                    <a:lnTo>
                      <a:pt x="83781" y="140151"/>
                    </a:lnTo>
                    <a:lnTo>
                      <a:pt x="107154" y="125027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6" name="任意多边形: 形状 45"/>
              <p:cNvSpPr/>
              <p:nvPr/>
            </p:nvSpPr>
            <p:spPr>
              <a:xfrm>
                <a:off x="3706559" y="4710466"/>
                <a:ext cx="94522" cy="146080"/>
              </a:xfrm>
              <a:custGeom>
                <a:avLst/>
                <a:gdLst>
                  <a:gd name="connsiteX0" fmla="*/ 89281 w 94522"/>
                  <a:gd name="connsiteY0" fmla="*/ 70033 h 146080"/>
                  <a:gd name="connsiteX1" fmla="*/ 20537 w 94522"/>
                  <a:gd name="connsiteY1" fmla="*/ 1289 h 146080"/>
                  <a:gd name="connsiteX2" fmla="*/ 1289 w 94522"/>
                  <a:gd name="connsiteY2" fmla="*/ 20537 h 146080"/>
                  <a:gd name="connsiteX3" fmla="*/ 59034 w 94522"/>
                  <a:gd name="connsiteY3" fmla="*/ 78282 h 146080"/>
                  <a:gd name="connsiteX4" fmla="*/ 2664 w 94522"/>
                  <a:gd name="connsiteY4" fmla="*/ 123653 h 146080"/>
                  <a:gd name="connsiteX5" fmla="*/ 19162 w 94522"/>
                  <a:gd name="connsiteY5" fmla="*/ 145650 h 146080"/>
                  <a:gd name="connsiteX6" fmla="*/ 87906 w 94522"/>
                  <a:gd name="connsiteY6" fmla="*/ 90656 h 146080"/>
                  <a:gd name="connsiteX7" fmla="*/ 93405 w 94522"/>
                  <a:gd name="connsiteY7" fmla="*/ 81032 h 146080"/>
                  <a:gd name="connsiteX8" fmla="*/ 89281 w 94522"/>
                  <a:gd name="connsiteY8" fmla="*/ 70033 h 146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4522" h="146080">
                    <a:moveTo>
                      <a:pt x="89281" y="70033"/>
                    </a:moveTo>
                    <a:lnTo>
                      <a:pt x="20537" y="1289"/>
                    </a:lnTo>
                    <a:lnTo>
                      <a:pt x="1289" y="20537"/>
                    </a:lnTo>
                    <a:lnTo>
                      <a:pt x="59034" y="78282"/>
                    </a:lnTo>
                    <a:lnTo>
                      <a:pt x="2664" y="123653"/>
                    </a:lnTo>
                    <a:lnTo>
                      <a:pt x="19162" y="145650"/>
                    </a:lnTo>
                    <a:lnTo>
                      <a:pt x="87906" y="90656"/>
                    </a:lnTo>
                    <a:cubicBezTo>
                      <a:pt x="90656" y="87906"/>
                      <a:pt x="93405" y="85156"/>
                      <a:pt x="93405" y="81032"/>
                    </a:cubicBezTo>
                    <a:cubicBezTo>
                      <a:pt x="93405" y="76907"/>
                      <a:pt x="92031" y="72782"/>
                      <a:pt x="89281" y="700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7" name="任意多边形: 形状 46"/>
              <p:cNvSpPr/>
              <p:nvPr/>
            </p:nvSpPr>
            <p:spPr>
              <a:xfrm>
                <a:off x="3262476" y="4885075"/>
                <a:ext cx="221698" cy="194201"/>
              </a:xfrm>
              <a:custGeom>
                <a:avLst/>
                <a:gdLst>
                  <a:gd name="connsiteX0" fmla="*/ 193771 w 221698"/>
                  <a:gd name="connsiteY0" fmla="*/ 166274 h 194200"/>
                  <a:gd name="connsiteX1" fmla="*/ 193771 w 221698"/>
                  <a:gd name="connsiteY1" fmla="*/ 28786 h 194200"/>
                  <a:gd name="connsiteX2" fmla="*/ 166274 w 221698"/>
                  <a:gd name="connsiteY2" fmla="*/ 28786 h 194200"/>
                  <a:gd name="connsiteX3" fmla="*/ 166274 w 221698"/>
                  <a:gd name="connsiteY3" fmla="*/ 166274 h 194200"/>
                  <a:gd name="connsiteX4" fmla="*/ 125027 w 221698"/>
                  <a:gd name="connsiteY4" fmla="*/ 166274 h 194200"/>
                  <a:gd name="connsiteX5" fmla="*/ 125027 w 221698"/>
                  <a:gd name="connsiteY5" fmla="*/ 1289 h 194200"/>
                  <a:gd name="connsiteX6" fmla="*/ 97530 w 221698"/>
                  <a:gd name="connsiteY6" fmla="*/ 1289 h 194200"/>
                  <a:gd name="connsiteX7" fmla="*/ 97530 w 221698"/>
                  <a:gd name="connsiteY7" fmla="*/ 166274 h 194200"/>
                  <a:gd name="connsiteX8" fmla="*/ 56284 w 221698"/>
                  <a:gd name="connsiteY8" fmla="*/ 166274 h 194200"/>
                  <a:gd name="connsiteX9" fmla="*/ 56284 w 221698"/>
                  <a:gd name="connsiteY9" fmla="*/ 83781 h 194200"/>
                  <a:gd name="connsiteX10" fmla="*/ 28786 w 221698"/>
                  <a:gd name="connsiteY10" fmla="*/ 83781 h 194200"/>
                  <a:gd name="connsiteX11" fmla="*/ 28786 w 221698"/>
                  <a:gd name="connsiteY11" fmla="*/ 166274 h 194200"/>
                  <a:gd name="connsiteX12" fmla="*/ 1289 w 221698"/>
                  <a:gd name="connsiteY12" fmla="*/ 166274 h 194200"/>
                  <a:gd name="connsiteX13" fmla="*/ 1289 w 221698"/>
                  <a:gd name="connsiteY13" fmla="*/ 193771 h 194200"/>
                  <a:gd name="connsiteX14" fmla="*/ 221268 w 221698"/>
                  <a:gd name="connsiteY14" fmla="*/ 193771 h 194200"/>
                  <a:gd name="connsiteX15" fmla="*/ 221268 w 221698"/>
                  <a:gd name="connsiteY15" fmla="*/ 166274 h 19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1698" h="194200">
                    <a:moveTo>
                      <a:pt x="193771" y="166274"/>
                    </a:moveTo>
                    <a:lnTo>
                      <a:pt x="193771" y="28786"/>
                    </a:lnTo>
                    <a:lnTo>
                      <a:pt x="166274" y="28786"/>
                    </a:lnTo>
                    <a:lnTo>
                      <a:pt x="166274" y="166274"/>
                    </a:lnTo>
                    <a:lnTo>
                      <a:pt x="125027" y="166274"/>
                    </a:lnTo>
                    <a:lnTo>
                      <a:pt x="125027" y="1289"/>
                    </a:lnTo>
                    <a:lnTo>
                      <a:pt x="97530" y="1289"/>
                    </a:lnTo>
                    <a:lnTo>
                      <a:pt x="97530" y="166274"/>
                    </a:lnTo>
                    <a:lnTo>
                      <a:pt x="56284" y="166274"/>
                    </a:lnTo>
                    <a:lnTo>
                      <a:pt x="56284" y="83781"/>
                    </a:lnTo>
                    <a:lnTo>
                      <a:pt x="28786" y="83781"/>
                    </a:lnTo>
                    <a:lnTo>
                      <a:pt x="28786" y="166274"/>
                    </a:lnTo>
                    <a:lnTo>
                      <a:pt x="1289" y="166274"/>
                    </a:lnTo>
                    <a:lnTo>
                      <a:pt x="1289" y="193771"/>
                    </a:lnTo>
                    <a:lnTo>
                      <a:pt x="221268" y="193771"/>
                    </a:lnTo>
                    <a:lnTo>
                      <a:pt x="221268" y="166274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8" name="任意多边形: 形状 47"/>
              <p:cNvSpPr/>
              <p:nvPr/>
            </p:nvSpPr>
            <p:spPr>
              <a:xfrm>
                <a:off x="3432960" y="4839704"/>
                <a:ext cx="544793" cy="333406"/>
              </a:xfrm>
              <a:custGeom>
                <a:avLst/>
                <a:gdLst>
                  <a:gd name="connsiteX0" fmla="*/ 518241 w 544792"/>
                  <a:gd name="connsiteY0" fmla="*/ 1289 h 333406"/>
                  <a:gd name="connsiteX1" fmla="*/ 468745 w 544792"/>
                  <a:gd name="connsiteY1" fmla="*/ 184147 h 333406"/>
                  <a:gd name="connsiteX2" fmla="*/ 389003 w 544792"/>
                  <a:gd name="connsiteY2" fmla="*/ 104404 h 333406"/>
                  <a:gd name="connsiteX3" fmla="*/ 378004 w 544792"/>
                  <a:gd name="connsiteY3" fmla="*/ 100280 h 333406"/>
                  <a:gd name="connsiteX4" fmla="*/ 368380 w 544792"/>
                  <a:gd name="connsiteY4" fmla="*/ 105779 h 333406"/>
                  <a:gd name="connsiteX5" fmla="*/ 252890 w 544792"/>
                  <a:gd name="connsiteY5" fmla="*/ 261140 h 333406"/>
                  <a:gd name="connsiteX6" fmla="*/ 153900 w 544792"/>
                  <a:gd name="connsiteY6" fmla="*/ 199270 h 333406"/>
                  <a:gd name="connsiteX7" fmla="*/ 138776 w 544792"/>
                  <a:gd name="connsiteY7" fmla="*/ 200645 h 333406"/>
                  <a:gd name="connsiteX8" fmla="*/ 1289 w 544792"/>
                  <a:gd name="connsiteY8" fmla="*/ 310635 h 333406"/>
                  <a:gd name="connsiteX9" fmla="*/ 17787 w 544792"/>
                  <a:gd name="connsiteY9" fmla="*/ 332633 h 333406"/>
                  <a:gd name="connsiteX10" fmla="*/ 147025 w 544792"/>
                  <a:gd name="connsiteY10" fmla="*/ 228143 h 333406"/>
                  <a:gd name="connsiteX11" fmla="*/ 248766 w 544792"/>
                  <a:gd name="connsiteY11" fmla="*/ 291387 h 333406"/>
                  <a:gd name="connsiteX12" fmla="*/ 266639 w 544792"/>
                  <a:gd name="connsiteY12" fmla="*/ 288637 h 333406"/>
                  <a:gd name="connsiteX13" fmla="*/ 380754 w 544792"/>
                  <a:gd name="connsiteY13" fmla="*/ 136026 h 333406"/>
                  <a:gd name="connsiteX14" fmla="*/ 465996 w 544792"/>
                  <a:gd name="connsiteY14" fmla="*/ 221268 h 333406"/>
                  <a:gd name="connsiteX15" fmla="*/ 479744 w 544792"/>
                  <a:gd name="connsiteY15" fmla="*/ 225393 h 333406"/>
                  <a:gd name="connsiteX16" fmla="*/ 489368 w 544792"/>
                  <a:gd name="connsiteY16" fmla="*/ 215769 h 333406"/>
                  <a:gd name="connsiteX17" fmla="*/ 544363 w 544792"/>
                  <a:gd name="connsiteY17" fmla="*/ 9538 h 333406"/>
                  <a:gd name="connsiteX18" fmla="*/ 518241 w 544792"/>
                  <a:gd name="connsiteY18" fmla="*/ 1289 h 333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44792" h="333406">
                    <a:moveTo>
                      <a:pt x="518241" y="1289"/>
                    </a:moveTo>
                    <a:lnTo>
                      <a:pt x="468745" y="184147"/>
                    </a:lnTo>
                    <a:lnTo>
                      <a:pt x="389003" y="104404"/>
                    </a:lnTo>
                    <a:cubicBezTo>
                      <a:pt x="386253" y="101655"/>
                      <a:pt x="382128" y="100280"/>
                      <a:pt x="378004" y="100280"/>
                    </a:cubicBezTo>
                    <a:cubicBezTo>
                      <a:pt x="373879" y="100280"/>
                      <a:pt x="369755" y="103029"/>
                      <a:pt x="368380" y="105779"/>
                    </a:cubicBezTo>
                    <a:lnTo>
                      <a:pt x="252890" y="261140"/>
                    </a:lnTo>
                    <a:lnTo>
                      <a:pt x="153900" y="199270"/>
                    </a:lnTo>
                    <a:cubicBezTo>
                      <a:pt x="149775" y="196521"/>
                      <a:pt x="142901" y="197896"/>
                      <a:pt x="138776" y="200645"/>
                    </a:cubicBezTo>
                    <a:lnTo>
                      <a:pt x="1289" y="310635"/>
                    </a:lnTo>
                    <a:lnTo>
                      <a:pt x="17787" y="332633"/>
                    </a:lnTo>
                    <a:lnTo>
                      <a:pt x="147025" y="228143"/>
                    </a:lnTo>
                    <a:lnTo>
                      <a:pt x="248766" y="291387"/>
                    </a:lnTo>
                    <a:cubicBezTo>
                      <a:pt x="254265" y="295511"/>
                      <a:pt x="262515" y="294137"/>
                      <a:pt x="266639" y="288637"/>
                    </a:cubicBezTo>
                    <a:lnTo>
                      <a:pt x="380754" y="136026"/>
                    </a:lnTo>
                    <a:lnTo>
                      <a:pt x="465996" y="221268"/>
                    </a:lnTo>
                    <a:cubicBezTo>
                      <a:pt x="470120" y="225393"/>
                      <a:pt x="474245" y="226768"/>
                      <a:pt x="479744" y="225393"/>
                    </a:cubicBezTo>
                    <a:cubicBezTo>
                      <a:pt x="483869" y="224018"/>
                      <a:pt x="487994" y="219894"/>
                      <a:pt x="489368" y="215769"/>
                    </a:cubicBezTo>
                    <a:lnTo>
                      <a:pt x="544363" y="9538"/>
                    </a:lnTo>
                    <a:lnTo>
                      <a:pt x="518241" y="128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3798676" y="514630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3867419" y="514630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3936163" y="514630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57" name="组合 56"/>
          <p:cNvGrpSpPr/>
          <p:nvPr/>
        </p:nvGrpSpPr>
        <p:grpSpPr>
          <a:xfrm>
            <a:off x="7950713" y="2911123"/>
            <a:ext cx="592993" cy="592993"/>
            <a:chOff x="9757628" y="1499134"/>
            <a:chExt cx="895723" cy="895723"/>
          </a:xfrm>
        </p:grpSpPr>
        <p:sp>
          <p:nvSpPr>
            <p:cNvPr id="64" name="椭圆 63"/>
            <p:cNvSpPr/>
            <p:nvPr/>
          </p:nvSpPr>
          <p:spPr>
            <a:xfrm>
              <a:off x="9757628" y="1499134"/>
              <a:ext cx="895723" cy="8957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215900" sx="102000" sy="102000" algn="ctr" rotWithShape="0">
                <a:srgbClr val="1A2984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OPPOSans M" panose="00020600040101010101" charset="-122"/>
                <a:ea typeface="OPPOSans M" panose="00020600040101010101" charset="-122"/>
              </a:endParaRPr>
            </a:p>
          </p:txBody>
        </p:sp>
        <p:grpSp>
          <p:nvGrpSpPr>
            <p:cNvPr id="65" name="图形 34"/>
            <p:cNvGrpSpPr/>
            <p:nvPr/>
          </p:nvGrpSpPr>
          <p:grpSpPr>
            <a:xfrm>
              <a:off x="9964022" y="1705528"/>
              <a:ext cx="482934" cy="482934"/>
              <a:chOff x="6508461" y="4666384"/>
              <a:chExt cx="824923" cy="824923"/>
            </a:xfrm>
          </p:grpSpPr>
          <p:sp>
            <p:nvSpPr>
              <p:cNvPr id="66" name="任意多边形: 形状 65"/>
              <p:cNvSpPr/>
              <p:nvPr/>
            </p:nvSpPr>
            <p:spPr>
              <a:xfrm>
                <a:off x="6507172" y="5132551"/>
                <a:ext cx="331688" cy="359185"/>
              </a:xfrm>
              <a:custGeom>
                <a:avLst/>
                <a:gdLst>
                  <a:gd name="connsiteX0" fmla="*/ 230975 w 331687"/>
                  <a:gd name="connsiteY0" fmla="*/ 168570 h 359185"/>
                  <a:gd name="connsiteX1" fmla="*/ 262515 w 331687"/>
                  <a:gd name="connsiteY1" fmla="*/ 97530 h 359185"/>
                  <a:gd name="connsiteX2" fmla="*/ 166274 w 331687"/>
                  <a:gd name="connsiteY2" fmla="*/ 1289 h 359185"/>
                  <a:gd name="connsiteX3" fmla="*/ 70033 w 331687"/>
                  <a:gd name="connsiteY3" fmla="*/ 97530 h 359185"/>
                  <a:gd name="connsiteX4" fmla="*/ 101572 w 331687"/>
                  <a:gd name="connsiteY4" fmla="*/ 168570 h 359185"/>
                  <a:gd name="connsiteX5" fmla="*/ 1289 w 331687"/>
                  <a:gd name="connsiteY5" fmla="*/ 290012 h 359185"/>
                  <a:gd name="connsiteX6" fmla="*/ 1289 w 331687"/>
                  <a:gd name="connsiteY6" fmla="*/ 345007 h 359185"/>
                  <a:gd name="connsiteX7" fmla="*/ 15038 w 331687"/>
                  <a:gd name="connsiteY7" fmla="*/ 358756 h 359185"/>
                  <a:gd name="connsiteX8" fmla="*/ 317509 w 331687"/>
                  <a:gd name="connsiteY8" fmla="*/ 358756 h 359185"/>
                  <a:gd name="connsiteX9" fmla="*/ 331258 w 331687"/>
                  <a:gd name="connsiteY9" fmla="*/ 345007 h 359185"/>
                  <a:gd name="connsiteX10" fmla="*/ 331258 w 331687"/>
                  <a:gd name="connsiteY10" fmla="*/ 290012 h 359185"/>
                  <a:gd name="connsiteX11" fmla="*/ 230975 w 331687"/>
                  <a:gd name="connsiteY11" fmla="*/ 168570 h 359185"/>
                  <a:gd name="connsiteX12" fmla="*/ 97530 w 331687"/>
                  <a:gd name="connsiteY12" fmla="*/ 97530 h 359185"/>
                  <a:gd name="connsiteX13" fmla="*/ 166274 w 331687"/>
                  <a:gd name="connsiteY13" fmla="*/ 28786 h 359185"/>
                  <a:gd name="connsiteX14" fmla="*/ 235017 w 331687"/>
                  <a:gd name="connsiteY14" fmla="*/ 97530 h 359185"/>
                  <a:gd name="connsiteX15" fmla="*/ 166274 w 331687"/>
                  <a:gd name="connsiteY15" fmla="*/ 166274 h 359185"/>
                  <a:gd name="connsiteX16" fmla="*/ 97530 w 331687"/>
                  <a:gd name="connsiteY16" fmla="*/ 97530 h 359185"/>
                  <a:gd name="connsiteX17" fmla="*/ 303761 w 331687"/>
                  <a:gd name="connsiteY17" fmla="*/ 331258 h 359185"/>
                  <a:gd name="connsiteX18" fmla="*/ 28786 w 331687"/>
                  <a:gd name="connsiteY18" fmla="*/ 331258 h 359185"/>
                  <a:gd name="connsiteX19" fmla="*/ 28786 w 331687"/>
                  <a:gd name="connsiteY19" fmla="*/ 290012 h 359185"/>
                  <a:gd name="connsiteX20" fmla="*/ 125027 w 331687"/>
                  <a:gd name="connsiteY20" fmla="*/ 193771 h 359185"/>
                  <a:gd name="connsiteX21" fmla="*/ 207520 w 331687"/>
                  <a:gd name="connsiteY21" fmla="*/ 193771 h 359185"/>
                  <a:gd name="connsiteX22" fmla="*/ 303761 w 331687"/>
                  <a:gd name="connsiteY22" fmla="*/ 290012 h 359185"/>
                  <a:gd name="connsiteX23" fmla="*/ 303761 w 331687"/>
                  <a:gd name="connsiteY23" fmla="*/ 331258 h 359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1687" h="359185">
                    <a:moveTo>
                      <a:pt x="230975" y="168570"/>
                    </a:moveTo>
                    <a:cubicBezTo>
                      <a:pt x="250292" y="150958"/>
                      <a:pt x="262515" y="125674"/>
                      <a:pt x="262515" y="97530"/>
                    </a:cubicBezTo>
                    <a:cubicBezTo>
                      <a:pt x="262515" y="44474"/>
                      <a:pt x="219344" y="1289"/>
                      <a:pt x="166274" y="1289"/>
                    </a:cubicBezTo>
                    <a:cubicBezTo>
                      <a:pt x="113204" y="1289"/>
                      <a:pt x="70033" y="44474"/>
                      <a:pt x="70033" y="97530"/>
                    </a:cubicBezTo>
                    <a:cubicBezTo>
                      <a:pt x="70033" y="125674"/>
                      <a:pt x="82255" y="150958"/>
                      <a:pt x="101572" y="168570"/>
                    </a:cubicBezTo>
                    <a:cubicBezTo>
                      <a:pt x="44529" y="179569"/>
                      <a:pt x="1289" y="229806"/>
                      <a:pt x="1289" y="290012"/>
                    </a:cubicBezTo>
                    <a:lnTo>
                      <a:pt x="1289" y="345007"/>
                    </a:lnTo>
                    <a:cubicBezTo>
                      <a:pt x="1289" y="352610"/>
                      <a:pt x="7448" y="358756"/>
                      <a:pt x="15038" y="358756"/>
                    </a:cubicBezTo>
                    <a:lnTo>
                      <a:pt x="317509" y="358756"/>
                    </a:lnTo>
                    <a:cubicBezTo>
                      <a:pt x="325099" y="358756"/>
                      <a:pt x="331258" y="352610"/>
                      <a:pt x="331258" y="345007"/>
                    </a:cubicBezTo>
                    <a:lnTo>
                      <a:pt x="331258" y="290012"/>
                    </a:lnTo>
                    <a:cubicBezTo>
                      <a:pt x="331258" y="229806"/>
                      <a:pt x="288018" y="179569"/>
                      <a:pt x="230975" y="168570"/>
                    </a:cubicBezTo>
                    <a:close/>
                    <a:moveTo>
                      <a:pt x="97530" y="97530"/>
                    </a:moveTo>
                    <a:cubicBezTo>
                      <a:pt x="97530" y="59625"/>
                      <a:pt x="128368" y="28786"/>
                      <a:pt x="166274" y="28786"/>
                    </a:cubicBezTo>
                    <a:cubicBezTo>
                      <a:pt x="204179" y="28786"/>
                      <a:pt x="235017" y="59625"/>
                      <a:pt x="235017" y="97530"/>
                    </a:cubicBezTo>
                    <a:cubicBezTo>
                      <a:pt x="235017" y="135435"/>
                      <a:pt x="204179" y="166274"/>
                      <a:pt x="166274" y="166274"/>
                    </a:cubicBezTo>
                    <a:cubicBezTo>
                      <a:pt x="128368" y="166274"/>
                      <a:pt x="97530" y="135435"/>
                      <a:pt x="97530" y="97530"/>
                    </a:cubicBezTo>
                    <a:close/>
                    <a:moveTo>
                      <a:pt x="303761" y="331258"/>
                    </a:moveTo>
                    <a:lnTo>
                      <a:pt x="28786" y="331258"/>
                    </a:lnTo>
                    <a:lnTo>
                      <a:pt x="28786" y="290012"/>
                    </a:lnTo>
                    <a:cubicBezTo>
                      <a:pt x="28786" y="236956"/>
                      <a:pt x="71957" y="193771"/>
                      <a:pt x="125027" y="193771"/>
                    </a:cubicBezTo>
                    <a:lnTo>
                      <a:pt x="207520" y="193771"/>
                    </a:lnTo>
                    <a:cubicBezTo>
                      <a:pt x="260590" y="193771"/>
                      <a:pt x="303761" y="236956"/>
                      <a:pt x="303761" y="290012"/>
                    </a:cubicBezTo>
                    <a:lnTo>
                      <a:pt x="303761" y="33125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7" name="任意多边形: 形状 66"/>
              <p:cNvSpPr/>
              <p:nvPr/>
            </p:nvSpPr>
            <p:spPr>
              <a:xfrm>
                <a:off x="6699654" y="4665095"/>
                <a:ext cx="634160" cy="592913"/>
              </a:xfrm>
              <a:custGeom>
                <a:avLst/>
                <a:gdLst>
                  <a:gd name="connsiteX0" fmla="*/ 564986 w 634159"/>
                  <a:gd name="connsiteY0" fmla="*/ 1289 h 592913"/>
                  <a:gd name="connsiteX1" fmla="*/ 70033 w 634159"/>
                  <a:gd name="connsiteY1" fmla="*/ 1289 h 592913"/>
                  <a:gd name="connsiteX2" fmla="*/ 1289 w 634159"/>
                  <a:gd name="connsiteY2" fmla="*/ 70033 h 592913"/>
                  <a:gd name="connsiteX3" fmla="*/ 1289 w 634159"/>
                  <a:gd name="connsiteY3" fmla="*/ 372504 h 592913"/>
                  <a:gd name="connsiteX4" fmla="*/ 70033 w 634159"/>
                  <a:gd name="connsiteY4" fmla="*/ 441248 h 592913"/>
                  <a:gd name="connsiteX5" fmla="*/ 276263 w 634159"/>
                  <a:gd name="connsiteY5" fmla="*/ 441248 h 592913"/>
                  <a:gd name="connsiteX6" fmla="*/ 276263 w 634159"/>
                  <a:gd name="connsiteY6" fmla="*/ 497673 h 592913"/>
                  <a:gd name="connsiteX7" fmla="*/ 225860 w 634159"/>
                  <a:gd name="connsiteY7" fmla="*/ 503268 h 592913"/>
                  <a:gd name="connsiteX8" fmla="*/ 126471 w 634159"/>
                  <a:gd name="connsiteY8" fmla="*/ 572576 h 592913"/>
                  <a:gd name="connsiteX9" fmla="*/ 127076 w 634159"/>
                  <a:gd name="connsiteY9" fmla="*/ 585953 h 592913"/>
                  <a:gd name="connsiteX10" fmla="*/ 138776 w 634159"/>
                  <a:gd name="connsiteY10" fmla="*/ 592484 h 592913"/>
                  <a:gd name="connsiteX11" fmla="*/ 496243 w 634159"/>
                  <a:gd name="connsiteY11" fmla="*/ 592484 h 592913"/>
                  <a:gd name="connsiteX12" fmla="*/ 507943 w 634159"/>
                  <a:gd name="connsiteY12" fmla="*/ 585953 h 592913"/>
                  <a:gd name="connsiteX13" fmla="*/ 508548 w 634159"/>
                  <a:gd name="connsiteY13" fmla="*/ 572576 h 592913"/>
                  <a:gd name="connsiteX14" fmla="*/ 409158 w 634159"/>
                  <a:gd name="connsiteY14" fmla="*/ 503268 h 592913"/>
                  <a:gd name="connsiteX15" fmla="*/ 358756 w 634159"/>
                  <a:gd name="connsiteY15" fmla="*/ 497673 h 592913"/>
                  <a:gd name="connsiteX16" fmla="*/ 358756 w 634159"/>
                  <a:gd name="connsiteY16" fmla="*/ 441248 h 592913"/>
                  <a:gd name="connsiteX17" fmla="*/ 564986 w 634159"/>
                  <a:gd name="connsiteY17" fmla="*/ 441248 h 592913"/>
                  <a:gd name="connsiteX18" fmla="*/ 633730 w 634159"/>
                  <a:gd name="connsiteY18" fmla="*/ 372504 h 592913"/>
                  <a:gd name="connsiteX19" fmla="*/ 633730 w 634159"/>
                  <a:gd name="connsiteY19" fmla="*/ 70033 h 592913"/>
                  <a:gd name="connsiteX20" fmla="*/ 564986 w 634159"/>
                  <a:gd name="connsiteY20" fmla="*/ 1289 h 592913"/>
                  <a:gd name="connsiteX21" fmla="*/ 406106 w 634159"/>
                  <a:gd name="connsiteY21" fmla="*/ 530615 h 592913"/>
                  <a:gd name="connsiteX22" fmla="*/ 470835 w 634159"/>
                  <a:gd name="connsiteY22" fmla="*/ 564986 h 592913"/>
                  <a:gd name="connsiteX23" fmla="*/ 164184 w 634159"/>
                  <a:gd name="connsiteY23" fmla="*/ 564986 h 592913"/>
                  <a:gd name="connsiteX24" fmla="*/ 228899 w 634159"/>
                  <a:gd name="connsiteY24" fmla="*/ 530615 h 592913"/>
                  <a:gd name="connsiteX25" fmla="*/ 290796 w 634159"/>
                  <a:gd name="connsiteY25" fmla="*/ 523740 h 592913"/>
                  <a:gd name="connsiteX26" fmla="*/ 344209 w 634159"/>
                  <a:gd name="connsiteY26" fmla="*/ 523740 h 592913"/>
                  <a:gd name="connsiteX27" fmla="*/ 406106 w 634159"/>
                  <a:gd name="connsiteY27" fmla="*/ 530615 h 592913"/>
                  <a:gd name="connsiteX28" fmla="*/ 303761 w 634159"/>
                  <a:gd name="connsiteY28" fmla="*/ 496243 h 592913"/>
                  <a:gd name="connsiteX29" fmla="*/ 303761 w 634159"/>
                  <a:gd name="connsiteY29" fmla="*/ 441248 h 592913"/>
                  <a:gd name="connsiteX30" fmla="*/ 331258 w 634159"/>
                  <a:gd name="connsiteY30" fmla="*/ 441248 h 592913"/>
                  <a:gd name="connsiteX31" fmla="*/ 331258 w 634159"/>
                  <a:gd name="connsiteY31" fmla="*/ 496243 h 592913"/>
                  <a:gd name="connsiteX32" fmla="*/ 303761 w 634159"/>
                  <a:gd name="connsiteY32" fmla="*/ 496243 h 592913"/>
                  <a:gd name="connsiteX33" fmla="*/ 564986 w 634159"/>
                  <a:gd name="connsiteY33" fmla="*/ 413750 h 592913"/>
                  <a:gd name="connsiteX34" fmla="*/ 345007 w 634159"/>
                  <a:gd name="connsiteY34" fmla="*/ 413750 h 592913"/>
                  <a:gd name="connsiteX35" fmla="*/ 290012 w 634159"/>
                  <a:gd name="connsiteY35" fmla="*/ 413750 h 592913"/>
                  <a:gd name="connsiteX36" fmla="*/ 70033 w 634159"/>
                  <a:gd name="connsiteY36" fmla="*/ 413750 h 592913"/>
                  <a:gd name="connsiteX37" fmla="*/ 31316 w 634159"/>
                  <a:gd name="connsiteY37" fmla="*/ 386253 h 592913"/>
                  <a:gd name="connsiteX38" fmla="*/ 603689 w 634159"/>
                  <a:gd name="connsiteY38" fmla="*/ 386253 h 592913"/>
                  <a:gd name="connsiteX39" fmla="*/ 564986 w 634159"/>
                  <a:gd name="connsiteY39" fmla="*/ 413750 h 592913"/>
                  <a:gd name="connsiteX40" fmla="*/ 606233 w 634159"/>
                  <a:gd name="connsiteY40" fmla="*/ 358756 h 592913"/>
                  <a:gd name="connsiteX41" fmla="*/ 28786 w 634159"/>
                  <a:gd name="connsiteY41" fmla="*/ 358756 h 592913"/>
                  <a:gd name="connsiteX42" fmla="*/ 28786 w 634159"/>
                  <a:gd name="connsiteY42" fmla="*/ 70033 h 592913"/>
                  <a:gd name="connsiteX43" fmla="*/ 70033 w 634159"/>
                  <a:gd name="connsiteY43" fmla="*/ 28786 h 592913"/>
                  <a:gd name="connsiteX44" fmla="*/ 564986 w 634159"/>
                  <a:gd name="connsiteY44" fmla="*/ 28786 h 592913"/>
                  <a:gd name="connsiteX45" fmla="*/ 606233 w 634159"/>
                  <a:gd name="connsiteY45" fmla="*/ 70033 h 592913"/>
                  <a:gd name="connsiteX46" fmla="*/ 606233 w 634159"/>
                  <a:gd name="connsiteY46" fmla="*/ 358756 h 59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34159" h="592913">
                    <a:moveTo>
                      <a:pt x="564986" y="1289"/>
                    </a:moveTo>
                    <a:lnTo>
                      <a:pt x="70033" y="1289"/>
                    </a:lnTo>
                    <a:cubicBezTo>
                      <a:pt x="32127" y="1289"/>
                      <a:pt x="1289" y="32127"/>
                      <a:pt x="1289" y="70033"/>
                    </a:cubicBezTo>
                    <a:lnTo>
                      <a:pt x="1289" y="372504"/>
                    </a:lnTo>
                    <a:cubicBezTo>
                      <a:pt x="1289" y="410410"/>
                      <a:pt x="32127" y="441248"/>
                      <a:pt x="70033" y="441248"/>
                    </a:cubicBezTo>
                    <a:lnTo>
                      <a:pt x="276263" y="441248"/>
                    </a:lnTo>
                    <a:lnTo>
                      <a:pt x="276263" y="497673"/>
                    </a:lnTo>
                    <a:lnTo>
                      <a:pt x="225860" y="503268"/>
                    </a:lnTo>
                    <a:cubicBezTo>
                      <a:pt x="182937" y="508053"/>
                      <a:pt x="145788" y="533956"/>
                      <a:pt x="126471" y="572576"/>
                    </a:cubicBezTo>
                    <a:cubicBezTo>
                      <a:pt x="124340" y="576838"/>
                      <a:pt x="124574" y="581897"/>
                      <a:pt x="127076" y="585953"/>
                    </a:cubicBezTo>
                    <a:cubicBezTo>
                      <a:pt x="129578" y="590009"/>
                      <a:pt x="134005" y="592484"/>
                      <a:pt x="138776" y="592484"/>
                    </a:cubicBezTo>
                    <a:lnTo>
                      <a:pt x="496243" y="592484"/>
                    </a:lnTo>
                    <a:cubicBezTo>
                      <a:pt x="501014" y="592484"/>
                      <a:pt x="505427" y="590009"/>
                      <a:pt x="507943" y="585953"/>
                    </a:cubicBezTo>
                    <a:cubicBezTo>
                      <a:pt x="510459" y="581897"/>
                      <a:pt x="510679" y="576838"/>
                      <a:pt x="508548" y="572576"/>
                    </a:cubicBezTo>
                    <a:cubicBezTo>
                      <a:pt x="489245" y="533956"/>
                      <a:pt x="452082" y="508053"/>
                      <a:pt x="409158" y="503268"/>
                    </a:cubicBezTo>
                    <a:lnTo>
                      <a:pt x="358756" y="497673"/>
                    </a:lnTo>
                    <a:lnTo>
                      <a:pt x="358756" y="441248"/>
                    </a:lnTo>
                    <a:lnTo>
                      <a:pt x="564986" y="441248"/>
                    </a:lnTo>
                    <a:cubicBezTo>
                      <a:pt x="602892" y="441248"/>
                      <a:pt x="633730" y="410410"/>
                      <a:pt x="633730" y="372504"/>
                    </a:cubicBezTo>
                    <a:lnTo>
                      <a:pt x="633730" y="70033"/>
                    </a:lnTo>
                    <a:cubicBezTo>
                      <a:pt x="633730" y="32127"/>
                      <a:pt x="602892" y="1289"/>
                      <a:pt x="564986" y="1289"/>
                    </a:cubicBezTo>
                    <a:close/>
                    <a:moveTo>
                      <a:pt x="406106" y="530615"/>
                    </a:moveTo>
                    <a:cubicBezTo>
                      <a:pt x="431679" y="533461"/>
                      <a:pt x="454653" y="545876"/>
                      <a:pt x="470835" y="564986"/>
                    </a:cubicBezTo>
                    <a:lnTo>
                      <a:pt x="164184" y="564986"/>
                    </a:lnTo>
                    <a:cubicBezTo>
                      <a:pt x="180366" y="545876"/>
                      <a:pt x="203326" y="533461"/>
                      <a:pt x="228899" y="530615"/>
                    </a:cubicBezTo>
                    <a:lnTo>
                      <a:pt x="290796" y="523740"/>
                    </a:lnTo>
                    <a:lnTo>
                      <a:pt x="344209" y="523740"/>
                    </a:lnTo>
                    <a:lnTo>
                      <a:pt x="406106" y="530615"/>
                    </a:lnTo>
                    <a:close/>
                    <a:moveTo>
                      <a:pt x="303761" y="496243"/>
                    </a:moveTo>
                    <a:lnTo>
                      <a:pt x="303761" y="441248"/>
                    </a:lnTo>
                    <a:lnTo>
                      <a:pt x="331258" y="441248"/>
                    </a:lnTo>
                    <a:lnTo>
                      <a:pt x="331258" y="496243"/>
                    </a:lnTo>
                    <a:lnTo>
                      <a:pt x="303761" y="496243"/>
                    </a:lnTo>
                    <a:close/>
                    <a:moveTo>
                      <a:pt x="564986" y="413750"/>
                    </a:moveTo>
                    <a:lnTo>
                      <a:pt x="345007" y="413750"/>
                    </a:lnTo>
                    <a:lnTo>
                      <a:pt x="290012" y="413750"/>
                    </a:lnTo>
                    <a:lnTo>
                      <a:pt x="70033" y="413750"/>
                    </a:lnTo>
                    <a:cubicBezTo>
                      <a:pt x="52132" y="413750"/>
                      <a:pt x="37008" y="402215"/>
                      <a:pt x="31316" y="386253"/>
                    </a:cubicBezTo>
                    <a:lnTo>
                      <a:pt x="603689" y="386253"/>
                    </a:lnTo>
                    <a:cubicBezTo>
                      <a:pt x="598011" y="402215"/>
                      <a:pt x="582887" y="413750"/>
                      <a:pt x="564986" y="413750"/>
                    </a:cubicBezTo>
                    <a:close/>
                    <a:moveTo>
                      <a:pt x="606233" y="358756"/>
                    </a:moveTo>
                    <a:lnTo>
                      <a:pt x="28786" y="358756"/>
                    </a:lnTo>
                    <a:lnTo>
                      <a:pt x="28786" y="70033"/>
                    </a:lnTo>
                    <a:cubicBezTo>
                      <a:pt x="28786" y="47292"/>
                      <a:pt x="47292" y="28786"/>
                      <a:pt x="70033" y="28786"/>
                    </a:cubicBezTo>
                    <a:lnTo>
                      <a:pt x="564986" y="28786"/>
                    </a:lnTo>
                    <a:cubicBezTo>
                      <a:pt x="587727" y="28786"/>
                      <a:pt x="606233" y="47292"/>
                      <a:pt x="606233" y="70033"/>
                    </a:cubicBezTo>
                    <a:lnTo>
                      <a:pt x="606233" y="35875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8" name="任意多边形: 形状 67"/>
              <p:cNvSpPr/>
              <p:nvPr/>
            </p:nvSpPr>
            <p:spPr>
              <a:xfrm>
                <a:off x="6905885" y="4722400"/>
                <a:ext cx="63588" cy="79055"/>
              </a:xfrm>
              <a:custGeom>
                <a:avLst/>
                <a:gdLst>
                  <a:gd name="connsiteX0" fmla="*/ 63914 w 63587"/>
                  <a:gd name="connsiteY0" fmla="*/ 24167 h 79055"/>
                  <a:gd name="connsiteX1" fmla="*/ 48667 w 63587"/>
                  <a:gd name="connsiteY1" fmla="*/ 1289 h 79055"/>
                  <a:gd name="connsiteX2" fmla="*/ 7421 w 63587"/>
                  <a:gd name="connsiteY2" fmla="*/ 28786 h 79055"/>
                  <a:gd name="connsiteX3" fmla="*/ 1289 w 63587"/>
                  <a:gd name="connsiteY3" fmla="*/ 40225 h 79055"/>
                  <a:gd name="connsiteX4" fmla="*/ 7407 w 63587"/>
                  <a:gd name="connsiteY4" fmla="*/ 51664 h 79055"/>
                  <a:gd name="connsiteX5" fmla="*/ 48653 w 63587"/>
                  <a:gd name="connsiteY5" fmla="*/ 79162 h 79055"/>
                  <a:gd name="connsiteX6" fmla="*/ 63901 w 63587"/>
                  <a:gd name="connsiteY6" fmla="*/ 56284 h 79055"/>
                  <a:gd name="connsiteX7" fmla="*/ 39827 w 63587"/>
                  <a:gd name="connsiteY7" fmla="*/ 40225 h 79055"/>
                  <a:gd name="connsiteX8" fmla="*/ 63914 w 63587"/>
                  <a:gd name="connsiteY8" fmla="*/ 24167 h 7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3587" h="79055">
                    <a:moveTo>
                      <a:pt x="63914" y="24167"/>
                    </a:moveTo>
                    <a:lnTo>
                      <a:pt x="48667" y="1289"/>
                    </a:lnTo>
                    <a:lnTo>
                      <a:pt x="7421" y="28786"/>
                    </a:lnTo>
                    <a:cubicBezTo>
                      <a:pt x="3585" y="31344"/>
                      <a:pt x="1289" y="35633"/>
                      <a:pt x="1289" y="40225"/>
                    </a:cubicBezTo>
                    <a:cubicBezTo>
                      <a:pt x="1289" y="44817"/>
                      <a:pt x="3585" y="49107"/>
                      <a:pt x="7407" y="51664"/>
                    </a:cubicBezTo>
                    <a:lnTo>
                      <a:pt x="48653" y="79162"/>
                    </a:lnTo>
                    <a:lnTo>
                      <a:pt x="63901" y="56284"/>
                    </a:lnTo>
                    <a:lnTo>
                      <a:pt x="39827" y="40225"/>
                    </a:lnTo>
                    <a:lnTo>
                      <a:pt x="63914" y="24167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9" name="任意多边形: 形状 68"/>
              <p:cNvSpPr/>
              <p:nvPr/>
            </p:nvSpPr>
            <p:spPr>
              <a:xfrm>
                <a:off x="6977089" y="4724728"/>
                <a:ext cx="79055" cy="89367"/>
              </a:xfrm>
              <a:custGeom>
                <a:avLst/>
                <a:gdLst>
                  <a:gd name="connsiteX0" fmla="*/ 1812 w 79055"/>
                  <a:gd name="connsiteY0" fmla="*/ 70539 h 89366"/>
                  <a:gd name="connsiteX1" fmla="*/ 56824 w 79055"/>
                  <a:gd name="connsiteY1" fmla="*/ 1812 h 89366"/>
                  <a:gd name="connsiteX2" fmla="*/ 78291 w 79055"/>
                  <a:gd name="connsiteY2" fmla="*/ 18995 h 89366"/>
                  <a:gd name="connsiteX3" fmla="*/ 23279 w 79055"/>
                  <a:gd name="connsiteY3" fmla="*/ 87722 h 89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055" h="89366">
                    <a:moveTo>
                      <a:pt x="1812" y="70539"/>
                    </a:moveTo>
                    <a:lnTo>
                      <a:pt x="56824" y="1812"/>
                    </a:lnTo>
                    <a:lnTo>
                      <a:pt x="78291" y="18995"/>
                    </a:lnTo>
                    <a:lnTo>
                      <a:pt x="23279" y="8772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0" name="任意多边形: 形状 69"/>
              <p:cNvSpPr/>
              <p:nvPr/>
            </p:nvSpPr>
            <p:spPr>
              <a:xfrm>
                <a:off x="7063239" y="4722400"/>
                <a:ext cx="63588" cy="79055"/>
              </a:xfrm>
              <a:custGeom>
                <a:avLst/>
                <a:gdLst>
                  <a:gd name="connsiteX0" fmla="*/ 57796 w 63587"/>
                  <a:gd name="connsiteY0" fmla="*/ 28786 h 79055"/>
                  <a:gd name="connsiteX1" fmla="*/ 16550 w 63587"/>
                  <a:gd name="connsiteY1" fmla="*/ 1289 h 79055"/>
                  <a:gd name="connsiteX2" fmla="*/ 1303 w 63587"/>
                  <a:gd name="connsiteY2" fmla="*/ 24167 h 79055"/>
                  <a:gd name="connsiteX3" fmla="*/ 25377 w 63587"/>
                  <a:gd name="connsiteY3" fmla="*/ 40225 h 79055"/>
                  <a:gd name="connsiteX4" fmla="*/ 1289 w 63587"/>
                  <a:gd name="connsiteY4" fmla="*/ 56284 h 79055"/>
                  <a:gd name="connsiteX5" fmla="*/ 16550 w 63587"/>
                  <a:gd name="connsiteY5" fmla="*/ 79162 h 79055"/>
                  <a:gd name="connsiteX6" fmla="*/ 57796 w 63587"/>
                  <a:gd name="connsiteY6" fmla="*/ 51664 h 79055"/>
                  <a:gd name="connsiteX7" fmla="*/ 63914 w 63587"/>
                  <a:gd name="connsiteY7" fmla="*/ 40225 h 79055"/>
                  <a:gd name="connsiteX8" fmla="*/ 57796 w 63587"/>
                  <a:gd name="connsiteY8" fmla="*/ 28786 h 7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3587" h="79055">
                    <a:moveTo>
                      <a:pt x="57796" y="28786"/>
                    </a:moveTo>
                    <a:lnTo>
                      <a:pt x="16550" y="1289"/>
                    </a:lnTo>
                    <a:lnTo>
                      <a:pt x="1303" y="24167"/>
                    </a:lnTo>
                    <a:lnTo>
                      <a:pt x="25377" y="40225"/>
                    </a:lnTo>
                    <a:lnTo>
                      <a:pt x="1289" y="56284"/>
                    </a:lnTo>
                    <a:lnTo>
                      <a:pt x="16550" y="79162"/>
                    </a:lnTo>
                    <a:lnTo>
                      <a:pt x="57796" y="51664"/>
                    </a:lnTo>
                    <a:cubicBezTo>
                      <a:pt x="61618" y="49107"/>
                      <a:pt x="63914" y="44817"/>
                      <a:pt x="63914" y="40225"/>
                    </a:cubicBezTo>
                    <a:cubicBezTo>
                      <a:pt x="63914" y="35633"/>
                      <a:pt x="61618" y="31344"/>
                      <a:pt x="57796" y="2878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1" name="任意多边形: 形状 70"/>
              <p:cNvSpPr/>
              <p:nvPr/>
            </p:nvSpPr>
            <p:spPr>
              <a:xfrm>
                <a:off x="6768398" y="4843828"/>
                <a:ext cx="194201" cy="139206"/>
              </a:xfrm>
              <a:custGeom>
                <a:avLst/>
                <a:gdLst>
                  <a:gd name="connsiteX0" fmla="*/ 166274 w 194200"/>
                  <a:gd name="connsiteY0" fmla="*/ 111279 h 139205"/>
                  <a:gd name="connsiteX1" fmla="*/ 166274 w 194200"/>
                  <a:gd name="connsiteY1" fmla="*/ 28786 h 139205"/>
                  <a:gd name="connsiteX2" fmla="*/ 138776 w 194200"/>
                  <a:gd name="connsiteY2" fmla="*/ 28786 h 139205"/>
                  <a:gd name="connsiteX3" fmla="*/ 138776 w 194200"/>
                  <a:gd name="connsiteY3" fmla="*/ 111279 h 139205"/>
                  <a:gd name="connsiteX4" fmla="*/ 111279 w 194200"/>
                  <a:gd name="connsiteY4" fmla="*/ 111279 h 139205"/>
                  <a:gd name="connsiteX5" fmla="*/ 111279 w 194200"/>
                  <a:gd name="connsiteY5" fmla="*/ 1289 h 139205"/>
                  <a:gd name="connsiteX6" fmla="*/ 83781 w 194200"/>
                  <a:gd name="connsiteY6" fmla="*/ 1289 h 139205"/>
                  <a:gd name="connsiteX7" fmla="*/ 83781 w 194200"/>
                  <a:gd name="connsiteY7" fmla="*/ 111279 h 139205"/>
                  <a:gd name="connsiteX8" fmla="*/ 56284 w 194200"/>
                  <a:gd name="connsiteY8" fmla="*/ 111279 h 139205"/>
                  <a:gd name="connsiteX9" fmla="*/ 56284 w 194200"/>
                  <a:gd name="connsiteY9" fmla="*/ 42535 h 139205"/>
                  <a:gd name="connsiteX10" fmla="*/ 28786 w 194200"/>
                  <a:gd name="connsiteY10" fmla="*/ 42535 h 139205"/>
                  <a:gd name="connsiteX11" fmla="*/ 28786 w 194200"/>
                  <a:gd name="connsiteY11" fmla="*/ 111279 h 139205"/>
                  <a:gd name="connsiteX12" fmla="*/ 1289 w 194200"/>
                  <a:gd name="connsiteY12" fmla="*/ 111279 h 139205"/>
                  <a:gd name="connsiteX13" fmla="*/ 1289 w 194200"/>
                  <a:gd name="connsiteY13" fmla="*/ 138776 h 139205"/>
                  <a:gd name="connsiteX14" fmla="*/ 193771 w 194200"/>
                  <a:gd name="connsiteY14" fmla="*/ 138776 h 139205"/>
                  <a:gd name="connsiteX15" fmla="*/ 193771 w 194200"/>
                  <a:gd name="connsiteY15" fmla="*/ 111279 h 13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4200" h="139205">
                    <a:moveTo>
                      <a:pt x="166274" y="111279"/>
                    </a:moveTo>
                    <a:lnTo>
                      <a:pt x="166274" y="28786"/>
                    </a:lnTo>
                    <a:lnTo>
                      <a:pt x="138776" y="28786"/>
                    </a:lnTo>
                    <a:lnTo>
                      <a:pt x="138776" y="111279"/>
                    </a:lnTo>
                    <a:lnTo>
                      <a:pt x="111279" y="111279"/>
                    </a:lnTo>
                    <a:lnTo>
                      <a:pt x="111279" y="1289"/>
                    </a:lnTo>
                    <a:lnTo>
                      <a:pt x="83781" y="1289"/>
                    </a:lnTo>
                    <a:lnTo>
                      <a:pt x="83781" y="111279"/>
                    </a:lnTo>
                    <a:lnTo>
                      <a:pt x="56284" y="111279"/>
                    </a:lnTo>
                    <a:lnTo>
                      <a:pt x="56284" y="42535"/>
                    </a:lnTo>
                    <a:lnTo>
                      <a:pt x="28786" y="42535"/>
                    </a:lnTo>
                    <a:lnTo>
                      <a:pt x="28786" y="111279"/>
                    </a:lnTo>
                    <a:lnTo>
                      <a:pt x="1289" y="111279"/>
                    </a:lnTo>
                    <a:lnTo>
                      <a:pt x="1289" y="138776"/>
                    </a:lnTo>
                    <a:lnTo>
                      <a:pt x="193771" y="138776"/>
                    </a:lnTo>
                    <a:lnTo>
                      <a:pt x="193771" y="111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>
                <a:off x="7017813" y="4830082"/>
                <a:ext cx="269819" cy="146080"/>
              </a:xfrm>
              <a:custGeom>
                <a:avLst/>
                <a:gdLst>
                  <a:gd name="connsiteX0" fmla="*/ 186869 w 269818"/>
                  <a:gd name="connsiteY0" fmla="*/ 4476 h 146080"/>
                  <a:gd name="connsiteX1" fmla="*/ 167511 w 269818"/>
                  <a:gd name="connsiteY1" fmla="*/ 6236 h 146080"/>
                  <a:gd name="connsiteX2" fmla="*/ 105738 w 269818"/>
                  <a:gd name="connsiteY2" fmla="*/ 80369 h 146080"/>
                  <a:gd name="connsiteX3" fmla="*/ 60477 w 269818"/>
                  <a:gd name="connsiteY3" fmla="*/ 57739 h 146080"/>
                  <a:gd name="connsiteX4" fmla="*/ 42535 w 269818"/>
                  <a:gd name="connsiteY4" fmla="*/ 62963 h 146080"/>
                  <a:gd name="connsiteX5" fmla="*/ 1289 w 269818"/>
                  <a:gd name="connsiteY5" fmla="*/ 131707 h 146080"/>
                  <a:gd name="connsiteX6" fmla="*/ 24882 w 269818"/>
                  <a:gd name="connsiteY6" fmla="*/ 145854 h 146080"/>
                  <a:gd name="connsiteX7" fmla="*/ 59570 w 269818"/>
                  <a:gd name="connsiteY7" fmla="*/ 88027 h 146080"/>
                  <a:gd name="connsiteX8" fmla="*/ 103181 w 269818"/>
                  <a:gd name="connsiteY8" fmla="*/ 109833 h 146080"/>
                  <a:gd name="connsiteX9" fmla="*/ 119885 w 269818"/>
                  <a:gd name="connsiteY9" fmla="*/ 106340 h 146080"/>
                  <a:gd name="connsiteX10" fmla="*/ 179830 w 269818"/>
                  <a:gd name="connsiteY10" fmla="*/ 34407 h 146080"/>
                  <a:gd name="connsiteX11" fmla="*/ 251763 w 269818"/>
                  <a:gd name="connsiteY11" fmla="*/ 94352 h 146080"/>
                  <a:gd name="connsiteX12" fmla="*/ 269361 w 269818"/>
                  <a:gd name="connsiteY12" fmla="*/ 73220 h 146080"/>
                  <a:gd name="connsiteX13" fmla="*/ 186869 w 269818"/>
                  <a:gd name="connsiteY13" fmla="*/ 4476 h 146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9818" h="146080">
                    <a:moveTo>
                      <a:pt x="186869" y="4476"/>
                    </a:moveTo>
                    <a:cubicBezTo>
                      <a:pt x="181026" y="-377"/>
                      <a:pt x="172364" y="393"/>
                      <a:pt x="167511" y="6236"/>
                    </a:cubicBezTo>
                    <a:lnTo>
                      <a:pt x="105738" y="80369"/>
                    </a:lnTo>
                    <a:lnTo>
                      <a:pt x="60477" y="57739"/>
                    </a:lnTo>
                    <a:cubicBezTo>
                      <a:pt x="54070" y="54549"/>
                      <a:pt x="46234" y="56804"/>
                      <a:pt x="42535" y="62963"/>
                    </a:cubicBezTo>
                    <a:lnTo>
                      <a:pt x="1289" y="131707"/>
                    </a:lnTo>
                    <a:lnTo>
                      <a:pt x="24882" y="145854"/>
                    </a:lnTo>
                    <a:lnTo>
                      <a:pt x="59570" y="88027"/>
                    </a:lnTo>
                    <a:lnTo>
                      <a:pt x="103181" y="109833"/>
                    </a:lnTo>
                    <a:cubicBezTo>
                      <a:pt x="108900" y="112679"/>
                      <a:pt x="115802" y="111235"/>
                      <a:pt x="119885" y="106340"/>
                    </a:cubicBezTo>
                    <a:lnTo>
                      <a:pt x="179830" y="34407"/>
                    </a:lnTo>
                    <a:lnTo>
                      <a:pt x="251763" y="94352"/>
                    </a:lnTo>
                    <a:lnTo>
                      <a:pt x="269361" y="73220"/>
                    </a:lnTo>
                    <a:lnTo>
                      <a:pt x="186869" y="447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3" name="任意多边形: 形状 72"/>
              <p:cNvSpPr/>
              <p:nvPr/>
            </p:nvSpPr>
            <p:spPr>
              <a:xfrm>
                <a:off x="6864639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6919634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5" name="任意多边形: 形状 74"/>
              <p:cNvSpPr/>
              <p:nvPr/>
            </p:nvSpPr>
            <p:spPr>
              <a:xfrm>
                <a:off x="6974628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6" name="任意多边形: 形状 75"/>
              <p:cNvSpPr/>
              <p:nvPr/>
            </p:nvSpPr>
            <p:spPr>
              <a:xfrm>
                <a:off x="7029623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7" name="任意多边形: 形状 76"/>
              <p:cNvSpPr/>
              <p:nvPr/>
            </p:nvSpPr>
            <p:spPr>
              <a:xfrm>
                <a:off x="7249603" y="5352531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8" name="任意多边形: 形状 77"/>
              <p:cNvSpPr/>
              <p:nvPr/>
            </p:nvSpPr>
            <p:spPr>
              <a:xfrm>
                <a:off x="7249603" y="5242541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9" name="任意多边形: 形状 78"/>
              <p:cNvSpPr/>
              <p:nvPr/>
            </p:nvSpPr>
            <p:spPr>
              <a:xfrm>
                <a:off x="7249603" y="518754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0" name="任意多边形: 形状 79"/>
              <p:cNvSpPr/>
              <p:nvPr/>
            </p:nvSpPr>
            <p:spPr>
              <a:xfrm>
                <a:off x="7249603" y="529753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1" name="任意多边形: 形状 80"/>
              <p:cNvSpPr/>
              <p:nvPr/>
            </p:nvSpPr>
            <p:spPr>
              <a:xfrm>
                <a:off x="6630911" y="48713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2" name="任意多边形: 形状 81"/>
              <p:cNvSpPr/>
              <p:nvPr/>
            </p:nvSpPr>
            <p:spPr>
              <a:xfrm>
                <a:off x="6575916" y="48713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6520921" y="48713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6520921" y="4926321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5" name="任意多边形: 形状 84"/>
              <p:cNvSpPr/>
              <p:nvPr/>
            </p:nvSpPr>
            <p:spPr>
              <a:xfrm>
                <a:off x="6520921" y="498131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6" name="任意多边形: 形状 85"/>
              <p:cNvSpPr/>
              <p:nvPr/>
            </p:nvSpPr>
            <p:spPr>
              <a:xfrm>
                <a:off x="6520921" y="503631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7" name="任意多边形: 形状 86"/>
              <p:cNvSpPr/>
              <p:nvPr/>
            </p:nvSpPr>
            <p:spPr>
              <a:xfrm>
                <a:off x="6520921" y="5091305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8" name="任意多边形: 形状 87"/>
              <p:cNvSpPr/>
              <p:nvPr/>
            </p:nvSpPr>
            <p:spPr>
              <a:xfrm>
                <a:off x="6520921" y="5146300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9" name="任意多边形: 形状 88"/>
              <p:cNvSpPr/>
              <p:nvPr/>
            </p:nvSpPr>
            <p:spPr>
              <a:xfrm>
                <a:off x="6520921" y="5201295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0" name="任意多边形: 形状 89"/>
              <p:cNvSpPr/>
              <p:nvPr/>
            </p:nvSpPr>
            <p:spPr>
              <a:xfrm>
                <a:off x="7084618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7139613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7194608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7249603" y="5407526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7249603" y="5132551"/>
                <a:ext cx="29216" cy="29216"/>
              </a:xfrm>
              <a:custGeom>
                <a:avLst/>
                <a:gdLst>
                  <a:gd name="connsiteX0" fmla="*/ 1289 w 29216"/>
                  <a:gd name="connsiteY0" fmla="*/ 1289 h 29216"/>
                  <a:gd name="connsiteX1" fmla="*/ 28786 w 29216"/>
                  <a:gd name="connsiteY1" fmla="*/ 1289 h 29216"/>
                  <a:gd name="connsiteX2" fmla="*/ 28786 w 29216"/>
                  <a:gd name="connsiteY2" fmla="*/ 28786 h 29216"/>
                  <a:gd name="connsiteX3" fmla="*/ 1289 w 29216"/>
                  <a:gd name="connsiteY3" fmla="*/ 28786 h 2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216" h="29216">
                    <a:moveTo>
                      <a:pt x="1289" y="1289"/>
                    </a:moveTo>
                    <a:lnTo>
                      <a:pt x="28786" y="1289"/>
                    </a:lnTo>
                    <a:lnTo>
                      <a:pt x="28786" y="28786"/>
                    </a:lnTo>
                    <a:lnTo>
                      <a:pt x="1289" y="2878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95" name="组合 94"/>
          <p:cNvGrpSpPr/>
          <p:nvPr/>
        </p:nvGrpSpPr>
        <p:grpSpPr>
          <a:xfrm>
            <a:off x="1214202" y="39495"/>
            <a:ext cx="2394824" cy="466725"/>
            <a:chOff x="1214202" y="39495"/>
            <a:chExt cx="2394824" cy="466725"/>
          </a:xfrm>
        </p:grpSpPr>
        <p:sp>
          <p:nvSpPr>
            <p:cNvPr id="96" name="矩形 95"/>
            <p:cNvSpPr/>
            <p:nvPr/>
          </p:nvSpPr>
          <p:spPr>
            <a:xfrm>
              <a:off x="1214202" y="39495"/>
              <a:ext cx="690797" cy="466725"/>
            </a:xfrm>
            <a:prstGeom prst="rect">
              <a:avLst/>
            </a:prstGeom>
          </p:spPr>
          <p:txBody>
            <a:bodyPr wrap="square" lIns="98009" tIns="49005" rIns="98009" bIns="49005">
              <a:spAutoFit/>
            </a:bodyPr>
            <a:lstStyle/>
            <a:p>
              <a:r>
                <a:rPr lang="en-US" altLang="zh-CN" sz="2400" b="1" spc="80" dirty="0">
                  <a:solidFill>
                    <a:schemeClr val="bg1"/>
                  </a:solidFill>
                  <a:latin typeface="+mj-lt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02</a:t>
              </a:r>
              <a:endParaRPr lang="zh-CN" altLang="en-US" sz="2400" b="1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97" name="矩形 96"/>
            <p:cNvSpPr/>
            <p:nvPr/>
          </p:nvSpPr>
          <p:spPr>
            <a:xfrm>
              <a:off x="1706566" y="79453"/>
              <a:ext cx="1902460" cy="343535"/>
            </a:xfrm>
            <a:prstGeom prst="rect">
              <a:avLst/>
            </a:prstGeom>
          </p:spPr>
          <p:txBody>
            <a:bodyPr wrap="none" lIns="98009" tIns="49005" rIns="98009" bIns="49005">
              <a:spAutoFit/>
            </a:bodyPr>
            <a:lstStyle/>
            <a:p>
              <a:r>
                <a:rPr lang="zh-CN" altLang="en-US" sz="1600" spc="80" dirty="0">
                  <a:solidFill>
                    <a:schemeClr val="bg1"/>
                  </a:solidFill>
                  <a:latin typeface="+mn-ea"/>
                  <a:sym typeface="Microsoft YaHei" panose="020B0503020204020204" pitchFamily="34" charset="-122"/>
                </a:rPr>
                <a:t>單擊此處添加標題</a:t>
              </a:r>
              <a:endParaRPr lang="zh-CN" altLang="en-US" sz="1600" spc="80" dirty="0">
                <a:solidFill>
                  <a:schemeClr val="bg1"/>
                </a:solidFill>
                <a:latin typeface="+mn-ea"/>
                <a:sym typeface="Microsoft YaHei" panose="020B0503020204020204" pitchFamily="34" charset="-122"/>
              </a:endParaRPr>
            </a:p>
          </p:txBody>
        </p:sp>
        <p:cxnSp>
          <p:nvCxnSpPr>
            <p:cNvPr id="98" name="直接连接符 97"/>
            <p:cNvCxnSpPr/>
            <p:nvPr/>
          </p:nvCxnSpPr>
          <p:spPr>
            <a:xfrm>
              <a:off x="1603332" y="382044"/>
              <a:ext cx="19368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组合 108"/>
          <p:cNvGrpSpPr/>
          <p:nvPr/>
        </p:nvGrpSpPr>
        <p:grpSpPr>
          <a:xfrm>
            <a:off x="9114673" y="4335230"/>
            <a:ext cx="1721840" cy="420385"/>
            <a:chOff x="8944036" y="2221270"/>
            <a:chExt cx="1721840" cy="420385"/>
          </a:xfrm>
        </p:grpSpPr>
        <p:sp>
          <p:nvSpPr>
            <p:cNvPr id="110" name="矩形: 圆角 109"/>
            <p:cNvSpPr/>
            <p:nvPr/>
          </p:nvSpPr>
          <p:spPr>
            <a:xfrm flipV="1">
              <a:off x="8944036" y="2221270"/>
              <a:ext cx="1721840" cy="42038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97F3C"/>
              </a:solidFill>
            </a:ln>
            <a:effectLst>
              <a:outerShdw blurRad="88900" sx="102000" sy="102000" algn="ctr" rotWithShape="0">
                <a:srgbClr val="1A2984">
                  <a:alpha val="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1" name="文本框 110"/>
            <p:cNvSpPr txBox="1"/>
            <p:nvPr/>
          </p:nvSpPr>
          <p:spPr>
            <a:xfrm>
              <a:off x="8994478" y="2262185"/>
              <a:ext cx="1605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rgbClr val="1A2983"/>
                  </a:solidFill>
                </a:rPr>
                <a:t>單擊輸入關鍵字</a:t>
              </a:r>
              <a:endParaRPr lang="zh-CN" altLang="en-US" sz="1600" dirty="0">
                <a:solidFill>
                  <a:srgbClr val="1A2983"/>
                </a:solidFill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944036" y="2221270"/>
            <a:ext cx="1721840" cy="420385"/>
            <a:chOff x="8944036" y="2221270"/>
            <a:chExt cx="1721840" cy="420385"/>
          </a:xfrm>
        </p:grpSpPr>
        <p:sp>
          <p:nvSpPr>
            <p:cNvPr id="56" name="矩形: 圆角 55"/>
            <p:cNvSpPr/>
            <p:nvPr/>
          </p:nvSpPr>
          <p:spPr>
            <a:xfrm flipV="1">
              <a:off x="8944036" y="2221270"/>
              <a:ext cx="1721840" cy="42038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97F3C"/>
              </a:solidFill>
            </a:ln>
            <a:effectLst>
              <a:outerShdw blurRad="88900" sx="102000" sy="102000" algn="ctr" rotWithShape="0">
                <a:srgbClr val="1A2984">
                  <a:alpha val="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8994478" y="2262185"/>
              <a:ext cx="1605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rgbClr val="1A2983"/>
                  </a:solidFill>
                </a:rPr>
                <a:t>單機輸入關鍵字</a:t>
              </a:r>
              <a:endParaRPr lang="zh-CN" altLang="en-US" sz="1600" dirty="0">
                <a:solidFill>
                  <a:srgbClr val="1A2983"/>
                </a:solidFill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TOP" val="317.3184"/>
  <p:tag name="LEFT" val="42"/>
  <p:tag name="WIDTH" val="592.4001"/>
  <p:tag name="HEIGHT" val="168.3659"/>
  <p:tag name="ADJUSTMENTS" val="8.601814"/>
  <p:tag name="LINEWEIGHT" val="1"/>
  <p:tag name="SHAPEREFLECTION" val="-2.147484E+09"/>
  <p:tag name="SHAPEGLOW" val="0"/>
  <p:tag name="SOFTEDGE" val="0"/>
  <p:tag name="FONTSIZE" val="18"/>
  <p:tag name="MARGINBOTTOM" val="3.6"/>
  <p:tag name="MARGINLEFT" val="7.2"/>
  <p:tag name="MARGINRIGHT" val="7.2"/>
  <p:tag name="MARGINTOP" val="3.6"/>
  <p:tag name="LINERULEAFTER" val="0"/>
  <p:tag name="TEXTREFLECTION" val="-2.147484E+09"/>
  <p:tag name="TEXTGLOW" val="0"/>
</p:tagLst>
</file>

<file path=ppt/tags/tag2.xml><?xml version="1.0" encoding="utf-8"?>
<p:tagLst xmlns:p="http://schemas.openxmlformats.org/presentationml/2006/main">
  <p:tag name="TOP" val="127.9999"/>
  <p:tag name="LEFT" val="326.5999"/>
  <p:tag name="WIDTH" val="592.4001"/>
  <p:tag name="HEIGHT" val="168.3659"/>
  <p:tag name="ADJUSTMENTS" val="8.601814"/>
  <p:tag name="LINEWEIGHT" val="1"/>
  <p:tag name="SHAPEREFLECTION" val="-2.147484E+09"/>
  <p:tag name="SHAPEGLOW" val="0"/>
  <p:tag name="SOFTEDGE" val="0"/>
  <p:tag name="FONTSIZE" val="18"/>
  <p:tag name="MARGINBOTTOM" val="3.6"/>
  <p:tag name="MARGINLEFT" val="7.2"/>
  <p:tag name="MARGINRIGHT" val="7.2"/>
  <p:tag name="MARGINTOP" val="3.6"/>
  <p:tag name="LINERULEAFTER" val="0"/>
  <p:tag name="TEXTREFLECTION" val="-2.147484E+09"/>
  <p:tag name="TEXTGLOW" val="0"/>
</p:tagLst>
</file>

<file path=ppt/tags/tag3.xml><?xml version="1.0" encoding="utf-8"?>
<p:tagLst xmlns:p="http://schemas.openxmlformats.org/presentationml/2006/main">
  <p:tag name="COMMONDATA" val="eyJoZGlkIjoiNDM4MDk4M2FhMDRmMmQyMDdjYzQ2N2EwNGM3YmI3NWYifQ=="/>
</p:tagLst>
</file>

<file path=ppt/theme/theme1.xml><?xml version="1.0" encoding="utf-8"?>
<a:theme xmlns:a="http://schemas.openxmlformats.org/drawingml/2006/main" name="Office 主题​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B2A87"/>
      </a:accent1>
      <a:accent2>
        <a:srgbClr val="F97F3C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搭配02">
      <a:majorFont>
        <a:latin typeface="OPPOSans B"/>
        <a:ea typeface="OPPOSans B"/>
        <a:cs typeface=""/>
      </a:majorFont>
      <a:minorFont>
        <a:latin typeface="OPPOSans M"/>
        <a:ea typeface="OPPOSans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2767</Words>
  <Application>WPS 演示</Application>
  <PresentationFormat>宽屏</PresentationFormat>
  <Paragraphs>374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0" baseType="lpstr">
      <vt:lpstr>Arial</vt:lpstr>
      <vt:lpstr>SimSun</vt:lpstr>
      <vt:lpstr>Wingdings</vt:lpstr>
      <vt:lpstr>Microsoft YaHei</vt:lpstr>
      <vt:lpstr>OPPOSans B</vt:lpstr>
      <vt:lpstr>OPPOSans M</vt:lpstr>
      <vt:lpstr>Arial Unicode MS</vt:lpstr>
      <vt:lpstr>Calibri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75</cp:revision>
  <dcterms:created xsi:type="dcterms:W3CDTF">2022-05-30T13:31:00Z</dcterms:created>
  <dcterms:modified xsi:type="dcterms:W3CDTF">2022-08-21T03:11:19Z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F2856D71BDFE42F4A96F43E3E0D52DBB</vt:lpwstr>
  </property>
  <property fmtid="{D5CDD505-2E9C-101B-9397-08002B2CF9AE}" pid="3" name="KSOProductBuildVer">
    <vt:lpwstr>2052-11.1.0.12349</vt:lpwstr>
  </property>
</Properties>
</file>