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media/image15.svg" ContentType="image/svg+xml"/>
  <Override PartName="/ppt/media/image17.svg" ContentType="image/svg+xml"/>
  <Override PartName="/ppt/media/image2.svg" ContentType="image/svg+xml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73" r:id="rId3"/>
    <p:sldId id="309" r:id="rId4"/>
    <p:sldId id="298" r:id="rId5"/>
    <p:sldId id="339" r:id="rId6"/>
    <p:sldId id="340" r:id="rId7"/>
    <p:sldId id="326" r:id="rId8"/>
    <p:sldId id="343" r:id="rId9"/>
    <p:sldId id="344" r:id="rId10"/>
    <p:sldId id="368" r:id="rId11"/>
    <p:sldId id="325" r:id="rId12"/>
    <p:sldId id="346" r:id="rId13"/>
    <p:sldId id="345" r:id="rId14"/>
    <p:sldId id="369" r:id="rId15"/>
    <p:sldId id="359" r:id="rId16"/>
    <p:sldId id="350" r:id="rId17"/>
    <p:sldId id="353" r:id="rId18"/>
    <p:sldId id="360" r:id="rId19"/>
    <p:sldId id="352" r:id="rId20"/>
    <p:sldId id="377" r:id="rId21"/>
    <p:sldId id="372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927" autoAdjust="0"/>
  </p:normalViewPr>
  <p:slideViewPr>
    <p:cSldViewPr snapToGrid="0">
      <p:cViewPr>
        <p:scale>
          <a:sx n="50" d="100"/>
          <a:sy n="50" d="100"/>
        </p:scale>
        <p:origin x="1920" y="6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chemeClr val="tx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1DFA0"/>
              </a:solidFill>
              <a:ln w="127000"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F9E30F"/>
              </a:solid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50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chemeClr val="tx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1DFA0"/>
              </a:solidFill>
              <a:ln w="12700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bg1">
                  <a:lumMod val="75000"/>
                  <a:lumOff val="25000"/>
                </a:schemeClr>
              </a:solidFill>
              <a:latin typeface="Sinter Light" panose="020B0300000000000000" pitchFamily="34" charset="-122"/>
              <a:ea typeface="Sinter Light" panose="020B0300000000000000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chemeClr val="tx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F9E30F"/>
              </a:solidFill>
              <a:ln w="12700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bg1">
                  <a:lumMod val="75000"/>
                  <a:lumOff val="25000"/>
                </a:schemeClr>
              </a:solidFill>
              <a:latin typeface="Sinter Light" panose="020B0300000000000000" pitchFamily="34" charset="-122"/>
              <a:ea typeface="Sinter Light" panose="020B0300000000000000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chemeClr val="tx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FF554D"/>
              </a:solidFill>
              <a:ln w="12700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bg1">
                  <a:lumMod val="75000"/>
                  <a:lumOff val="25000"/>
                </a:schemeClr>
              </a:solidFill>
              <a:latin typeface="Sinter Light" panose="020B0300000000000000" pitchFamily="34" charset="-122"/>
              <a:ea typeface="Sinter Light" panose="020B0300000000000000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ln>
              <a:noFill/>
            </a:ln>
            <a:effectLst/>
          </c:spPr>
          <c:explosion val="0"/>
          <c:dPt>
            <c:idx val="0"/>
            <c:bubble3D val="0"/>
            <c:spPr>
              <a:solidFill>
                <a:schemeClr val="tx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01AB7A"/>
              </a:solidFill>
              <a:ln w="127000">
                <a:noFill/>
              </a:ln>
              <a:effectLst/>
            </c:spPr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第一季度</c:v>
                </c:pt>
                <c:pt idx="1">
                  <c:v>第二季度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2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bg1">
                  <a:lumMod val="75000"/>
                  <a:lumOff val="25000"/>
                </a:schemeClr>
              </a:solidFill>
              <a:latin typeface="Sinter Light" panose="020B0300000000000000" pitchFamily="34" charset="-122"/>
              <a:ea typeface="Sinter Light" panose="020B0300000000000000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92BF8-EE2D-49C7-94A9-DC435C61A9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155F4-91E3-415C-B443-784D2E3446A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155F4-91E3-415C-B443-784D2E3446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底盘"/>
          <p:cNvSpPr/>
          <p:nvPr userDrawn="1"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阴影"/>
          <p:cNvSpPr/>
          <p:nvPr userDrawn="1"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黄带2"/>
          <p:cNvSpPr/>
          <p:nvPr userDrawn="1"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0" name="白背景"/>
          <p:cNvSpPr/>
          <p:nvPr userDrawn="1"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底盘"/>
          <p:cNvSpPr/>
          <p:nvPr userDrawn="1"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阴影"/>
          <p:cNvSpPr/>
          <p:nvPr userDrawn="1"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黄带2"/>
          <p:cNvSpPr/>
          <p:nvPr userDrawn="1"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0" name="白背景"/>
          <p:cNvSpPr/>
          <p:nvPr userDrawn="1"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2" name="矩形: 圆角 11"/>
          <p:cNvSpPr/>
          <p:nvPr userDrawn="1"/>
        </p:nvSpPr>
        <p:spPr>
          <a:xfrm flipH="1">
            <a:off x="11013439" y="6248945"/>
            <a:ext cx="843277" cy="124913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190500" dir="5400000" sx="102000" sy="102000" algn="t" rotWithShape="0">
              <a:srgbClr val="019168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底盘"/>
          <p:cNvSpPr/>
          <p:nvPr userDrawn="1"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阴影"/>
          <p:cNvSpPr/>
          <p:nvPr userDrawn="1"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8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黄带2"/>
          <p:cNvSpPr/>
          <p:nvPr userDrawn="1"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0" name="白背景"/>
          <p:cNvSpPr/>
          <p:nvPr userDrawn="1"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/>
          </a:p>
        </p:txBody>
      </p:sp>
      <p:sp>
        <p:nvSpPr>
          <p:cNvPr id="12" name="矩形: 圆角 11"/>
          <p:cNvSpPr/>
          <p:nvPr userDrawn="1"/>
        </p:nvSpPr>
        <p:spPr>
          <a:xfrm flipH="1">
            <a:off x="11013439" y="6248945"/>
            <a:ext cx="843277" cy="124913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190500" dir="5400000" sx="102000" sy="102000" algn="t" rotWithShape="0">
              <a:srgbClr val="019168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14" name="矩形: 圆角 13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: 圆角 14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 userDrawn="1"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22" name="矩形 21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0443104" y="556480"/>
              <a:ext cx="6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01C48C"/>
                  </a:solidFill>
                  <a:latin typeface="Sinter Regular" panose="020B0500000000000000" pitchFamily="34" charset="-122"/>
                  <a:ea typeface="Sinter Regular" panose="020B0500000000000000" pitchFamily="34" charset="-122"/>
                </a:rPr>
                <a:t>LOGO</a:t>
              </a:r>
              <a:endParaRPr lang="zh-CN" altLang="en-US" sz="1200" dirty="0">
                <a:solidFill>
                  <a:srgbClr val="01C48C"/>
                </a:solidFill>
                <a:latin typeface="Sinter Regular" panose="020B0500000000000000" pitchFamily="34" charset="-122"/>
                <a:ea typeface="Sinter Regular" panose="020B0500000000000000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128450"/>
            <a:ext cx="12192000" cy="6986450"/>
            <a:chOff x="0" y="-128450"/>
            <a:chExt cx="12192000" cy="6986450"/>
          </a:xfrm>
        </p:grpSpPr>
        <p:sp>
          <p:nvSpPr>
            <p:cNvPr id="8" name="底盘"/>
            <p:cNvSpPr/>
            <p:nvPr/>
          </p:nvSpPr>
          <p:spPr>
            <a:xfrm>
              <a:off x="0" y="6068226"/>
              <a:ext cx="12192000" cy="789774"/>
            </a:xfrm>
            <a:custGeom>
              <a:avLst/>
              <a:gdLst>
                <a:gd name="connsiteX0" fmla="*/ 0 w 12192000"/>
                <a:gd name="connsiteY0" fmla="*/ 0 h 789774"/>
                <a:gd name="connsiteX1" fmla="*/ 103023 w 12192000"/>
                <a:gd name="connsiteY1" fmla="*/ 11064 h 789774"/>
                <a:gd name="connsiteX2" fmla="*/ 6096001 w 12192000"/>
                <a:gd name="connsiteY2" fmla="*/ 240499 h 789774"/>
                <a:gd name="connsiteX3" fmla="*/ 12088979 w 12192000"/>
                <a:gd name="connsiteY3" fmla="*/ 11064 h 789774"/>
                <a:gd name="connsiteX4" fmla="*/ 12192000 w 12192000"/>
                <a:gd name="connsiteY4" fmla="*/ 0 h 789774"/>
                <a:gd name="connsiteX5" fmla="*/ 12192000 w 12192000"/>
                <a:gd name="connsiteY5" fmla="*/ 789774 h 789774"/>
                <a:gd name="connsiteX6" fmla="*/ 0 w 12192000"/>
                <a:gd name="connsiteY6" fmla="*/ 789774 h 789774"/>
                <a:gd name="connsiteX7" fmla="*/ 0 w 12192000"/>
                <a:gd name="connsiteY7" fmla="*/ 0 h 78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789774">
                  <a:moveTo>
                    <a:pt x="0" y="0"/>
                  </a:moveTo>
                  <a:lnTo>
                    <a:pt x="103023" y="11064"/>
                  </a:lnTo>
                  <a:cubicBezTo>
                    <a:pt x="1466862" y="150345"/>
                    <a:pt x="3643580" y="240499"/>
                    <a:pt x="6096001" y="240499"/>
                  </a:cubicBezTo>
                  <a:cubicBezTo>
                    <a:pt x="8548422" y="240499"/>
                    <a:pt x="10725140" y="150345"/>
                    <a:pt x="12088979" y="11064"/>
                  </a:cubicBezTo>
                  <a:lnTo>
                    <a:pt x="12192000" y="0"/>
                  </a:lnTo>
                  <a:lnTo>
                    <a:pt x="12192000" y="789774"/>
                  </a:lnTo>
                  <a:lnTo>
                    <a:pt x="0" y="7897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阴影"/>
            <p:cNvSpPr/>
            <p:nvPr/>
          </p:nvSpPr>
          <p:spPr>
            <a:xfrm rot="10800000">
              <a:off x="92596" y="3055306"/>
              <a:ext cx="12006808" cy="3656941"/>
            </a:xfrm>
            <a:custGeom>
              <a:avLst/>
              <a:gdLst>
                <a:gd name="connsiteX0" fmla="*/ 5400676 w 10801348"/>
                <a:gd name="connsiteY0" fmla="*/ 3656941 h 3656941"/>
                <a:gd name="connsiteX1" fmla="*/ 91270 w 10801348"/>
                <a:gd name="connsiteY1" fmla="*/ 3476496 h 3656941"/>
                <a:gd name="connsiteX2" fmla="*/ 0 w 10801348"/>
                <a:gd name="connsiteY2" fmla="*/ 3467794 h 3656941"/>
                <a:gd name="connsiteX3" fmla="*/ 0 w 10801348"/>
                <a:gd name="connsiteY3" fmla="*/ 0 h 3656941"/>
                <a:gd name="connsiteX4" fmla="*/ 91270 w 10801348"/>
                <a:gd name="connsiteY4" fmla="*/ 8702 h 3656941"/>
                <a:gd name="connsiteX5" fmla="*/ 5400676 w 10801348"/>
                <a:gd name="connsiteY5" fmla="*/ 189147 h 3656941"/>
                <a:gd name="connsiteX6" fmla="*/ 10710080 w 10801348"/>
                <a:gd name="connsiteY6" fmla="*/ 8702 h 3656941"/>
                <a:gd name="connsiteX7" fmla="*/ 10801348 w 10801348"/>
                <a:gd name="connsiteY7" fmla="*/ 0 h 3656941"/>
                <a:gd name="connsiteX8" fmla="*/ 10801348 w 10801348"/>
                <a:gd name="connsiteY8" fmla="*/ 3467794 h 3656941"/>
                <a:gd name="connsiteX9" fmla="*/ 10710080 w 10801348"/>
                <a:gd name="connsiteY9" fmla="*/ 3476496 h 3656941"/>
                <a:gd name="connsiteX10" fmla="*/ 5400676 w 10801348"/>
                <a:gd name="connsiteY10" fmla="*/ 3656941 h 365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1348" h="3656941">
                  <a:moveTo>
                    <a:pt x="5400676" y="3656941"/>
                  </a:moveTo>
                  <a:cubicBezTo>
                    <a:pt x="3227984" y="3656941"/>
                    <a:pt x="1299548" y="3586037"/>
                    <a:pt x="91270" y="3476496"/>
                  </a:cubicBezTo>
                  <a:lnTo>
                    <a:pt x="0" y="3467794"/>
                  </a:lnTo>
                  <a:lnTo>
                    <a:pt x="0" y="0"/>
                  </a:lnTo>
                  <a:lnTo>
                    <a:pt x="91270" y="8702"/>
                  </a:lnTo>
                  <a:cubicBezTo>
                    <a:pt x="1299548" y="118243"/>
                    <a:pt x="3227984" y="189147"/>
                    <a:pt x="5400676" y="189147"/>
                  </a:cubicBezTo>
                  <a:cubicBezTo>
                    <a:pt x="7573366" y="189147"/>
                    <a:pt x="9501804" y="118243"/>
                    <a:pt x="10710080" y="8702"/>
                  </a:cubicBezTo>
                  <a:lnTo>
                    <a:pt x="10801348" y="0"/>
                  </a:lnTo>
                  <a:lnTo>
                    <a:pt x="10801348" y="3467794"/>
                  </a:lnTo>
                  <a:lnTo>
                    <a:pt x="10710080" y="3476496"/>
                  </a:lnTo>
                  <a:cubicBezTo>
                    <a:pt x="9501804" y="3586037"/>
                    <a:pt x="7573366" y="3656941"/>
                    <a:pt x="5400676" y="3656941"/>
                  </a:cubicBezTo>
                  <a:close/>
                </a:path>
              </a:pathLst>
            </a:custGeom>
            <a:solidFill>
              <a:srgbClr val="019168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黄带2"/>
            <p:cNvSpPr/>
            <p:nvPr/>
          </p:nvSpPr>
          <p:spPr>
            <a:xfrm>
              <a:off x="0" y="-5978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46050" cap="flat" cmpd="sng" algn="ctr">
              <a:gradFill>
                <a:gsLst>
                  <a:gs pos="1000">
                    <a:srgbClr val="E8D506"/>
                  </a:gs>
                  <a:gs pos="100000">
                    <a:srgbClr val="F9E30F"/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11" name="白背景"/>
            <p:cNvSpPr/>
            <p:nvPr/>
          </p:nvSpPr>
          <p:spPr>
            <a:xfrm>
              <a:off x="0" y="-12845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rgbClr val="01DFA0"/>
                </a:gs>
                <a:gs pos="1000">
                  <a:srgbClr val="01C48C"/>
                </a:gs>
              </a:gsLst>
              <a:lin ang="180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128450"/>
            <a:ext cx="12192000" cy="6986450"/>
            <a:chOff x="0" y="-128450"/>
            <a:chExt cx="12192000" cy="6986450"/>
          </a:xfrm>
        </p:grpSpPr>
        <p:sp>
          <p:nvSpPr>
            <p:cNvPr id="8" name="底盘"/>
            <p:cNvSpPr/>
            <p:nvPr/>
          </p:nvSpPr>
          <p:spPr>
            <a:xfrm>
              <a:off x="0" y="6068226"/>
              <a:ext cx="12192000" cy="789774"/>
            </a:xfrm>
            <a:custGeom>
              <a:avLst/>
              <a:gdLst>
                <a:gd name="connsiteX0" fmla="*/ 0 w 12192000"/>
                <a:gd name="connsiteY0" fmla="*/ 0 h 789774"/>
                <a:gd name="connsiteX1" fmla="*/ 103023 w 12192000"/>
                <a:gd name="connsiteY1" fmla="*/ 11064 h 789774"/>
                <a:gd name="connsiteX2" fmla="*/ 6096001 w 12192000"/>
                <a:gd name="connsiteY2" fmla="*/ 240499 h 789774"/>
                <a:gd name="connsiteX3" fmla="*/ 12088979 w 12192000"/>
                <a:gd name="connsiteY3" fmla="*/ 11064 h 789774"/>
                <a:gd name="connsiteX4" fmla="*/ 12192000 w 12192000"/>
                <a:gd name="connsiteY4" fmla="*/ 0 h 789774"/>
                <a:gd name="connsiteX5" fmla="*/ 12192000 w 12192000"/>
                <a:gd name="connsiteY5" fmla="*/ 789774 h 789774"/>
                <a:gd name="connsiteX6" fmla="*/ 0 w 12192000"/>
                <a:gd name="connsiteY6" fmla="*/ 789774 h 789774"/>
                <a:gd name="connsiteX7" fmla="*/ 0 w 12192000"/>
                <a:gd name="connsiteY7" fmla="*/ 0 h 78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789774">
                  <a:moveTo>
                    <a:pt x="0" y="0"/>
                  </a:moveTo>
                  <a:lnTo>
                    <a:pt x="103023" y="11064"/>
                  </a:lnTo>
                  <a:cubicBezTo>
                    <a:pt x="1466862" y="150345"/>
                    <a:pt x="3643580" y="240499"/>
                    <a:pt x="6096001" y="240499"/>
                  </a:cubicBezTo>
                  <a:cubicBezTo>
                    <a:pt x="8548422" y="240499"/>
                    <a:pt x="10725140" y="150345"/>
                    <a:pt x="12088979" y="11064"/>
                  </a:cubicBezTo>
                  <a:lnTo>
                    <a:pt x="12192000" y="0"/>
                  </a:lnTo>
                  <a:lnTo>
                    <a:pt x="12192000" y="789774"/>
                  </a:lnTo>
                  <a:lnTo>
                    <a:pt x="0" y="7897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阴影"/>
            <p:cNvSpPr/>
            <p:nvPr/>
          </p:nvSpPr>
          <p:spPr>
            <a:xfrm rot="10800000">
              <a:off x="92596" y="3055306"/>
              <a:ext cx="12006808" cy="3656941"/>
            </a:xfrm>
            <a:custGeom>
              <a:avLst/>
              <a:gdLst>
                <a:gd name="connsiteX0" fmla="*/ 5400676 w 10801348"/>
                <a:gd name="connsiteY0" fmla="*/ 3656941 h 3656941"/>
                <a:gd name="connsiteX1" fmla="*/ 91270 w 10801348"/>
                <a:gd name="connsiteY1" fmla="*/ 3476496 h 3656941"/>
                <a:gd name="connsiteX2" fmla="*/ 0 w 10801348"/>
                <a:gd name="connsiteY2" fmla="*/ 3467794 h 3656941"/>
                <a:gd name="connsiteX3" fmla="*/ 0 w 10801348"/>
                <a:gd name="connsiteY3" fmla="*/ 0 h 3656941"/>
                <a:gd name="connsiteX4" fmla="*/ 91270 w 10801348"/>
                <a:gd name="connsiteY4" fmla="*/ 8702 h 3656941"/>
                <a:gd name="connsiteX5" fmla="*/ 5400676 w 10801348"/>
                <a:gd name="connsiteY5" fmla="*/ 189147 h 3656941"/>
                <a:gd name="connsiteX6" fmla="*/ 10710080 w 10801348"/>
                <a:gd name="connsiteY6" fmla="*/ 8702 h 3656941"/>
                <a:gd name="connsiteX7" fmla="*/ 10801348 w 10801348"/>
                <a:gd name="connsiteY7" fmla="*/ 0 h 3656941"/>
                <a:gd name="connsiteX8" fmla="*/ 10801348 w 10801348"/>
                <a:gd name="connsiteY8" fmla="*/ 3467794 h 3656941"/>
                <a:gd name="connsiteX9" fmla="*/ 10710080 w 10801348"/>
                <a:gd name="connsiteY9" fmla="*/ 3476496 h 3656941"/>
                <a:gd name="connsiteX10" fmla="*/ 5400676 w 10801348"/>
                <a:gd name="connsiteY10" fmla="*/ 3656941 h 365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1348" h="3656941">
                  <a:moveTo>
                    <a:pt x="5400676" y="3656941"/>
                  </a:moveTo>
                  <a:cubicBezTo>
                    <a:pt x="3227984" y="3656941"/>
                    <a:pt x="1299548" y="3586037"/>
                    <a:pt x="91270" y="3476496"/>
                  </a:cubicBezTo>
                  <a:lnTo>
                    <a:pt x="0" y="3467794"/>
                  </a:lnTo>
                  <a:lnTo>
                    <a:pt x="0" y="0"/>
                  </a:lnTo>
                  <a:lnTo>
                    <a:pt x="91270" y="8702"/>
                  </a:lnTo>
                  <a:cubicBezTo>
                    <a:pt x="1299548" y="118243"/>
                    <a:pt x="3227984" y="189147"/>
                    <a:pt x="5400676" y="189147"/>
                  </a:cubicBezTo>
                  <a:cubicBezTo>
                    <a:pt x="7573366" y="189147"/>
                    <a:pt x="9501804" y="118243"/>
                    <a:pt x="10710080" y="8702"/>
                  </a:cubicBezTo>
                  <a:lnTo>
                    <a:pt x="10801348" y="0"/>
                  </a:lnTo>
                  <a:lnTo>
                    <a:pt x="10801348" y="3467794"/>
                  </a:lnTo>
                  <a:lnTo>
                    <a:pt x="10710080" y="3476496"/>
                  </a:lnTo>
                  <a:cubicBezTo>
                    <a:pt x="9501804" y="3586037"/>
                    <a:pt x="7573366" y="3656941"/>
                    <a:pt x="5400676" y="3656941"/>
                  </a:cubicBezTo>
                  <a:close/>
                </a:path>
              </a:pathLst>
            </a:custGeom>
            <a:solidFill>
              <a:srgbClr val="019168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黄带2"/>
            <p:cNvSpPr/>
            <p:nvPr/>
          </p:nvSpPr>
          <p:spPr>
            <a:xfrm>
              <a:off x="0" y="-5978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46050" cap="flat" cmpd="sng" algn="ctr">
              <a:gradFill>
                <a:gsLst>
                  <a:gs pos="1000">
                    <a:srgbClr val="E8D506"/>
                  </a:gs>
                  <a:gs pos="100000">
                    <a:srgbClr val="F9E30F"/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11" name="白背景"/>
            <p:cNvSpPr/>
            <p:nvPr/>
          </p:nvSpPr>
          <p:spPr>
            <a:xfrm>
              <a:off x="0" y="-12845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rgbClr val="01DFA0"/>
                </a:gs>
                <a:gs pos="1000">
                  <a:srgbClr val="01C48C"/>
                </a:gs>
              </a:gsLst>
              <a:lin ang="180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</p:grpSp>
      <p:sp>
        <p:nvSpPr>
          <p:cNvPr id="13" name="矩形: 圆角 12"/>
          <p:cNvSpPr/>
          <p:nvPr userDrawn="1"/>
        </p:nvSpPr>
        <p:spPr>
          <a:xfrm flipH="1">
            <a:off x="11013439" y="6248945"/>
            <a:ext cx="843277" cy="1249135"/>
          </a:xfrm>
          <a:prstGeom prst="roundRect">
            <a:avLst>
              <a:gd name="adj" fmla="val 50000"/>
            </a:avLst>
          </a:prstGeom>
          <a:solidFill>
            <a:srgbClr val="01C48C"/>
          </a:solidFill>
          <a:ln>
            <a:noFill/>
          </a:ln>
          <a:effectLst>
            <a:outerShdw blurRad="190500" dir="5400000" sx="102000" sy="102000" algn="t" rotWithShape="0">
              <a:srgbClr val="01C48C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128450"/>
            <a:ext cx="12192000" cy="6986450"/>
            <a:chOff x="0" y="-128450"/>
            <a:chExt cx="12192000" cy="6986450"/>
          </a:xfrm>
        </p:grpSpPr>
        <p:sp>
          <p:nvSpPr>
            <p:cNvPr id="8" name="底盘"/>
            <p:cNvSpPr/>
            <p:nvPr/>
          </p:nvSpPr>
          <p:spPr>
            <a:xfrm>
              <a:off x="0" y="6068226"/>
              <a:ext cx="12192000" cy="789774"/>
            </a:xfrm>
            <a:custGeom>
              <a:avLst/>
              <a:gdLst>
                <a:gd name="connsiteX0" fmla="*/ 0 w 12192000"/>
                <a:gd name="connsiteY0" fmla="*/ 0 h 789774"/>
                <a:gd name="connsiteX1" fmla="*/ 103023 w 12192000"/>
                <a:gd name="connsiteY1" fmla="*/ 11064 h 789774"/>
                <a:gd name="connsiteX2" fmla="*/ 6096001 w 12192000"/>
                <a:gd name="connsiteY2" fmla="*/ 240499 h 789774"/>
                <a:gd name="connsiteX3" fmla="*/ 12088979 w 12192000"/>
                <a:gd name="connsiteY3" fmla="*/ 11064 h 789774"/>
                <a:gd name="connsiteX4" fmla="*/ 12192000 w 12192000"/>
                <a:gd name="connsiteY4" fmla="*/ 0 h 789774"/>
                <a:gd name="connsiteX5" fmla="*/ 12192000 w 12192000"/>
                <a:gd name="connsiteY5" fmla="*/ 789774 h 789774"/>
                <a:gd name="connsiteX6" fmla="*/ 0 w 12192000"/>
                <a:gd name="connsiteY6" fmla="*/ 789774 h 789774"/>
                <a:gd name="connsiteX7" fmla="*/ 0 w 12192000"/>
                <a:gd name="connsiteY7" fmla="*/ 0 h 789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789774">
                  <a:moveTo>
                    <a:pt x="0" y="0"/>
                  </a:moveTo>
                  <a:lnTo>
                    <a:pt x="103023" y="11064"/>
                  </a:lnTo>
                  <a:cubicBezTo>
                    <a:pt x="1466862" y="150345"/>
                    <a:pt x="3643580" y="240499"/>
                    <a:pt x="6096001" y="240499"/>
                  </a:cubicBezTo>
                  <a:cubicBezTo>
                    <a:pt x="8548422" y="240499"/>
                    <a:pt x="10725140" y="150345"/>
                    <a:pt x="12088979" y="11064"/>
                  </a:cubicBezTo>
                  <a:lnTo>
                    <a:pt x="12192000" y="0"/>
                  </a:lnTo>
                  <a:lnTo>
                    <a:pt x="12192000" y="789774"/>
                  </a:lnTo>
                  <a:lnTo>
                    <a:pt x="0" y="7897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阴影"/>
            <p:cNvSpPr/>
            <p:nvPr/>
          </p:nvSpPr>
          <p:spPr>
            <a:xfrm rot="10800000">
              <a:off x="92596" y="3055306"/>
              <a:ext cx="12006808" cy="3656941"/>
            </a:xfrm>
            <a:custGeom>
              <a:avLst/>
              <a:gdLst>
                <a:gd name="connsiteX0" fmla="*/ 5400676 w 10801348"/>
                <a:gd name="connsiteY0" fmla="*/ 3656941 h 3656941"/>
                <a:gd name="connsiteX1" fmla="*/ 91270 w 10801348"/>
                <a:gd name="connsiteY1" fmla="*/ 3476496 h 3656941"/>
                <a:gd name="connsiteX2" fmla="*/ 0 w 10801348"/>
                <a:gd name="connsiteY2" fmla="*/ 3467794 h 3656941"/>
                <a:gd name="connsiteX3" fmla="*/ 0 w 10801348"/>
                <a:gd name="connsiteY3" fmla="*/ 0 h 3656941"/>
                <a:gd name="connsiteX4" fmla="*/ 91270 w 10801348"/>
                <a:gd name="connsiteY4" fmla="*/ 8702 h 3656941"/>
                <a:gd name="connsiteX5" fmla="*/ 5400676 w 10801348"/>
                <a:gd name="connsiteY5" fmla="*/ 189147 h 3656941"/>
                <a:gd name="connsiteX6" fmla="*/ 10710080 w 10801348"/>
                <a:gd name="connsiteY6" fmla="*/ 8702 h 3656941"/>
                <a:gd name="connsiteX7" fmla="*/ 10801348 w 10801348"/>
                <a:gd name="connsiteY7" fmla="*/ 0 h 3656941"/>
                <a:gd name="connsiteX8" fmla="*/ 10801348 w 10801348"/>
                <a:gd name="connsiteY8" fmla="*/ 3467794 h 3656941"/>
                <a:gd name="connsiteX9" fmla="*/ 10710080 w 10801348"/>
                <a:gd name="connsiteY9" fmla="*/ 3476496 h 3656941"/>
                <a:gd name="connsiteX10" fmla="*/ 5400676 w 10801348"/>
                <a:gd name="connsiteY10" fmla="*/ 3656941 h 365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1348" h="3656941">
                  <a:moveTo>
                    <a:pt x="5400676" y="3656941"/>
                  </a:moveTo>
                  <a:cubicBezTo>
                    <a:pt x="3227984" y="3656941"/>
                    <a:pt x="1299548" y="3586037"/>
                    <a:pt x="91270" y="3476496"/>
                  </a:cubicBezTo>
                  <a:lnTo>
                    <a:pt x="0" y="3467794"/>
                  </a:lnTo>
                  <a:lnTo>
                    <a:pt x="0" y="0"/>
                  </a:lnTo>
                  <a:lnTo>
                    <a:pt x="91270" y="8702"/>
                  </a:lnTo>
                  <a:cubicBezTo>
                    <a:pt x="1299548" y="118243"/>
                    <a:pt x="3227984" y="189147"/>
                    <a:pt x="5400676" y="189147"/>
                  </a:cubicBezTo>
                  <a:cubicBezTo>
                    <a:pt x="7573366" y="189147"/>
                    <a:pt x="9501804" y="118243"/>
                    <a:pt x="10710080" y="8702"/>
                  </a:cubicBezTo>
                  <a:lnTo>
                    <a:pt x="10801348" y="0"/>
                  </a:lnTo>
                  <a:lnTo>
                    <a:pt x="10801348" y="3467794"/>
                  </a:lnTo>
                  <a:lnTo>
                    <a:pt x="10710080" y="3476496"/>
                  </a:lnTo>
                  <a:cubicBezTo>
                    <a:pt x="9501804" y="3586037"/>
                    <a:pt x="7573366" y="3656941"/>
                    <a:pt x="5400676" y="3656941"/>
                  </a:cubicBezTo>
                  <a:close/>
                </a:path>
              </a:pathLst>
            </a:custGeom>
            <a:solidFill>
              <a:srgbClr val="019168">
                <a:alpha val="3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softEdge rad="457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黄带2"/>
            <p:cNvSpPr/>
            <p:nvPr/>
          </p:nvSpPr>
          <p:spPr>
            <a:xfrm>
              <a:off x="0" y="-5978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46050" cap="flat" cmpd="sng" algn="ctr">
              <a:gradFill>
                <a:gsLst>
                  <a:gs pos="1000">
                    <a:srgbClr val="E8D506"/>
                  </a:gs>
                  <a:gs pos="100000">
                    <a:srgbClr val="F9E30F"/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  <p:sp>
          <p:nvSpPr>
            <p:cNvPr id="11" name="白背景"/>
            <p:cNvSpPr/>
            <p:nvPr/>
          </p:nvSpPr>
          <p:spPr>
            <a:xfrm>
              <a:off x="0" y="-128450"/>
              <a:ext cx="12192000" cy="6308725"/>
            </a:xfrm>
            <a:custGeom>
              <a:avLst/>
              <a:gdLst>
                <a:gd name="connsiteX0" fmla="*/ 0 w 12192000"/>
                <a:gd name="connsiteY0" fmla="*/ 0 h 6308725"/>
                <a:gd name="connsiteX1" fmla="*/ 12192000 w 12192000"/>
                <a:gd name="connsiteY1" fmla="*/ 0 h 6308725"/>
                <a:gd name="connsiteX2" fmla="*/ 12192000 w 12192000"/>
                <a:gd name="connsiteY2" fmla="*/ 6068226 h 6308725"/>
                <a:gd name="connsiteX3" fmla="*/ 12088979 w 12192000"/>
                <a:gd name="connsiteY3" fmla="*/ 6079290 h 6308725"/>
                <a:gd name="connsiteX4" fmla="*/ 6096001 w 12192000"/>
                <a:gd name="connsiteY4" fmla="*/ 6308725 h 6308725"/>
                <a:gd name="connsiteX5" fmla="*/ 103023 w 12192000"/>
                <a:gd name="connsiteY5" fmla="*/ 6079290 h 6308725"/>
                <a:gd name="connsiteX6" fmla="*/ 0 w 12192000"/>
                <a:gd name="connsiteY6" fmla="*/ 6068226 h 6308725"/>
                <a:gd name="connsiteX7" fmla="*/ 0 w 12192000"/>
                <a:gd name="connsiteY7" fmla="*/ 0 h 630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308725">
                  <a:moveTo>
                    <a:pt x="0" y="0"/>
                  </a:moveTo>
                  <a:lnTo>
                    <a:pt x="12192000" y="0"/>
                  </a:lnTo>
                  <a:lnTo>
                    <a:pt x="12192000" y="6068226"/>
                  </a:lnTo>
                  <a:lnTo>
                    <a:pt x="12088979" y="6079290"/>
                  </a:lnTo>
                  <a:cubicBezTo>
                    <a:pt x="10725140" y="6218571"/>
                    <a:pt x="8548422" y="6308725"/>
                    <a:pt x="6096001" y="6308725"/>
                  </a:cubicBezTo>
                  <a:cubicBezTo>
                    <a:pt x="3643580" y="6308725"/>
                    <a:pt x="1466862" y="6218571"/>
                    <a:pt x="103023" y="6079290"/>
                  </a:cubicBezTo>
                  <a:lnTo>
                    <a:pt x="0" y="60682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rgbClr val="01DFA0"/>
                </a:gs>
                <a:gs pos="1000">
                  <a:srgbClr val="01C48C"/>
                </a:gs>
              </a:gsLst>
              <a:lin ang="180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/>
            </a:p>
          </p:txBody>
        </p:sp>
      </p:grpSp>
      <p:sp>
        <p:nvSpPr>
          <p:cNvPr id="13" name="矩形: 圆角 12"/>
          <p:cNvSpPr/>
          <p:nvPr userDrawn="1"/>
        </p:nvSpPr>
        <p:spPr>
          <a:xfrm flipH="1">
            <a:off x="11013439" y="6248945"/>
            <a:ext cx="843277" cy="1249135"/>
          </a:xfrm>
          <a:prstGeom prst="roundRect">
            <a:avLst>
              <a:gd name="adj" fmla="val 50000"/>
            </a:avLst>
          </a:prstGeom>
          <a:solidFill>
            <a:srgbClr val="01C48C"/>
          </a:solidFill>
          <a:ln>
            <a:noFill/>
          </a:ln>
          <a:effectLst>
            <a:outerShdw blurRad="190500" dir="5400000" sx="102000" sy="102000" algn="t" rotWithShape="0">
              <a:srgbClr val="01C48C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18" name="矩形: 圆角 17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 userDrawn="1"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23" name="矩形 22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0443104" y="556480"/>
              <a:ext cx="619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Sinter Regular" panose="020B0500000000000000" pitchFamily="34" charset="-122"/>
                  <a:ea typeface="Sinter Regular" panose="020B0500000000000000" pitchFamily="34" charset="-122"/>
                </a:rPr>
                <a:t>LOGO</a:t>
              </a:r>
              <a:endParaRPr lang="zh-CN" altLang="en-US" sz="1200" dirty="0">
                <a:latin typeface="Sinter Regular" panose="020B0500000000000000" pitchFamily="34" charset="-122"/>
                <a:ea typeface="Sinter Regular" panose="020B0500000000000000" pitchFamily="34" charset="-122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FB5E6-3A95-4085-9AA0-6C50EB40AF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E636-7BA8-49C8-B35D-8796697868B3}" type="slidenum">
              <a:rPr lang="zh-CN" altLang="en-US" smtClean="0"/>
            </a:fld>
            <a:endParaRPr lang="zh-CN" altLang="en-US"/>
          </a:p>
        </p:txBody>
      </p:sp>
      <p:sp>
        <p:nvSpPr>
          <p:cNvPr id="9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.svg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chart" Target="../charts/chart5.xml"/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2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48" name="矩形: 圆角 47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" name="矩形: 圆角 48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" name="矩形: 圆角 49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" name="矩形: 圆角 50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7" name="任意多边形: 形状 36"/>
          <p:cNvSpPr/>
          <p:nvPr/>
        </p:nvSpPr>
        <p:spPr>
          <a:xfrm>
            <a:off x="6536507" y="-6177"/>
            <a:ext cx="4663942" cy="6185449"/>
          </a:xfrm>
          <a:custGeom>
            <a:avLst/>
            <a:gdLst>
              <a:gd name="connsiteX0" fmla="*/ 268601 w 4471521"/>
              <a:gd name="connsiteY0" fmla="*/ 0 h 6177815"/>
              <a:gd name="connsiteX1" fmla="*/ 4471521 w 4471521"/>
              <a:gd name="connsiteY1" fmla="*/ 0 h 6177815"/>
              <a:gd name="connsiteX2" fmla="*/ 4470034 w 4471521"/>
              <a:gd name="connsiteY2" fmla="*/ 1466 h 6177815"/>
              <a:gd name="connsiteX3" fmla="*/ 3524861 w 4471521"/>
              <a:gd name="connsiteY3" fmla="*/ 1453662 h 6177815"/>
              <a:gd name="connsiteX4" fmla="*/ 4157907 w 4471521"/>
              <a:gd name="connsiteY4" fmla="*/ 4994031 h 6177815"/>
              <a:gd name="connsiteX5" fmla="*/ 3967456 w 4471521"/>
              <a:gd name="connsiteY5" fmla="*/ 5859627 h 6177815"/>
              <a:gd name="connsiteX6" fmla="*/ 3906328 w 4471521"/>
              <a:gd name="connsiteY6" fmla="*/ 6086749 h 6177815"/>
              <a:gd name="connsiteX7" fmla="*/ 3624968 w 4471521"/>
              <a:gd name="connsiteY7" fmla="*/ 6100207 h 6177815"/>
              <a:gd name="connsiteX8" fmla="*/ 300283 w 4471521"/>
              <a:gd name="connsiteY8" fmla="*/ 6177435 h 6177815"/>
              <a:gd name="connsiteX9" fmla="*/ 134548 w 4471521"/>
              <a:gd name="connsiteY9" fmla="*/ 6177815 h 6177815"/>
              <a:gd name="connsiteX10" fmla="*/ 137671 w 4471521"/>
              <a:gd name="connsiteY10" fmla="*/ 6171651 h 6177815"/>
              <a:gd name="connsiteX11" fmla="*/ 687877 w 4471521"/>
              <a:gd name="connsiteY11" fmla="*/ 4642338 h 6177815"/>
              <a:gd name="connsiteX12" fmla="*/ 7938 w 4471521"/>
              <a:gd name="connsiteY12" fmla="*/ 1125415 h 6177815"/>
              <a:gd name="connsiteX13" fmla="*/ 245008 w 4471521"/>
              <a:gd name="connsiteY13" fmla="*/ 48718 h 6177815"/>
              <a:gd name="connsiteX0-1" fmla="*/ 268601 w 4652915"/>
              <a:gd name="connsiteY0-2" fmla="*/ 9979 h 6187794"/>
              <a:gd name="connsiteX1-3" fmla="*/ 4471521 w 4652915"/>
              <a:gd name="connsiteY1-4" fmla="*/ 9979 h 6187794"/>
              <a:gd name="connsiteX2-5" fmla="*/ 4652914 w 4652915"/>
              <a:gd name="connsiteY2-6" fmla="*/ 15 h 6187794"/>
              <a:gd name="connsiteX3-7" fmla="*/ 3524861 w 4652915"/>
              <a:gd name="connsiteY3-8" fmla="*/ 1463641 h 6187794"/>
              <a:gd name="connsiteX4-9" fmla="*/ 4157907 w 4652915"/>
              <a:gd name="connsiteY4-10" fmla="*/ 5004010 h 6187794"/>
              <a:gd name="connsiteX5-11" fmla="*/ 3967456 w 4652915"/>
              <a:gd name="connsiteY5-12" fmla="*/ 5869606 h 6187794"/>
              <a:gd name="connsiteX6-13" fmla="*/ 3906328 w 4652915"/>
              <a:gd name="connsiteY6-14" fmla="*/ 6096728 h 6187794"/>
              <a:gd name="connsiteX7-15" fmla="*/ 3624968 w 4652915"/>
              <a:gd name="connsiteY7-16" fmla="*/ 6110186 h 6187794"/>
              <a:gd name="connsiteX8-17" fmla="*/ 300283 w 4652915"/>
              <a:gd name="connsiteY8-18" fmla="*/ 6187414 h 6187794"/>
              <a:gd name="connsiteX9-19" fmla="*/ 134548 w 4652915"/>
              <a:gd name="connsiteY9-20" fmla="*/ 6187794 h 6187794"/>
              <a:gd name="connsiteX10-21" fmla="*/ 137671 w 4652915"/>
              <a:gd name="connsiteY10-22" fmla="*/ 6181630 h 6187794"/>
              <a:gd name="connsiteX11-23" fmla="*/ 687877 w 4652915"/>
              <a:gd name="connsiteY11-24" fmla="*/ 4652317 h 6187794"/>
              <a:gd name="connsiteX12-25" fmla="*/ 7938 w 4652915"/>
              <a:gd name="connsiteY12-26" fmla="*/ 1135394 h 6187794"/>
              <a:gd name="connsiteX13-27" fmla="*/ 245008 w 4652915"/>
              <a:gd name="connsiteY13-28" fmla="*/ 58697 h 6187794"/>
              <a:gd name="connsiteX14" fmla="*/ 268601 w 4652915"/>
              <a:gd name="connsiteY14" fmla="*/ 9979 h 6187794"/>
              <a:gd name="connsiteX0-29" fmla="*/ 268601 w 4652915"/>
              <a:gd name="connsiteY0-30" fmla="*/ 9979 h 6187794"/>
              <a:gd name="connsiteX1-31" fmla="*/ 4471521 w 4652915"/>
              <a:gd name="connsiteY1-32" fmla="*/ 9979 h 6187794"/>
              <a:gd name="connsiteX2-33" fmla="*/ 4652914 w 4652915"/>
              <a:gd name="connsiteY2-34" fmla="*/ 15 h 6187794"/>
              <a:gd name="connsiteX3-35" fmla="*/ 3524861 w 4652915"/>
              <a:gd name="connsiteY3-36" fmla="*/ 1463641 h 6187794"/>
              <a:gd name="connsiteX4-37" fmla="*/ 4157907 w 4652915"/>
              <a:gd name="connsiteY4-38" fmla="*/ 5004010 h 6187794"/>
              <a:gd name="connsiteX5-39" fmla="*/ 3967456 w 4652915"/>
              <a:gd name="connsiteY5-40" fmla="*/ 5869606 h 6187794"/>
              <a:gd name="connsiteX6-41" fmla="*/ 3906328 w 4652915"/>
              <a:gd name="connsiteY6-42" fmla="*/ 6096728 h 6187794"/>
              <a:gd name="connsiteX7-43" fmla="*/ 3624968 w 4652915"/>
              <a:gd name="connsiteY7-44" fmla="*/ 6110186 h 6187794"/>
              <a:gd name="connsiteX8-45" fmla="*/ 300283 w 4652915"/>
              <a:gd name="connsiteY8-46" fmla="*/ 6187414 h 6187794"/>
              <a:gd name="connsiteX9-47" fmla="*/ 134548 w 4652915"/>
              <a:gd name="connsiteY9-48" fmla="*/ 6187794 h 6187794"/>
              <a:gd name="connsiteX10-49" fmla="*/ 137671 w 4652915"/>
              <a:gd name="connsiteY10-50" fmla="*/ 6181630 h 6187794"/>
              <a:gd name="connsiteX11-51" fmla="*/ 687877 w 4652915"/>
              <a:gd name="connsiteY11-52" fmla="*/ 4652317 h 6187794"/>
              <a:gd name="connsiteX12-53" fmla="*/ 7938 w 4652915"/>
              <a:gd name="connsiteY12-54" fmla="*/ 1135394 h 6187794"/>
              <a:gd name="connsiteX13-55" fmla="*/ 245008 w 4652915"/>
              <a:gd name="connsiteY13-56" fmla="*/ 58697 h 6187794"/>
              <a:gd name="connsiteX14-57" fmla="*/ 268601 w 4652915"/>
              <a:gd name="connsiteY14-58" fmla="*/ 9979 h 6187794"/>
              <a:gd name="connsiteX0-59" fmla="*/ 268601 w 4652915"/>
              <a:gd name="connsiteY0-60" fmla="*/ 9979 h 6187794"/>
              <a:gd name="connsiteX1-61" fmla="*/ 4471521 w 4652915"/>
              <a:gd name="connsiteY1-62" fmla="*/ 9979 h 6187794"/>
              <a:gd name="connsiteX2-63" fmla="*/ 4652914 w 4652915"/>
              <a:gd name="connsiteY2-64" fmla="*/ 15 h 6187794"/>
              <a:gd name="connsiteX3-65" fmla="*/ 3524861 w 4652915"/>
              <a:gd name="connsiteY3-66" fmla="*/ 1463641 h 6187794"/>
              <a:gd name="connsiteX4-67" fmla="*/ 4157907 w 4652915"/>
              <a:gd name="connsiteY4-68" fmla="*/ 5004010 h 6187794"/>
              <a:gd name="connsiteX5-69" fmla="*/ 3967456 w 4652915"/>
              <a:gd name="connsiteY5-70" fmla="*/ 5869606 h 6187794"/>
              <a:gd name="connsiteX6-71" fmla="*/ 3906328 w 4652915"/>
              <a:gd name="connsiteY6-72" fmla="*/ 6096728 h 6187794"/>
              <a:gd name="connsiteX7-73" fmla="*/ 3624968 w 4652915"/>
              <a:gd name="connsiteY7-74" fmla="*/ 6110186 h 6187794"/>
              <a:gd name="connsiteX8-75" fmla="*/ 300283 w 4652915"/>
              <a:gd name="connsiteY8-76" fmla="*/ 6187414 h 6187794"/>
              <a:gd name="connsiteX9-77" fmla="*/ 134548 w 4652915"/>
              <a:gd name="connsiteY9-78" fmla="*/ 6187794 h 6187794"/>
              <a:gd name="connsiteX10-79" fmla="*/ 137671 w 4652915"/>
              <a:gd name="connsiteY10-80" fmla="*/ 6181630 h 6187794"/>
              <a:gd name="connsiteX11-81" fmla="*/ 687877 w 4652915"/>
              <a:gd name="connsiteY11-82" fmla="*/ 4652317 h 6187794"/>
              <a:gd name="connsiteX12-83" fmla="*/ 7938 w 4652915"/>
              <a:gd name="connsiteY12-84" fmla="*/ 1135394 h 6187794"/>
              <a:gd name="connsiteX13-85" fmla="*/ 245008 w 4652915"/>
              <a:gd name="connsiteY13-86" fmla="*/ 58697 h 6187794"/>
              <a:gd name="connsiteX14-87" fmla="*/ 268601 w 4652915"/>
              <a:gd name="connsiteY14-88" fmla="*/ 9979 h 6187794"/>
              <a:gd name="connsiteX0-89" fmla="*/ 268601 w 4652915"/>
              <a:gd name="connsiteY0-90" fmla="*/ 9979 h 6187794"/>
              <a:gd name="connsiteX1-91" fmla="*/ 4471521 w 4652915"/>
              <a:gd name="connsiteY1-92" fmla="*/ 9979 h 6187794"/>
              <a:gd name="connsiteX2-93" fmla="*/ 4652914 w 4652915"/>
              <a:gd name="connsiteY2-94" fmla="*/ 15 h 6187794"/>
              <a:gd name="connsiteX3-95" fmla="*/ 3524861 w 4652915"/>
              <a:gd name="connsiteY3-96" fmla="*/ 1463641 h 6187794"/>
              <a:gd name="connsiteX4-97" fmla="*/ 4157907 w 4652915"/>
              <a:gd name="connsiteY4-98" fmla="*/ 5004010 h 6187794"/>
              <a:gd name="connsiteX5-99" fmla="*/ 3967456 w 4652915"/>
              <a:gd name="connsiteY5-100" fmla="*/ 5869606 h 6187794"/>
              <a:gd name="connsiteX6-101" fmla="*/ 3906328 w 4652915"/>
              <a:gd name="connsiteY6-102" fmla="*/ 6096728 h 6187794"/>
              <a:gd name="connsiteX7-103" fmla="*/ 3624968 w 4652915"/>
              <a:gd name="connsiteY7-104" fmla="*/ 6110186 h 6187794"/>
              <a:gd name="connsiteX8-105" fmla="*/ 300283 w 4652915"/>
              <a:gd name="connsiteY8-106" fmla="*/ 6187414 h 6187794"/>
              <a:gd name="connsiteX9-107" fmla="*/ 134548 w 4652915"/>
              <a:gd name="connsiteY9-108" fmla="*/ 6187794 h 6187794"/>
              <a:gd name="connsiteX10-109" fmla="*/ 137671 w 4652915"/>
              <a:gd name="connsiteY10-110" fmla="*/ 6181630 h 6187794"/>
              <a:gd name="connsiteX11-111" fmla="*/ 687877 w 4652915"/>
              <a:gd name="connsiteY11-112" fmla="*/ 4652317 h 6187794"/>
              <a:gd name="connsiteX12-113" fmla="*/ 7938 w 4652915"/>
              <a:gd name="connsiteY12-114" fmla="*/ 1135394 h 6187794"/>
              <a:gd name="connsiteX13-115" fmla="*/ 245008 w 4652915"/>
              <a:gd name="connsiteY13-116" fmla="*/ 58697 h 6187794"/>
              <a:gd name="connsiteX14-117" fmla="*/ 268601 w 4652915"/>
              <a:gd name="connsiteY14-118" fmla="*/ 9979 h 6187794"/>
              <a:gd name="connsiteX0-119" fmla="*/ 268601 w 4668154"/>
              <a:gd name="connsiteY0-120" fmla="*/ 2394 h 6180209"/>
              <a:gd name="connsiteX1-121" fmla="*/ 4471521 w 4668154"/>
              <a:gd name="connsiteY1-122" fmla="*/ 2394 h 6180209"/>
              <a:gd name="connsiteX2-123" fmla="*/ 4668154 w 4668154"/>
              <a:gd name="connsiteY2-124" fmla="*/ 50 h 6180209"/>
              <a:gd name="connsiteX3-125" fmla="*/ 3524861 w 4668154"/>
              <a:gd name="connsiteY3-126" fmla="*/ 1456056 h 6180209"/>
              <a:gd name="connsiteX4-127" fmla="*/ 4157907 w 4668154"/>
              <a:gd name="connsiteY4-128" fmla="*/ 4996425 h 6180209"/>
              <a:gd name="connsiteX5-129" fmla="*/ 3967456 w 4668154"/>
              <a:gd name="connsiteY5-130" fmla="*/ 5862021 h 6180209"/>
              <a:gd name="connsiteX6-131" fmla="*/ 3906328 w 4668154"/>
              <a:gd name="connsiteY6-132" fmla="*/ 6089143 h 6180209"/>
              <a:gd name="connsiteX7-133" fmla="*/ 3624968 w 4668154"/>
              <a:gd name="connsiteY7-134" fmla="*/ 6102601 h 6180209"/>
              <a:gd name="connsiteX8-135" fmla="*/ 300283 w 4668154"/>
              <a:gd name="connsiteY8-136" fmla="*/ 6179829 h 6180209"/>
              <a:gd name="connsiteX9-137" fmla="*/ 134548 w 4668154"/>
              <a:gd name="connsiteY9-138" fmla="*/ 6180209 h 6180209"/>
              <a:gd name="connsiteX10-139" fmla="*/ 137671 w 4668154"/>
              <a:gd name="connsiteY10-140" fmla="*/ 6174045 h 6180209"/>
              <a:gd name="connsiteX11-141" fmla="*/ 687877 w 4668154"/>
              <a:gd name="connsiteY11-142" fmla="*/ 4644732 h 6180209"/>
              <a:gd name="connsiteX12-143" fmla="*/ 7938 w 4668154"/>
              <a:gd name="connsiteY12-144" fmla="*/ 1127809 h 6180209"/>
              <a:gd name="connsiteX13-145" fmla="*/ 245008 w 4668154"/>
              <a:gd name="connsiteY13-146" fmla="*/ 51112 h 6180209"/>
              <a:gd name="connsiteX14-147" fmla="*/ 268601 w 4668154"/>
              <a:gd name="connsiteY14-148" fmla="*/ 2394 h 6180209"/>
              <a:gd name="connsiteX0-149" fmla="*/ 268601 w 4668154"/>
              <a:gd name="connsiteY0-150" fmla="*/ 6178 h 6183993"/>
              <a:gd name="connsiteX1-151" fmla="*/ 4471521 w 4668154"/>
              <a:gd name="connsiteY1-152" fmla="*/ 6178 h 6183993"/>
              <a:gd name="connsiteX2-153" fmla="*/ 4668154 w 4668154"/>
              <a:gd name="connsiteY2-154" fmla="*/ 24 h 6183993"/>
              <a:gd name="connsiteX3-155" fmla="*/ 3524861 w 4668154"/>
              <a:gd name="connsiteY3-156" fmla="*/ 1459840 h 6183993"/>
              <a:gd name="connsiteX4-157" fmla="*/ 4157907 w 4668154"/>
              <a:gd name="connsiteY4-158" fmla="*/ 5000209 h 6183993"/>
              <a:gd name="connsiteX5-159" fmla="*/ 3967456 w 4668154"/>
              <a:gd name="connsiteY5-160" fmla="*/ 5865805 h 6183993"/>
              <a:gd name="connsiteX6-161" fmla="*/ 3906328 w 4668154"/>
              <a:gd name="connsiteY6-162" fmla="*/ 6092927 h 6183993"/>
              <a:gd name="connsiteX7-163" fmla="*/ 3624968 w 4668154"/>
              <a:gd name="connsiteY7-164" fmla="*/ 6106385 h 6183993"/>
              <a:gd name="connsiteX8-165" fmla="*/ 300283 w 4668154"/>
              <a:gd name="connsiteY8-166" fmla="*/ 6183613 h 6183993"/>
              <a:gd name="connsiteX9-167" fmla="*/ 134548 w 4668154"/>
              <a:gd name="connsiteY9-168" fmla="*/ 6183993 h 6183993"/>
              <a:gd name="connsiteX10-169" fmla="*/ 137671 w 4668154"/>
              <a:gd name="connsiteY10-170" fmla="*/ 6177829 h 6183993"/>
              <a:gd name="connsiteX11-171" fmla="*/ 687877 w 4668154"/>
              <a:gd name="connsiteY11-172" fmla="*/ 4648516 h 6183993"/>
              <a:gd name="connsiteX12-173" fmla="*/ 7938 w 4668154"/>
              <a:gd name="connsiteY12-174" fmla="*/ 1131593 h 6183993"/>
              <a:gd name="connsiteX13-175" fmla="*/ 245008 w 4668154"/>
              <a:gd name="connsiteY13-176" fmla="*/ 54896 h 6183993"/>
              <a:gd name="connsiteX14-177" fmla="*/ 268601 w 4668154"/>
              <a:gd name="connsiteY14-178" fmla="*/ 6178 h 6183993"/>
              <a:gd name="connsiteX0-179" fmla="*/ 268601 w 4668154"/>
              <a:gd name="connsiteY0-180" fmla="*/ 6178 h 6183993"/>
              <a:gd name="connsiteX1-181" fmla="*/ 4471521 w 4668154"/>
              <a:gd name="connsiteY1-182" fmla="*/ 6178 h 6183993"/>
              <a:gd name="connsiteX2-183" fmla="*/ 4668154 w 4668154"/>
              <a:gd name="connsiteY2-184" fmla="*/ 24 h 6183993"/>
              <a:gd name="connsiteX3-185" fmla="*/ 3524861 w 4668154"/>
              <a:gd name="connsiteY3-186" fmla="*/ 1459840 h 6183993"/>
              <a:gd name="connsiteX4-187" fmla="*/ 4157907 w 4668154"/>
              <a:gd name="connsiteY4-188" fmla="*/ 5000209 h 6183993"/>
              <a:gd name="connsiteX5-189" fmla="*/ 3967456 w 4668154"/>
              <a:gd name="connsiteY5-190" fmla="*/ 5865805 h 6183993"/>
              <a:gd name="connsiteX6-191" fmla="*/ 3906328 w 4668154"/>
              <a:gd name="connsiteY6-192" fmla="*/ 6092927 h 6183993"/>
              <a:gd name="connsiteX7-193" fmla="*/ 3624968 w 4668154"/>
              <a:gd name="connsiteY7-194" fmla="*/ 6106385 h 6183993"/>
              <a:gd name="connsiteX8-195" fmla="*/ 300283 w 4668154"/>
              <a:gd name="connsiteY8-196" fmla="*/ 6183613 h 6183993"/>
              <a:gd name="connsiteX9-197" fmla="*/ 134548 w 4668154"/>
              <a:gd name="connsiteY9-198" fmla="*/ 6183993 h 6183993"/>
              <a:gd name="connsiteX10-199" fmla="*/ 137671 w 4668154"/>
              <a:gd name="connsiteY10-200" fmla="*/ 6177829 h 6183993"/>
              <a:gd name="connsiteX11-201" fmla="*/ 687877 w 4668154"/>
              <a:gd name="connsiteY11-202" fmla="*/ 4648516 h 6183993"/>
              <a:gd name="connsiteX12-203" fmla="*/ 7938 w 4668154"/>
              <a:gd name="connsiteY12-204" fmla="*/ 1131593 h 6183993"/>
              <a:gd name="connsiteX13-205" fmla="*/ 245008 w 4668154"/>
              <a:gd name="connsiteY13-206" fmla="*/ 54896 h 6183993"/>
              <a:gd name="connsiteX14-207" fmla="*/ 268601 w 4668154"/>
              <a:gd name="connsiteY14-208" fmla="*/ 6178 h 6183993"/>
              <a:gd name="connsiteX0-209" fmla="*/ 268601 w 4668154"/>
              <a:gd name="connsiteY0-210" fmla="*/ 6178 h 6183993"/>
              <a:gd name="connsiteX1-211" fmla="*/ 4471521 w 4668154"/>
              <a:gd name="connsiteY1-212" fmla="*/ 6178 h 6183993"/>
              <a:gd name="connsiteX2-213" fmla="*/ 4668154 w 4668154"/>
              <a:gd name="connsiteY2-214" fmla="*/ 24 h 6183993"/>
              <a:gd name="connsiteX3-215" fmla="*/ 3524861 w 4668154"/>
              <a:gd name="connsiteY3-216" fmla="*/ 1459840 h 6183993"/>
              <a:gd name="connsiteX4-217" fmla="*/ 4157907 w 4668154"/>
              <a:gd name="connsiteY4-218" fmla="*/ 5000209 h 6183993"/>
              <a:gd name="connsiteX5-219" fmla="*/ 3967456 w 4668154"/>
              <a:gd name="connsiteY5-220" fmla="*/ 5865805 h 6183993"/>
              <a:gd name="connsiteX6-221" fmla="*/ 3906328 w 4668154"/>
              <a:gd name="connsiteY6-222" fmla="*/ 6092927 h 6183993"/>
              <a:gd name="connsiteX7-223" fmla="*/ 3624968 w 4668154"/>
              <a:gd name="connsiteY7-224" fmla="*/ 6106385 h 6183993"/>
              <a:gd name="connsiteX8-225" fmla="*/ 300283 w 4668154"/>
              <a:gd name="connsiteY8-226" fmla="*/ 6183613 h 6183993"/>
              <a:gd name="connsiteX9-227" fmla="*/ 134548 w 4668154"/>
              <a:gd name="connsiteY9-228" fmla="*/ 6183993 h 6183993"/>
              <a:gd name="connsiteX10-229" fmla="*/ 137671 w 4668154"/>
              <a:gd name="connsiteY10-230" fmla="*/ 6177829 h 6183993"/>
              <a:gd name="connsiteX11-231" fmla="*/ 687877 w 4668154"/>
              <a:gd name="connsiteY11-232" fmla="*/ 4648516 h 6183993"/>
              <a:gd name="connsiteX12-233" fmla="*/ 7938 w 4668154"/>
              <a:gd name="connsiteY12-234" fmla="*/ 1131593 h 6183993"/>
              <a:gd name="connsiteX13-235" fmla="*/ 245008 w 4668154"/>
              <a:gd name="connsiteY13-236" fmla="*/ 54896 h 6183993"/>
              <a:gd name="connsiteX14-237" fmla="*/ 268601 w 4668154"/>
              <a:gd name="connsiteY14-238" fmla="*/ 6178 h 6183993"/>
              <a:gd name="connsiteX0-239" fmla="*/ 268601 w 4668154"/>
              <a:gd name="connsiteY0-240" fmla="*/ 6178 h 6183993"/>
              <a:gd name="connsiteX1-241" fmla="*/ 4471521 w 4668154"/>
              <a:gd name="connsiteY1-242" fmla="*/ 6178 h 6183993"/>
              <a:gd name="connsiteX2-243" fmla="*/ 4668154 w 4668154"/>
              <a:gd name="connsiteY2-244" fmla="*/ 24 h 6183993"/>
              <a:gd name="connsiteX3-245" fmla="*/ 3524861 w 4668154"/>
              <a:gd name="connsiteY3-246" fmla="*/ 1459840 h 6183993"/>
              <a:gd name="connsiteX4-247" fmla="*/ 4157907 w 4668154"/>
              <a:gd name="connsiteY4-248" fmla="*/ 5000209 h 6183993"/>
              <a:gd name="connsiteX5-249" fmla="*/ 3967456 w 4668154"/>
              <a:gd name="connsiteY5-250" fmla="*/ 5865805 h 6183993"/>
              <a:gd name="connsiteX6-251" fmla="*/ 3906328 w 4668154"/>
              <a:gd name="connsiteY6-252" fmla="*/ 6092927 h 6183993"/>
              <a:gd name="connsiteX7-253" fmla="*/ 3624968 w 4668154"/>
              <a:gd name="connsiteY7-254" fmla="*/ 6106385 h 6183993"/>
              <a:gd name="connsiteX8-255" fmla="*/ 300283 w 4668154"/>
              <a:gd name="connsiteY8-256" fmla="*/ 6183613 h 6183993"/>
              <a:gd name="connsiteX9-257" fmla="*/ 134548 w 4668154"/>
              <a:gd name="connsiteY9-258" fmla="*/ 6183993 h 6183993"/>
              <a:gd name="connsiteX10-259" fmla="*/ 137671 w 4668154"/>
              <a:gd name="connsiteY10-260" fmla="*/ 6177829 h 6183993"/>
              <a:gd name="connsiteX11-261" fmla="*/ 687877 w 4668154"/>
              <a:gd name="connsiteY11-262" fmla="*/ 4648516 h 6183993"/>
              <a:gd name="connsiteX12-263" fmla="*/ 7938 w 4668154"/>
              <a:gd name="connsiteY12-264" fmla="*/ 1131593 h 6183993"/>
              <a:gd name="connsiteX13-265" fmla="*/ 245008 w 4668154"/>
              <a:gd name="connsiteY13-266" fmla="*/ 54896 h 6183993"/>
              <a:gd name="connsiteX14-267" fmla="*/ 268601 w 4668154"/>
              <a:gd name="connsiteY14-268" fmla="*/ 6178 h 6183993"/>
              <a:gd name="connsiteX0-269" fmla="*/ 268601 w 4668154"/>
              <a:gd name="connsiteY0-270" fmla="*/ 6178 h 6183993"/>
              <a:gd name="connsiteX1-271" fmla="*/ 4471521 w 4668154"/>
              <a:gd name="connsiteY1-272" fmla="*/ 6178 h 6183993"/>
              <a:gd name="connsiteX2-273" fmla="*/ 4668154 w 4668154"/>
              <a:gd name="connsiteY2-274" fmla="*/ 24 h 6183993"/>
              <a:gd name="connsiteX3-275" fmla="*/ 3524861 w 4668154"/>
              <a:gd name="connsiteY3-276" fmla="*/ 1459840 h 6183993"/>
              <a:gd name="connsiteX4-277" fmla="*/ 4157907 w 4668154"/>
              <a:gd name="connsiteY4-278" fmla="*/ 5000209 h 6183993"/>
              <a:gd name="connsiteX5-279" fmla="*/ 3967456 w 4668154"/>
              <a:gd name="connsiteY5-280" fmla="*/ 5865805 h 6183993"/>
              <a:gd name="connsiteX6-281" fmla="*/ 3904423 w 4668154"/>
              <a:gd name="connsiteY6-282" fmla="*/ 6083402 h 6183993"/>
              <a:gd name="connsiteX7-283" fmla="*/ 3624968 w 4668154"/>
              <a:gd name="connsiteY7-284" fmla="*/ 6106385 h 6183993"/>
              <a:gd name="connsiteX8-285" fmla="*/ 300283 w 4668154"/>
              <a:gd name="connsiteY8-286" fmla="*/ 6183613 h 6183993"/>
              <a:gd name="connsiteX9-287" fmla="*/ 134548 w 4668154"/>
              <a:gd name="connsiteY9-288" fmla="*/ 6183993 h 6183993"/>
              <a:gd name="connsiteX10-289" fmla="*/ 137671 w 4668154"/>
              <a:gd name="connsiteY10-290" fmla="*/ 6177829 h 6183993"/>
              <a:gd name="connsiteX11-291" fmla="*/ 687877 w 4668154"/>
              <a:gd name="connsiteY11-292" fmla="*/ 4648516 h 6183993"/>
              <a:gd name="connsiteX12-293" fmla="*/ 7938 w 4668154"/>
              <a:gd name="connsiteY12-294" fmla="*/ 1131593 h 6183993"/>
              <a:gd name="connsiteX13-295" fmla="*/ 245008 w 4668154"/>
              <a:gd name="connsiteY13-296" fmla="*/ 54896 h 6183993"/>
              <a:gd name="connsiteX14-297" fmla="*/ 268601 w 4668154"/>
              <a:gd name="connsiteY14-298" fmla="*/ 6178 h 6183993"/>
              <a:gd name="connsiteX0-299" fmla="*/ 268601 w 4668154"/>
              <a:gd name="connsiteY0-300" fmla="*/ 6178 h 6183993"/>
              <a:gd name="connsiteX1-301" fmla="*/ 4471521 w 4668154"/>
              <a:gd name="connsiteY1-302" fmla="*/ 6178 h 6183993"/>
              <a:gd name="connsiteX2-303" fmla="*/ 4668154 w 4668154"/>
              <a:gd name="connsiteY2-304" fmla="*/ 24 h 6183993"/>
              <a:gd name="connsiteX3-305" fmla="*/ 3524861 w 4668154"/>
              <a:gd name="connsiteY3-306" fmla="*/ 1459840 h 6183993"/>
              <a:gd name="connsiteX4-307" fmla="*/ 4157907 w 4668154"/>
              <a:gd name="connsiteY4-308" fmla="*/ 5000209 h 6183993"/>
              <a:gd name="connsiteX5-309" fmla="*/ 3967456 w 4668154"/>
              <a:gd name="connsiteY5-310" fmla="*/ 5865805 h 6183993"/>
              <a:gd name="connsiteX6-311" fmla="*/ 3904423 w 4668154"/>
              <a:gd name="connsiteY6-312" fmla="*/ 6083402 h 6183993"/>
              <a:gd name="connsiteX7-313" fmla="*/ 3626873 w 4668154"/>
              <a:gd name="connsiteY7-314" fmla="*/ 6098765 h 6183993"/>
              <a:gd name="connsiteX8-315" fmla="*/ 300283 w 4668154"/>
              <a:gd name="connsiteY8-316" fmla="*/ 6183613 h 6183993"/>
              <a:gd name="connsiteX9-317" fmla="*/ 134548 w 4668154"/>
              <a:gd name="connsiteY9-318" fmla="*/ 6183993 h 6183993"/>
              <a:gd name="connsiteX10-319" fmla="*/ 137671 w 4668154"/>
              <a:gd name="connsiteY10-320" fmla="*/ 6177829 h 6183993"/>
              <a:gd name="connsiteX11-321" fmla="*/ 687877 w 4668154"/>
              <a:gd name="connsiteY11-322" fmla="*/ 4648516 h 6183993"/>
              <a:gd name="connsiteX12-323" fmla="*/ 7938 w 4668154"/>
              <a:gd name="connsiteY12-324" fmla="*/ 1131593 h 6183993"/>
              <a:gd name="connsiteX13-325" fmla="*/ 245008 w 4668154"/>
              <a:gd name="connsiteY13-326" fmla="*/ 54896 h 6183993"/>
              <a:gd name="connsiteX14-327" fmla="*/ 268601 w 4668154"/>
              <a:gd name="connsiteY14-328" fmla="*/ 6178 h 6183993"/>
              <a:gd name="connsiteX0-329" fmla="*/ 268601 w 4668154"/>
              <a:gd name="connsiteY0-330" fmla="*/ 6178 h 6183613"/>
              <a:gd name="connsiteX1-331" fmla="*/ 4471521 w 4668154"/>
              <a:gd name="connsiteY1-332" fmla="*/ 6178 h 6183613"/>
              <a:gd name="connsiteX2-333" fmla="*/ 4668154 w 4668154"/>
              <a:gd name="connsiteY2-334" fmla="*/ 24 h 6183613"/>
              <a:gd name="connsiteX3-335" fmla="*/ 3524861 w 4668154"/>
              <a:gd name="connsiteY3-336" fmla="*/ 1459840 h 6183613"/>
              <a:gd name="connsiteX4-337" fmla="*/ 4157907 w 4668154"/>
              <a:gd name="connsiteY4-338" fmla="*/ 5000209 h 6183613"/>
              <a:gd name="connsiteX5-339" fmla="*/ 3967456 w 4668154"/>
              <a:gd name="connsiteY5-340" fmla="*/ 5865805 h 6183613"/>
              <a:gd name="connsiteX6-341" fmla="*/ 3904423 w 4668154"/>
              <a:gd name="connsiteY6-342" fmla="*/ 6083402 h 6183613"/>
              <a:gd name="connsiteX7-343" fmla="*/ 3626873 w 4668154"/>
              <a:gd name="connsiteY7-344" fmla="*/ 6098765 h 6183613"/>
              <a:gd name="connsiteX8-345" fmla="*/ 300283 w 4668154"/>
              <a:gd name="connsiteY8-346" fmla="*/ 6183613 h 6183613"/>
              <a:gd name="connsiteX9-347" fmla="*/ 137671 w 4668154"/>
              <a:gd name="connsiteY9-348" fmla="*/ 6177829 h 6183613"/>
              <a:gd name="connsiteX10-349" fmla="*/ 687877 w 4668154"/>
              <a:gd name="connsiteY10-350" fmla="*/ 4648516 h 6183613"/>
              <a:gd name="connsiteX11-351" fmla="*/ 7938 w 4668154"/>
              <a:gd name="connsiteY11-352" fmla="*/ 1131593 h 6183613"/>
              <a:gd name="connsiteX12-353" fmla="*/ 245008 w 4668154"/>
              <a:gd name="connsiteY12-354" fmla="*/ 54896 h 6183613"/>
              <a:gd name="connsiteX13-355" fmla="*/ 268601 w 4668154"/>
              <a:gd name="connsiteY13-356" fmla="*/ 6178 h 6183613"/>
              <a:gd name="connsiteX0-357" fmla="*/ 268601 w 4668154"/>
              <a:gd name="connsiteY0-358" fmla="*/ 6178 h 6185449"/>
              <a:gd name="connsiteX1-359" fmla="*/ 4471521 w 4668154"/>
              <a:gd name="connsiteY1-360" fmla="*/ 6178 h 6185449"/>
              <a:gd name="connsiteX2-361" fmla="*/ 4668154 w 4668154"/>
              <a:gd name="connsiteY2-362" fmla="*/ 24 h 6185449"/>
              <a:gd name="connsiteX3-363" fmla="*/ 3524861 w 4668154"/>
              <a:gd name="connsiteY3-364" fmla="*/ 1459840 h 6185449"/>
              <a:gd name="connsiteX4-365" fmla="*/ 4157907 w 4668154"/>
              <a:gd name="connsiteY4-366" fmla="*/ 5000209 h 6185449"/>
              <a:gd name="connsiteX5-367" fmla="*/ 3967456 w 4668154"/>
              <a:gd name="connsiteY5-368" fmla="*/ 5865805 h 6185449"/>
              <a:gd name="connsiteX6-369" fmla="*/ 3904423 w 4668154"/>
              <a:gd name="connsiteY6-370" fmla="*/ 6083402 h 6185449"/>
              <a:gd name="connsiteX7-371" fmla="*/ 3626873 w 4668154"/>
              <a:gd name="connsiteY7-372" fmla="*/ 6098765 h 6185449"/>
              <a:gd name="connsiteX8-373" fmla="*/ 300283 w 4668154"/>
              <a:gd name="connsiteY8-374" fmla="*/ 6183613 h 6185449"/>
              <a:gd name="connsiteX9-375" fmla="*/ 137671 w 4668154"/>
              <a:gd name="connsiteY9-376" fmla="*/ 6185449 h 6185449"/>
              <a:gd name="connsiteX10-377" fmla="*/ 687877 w 4668154"/>
              <a:gd name="connsiteY10-378" fmla="*/ 4648516 h 6185449"/>
              <a:gd name="connsiteX11-379" fmla="*/ 7938 w 4668154"/>
              <a:gd name="connsiteY11-380" fmla="*/ 1131593 h 6185449"/>
              <a:gd name="connsiteX12-381" fmla="*/ 245008 w 4668154"/>
              <a:gd name="connsiteY12-382" fmla="*/ 54896 h 6185449"/>
              <a:gd name="connsiteX13-383" fmla="*/ 268601 w 4668154"/>
              <a:gd name="connsiteY13-384" fmla="*/ 6178 h 6185449"/>
              <a:gd name="connsiteX0-385" fmla="*/ 268601 w 4668154"/>
              <a:gd name="connsiteY0-386" fmla="*/ 6178 h 6185449"/>
              <a:gd name="connsiteX1-387" fmla="*/ 4471521 w 4668154"/>
              <a:gd name="connsiteY1-388" fmla="*/ 6178 h 6185449"/>
              <a:gd name="connsiteX2-389" fmla="*/ 4668154 w 4668154"/>
              <a:gd name="connsiteY2-390" fmla="*/ 24 h 6185449"/>
              <a:gd name="connsiteX3-391" fmla="*/ 3524861 w 4668154"/>
              <a:gd name="connsiteY3-392" fmla="*/ 1459840 h 6185449"/>
              <a:gd name="connsiteX4-393" fmla="*/ 4157907 w 4668154"/>
              <a:gd name="connsiteY4-394" fmla="*/ 5000209 h 6185449"/>
              <a:gd name="connsiteX5-395" fmla="*/ 3967456 w 4668154"/>
              <a:gd name="connsiteY5-396" fmla="*/ 5865805 h 6185449"/>
              <a:gd name="connsiteX6-397" fmla="*/ 3902518 w 4668154"/>
              <a:gd name="connsiteY6-398" fmla="*/ 6085307 h 6185449"/>
              <a:gd name="connsiteX7-399" fmla="*/ 3626873 w 4668154"/>
              <a:gd name="connsiteY7-400" fmla="*/ 6098765 h 6185449"/>
              <a:gd name="connsiteX8-401" fmla="*/ 300283 w 4668154"/>
              <a:gd name="connsiteY8-402" fmla="*/ 6183613 h 6185449"/>
              <a:gd name="connsiteX9-403" fmla="*/ 137671 w 4668154"/>
              <a:gd name="connsiteY9-404" fmla="*/ 6185449 h 6185449"/>
              <a:gd name="connsiteX10-405" fmla="*/ 687877 w 4668154"/>
              <a:gd name="connsiteY10-406" fmla="*/ 4648516 h 6185449"/>
              <a:gd name="connsiteX11-407" fmla="*/ 7938 w 4668154"/>
              <a:gd name="connsiteY11-408" fmla="*/ 1131593 h 6185449"/>
              <a:gd name="connsiteX12-409" fmla="*/ 245008 w 4668154"/>
              <a:gd name="connsiteY12-410" fmla="*/ 54896 h 6185449"/>
              <a:gd name="connsiteX13-411" fmla="*/ 268601 w 4668154"/>
              <a:gd name="connsiteY13-412" fmla="*/ 6178 h 6185449"/>
              <a:gd name="connsiteX0-413" fmla="*/ 268601 w 4668154"/>
              <a:gd name="connsiteY0-414" fmla="*/ 6178 h 6185449"/>
              <a:gd name="connsiteX1-415" fmla="*/ 4471521 w 4668154"/>
              <a:gd name="connsiteY1-416" fmla="*/ 6178 h 6185449"/>
              <a:gd name="connsiteX2-417" fmla="*/ 4668154 w 4668154"/>
              <a:gd name="connsiteY2-418" fmla="*/ 24 h 6185449"/>
              <a:gd name="connsiteX3-419" fmla="*/ 3524861 w 4668154"/>
              <a:gd name="connsiteY3-420" fmla="*/ 1459840 h 6185449"/>
              <a:gd name="connsiteX4-421" fmla="*/ 4157907 w 4668154"/>
              <a:gd name="connsiteY4-422" fmla="*/ 5000209 h 6185449"/>
              <a:gd name="connsiteX5-423" fmla="*/ 3967456 w 4668154"/>
              <a:gd name="connsiteY5-424" fmla="*/ 5865805 h 6185449"/>
              <a:gd name="connsiteX6-425" fmla="*/ 3902518 w 4668154"/>
              <a:gd name="connsiteY6-426" fmla="*/ 6085307 h 6185449"/>
              <a:gd name="connsiteX7-427" fmla="*/ 3626873 w 4668154"/>
              <a:gd name="connsiteY7-428" fmla="*/ 6098765 h 6185449"/>
              <a:gd name="connsiteX8-429" fmla="*/ 300283 w 4668154"/>
              <a:gd name="connsiteY8-430" fmla="*/ 6183613 h 6185449"/>
              <a:gd name="connsiteX9-431" fmla="*/ 137671 w 4668154"/>
              <a:gd name="connsiteY9-432" fmla="*/ 6185449 h 6185449"/>
              <a:gd name="connsiteX10-433" fmla="*/ 687877 w 4668154"/>
              <a:gd name="connsiteY10-434" fmla="*/ 4648516 h 6185449"/>
              <a:gd name="connsiteX11-435" fmla="*/ 7938 w 4668154"/>
              <a:gd name="connsiteY11-436" fmla="*/ 1131593 h 6185449"/>
              <a:gd name="connsiteX12-437" fmla="*/ 245008 w 4668154"/>
              <a:gd name="connsiteY12-438" fmla="*/ 54896 h 6185449"/>
              <a:gd name="connsiteX13-439" fmla="*/ 268601 w 4668154"/>
              <a:gd name="connsiteY13-440" fmla="*/ 6178 h 6185449"/>
              <a:gd name="connsiteX0-441" fmla="*/ 268601 w 4668154"/>
              <a:gd name="connsiteY0-442" fmla="*/ 6178 h 6185449"/>
              <a:gd name="connsiteX1-443" fmla="*/ 4471521 w 4668154"/>
              <a:gd name="connsiteY1-444" fmla="*/ 6178 h 6185449"/>
              <a:gd name="connsiteX2-445" fmla="*/ 4668154 w 4668154"/>
              <a:gd name="connsiteY2-446" fmla="*/ 24 h 6185449"/>
              <a:gd name="connsiteX3-447" fmla="*/ 3524861 w 4668154"/>
              <a:gd name="connsiteY3-448" fmla="*/ 1459840 h 6185449"/>
              <a:gd name="connsiteX4-449" fmla="*/ 4157907 w 4668154"/>
              <a:gd name="connsiteY4-450" fmla="*/ 5000209 h 6185449"/>
              <a:gd name="connsiteX5-451" fmla="*/ 3967456 w 4668154"/>
              <a:gd name="connsiteY5-452" fmla="*/ 5865805 h 6185449"/>
              <a:gd name="connsiteX6-453" fmla="*/ 3902518 w 4668154"/>
              <a:gd name="connsiteY6-454" fmla="*/ 6083402 h 6185449"/>
              <a:gd name="connsiteX7-455" fmla="*/ 3626873 w 4668154"/>
              <a:gd name="connsiteY7-456" fmla="*/ 6098765 h 6185449"/>
              <a:gd name="connsiteX8-457" fmla="*/ 300283 w 4668154"/>
              <a:gd name="connsiteY8-458" fmla="*/ 6183613 h 6185449"/>
              <a:gd name="connsiteX9-459" fmla="*/ 137671 w 4668154"/>
              <a:gd name="connsiteY9-460" fmla="*/ 6185449 h 6185449"/>
              <a:gd name="connsiteX10-461" fmla="*/ 687877 w 4668154"/>
              <a:gd name="connsiteY10-462" fmla="*/ 4648516 h 6185449"/>
              <a:gd name="connsiteX11-463" fmla="*/ 7938 w 4668154"/>
              <a:gd name="connsiteY11-464" fmla="*/ 1131593 h 6185449"/>
              <a:gd name="connsiteX12-465" fmla="*/ 245008 w 4668154"/>
              <a:gd name="connsiteY12-466" fmla="*/ 54896 h 6185449"/>
              <a:gd name="connsiteX13-467" fmla="*/ 268601 w 4668154"/>
              <a:gd name="connsiteY13-468" fmla="*/ 6178 h 6185449"/>
              <a:gd name="connsiteX0-469" fmla="*/ 268601 w 4668154"/>
              <a:gd name="connsiteY0-470" fmla="*/ 6178 h 6185449"/>
              <a:gd name="connsiteX1-471" fmla="*/ 4471521 w 4668154"/>
              <a:gd name="connsiteY1-472" fmla="*/ 6178 h 6185449"/>
              <a:gd name="connsiteX2-473" fmla="*/ 4668154 w 4668154"/>
              <a:gd name="connsiteY2-474" fmla="*/ 24 h 6185449"/>
              <a:gd name="connsiteX3-475" fmla="*/ 3524861 w 4668154"/>
              <a:gd name="connsiteY3-476" fmla="*/ 1459840 h 6185449"/>
              <a:gd name="connsiteX4-477" fmla="*/ 4157907 w 4668154"/>
              <a:gd name="connsiteY4-478" fmla="*/ 5000209 h 6185449"/>
              <a:gd name="connsiteX5-479" fmla="*/ 3967456 w 4668154"/>
              <a:gd name="connsiteY5-480" fmla="*/ 5865805 h 6185449"/>
              <a:gd name="connsiteX6-481" fmla="*/ 3902518 w 4668154"/>
              <a:gd name="connsiteY6-482" fmla="*/ 6083402 h 6185449"/>
              <a:gd name="connsiteX7-483" fmla="*/ 3626873 w 4668154"/>
              <a:gd name="connsiteY7-484" fmla="*/ 6098765 h 6185449"/>
              <a:gd name="connsiteX8-485" fmla="*/ 300283 w 4668154"/>
              <a:gd name="connsiteY8-486" fmla="*/ 6183613 h 6185449"/>
              <a:gd name="connsiteX9-487" fmla="*/ 137671 w 4668154"/>
              <a:gd name="connsiteY9-488" fmla="*/ 6185449 h 6185449"/>
              <a:gd name="connsiteX10-489" fmla="*/ 687877 w 4668154"/>
              <a:gd name="connsiteY10-490" fmla="*/ 4648516 h 6185449"/>
              <a:gd name="connsiteX11-491" fmla="*/ 7938 w 4668154"/>
              <a:gd name="connsiteY11-492" fmla="*/ 1131593 h 6185449"/>
              <a:gd name="connsiteX12-493" fmla="*/ 245008 w 4668154"/>
              <a:gd name="connsiteY12-494" fmla="*/ 54896 h 6185449"/>
              <a:gd name="connsiteX13-495" fmla="*/ 268601 w 4668154"/>
              <a:gd name="connsiteY13-496" fmla="*/ 6178 h 6185449"/>
              <a:gd name="connsiteX0-497" fmla="*/ 264389 w 4663942"/>
              <a:gd name="connsiteY0-498" fmla="*/ 6178 h 6185449"/>
              <a:gd name="connsiteX1-499" fmla="*/ 4467309 w 4663942"/>
              <a:gd name="connsiteY1-500" fmla="*/ 6178 h 6185449"/>
              <a:gd name="connsiteX2-501" fmla="*/ 4663942 w 4663942"/>
              <a:gd name="connsiteY2-502" fmla="*/ 24 h 6185449"/>
              <a:gd name="connsiteX3-503" fmla="*/ 3520649 w 4663942"/>
              <a:gd name="connsiteY3-504" fmla="*/ 1459840 h 6185449"/>
              <a:gd name="connsiteX4-505" fmla="*/ 4153695 w 4663942"/>
              <a:gd name="connsiteY4-506" fmla="*/ 5000209 h 6185449"/>
              <a:gd name="connsiteX5-507" fmla="*/ 3963244 w 4663942"/>
              <a:gd name="connsiteY5-508" fmla="*/ 5865805 h 6185449"/>
              <a:gd name="connsiteX6-509" fmla="*/ 3898306 w 4663942"/>
              <a:gd name="connsiteY6-510" fmla="*/ 6083402 h 6185449"/>
              <a:gd name="connsiteX7-511" fmla="*/ 3622661 w 4663942"/>
              <a:gd name="connsiteY7-512" fmla="*/ 6098765 h 6185449"/>
              <a:gd name="connsiteX8-513" fmla="*/ 296071 w 4663942"/>
              <a:gd name="connsiteY8-514" fmla="*/ 6183613 h 6185449"/>
              <a:gd name="connsiteX9-515" fmla="*/ 133459 w 4663942"/>
              <a:gd name="connsiteY9-516" fmla="*/ 6185449 h 6185449"/>
              <a:gd name="connsiteX10-517" fmla="*/ 683665 w 4663942"/>
              <a:gd name="connsiteY10-518" fmla="*/ 4648516 h 6185449"/>
              <a:gd name="connsiteX11-519" fmla="*/ 3726 w 4663942"/>
              <a:gd name="connsiteY11-520" fmla="*/ 1131593 h 6185449"/>
              <a:gd name="connsiteX12-521" fmla="*/ 240796 w 4663942"/>
              <a:gd name="connsiteY12-522" fmla="*/ 54896 h 6185449"/>
              <a:gd name="connsiteX13-523" fmla="*/ 264389 w 4663942"/>
              <a:gd name="connsiteY13-524" fmla="*/ 6178 h 6185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</a:cxnLst>
            <a:rect l="l" t="t" r="r" b="b"/>
            <a:pathLst>
              <a:path w="4663942" h="6185449">
                <a:moveTo>
                  <a:pt x="264389" y="6178"/>
                </a:moveTo>
                <a:lnTo>
                  <a:pt x="4467309" y="6178"/>
                </a:lnTo>
                <a:cubicBezTo>
                  <a:pt x="4466813" y="6667"/>
                  <a:pt x="4664438" y="-465"/>
                  <a:pt x="4663942" y="24"/>
                </a:cubicBezTo>
                <a:cubicBezTo>
                  <a:pt x="4118428" y="296324"/>
                  <a:pt x="3605690" y="626476"/>
                  <a:pt x="3520649" y="1459840"/>
                </a:cubicBezTo>
                <a:cubicBezTo>
                  <a:pt x="3435608" y="2293204"/>
                  <a:pt x="4395972" y="3640332"/>
                  <a:pt x="4153695" y="5000209"/>
                </a:cubicBezTo>
                <a:cubicBezTo>
                  <a:pt x="4108268" y="5255186"/>
                  <a:pt x="4044295" y="5550003"/>
                  <a:pt x="3963244" y="5865805"/>
                </a:cubicBezTo>
                <a:lnTo>
                  <a:pt x="3898306" y="6083402"/>
                </a:lnTo>
                <a:lnTo>
                  <a:pt x="3622661" y="6098765"/>
                </a:lnTo>
                <a:cubicBezTo>
                  <a:pt x="2636517" y="6142986"/>
                  <a:pt x="1504001" y="6178058"/>
                  <a:pt x="296071" y="6183613"/>
                </a:cubicBezTo>
                <a:lnTo>
                  <a:pt x="133459" y="6185449"/>
                </a:lnTo>
                <a:cubicBezTo>
                  <a:pt x="396267" y="5650950"/>
                  <a:pt x="608931" y="5107182"/>
                  <a:pt x="683665" y="4648516"/>
                </a:cubicBezTo>
                <a:cubicBezTo>
                  <a:pt x="882957" y="3425408"/>
                  <a:pt x="-66542" y="2061054"/>
                  <a:pt x="3726" y="1131593"/>
                </a:cubicBezTo>
                <a:cubicBezTo>
                  <a:pt x="34646" y="722604"/>
                  <a:pt x="105021" y="366861"/>
                  <a:pt x="240796" y="54896"/>
                </a:cubicBezTo>
                <a:lnTo>
                  <a:pt x="264389" y="6178"/>
                </a:lnTo>
                <a:close/>
              </a:path>
            </a:pathLst>
          </a:custGeom>
          <a:solidFill>
            <a:srgbClr val="01C48C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27" name="图形 2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67325" y="128610"/>
            <a:ext cx="8142168" cy="613670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695065" y="4514407"/>
            <a:ext cx="2545715" cy="573825"/>
            <a:chOff x="695065" y="4514407"/>
            <a:chExt cx="2545715" cy="573825"/>
          </a:xfrm>
        </p:grpSpPr>
        <p:sp>
          <p:nvSpPr>
            <p:cNvPr id="3" name="矩形: 圆角 2"/>
            <p:cNvSpPr/>
            <p:nvPr/>
          </p:nvSpPr>
          <p:spPr>
            <a:xfrm>
              <a:off x="695065" y="4514407"/>
              <a:ext cx="2545715" cy="5738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ln w="12700" cap="rnd">
              <a:gradFill>
                <a:gsLst>
                  <a:gs pos="0">
                    <a:srgbClr val="01C48C"/>
                  </a:gs>
                  <a:gs pos="100000">
                    <a:srgbClr val="01DFA0"/>
                  </a:gs>
                </a:gsLst>
                <a:lin ang="0" scaled="0"/>
              </a:gradFill>
              <a:round/>
            </a:ln>
            <a:effectLst>
              <a:outerShdw blurRad="317500" dist="1270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383666" y="4601264"/>
              <a:ext cx="180403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彙報人：</a:t>
              </a:r>
              <a:r>
                <a:rPr lang="en-US" altLang="zh-CN" sz="2000" dirty="0">
                  <a:solidFill>
                    <a:prstClr val="white"/>
                  </a:solidFill>
                  <a:latin typeface="Sinter Regular" panose="020B0500000000000000" pitchFamily="34" charset="-122"/>
                  <a:ea typeface="Sinter Regular" panose="020B0500000000000000" pitchFamily="34" charset="-122"/>
                </a:rPr>
                <a:t>XXX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932064" y="4627806"/>
              <a:ext cx="347026" cy="347026"/>
              <a:chOff x="932064" y="4627806"/>
              <a:chExt cx="347026" cy="347026"/>
            </a:xfrm>
          </p:grpSpPr>
          <p:sp>
            <p:nvSpPr>
              <p:cNvPr id="82" name="任意多边形: 形状 81"/>
              <p:cNvSpPr/>
              <p:nvPr/>
            </p:nvSpPr>
            <p:spPr>
              <a:xfrm>
                <a:off x="932064" y="4627806"/>
                <a:ext cx="347026" cy="347026"/>
              </a:xfrm>
              <a:custGeom>
                <a:avLst/>
                <a:gdLst>
                  <a:gd name="connsiteX0" fmla="*/ 134938 w 269875"/>
                  <a:gd name="connsiteY0" fmla="*/ 269875 h 269875"/>
                  <a:gd name="connsiteX1" fmla="*/ 269875 w 269875"/>
                  <a:gd name="connsiteY1" fmla="*/ 134938 h 269875"/>
                  <a:gd name="connsiteX2" fmla="*/ 134938 w 269875"/>
                  <a:gd name="connsiteY2" fmla="*/ 0 h 269875"/>
                  <a:gd name="connsiteX3" fmla="*/ 0 w 269875"/>
                  <a:gd name="connsiteY3" fmla="*/ 134938 h 269875"/>
                  <a:gd name="connsiteX4" fmla="*/ 134938 w 269875"/>
                  <a:gd name="connsiteY4" fmla="*/ 269875 h 269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9875" h="269875">
                    <a:moveTo>
                      <a:pt x="134938" y="269875"/>
                    </a:moveTo>
                    <a:cubicBezTo>
                      <a:pt x="209461" y="269875"/>
                      <a:pt x="269875" y="209461"/>
                      <a:pt x="269875" y="134938"/>
                    </a:cubicBezTo>
                    <a:cubicBezTo>
                      <a:pt x="269875" y="60414"/>
                      <a:pt x="209461" y="0"/>
                      <a:pt x="134938" y="0"/>
                    </a:cubicBezTo>
                    <a:cubicBezTo>
                      <a:pt x="60414" y="0"/>
                      <a:pt x="0" y="60414"/>
                      <a:pt x="0" y="134938"/>
                    </a:cubicBezTo>
                    <a:cubicBezTo>
                      <a:pt x="0" y="209461"/>
                      <a:pt x="60414" y="269875"/>
                      <a:pt x="134938" y="269875"/>
                    </a:cubicBezTo>
                    <a:close/>
                  </a:path>
                </a:pathLst>
              </a:custGeom>
              <a:noFill/>
              <a:ln w="20241" cap="rnd">
                <a:solidFill>
                  <a:schemeClr val="tx1"/>
                </a:solidFill>
                <a:prstDash val="solid"/>
                <a:round/>
              </a:ln>
              <a:effectLst/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1062198" y="4705887"/>
                <a:ext cx="86756" cy="86756"/>
              </a:xfrm>
              <a:custGeom>
                <a:avLst/>
                <a:gdLst>
                  <a:gd name="connsiteX0" fmla="*/ 33734 w 67468"/>
                  <a:gd name="connsiteY0" fmla="*/ 67469 h 67468"/>
                  <a:gd name="connsiteX1" fmla="*/ 67469 w 67468"/>
                  <a:gd name="connsiteY1" fmla="*/ 33734 h 67468"/>
                  <a:gd name="connsiteX2" fmla="*/ 33734 w 67468"/>
                  <a:gd name="connsiteY2" fmla="*/ 0 h 67468"/>
                  <a:gd name="connsiteX3" fmla="*/ 0 w 67468"/>
                  <a:gd name="connsiteY3" fmla="*/ 33734 h 67468"/>
                  <a:gd name="connsiteX4" fmla="*/ 33734 w 67468"/>
                  <a:gd name="connsiteY4" fmla="*/ 67469 h 67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468" h="67468">
                    <a:moveTo>
                      <a:pt x="33734" y="67469"/>
                    </a:moveTo>
                    <a:cubicBezTo>
                      <a:pt x="52365" y="67469"/>
                      <a:pt x="67469" y="52365"/>
                      <a:pt x="67469" y="33734"/>
                    </a:cubicBezTo>
                    <a:cubicBezTo>
                      <a:pt x="67469" y="15104"/>
                      <a:pt x="52365" y="0"/>
                      <a:pt x="33734" y="0"/>
                    </a:cubicBezTo>
                    <a:cubicBezTo>
                      <a:pt x="15104" y="0"/>
                      <a:pt x="0" y="15104"/>
                      <a:pt x="0" y="33734"/>
                    </a:cubicBezTo>
                    <a:cubicBezTo>
                      <a:pt x="0" y="52365"/>
                      <a:pt x="15104" y="67469"/>
                      <a:pt x="33734" y="67469"/>
                    </a:cubicBezTo>
                    <a:close/>
                  </a:path>
                </a:pathLst>
              </a:custGeom>
              <a:solidFill>
                <a:schemeClr val="tx1"/>
              </a:solidFill>
              <a:ln w="20241" cap="rnd">
                <a:solidFill>
                  <a:schemeClr val="tx1"/>
                </a:solidFill>
                <a:prstDash val="solid"/>
                <a:round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984314" y="4844698"/>
                <a:ext cx="242526" cy="128284"/>
              </a:xfrm>
              <a:custGeom>
                <a:avLst/>
                <a:gdLst>
                  <a:gd name="connsiteX0" fmla="*/ 0 w 188606"/>
                  <a:gd name="connsiteY0" fmla="*/ 62962 h 62961"/>
                  <a:gd name="connsiteX1" fmla="*/ 67320 w 188606"/>
                  <a:gd name="connsiteY1" fmla="*/ 0 h 62961"/>
                  <a:gd name="connsiteX2" fmla="*/ 121295 w 188606"/>
                  <a:gd name="connsiteY2" fmla="*/ 0 h 62961"/>
                  <a:gd name="connsiteX3" fmla="*/ 188607 w 188606"/>
                  <a:gd name="connsiteY3" fmla="*/ 62822 h 62961"/>
                  <a:gd name="connsiteX0-1" fmla="*/ 0 w 188607"/>
                  <a:gd name="connsiteY0-2" fmla="*/ 62962 h 62962"/>
                  <a:gd name="connsiteX1-3" fmla="*/ 67320 w 188607"/>
                  <a:gd name="connsiteY1-4" fmla="*/ 0 h 62962"/>
                  <a:gd name="connsiteX2-5" fmla="*/ 121295 w 188607"/>
                  <a:gd name="connsiteY2-6" fmla="*/ 0 h 62962"/>
                  <a:gd name="connsiteX3-7" fmla="*/ 188607 w 188607"/>
                  <a:gd name="connsiteY3-8" fmla="*/ 62822 h 62962"/>
                  <a:gd name="connsiteX4" fmla="*/ 0 w 188607"/>
                  <a:gd name="connsiteY4" fmla="*/ 62962 h 62962"/>
                  <a:gd name="connsiteX0-9" fmla="*/ 0 w 188607"/>
                  <a:gd name="connsiteY0-10" fmla="*/ 62962 h 89480"/>
                  <a:gd name="connsiteX1-11" fmla="*/ 67320 w 188607"/>
                  <a:gd name="connsiteY1-12" fmla="*/ 0 h 89480"/>
                  <a:gd name="connsiteX2-13" fmla="*/ 121295 w 188607"/>
                  <a:gd name="connsiteY2-14" fmla="*/ 0 h 89480"/>
                  <a:gd name="connsiteX3-15" fmla="*/ 188607 w 188607"/>
                  <a:gd name="connsiteY3-16" fmla="*/ 62822 h 89480"/>
                  <a:gd name="connsiteX4-17" fmla="*/ 0 w 188607"/>
                  <a:gd name="connsiteY4-18" fmla="*/ 62962 h 89480"/>
                  <a:gd name="connsiteX0-19" fmla="*/ 0 w 188607"/>
                  <a:gd name="connsiteY0-20" fmla="*/ 62962 h 97761"/>
                  <a:gd name="connsiteX1-21" fmla="*/ 67320 w 188607"/>
                  <a:gd name="connsiteY1-22" fmla="*/ 0 h 97761"/>
                  <a:gd name="connsiteX2-23" fmla="*/ 121295 w 188607"/>
                  <a:gd name="connsiteY2-24" fmla="*/ 0 h 97761"/>
                  <a:gd name="connsiteX3-25" fmla="*/ 188607 w 188607"/>
                  <a:gd name="connsiteY3-26" fmla="*/ 62822 h 97761"/>
                  <a:gd name="connsiteX4-27" fmla="*/ 0 w 188607"/>
                  <a:gd name="connsiteY4-28" fmla="*/ 62962 h 97761"/>
                  <a:gd name="connsiteX0-29" fmla="*/ 0 w 188607"/>
                  <a:gd name="connsiteY0-30" fmla="*/ 62962 h 100786"/>
                  <a:gd name="connsiteX1-31" fmla="*/ 67320 w 188607"/>
                  <a:gd name="connsiteY1-32" fmla="*/ 0 h 100786"/>
                  <a:gd name="connsiteX2-33" fmla="*/ 121295 w 188607"/>
                  <a:gd name="connsiteY2-34" fmla="*/ 0 h 100786"/>
                  <a:gd name="connsiteX3-35" fmla="*/ 188607 w 188607"/>
                  <a:gd name="connsiteY3-36" fmla="*/ 62822 h 100786"/>
                  <a:gd name="connsiteX4-37" fmla="*/ 0 w 188607"/>
                  <a:gd name="connsiteY4-38" fmla="*/ 62962 h 100786"/>
                  <a:gd name="connsiteX0-39" fmla="*/ 0 w 188607"/>
                  <a:gd name="connsiteY0-40" fmla="*/ 62962 h 100651"/>
                  <a:gd name="connsiteX1-41" fmla="*/ 67320 w 188607"/>
                  <a:gd name="connsiteY1-42" fmla="*/ 0 h 100651"/>
                  <a:gd name="connsiteX2-43" fmla="*/ 121295 w 188607"/>
                  <a:gd name="connsiteY2-44" fmla="*/ 0 h 100651"/>
                  <a:gd name="connsiteX3-45" fmla="*/ 188607 w 188607"/>
                  <a:gd name="connsiteY3-46" fmla="*/ 62822 h 100651"/>
                  <a:gd name="connsiteX4-47" fmla="*/ 0 w 188607"/>
                  <a:gd name="connsiteY4-48" fmla="*/ 62962 h 100651"/>
                  <a:gd name="connsiteX0-49" fmla="*/ 0 w 188607"/>
                  <a:gd name="connsiteY0-50" fmla="*/ 62962 h 99172"/>
                  <a:gd name="connsiteX1-51" fmla="*/ 67320 w 188607"/>
                  <a:gd name="connsiteY1-52" fmla="*/ 0 h 99172"/>
                  <a:gd name="connsiteX2-53" fmla="*/ 121295 w 188607"/>
                  <a:gd name="connsiteY2-54" fmla="*/ 0 h 99172"/>
                  <a:gd name="connsiteX3-55" fmla="*/ 188607 w 188607"/>
                  <a:gd name="connsiteY3-56" fmla="*/ 62822 h 99172"/>
                  <a:gd name="connsiteX4-57" fmla="*/ 0 w 188607"/>
                  <a:gd name="connsiteY4-58" fmla="*/ 62962 h 99172"/>
                  <a:gd name="connsiteX0-59" fmla="*/ 0 w 188607"/>
                  <a:gd name="connsiteY0-60" fmla="*/ 62962 h 99708"/>
                  <a:gd name="connsiteX1-61" fmla="*/ 67320 w 188607"/>
                  <a:gd name="connsiteY1-62" fmla="*/ 0 h 99708"/>
                  <a:gd name="connsiteX2-63" fmla="*/ 121295 w 188607"/>
                  <a:gd name="connsiteY2-64" fmla="*/ 0 h 99708"/>
                  <a:gd name="connsiteX3-65" fmla="*/ 188607 w 188607"/>
                  <a:gd name="connsiteY3-66" fmla="*/ 62822 h 99708"/>
                  <a:gd name="connsiteX4-67" fmla="*/ 0 w 188607"/>
                  <a:gd name="connsiteY4-68" fmla="*/ 62962 h 99708"/>
                  <a:gd name="connsiteX0-69" fmla="*/ 0 w 188607"/>
                  <a:gd name="connsiteY0-70" fmla="*/ 62962 h 99976"/>
                  <a:gd name="connsiteX1-71" fmla="*/ 67320 w 188607"/>
                  <a:gd name="connsiteY1-72" fmla="*/ 0 h 99976"/>
                  <a:gd name="connsiteX2-73" fmla="*/ 121295 w 188607"/>
                  <a:gd name="connsiteY2-74" fmla="*/ 0 h 99976"/>
                  <a:gd name="connsiteX3-75" fmla="*/ 188607 w 188607"/>
                  <a:gd name="connsiteY3-76" fmla="*/ 62822 h 99976"/>
                  <a:gd name="connsiteX4-77" fmla="*/ 0 w 188607"/>
                  <a:gd name="connsiteY4-78" fmla="*/ 62962 h 99976"/>
                  <a:gd name="connsiteX0-79" fmla="*/ 0 w 188607"/>
                  <a:gd name="connsiteY0-80" fmla="*/ 62962 h 100111"/>
                  <a:gd name="connsiteX1-81" fmla="*/ 67320 w 188607"/>
                  <a:gd name="connsiteY1-82" fmla="*/ 0 h 100111"/>
                  <a:gd name="connsiteX2-83" fmla="*/ 121295 w 188607"/>
                  <a:gd name="connsiteY2-84" fmla="*/ 0 h 100111"/>
                  <a:gd name="connsiteX3-85" fmla="*/ 188607 w 188607"/>
                  <a:gd name="connsiteY3-86" fmla="*/ 62822 h 100111"/>
                  <a:gd name="connsiteX4-87" fmla="*/ 0 w 188607"/>
                  <a:gd name="connsiteY4-88" fmla="*/ 62962 h 100111"/>
                  <a:gd name="connsiteX0-89" fmla="*/ 0 w 188607"/>
                  <a:gd name="connsiteY0-90" fmla="*/ 62962 h 95361"/>
                  <a:gd name="connsiteX1-91" fmla="*/ 67320 w 188607"/>
                  <a:gd name="connsiteY1-92" fmla="*/ 0 h 95361"/>
                  <a:gd name="connsiteX2-93" fmla="*/ 121295 w 188607"/>
                  <a:gd name="connsiteY2-94" fmla="*/ 0 h 95361"/>
                  <a:gd name="connsiteX3-95" fmla="*/ 188607 w 188607"/>
                  <a:gd name="connsiteY3-96" fmla="*/ 62822 h 95361"/>
                  <a:gd name="connsiteX4-97" fmla="*/ 0 w 188607"/>
                  <a:gd name="connsiteY4-98" fmla="*/ 62962 h 95361"/>
                  <a:gd name="connsiteX0-99" fmla="*/ 0 w 188607"/>
                  <a:gd name="connsiteY0-100" fmla="*/ 62962 h 99305"/>
                  <a:gd name="connsiteX1-101" fmla="*/ 67320 w 188607"/>
                  <a:gd name="connsiteY1-102" fmla="*/ 0 h 99305"/>
                  <a:gd name="connsiteX2-103" fmla="*/ 121295 w 188607"/>
                  <a:gd name="connsiteY2-104" fmla="*/ 0 h 99305"/>
                  <a:gd name="connsiteX3-105" fmla="*/ 188607 w 188607"/>
                  <a:gd name="connsiteY3-106" fmla="*/ 62822 h 99305"/>
                  <a:gd name="connsiteX4-107" fmla="*/ 0 w 188607"/>
                  <a:gd name="connsiteY4-108" fmla="*/ 62962 h 99305"/>
                  <a:gd name="connsiteX0-109" fmla="*/ 0 w 188607"/>
                  <a:gd name="connsiteY0-110" fmla="*/ 62962 h 99764"/>
                  <a:gd name="connsiteX1-111" fmla="*/ 67320 w 188607"/>
                  <a:gd name="connsiteY1-112" fmla="*/ 0 h 99764"/>
                  <a:gd name="connsiteX2-113" fmla="*/ 121295 w 188607"/>
                  <a:gd name="connsiteY2-114" fmla="*/ 0 h 99764"/>
                  <a:gd name="connsiteX3-115" fmla="*/ 188607 w 188607"/>
                  <a:gd name="connsiteY3-116" fmla="*/ 62822 h 99764"/>
                  <a:gd name="connsiteX4-117" fmla="*/ 0 w 188607"/>
                  <a:gd name="connsiteY4-118" fmla="*/ 62962 h 99764"/>
                  <a:gd name="connsiteX0-119" fmla="*/ 0 w 188607"/>
                  <a:gd name="connsiteY0-120" fmla="*/ 62962 h 99994"/>
                  <a:gd name="connsiteX1-121" fmla="*/ 67320 w 188607"/>
                  <a:gd name="connsiteY1-122" fmla="*/ 0 h 99994"/>
                  <a:gd name="connsiteX2-123" fmla="*/ 121295 w 188607"/>
                  <a:gd name="connsiteY2-124" fmla="*/ 0 h 99994"/>
                  <a:gd name="connsiteX3-125" fmla="*/ 188607 w 188607"/>
                  <a:gd name="connsiteY3-126" fmla="*/ 62822 h 99994"/>
                  <a:gd name="connsiteX4-127" fmla="*/ 0 w 188607"/>
                  <a:gd name="connsiteY4-128" fmla="*/ 62962 h 99994"/>
                  <a:gd name="connsiteX0-129" fmla="*/ 0 w 188607"/>
                  <a:gd name="connsiteY0-130" fmla="*/ 62962 h 100226"/>
                  <a:gd name="connsiteX1-131" fmla="*/ 67320 w 188607"/>
                  <a:gd name="connsiteY1-132" fmla="*/ 0 h 100226"/>
                  <a:gd name="connsiteX2-133" fmla="*/ 121295 w 188607"/>
                  <a:gd name="connsiteY2-134" fmla="*/ 0 h 100226"/>
                  <a:gd name="connsiteX3-135" fmla="*/ 188607 w 188607"/>
                  <a:gd name="connsiteY3-136" fmla="*/ 62822 h 100226"/>
                  <a:gd name="connsiteX4-137" fmla="*/ 0 w 188607"/>
                  <a:gd name="connsiteY4-138" fmla="*/ 62962 h 100226"/>
                  <a:gd name="connsiteX0-139" fmla="*/ 0 w 188607"/>
                  <a:gd name="connsiteY0-140" fmla="*/ 62962 h 100575"/>
                  <a:gd name="connsiteX1-141" fmla="*/ 67320 w 188607"/>
                  <a:gd name="connsiteY1-142" fmla="*/ 0 h 100575"/>
                  <a:gd name="connsiteX2-143" fmla="*/ 121295 w 188607"/>
                  <a:gd name="connsiteY2-144" fmla="*/ 0 h 100575"/>
                  <a:gd name="connsiteX3-145" fmla="*/ 188607 w 188607"/>
                  <a:gd name="connsiteY3-146" fmla="*/ 62822 h 100575"/>
                  <a:gd name="connsiteX4-147" fmla="*/ 0 w 188607"/>
                  <a:gd name="connsiteY4-148" fmla="*/ 62962 h 100575"/>
                  <a:gd name="connsiteX0-149" fmla="*/ 0 w 188607"/>
                  <a:gd name="connsiteY0-150" fmla="*/ 62962 h 100809"/>
                  <a:gd name="connsiteX1-151" fmla="*/ 67320 w 188607"/>
                  <a:gd name="connsiteY1-152" fmla="*/ 0 h 100809"/>
                  <a:gd name="connsiteX2-153" fmla="*/ 121295 w 188607"/>
                  <a:gd name="connsiteY2-154" fmla="*/ 0 h 100809"/>
                  <a:gd name="connsiteX3-155" fmla="*/ 188607 w 188607"/>
                  <a:gd name="connsiteY3-156" fmla="*/ 62822 h 100809"/>
                  <a:gd name="connsiteX4-157" fmla="*/ 0 w 188607"/>
                  <a:gd name="connsiteY4-158" fmla="*/ 62962 h 100809"/>
                  <a:gd name="connsiteX0-159" fmla="*/ 0 w 188607"/>
                  <a:gd name="connsiteY0-160" fmla="*/ 62962 h 99764"/>
                  <a:gd name="connsiteX1-161" fmla="*/ 67320 w 188607"/>
                  <a:gd name="connsiteY1-162" fmla="*/ 0 h 99764"/>
                  <a:gd name="connsiteX2-163" fmla="*/ 121295 w 188607"/>
                  <a:gd name="connsiteY2-164" fmla="*/ 0 h 99764"/>
                  <a:gd name="connsiteX3-165" fmla="*/ 188607 w 188607"/>
                  <a:gd name="connsiteY3-166" fmla="*/ 62822 h 99764"/>
                  <a:gd name="connsiteX4-167" fmla="*/ 0 w 188607"/>
                  <a:gd name="connsiteY4-168" fmla="*/ 62962 h 99764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</a:cxnLst>
                <a:rect l="l" t="t" r="r" b="b"/>
                <a:pathLst>
                  <a:path w="188607" h="99764">
                    <a:moveTo>
                      <a:pt x="0" y="62962"/>
                    </a:moveTo>
                    <a:cubicBezTo>
                      <a:pt x="2319" y="27801"/>
                      <a:pt x="31573" y="0"/>
                      <a:pt x="67320" y="0"/>
                    </a:cubicBezTo>
                    <a:lnTo>
                      <a:pt x="121295" y="0"/>
                    </a:lnTo>
                    <a:cubicBezTo>
                      <a:pt x="156996" y="0"/>
                      <a:pt x="186220" y="27728"/>
                      <a:pt x="188607" y="62822"/>
                    </a:cubicBezTo>
                    <a:cubicBezTo>
                      <a:pt x="124407" y="116425"/>
                      <a:pt x="52890" y="107489"/>
                      <a:pt x="0" y="62962"/>
                    </a:cubicBezTo>
                    <a:close/>
                  </a:path>
                </a:pathLst>
              </a:custGeom>
              <a:solidFill>
                <a:schemeClr val="tx1"/>
              </a:solidFill>
              <a:ln w="20241" cap="rnd">
                <a:solidFill>
                  <a:schemeClr val="tx1"/>
                </a:solidFill>
                <a:prstDash val="solid"/>
                <a:round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</p:grpSp>
      <p:cxnSp>
        <p:nvCxnSpPr>
          <p:cNvPr id="15" name="直接连接符 14"/>
          <p:cNvCxnSpPr/>
          <p:nvPr/>
        </p:nvCxnSpPr>
        <p:spPr>
          <a:xfrm>
            <a:off x="681990" y="3160905"/>
            <a:ext cx="4131945" cy="0"/>
          </a:xfrm>
          <a:prstGeom prst="line">
            <a:avLst/>
          </a:prstGeom>
          <a:ln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544854" y="1439644"/>
            <a:ext cx="4415967" cy="1753235"/>
            <a:chOff x="544854" y="1439644"/>
            <a:chExt cx="4415967" cy="1753235"/>
          </a:xfrm>
        </p:grpSpPr>
        <p:sp>
          <p:nvSpPr>
            <p:cNvPr id="76" name="标题"/>
            <p:cNvSpPr txBox="1"/>
            <p:nvPr/>
          </p:nvSpPr>
          <p:spPr>
            <a:xfrm>
              <a:off x="544854" y="1439644"/>
              <a:ext cx="4394200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0" i="0" u="none" strike="noStrike" kern="1200" cap="none" spc="12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0">
                        <a:srgbClr val="01C48C"/>
                      </a:gs>
                    </a:gsLst>
                    <a:lin ang="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銷售部門工作彙報</a:t>
              </a:r>
              <a:r>
                <a:rPr kumimoji="0" lang="en-US" altLang="zh-CN" sz="5400" b="0" i="0" u="none" strike="noStrike" kern="1200" cap="none" spc="12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0">
                        <a:srgbClr val="01C48C"/>
                      </a:gs>
                    </a:gsLst>
                    <a:lin ang="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PPT</a:t>
              </a:r>
              <a:r>
                <a:rPr kumimoji="0" lang="zh-CN" altLang="en-US" sz="5400" b="0" i="0" u="none" strike="noStrike" kern="1200" cap="none" spc="12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0">
                        <a:srgbClr val="01C48C"/>
                      </a:gs>
                    </a:gsLst>
                    <a:lin ang="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範本</a:t>
              </a:r>
              <a:endParaRPr kumimoji="0" lang="zh-CN" altLang="en-US" sz="5400" b="0" i="0" u="none" strike="noStrike" kern="1200" cap="none" spc="12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0">
                      <a:srgbClr val="01C48C"/>
                    </a:gs>
                  </a:gsLst>
                  <a:lin ang="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21" name="装饰-圆环"/>
            <p:cNvSpPr/>
            <p:nvPr/>
          </p:nvSpPr>
          <p:spPr>
            <a:xfrm>
              <a:off x="4726561" y="1553445"/>
              <a:ext cx="234260" cy="234260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" name="装饰-圆环"/>
            <p:cNvSpPr/>
            <p:nvPr/>
          </p:nvSpPr>
          <p:spPr>
            <a:xfrm>
              <a:off x="606701" y="2332739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64" name="文本框 63"/>
          <p:cNvSpPr txBox="1"/>
          <p:nvPr/>
        </p:nvSpPr>
        <p:spPr>
          <a:xfrm>
            <a:off x="591368" y="3203255"/>
            <a:ext cx="4394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可以將對這份彙報演示的一些說明放在這裏，或者其他一些想要說明的話；可以將對這份彙報</a:t>
            </a:r>
            <a:endParaRPr kumimoji="0" lang="zh-CN" altLang="en-US" sz="1400" b="0" i="0" u="none" strike="noStrike" kern="1200" cap="none" spc="12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grpSp>
        <p:nvGrpSpPr>
          <p:cNvPr id="208" name="组合 207"/>
          <p:cNvGrpSpPr/>
          <p:nvPr/>
        </p:nvGrpSpPr>
        <p:grpSpPr>
          <a:xfrm>
            <a:off x="695327" y="548998"/>
            <a:ext cx="625874" cy="291962"/>
            <a:chOff x="10439707" y="548998"/>
            <a:chExt cx="625874" cy="291962"/>
          </a:xfrm>
        </p:grpSpPr>
        <p:sp>
          <p:nvSpPr>
            <p:cNvPr id="209" name="矩形 208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0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695325" y="545833"/>
            <a:ext cx="291962" cy="291962"/>
            <a:chOff x="12715207" y="-1142642"/>
            <a:chExt cx="291962" cy="291962"/>
          </a:xfrm>
        </p:grpSpPr>
        <p:sp>
          <p:nvSpPr>
            <p:cNvPr id="126" name="矩形: 圆角 125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7" name="矩形: 圆角 126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8" name="矩形: 圆角 127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9" name="矩形: 圆角 128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589700" y="5298772"/>
            <a:ext cx="7477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Lorem ipsum dolor sit amet, consectetuer adipiscing elit.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massa.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posuere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 magna sed pulvinar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ultricius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ipsumlet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consectetuer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massa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c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0870801" y="548998"/>
            <a:ext cx="625874" cy="291962"/>
            <a:chOff x="10439707" y="548998"/>
            <a:chExt cx="625874" cy="291962"/>
          </a:xfrm>
        </p:grpSpPr>
        <p:sp>
          <p:nvSpPr>
            <p:cNvPr id="55" name="矩形 54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sp>
        <p:nvSpPr>
          <p:cNvPr id="77" name="矩形: 圆角 76"/>
          <p:cNvSpPr/>
          <p:nvPr/>
        </p:nvSpPr>
        <p:spPr>
          <a:xfrm>
            <a:off x="1771639" y="1209354"/>
            <a:ext cx="8648719" cy="3172061"/>
          </a:xfrm>
          <a:prstGeom prst="roundRect">
            <a:avLst>
              <a:gd name="adj" fmla="val 3697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rPr>
              <a:t>y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699855" y="1343482"/>
            <a:ext cx="2809875" cy="2646045"/>
            <a:chOff x="684826" y="1392975"/>
            <a:chExt cx="2809875" cy="2646045"/>
          </a:xfrm>
        </p:grpSpPr>
        <p:sp>
          <p:nvSpPr>
            <p:cNvPr id="112" name="文本框 111"/>
            <p:cNvSpPr txBox="1"/>
            <p:nvPr/>
          </p:nvSpPr>
          <p:spPr>
            <a:xfrm>
              <a:off x="684826" y="1392975"/>
              <a:ext cx="2809875" cy="2646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Medium" panose="020B0504030202030204" pitchFamily="34" charset="0"/>
                  <a:ea typeface="DengXian" panose="02010600030101010101" charset="-122"/>
                  <a:cs typeface="+mn-cs"/>
                </a:rPr>
                <a:t>03</a:t>
              </a:r>
              <a:endParaRPr kumimoji="0" lang="zh-CN" altLang="en-US" sz="1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3" name="装饰-圆环"/>
            <p:cNvSpPr/>
            <p:nvPr/>
          </p:nvSpPr>
          <p:spPr>
            <a:xfrm>
              <a:off x="3060001" y="2000509"/>
              <a:ext cx="234260" cy="234260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4" name="装饰-圆环"/>
            <p:cNvSpPr/>
            <p:nvPr/>
          </p:nvSpPr>
          <p:spPr>
            <a:xfrm>
              <a:off x="1391593" y="3384335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260991" y="1626946"/>
            <a:ext cx="4281263" cy="2297442"/>
            <a:chOff x="4174842" y="1626946"/>
            <a:chExt cx="4281263" cy="2297442"/>
          </a:xfrm>
        </p:grpSpPr>
        <p:sp>
          <p:nvSpPr>
            <p:cNvPr id="115" name="文本框 114"/>
            <p:cNvSpPr txBox="1"/>
            <p:nvPr/>
          </p:nvSpPr>
          <p:spPr>
            <a:xfrm>
              <a:off x="4174842" y="1626946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116" name="装饰-圆环"/>
            <p:cNvSpPr/>
            <p:nvPr/>
          </p:nvSpPr>
          <p:spPr>
            <a:xfrm>
              <a:off x="4307577" y="2509664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7" name="装饰-圆环"/>
            <p:cNvSpPr/>
            <p:nvPr/>
          </p:nvSpPr>
          <p:spPr>
            <a:xfrm>
              <a:off x="4307577" y="3080897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8" name="装饰-圆环"/>
            <p:cNvSpPr/>
            <p:nvPr/>
          </p:nvSpPr>
          <p:spPr>
            <a:xfrm>
              <a:off x="4307577" y="3652898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4578120" y="2413622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這裏是要點一，或是一些說明資訊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0" name="文本框 119"/>
            <p:cNvSpPr txBox="1"/>
            <p:nvPr/>
          </p:nvSpPr>
          <p:spPr>
            <a:xfrm>
              <a:off x="4578120" y="2984855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這裏是要點二，或是一些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4578120" y="3556088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這裏是要點三，或是一些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</p:grpSp>
      <p:pic>
        <p:nvPicPr>
          <p:cNvPr id="48" name="图形 4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0149" y="2633485"/>
            <a:ext cx="8493317" cy="64013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矩形: 圆角 124"/>
          <p:cNvSpPr/>
          <p:nvPr/>
        </p:nvSpPr>
        <p:spPr>
          <a:xfrm>
            <a:off x="3035807" y="352641"/>
            <a:ext cx="6120386" cy="74347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7625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92" name="组合 191"/>
          <p:cNvGrpSpPr/>
          <p:nvPr/>
        </p:nvGrpSpPr>
        <p:grpSpPr>
          <a:xfrm>
            <a:off x="4570903" y="431988"/>
            <a:ext cx="3050195" cy="583565"/>
            <a:chOff x="3942981" y="431988"/>
            <a:chExt cx="3050195" cy="583565"/>
          </a:xfrm>
        </p:grpSpPr>
        <p:sp>
          <p:nvSpPr>
            <p:cNvPr id="119" name="文本框 118"/>
            <p:cNvSpPr txBox="1"/>
            <p:nvPr/>
          </p:nvSpPr>
          <p:spPr>
            <a:xfrm>
              <a:off x="3942981" y="431988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120" name="装饰-圆环"/>
            <p:cNvSpPr/>
            <p:nvPr/>
          </p:nvSpPr>
          <p:spPr>
            <a:xfrm>
              <a:off x="6767683" y="448351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1" name="装饰-圆环"/>
            <p:cNvSpPr/>
            <p:nvPr/>
          </p:nvSpPr>
          <p:spPr>
            <a:xfrm>
              <a:off x="3982139" y="800009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32" name="组合 131"/>
          <p:cNvGrpSpPr/>
          <p:nvPr/>
        </p:nvGrpSpPr>
        <p:grpSpPr>
          <a:xfrm>
            <a:off x="669069" y="1175458"/>
            <a:ext cx="1676400" cy="500952"/>
            <a:chOff x="669069" y="1605675"/>
            <a:chExt cx="1676400" cy="500952"/>
          </a:xfrm>
        </p:grpSpPr>
        <p:sp>
          <p:nvSpPr>
            <p:cNvPr id="110" name="矩形: 圆角 109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sp>
        <p:nvSpPr>
          <p:cNvPr id="127" name="左大括号 126"/>
          <p:cNvSpPr/>
          <p:nvPr/>
        </p:nvSpPr>
        <p:spPr>
          <a:xfrm flipH="1">
            <a:off x="2401622" y="1422967"/>
            <a:ext cx="530993" cy="3096768"/>
          </a:xfrm>
          <a:prstGeom prst="leftBrace">
            <a:avLst>
              <a:gd name="adj1" fmla="val 51969"/>
              <a:gd name="adj2" fmla="val 49963"/>
            </a:avLst>
          </a:prstGeom>
          <a:ln w="9525" cap="rnd">
            <a:gradFill>
              <a:gsLst>
                <a:gs pos="0">
                  <a:srgbClr val="01DFA0"/>
                </a:gs>
                <a:gs pos="100000">
                  <a:srgbClr val="01C48C"/>
                </a:gs>
              </a:gsLst>
              <a:lin ang="5400000" scaled="1"/>
            </a:gra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4" name="矩形: 圆角 133"/>
          <p:cNvSpPr/>
          <p:nvPr/>
        </p:nvSpPr>
        <p:spPr>
          <a:xfrm>
            <a:off x="669069" y="2206006"/>
            <a:ext cx="1676400" cy="500952"/>
          </a:xfrm>
          <a:prstGeom prst="roundRect">
            <a:avLst>
              <a:gd name="adj" fmla="val 50000"/>
            </a:avLst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1004568" y="2287205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要點標籤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grpSp>
        <p:nvGrpSpPr>
          <p:cNvPr id="136" name="组合 135"/>
          <p:cNvGrpSpPr/>
          <p:nvPr/>
        </p:nvGrpSpPr>
        <p:grpSpPr>
          <a:xfrm>
            <a:off x="669069" y="3236554"/>
            <a:ext cx="1676400" cy="500952"/>
            <a:chOff x="669069" y="1605675"/>
            <a:chExt cx="1676400" cy="500952"/>
          </a:xfrm>
        </p:grpSpPr>
        <p:sp>
          <p:nvSpPr>
            <p:cNvPr id="137" name="矩形: 圆角 136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669069" y="4267102"/>
            <a:ext cx="1676400" cy="500952"/>
            <a:chOff x="669069" y="1605675"/>
            <a:chExt cx="1676400" cy="500952"/>
          </a:xfrm>
        </p:grpSpPr>
        <p:sp>
          <p:nvSpPr>
            <p:cNvPr id="140" name="矩形: 圆角 139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41" name="文本框 140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66" name="组合 165"/>
          <p:cNvGrpSpPr/>
          <p:nvPr/>
        </p:nvGrpSpPr>
        <p:grpSpPr>
          <a:xfrm>
            <a:off x="9861160" y="1175458"/>
            <a:ext cx="1676400" cy="500952"/>
            <a:chOff x="669069" y="1605675"/>
            <a:chExt cx="1676400" cy="500952"/>
          </a:xfrm>
        </p:grpSpPr>
        <p:sp>
          <p:nvSpPr>
            <p:cNvPr id="167" name="矩形: 圆角 166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8" name="文本框 167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69" name="组合 168"/>
          <p:cNvGrpSpPr/>
          <p:nvPr/>
        </p:nvGrpSpPr>
        <p:grpSpPr>
          <a:xfrm>
            <a:off x="9861160" y="2206006"/>
            <a:ext cx="1676400" cy="500952"/>
            <a:chOff x="669069" y="1605675"/>
            <a:chExt cx="1676400" cy="500952"/>
          </a:xfrm>
        </p:grpSpPr>
        <p:sp>
          <p:nvSpPr>
            <p:cNvPr id="170" name="矩形: 圆角 169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1" name="文本框 170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sp>
        <p:nvSpPr>
          <p:cNvPr id="173" name="矩形: 圆角 172"/>
          <p:cNvSpPr/>
          <p:nvPr/>
        </p:nvSpPr>
        <p:spPr>
          <a:xfrm>
            <a:off x="9861160" y="3236554"/>
            <a:ext cx="1676400" cy="500952"/>
          </a:xfrm>
          <a:prstGeom prst="roundRect">
            <a:avLst>
              <a:gd name="adj" fmla="val 50000"/>
            </a:avLst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10196659" y="3317753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要點標籤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grpSp>
        <p:nvGrpSpPr>
          <p:cNvPr id="175" name="组合 174"/>
          <p:cNvGrpSpPr/>
          <p:nvPr/>
        </p:nvGrpSpPr>
        <p:grpSpPr>
          <a:xfrm>
            <a:off x="9861160" y="4267102"/>
            <a:ext cx="1676400" cy="500952"/>
            <a:chOff x="669069" y="1605675"/>
            <a:chExt cx="1676400" cy="500952"/>
          </a:xfrm>
        </p:grpSpPr>
        <p:sp>
          <p:nvSpPr>
            <p:cNvPr id="176" name="矩形: 圆角 175"/>
            <p:cNvSpPr/>
            <p:nvPr/>
          </p:nvSpPr>
          <p:spPr>
            <a:xfrm>
              <a:off x="669069" y="1605675"/>
              <a:ext cx="1676400" cy="500952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1004568" y="168687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187" name="组合 186"/>
          <p:cNvGrpSpPr/>
          <p:nvPr/>
        </p:nvGrpSpPr>
        <p:grpSpPr>
          <a:xfrm>
            <a:off x="3009383" y="1983609"/>
            <a:ext cx="6173235" cy="1976294"/>
            <a:chOff x="3009383" y="1827756"/>
            <a:chExt cx="6173235" cy="1976294"/>
          </a:xfrm>
        </p:grpSpPr>
        <p:cxnSp>
          <p:nvCxnSpPr>
            <p:cNvPr id="180" name="直接连接符 179"/>
            <p:cNvCxnSpPr/>
            <p:nvPr/>
          </p:nvCxnSpPr>
          <p:spPr>
            <a:xfrm flipH="1">
              <a:off x="4522444" y="2861623"/>
              <a:ext cx="742428" cy="0"/>
            </a:xfrm>
            <a:prstGeom prst="line">
              <a:avLst/>
            </a:prstGeom>
            <a:ln w="9525" cap="rnd">
              <a:gradFill>
                <a:gsLst>
                  <a:gs pos="0">
                    <a:srgbClr val="01DFA0"/>
                  </a:gs>
                  <a:gs pos="100000">
                    <a:srgbClr val="01C48C"/>
                  </a:gs>
                </a:gsLst>
                <a:lin ang="0" scaled="0"/>
              </a:gradFill>
              <a:prstDash val="lgDash"/>
              <a:round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/>
            <p:nvPr/>
          </p:nvSpPr>
          <p:spPr>
            <a:xfrm>
              <a:off x="3009383" y="1977703"/>
              <a:ext cx="1676400" cy="1676400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39" name="图形 46"/>
            <p:cNvGrpSpPr/>
            <p:nvPr/>
          </p:nvGrpSpPr>
          <p:grpSpPr>
            <a:xfrm>
              <a:off x="3548081" y="2289339"/>
              <a:ext cx="599003" cy="603480"/>
              <a:chOff x="8934414" y="3629132"/>
              <a:chExt cx="987582" cy="987582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41" name="任意多边形: 形状 40"/>
              <p:cNvSpPr/>
              <p:nvPr/>
            </p:nvSpPr>
            <p:spPr>
              <a:xfrm>
                <a:off x="8949844" y="3644562"/>
                <a:ext cx="956720" cy="956720"/>
              </a:xfrm>
              <a:custGeom>
                <a:avLst/>
                <a:gdLst>
                  <a:gd name="connsiteX0" fmla="*/ 879565 w 956720"/>
                  <a:gd name="connsiteY0" fmla="*/ 154310 h 956720"/>
                  <a:gd name="connsiteX1" fmla="*/ 833272 w 956720"/>
                  <a:gd name="connsiteY1" fmla="*/ 154310 h 956720"/>
                  <a:gd name="connsiteX2" fmla="*/ 833272 w 956720"/>
                  <a:gd name="connsiteY2" fmla="*/ 0 h 956720"/>
                  <a:gd name="connsiteX3" fmla="*/ 123448 w 956720"/>
                  <a:gd name="connsiteY3" fmla="*/ 0 h 956720"/>
                  <a:gd name="connsiteX4" fmla="*/ 123448 w 956720"/>
                  <a:gd name="connsiteY4" fmla="*/ 154310 h 956720"/>
                  <a:gd name="connsiteX5" fmla="*/ 77155 w 956720"/>
                  <a:gd name="connsiteY5" fmla="*/ 154310 h 956720"/>
                  <a:gd name="connsiteX6" fmla="*/ 0 w 956720"/>
                  <a:gd name="connsiteY6" fmla="*/ 231465 h 956720"/>
                  <a:gd name="connsiteX7" fmla="*/ 0 w 956720"/>
                  <a:gd name="connsiteY7" fmla="*/ 694394 h 956720"/>
                  <a:gd name="connsiteX8" fmla="*/ 77155 w 956720"/>
                  <a:gd name="connsiteY8" fmla="*/ 771548 h 956720"/>
                  <a:gd name="connsiteX9" fmla="*/ 345376 w 956720"/>
                  <a:gd name="connsiteY9" fmla="*/ 771548 h 956720"/>
                  <a:gd name="connsiteX10" fmla="*/ 314514 w 956720"/>
                  <a:gd name="connsiteY10" fmla="*/ 833272 h 956720"/>
                  <a:gd name="connsiteX11" fmla="*/ 293188 w 956720"/>
                  <a:gd name="connsiteY11" fmla="*/ 833272 h 956720"/>
                  <a:gd name="connsiteX12" fmla="*/ 216034 w 956720"/>
                  <a:gd name="connsiteY12" fmla="*/ 910427 h 956720"/>
                  <a:gd name="connsiteX13" fmla="*/ 216034 w 956720"/>
                  <a:gd name="connsiteY13" fmla="*/ 956720 h 956720"/>
                  <a:gd name="connsiteX14" fmla="*/ 740687 w 956720"/>
                  <a:gd name="connsiteY14" fmla="*/ 956720 h 956720"/>
                  <a:gd name="connsiteX15" fmla="*/ 740687 w 956720"/>
                  <a:gd name="connsiteY15" fmla="*/ 910427 h 956720"/>
                  <a:gd name="connsiteX16" fmla="*/ 663532 w 956720"/>
                  <a:gd name="connsiteY16" fmla="*/ 833272 h 956720"/>
                  <a:gd name="connsiteX17" fmla="*/ 642206 w 956720"/>
                  <a:gd name="connsiteY17" fmla="*/ 833272 h 956720"/>
                  <a:gd name="connsiteX18" fmla="*/ 611344 w 956720"/>
                  <a:gd name="connsiteY18" fmla="*/ 771548 h 956720"/>
                  <a:gd name="connsiteX19" fmla="*/ 879565 w 956720"/>
                  <a:gd name="connsiteY19" fmla="*/ 771548 h 956720"/>
                  <a:gd name="connsiteX20" fmla="*/ 956720 w 956720"/>
                  <a:gd name="connsiteY20" fmla="*/ 694394 h 956720"/>
                  <a:gd name="connsiteX21" fmla="*/ 956720 w 956720"/>
                  <a:gd name="connsiteY21" fmla="*/ 231465 h 956720"/>
                  <a:gd name="connsiteX22" fmla="*/ 879565 w 956720"/>
                  <a:gd name="connsiteY22" fmla="*/ 154310 h 956720"/>
                  <a:gd name="connsiteX23" fmla="*/ 833272 w 956720"/>
                  <a:gd name="connsiteY23" fmla="*/ 586377 h 956720"/>
                  <a:gd name="connsiteX24" fmla="*/ 833272 w 956720"/>
                  <a:gd name="connsiteY24" fmla="*/ 246896 h 956720"/>
                  <a:gd name="connsiteX25" fmla="*/ 864134 w 956720"/>
                  <a:gd name="connsiteY25" fmla="*/ 246896 h 956720"/>
                  <a:gd name="connsiteX26" fmla="*/ 864134 w 956720"/>
                  <a:gd name="connsiteY26" fmla="*/ 648101 h 956720"/>
                  <a:gd name="connsiteX27" fmla="*/ 315008 w 956720"/>
                  <a:gd name="connsiteY27" fmla="*/ 648101 h 956720"/>
                  <a:gd name="connsiteX28" fmla="*/ 293188 w 956720"/>
                  <a:gd name="connsiteY28" fmla="*/ 626281 h 956720"/>
                  <a:gd name="connsiteX29" fmla="*/ 271369 w 956720"/>
                  <a:gd name="connsiteY29" fmla="*/ 617239 h 956720"/>
                  <a:gd name="connsiteX30" fmla="*/ 92586 w 956720"/>
                  <a:gd name="connsiteY30" fmla="*/ 617239 h 956720"/>
                  <a:gd name="connsiteX31" fmla="*/ 92586 w 956720"/>
                  <a:gd name="connsiteY31" fmla="*/ 246896 h 956720"/>
                  <a:gd name="connsiteX32" fmla="*/ 123448 w 956720"/>
                  <a:gd name="connsiteY32" fmla="*/ 246896 h 956720"/>
                  <a:gd name="connsiteX33" fmla="*/ 123448 w 956720"/>
                  <a:gd name="connsiteY33" fmla="*/ 586377 h 956720"/>
                  <a:gd name="connsiteX34" fmla="*/ 154310 w 956720"/>
                  <a:gd name="connsiteY34" fmla="*/ 154310 h 956720"/>
                  <a:gd name="connsiteX35" fmla="*/ 802410 w 956720"/>
                  <a:gd name="connsiteY35" fmla="*/ 154310 h 956720"/>
                  <a:gd name="connsiteX36" fmla="*/ 802410 w 956720"/>
                  <a:gd name="connsiteY36" fmla="*/ 555515 h 956720"/>
                  <a:gd name="connsiteX37" fmla="*/ 154310 w 956720"/>
                  <a:gd name="connsiteY37" fmla="*/ 555515 h 956720"/>
                  <a:gd name="connsiteX38" fmla="*/ 802410 w 956720"/>
                  <a:gd name="connsiteY38" fmla="*/ 30862 h 956720"/>
                  <a:gd name="connsiteX39" fmla="*/ 802410 w 956720"/>
                  <a:gd name="connsiteY39" fmla="*/ 123448 h 956720"/>
                  <a:gd name="connsiteX40" fmla="*/ 154310 w 956720"/>
                  <a:gd name="connsiteY40" fmla="*/ 123448 h 956720"/>
                  <a:gd name="connsiteX41" fmla="*/ 154310 w 956720"/>
                  <a:gd name="connsiteY41" fmla="*/ 30862 h 956720"/>
                  <a:gd name="connsiteX42" fmla="*/ 709825 w 956720"/>
                  <a:gd name="connsiteY42" fmla="*/ 910427 h 956720"/>
                  <a:gd name="connsiteX43" fmla="*/ 709825 w 956720"/>
                  <a:gd name="connsiteY43" fmla="*/ 925858 h 956720"/>
                  <a:gd name="connsiteX44" fmla="*/ 246896 w 956720"/>
                  <a:gd name="connsiteY44" fmla="*/ 925858 h 956720"/>
                  <a:gd name="connsiteX45" fmla="*/ 246896 w 956720"/>
                  <a:gd name="connsiteY45" fmla="*/ 910427 h 956720"/>
                  <a:gd name="connsiteX46" fmla="*/ 293188 w 956720"/>
                  <a:gd name="connsiteY46" fmla="*/ 864134 h 956720"/>
                  <a:gd name="connsiteX47" fmla="*/ 663532 w 956720"/>
                  <a:gd name="connsiteY47" fmla="*/ 864134 h 956720"/>
                  <a:gd name="connsiteX48" fmla="*/ 709825 w 956720"/>
                  <a:gd name="connsiteY48" fmla="*/ 910427 h 956720"/>
                  <a:gd name="connsiteX49" fmla="*/ 607702 w 956720"/>
                  <a:gd name="connsiteY49" fmla="*/ 833272 h 956720"/>
                  <a:gd name="connsiteX50" fmla="*/ 349018 w 956720"/>
                  <a:gd name="connsiteY50" fmla="*/ 833272 h 956720"/>
                  <a:gd name="connsiteX51" fmla="*/ 379880 w 956720"/>
                  <a:gd name="connsiteY51" fmla="*/ 771548 h 956720"/>
                  <a:gd name="connsiteX52" fmla="*/ 576841 w 956720"/>
                  <a:gd name="connsiteY52" fmla="*/ 771548 h 956720"/>
                  <a:gd name="connsiteX53" fmla="*/ 925858 w 956720"/>
                  <a:gd name="connsiteY53" fmla="*/ 694394 h 956720"/>
                  <a:gd name="connsiteX54" fmla="*/ 879565 w 956720"/>
                  <a:gd name="connsiteY54" fmla="*/ 740687 h 956720"/>
                  <a:gd name="connsiteX55" fmla="*/ 77155 w 956720"/>
                  <a:gd name="connsiteY55" fmla="*/ 740687 h 956720"/>
                  <a:gd name="connsiteX56" fmla="*/ 30862 w 956720"/>
                  <a:gd name="connsiteY56" fmla="*/ 694394 h 956720"/>
                  <a:gd name="connsiteX57" fmla="*/ 30862 w 956720"/>
                  <a:gd name="connsiteY57" fmla="*/ 231465 h 956720"/>
                  <a:gd name="connsiteX58" fmla="*/ 77155 w 956720"/>
                  <a:gd name="connsiteY58" fmla="*/ 185172 h 956720"/>
                  <a:gd name="connsiteX59" fmla="*/ 123448 w 956720"/>
                  <a:gd name="connsiteY59" fmla="*/ 185172 h 956720"/>
                  <a:gd name="connsiteX60" fmla="*/ 123448 w 956720"/>
                  <a:gd name="connsiteY60" fmla="*/ 216034 h 956720"/>
                  <a:gd name="connsiteX61" fmla="*/ 92586 w 956720"/>
                  <a:gd name="connsiteY61" fmla="*/ 216034 h 956720"/>
                  <a:gd name="connsiteX62" fmla="*/ 61724 w 956720"/>
                  <a:gd name="connsiteY62" fmla="*/ 246896 h 956720"/>
                  <a:gd name="connsiteX63" fmla="*/ 61724 w 956720"/>
                  <a:gd name="connsiteY63" fmla="*/ 617239 h 956720"/>
                  <a:gd name="connsiteX64" fmla="*/ 92586 w 956720"/>
                  <a:gd name="connsiteY64" fmla="*/ 648101 h 956720"/>
                  <a:gd name="connsiteX65" fmla="*/ 271369 w 956720"/>
                  <a:gd name="connsiteY65" fmla="*/ 648101 h 956720"/>
                  <a:gd name="connsiteX66" fmla="*/ 293188 w 956720"/>
                  <a:gd name="connsiteY66" fmla="*/ 669920 h 956720"/>
                  <a:gd name="connsiteX67" fmla="*/ 315008 w 956720"/>
                  <a:gd name="connsiteY67" fmla="*/ 678963 h 956720"/>
                  <a:gd name="connsiteX68" fmla="*/ 864134 w 956720"/>
                  <a:gd name="connsiteY68" fmla="*/ 678963 h 956720"/>
                  <a:gd name="connsiteX69" fmla="*/ 894996 w 956720"/>
                  <a:gd name="connsiteY69" fmla="*/ 648101 h 956720"/>
                  <a:gd name="connsiteX70" fmla="*/ 894996 w 956720"/>
                  <a:gd name="connsiteY70" fmla="*/ 246896 h 956720"/>
                  <a:gd name="connsiteX71" fmla="*/ 864134 w 956720"/>
                  <a:gd name="connsiteY71" fmla="*/ 216034 h 956720"/>
                  <a:gd name="connsiteX72" fmla="*/ 833272 w 956720"/>
                  <a:gd name="connsiteY72" fmla="*/ 216034 h 956720"/>
                  <a:gd name="connsiteX73" fmla="*/ 833272 w 956720"/>
                  <a:gd name="connsiteY73" fmla="*/ 185172 h 956720"/>
                  <a:gd name="connsiteX74" fmla="*/ 879565 w 956720"/>
                  <a:gd name="connsiteY74" fmla="*/ 185172 h 956720"/>
                  <a:gd name="connsiteX75" fmla="*/ 925858 w 956720"/>
                  <a:gd name="connsiteY75" fmla="*/ 231465 h 95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56720" h="956720">
                    <a:moveTo>
                      <a:pt x="879565" y="154310"/>
                    </a:moveTo>
                    <a:lnTo>
                      <a:pt x="833272" y="154310"/>
                    </a:lnTo>
                    <a:lnTo>
                      <a:pt x="833272" y="0"/>
                    </a:lnTo>
                    <a:lnTo>
                      <a:pt x="123448" y="0"/>
                    </a:lnTo>
                    <a:lnTo>
                      <a:pt x="123448" y="154310"/>
                    </a:lnTo>
                    <a:lnTo>
                      <a:pt x="77155" y="154310"/>
                    </a:lnTo>
                    <a:cubicBezTo>
                      <a:pt x="34612" y="154310"/>
                      <a:pt x="0" y="188921"/>
                      <a:pt x="0" y="231465"/>
                    </a:cubicBezTo>
                    <a:lnTo>
                      <a:pt x="0" y="694394"/>
                    </a:lnTo>
                    <a:cubicBezTo>
                      <a:pt x="0" y="736937"/>
                      <a:pt x="34612" y="771548"/>
                      <a:pt x="77155" y="771548"/>
                    </a:cubicBezTo>
                    <a:lnTo>
                      <a:pt x="345376" y="771548"/>
                    </a:lnTo>
                    <a:lnTo>
                      <a:pt x="314514" y="833272"/>
                    </a:lnTo>
                    <a:lnTo>
                      <a:pt x="293188" y="833272"/>
                    </a:lnTo>
                    <a:cubicBezTo>
                      <a:pt x="250645" y="833272"/>
                      <a:pt x="216034" y="867884"/>
                      <a:pt x="216034" y="910427"/>
                    </a:cubicBezTo>
                    <a:lnTo>
                      <a:pt x="216034" y="956720"/>
                    </a:lnTo>
                    <a:lnTo>
                      <a:pt x="740687" y="956720"/>
                    </a:lnTo>
                    <a:lnTo>
                      <a:pt x="740687" y="910427"/>
                    </a:lnTo>
                    <a:cubicBezTo>
                      <a:pt x="740687" y="867884"/>
                      <a:pt x="706075" y="833272"/>
                      <a:pt x="663532" y="833272"/>
                    </a:cubicBezTo>
                    <a:lnTo>
                      <a:pt x="642206" y="833272"/>
                    </a:lnTo>
                    <a:lnTo>
                      <a:pt x="611344" y="771548"/>
                    </a:lnTo>
                    <a:lnTo>
                      <a:pt x="879565" y="771548"/>
                    </a:lnTo>
                    <a:cubicBezTo>
                      <a:pt x="922108" y="771548"/>
                      <a:pt x="956720" y="736937"/>
                      <a:pt x="956720" y="694394"/>
                    </a:cubicBezTo>
                    <a:lnTo>
                      <a:pt x="956720" y="231465"/>
                    </a:lnTo>
                    <a:cubicBezTo>
                      <a:pt x="956720" y="188921"/>
                      <a:pt x="922108" y="154310"/>
                      <a:pt x="879565" y="154310"/>
                    </a:cubicBezTo>
                    <a:close/>
                    <a:moveTo>
                      <a:pt x="833272" y="586377"/>
                    </a:moveTo>
                    <a:lnTo>
                      <a:pt x="833272" y="246896"/>
                    </a:lnTo>
                    <a:lnTo>
                      <a:pt x="864134" y="246896"/>
                    </a:lnTo>
                    <a:lnTo>
                      <a:pt x="864134" y="648101"/>
                    </a:lnTo>
                    <a:lnTo>
                      <a:pt x="315008" y="648101"/>
                    </a:lnTo>
                    <a:lnTo>
                      <a:pt x="293188" y="626281"/>
                    </a:lnTo>
                    <a:cubicBezTo>
                      <a:pt x="287356" y="620448"/>
                      <a:pt x="279609" y="617239"/>
                      <a:pt x="271369" y="617239"/>
                    </a:cubicBezTo>
                    <a:lnTo>
                      <a:pt x="92586" y="617239"/>
                    </a:lnTo>
                    <a:lnTo>
                      <a:pt x="92586" y="246896"/>
                    </a:lnTo>
                    <a:lnTo>
                      <a:pt x="123448" y="246896"/>
                    </a:lnTo>
                    <a:lnTo>
                      <a:pt x="123448" y="586377"/>
                    </a:lnTo>
                    <a:close/>
                    <a:moveTo>
                      <a:pt x="154310" y="154310"/>
                    </a:moveTo>
                    <a:lnTo>
                      <a:pt x="802410" y="154310"/>
                    </a:lnTo>
                    <a:lnTo>
                      <a:pt x="802410" y="555515"/>
                    </a:lnTo>
                    <a:lnTo>
                      <a:pt x="154310" y="555515"/>
                    </a:lnTo>
                    <a:close/>
                    <a:moveTo>
                      <a:pt x="802410" y="30862"/>
                    </a:moveTo>
                    <a:lnTo>
                      <a:pt x="802410" y="123448"/>
                    </a:lnTo>
                    <a:lnTo>
                      <a:pt x="154310" y="123448"/>
                    </a:lnTo>
                    <a:lnTo>
                      <a:pt x="154310" y="30862"/>
                    </a:lnTo>
                    <a:close/>
                    <a:moveTo>
                      <a:pt x="709825" y="910427"/>
                    </a:moveTo>
                    <a:lnTo>
                      <a:pt x="709825" y="925858"/>
                    </a:lnTo>
                    <a:lnTo>
                      <a:pt x="246896" y="925858"/>
                    </a:lnTo>
                    <a:lnTo>
                      <a:pt x="246896" y="910427"/>
                    </a:lnTo>
                    <a:cubicBezTo>
                      <a:pt x="246896" y="884904"/>
                      <a:pt x="267666" y="864134"/>
                      <a:pt x="293188" y="864134"/>
                    </a:cubicBezTo>
                    <a:lnTo>
                      <a:pt x="663532" y="864134"/>
                    </a:lnTo>
                    <a:cubicBezTo>
                      <a:pt x="689054" y="864134"/>
                      <a:pt x="709825" y="884904"/>
                      <a:pt x="709825" y="910427"/>
                    </a:cubicBezTo>
                    <a:close/>
                    <a:moveTo>
                      <a:pt x="607702" y="833272"/>
                    </a:moveTo>
                    <a:lnTo>
                      <a:pt x="349018" y="833272"/>
                    </a:lnTo>
                    <a:lnTo>
                      <a:pt x="379880" y="771548"/>
                    </a:lnTo>
                    <a:lnTo>
                      <a:pt x="576841" y="771548"/>
                    </a:lnTo>
                    <a:close/>
                    <a:moveTo>
                      <a:pt x="925858" y="694394"/>
                    </a:moveTo>
                    <a:cubicBezTo>
                      <a:pt x="925858" y="719916"/>
                      <a:pt x="905088" y="740687"/>
                      <a:pt x="879565" y="740687"/>
                    </a:cubicBezTo>
                    <a:lnTo>
                      <a:pt x="77155" y="740687"/>
                    </a:lnTo>
                    <a:cubicBezTo>
                      <a:pt x="51632" y="740687"/>
                      <a:pt x="30862" y="719916"/>
                      <a:pt x="30862" y="694394"/>
                    </a:cubicBezTo>
                    <a:lnTo>
                      <a:pt x="30862" y="231465"/>
                    </a:lnTo>
                    <a:cubicBezTo>
                      <a:pt x="30862" y="205942"/>
                      <a:pt x="51632" y="185172"/>
                      <a:pt x="77155" y="185172"/>
                    </a:cubicBezTo>
                    <a:lnTo>
                      <a:pt x="123448" y="185172"/>
                    </a:lnTo>
                    <a:lnTo>
                      <a:pt x="123448" y="216034"/>
                    </a:lnTo>
                    <a:lnTo>
                      <a:pt x="92586" y="216034"/>
                    </a:lnTo>
                    <a:cubicBezTo>
                      <a:pt x="75565" y="216034"/>
                      <a:pt x="61724" y="229875"/>
                      <a:pt x="61724" y="246896"/>
                    </a:cubicBezTo>
                    <a:lnTo>
                      <a:pt x="61724" y="617239"/>
                    </a:lnTo>
                    <a:cubicBezTo>
                      <a:pt x="61724" y="634259"/>
                      <a:pt x="75565" y="648101"/>
                      <a:pt x="92586" y="648101"/>
                    </a:cubicBezTo>
                    <a:lnTo>
                      <a:pt x="271369" y="648101"/>
                    </a:lnTo>
                    <a:lnTo>
                      <a:pt x="293188" y="669920"/>
                    </a:lnTo>
                    <a:cubicBezTo>
                      <a:pt x="299021" y="675753"/>
                      <a:pt x="306768" y="678963"/>
                      <a:pt x="315008" y="678963"/>
                    </a:cubicBezTo>
                    <a:lnTo>
                      <a:pt x="864134" y="678963"/>
                    </a:lnTo>
                    <a:cubicBezTo>
                      <a:pt x="881155" y="678963"/>
                      <a:pt x="894996" y="665121"/>
                      <a:pt x="894996" y="648101"/>
                    </a:cubicBezTo>
                    <a:lnTo>
                      <a:pt x="894996" y="246896"/>
                    </a:lnTo>
                    <a:cubicBezTo>
                      <a:pt x="894996" y="229875"/>
                      <a:pt x="881155" y="216034"/>
                      <a:pt x="864134" y="216034"/>
                    </a:cubicBezTo>
                    <a:lnTo>
                      <a:pt x="833272" y="216034"/>
                    </a:lnTo>
                    <a:lnTo>
                      <a:pt x="833272" y="185172"/>
                    </a:lnTo>
                    <a:lnTo>
                      <a:pt x="879565" y="185172"/>
                    </a:lnTo>
                    <a:cubicBezTo>
                      <a:pt x="905088" y="185172"/>
                      <a:pt x="925858" y="205942"/>
                      <a:pt x="925858" y="231465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2" name="任意多边形: 形状 41"/>
              <p:cNvSpPr/>
              <p:nvPr/>
            </p:nvSpPr>
            <p:spPr>
              <a:xfrm>
                <a:off x="9042430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3" name="任意多边形: 形状 42"/>
              <p:cNvSpPr/>
              <p:nvPr/>
            </p:nvSpPr>
            <p:spPr>
              <a:xfrm>
                <a:off x="9104154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9165878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9135016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9196740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9258464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9536221" y="3829734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9690531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9628807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9536221" y="3891458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9536221" y="3953182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9690531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9628807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9536221" y="4014906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9536221" y="4076630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7" name="任意多边形: 形状 56"/>
              <p:cNvSpPr/>
              <p:nvPr/>
            </p:nvSpPr>
            <p:spPr>
              <a:xfrm>
                <a:off x="9690531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9628807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9536221" y="4138353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9135016" y="3829734"/>
                <a:ext cx="246895" cy="154309"/>
              </a:xfrm>
              <a:custGeom>
                <a:avLst/>
                <a:gdLst>
                  <a:gd name="connsiteX0" fmla="*/ 0 w 246895"/>
                  <a:gd name="connsiteY0" fmla="*/ 154310 h 154309"/>
                  <a:gd name="connsiteX1" fmla="*/ 246896 w 246895"/>
                  <a:gd name="connsiteY1" fmla="*/ 154310 h 154309"/>
                  <a:gd name="connsiteX2" fmla="*/ 246896 w 246895"/>
                  <a:gd name="connsiteY2" fmla="*/ 0 h 154309"/>
                  <a:gd name="connsiteX3" fmla="*/ 0 w 246895"/>
                  <a:gd name="connsiteY3" fmla="*/ 0 h 154309"/>
                  <a:gd name="connsiteX4" fmla="*/ 30862 w 246895"/>
                  <a:gd name="connsiteY4" fmla="*/ 30862 h 154309"/>
                  <a:gd name="connsiteX5" fmla="*/ 216034 w 246895"/>
                  <a:gd name="connsiteY5" fmla="*/ 30862 h 154309"/>
                  <a:gd name="connsiteX6" fmla="*/ 216034 w 246895"/>
                  <a:gd name="connsiteY6" fmla="*/ 123448 h 154309"/>
                  <a:gd name="connsiteX7" fmla="*/ 30862 w 246895"/>
                  <a:gd name="connsiteY7" fmla="*/ 123448 h 15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895" h="154309">
                    <a:moveTo>
                      <a:pt x="0" y="154310"/>
                    </a:moveTo>
                    <a:lnTo>
                      <a:pt x="246896" y="154310"/>
                    </a:lnTo>
                    <a:lnTo>
                      <a:pt x="24689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216034" y="30862"/>
                    </a:lnTo>
                    <a:lnTo>
                      <a:pt x="216034" y="123448"/>
                    </a:lnTo>
                    <a:lnTo>
                      <a:pt x="30862" y="123448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9135016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2" name="任意多边形: 形状 61"/>
              <p:cNvSpPr/>
              <p:nvPr/>
            </p:nvSpPr>
            <p:spPr>
              <a:xfrm>
                <a:off x="9196740" y="4014906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9135016" y="4076630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9135016" y="4138353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5" name="任意多边形: 形状 64"/>
              <p:cNvSpPr/>
              <p:nvPr/>
            </p:nvSpPr>
            <p:spPr>
              <a:xfrm>
                <a:off x="9412774" y="4076630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9412774" y="3953182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67" name="任意多边形: 形状 66"/>
              <p:cNvSpPr/>
              <p:nvPr/>
            </p:nvSpPr>
            <p:spPr>
              <a:xfrm>
                <a:off x="9412774" y="3829734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3247116" y="2914645"/>
              <a:ext cx="120093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要點標籤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  <p:cxnSp>
          <p:nvCxnSpPr>
            <p:cNvPr id="181" name="直接连接符 180"/>
            <p:cNvCxnSpPr/>
            <p:nvPr/>
          </p:nvCxnSpPr>
          <p:spPr>
            <a:xfrm flipH="1">
              <a:off x="6949361" y="2861623"/>
              <a:ext cx="742428" cy="0"/>
            </a:xfrm>
            <a:prstGeom prst="line">
              <a:avLst/>
            </a:prstGeom>
            <a:ln w="9525" cap="rnd">
              <a:gradFill>
                <a:gsLst>
                  <a:gs pos="0">
                    <a:srgbClr val="01DFA0"/>
                  </a:gs>
                  <a:gs pos="100000">
                    <a:srgbClr val="01C48C"/>
                  </a:gs>
                </a:gsLst>
                <a:lin ang="0" scaled="0"/>
              </a:gradFill>
              <a:prstDash val="lgDash"/>
              <a:round/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/>
          </p:nvSpPr>
          <p:spPr>
            <a:xfrm>
              <a:off x="5107854" y="1827756"/>
              <a:ext cx="1976294" cy="1976294"/>
            </a:xfrm>
            <a:prstGeom prst="ellipse">
              <a:avLst/>
            </a:prstGeom>
            <a:gradFill>
              <a:gsLst>
                <a:gs pos="60000">
                  <a:srgbClr val="01DFA0"/>
                </a:gs>
                <a:gs pos="0">
                  <a:srgbClr val="01C48C"/>
                </a:gs>
              </a:gsLst>
              <a:lin ang="180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317500" dist="1397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7" name="图形 46"/>
            <p:cNvGrpSpPr/>
            <p:nvPr/>
          </p:nvGrpSpPr>
          <p:grpSpPr>
            <a:xfrm>
              <a:off x="5742921" y="2195141"/>
              <a:ext cx="706160" cy="711438"/>
              <a:chOff x="8934414" y="3629132"/>
              <a:chExt cx="987582" cy="987582"/>
            </a:xfrm>
            <a:solidFill>
              <a:schemeClr val="tx1"/>
            </a:solidFill>
          </p:grpSpPr>
          <p:sp>
            <p:nvSpPr>
              <p:cNvPr id="8" name="任意多边形: 形状 7"/>
              <p:cNvSpPr/>
              <p:nvPr/>
            </p:nvSpPr>
            <p:spPr>
              <a:xfrm>
                <a:off x="8949844" y="3644562"/>
                <a:ext cx="956720" cy="956720"/>
              </a:xfrm>
              <a:custGeom>
                <a:avLst/>
                <a:gdLst>
                  <a:gd name="connsiteX0" fmla="*/ 879565 w 956720"/>
                  <a:gd name="connsiteY0" fmla="*/ 154310 h 956720"/>
                  <a:gd name="connsiteX1" fmla="*/ 833272 w 956720"/>
                  <a:gd name="connsiteY1" fmla="*/ 154310 h 956720"/>
                  <a:gd name="connsiteX2" fmla="*/ 833272 w 956720"/>
                  <a:gd name="connsiteY2" fmla="*/ 0 h 956720"/>
                  <a:gd name="connsiteX3" fmla="*/ 123448 w 956720"/>
                  <a:gd name="connsiteY3" fmla="*/ 0 h 956720"/>
                  <a:gd name="connsiteX4" fmla="*/ 123448 w 956720"/>
                  <a:gd name="connsiteY4" fmla="*/ 154310 h 956720"/>
                  <a:gd name="connsiteX5" fmla="*/ 77155 w 956720"/>
                  <a:gd name="connsiteY5" fmla="*/ 154310 h 956720"/>
                  <a:gd name="connsiteX6" fmla="*/ 0 w 956720"/>
                  <a:gd name="connsiteY6" fmla="*/ 231465 h 956720"/>
                  <a:gd name="connsiteX7" fmla="*/ 0 w 956720"/>
                  <a:gd name="connsiteY7" fmla="*/ 694394 h 956720"/>
                  <a:gd name="connsiteX8" fmla="*/ 77155 w 956720"/>
                  <a:gd name="connsiteY8" fmla="*/ 771548 h 956720"/>
                  <a:gd name="connsiteX9" fmla="*/ 345376 w 956720"/>
                  <a:gd name="connsiteY9" fmla="*/ 771548 h 956720"/>
                  <a:gd name="connsiteX10" fmla="*/ 314514 w 956720"/>
                  <a:gd name="connsiteY10" fmla="*/ 833272 h 956720"/>
                  <a:gd name="connsiteX11" fmla="*/ 293188 w 956720"/>
                  <a:gd name="connsiteY11" fmla="*/ 833272 h 956720"/>
                  <a:gd name="connsiteX12" fmla="*/ 216034 w 956720"/>
                  <a:gd name="connsiteY12" fmla="*/ 910427 h 956720"/>
                  <a:gd name="connsiteX13" fmla="*/ 216034 w 956720"/>
                  <a:gd name="connsiteY13" fmla="*/ 956720 h 956720"/>
                  <a:gd name="connsiteX14" fmla="*/ 740687 w 956720"/>
                  <a:gd name="connsiteY14" fmla="*/ 956720 h 956720"/>
                  <a:gd name="connsiteX15" fmla="*/ 740687 w 956720"/>
                  <a:gd name="connsiteY15" fmla="*/ 910427 h 956720"/>
                  <a:gd name="connsiteX16" fmla="*/ 663532 w 956720"/>
                  <a:gd name="connsiteY16" fmla="*/ 833272 h 956720"/>
                  <a:gd name="connsiteX17" fmla="*/ 642206 w 956720"/>
                  <a:gd name="connsiteY17" fmla="*/ 833272 h 956720"/>
                  <a:gd name="connsiteX18" fmla="*/ 611344 w 956720"/>
                  <a:gd name="connsiteY18" fmla="*/ 771548 h 956720"/>
                  <a:gd name="connsiteX19" fmla="*/ 879565 w 956720"/>
                  <a:gd name="connsiteY19" fmla="*/ 771548 h 956720"/>
                  <a:gd name="connsiteX20" fmla="*/ 956720 w 956720"/>
                  <a:gd name="connsiteY20" fmla="*/ 694394 h 956720"/>
                  <a:gd name="connsiteX21" fmla="*/ 956720 w 956720"/>
                  <a:gd name="connsiteY21" fmla="*/ 231465 h 956720"/>
                  <a:gd name="connsiteX22" fmla="*/ 879565 w 956720"/>
                  <a:gd name="connsiteY22" fmla="*/ 154310 h 956720"/>
                  <a:gd name="connsiteX23" fmla="*/ 833272 w 956720"/>
                  <a:gd name="connsiteY23" fmla="*/ 586377 h 956720"/>
                  <a:gd name="connsiteX24" fmla="*/ 833272 w 956720"/>
                  <a:gd name="connsiteY24" fmla="*/ 246896 h 956720"/>
                  <a:gd name="connsiteX25" fmla="*/ 864134 w 956720"/>
                  <a:gd name="connsiteY25" fmla="*/ 246896 h 956720"/>
                  <a:gd name="connsiteX26" fmla="*/ 864134 w 956720"/>
                  <a:gd name="connsiteY26" fmla="*/ 648101 h 956720"/>
                  <a:gd name="connsiteX27" fmla="*/ 315008 w 956720"/>
                  <a:gd name="connsiteY27" fmla="*/ 648101 h 956720"/>
                  <a:gd name="connsiteX28" fmla="*/ 293188 w 956720"/>
                  <a:gd name="connsiteY28" fmla="*/ 626281 h 956720"/>
                  <a:gd name="connsiteX29" fmla="*/ 271369 w 956720"/>
                  <a:gd name="connsiteY29" fmla="*/ 617239 h 956720"/>
                  <a:gd name="connsiteX30" fmla="*/ 92586 w 956720"/>
                  <a:gd name="connsiteY30" fmla="*/ 617239 h 956720"/>
                  <a:gd name="connsiteX31" fmla="*/ 92586 w 956720"/>
                  <a:gd name="connsiteY31" fmla="*/ 246896 h 956720"/>
                  <a:gd name="connsiteX32" fmla="*/ 123448 w 956720"/>
                  <a:gd name="connsiteY32" fmla="*/ 246896 h 956720"/>
                  <a:gd name="connsiteX33" fmla="*/ 123448 w 956720"/>
                  <a:gd name="connsiteY33" fmla="*/ 586377 h 956720"/>
                  <a:gd name="connsiteX34" fmla="*/ 154310 w 956720"/>
                  <a:gd name="connsiteY34" fmla="*/ 154310 h 956720"/>
                  <a:gd name="connsiteX35" fmla="*/ 802410 w 956720"/>
                  <a:gd name="connsiteY35" fmla="*/ 154310 h 956720"/>
                  <a:gd name="connsiteX36" fmla="*/ 802410 w 956720"/>
                  <a:gd name="connsiteY36" fmla="*/ 555515 h 956720"/>
                  <a:gd name="connsiteX37" fmla="*/ 154310 w 956720"/>
                  <a:gd name="connsiteY37" fmla="*/ 555515 h 956720"/>
                  <a:gd name="connsiteX38" fmla="*/ 802410 w 956720"/>
                  <a:gd name="connsiteY38" fmla="*/ 30862 h 956720"/>
                  <a:gd name="connsiteX39" fmla="*/ 802410 w 956720"/>
                  <a:gd name="connsiteY39" fmla="*/ 123448 h 956720"/>
                  <a:gd name="connsiteX40" fmla="*/ 154310 w 956720"/>
                  <a:gd name="connsiteY40" fmla="*/ 123448 h 956720"/>
                  <a:gd name="connsiteX41" fmla="*/ 154310 w 956720"/>
                  <a:gd name="connsiteY41" fmla="*/ 30862 h 956720"/>
                  <a:gd name="connsiteX42" fmla="*/ 709825 w 956720"/>
                  <a:gd name="connsiteY42" fmla="*/ 910427 h 956720"/>
                  <a:gd name="connsiteX43" fmla="*/ 709825 w 956720"/>
                  <a:gd name="connsiteY43" fmla="*/ 925858 h 956720"/>
                  <a:gd name="connsiteX44" fmla="*/ 246896 w 956720"/>
                  <a:gd name="connsiteY44" fmla="*/ 925858 h 956720"/>
                  <a:gd name="connsiteX45" fmla="*/ 246896 w 956720"/>
                  <a:gd name="connsiteY45" fmla="*/ 910427 h 956720"/>
                  <a:gd name="connsiteX46" fmla="*/ 293188 w 956720"/>
                  <a:gd name="connsiteY46" fmla="*/ 864134 h 956720"/>
                  <a:gd name="connsiteX47" fmla="*/ 663532 w 956720"/>
                  <a:gd name="connsiteY47" fmla="*/ 864134 h 956720"/>
                  <a:gd name="connsiteX48" fmla="*/ 709825 w 956720"/>
                  <a:gd name="connsiteY48" fmla="*/ 910427 h 956720"/>
                  <a:gd name="connsiteX49" fmla="*/ 607702 w 956720"/>
                  <a:gd name="connsiteY49" fmla="*/ 833272 h 956720"/>
                  <a:gd name="connsiteX50" fmla="*/ 349018 w 956720"/>
                  <a:gd name="connsiteY50" fmla="*/ 833272 h 956720"/>
                  <a:gd name="connsiteX51" fmla="*/ 379880 w 956720"/>
                  <a:gd name="connsiteY51" fmla="*/ 771548 h 956720"/>
                  <a:gd name="connsiteX52" fmla="*/ 576841 w 956720"/>
                  <a:gd name="connsiteY52" fmla="*/ 771548 h 956720"/>
                  <a:gd name="connsiteX53" fmla="*/ 925858 w 956720"/>
                  <a:gd name="connsiteY53" fmla="*/ 694394 h 956720"/>
                  <a:gd name="connsiteX54" fmla="*/ 879565 w 956720"/>
                  <a:gd name="connsiteY54" fmla="*/ 740687 h 956720"/>
                  <a:gd name="connsiteX55" fmla="*/ 77155 w 956720"/>
                  <a:gd name="connsiteY55" fmla="*/ 740687 h 956720"/>
                  <a:gd name="connsiteX56" fmla="*/ 30862 w 956720"/>
                  <a:gd name="connsiteY56" fmla="*/ 694394 h 956720"/>
                  <a:gd name="connsiteX57" fmla="*/ 30862 w 956720"/>
                  <a:gd name="connsiteY57" fmla="*/ 231465 h 956720"/>
                  <a:gd name="connsiteX58" fmla="*/ 77155 w 956720"/>
                  <a:gd name="connsiteY58" fmla="*/ 185172 h 956720"/>
                  <a:gd name="connsiteX59" fmla="*/ 123448 w 956720"/>
                  <a:gd name="connsiteY59" fmla="*/ 185172 h 956720"/>
                  <a:gd name="connsiteX60" fmla="*/ 123448 w 956720"/>
                  <a:gd name="connsiteY60" fmla="*/ 216034 h 956720"/>
                  <a:gd name="connsiteX61" fmla="*/ 92586 w 956720"/>
                  <a:gd name="connsiteY61" fmla="*/ 216034 h 956720"/>
                  <a:gd name="connsiteX62" fmla="*/ 61724 w 956720"/>
                  <a:gd name="connsiteY62" fmla="*/ 246896 h 956720"/>
                  <a:gd name="connsiteX63" fmla="*/ 61724 w 956720"/>
                  <a:gd name="connsiteY63" fmla="*/ 617239 h 956720"/>
                  <a:gd name="connsiteX64" fmla="*/ 92586 w 956720"/>
                  <a:gd name="connsiteY64" fmla="*/ 648101 h 956720"/>
                  <a:gd name="connsiteX65" fmla="*/ 271369 w 956720"/>
                  <a:gd name="connsiteY65" fmla="*/ 648101 h 956720"/>
                  <a:gd name="connsiteX66" fmla="*/ 293188 w 956720"/>
                  <a:gd name="connsiteY66" fmla="*/ 669920 h 956720"/>
                  <a:gd name="connsiteX67" fmla="*/ 315008 w 956720"/>
                  <a:gd name="connsiteY67" fmla="*/ 678963 h 956720"/>
                  <a:gd name="connsiteX68" fmla="*/ 864134 w 956720"/>
                  <a:gd name="connsiteY68" fmla="*/ 678963 h 956720"/>
                  <a:gd name="connsiteX69" fmla="*/ 894996 w 956720"/>
                  <a:gd name="connsiteY69" fmla="*/ 648101 h 956720"/>
                  <a:gd name="connsiteX70" fmla="*/ 894996 w 956720"/>
                  <a:gd name="connsiteY70" fmla="*/ 246896 h 956720"/>
                  <a:gd name="connsiteX71" fmla="*/ 864134 w 956720"/>
                  <a:gd name="connsiteY71" fmla="*/ 216034 h 956720"/>
                  <a:gd name="connsiteX72" fmla="*/ 833272 w 956720"/>
                  <a:gd name="connsiteY72" fmla="*/ 216034 h 956720"/>
                  <a:gd name="connsiteX73" fmla="*/ 833272 w 956720"/>
                  <a:gd name="connsiteY73" fmla="*/ 185172 h 956720"/>
                  <a:gd name="connsiteX74" fmla="*/ 879565 w 956720"/>
                  <a:gd name="connsiteY74" fmla="*/ 185172 h 956720"/>
                  <a:gd name="connsiteX75" fmla="*/ 925858 w 956720"/>
                  <a:gd name="connsiteY75" fmla="*/ 231465 h 95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56720" h="956720">
                    <a:moveTo>
                      <a:pt x="879565" y="154310"/>
                    </a:moveTo>
                    <a:lnTo>
                      <a:pt x="833272" y="154310"/>
                    </a:lnTo>
                    <a:lnTo>
                      <a:pt x="833272" y="0"/>
                    </a:lnTo>
                    <a:lnTo>
                      <a:pt x="123448" y="0"/>
                    </a:lnTo>
                    <a:lnTo>
                      <a:pt x="123448" y="154310"/>
                    </a:lnTo>
                    <a:lnTo>
                      <a:pt x="77155" y="154310"/>
                    </a:lnTo>
                    <a:cubicBezTo>
                      <a:pt x="34612" y="154310"/>
                      <a:pt x="0" y="188921"/>
                      <a:pt x="0" y="231465"/>
                    </a:cubicBezTo>
                    <a:lnTo>
                      <a:pt x="0" y="694394"/>
                    </a:lnTo>
                    <a:cubicBezTo>
                      <a:pt x="0" y="736937"/>
                      <a:pt x="34612" y="771548"/>
                      <a:pt x="77155" y="771548"/>
                    </a:cubicBezTo>
                    <a:lnTo>
                      <a:pt x="345376" y="771548"/>
                    </a:lnTo>
                    <a:lnTo>
                      <a:pt x="314514" y="833272"/>
                    </a:lnTo>
                    <a:lnTo>
                      <a:pt x="293188" y="833272"/>
                    </a:lnTo>
                    <a:cubicBezTo>
                      <a:pt x="250645" y="833272"/>
                      <a:pt x="216034" y="867884"/>
                      <a:pt x="216034" y="910427"/>
                    </a:cubicBezTo>
                    <a:lnTo>
                      <a:pt x="216034" y="956720"/>
                    </a:lnTo>
                    <a:lnTo>
                      <a:pt x="740687" y="956720"/>
                    </a:lnTo>
                    <a:lnTo>
                      <a:pt x="740687" y="910427"/>
                    </a:lnTo>
                    <a:cubicBezTo>
                      <a:pt x="740687" y="867884"/>
                      <a:pt x="706075" y="833272"/>
                      <a:pt x="663532" y="833272"/>
                    </a:cubicBezTo>
                    <a:lnTo>
                      <a:pt x="642206" y="833272"/>
                    </a:lnTo>
                    <a:lnTo>
                      <a:pt x="611344" y="771548"/>
                    </a:lnTo>
                    <a:lnTo>
                      <a:pt x="879565" y="771548"/>
                    </a:lnTo>
                    <a:cubicBezTo>
                      <a:pt x="922108" y="771548"/>
                      <a:pt x="956720" y="736937"/>
                      <a:pt x="956720" y="694394"/>
                    </a:cubicBezTo>
                    <a:lnTo>
                      <a:pt x="956720" y="231465"/>
                    </a:lnTo>
                    <a:cubicBezTo>
                      <a:pt x="956720" y="188921"/>
                      <a:pt x="922108" y="154310"/>
                      <a:pt x="879565" y="154310"/>
                    </a:cubicBezTo>
                    <a:close/>
                    <a:moveTo>
                      <a:pt x="833272" y="586377"/>
                    </a:moveTo>
                    <a:lnTo>
                      <a:pt x="833272" y="246896"/>
                    </a:lnTo>
                    <a:lnTo>
                      <a:pt x="864134" y="246896"/>
                    </a:lnTo>
                    <a:lnTo>
                      <a:pt x="864134" y="648101"/>
                    </a:lnTo>
                    <a:lnTo>
                      <a:pt x="315008" y="648101"/>
                    </a:lnTo>
                    <a:lnTo>
                      <a:pt x="293188" y="626281"/>
                    </a:lnTo>
                    <a:cubicBezTo>
                      <a:pt x="287356" y="620448"/>
                      <a:pt x="279609" y="617239"/>
                      <a:pt x="271369" y="617239"/>
                    </a:cubicBezTo>
                    <a:lnTo>
                      <a:pt x="92586" y="617239"/>
                    </a:lnTo>
                    <a:lnTo>
                      <a:pt x="92586" y="246896"/>
                    </a:lnTo>
                    <a:lnTo>
                      <a:pt x="123448" y="246896"/>
                    </a:lnTo>
                    <a:lnTo>
                      <a:pt x="123448" y="586377"/>
                    </a:lnTo>
                    <a:close/>
                    <a:moveTo>
                      <a:pt x="154310" y="154310"/>
                    </a:moveTo>
                    <a:lnTo>
                      <a:pt x="802410" y="154310"/>
                    </a:lnTo>
                    <a:lnTo>
                      <a:pt x="802410" y="555515"/>
                    </a:lnTo>
                    <a:lnTo>
                      <a:pt x="154310" y="555515"/>
                    </a:lnTo>
                    <a:close/>
                    <a:moveTo>
                      <a:pt x="802410" y="30862"/>
                    </a:moveTo>
                    <a:lnTo>
                      <a:pt x="802410" y="123448"/>
                    </a:lnTo>
                    <a:lnTo>
                      <a:pt x="154310" y="123448"/>
                    </a:lnTo>
                    <a:lnTo>
                      <a:pt x="154310" y="30862"/>
                    </a:lnTo>
                    <a:close/>
                    <a:moveTo>
                      <a:pt x="709825" y="910427"/>
                    </a:moveTo>
                    <a:lnTo>
                      <a:pt x="709825" y="925858"/>
                    </a:lnTo>
                    <a:lnTo>
                      <a:pt x="246896" y="925858"/>
                    </a:lnTo>
                    <a:lnTo>
                      <a:pt x="246896" y="910427"/>
                    </a:lnTo>
                    <a:cubicBezTo>
                      <a:pt x="246896" y="884904"/>
                      <a:pt x="267666" y="864134"/>
                      <a:pt x="293188" y="864134"/>
                    </a:cubicBezTo>
                    <a:lnTo>
                      <a:pt x="663532" y="864134"/>
                    </a:lnTo>
                    <a:cubicBezTo>
                      <a:pt x="689054" y="864134"/>
                      <a:pt x="709825" y="884904"/>
                      <a:pt x="709825" y="910427"/>
                    </a:cubicBezTo>
                    <a:close/>
                    <a:moveTo>
                      <a:pt x="607702" y="833272"/>
                    </a:moveTo>
                    <a:lnTo>
                      <a:pt x="349018" y="833272"/>
                    </a:lnTo>
                    <a:lnTo>
                      <a:pt x="379880" y="771548"/>
                    </a:lnTo>
                    <a:lnTo>
                      <a:pt x="576841" y="771548"/>
                    </a:lnTo>
                    <a:close/>
                    <a:moveTo>
                      <a:pt x="925858" y="694394"/>
                    </a:moveTo>
                    <a:cubicBezTo>
                      <a:pt x="925858" y="719916"/>
                      <a:pt x="905088" y="740687"/>
                      <a:pt x="879565" y="740687"/>
                    </a:cubicBezTo>
                    <a:lnTo>
                      <a:pt x="77155" y="740687"/>
                    </a:lnTo>
                    <a:cubicBezTo>
                      <a:pt x="51632" y="740687"/>
                      <a:pt x="30862" y="719916"/>
                      <a:pt x="30862" y="694394"/>
                    </a:cubicBezTo>
                    <a:lnTo>
                      <a:pt x="30862" y="231465"/>
                    </a:lnTo>
                    <a:cubicBezTo>
                      <a:pt x="30862" y="205942"/>
                      <a:pt x="51632" y="185172"/>
                      <a:pt x="77155" y="185172"/>
                    </a:cubicBezTo>
                    <a:lnTo>
                      <a:pt x="123448" y="185172"/>
                    </a:lnTo>
                    <a:lnTo>
                      <a:pt x="123448" y="216034"/>
                    </a:lnTo>
                    <a:lnTo>
                      <a:pt x="92586" y="216034"/>
                    </a:lnTo>
                    <a:cubicBezTo>
                      <a:pt x="75565" y="216034"/>
                      <a:pt x="61724" y="229875"/>
                      <a:pt x="61724" y="246896"/>
                    </a:cubicBezTo>
                    <a:lnTo>
                      <a:pt x="61724" y="617239"/>
                    </a:lnTo>
                    <a:cubicBezTo>
                      <a:pt x="61724" y="634259"/>
                      <a:pt x="75565" y="648101"/>
                      <a:pt x="92586" y="648101"/>
                    </a:cubicBezTo>
                    <a:lnTo>
                      <a:pt x="271369" y="648101"/>
                    </a:lnTo>
                    <a:lnTo>
                      <a:pt x="293188" y="669920"/>
                    </a:lnTo>
                    <a:cubicBezTo>
                      <a:pt x="299021" y="675753"/>
                      <a:pt x="306768" y="678963"/>
                      <a:pt x="315008" y="678963"/>
                    </a:cubicBezTo>
                    <a:lnTo>
                      <a:pt x="864134" y="678963"/>
                    </a:lnTo>
                    <a:cubicBezTo>
                      <a:pt x="881155" y="678963"/>
                      <a:pt x="894996" y="665121"/>
                      <a:pt x="894996" y="648101"/>
                    </a:cubicBezTo>
                    <a:lnTo>
                      <a:pt x="894996" y="246896"/>
                    </a:lnTo>
                    <a:cubicBezTo>
                      <a:pt x="894996" y="229875"/>
                      <a:pt x="881155" y="216034"/>
                      <a:pt x="864134" y="216034"/>
                    </a:cubicBezTo>
                    <a:lnTo>
                      <a:pt x="833272" y="216034"/>
                    </a:lnTo>
                    <a:lnTo>
                      <a:pt x="833272" y="185172"/>
                    </a:lnTo>
                    <a:lnTo>
                      <a:pt x="879565" y="185172"/>
                    </a:lnTo>
                    <a:cubicBezTo>
                      <a:pt x="905088" y="185172"/>
                      <a:pt x="925858" y="205942"/>
                      <a:pt x="925858" y="231465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9042430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0" name="任意多边形: 形状 9"/>
              <p:cNvSpPr/>
              <p:nvPr/>
            </p:nvSpPr>
            <p:spPr>
              <a:xfrm>
                <a:off x="9104154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" name="任意多边形: 形状 10"/>
              <p:cNvSpPr/>
              <p:nvPr/>
            </p:nvSpPr>
            <p:spPr>
              <a:xfrm>
                <a:off x="9165878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9135016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3" name="任意多边形: 形状 12"/>
              <p:cNvSpPr/>
              <p:nvPr/>
            </p:nvSpPr>
            <p:spPr>
              <a:xfrm>
                <a:off x="9196740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4" name="任意多边形: 形状 13"/>
              <p:cNvSpPr/>
              <p:nvPr/>
            </p:nvSpPr>
            <p:spPr>
              <a:xfrm>
                <a:off x="9258464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5" name="任意多边形: 形状 14"/>
              <p:cNvSpPr/>
              <p:nvPr/>
            </p:nvSpPr>
            <p:spPr>
              <a:xfrm>
                <a:off x="9536221" y="3829734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6" name="任意多边形: 形状 15"/>
              <p:cNvSpPr/>
              <p:nvPr/>
            </p:nvSpPr>
            <p:spPr>
              <a:xfrm>
                <a:off x="9690531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>
                <a:off x="9628807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8" name="任意多边形: 形状 17"/>
              <p:cNvSpPr/>
              <p:nvPr/>
            </p:nvSpPr>
            <p:spPr>
              <a:xfrm>
                <a:off x="9536221" y="3891458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9" name="任意多边形: 形状 18"/>
              <p:cNvSpPr/>
              <p:nvPr/>
            </p:nvSpPr>
            <p:spPr>
              <a:xfrm>
                <a:off x="9536221" y="3953182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0" name="任意多边形: 形状 19"/>
              <p:cNvSpPr/>
              <p:nvPr/>
            </p:nvSpPr>
            <p:spPr>
              <a:xfrm>
                <a:off x="9690531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1" name="任意多边形: 形状 20"/>
              <p:cNvSpPr/>
              <p:nvPr/>
            </p:nvSpPr>
            <p:spPr>
              <a:xfrm>
                <a:off x="9628807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9536221" y="4014906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" name="任意多边形: 形状 22"/>
              <p:cNvSpPr/>
              <p:nvPr/>
            </p:nvSpPr>
            <p:spPr>
              <a:xfrm>
                <a:off x="9536221" y="4076630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4" name="任意多边形: 形状 23"/>
              <p:cNvSpPr/>
              <p:nvPr/>
            </p:nvSpPr>
            <p:spPr>
              <a:xfrm>
                <a:off x="9690531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5" name="任意多边形: 形状 24"/>
              <p:cNvSpPr/>
              <p:nvPr/>
            </p:nvSpPr>
            <p:spPr>
              <a:xfrm>
                <a:off x="9628807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" name="任意多边形: 形状 25"/>
              <p:cNvSpPr/>
              <p:nvPr/>
            </p:nvSpPr>
            <p:spPr>
              <a:xfrm>
                <a:off x="9536221" y="4138353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9135016" y="3829734"/>
                <a:ext cx="246895" cy="154309"/>
              </a:xfrm>
              <a:custGeom>
                <a:avLst/>
                <a:gdLst>
                  <a:gd name="connsiteX0" fmla="*/ 0 w 246895"/>
                  <a:gd name="connsiteY0" fmla="*/ 154310 h 154309"/>
                  <a:gd name="connsiteX1" fmla="*/ 246896 w 246895"/>
                  <a:gd name="connsiteY1" fmla="*/ 154310 h 154309"/>
                  <a:gd name="connsiteX2" fmla="*/ 246896 w 246895"/>
                  <a:gd name="connsiteY2" fmla="*/ 0 h 154309"/>
                  <a:gd name="connsiteX3" fmla="*/ 0 w 246895"/>
                  <a:gd name="connsiteY3" fmla="*/ 0 h 154309"/>
                  <a:gd name="connsiteX4" fmla="*/ 30862 w 246895"/>
                  <a:gd name="connsiteY4" fmla="*/ 30862 h 154309"/>
                  <a:gd name="connsiteX5" fmla="*/ 216034 w 246895"/>
                  <a:gd name="connsiteY5" fmla="*/ 30862 h 154309"/>
                  <a:gd name="connsiteX6" fmla="*/ 216034 w 246895"/>
                  <a:gd name="connsiteY6" fmla="*/ 123448 h 154309"/>
                  <a:gd name="connsiteX7" fmla="*/ 30862 w 246895"/>
                  <a:gd name="connsiteY7" fmla="*/ 123448 h 15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895" h="154309">
                    <a:moveTo>
                      <a:pt x="0" y="154310"/>
                    </a:moveTo>
                    <a:lnTo>
                      <a:pt x="246896" y="154310"/>
                    </a:lnTo>
                    <a:lnTo>
                      <a:pt x="24689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216034" y="30862"/>
                    </a:lnTo>
                    <a:lnTo>
                      <a:pt x="216034" y="123448"/>
                    </a:lnTo>
                    <a:lnTo>
                      <a:pt x="30862" y="123448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" name="任意多边形: 形状 27"/>
              <p:cNvSpPr/>
              <p:nvPr/>
            </p:nvSpPr>
            <p:spPr>
              <a:xfrm>
                <a:off x="9135016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9" name="任意多边形: 形状 28"/>
              <p:cNvSpPr/>
              <p:nvPr/>
            </p:nvSpPr>
            <p:spPr>
              <a:xfrm>
                <a:off x="9196740" y="4014906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9135016" y="4076630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9135016" y="4138353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9412774" y="4076630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9412774" y="3953182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9412774" y="3829734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35" name="文本框 34"/>
            <p:cNvSpPr txBox="1"/>
            <p:nvPr/>
          </p:nvSpPr>
          <p:spPr>
            <a:xfrm>
              <a:off x="5388115" y="2952756"/>
              <a:ext cx="1415772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要點標籤</a:t>
              </a:r>
              <a:endPara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7506218" y="1977703"/>
              <a:ext cx="1676400" cy="1676400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70" name="图形 46"/>
            <p:cNvGrpSpPr/>
            <p:nvPr/>
          </p:nvGrpSpPr>
          <p:grpSpPr>
            <a:xfrm>
              <a:off x="8044916" y="2289339"/>
              <a:ext cx="599003" cy="603480"/>
              <a:chOff x="8934414" y="3629132"/>
              <a:chExt cx="987582" cy="987582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72" name="任意多边形: 形状 71"/>
              <p:cNvSpPr/>
              <p:nvPr/>
            </p:nvSpPr>
            <p:spPr>
              <a:xfrm>
                <a:off x="8949844" y="3644562"/>
                <a:ext cx="956720" cy="956720"/>
              </a:xfrm>
              <a:custGeom>
                <a:avLst/>
                <a:gdLst>
                  <a:gd name="connsiteX0" fmla="*/ 879565 w 956720"/>
                  <a:gd name="connsiteY0" fmla="*/ 154310 h 956720"/>
                  <a:gd name="connsiteX1" fmla="*/ 833272 w 956720"/>
                  <a:gd name="connsiteY1" fmla="*/ 154310 h 956720"/>
                  <a:gd name="connsiteX2" fmla="*/ 833272 w 956720"/>
                  <a:gd name="connsiteY2" fmla="*/ 0 h 956720"/>
                  <a:gd name="connsiteX3" fmla="*/ 123448 w 956720"/>
                  <a:gd name="connsiteY3" fmla="*/ 0 h 956720"/>
                  <a:gd name="connsiteX4" fmla="*/ 123448 w 956720"/>
                  <a:gd name="connsiteY4" fmla="*/ 154310 h 956720"/>
                  <a:gd name="connsiteX5" fmla="*/ 77155 w 956720"/>
                  <a:gd name="connsiteY5" fmla="*/ 154310 h 956720"/>
                  <a:gd name="connsiteX6" fmla="*/ 0 w 956720"/>
                  <a:gd name="connsiteY6" fmla="*/ 231465 h 956720"/>
                  <a:gd name="connsiteX7" fmla="*/ 0 w 956720"/>
                  <a:gd name="connsiteY7" fmla="*/ 694394 h 956720"/>
                  <a:gd name="connsiteX8" fmla="*/ 77155 w 956720"/>
                  <a:gd name="connsiteY8" fmla="*/ 771548 h 956720"/>
                  <a:gd name="connsiteX9" fmla="*/ 345376 w 956720"/>
                  <a:gd name="connsiteY9" fmla="*/ 771548 h 956720"/>
                  <a:gd name="connsiteX10" fmla="*/ 314514 w 956720"/>
                  <a:gd name="connsiteY10" fmla="*/ 833272 h 956720"/>
                  <a:gd name="connsiteX11" fmla="*/ 293188 w 956720"/>
                  <a:gd name="connsiteY11" fmla="*/ 833272 h 956720"/>
                  <a:gd name="connsiteX12" fmla="*/ 216034 w 956720"/>
                  <a:gd name="connsiteY12" fmla="*/ 910427 h 956720"/>
                  <a:gd name="connsiteX13" fmla="*/ 216034 w 956720"/>
                  <a:gd name="connsiteY13" fmla="*/ 956720 h 956720"/>
                  <a:gd name="connsiteX14" fmla="*/ 740687 w 956720"/>
                  <a:gd name="connsiteY14" fmla="*/ 956720 h 956720"/>
                  <a:gd name="connsiteX15" fmla="*/ 740687 w 956720"/>
                  <a:gd name="connsiteY15" fmla="*/ 910427 h 956720"/>
                  <a:gd name="connsiteX16" fmla="*/ 663532 w 956720"/>
                  <a:gd name="connsiteY16" fmla="*/ 833272 h 956720"/>
                  <a:gd name="connsiteX17" fmla="*/ 642206 w 956720"/>
                  <a:gd name="connsiteY17" fmla="*/ 833272 h 956720"/>
                  <a:gd name="connsiteX18" fmla="*/ 611344 w 956720"/>
                  <a:gd name="connsiteY18" fmla="*/ 771548 h 956720"/>
                  <a:gd name="connsiteX19" fmla="*/ 879565 w 956720"/>
                  <a:gd name="connsiteY19" fmla="*/ 771548 h 956720"/>
                  <a:gd name="connsiteX20" fmla="*/ 956720 w 956720"/>
                  <a:gd name="connsiteY20" fmla="*/ 694394 h 956720"/>
                  <a:gd name="connsiteX21" fmla="*/ 956720 w 956720"/>
                  <a:gd name="connsiteY21" fmla="*/ 231465 h 956720"/>
                  <a:gd name="connsiteX22" fmla="*/ 879565 w 956720"/>
                  <a:gd name="connsiteY22" fmla="*/ 154310 h 956720"/>
                  <a:gd name="connsiteX23" fmla="*/ 833272 w 956720"/>
                  <a:gd name="connsiteY23" fmla="*/ 586377 h 956720"/>
                  <a:gd name="connsiteX24" fmla="*/ 833272 w 956720"/>
                  <a:gd name="connsiteY24" fmla="*/ 246896 h 956720"/>
                  <a:gd name="connsiteX25" fmla="*/ 864134 w 956720"/>
                  <a:gd name="connsiteY25" fmla="*/ 246896 h 956720"/>
                  <a:gd name="connsiteX26" fmla="*/ 864134 w 956720"/>
                  <a:gd name="connsiteY26" fmla="*/ 648101 h 956720"/>
                  <a:gd name="connsiteX27" fmla="*/ 315008 w 956720"/>
                  <a:gd name="connsiteY27" fmla="*/ 648101 h 956720"/>
                  <a:gd name="connsiteX28" fmla="*/ 293188 w 956720"/>
                  <a:gd name="connsiteY28" fmla="*/ 626281 h 956720"/>
                  <a:gd name="connsiteX29" fmla="*/ 271369 w 956720"/>
                  <a:gd name="connsiteY29" fmla="*/ 617239 h 956720"/>
                  <a:gd name="connsiteX30" fmla="*/ 92586 w 956720"/>
                  <a:gd name="connsiteY30" fmla="*/ 617239 h 956720"/>
                  <a:gd name="connsiteX31" fmla="*/ 92586 w 956720"/>
                  <a:gd name="connsiteY31" fmla="*/ 246896 h 956720"/>
                  <a:gd name="connsiteX32" fmla="*/ 123448 w 956720"/>
                  <a:gd name="connsiteY32" fmla="*/ 246896 h 956720"/>
                  <a:gd name="connsiteX33" fmla="*/ 123448 w 956720"/>
                  <a:gd name="connsiteY33" fmla="*/ 586377 h 956720"/>
                  <a:gd name="connsiteX34" fmla="*/ 154310 w 956720"/>
                  <a:gd name="connsiteY34" fmla="*/ 154310 h 956720"/>
                  <a:gd name="connsiteX35" fmla="*/ 802410 w 956720"/>
                  <a:gd name="connsiteY35" fmla="*/ 154310 h 956720"/>
                  <a:gd name="connsiteX36" fmla="*/ 802410 w 956720"/>
                  <a:gd name="connsiteY36" fmla="*/ 555515 h 956720"/>
                  <a:gd name="connsiteX37" fmla="*/ 154310 w 956720"/>
                  <a:gd name="connsiteY37" fmla="*/ 555515 h 956720"/>
                  <a:gd name="connsiteX38" fmla="*/ 802410 w 956720"/>
                  <a:gd name="connsiteY38" fmla="*/ 30862 h 956720"/>
                  <a:gd name="connsiteX39" fmla="*/ 802410 w 956720"/>
                  <a:gd name="connsiteY39" fmla="*/ 123448 h 956720"/>
                  <a:gd name="connsiteX40" fmla="*/ 154310 w 956720"/>
                  <a:gd name="connsiteY40" fmla="*/ 123448 h 956720"/>
                  <a:gd name="connsiteX41" fmla="*/ 154310 w 956720"/>
                  <a:gd name="connsiteY41" fmla="*/ 30862 h 956720"/>
                  <a:gd name="connsiteX42" fmla="*/ 709825 w 956720"/>
                  <a:gd name="connsiteY42" fmla="*/ 910427 h 956720"/>
                  <a:gd name="connsiteX43" fmla="*/ 709825 w 956720"/>
                  <a:gd name="connsiteY43" fmla="*/ 925858 h 956720"/>
                  <a:gd name="connsiteX44" fmla="*/ 246896 w 956720"/>
                  <a:gd name="connsiteY44" fmla="*/ 925858 h 956720"/>
                  <a:gd name="connsiteX45" fmla="*/ 246896 w 956720"/>
                  <a:gd name="connsiteY45" fmla="*/ 910427 h 956720"/>
                  <a:gd name="connsiteX46" fmla="*/ 293188 w 956720"/>
                  <a:gd name="connsiteY46" fmla="*/ 864134 h 956720"/>
                  <a:gd name="connsiteX47" fmla="*/ 663532 w 956720"/>
                  <a:gd name="connsiteY47" fmla="*/ 864134 h 956720"/>
                  <a:gd name="connsiteX48" fmla="*/ 709825 w 956720"/>
                  <a:gd name="connsiteY48" fmla="*/ 910427 h 956720"/>
                  <a:gd name="connsiteX49" fmla="*/ 607702 w 956720"/>
                  <a:gd name="connsiteY49" fmla="*/ 833272 h 956720"/>
                  <a:gd name="connsiteX50" fmla="*/ 349018 w 956720"/>
                  <a:gd name="connsiteY50" fmla="*/ 833272 h 956720"/>
                  <a:gd name="connsiteX51" fmla="*/ 379880 w 956720"/>
                  <a:gd name="connsiteY51" fmla="*/ 771548 h 956720"/>
                  <a:gd name="connsiteX52" fmla="*/ 576841 w 956720"/>
                  <a:gd name="connsiteY52" fmla="*/ 771548 h 956720"/>
                  <a:gd name="connsiteX53" fmla="*/ 925858 w 956720"/>
                  <a:gd name="connsiteY53" fmla="*/ 694394 h 956720"/>
                  <a:gd name="connsiteX54" fmla="*/ 879565 w 956720"/>
                  <a:gd name="connsiteY54" fmla="*/ 740687 h 956720"/>
                  <a:gd name="connsiteX55" fmla="*/ 77155 w 956720"/>
                  <a:gd name="connsiteY55" fmla="*/ 740687 h 956720"/>
                  <a:gd name="connsiteX56" fmla="*/ 30862 w 956720"/>
                  <a:gd name="connsiteY56" fmla="*/ 694394 h 956720"/>
                  <a:gd name="connsiteX57" fmla="*/ 30862 w 956720"/>
                  <a:gd name="connsiteY57" fmla="*/ 231465 h 956720"/>
                  <a:gd name="connsiteX58" fmla="*/ 77155 w 956720"/>
                  <a:gd name="connsiteY58" fmla="*/ 185172 h 956720"/>
                  <a:gd name="connsiteX59" fmla="*/ 123448 w 956720"/>
                  <a:gd name="connsiteY59" fmla="*/ 185172 h 956720"/>
                  <a:gd name="connsiteX60" fmla="*/ 123448 w 956720"/>
                  <a:gd name="connsiteY60" fmla="*/ 216034 h 956720"/>
                  <a:gd name="connsiteX61" fmla="*/ 92586 w 956720"/>
                  <a:gd name="connsiteY61" fmla="*/ 216034 h 956720"/>
                  <a:gd name="connsiteX62" fmla="*/ 61724 w 956720"/>
                  <a:gd name="connsiteY62" fmla="*/ 246896 h 956720"/>
                  <a:gd name="connsiteX63" fmla="*/ 61724 w 956720"/>
                  <a:gd name="connsiteY63" fmla="*/ 617239 h 956720"/>
                  <a:gd name="connsiteX64" fmla="*/ 92586 w 956720"/>
                  <a:gd name="connsiteY64" fmla="*/ 648101 h 956720"/>
                  <a:gd name="connsiteX65" fmla="*/ 271369 w 956720"/>
                  <a:gd name="connsiteY65" fmla="*/ 648101 h 956720"/>
                  <a:gd name="connsiteX66" fmla="*/ 293188 w 956720"/>
                  <a:gd name="connsiteY66" fmla="*/ 669920 h 956720"/>
                  <a:gd name="connsiteX67" fmla="*/ 315008 w 956720"/>
                  <a:gd name="connsiteY67" fmla="*/ 678963 h 956720"/>
                  <a:gd name="connsiteX68" fmla="*/ 864134 w 956720"/>
                  <a:gd name="connsiteY68" fmla="*/ 678963 h 956720"/>
                  <a:gd name="connsiteX69" fmla="*/ 894996 w 956720"/>
                  <a:gd name="connsiteY69" fmla="*/ 648101 h 956720"/>
                  <a:gd name="connsiteX70" fmla="*/ 894996 w 956720"/>
                  <a:gd name="connsiteY70" fmla="*/ 246896 h 956720"/>
                  <a:gd name="connsiteX71" fmla="*/ 864134 w 956720"/>
                  <a:gd name="connsiteY71" fmla="*/ 216034 h 956720"/>
                  <a:gd name="connsiteX72" fmla="*/ 833272 w 956720"/>
                  <a:gd name="connsiteY72" fmla="*/ 216034 h 956720"/>
                  <a:gd name="connsiteX73" fmla="*/ 833272 w 956720"/>
                  <a:gd name="connsiteY73" fmla="*/ 185172 h 956720"/>
                  <a:gd name="connsiteX74" fmla="*/ 879565 w 956720"/>
                  <a:gd name="connsiteY74" fmla="*/ 185172 h 956720"/>
                  <a:gd name="connsiteX75" fmla="*/ 925858 w 956720"/>
                  <a:gd name="connsiteY75" fmla="*/ 231465 h 95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956720" h="956720">
                    <a:moveTo>
                      <a:pt x="879565" y="154310"/>
                    </a:moveTo>
                    <a:lnTo>
                      <a:pt x="833272" y="154310"/>
                    </a:lnTo>
                    <a:lnTo>
                      <a:pt x="833272" y="0"/>
                    </a:lnTo>
                    <a:lnTo>
                      <a:pt x="123448" y="0"/>
                    </a:lnTo>
                    <a:lnTo>
                      <a:pt x="123448" y="154310"/>
                    </a:lnTo>
                    <a:lnTo>
                      <a:pt x="77155" y="154310"/>
                    </a:lnTo>
                    <a:cubicBezTo>
                      <a:pt x="34612" y="154310"/>
                      <a:pt x="0" y="188921"/>
                      <a:pt x="0" y="231465"/>
                    </a:cubicBezTo>
                    <a:lnTo>
                      <a:pt x="0" y="694394"/>
                    </a:lnTo>
                    <a:cubicBezTo>
                      <a:pt x="0" y="736937"/>
                      <a:pt x="34612" y="771548"/>
                      <a:pt x="77155" y="771548"/>
                    </a:cubicBezTo>
                    <a:lnTo>
                      <a:pt x="345376" y="771548"/>
                    </a:lnTo>
                    <a:lnTo>
                      <a:pt x="314514" y="833272"/>
                    </a:lnTo>
                    <a:lnTo>
                      <a:pt x="293188" y="833272"/>
                    </a:lnTo>
                    <a:cubicBezTo>
                      <a:pt x="250645" y="833272"/>
                      <a:pt x="216034" y="867884"/>
                      <a:pt x="216034" y="910427"/>
                    </a:cubicBezTo>
                    <a:lnTo>
                      <a:pt x="216034" y="956720"/>
                    </a:lnTo>
                    <a:lnTo>
                      <a:pt x="740687" y="956720"/>
                    </a:lnTo>
                    <a:lnTo>
                      <a:pt x="740687" y="910427"/>
                    </a:lnTo>
                    <a:cubicBezTo>
                      <a:pt x="740687" y="867884"/>
                      <a:pt x="706075" y="833272"/>
                      <a:pt x="663532" y="833272"/>
                    </a:cubicBezTo>
                    <a:lnTo>
                      <a:pt x="642206" y="833272"/>
                    </a:lnTo>
                    <a:lnTo>
                      <a:pt x="611344" y="771548"/>
                    </a:lnTo>
                    <a:lnTo>
                      <a:pt x="879565" y="771548"/>
                    </a:lnTo>
                    <a:cubicBezTo>
                      <a:pt x="922108" y="771548"/>
                      <a:pt x="956720" y="736937"/>
                      <a:pt x="956720" y="694394"/>
                    </a:cubicBezTo>
                    <a:lnTo>
                      <a:pt x="956720" y="231465"/>
                    </a:lnTo>
                    <a:cubicBezTo>
                      <a:pt x="956720" y="188921"/>
                      <a:pt x="922108" y="154310"/>
                      <a:pt x="879565" y="154310"/>
                    </a:cubicBezTo>
                    <a:close/>
                    <a:moveTo>
                      <a:pt x="833272" y="586377"/>
                    </a:moveTo>
                    <a:lnTo>
                      <a:pt x="833272" y="246896"/>
                    </a:lnTo>
                    <a:lnTo>
                      <a:pt x="864134" y="246896"/>
                    </a:lnTo>
                    <a:lnTo>
                      <a:pt x="864134" y="648101"/>
                    </a:lnTo>
                    <a:lnTo>
                      <a:pt x="315008" y="648101"/>
                    </a:lnTo>
                    <a:lnTo>
                      <a:pt x="293188" y="626281"/>
                    </a:lnTo>
                    <a:cubicBezTo>
                      <a:pt x="287356" y="620448"/>
                      <a:pt x="279609" y="617239"/>
                      <a:pt x="271369" y="617239"/>
                    </a:cubicBezTo>
                    <a:lnTo>
                      <a:pt x="92586" y="617239"/>
                    </a:lnTo>
                    <a:lnTo>
                      <a:pt x="92586" y="246896"/>
                    </a:lnTo>
                    <a:lnTo>
                      <a:pt x="123448" y="246896"/>
                    </a:lnTo>
                    <a:lnTo>
                      <a:pt x="123448" y="586377"/>
                    </a:lnTo>
                    <a:close/>
                    <a:moveTo>
                      <a:pt x="154310" y="154310"/>
                    </a:moveTo>
                    <a:lnTo>
                      <a:pt x="802410" y="154310"/>
                    </a:lnTo>
                    <a:lnTo>
                      <a:pt x="802410" y="555515"/>
                    </a:lnTo>
                    <a:lnTo>
                      <a:pt x="154310" y="555515"/>
                    </a:lnTo>
                    <a:close/>
                    <a:moveTo>
                      <a:pt x="802410" y="30862"/>
                    </a:moveTo>
                    <a:lnTo>
                      <a:pt x="802410" y="123448"/>
                    </a:lnTo>
                    <a:lnTo>
                      <a:pt x="154310" y="123448"/>
                    </a:lnTo>
                    <a:lnTo>
                      <a:pt x="154310" y="30862"/>
                    </a:lnTo>
                    <a:close/>
                    <a:moveTo>
                      <a:pt x="709825" y="910427"/>
                    </a:moveTo>
                    <a:lnTo>
                      <a:pt x="709825" y="925858"/>
                    </a:lnTo>
                    <a:lnTo>
                      <a:pt x="246896" y="925858"/>
                    </a:lnTo>
                    <a:lnTo>
                      <a:pt x="246896" y="910427"/>
                    </a:lnTo>
                    <a:cubicBezTo>
                      <a:pt x="246896" y="884904"/>
                      <a:pt x="267666" y="864134"/>
                      <a:pt x="293188" y="864134"/>
                    </a:cubicBezTo>
                    <a:lnTo>
                      <a:pt x="663532" y="864134"/>
                    </a:lnTo>
                    <a:cubicBezTo>
                      <a:pt x="689054" y="864134"/>
                      <a:pt x="709825" y="884904"/>
                      <a:pt x="709825" y="910427"/>
                    </a:cubicBezTo>
                    <a:close/>
                    <a:moveTo>
                      <a:pt x="607702" y="833272"/>
                    </a:moveTo>
                    <a:lnTo>
                      <a:pt x="349018" y="833272"/>
                    </a:lnTo>
                    <a:lnTo>
                      <a:pt x="379880" y="771548"/>
                    </a:lnTo>
                    <a:lnTo>
                      <a:pt x="576841" y="771548"/>
                    </a:lnTo>
                    <a:close/>
                    <a:moveTo>
                      <a:pt x="925858" y="694394"/>
                    </a:moveTo>
                    <a:cubicBezTo>
                      <a:pt x="925858" y="719916"/>
                      <a:pt x="905088" y="740687"/>
                      <a:pt x="879565" y="740687"/>
                    </a:cubicBezTo>
                    <a:lnTo>
                      <a:pt x="77155" y="740687"/>
                    </a:lnTo>
                    <a:cubicBezTo>
                      <a:pt x="51632" y="740687"/>
                      <a:pt x="30862" y="719916"/>
                      <a:pt x="30862" y="694394"/>
                    </a:cubicBezTo>
                    <a:lnTo>
                      <a:pt x="30862" y="231465"/>
                    </a:lnTo>
                    <a:cubicBezTo>
                      <a:pt x="30862" y="205942"/>
                      <a:pt x="51632" y="185172"/>
                      <a:pt x="77155" y="185172"/>
                    </a:cubicBezTo>
                    <a:lnTo>
                      <a:pt x="123448" y="185172"/>
                    </a:lnTo>
                    <a:lnTo>
                      <a:pt x="123448" y="216034"/>
                    </a:lnTo>
                    <a:lnTo>
                      <a:pt x="92586" y="216034"/>
                    </a:lnTo>
                    <a:cubicBezTo>
                      <a:pt x="75565" y="216034"/>
                      <a:pt x="61724" y="229875"/>
                      <a:pt x="61724" y="246896"/>
                    </a:cubicBezTo>
                    <a:lnTo>
                      <a:pt x="61724" y="617239"/>
                    </a:lnTo>
                    <a:cubicBezTo>
                      <a:pt x="61724" y="634259"/>
                      <a:pt x="75565" y="648101"/>
                      <a:pt x="92586" y="648101"/>
                    </a:cubicBezTo>
                    <a:lnTo>
                      <a:pt x="271369" y="648101"/>
                    </a:lnTo>
                    <a:lnTo>
                      <a:pt x="293188" y="669920"/>
                    </a:lnTo>
                    <a:cubicBezTo>
                      <a:pt x="299021" y="675753"/>
                      <a:pt x="306768" y="678963"/>
                      <a:pt x="315008" y="678963"/>
                    </a:cubicBezTo>
                    <a:lnTo>
                      <a:pt x="864134" y="678963"/>
                    </a:lnTo>
                    <a:cubicBezTo>
                      <a:pt x="881155" y="678963"/>
                      <a:pt x="894996" y="665121"/>
                      <a:pt x="894996" y="648101"/>
                    </a:cubicBezTo>
                    <a:lnTo>
                      <a:pt x="894996" y="246896"/>
                    </a:lnTo>
                    <a:cubicBezTo>
                      <a:pt x="894996" y="229875"/>
                      <a:pt x="881155" y="216034"/>
                      <a:pt x="864134" y="216034"/>
                    </a:cubicBezTo>
                    <a:lnTo>
                      <a:pt x="833272" y="216034"/>
                    </a:lnTo>
                    <a:lnTo>
                      <a:pt x="833272" y="185172"/>
                    </a:lnTo>
                    <a:lnTo>
                      <a:pt x="879565" y="185172"/>
                    </a:lnTo>
                    <a:cubicBezTo>
                      <a:pt x="905088" y="185172"/>
                      <a:pt x="925858" y="205942"/>
                      <a:pt x="925858" y="231465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9042430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9104154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9165878" y="4323525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9135016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7" name="任意多边形: 形状 76"/>
              <p:cNvSpPr/>
              <p:nvPr/>
            </p:nvSpPr>
            <p:spPr>
              <a:xfrm>
                <a:off x="9196740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8" name="任意多边形: 形状 77"/>
              <p:cNvSpPr/>
              <p:nvPr/>
            </p:nvSpPr>
            <p:spPr>
              <a:xfrm>
                <a:off x="9258464" y="370628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79" name="任意多边形: 形状 78"/>
              <p:cNvSpPr/>
              <p:nvPr/>
            </p:nvSpPr>
            <p:spPr>
              <a:xfrm>
                <a:off x="9536221" y="3829734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0" name="任意多边形: 形状 79"/>
              <p:cNvSpPr/>
              <p:nvPr/>
            </p:nvSpPr>
            <p:spPr>
              <a:xfrm>
                <a:off x="9690531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9628807" y="3891458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9536221" y="3891458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9536221" y="3953182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9690531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9628807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9536221" y="4014906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7" name="任意多边形: 形状 86"/>
              <p:cNvSpPr/>
              <p:nvPr/>
            </p:nvSpPr>
            <p:spPr>
              <a:xfrm>
                <a:off x="9536221" y="4076630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8" name="任意多边形: 形状 87"/>
              <p:cNvSpPr/>
              <p:nvPr/>
            </p:nvSpPr>
            <p:spPr>
              <a:xfrm>
                <a:off x="9690531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89" name="任意多边形: 形状 88"/>
              <p:cNvSpPr/>
              <p:nvPr/>
            </p:nvSpPr>
            <p:spPr>
              <a:xfrm>
                <a:off x="9628807" y="4138353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/>
            </p:nvSpPr>
            <p:spPr>
              <a:xfrm>
                <a:off x="9536221" y="4138353"/>
                <a:ext cx="61723" cy="30861"/>
              </a:xfrm>
              <a:custGeom>
                <a:avLst/>
                <a:gdLst>
                  <a:gd name="connsiteX0" fmla="*/ 0 w 61723"/>
                  <a:gd name="connsiteY0" fmla="*/ 0 h 30861"/>
                  <a:gd name="connsiteX1" fmla="*/ 61724 w 61723"/>
                  <a:gd name="connsiteY1" fmla="*/ 0 h 30861"/>
                  <a:gd name="connsiteX2" fmla="*/ 61724 w 61723"/>
                  <a:gd name="connsiteY2" fmla="*/ 30862 h 30861"/>
                  <a:gd name="connsiteX3" fmla="*/ 0 w 61723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723" h="30861">
                    <a:moveTo>
                      <a:pt x="0" y="0"/>
                    </a:moveTo>
                    <a:lnTo>
                      <a:pt x="61724" y="0"/>
                    </a:lnTo>
                    <a:lnTo>
                      <a:pt x="61724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9135016" y="3829734"/>
                <a:ext cx="246895" cy="154309"/>
              </a:xfrm>
              <a:custGeom>
                <a:avLst/>
                <a:gdLst>
                  <a:gd name="connsiteX0" fmla="*/ 0 w 246895"/>
                  <a:gd name="connsiteY0" fmla="*/ 154310 h 154309"/>
                  <a:gd name="connsiteX1" fmla="*/ 246896 w 246895"/>
                  <a:gd name="connsiteY1" fmla="*/ 154310 h 154309"/>
                  <a:gd name="connsiteX2" fmla="*/ 246896 w 246895"/>
                  <a:gd name="connsiteY2" fmla="*/ 0 h 154309"/>
                  <a:gd name="connsiteX3" fmla="*/ 0 w 246895"/>
                  <a:gd name="connsiteY3" fmla="*/ 0 h 154309"/>
                  <a:gd name="connsiteX4" fmla="*/ 30862 w 246895"/>
                  <a:gd name="connsiteY4" fmla="*/ 30862 h 154309"/>
                  <a:gd name="connsiteX5" fmla="*/ 216034 w 246895"/>
                  <a:gd name="connsiteY5" fmla="*/ 30862 h 154309"/>
                  <a:gd name="connsiteX6" fmla="*/ 216034 w 246895"/>
                  <a:gd name="connsiteY6" fmla="*/ 123448 h 154309"/>
                  <a:gd name="connsiteX7" fmla="*/ 30862 w 246895"/>
                  <a:gd name="connsiteY7" fmla="*/ 123448 h 15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895" h="154309">
                    <a:moveTo>
                      <a:pt x="0" y="154310"/>
                    </a:moveTo>
                    <a:lnTo>
                      <a:pt x="246896" y="154310"/>
                    </a:lnTo>
                    <a:lnTo>
                      <a:pt x="24689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216034" y="30862"/>
                    </a:lnTo>
                    <a:lnTo>
                      <a:pt x="216034" y="123448"/>
                    </a:lnTo>
                    <a:lnTo>
                      <a:pt x="30862" y="123448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9135016" y="4014906"/>
                <a:ext cx="30861" cy="30861"/>
              </a:xfrm>
              <a:custGeom>
                <a:avLst/>
                <a:gdLst>
                  <a:gd name="connsiteX0" fmla="*/ 0 w 30861"/>
                  <a:gd name="connsiteY0" fmla="*/ 0 h 30861"/>
                  <a:gd name="connsiteX1" fmla="*/ 30862 w 30861"/>
                  <a:gd name="connsiteY1" fmla="*/ 0 h 30861"/>
                  <a:gd name="connsiteX2" fmla="*/ 30862 w 30861"/>
                  <a:gd name="connsiteY2" fmla="*/ 30862 h 30861"/>
                  <a:gd name="connsiteX3" fmla="*/ 0 w 3086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61" h="30861">
                    <a:moveTo>
                      <a:pt x="0" y="0"/>
                    </a:moveTo>
                    <a:lnTo>
                      <a:pt x="30862" y="0"/>
                    </a:lnTo>
                    <a:lnTo>
                      <a:pt x="3086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9196740" y="4014906"/>
                <a:ext cx="185171" cy="30861"/>
              </a:xfrm>
              <a:custGeom>
                <a:avLst/>
                <a:gdLst>
                  <a:gd name="connsiteX0" fmla="*/ 0 w 185171"/>
                  <a:gd name="connsiteY0" fmla="*/ 0 h 30861"/>
                  <a:gd name="connsiteX1" fmla="*/ 185172 w 185171"/>
                  <a:gd name="connsiteY1" fmla="*/ 0 h 30861"/>
                  <a:gd name="connsiteX2" fmla="*/ 185172 w 185171"/>
                  <a:gd name="connsiteY2" fmla="*/ 30862 h 30861"/>
                  <a:gd name="connsiteX3" fmla="*/ 0 w 185171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171" h="30861">
                    <a:moveTo>
                      <a:pt x="0" y="0"/>
                    </a:moveTo>
                    <a:lnTo>
                      <a:pt x="185172" y="0"/>
                    </a:lnTo>
                    <a:lnTo>
                      <a:pt x="185172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9135016" y="4076630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9135016" y="4138353"/>
                <a:ext cx="246895" cy="30861"/>
              </a:xfrm>
              <a:custGeom>
                <a:avLst/>
                <a:gdLst>
                  <a:gd name="connsiteX0" fmla="*/ 0 w 246895"/>
                  <a:gd name="connsiteY0" fmla="*/ 0 h 30861"/>
                  <a:gd name="connsiteX1" fmla="*/ 246896 w 246895"/>
                  <a:gd name="connsiteY1" fmla="*/ 0 h 30861"/>
                  <a:gd name="connsiteX2" fmla="*/ 246896 w 246895"/>
                  <a:gd name="connsiteY2" fmla="*/ 30862 h 30861"/>
                  <a:gd name="connsiteX3" fmla="*/ 0 w 246895"/>
                  <a:gd name="connsiteY3" fmla="*/ 30862 h 30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895" h="30861">
                    <a:moveTo>
                      <a:pt x="0" y="0"/>
                    </a:moveTo>
                    <a:lnTo>
                      <a:pt x="246896" y="0"/>
                    </a:lnTo>
                    <a:lnTo>
                      <a:pt x="246896" y="30862"/>
                    </a:lnTo>
                    <a:lnTo>
                      <a:pt x="0" y="3086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9412774" y="4076630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9412774" y="3953182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9412774" y="3829734"/>
                <a:ext cx="92585" cy="92585"/>
              </a:xfrm>
              <a:custGeom>
                <a:avLst/>
                <a:gdLst>
                  <a:gd name="connsiteX0" fmla="*/ 0 w 92585"/>
                  <a:gd name="connsiteY0" fmla="*/ 92586 h 92585"/>
                  <a:gd name="connsiteX1" fmla="*/ 92586 w 92585"/>
                  <a:gd name="connsiteY1" fmla="*/ 92586 h 92585"/>
                  <a:gd name="connsiteX2" fmla="*/ 92586 w 92585"/>
                  <a:gd name="connsiteY2" fmla="*/ 0 h 92585"/>
                  <a:gd name="connsiteX3" fmla="*/ 0 w 92585"/>
                  <a:gd name="connsiteY3" fmla="*/ 0 h 92585"/>
                  <a:gd name="connsiteX4" fmla="*/ 30862 w 92585"/>
                  <a:gd name="connsiteY4" fmla="*/ 30862 h 92585"/>
                  <a:gd name="connsiteX5" fmla="*/ 61724 w 92585"/>
                  <a:gd name="connsiteY5" fmla="*/ 30862 h 92585"/>
                  <a:gd name="connsiteX6" fmla="*/ 61724 w 92585"/>
                  <a:gd name="connsiteY6" fmla="*/ 61724 h 92585"/>
                  <a:gd name="connsiteX7" fmla="*/ 30862 w 92585"/>
                  <a:gd name="connsiteY7" fmla="*/ 61724 h 92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2585" h="92585">
                    <a:moveTo>
                      <a:pt x="0" y="92586"/>
                    </a:moveTo>
                    <a:lnTo>
                      <a:pt x="92586" y="92586"/>
                    </a:lnTo>
                    <a:lnTo>
                      <a:pt x="92586" y="0"/>
                    </a:lnTo>
                    <a:lnTo>
                      <a:pt x="0" y="0"/>
                    </a:lnTo>
                    <a:close/>
                    <a:moveTo>
                      <a:pt x="30862" y="30862"/>
                    </a:moveTo>
                    <a:lnTo>
                      <a:pt x="61724" y="30862"/>
                    </a:lnTo>
                    <a:lnTo>
                      <a:pt x="61724" y="61724"/>
                    </a:lnTo>
                    <a:lnTo>
                      <a:pt x="30862" y="61724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noFill/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71" name="文本框 70"/>
            <p:cNvSpPr txBox="1"/>
            <p:nvPr/>
          </p:nvSpPr>
          <p:spPr>
            <a:xfrm>
              <a:off x="7743951" y="2914645"/>
              <a:ext cx="120093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要點標籤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sp>
        <p:nvSpPr>
          <p:cNvPr id="186" name="矩形: 圆角 185"/>
          <p:cNvSpPr/>
          <p:nvPr/>
        </p:nvSpPr>
        <p:spPr>
          <a:xfrm>
            <a:off x="695325" y="5048686"/>
            <a:ext cx="10801350" cy="1542613"/>
          </a:xfrm>
          <a:prstGeom prst="roundRect">
            <a:avLst>
              <a:gd name="adj" fmla="val 6654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89" name="左大括号 188"/>
          <p:cNvSpPr/>
          <p:nvPr/>
        </p:nvSpPr>
        <p:spPr>
          <a:xfrm>
            <a:off x="9261263" y="1422967"/>
            <a:ext cx="530993" cy="3096768"/>
          </a:xfrm>
          <a:prstGeom prst="leftBrace">
            <a:avLst>
              <a:gd name="adj1" fmla="val 51969"/>
              <a:gd name="adj2" fmla="val 49963"/>
            </a:avLst>
          </a:prstGeom>
          <a:ln w="9525" cap="rnd">
            <a:gradFill>
              <a:gsLst>
                <a:gs pos="0">
                  <a:srgbClr val="01DFA0"/>
                </a:gs>
                <a:gs pos="100000">
                  <a:srgbClr val="01C48C"/>
                </a:gs>
              </a:gsLst>
              <a:lin ang="5400000" scaled="1"/>
            </a:gradFill>
            <a:prstDash val="solid"/>
            <a:round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895481" y="5656492"/>
            <a:ext cx="10449807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65000"/>
                    <a:lumOff val="35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這一頁是邏輯圖表頁，可以在此放入對上述圖表的說明文字，或者一些想要介紹的內容；這一頁是邏輯圖表頁，可以在此放入對上述圖表的說明文字，或者一些想要介紹的內容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3541455" y="5223741"/>
            <a:ext cx="51090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此處可以放入對上述圖表的總結概括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583581" y="453749"/>
            <a:ext cx="3475052" cy="583565"/>
            <a:chOff x="583581" y="453749"/>
            <a:chExt cx="3475052" cy="583565"/>
          </a:xfrm>
        </p:grpSpPr>
        <p:sp>
          <p:nvSpPr>
            <p:cNvPr id="4" name="文本框 3"/>
            <p:cNvSpPr txBox="1"/>
            <p:nvPr/>
          </p:nvSpPr>
          <p:spPr>
            <a:xfrm>
              <a:off x="583581" y="453749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邏輯圖表頁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5" name="装饰-圆环"/>
            <p:cNvSpPr/>
            <p:nvPr/>
          </p:nvSpPr>
          <p:spPr>
            <a:xfrm>
              <a:off x="2577296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764689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 flipH="1">
              <a:off x="2758974" y="770394"/>
              <a:ext cx="44982" cy="158198"/>
            </a:xfrm>
            <a:prstGeom prst="line">
              <a:avLst/>
            </a:prstGeom>
            <a:ln>
              <a:solidFill>
                <a:srgbClr val="01C4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椭圆 22"/>
          <p:cNvSpPr/>
          <p:nvPr/>
        </p:nvSpPr>
        <p:spPr>
          <a:xfrm>
            <a:off x="4323080" y="1656080"/>
            <a:ext cx="3545840" cy="3545840"/>
          </a:xfrm>
          <a:prstGeom prst="ellipse">
            <a:avLst/>
          </a:prstGeom>
          <a:noFill/>
          <a:ln w="25400" cap="rnd">
            <a:solidFill>
              <a:schemeClr val="tx1">
                <a:lumMod val="95000"/>
                <a:alpha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3628455" y="2440853"/>
            <a:ext cx="1976294" cy="1976294"/>
          </a:xfrm>
          <a:prstGeom prst="ellipse">
            <a:avLst/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6587251" y="2440853"/>
            <a:ext cx="1976294" cy="1976294"/>
          </a:xfrm>
          <a:prstGeom prst="ellipse">
            <a:avLst/>
          </a:prstGeom>
          <a:gradFill>
            <a:gsLst>
              <a:gs pos="100000">
                <a:srgbClr val="F9E30F"/>
              </a:gs>
              <a:gs pos="10000">
                <a:srgbClr val="E8D506"/>
              </a:gs>
            </a:gsLst>
            <a:lin ang="18000000" scaled="0"/>
          </a:gradFill>
          <a:ln w="25400" cap="rnd">
            <a:noFill/>
            <a:round/>
          </a:ln>
          <a:effectLst>
            <a:outerShdw blurRad="317500" dist="139700" dir="5400000" algn="t" rotWithShape="0">
              <a:srgbClr val="E8D50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93" name="图形 18"/>
          <p:cNvGrpSpPr/>
          <p:nvPr/>
        </p:nvGrpSpPr>
        <p:grpSpPr>
          <a:xfrm>
            <a:off x="7186176" y="2827326"/>
            <a:ext cx="683956" cy="683960"/>
            <a:chOff x="812624" y="2277358"/>
            <a:chExt cx="956531" cy="956527"/>
          </a:xfrm>
          <a:solidFill>
            <a:schemeClr val="tx1"/>
          </a:solidFill>
        </p:grpSpPr>
        <p:sp>
          <p:nvSpPr>
            <p:cNvPr id="294" name="任意多边形: 形状 293"/>
            <p:cNvSpPr/>
            <p:nvPr/>
          </p:nvSpPr>
          <p:spPr>
            <a:xfrm>
              <a:off x="812624" y="2277358"/>
              <a:ext cx="956531" cy="956527"/>
            </a:xfrm>
            <a:custGeom>
              <a:avLst/>
              <a:gdLst>
                <a:gd name="connsiteX0" fmla="*/ 956530 w 956530"/>
                <a:gd name="connsiteY0" fmla="*/ 0 h 956530"/>
                <a:gd name="connsiteX1" fmla="*/ 370270 w 956530"/>
                <a:gd name="connsiteY1" fmla="*/ 0 h 956530"/>
                <a:gd name="connsiteX2" fmla="*/ 370270 w 956530"/>
                <a:gd name="connsiteY2" fmla="*/ 61712 h 956530"/>
                <a:gd name="connsiteX3" fmla="*/ 308558 w 956530"/>
                <a:gd name="connsiteY3" fmla="*/ 61712 h 956530"/>
                <a:gd name="connsiteX4" fmla="*/ 308558 w 956530"/>
                <a:gd name="connsiteY4" fmla="*/ 123423 h 956530"/>
                <a:gd name="connsiteX5" fmla="*/ 246847 w 956530"/>
                <a:gd name="connsiteY5" fmla="*/ 123423 h 956530"/>
                <a:gd name="connsiteX6" fmla="*/ 246847 w 956530"/>
                <a:gd name="connsiteY6" fmla="*/ 246847 h 956530"/>
                <a:gd name="connsiteX7" fmla="*/ 209233 w 956530"/>
                <a:gd name="connsiteY7" fmla="*/ 246847 h 956530"/>
                <a:gd name="connsiteX8" fmla="*/ 199776 w 956530"/>
                <a:gd name="connsiteY8" fmla="*/ 282917 h 956530"/>
                <a:gd name="connsiteX9" fmla="*/ 146581 w 956530"/>
                <a:gd name="connsiteY9" fmla="*/ 304994 h 956530"/>
                <a:gd name="connsiteX10" fmla="*/ 114336 w 956530"/>
                <a:gd name="connsiteY10" fmla="*/ 286172 h 956530"/>
                <a:gd name="connsiteX11" fmla="*/ 39310 w 956530"/>
                <a:gd name="connsiteY11" fmla="*/ 361167 h 956530"/>
                <a:gd name="connsiteX12" fmla="*/ 58148 w 956530"/>
                <a:gd name="connsiteY12" fmla="*/ 393412 h 956530"/>
                <a:gd name="connsiteX13" fmla="*/ 36070 w 956530"/>
                <a:gd name="connsiteY13" fmla="*/ 446607 h 956530"/>
                <a:gd name="connsiteX14" fmla="*/ 0 w 956530"/>
                <a:gd name="connsiteY14" fmla="*/ 456080 h 956530"/>
                <a:gd name="connsiteX15" fmla="*/ 0 w 956530"/>
                <a:gd name="connsiteY15" fmla="*/ 562162 h 956530"/>
                <a:gd name="connsiteX16" fmla="*/ 36070 w 956530"/>
                <a:gd name="connsiteY16" fmla="*/ 571619 h 956530"/>
                <a:gd name="connsiteX17" fmla="*/ 58148 w 956530"/>
                <a:gd name="connsiteY17" fmla="*/ 624815 h 956530"/>
                <a:gd name="connsiteX18" fmla="*/ 39310 w 956530"/>
                <a:gd name="connsiteY18" fmla="*/ 657059 h 956530"/>
                <a:gd name="connsiteX19" fmla="*/ 114321 w 956530"/>
                <a:gd name="connsiteY19" fmla="*/ 732070 h 956530"/>
                <a:gd name="connsiteX20" fmla="*/ 146565 w 956530"/>
                <a:gd name="connsiteY20" fmla="*/ 713232 h 956530"/>
                <a:gd name="connsiteX21" fmla="*/ 199761 w 956530"/>
                <a:gd name="connsiteY21" fmla="*/ 735309 h 956530"/>
                <a:gd name="connsiteX22" fmla="*/ 209233 w 956530"/>
                <a:gd name="connsiteY22" fmla="*/ 771395 h 956530"/>
                <a:gd name="connsiteX23" fmla="*/ 246847 w 956530"/>
                <a:gd name="connsiteY23" fmla="*/ 771395 h 956530"/>
                <a:gd name="connsiteX24" fmla="*/ 246847 w 956530"/>
                <a:gd name="connsiteY24" fmla="*/ 956530 h 956530"/>
                <a:gd name="connsiteX25" fmla="*/ 833107 w 956530"/>
                <a:gd name="connsiteY25" fmla="*/ 956530 h 956530"/>
                <a:gd name="connsiteX26" fmla="*/ 833107 w 956530"/>
                <a:gd name="connsiteY26" fmla="*/ 894819 h 956530"/>
                <a:gd name="connsiteX27" fmla="*/ 894819 w 956530"/>
                <a:gd name="connsiteY27" fmla="*/ 894819 h 956530"/>
                <a:gd name="connsiteX28" fmla="*/ 894819 w 956530"/>
                <a:gd name="connsiteY28" fmla="*/ 833107 h 956530"/>
                <a:gd name="connsiteX29" fmla="*/ 956530 w 956530"/>
                <a:gd name="connsiteY29" fmla="*/ 833107 h 956530"/>
                <a:gd name="connsiteX30" fmla="*/ 233023 w 956530"/>
                <a:gd name="connsiteY30" fmla="*/ 740540 h 956530"/>
                <a:gd name="connsiteX31" fmla="*/ 224939 w 956530"/>
                <a:gd name="connsiteY31" fmla="*/ 709715 h 956530"/>
                <a:gd name="connsiteX32" fmla="*/ 215883 w 956530"/>
                <a:gd name="connsiteY32" fmla="*/ 707601 h 956530"/>
                <a:gd name="connsiteX33" fmla="*/ 154788 w 956530"/>
                <a:gd name="connsiteY33" fmla="*/ 682237 h 956530"/>
                <a:gd name="connsiteX34" fmla="*/ 146889 w 956530"/>
                <a:gd name="connsiteY34" fmla="*/ 677316 h 956530"/>
                <a:gd name="connsiteX35" fmla="*/ 119319 w 956530"/>
                <a:gd name="connsiteY35" fmla="*/ 693423 h 956530"/>
                <a:gd name="connsiteX36" fmla="*/ 77957 w 956530"/>
                <a:gd name="connsiteY36" fmla="*/ 652060 h 956530"/>
                <a:gd name="connsiteX37" fmla="*/ 94064 w 956530"/>
                <a:gd name="connsiteY37" fmla="*/ 624491 h 956530"/>
                <a:gd name="connsiteX38" fmla="*/ 89142 w 956530"/>
                <a:gd name="connsiteY38" fmla="*/ 616592 h 956530"/>
                <a:gd name="connsiteX39" fmla="*/ 63779 w 956530"/>
                <a:gd name="connsiteY39" fmla="*/ 555497 h 956530"/>
                <a:gd name="connsiteX40" fmla="*/ 61681 w 956530"/>
                <a:gd name="connsiteY40" fmla="*/ 546456 h 956530"/>
                <a:gd name="connsiteX41" fmla="*/ 30856 w 956530"/>
                <a:gd name="connsiteY41" fmla="*/ 538372 h 956530"/>
                <a:gd name="connsiteX42" fmla="*/ 30856 w 956530"/>
                <a:gd name="connsiteY42" fmla="*/ 479885 h 956530"/>
                <a:gd name="connsiteX43" fmla="*/ 61681 w 956530"/>
                <a:gd name="connsiteY43" fmla="*/ 471785 h 956530"/>
                <a:gd name="connsiteX44" fmla="*/ 63794 w 956530"/>
                <a:gd name="connsiteY44" fmla="*/ 462745 h 956530"/>
                <a:gd name="connsiteX45" fmla="*/ 89158 w 956530"/>
                <a:gd name="connsiteY45" fmla="*/ 401666 h 956530"/>
                <a:gd name="connsiteX46" fmla="*/ 94079 w 956530"/>
                <a:gd name="connsiteY46" fmla="*/ 393766 h 956530"/>
                <a:gd name="connsiteX47" fmla="*/ 77973 w 956530"/>
                <a:gd name="connsiteY47" fmla="*/ 366181 h 956530"/>
                <a:gd name="connsiteX48" fmla="*/ 119335 w 956530"/>
                <a:gd name="connsiteY48" fmla="*/ 324835 h 956530"/>
                <a:gd name="connsiteX49" fmla="*/ 146905 w 956530"/>
                <a:gd name="connsiteY49" fmla="*/ 340926 h 956530"/>
                <a:gd name="connsiteX50" fmla="*/ 154804 w 956530"/>
                <a:gd name="connsiteY50" fmla="*/ 336020 h 956530"/>
                <a:gd name="connsiteX51" fmla="*/ 215883 w 956530"/>
                <a:gd name="connsiteY51" fmla="*/ 310672 h 956530"/>
                <a:gd name="connsiteX52" fmla="*/ 224954 w 956530"/>
                <a:gd name="connsiteY52" fmla="*/ 308558 h 956530"/>
                <a:gd name="connsiteX53" fmla="*/ 233023 w 956530"/>
                <a:gd name="connsiteY53" fmla="*/ 277702 h 956530"/>
                <a:gd name="connsiteX54" fmla="*/ 246847 w 956530"/>
                <a:gd name="connsiteY54" fmla="*/ 277702 h 956530"/>
                <a:gd name="connsiteX55" fmla="*/ 246847 w 956530"/>
                <a:gd name="connsiteY55" fmla="*/ 340201 h 956530"/>
                <a:gd name="connsiteX56" fmla="*/ 92567 w 956530"/>
                <a:gd name="connsiteY56" fmla="*/ 509121 h 956530"/>
                <a:gd name="connsiteX57" fmla="*/ 246847 w 956530"/>
                <a:gd name="connsiteY57" fmla="*/ 678041 h 956530"/>
                <a:gd name="connsiteX58" fmla="*/ 246847 w 956530"/>
                <a:gd name="connsiteY58" fmla="*/ 740540 h 956530"/>
                <a:gd name="connsiteX59" fmla="*/ 169707 w 956530"/>
                <a:gd name="connsiteY59" fmla="*/ 509121 h 956530"/>
                <a:gd name="connsiteX60" fmla="*/ 246847 w 956530"/>
                <a:gd name="connsiteY60" fmla="*/ 600300 h 956530"/>
                <a:gd name="connsiteX61" fmla="*/ 246847 w 956530"/>
                <a:gd name="connsiteY61" fmla="*/ 647062 h 956530"/>
                <a:gd name="connsiteX62" fmla="*/ 123423 w 956530"/>
                <a:gd name="connsiteY62" fmla="*/ 509121 h 956530"/>
                <a:gd name="connsiteX63" fmla="*/ 246847 w 956530"/>
                <a:gd name="connsiteY63" fmla="*/ 371180 h 956530"/>
                <a:gd name="connsiteX64" fmla="*/ 246847 w 956530"/>
                <a:gd name="connsiteY64" fmla="*/ 417942 h 956530"/>
                <a:gd name="connsiteX65" fmla="*/ 169707 w 956530"/>
                <a:gd name="connsiteY65" fmla="*/ 509121 h 956530"/>
                <a:gd name="connsiteX66" fmla="*/ 246847 w 956530"/>
                <a:gd name="connsiteY66" fmla="*/ 449600 h 956530"/>
                <a:gd name="connsiteX67" fmla="*/ 246847 w 956530"/>
                <a:gd name="connsiteY67" fmla="*/ 568642 h 956530"/>
                <a:gd name="connsiteX68" fmla="*/ 200563 w 956530"/>
                <a:gd name="connsiteY68" fmla="*/ 509121 h 956530"/>
                <a:gd name="connsiteX69" fmla="*/ 246847 w 956530"/>
                <a:gd name="connsiteY69" fmla="*/ 449600 h 956530"/>
                <a:gd name="connsiteX70" fmla="*/ 277702 w 956530"/>
                <a:gd name="connsiteY70" fmla="*/ 925674 h 956530"/>
                <a:gd name="connsiteX71" fmla="*/ 277702 w 956530"/>
                <a:gd name="connsiteY71" fmla="*/ 154279 h 956530"/>
                <a:gd name="connsiteX72" fmla="*/ 678828 w 956530"/>
                <a:gd name="connsiteY72" fmla="*/ 154279 h 956530"/>
                <a:gd name="connsiteX73" fmla="*/ 678828 w 956530"/>
                <a:gd name="connsiteY73" fmla="*/ 277702 h 956530"/>
                <a:gd name="connsiteX74" fmla="*/ 802251 w 956530"/>
                <a:gd name="connsiteY74" fmla="*/ 277702 h 956530"/>
                <a:gd name="connsiteX75" fmla="*/ 802251 w 956530"/>
                <a:gd name="connsiteY75" fmla="*/ 925674 h 956530"/>
                <a:gd name="connsiteX76" fmla="*/ 709684 w 956530"/>
                <a:gd name="connsiteY76" fmla="*/ 176094 h 956530"/>
                <a:gd name="connsiteX77" fmla="*/ 780436 w 956530"/>
                <a:gd name="connsiteY77" fmla="*/ 246847 h 956530"/>
                <a:gd name="connsiteX78" fmla="*/ 709684 w 956530"/>
                <a:gd name="connsiteY78" fmla="*/ 246847 h 956530"/>
                <a:gd name="connsiteX79" fmla="*/ 863963 w 956530"/>
                <a:gd name="connsiteY79" fmla="*/ 863963 h 956530"/>
                <a:gd name="connsiteX80" fmla="*/ 833107 w 956530"/>
                <a:gd name="connsiteY80" fmla="*/ 863963 h 956530"/>
                <a:gd name="connsiteX81" fmla="*/ 833107 w 956530"/>
                <a:gd name="connsiteY81" fmla="*/ 255887 h 956530"/>
                <a:gd name="connsiteX82" fmla="*/ 700643 w 956530"/>
                <a:gd name="connsiteY82" fmla="*/ 123423 h 956530"/>
                <a:gd name="connsiteX83" fmla="*/ 339414 w 956530"/>
                <a:gd name="connsiteY83" fmla="*/ 123423 h 956530"/>
                <a:gd name="connsiteX84" fmla="*/ 339414 w 956530"/>
                <a:gd name="connsiteY84" fmla="*/ 92567 h 956530"/>
                <a:gd name="connsiteX85" fmla="*/ 863963 w 956530"/>
                <a:gd name="connsiteY85" fmla="*/ 92567 h 956530"/>
                <a:gd name="connsiteX86" fmla="*/ 925674 w 956530"/>
                <a:gd name="connsiteY86" fmla="*/ 802251 h 956530"/>
                <a:gd name="connsiteX87" fmla="*/ 894819 w 956530"/>
                <a:gd name="connsiteY87" fmla="*/ 802251 h 956530"/>
                <a:gd name="connsiteX88" fmla="*/ 894819 w 956530"/>
                <a:gd name="connsiteY88" fmla="*/ 61712 h 956530"/>
                <a:gd name="connsiteX89" fmla="*/ 401126 w 956530"/>
                <a:gd name="connsiteY89" fmla="*/ 61712 h 956530"/>
                <a:gd name="connsiteX90" fmla="*/ 401126 w 956530"/>
                <a:gd name="connsiteY90" fmla="*/ 30856 h 956530"/>
                <a:gd name="connsiteX91" fmla="*/ 925674 w 956530"/>
                <a:gd name="connsiteY91" fmla="*/ 30856 h 95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956530" h="956530">
                  <a:moveTo>
                    <a:pt x="956530" y="0"/>
                  </a:moveTo>
                  <a:lnTo>
                    <a:pt x="370270" y="0"/>
                  </a:lnTo>
                  <a:lnTo>
                    <a:pt x="370270" y="61712"/>
                  </a:lnTo>
                  <a:lnTo>
                    <a:pt x="308558" y="61712"/>
                  </a:lnTo>
                  <a:lnTo>
                    <a:pt x="308558" y="123423"/>
                  </a:lnTo>
                  <a:lnTo>
                    <a:pt x="246847" y="123423"/>
                  </a:lnTo>
                  <a:lnTo>
                    <a:pt x="246847" y="246847"/>
                  </a:lnTo>
                  <a:lnTo>
                    <a:pt x="209233" y="246847"/>
                  </a:lnTo>
                  <a:lnTo>
                    <a:pt x="199776" y="282917"/>
                  </a:lnTo>
                  <a:cubicBezTo>
                    <a:pt x="181216" y="288039"/>
                    <a:pt x="163397" y="295429"/>
                    <a:pt x="146581" y="304994"/>
                  </a:cubicBezTo>
                  <a:lnTo>
                    <a:pt x="114336" y="286172"/>
                  </a:lnTo>
                  <a:lnTo>
                    <a:pt x="39310" y="361167"/>
                  </a:lnTo>
                  <a:lnTo>
                    <a:pt x="58148" y="393412"/>
                  </a:lnTo>
                  <a:cubicBezTo>
                    <a:pt x="48598" y="410213"/>
                    <a:pt x="41193" y="428032"/>
                    <a:pt x="36070" y="446607"/>
                  </a:cubicBezTo>
                  <a:lnTo>
                    <a:pt x="0" y="456080"/>
                  </a:lnTo>
                  <a:lnTo>
                    <a:pt x="0" y="562162"/>
                  </a:lnTo>
                  <a:lnTo>
                    <a:pt x="36070" y="571619"/>
                  </a:lnTo>
                  <a:cubicBezTo>
                    <a:pt x="41193" y="590195"/>
                    <a:pt x="48598" y="608014"/>
                    <a:pt x="58148" y="624815"/>
                  </a:cubicBezTo>
                  <a:lnTo>
                    <a:pt x="39310" y="657059"/>
                  </a:lnTo>
                  <a:lnTo>
                    <a:pt x="114321" y="732070"/>
                  </a:lnTo>
                  <a:lnTo>
                    <a:pt x="146565" y="713232"/>
                  </a:lnTo>
                  <a:cubicBezTo>
                    <a:pt x="163366" y="722782"/>
                    <a:pt x="181185" y="730187"/>
                    <a:pt x="199761" y="735309"/>
                  </a:cubicBezTo>
                  <a:lnTo>
                    <a:pt x="209233" y="771395"/>
                  </a:lnTo>
                  <a:lnTo>
                    <a:pt x="246847" y="771395"/>
                  </a:lnTo>
                  <a:lnTo>
                    <a:pt x="246847" y="956530"/>
                  </a:lnTo>
                  <a:lnTo>
                    <a:pt x="833107" y="956530"/>
                  </a:lnTo>
                  <a:lnTo>
                    <a:pt x="833107" y="894819"/>
                  </a:lnTo>
                  <a:lnTo>
                    <a:pt x="894819" y="894819"/>
                  </a:lnTo>
                  <a:lnTo>
                    <a:pt x="894819" y="833107"/>
                  </a:lnTo>
                  <a:lnTo>
                    <a:pt x="956530" y="833107"/>
                  </a:lnTo>
                  <a:close/>
                  <a:moveTo>
                    <a:pt x="233023" y="740540"/>
                  </a:moveTo>
                  <a:lnTo>
                    <a:pt x="224939" y="709715"/>
                  </a:lnTo>
                  <a:lnTo>
                    <a:pt x="215883" y="707601"/>
                  </a:lnTo>
                  <a:cubicBezTo>
                    <a:pt x="194268" y="702556"/>
                    <a:pt x="173718" y="694024"/>
                    <a:pt x="154788" y="682237"/>
                  </a:cubicBezTo>
                  <a:lnTo>
                    <a:pt x="146889" y="677316"/>
                  </a:lnTo>
                  <a:lnTo>
                    <a:pt x="119319" y="693423"/>
                  </a:lnTo>
                  <a:lnTo>
                    <a:pt x="77957" y="652060"/>
                  </a:lnTo>
                  <a:lnTo>
                    <a:pt x="94064" y="624491"/>
                  </a:lnTo>
                  <a:lnTo>
                    <a:pt x="89142" y="616592"/>
                  </a:lnTo>
                  <a:cubicBezTo>
                    <a:pt x="77356" y="597662"/>
                    <a:pt x="68839" y="577112"/>
                    <a:pt x="63779" y="555497"/>
                  </a:cubicBezTo>
                  <a:lnTo>
                    <a:pt x="61681" y="546456"/>
                  </a:lnTo>
                  <a:lnTo>
                    <a:pt x="30856" y="538372"/>
                  </a:lnTo>
                  <a:lnTo>
                    <a:pt x="30856" y="479885"/>
                  </a:lnTo>
                  <a:lnTo>
                    <a:pt x="61681" y="471785"/>
                  </a:lnTo>
                  <a:lnTo>
                    <a:pt x="63794" y="462745"/>
                  </a:lnTo>
                  <a:cubicBezTo>
                    <a:pt x="68839" y="441130"/>
                    <a:pt x="77371" y="420580"/>
                    <a:pt x="89158" y="401666"/>
                  </a:cubicBezTo>
                  <a:lnTo>
                    <a:pt x="94079" y="393766"/>
                  </a:lnTo>
                  <a:lnTo>
                    <a:pt x="77973" y="366181"/>
                  </a:lnTo>
                  <a:lnTo>
                    <a:pt x="119335" y="324835"/>
                  </a:lnTo>
                  <a:lnTo>
                    <a:pt x="146905" y="340926"/>
                  </a:lnTo>
                  <a:lnTo>
                    <a:pt x="154804" y="336020"/>
                  </a:lnTo>
                  <a:cubicBezTo>
                    <a:pt x="173765" y="324217"/>
                    <a:pt x="194314" y="315701"/>
                    <a:pt x="215883" y="310672"/>
                  </a:cubicBezTo>
                  <a:lnTo>
                    <a:pt x="224954" y="308558"/>
                  </a:lnTo>
                  <a:lnTo>
                    <a:pt x="233023" y="277702"/>
                  </a:lnTo>
                  <a:lnTo>
                    <a:pt x="246847" y="277702"/>
                  </a:lnTo>
                  <a:lnTo>
                    <a:pt x="246847" y="340201"/>
                  </a:lnTo>
                  <a:cubicBezTo>
                    <a:pt x="160481" y="348023"/>
                    <a:pt x="92567" y="420750"/>
                    <a:pt x="92567" y="509121"/>
                  </a:cubicBezTo>
                  <a:cubicBezTo>
                    <a:pt x="92567" y="597492"/>
                    <a:pt x="160481" y="670219"/>
                    <a:pt x="246847" y="678041"/>
                  </a:cubicBezTo>
                  <a:lnTo>
                    <a:pt x="246847" y="740540"/>
                  </a:lnTo>
                  <a:close/>
                  <a:moveTo>
                    <a:pt x="169707" y="509121"/>
                  </a:moveTo>
                  <a:cubicBezTo>
                    <a:pt x="169707" y="554896"/>
                    <a:pt x="203139" y="592910"/>
                    <a:pt x="246847" y="600300"/>
                  </a:cubicBezTo>
                  <a:lnTo>
                    <a:pt x="246847" y="647062"/>
                  </a:lnTo>
                  <a:cubicBezTo>
                    <a:pt x="177529" y="639363"/>
                    <a:pt x="123423" y="580475"/>
                    <a:pt x="123423" y="509121"/>
                  </a:cubicBezTo>
                  <a:cubicBezTo>
                    <a:pt x="123423" y="437782"/>
                    <a:pt x="177529" y="378879"/>
                    <a:pt x="246847" y="371180"/>
                  </a:cubicBezTo>
                  <a:lnTo>
                    <a:pt x="246847" y="417942"/>
                  </a:lnTo>
                  <a:cubicBezTo>
                    <a:pt x="203139" y="425332"/>
                    <a:pt x="169707" y="463346"/>
                    <a:pt x="169707" y="509121"/>
                  </a:cubicBezTo>
                  <a:close/>
                  <a:moveTo>
                    <a:pt x="246847" y="449600"/>
                  </a:moveTo>
                  <a:lnTo>
                    <a:pt x="246847" y="568642"/>
                  </a:lnTo>
                  <a:cubicBezTo>
                    <a:pt x="220295" y="561746"/>
                    <a:pt x="200563" y="537801"/>
                    <a:pt x="200563" y="509121"/>
                  </a:cubicBezTo>
                  <a:cubicBezTo>
                    <a:pt x="200563" y="480456"/>
                    <a:pt x="220295" y="456496"/>
                    <a:pt x="246847" y="449600"/>
                  </a:cubicBezTo>
                  <a:close/>
                  <a:moveTo>
                    <a:pt x="277702" y="925674"/>
                  </a:moveTo>
                  <a:lnTo>
                    <a:pt x="277702" y="154279"/>
                  </a:lnTo>
                  <a:lnTo>
                    <a:pt x="678828" y="154279"/>
                  </a:lnTo>
                  <a:lnTo>
                    <a:pt x="678828" y="277702"/>
                  </a:lnTo>
                  <a:lnTo>
                    <a:pt x="802251" y="277702"/>
                  </a:lnTo>
                  <a:lnTo>
                    <a:pt x="802251" y="925674"/>
                  </a:lnTo>
                  <a:close/>
                  <a:moveTo>
                    <a:pt x="709684" y="176094"/>
                  </a:moveTo>
                  <a:lnTo>
                    <a:pt x="780436" y="246847"/>
                  </a:lnTo>
                  <a:lnTo>
                    <a:pt x="709684" y="246847"/>
                  </a:lnTo>
                  <a:close/>
                  <a:moveTo>
                    <a:pt x="863963" y="863963"/>
                  </a:moveTo>
                  <a:lnTo>
                    <a:pt x="833107" y="863963"/>
                  </a:lnTo>
                  <a:lnTo>
                    <a:pt x="833107" y="255887"/>
                  </a:lnTo>
                  <a:lnTo>
                    <a:pt x="700643" y="123423"/>
                  </a:lnTo>
                  <a:lnTo>
                    <a:pt x="339414" y="123423"/>
                  </a:lnTo>
                  <a:lnTo>
                    <a:pt x="339414" y="92567"/>
                  </a:lnTo>
                  <a:lnTo>
                    <a:pt x="863963" y="92567"/>
                  </a:lnTo>
                  <a:close/>
                  <a:moveTo>
                    <a:pt x="925674" y="802251"/>
                  </a:moveTo>
                  <a:lnTo>
                    <a:pt x="894819" y="802251"/>
                  </a:lnTo>
                  <a:lnTo>
                    <a:pt x="894819" y="61712"/>
                  </a:lnTo>
                  <a:lnTo>
                    <a:pt x="401126" y="61712"/>
                  </a:lnTo>
                  <a:lnTo>
                    <a:pt x="401126" y="30856"/>
                  </a:lnTo>
                  <a:lnTo>
                    <a:pt x="925674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5" name="任意多边形: 形状 294"/>
            <p:cNvSpPr/>
            <p:nvPr/>
          </p:nvSpPr>
          <p:spPr>
            <a:xfrm>
              <a:off x="1121182" y="2709339"/>
              <a:ext cx="215990" cy="215990"/>
            </a:xfrm>
            <a:custGeom>
              <a:avLst/>
              <a:gdLst>
                <a:gd name="connsiteX0" fmla="*/ 0 w 215990"/>
                <a:gd name="connsiteY0" fmla="*/ 215991 h 215990"/>
                <a:gd name="connsiteX1" fmla="*/ 215991 w 215990"/>
                <a:gd name="connsiteY1" fmla="*/ 215991 h 215990"/>
                <a:gd name="connsiteX2" fmla="*/ 215991 w 215990"/>
                <a:gd name="connsiteY2" fmla="*/ 0 h 215990"/>
                <a:gd name="connsiteX3" fmla="*/ 0 w 215990"/>
                <a:gd name="connsiteY3" fmla="*/ 0 h 215990"/>
                <a:gd name="connsiteX4" fmla="*/ 30856 w 215990"/>
                <a:gd name="connsiteY4" fmla="*/ 30856 h 215990"/>
                <a:gd name="connsiteX5" fmla="*/ 185135 w 215990"/>
                <a:gd name="connsiteY5" fmla="*/ 30856 h 215990"/>
                <a:gd name="connsiteX6" fmla="*/ 185135 w 215990"/>
                <a:gd name="connsiteY6" fmla="*/ 185135 h 215990"/>
                <a:gd name="connsiteX7" fmla="*/ 30856 w 215990"/>
                <a:gd name="connsiteY7" fmla="*/ 185135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5990" h="215990">
                  <a:moveTo>
                    <a:pt x="0" y="215991"/>
                  </a:moveTo>
                  <a:lnTo>
                    <a:pt x="215991" y="215991"/>
                  </a:lnTo>
                  <a:lnTo>
                    <a:pt x="215991" y="0"/>
                  </a:lnTo>
                  <a:lnTo>
                    <a:pt x="0" y="0"/>
                  </a:lnTo>
                  <a:close/>
                  <a:moveTo>
                    <a:pt x="30856" y="30856"/>
                  </a:moveTo>
                  <a:lnTo>
                    <a:pt x="185135" y="30856"/>
                  </a:lnTo>
                  <a:lnTo>
                    <a:pt x="185135" y="185135"/>
                  </a:lnTo>
                  <a:lnTo>
                    <a:pt x="30856" y="185135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6" name="任意多边形: 形状 295"/>
            <p:cNvSpPr/>
            <p:nvPr/>
          </p:nvSpPr>
          <p:spPr>
            <a:xfrm>
              <a:off x="1368028" y="2771049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7" name="任意多边形: 形状 296"/>
            <p:cNvSpPr/>
            <p:nvPr/>
          </p:nvSpPr>
          <p:spPr>
            <a:xfrm>
              <a:off x="1368028" y="2709339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8" name="任意多边形: 形状 297"/>
            <p:cNvSpPr/>
            <p:nvPr/>
          </p:nvSpPr>
          <p:spPr>
            <a:xfrm>
              <a:off x="1553163" y="2832761"/>
              <a:ext cx="30855" cy="30854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9" name="任意多边形: 形状 298"/>
            <p:cNvSpPr/>
            <p:nvPr/>
          </p:nvSpPr>
          <p:spPr>
            <a:xfrm>
              <a:off x="1368028" y="2832761"/>
              <a:ext cx="154279" cy="30854"/>
            </a:xfrm>
            <a:custGeom>
              <a:avLst/>
              <a:gdLst>
                <a:gd name="connsiteX0" fmla="*/ 0 w 154279"/>
                <a:gd name="connsiteY0" fmla="*/ 0 h 30855"/>
                <a:gd name="connsiteX1" fmla="*/ 154279 w 154279"/>
                <a:gd name="connsiteY1" fmla="*/ 0 h 30855"/>
                <a:gd name="connsiteX2" fmla="*/ 154279 w 154279"/>
                <a:gd name="connsiteY2" fmla="*/ 30856 h 30855"/>
                <a:gd name="connsiteX3" fmla="*/ 0 w 154279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279" h="30855">
                  <a:moveTo>
                    <a:pt x="0" y="0"/>
                  </a:moveTo>
                  <a:lnTo>
                    <a:pt x="154279" y="0"/>
                  </a:lnTo>
                  <a:lnTo>
                    <a:pt x="154279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0" name="任意多边形: 形状 299"/>
            <p:cNvSpPr/>
            <p:nvPr/>
          </p:nvSpPr>
          <p:spPr>
            <a:xfrm>
              <a:off x="1368028" y="2585917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1" name="任意多边形: 形状 300"/>
            <p:cNvSpPr/>
            <p:nvPr/>
          </p:nvSpPr>
          <p:spPr>
            <a:xfrm>
              <a:off x="1368028" y="2524205"/>
              <a:ext cx="92567" cy="30854"/>
            </a:xfrm>
            <a:custGeom>
              <a:avLst/>
              <a:gdLst>
                <a:gd name="connsiteX0" fmla="*/ 0 w 92567"/>
                <a:gd name="connsiteY0" fmla="*/ 0 h 30855"/>
                <a:gd name="connsiteX1" fmla="*/ 92567 w 92567"/>
                <a:gd name="connsiteY1" fmla="*/ 0 h 30855"/>
                <a:gd name="connsiteX2" fmla="*/ 92567 w 92567"/>
                <a:gd name="connsiteY2" fmla="*/ 30856 h 30855"/>
                <a:gd name="connsiteX3" fmla="*/ 0 w 92567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567" h="30855">
                  <a:moveTo>
                    <a:pt x="0" y="0"/>
                  </a:moveTo>
                  <a:lnTo>
                    <a:pt x="92567" y="0"/>
                  </a:lnTo>
                  <a:lnTo>
                    <a:pt x="92567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2" name="任意多边形: 形状 301"/>
            <p:cNvSpPr/>
            <p:nvPr/>
          </p:nvSpPr>
          <p:spPr>
            <a:xfrm>
              <a:off x="1368028" y="2462495"/>
              <a:ext cx="92567" cy="30854"/>
            </a:xfrm>
            <a:custGeom>
              <a:avLst/>
              <a:gdLst>
                <a:gd name="connsiteX0" fmla="*/ 0 w 92567"/>
                <a:gd name="connsiteY0" fmla="*/ 0 h 30855"/>
                <a:gd name="connsiteX1" fmla="*/ 92567 w 92567"/>
                <a:gd name="connsiteY1" fmla="*/ 0 h 30855"/>
                <a:gd name="connsiteX2" fmla="*/ 92567 w 92567"/>
                <a:gd name="connsiteY2" fmla="*/ 30856 h 30855"/>
                <a:gd name="connsiteX3" fmla="*/ 0 w 92567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567" h="30855">
                  <a:moveTo>
                    <a:pt x="0" y="0"/>
                  </a:moveTo>
                  <a:lnTo>
                    <a:pt x="92567" y="0"/>
                  </a:lnTo>
                  <a:lnTo>
                    <a:pt x="92567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3" name="任意多边形: 形状 302"/>
            <p:cNvSpPr/>
            <p:nvPr/>
          </p:nvSpPr>
          <p:spPr>
            <a:xfrm>
              <a:off x="1429742" y="2647629"/>
              <a:ext cx="154279" cy="30854"/>
            </a:xfrm>
            <a:custGeom>
              <a:avLst/>
              <a:gdLst>
                <a:gd name="connsiteX0" fmla="*/ 0 w 154279"/>
                <a:gd name="connsiteY0" fmla="*/ 0 h 30855"/>
                <a:gd name="connsiteX1" fmla="*/ 154279 w 154279"/>
                <a:gd name="connsiteY1" fmla="*/ 0 h 30855"/>
                <a:gd name="connsiteX2" fmla="*/ 154279 w 154279"/>
                <a:gd name="connsiteY2" fmla="*/ 30856 h 30855"/>
                <a:gd name="connsiteX3" fmla="*/ 0 w 154279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279" h="30855">
                  <a:moveTo>
                    <a:pt x="0" y="0"/>
                  </a:moveTo>
                  <a:lnTo>
                    <a:pt x="154279" y="0"/>
                  </a:lnTo>
                  <a:lnTo>
                    <a:pt x="154279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4" name="任意多边形: 形状 303"/>
            <p:cNvSpPr/>
            <p:nvPr/>
          </p:nvSpPr>
          <p:spPr>
            <a:xfrm>
              <a:off x="1368030" y="2647629"/>
              <a:ext cx="30855" cy="30854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5" name="任意多边形: 形状 304"/>
            <p:cNvSpPr/>
            <p:nvPr/>
          </p:nvSpPr>
          <p:spPr>
            <a:xfrm>
              <a:off x="1368030" y="2894474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6" name="任意多边形: 形状 305"/>
            <p:cNvSpPr/>
            <p:nvPr/>
          </p:nvSpPr>
          <p:spPr>
            <a:xfrm>
              <a:off x="1368030" y="2956186"/>
              <a:ext cx="215990" cy="215990"/>
            </a:xfrm>
            <a:custGeom>
              <a:avLst/>
              <a:gdLst>
                <a:gd name="connsiteX0" fmla="*/ 0 w 215990"/>
                <a:gd name="connsiteY0" fmla="*/ 215991 h 215990"/>
                <a:gd name="connsiteX1" fmla="*/ 215991 w 215990"/>
                <a:gd name="connsiteY1" fmla="*/ 215991 h 215990"/>
                <a:gd name="connsiteX2" fmla="*/ 215991 w 215990"/>
                <a:gd name="connsiteY2" fmla="*/ 0 h 215990"/>
                <a:gd name="connsiteX3" fmla="*/ 0 w 215990"/>
                <a:gd name="connsiteY3" fmla="*/ 0 h 215990"/>
                <a:gd name="connsiteX4" fmla="*/ 30856 w 215990"/>
                <a:gd name="connsiteY4" fmla="*/ 30856 h 215990"/>
                <a:gd name="connsiteX5" fmla="*/ 185135 w 215990"/>
                <a:gd name="connsiteY5" fmla="*/ 30856 h 215990"/>
                <a:gd name="connsiteX6" fmla="*/ 185135 w 215990"/>
                <a:gd name="connsiteY6" fmla="*/ 185135 h 215990"/>
                <a:gd name="connsiteX7" fmla="*/ 30856 w 215990"/>
                <a:gd name="connsiteY7" fmla="*/ 185135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5990" h="215990">
                  <a:moveTo>
                    <a:pt x="0" y="215991"/>
                  </a:moveTo>
                  <a:lnTo>
                    <a:pt x="215991" y="215991"/>
                  </a:lnTo>
                  <a:lnTo>
                    <a:pt x="215991" y="0"/>
                  </a:lnTo>
                  <a:lnTo>
                    <a:pt x="0" y="0"/>
                  </a:lnTo>
                  <a:close/>
                  <a:moveTo>
                    <a:pt x="30856" y="30856"/>
                  </a:moveTo>
                  <a:lnTo>
                    <a:pt x="185135" y="30856"/>
                  </a:lnTo>
                  <a:lnTo>
                    <a:pt x="185135" y="185135"/>
                  </a:lnTo>
                  <a:lnTo>
                    <a:pt x="30856" y="185135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7" name="任意多边形: 形状 306"/>
            <p:cNvSpPr/>
            <p:nvPr/>
          </p:nvSpPr>
          <p:spPr>
            <a:xfrm>
              <a:off x="1121184" y="3017898"/>
              <a:ext cx="30855" cy="30854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8" name="任意多边形: 形状 307"/>
            <p:cNvSpPr/>
            <p:nvPr/>
          </p:nvSpPr>
          <p:spPr>
            <a:xfrm>
              <a:off x="1182895" y="3017898"/>
              <a:ext cx="154279" cy="30854"/>
            </a:xfrm>
            <a:custGeom>
              <a:avLst/>
              <a:gdLst>
                <a:gd name="connsiteX0" fmla="*/ 0 w 154279"/>
                <a:gd name="connsiteY0" fmla="*/ 0 h 30855"/>
                <a:gd name="connsiteX1" fmla="*/ 154279 w 154279"/>
                <a:gd name="connsiteY1" fmla="*/ 0 h 30855"/>
                <a:gd name="connsiteX2" fmla="*/ 154279 w 154279"/>
                <a:gd name="connsiteY2" fmla="*/ 30856 h 30855"/>
                <a:gd name="connsiteX3" fmla="*/ 0 w 154279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279" h="30855">
                  <a:moveTo>
                    <a:pt x="0" y="0"/>
                  </a:moveTo>
                  <a:lnTo>
                    <a:pt x="154279" y="0"/>
                  </a:lnTo>
                  <a:lnTo>
                    <a:pt x="154279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9" name="任意多边形: 形状 308"/>
            <p:cNvSpPr/>
            <p:nvPr/>
          </p:nvSpPr>
          <p:spPr>
            <a:xfrm>
              <a:off x="1121187" y="2956186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0" name="任意多边形: 形状 309"/>
            <p:cNvSpPr/>
            <p:nvPr/>
          </p:nvSpPr>
          <p:spPr>
            <a:xfrm>
              <a:off x="1121186" y="3079610"/>
              <a:ext cx="215990" cy="30854"/>
            </a:xfrm>
            <a:custGeom>
              <a:avLst/>
              <a:gdLst>
                <a:gd name="connsiteX0" fmla="*/ 0 w 215990"/>
                <a:gd name="connsiteY0" fmla="*/ 0 h 30855"/>
                <a:gd name="connsiteX1" fmla="*/ 215991 w 215990"/>
                <a:gd name="connsiteY1" fmla="*/ 0 h 30855"/>
                <a:gd name="connsiteX2" fmla="*/ 215991 w 215990"/>
                <a:gd name="connsiteY2" fmla="*/ 30856 h 30855"/>
                <a:gd name="connsiteX3" fmla="*/ 0 w 215990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990" h="30855">
                  <a:moveTo>
                    <a:pt x="0" y="0"/>
                  </a:moveTo>
                  <a:lnTo>
                    <a:pt x="215991" y="0"/>
                  </a:lnTo>
                  <a:lnTo>
                    <a:pt x="215991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1" name="任意多边形: 形状 310"/>
            <p:cNvSpPr/>
            <p:nvPr/>
          </p:nvSpPr>
          <p:spPr>
            <a:xfrm>
              <a:off x="1121186" y="3141320"/>
              <a:ext cx="154279" cy="30854"/>
            </a:xfrm>
            <a:custGeom>
              <a:avLst/>
              <a:gdLst>
                <a:gd name="connsiteX0" fmla="*/ 0 w 154279"/>
                <a:gd name="connsiteY0" fmla="*/ 0 h 30855"/>
                <a:gd name="connsiteX1" fmla="*/ 154279 w 154279"/>
                <a:gd name="connsiteY1" fmla="*/ 0 h 30855"/>
                <a:gd name="connsiteX2" fmla="*/ 154279 w 154279"/>
                <a:gd name="connsiteY2" fmla="*/ 30856 h 30855"/>
                <a:gd name="connsiteX3" fmla="*/ 0 w 154279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279" h="30855">
                  <a:moveTo>
                    <a:pt x="0" y="0"/>
                  </a:moveTo>
                  <a:lnTo>
                    <a:pt x="154279" y="0"/>
                  </a:lnTo>
                  <a:lnTo>
                    <a:pt x="154279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2" name="任意多边形: 形状 311"/>
            <p:cNvSpPr/>
            <p:nvPr/>
          </p:nvSpPr>
          <p:spPr>
            <a:xfrm>
              <a:off x="1306319" y="3141322"/>
              <a:ext cx="30855" cy="30854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3" name="任意多边形: 形状 312"/>
            <p:cNvSpPr/>
            <p:nvPr/>
          </p:nvSpPr>
          <p:spPr>
            <a:xfrm>
              <a:off x="1121184" y="2462501"/>
              <a:ext cx="215990" cy="215990"/>
            </a:xfrm>
            <a:custGeom>
              <a:avLst/>
              <a:gdLst>
                <a:gd name="connsiteX0" fmla="*/ 107995 w 215990"/>
                <a:gd name="connsiteY0" fmla="*/ 0 h 215990"/>
                <a:gd name="connsiteX1" fmla="*/ 0 w 215990"/>
                <a:gd name="connsiteY1" fmla="*/ 107995 h 215990"/>
                <a:gd name="connsiteX2" fmla="*/ 107995 w 215990"/>
                <a:gd name="connsiteY2" fmla="*/ 215991 h 215990"/>
                <a:gd name="connsiteX3" fmla="*/ 215991 w 215990"/>
                <a:gd name="connsiteY3" fmla="*/ 107995 h 215990"/>
                <a:gd name="connsiteX4" fmla="*/ 107995 w 215990"/>
                <a:gd name="connsiteY4" fmla="*/ 0 h 215990"/>
                <a:gd name="connsiteX5" fmla="*/ 107995 w 215990"/>
                <a:gd name="connsiteY5" fmla="*/ 185135 h 215990"/>
                <a:gd name="connsiteX6" fmla="*/ 30856 w 215990"/>
                <a:gd name="connsiteY6" fmla="*/ 107995 h 215990"/>
                <a:gd name="connsiteX7" fmla="*/ 107995 w 215990"/>
                <a:gd name="connsiteY7" fmla="*/ 30856 h 215990"/>
                <a:gd name="connsiteX8" fmla="*/ 185135 w 215990"/>
                <a:gd name="connsiteY8" fmla="*/ 107995 h 215990"/>
                <a:gd name="connsiteX9" fmla="*/ 107995 w 215990"/>
                <a:gd name="connsiteY9" fmla="*/ 185135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0"/>
                  </a:moveTo>
                  <a:cubicBezTo>
                    <a:pt x="48459" y="0"/>
                    <a:pt x="0" y="48444"/>
                    <a:pt x="0" y="107995"/>
                  </a:cubicBezTo>
                  <a:cubicBezTo>
                    <a:pt x="0" y="167547"/>
                    <a:pt x="48459" y="215991"/>
                    <a:pt x="107995" y="215991"/>
                  </a:cubicBezTo>
                  <a:cubicBezTo>
                    <a:pt x="167532" y="215991"/>
                    <a:pt x="215991" y="167547"/>
                    <a:pt x="215991" y="107995"/>
                  </a:cubicBezTo>
                  <a:cubicBezTo>
                    <a:pt x="215991" y="48444"/>
                    <a:pt x="167532" y="0"/>
                    <a:pt x="107995" y="0"/>
                  </a:cubicBezTo>
                  <a:close/>
                  <a:moveTo>
                    <a:pt x="107995" y="185135"/>
                  </a:move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32" name="矩形: 圆角 331"/>
          <p:cNvSpPr/>
          <p:nvPr/>
        </p:nvSpPr>
        <p:spPr>
          <a:xfrm>
            <a:off x="3035807" y="5769915"/>
            <a:ext cx="6120386" cy="74347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7625" cap="rnd" cmpd="sng" algn="ctr">
            <a:solidFill>
              <a:schemeClr val="tx1"/>
            </a:solidFill>
            <a:prstDash val="solid"/>
            <a:round/>
          </a:ln>
          <a:effectLst>
            <a:outerShdw blurRad="482600" dist="114300" dir="5400000" algn="t" rotWithShape="0">
              <a:srgbClr val="01C48C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424" name="组合 2423"/>
          <p:cNvGrpSpPr/>
          <p:nvPr/>
        </p:nvGrpSpPr>
        <p:grpSpPr>
          <a:xfrm>
            <a:off x="1154861" y="2897421"/>
            <a:ext cx="1063158" cy="1063158"/>
            <a:chOff x="1154861" y="2897421"/>
            <a:chExt cx="1063158" cy="1063158"/>
          </a:xfrm>
        </p:grpSpPr>
        <p:sp>
          <p:nvSpPr>
            <p:cNvPr id="455" name="Oval 22+"/>
            <p:cNvSpPr/>
            <p:nvPr/>
          </p:nvSpPr>
          <p:spPr>
            <a:xfrm>
              <a:off x="1154861" y="2897421"/>
              <a:ext cx="1063158" cy="1063158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2390" name="组合 2389"/>
            <p:cNvGrpSpPr/>
            <p:nvPr/>
          </p:nvGrpSpPr>
          <p:grpSpPr>
            <a:xfrm>
              <a:off x="1516325" y="3056200"/>
              <a:ext cx="340230" cy="342772"/>
              <a:chOff x="3106531" y="9519025"/>
              <a:chExt cx="455698" cy="455698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2333" name="任意多边形: 形状 2332"/>
              <p:cNvSpPr/>
              <p:nvPr/>
            </p:nvSpPr>
            <p:spPr>
              <a:xfrm>
                <a:off x="3135931" y="9563125"/>
                <a:ext cx="249899" cy="102899"/>
              </a:xfrm>
              <a:custGeom>
                <a:avLst/>
                <a:gdLst>
                  <a:gd name="connsiteX0" fmla="*/ 478265 w 524548"/>
                  <a:gd name="connsiteY0" fmla="*/ 0 h 215990"/>
                  <a:gd name="connsiteX1" fmla="*/ 46284 w 524548"/>
                  <a:gd name="connsiteY1" fmla="*/ 0 h 215990"/>
                  <a:gd name="connsiteX2" fmla="*/ 0 w 524548"/>
                  <a:gd name="connsiteY2" fmla="*/ 46284 h 215990"/>
                  <a:gd name="connsiteX3" fmla="*/ 0 w 524548"/>
                  <a:gd name="connsiteY3" fmla="*/ 169707 h 215990"/>
                  <a:gd name="connsiteX4" fmla="*/ 46284 w 524548"/>
                  <a:gd name="connsiteY4" fmla="*/ 215991 h 215990"/>
                  <a:gd name="connsiteX5" fmla="*/ 478265 w 524548"/>
                  <a:gd name="connsiteY5" fmla="*/ 215991 h 215990"/>
                  <a:gd name="connsiteX6" fmla="*/ 524549 w 524548"/>
                  <a:gd name="connsiteY6" fmla="*/ 169707 h 215990"/>
                  <a:gd name="connsiteX7" fmla="*/ 524549 w 524548"/>
                  <a:gd name="connsiteY7" fmla="*/ 46284 h 215990"/>
                  <a:gd name="connsiteX8" fmla="*/ 478265 w 524548"/>
                  <a:gd name="connsiteY8" fmla="*/ 0 h 215990"/>
                  <a:gd name="connsiteX9" fmla="*/ 493693 w 524548"/>
                  <a:gd name="connsiteY9" fmla="*/ 169707 h 215990"/>
                  <a:gd name="connsiteX10" fmla="*/ 478265 w 524548"/>
                  <a:gd name="connsiteY10" fmla="*/ 185135 h 215990"/>
                  <a:gd name="connsiteX11" fmla="*/ 46284 w 524548"/>
                  <a:gd name="connsiteY11" fmla="*/ 185135 h 215990"/>
                  <a:gd name="connsiteX12" fmla="*/ 30856 w 524548"/>
                  <a:gd name="connsiteY12" fmla="*/ 169707 h 215990"/>
                  <a:gd name="connsiteX13" fmla="*/ 30856 w 524548"/>
                  <a:gd name="connsiteY13" fmla="*/ 46284 h 215990"/>
                  <a:gd name="connsiteX14" fmla="*/ 46284 w 524548"/>
                  <a:gd name="connsiteY14" fmla="*/ 30856 h 215990"/>
                  <a:gd name="connsiteX15" fmla="*/ 478265 w 524548"/>
                  <a:gd name="connsiteY15" fmla="*/ 30856 h 215990"/>
                  <a:gd name="connsiteX16" fmla="*/ 493693 w 524548"/>
                  <a:gd name="connsiteY16" fmla="*/ 46284 h 215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24548" h="215990">
                    <a:moveTo>
                      <a:pt x="478265" y="0"/>
                    </a:moveTo>
                    <a:lnTo>
                      <a:pt x="46284" y="0"/>
                    </a:lnTo>
                    <a:cubicBezTo>
                      <a:pt x="20766" y="0"/>
                      <a:pt x="0" y="20766"/>
                      <a:pt x="0" y="46284"/>
                    </a:cubicBezTo>
                    <a:lnTo>
                      <a:pt x="0" y="169707"/>
                    </a:lnTo>
                    <a:cubicBezTo>
                      <a:pt x="0" y="195225"/>
                      <a:pt x="20766" y="215991"/>
                      <a:pt x="46284" y="215991"/>
                    </a:cubicBezTo>
                    <a:lnTo>
                      <a:pt x="478265" y="215991"/>
                    </a:lnTo>
                    <a:cubicBezTo>
                      <a:pt x="503783" y="215991"/>
                      <a:pt x="524549" y="195225"/>
                      <a:pt x="524549" y="169707"/>
                    </a:cubicBezTo>
                    <a:lnTo>
                      <a:pt x="524549" y="46284"/>
                    </a:lnTo>
                    <a:cubicBezTo>
                      <a:pt x="524549" y="20766"/>
                      <a:pt x="503783" y="0"/>
                      <a:pt x="478265" y="0"/>
                    </a:cubicBezTo>
                    <a:close/>
                    <a:moveTo>
                      <a:pt x="493693" y="169707"/>
                    </a:moveTo>
                    <a:cubicBezTo>
                      <a:pt x="493693" y="178208"/>
                      <a:pt x="486766" y="185135"/>
                      <a:pt x="478265" y="185135"/>
                    </a:cubicBezTo>
                    <a:lnTo>
                      <a:pt x="46284" y="185135"/>
                    </a:lnTo>
                    <a:cubicBezTo>
                      <a:pt x="37783" y="185135"/>
                      <a:pt x="30856" y="178208"/>
                      <a:pt x="30856" y="169707"/>
                    </a:cubicBezTo>
                    <a:lnTo>
                      <a:pt x="30856" y="46284"/>
                    </a:lnTo>
                    <a:cubicBezTo>
                      <a:pt x="30856" y="37783"/>
                      <a:pt x="37783" y="30856"/>
                      <a:pt x="46284" y="30856"/>
                    </a:cubicBezTo>
                    <a:lnTo>
                      <a:pt x="478265" y="30856"/>
                    </a:lnTo>
                    <a:cubicBezTo>
                      <a:pt x="486766" y="30856"/>
                      <a:pt x="493693" y="37783"/>
                      <a:pt x="493693" y="46284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4" name="任意多边形: 形状 2333"/>
              <p:cNvSpPr/>
              <p:nvPr/>
            </p:nvSpPr>
            <p:spPr>
              <a:xfrm>
                <a:off x="3135931" y="9680724"/>
                <a:ext cx="249899" cy="249899"/>
              </a:xfrm>
              <a:custGeom>
                <a:avLst/>
                <a:gdLst>
                  <a:gd name="connsiteX0" fmla="*/ 478265 w 524548"/>
                  <a:gd name="connsiteY0" fmla="*/ 0 h 524548"/>
                  <a:gd name="connsiteX1" fmla="*/ 46284 w 524548"/>
                  <a:gd name="connsiteY1" fmla="*/ 0 h 524548"/>
                  <a:gd name="connsiteX2" fmla="*/ 0 w 524548"/>
                  <a:gd name="connsiteY2" fmla="*/ 46284 h 524548"/>
                  <a:gd name="connsiteX3" fmla="*/ 0 w 524548"/>
                  <a:gd name="connsiteY3" fmla="*/ 478265 h 524548"/>
                  <a:gd name="connsiteX4" fmla="*/ 46284 w 524548"/>
                  <a:gd name="connsiteY4" fmla="*/ 524549 h 524548"/>
                  <a:gd name="connsiteX5" fmla="*/ 478265 w 524548"/>
                  <a:gd name="connsiteY5" fmla="*/ 524549 h 524548"/>
                  <a:gd name="connsiteX6" fmla="*/ 524549 w 524548"/>
                  <a:gd name="connsiteY6" fmla="*/ 478265 h 524548"/>
                  <a:gd name="connsiteX7" fmla="*/ 524549 w 524548"/>
                  <a:gd name="connsiteY7" fmla="*/ 46284 h 524548"/>
                  <a:gd name="connsiteX8" fmla="*/ 478265 w 524548"/>
                  <a:gd name="connsiteY8" fmla="*/ 0 h 524548"/>
                  <a:gd name="connsiteX9" fmla="*/ 493693 w 524548"/>
                  <a:gd name="connsiteY9" fmla="*/ 46284 h 524548"/>
                  <a:gd name="connsiteX10" fmla="*/ 493693 w 524548"/>
                  <a:gd name="connsiteY10" fmla="*/ 246847 h 524548"/>
                  <a:gd name="connsiteX11" fmla="*/ 277702 w 524548"/>
                  <a:gd name="connsiteY11" fmla="*/ 246847 h 524548"/>
                  <a:gd name="connsiteX12" fmla="*/ 277702 w 524548"/>
                  <a:gd name="connsiteY12" fmla="*/ 30856 h 524548"/>
                  <a:gd name="connsiteX13" fmla="*/ 478265 w 524548"/>
                  <a:gd name="connsiteY13" fmla="*/ 30856 h 524548"/>
                  <a:gd name="connsiteX14" fmla="*/ 493693 w 524548"/>
                  <a:gd name="connsiteY14" fmla="*/ 46284 h 524548"/>
                  <a:gd name="connsiteX15" fmla="*/ 46284 w 524548"/>
                  <a:gd name="connsiteY15" fmla="*/ 30856 h 524548"/>
                  <a:gd name="connsiteX16" fmla="*/ 246847 w 524548"/>
                  <a:gd name="connsiteY16" fmla="*/ 30856 h 524548"/>
                  <a:gd name="connsiteX17" fmla="*/ 246847 w 524548"/>
                  <a:gd name="connsiteY17" fmla="*/ 246847 h 524548"/>
                  <a:gd name="connsiteX18" fmla="*/ 30856 w 524548"/>
                  <a:gd name="connsiteY18" fmla="*/ 246847 h 524548"/>
                  <a:gd name="connsiteX19" fmla="*/ 30856 w 524548"/>
                  <a:gd name="connsiteY19" fmla="*/ 46284 h 524548"/>
                  <a:gd name="connsiteX20" fmla="*/ 46284 w 524548"/>
                  <a:gd name="connsiteY20" fmla="*/ 30856 h 524548"/>
                  <a:gd name="connsiteX21" fmla="*/ 30856 w 524548"/>
                  <a:gd name="connsiteY21" fmla="*/ 478265 h 524548"/>
                  <a:gd name="connsiteX22" fmla="*/ 30856 w 524548"/>
                  <a:gd name="connsiteY22" fmla="*/ 277702 h 524548"/>
                  <a:gd name="connsiteX23" fmla="*/ 246847 w 524548"/>
                  <a:gd name="connsiteY23" fmla="*/ 277702 h 524548"/>
                  <a:gd name="connsiteX24" fmla="*/ 246847 w 524548"/>
                  <a:gd name="connsiteY24" fmla="*/ 493693 h 524548"/>
                  <a:gd name="connsiteX25" fmla="*/ 46284 w 524548"/>
                  <a:gd name="connsiteY25" fmla="*/ 493693 h 524548"/>
                  <a:gd name="connsiteX26" fmla="*/ 30856 w 524548"/>
                  <a:gd name="connsiteY26" fmla="*/ 478265 h 524548"/>
                  <a:gd name="connsiteX27" fmla="*/ 478265 w 524548"/>
                  <a:gd name="connsiteY27" fmla="*/ 493693 h 524548"/>
                  <a:gd name="connsiteX28" fmla="*/ 277702 w 524548"/>
                  <a:gd name="connsiteY28" fmla="*/ 493693 h 524548"/>
                  <a:gd name="connsiteX29" fmla="*/ 277702 w 524548"/>
                  <a:gd name="connsiteY29" fmla="*/ 277702 h 524548"/>
                  <a:gd name="connsiteX30" fmla="*/ 493693 w 524548"/>
                  <a:gd name="connsiteY30" fmla="*/ 277702 h 524548"/>
                  <a:gd name="connsiteX31" fmla="*/ 493693 w 524548"/>
                  <a:gd name="connsiteY31" fmla="*/ 478265 h 524548"/>
                  <a:gd name="connsiteX32" fmla="*/ 478265 w 524548"/>
                  <a:gd name="connsiteY32" fmla="*/ 493693 h 524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4548" h="524548">
                    <a:moveTo>
                      <a:pt x="478265" y="0"/>
                    </a:moveTo>
                    <a:lnTo>
                      <a:pt x="46284" y="0"/>
                    </a:lnTo>
                    <a:cubicBezTo>
                      <a:pt x="20766" y="0"/>
                      <a:pt x="0" y="20766"/>
                      <a:pt x="0" y="46284"/>
                    </a:cubicBezTo>
                    <a:lnTo>
                      <a:pt x="0" y="478265"/>
                    </a:lnTo>
                    <a:cubicBezTo>
                      <a:pt x="0" y="503783"/>
                      <a:pt x="20766" y="524549"/>
                      <a:pt x="46284" y="524549"/>
                    </a:cubicBezTo>
                    <a:lnTo>
                      <a:pt x="478265" y="524549"/>
                    </a:lnTo>
                    <a:cubicBezTo>
                      <a:pt x="503783" y="524549"/>
                      <a:pt x="524549" y="503783"/>
                      <a:pt x="524549" y="478265"/>
                    </a:cubicBezTo>
                    <a:lnTo>
                      <a:pt x="524549" y="46284"/>
                    </a:lnTo>
                    <a:cubicBezTo>
                      <a:pt x="524549" y="20766"/>
                      <a:pt x="503783" y="0"/>
                      <a:pt x="478265" y="0"/>
                    </a:cubicBezTo>
                    <a:close/>
                    <a:moveTo>
                      <a:pt x="493693" y="46284"/>
                    </a:moveTo>
                    <a:lnTo>
                      <a:pt x="493693" y="246847"/>
                    </a:lnTo>
                    <a:lnTo>
                      <a:pt x="277702" y="246847"/>
                    </a:lnTo>
                    <a:lnTo>
                      <a:pt x="277702" y="30856"/>
                    </a:lnTo>
                    <a:lnTo>
                      <a:pt x="478265" y="30856"/>
                    </a:lnTo>
                    <a:cubicBezTo>
                      <a:pt x="486766" y="30856"/>
                      <a:pt x="493693" y="37783"/>
                      <a:pt x="493693" y="46284"/>
                    </a:cubicBezTo>
                    <a:close/>
                    <a:moveTo>
                      <a:pt x="46284" y="30856"/>
                    </a:moveTo>
                    <a:lnTo>
                      <a:pt x="246847" y="30856"/>
                    </a:lnTo>
                    <a:lnTo>
                      <a:pt x="246847" y="246847"/>
                    </a:lnTo>
                    <a:lnTo>
                      <a:pt x="30856" y="246847"/>
                    </a:lnTo>
                    <a:lnTo>
                      <a:pt x="30856" y="46284"/>
                    </a:lnTo>
                    <a:cubicBezTo>
                      <a:pt x="30856" y="37783"/>
                      <a:pt x="37783" y="30856"/>
                      <a:pt x="46284" y="30856"/>
                    </a:cubicBezTo>
                    <a:close/>
                    <a:moveTo>
                      <a:pt x="30856" y="478265"/>
                    </a:moveTo>
                    <a:lnTo>
                      <a:pt x="30856" y="277702"/>
                    </a:lnTo>
                    <a:lnTo>
                      <a:pt x="246847" y="277702"/>
                    </a:lnTo>
                    <a:lnTo>
                      <a:pt x="246847" y="493693"/>
                    </a:lnTo>
                    <a:lnTo>
                      <a:pt x="46284" y="493693"/>
                    </a:lnTo>
                    <a:cubicBezTo>
                      <a:pt x="37783" y="493693"/>
                      <a:pt x="30856" y="486781"/>
                      <a:pt x="30856" y="478265"/>
                    </a:cubicBezTo>
                    <a:close/>
                    <a:moveTo>
                      <a:pt x="478265" y="493693"/>
                    </a:moveTo>
                    <a:lnTo>
                      <a:pt x="277702" y="493693"/>
                    </a:lnTo>
                    <a:lnTo>
                      <a:pt x="277702" y="277702"/>
                    </a:lnTo>
                    <a:lnTo>
                      <a:pt x="493693" y="277702"/>
                    </a:lnTo>
                    <a:lnTo>
                      <a:pt x="493693" y="478265"/>
                    </a:lnTo>
                    <a:cubicBezTo>
                      <a:pt x="493693" y="486781"/>
                      <a:pt x="486766" y="493693"/>
                      <a:pt x="478265" y="493693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5" name="任意多边形: 形状 2334"/>
              <p:cNvSpPr/>
              <p:nvPr/>
            </p:nvSpPr>
            <p:spPr>
              <a:xfrm>
                <a:off x="3165331" y="9710124"/>
                <a:ext cx="73500" cy="73500"/>
              </a:xfrm>
              <a:custGeom>
                <a:avLst/>
                <a:gdLst>
                  <a:gd name="connsiteX0" fmla="*/ 61712 w 154279"/>
                  <a:gd name="connsiteY0" fmla="*/ 154279 h 154279"/>
                  <a:gd name="connsiteX1" fmla="*/ 92567 w 154279"/>
                  <a:gd name="connsiteY1" fmla="*/ 154279 h 154279"/>
                  <a:gd name="connsiteX2" fmla="*/ 92567 w 154279"/>
                  <a:gd name="connsiteY2" fmla="*/ 92567 h 154279"/>
                  <a:gd name="connsiteX3" fmla="*/ 154279 w 154279"/>
                  <a:gd name="connsiteY3" fmla="*/ 92567 h 154279"/>
                  <a:gd name="connsiteX4" fmla="*/ 154279 w 154279"/>
                  <a:gd name="connsiteY4" fmla="*/ 61712 h 154279"/>
                  <a:gd name="connsiteX5" fmla="*/ 92567 w 154279"/>
                  <a:gd name="connsiteY5" fmla="*/ 61712 h 154279"/>
                  <a:gd name="connsiteX6" fmla="*/ 92567 w 154279"/>
                  <a:gd name="connsiteY6" fmla="*/ 0 h 154279"/>
                  <a:gd name="connsiteX7" fmla="*/ 61712 w 154279"/>
                  <a:gd name="connsiteY7" fmla="*/ 0 h 154279"/>
                  <a:gd name="connsiteX8" fmla="*/ 61712 w 154279"/>
                  <a:gd name="connsiteY8" fmla="*/ 61712 h 154279"/>
                  <a:gd name="connsiteX9" fmla="*/ 0 w 154279"/>
                  <a:gd name="connsiteY9" fmla="*/ 61712 h 154279"/>
                  <a:gd name="connsiteX10" fmla="*/ 0 w 154279"/>
                  <a:gd name="connsiteY10" fmla="*/ 92567 h 154279"/>
                  <a:gd name="connsiteX11" fmla="*/ 61712 w 154279"/>
                  <a:gd name="connsiteY11" fmla="*/ 92567 h 154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9" h="154279">
                    <a:moveTo>
                      <a:pt x="61712" y="154279"/>
                    </a:moveTo>
                    <a:lnTo>
                      <a:pt x="92567" y="154279"/>
                    </a:lnTo>
                    <a:lnTo>
                      <a:pt x="92567" y="92567"/>
                    </a:lnTo>
                    <a:lnTo>
                      <a:pt x="154279" y="92567"/>
                    </a:lnTo>
                    <a:lnTo>
                      <a:pt x="154279" y="61712"/>
                    </a:lnTo>
                    <a:lnTo>
                      <a:pt x="92567" y="61712"/>
                    </a:lnTo>
                    <a:lnTo>
                      <a:pt x="92567" y="0"/>
                    </a:lnTo>
                    <a:lnTo>
                      <a:pt x="61712" y="0"/>
                    </a:lnTo>
                    <a:lnTo>
                      <a:pt x="61712" y="61712"/>
                    </a:lnTo>
                    <a:lnTo>
                      <a:pt x="0" y="61712"/>
                    </a:lnTo>
                    <a:lnTo>
                      <a:pt x="0" y="92567"/>
                    </a:lnTo>
                    <a:lnTo>
                      <a:pt x="61712" y="92567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6" name="任意多边形: 形状 2335"/>
              <p:cNvSpPr/>
              <p:nvPr/>
            </p:nvSpPr>
            <p:spPr>
              <a:xfrm>
                <a:off x="3282930" y="9739524"/>
                <a:ext cx="73500" cy="14700"/>
              </a:xfrm>
              <a:custGeom>
                <a:avLst/>
                <a:gdLst>
                  <a:gd name="connsiteX0" fmla="*/ 0 w 154279"/>
                  <a:gd name="connsiteY0" fmla="*/ 0 h 30855"/>
                  <a:gd name="connsiteX1" fmla="*/ 154279 w 154279"/>
                  <a:gd name="connsiteY1" fmla="*/ 0 h 30855"/>
                  <a:gd name="connsiteX2" fmla="*/ 154279 w 154279"/>
                  <a:gd name="connsiteY2" fmla="*/ 30856 h 30855"/>
                  <a:gd name="connsiteX3" fmla="*/ 0 w 154279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279" h="30855">
                    <a:moveTo>
                      <a:pt x="0" y="0"/>
                    </a:moveTo>
                    <a:lnTo>
                      <a:pt x="154279" y="0"/>
                    </a:lnTo>
                    <a:lnTo>
                      <a:pt x="154279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7" name="任意多边形: 形状 2336"/>
              <p:cNvSpPr/>
              <p:nvPr/>
            </p:nvSpPr>
            <p:spPr>
              <a:xfrm>
                <a:off x="3167484" y="9829877"/>
                <a:ext cx="69192" cy="69192"/>
              </a:xfrm>
              <a:custGeom>
                <a:avLst/>
                <a:gdLst>
                  <a:gd name="connsiteX0" fmla="*/ 145238 w 145238"/>
                  <a:gd name="connsiteY0" fmla="*/ 21815 h 145238"/>
                  <a:gd name="connsiteX1" fmla="*/ 123423 w 145238"/>
                  <a:gd name="connsiteY1" fmla="*/ 0 h 145238"/>
                  <a:gd name="connsiteX2" fmla="*/ 72619 w 145238"/>
                  <a:gd name="connsiteY2" fmla="*/ 50804 h 145238"/>
                  <a:gd name="connsiteX3" fmla="*/ 21815 w 145238"/>
                  <a:gd name="connsiteY3" fmla="*/ 0 h 145238"/>
                  <a:gd name="connsiteX4" fmla="*/ 0 w 145238"/>
                  <a:gd name="connsiteY4" fmla="*/ 21815 h 145238"/>
                  <a:gd name="connsiteX5" fmla="*/ 50804 w 145238"/>
                  <a:gd name="connsiteY5" fmla="*/ 72619 h 145238"/>
                  <a:gd name="connsiteX6" fmla="*/ 0 w 145238"/>
                  <a:gd name="connsiteY6" fmla="*/ 123423 h 145238"/>
                  <a:gd name="connsiteX7" fmla="*/ 21815 w 145238"/>
                  <a:gd name="connsiteY7" fmla="*/ 145238 h 145238"/>
                  <a:gd name="connsiteX8" fmla="*/ 72619 w 145238"/>
                  <a:gd name="connsiteY8" fmla="*/ 94434 h 145238"/>
                  <a:gd name="connsiteX9" fmla="*/ 123423 w 145238"/>
                  <a:gd name="connsiteY9" fmla="*/ 145238 h 145238"/>
                  <a:gd name="connsiteX10" fmla="*/ 145238 w 145238"/>
                  <a:gd name="connsiteY10" fmla="*/ 123423 h 145238"/>
                  <a:gd name="connsiteX11" fmla="*/ 94434 w 145238"/>
                  <a:gd name="connsiteY11" fmla="*/ 72619 h 145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238" h="145238">
                    <a:moveTo>
                      <a:pt x="145238" y="21815"/>
                    </a:moveTo>
                    <a:lnTo>
                      <a:pt x="123423" y="0"/>
                    </a:lnTo>
                    <a:lnTo>
                      <a:pt x="72619" y="50804"/>
                    </a:lnTo>
                    <a:lnTo>
                      <a:pt x="21815" y="0"/>
                    </a:lnTo>
                    <a:lnTo>
                      <a:pt x="0" y="21815"/>
                    </a:lnTo>
                    <a:lnTo>
                      <a:pt x="50804" y="72619"/>
                    </a:lnTo>
                    <a:lnTo>
                      <a:pt x="0" y="123423"/>
                    </a:lnTo>
                    <a:lnTo>
                      <a:pt x="21815" y="145238"/>
                    </a:lnTo>
                    <a:lnTo>
                      <a:pt x="72619" y="94434"/>
                    </a:lnTo>
                    <a:lnTo>
                      <a:pt x="123423" y="145238"/>
                    </a:lnTo>
                    <a:lnTo>
                      <a:pt x="145238" y="123423"/>
                    </a:lnTo>
                    <a:lnTo>
                      <a:pt x="94434" y="72619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8" name="任意多边形: 形状 2337"/>
              <p:cNvSpPr/>
              <p:nvPr/>
            </p:nvSpPr>
            <p:spPr>
              <a:xfrm>
                <a:off x="3282930" y="9857123"/>
                <a:ext cx="73500" cy="14700"/>
              </a:xfrm>
              <a:custGeom>
                <a:avLst/>
                <a:gdLst>
                  <a:gd name="connsiteX0" fmla="*/ 0 w 154279"/>
                  <a:gd name="connsiteY0" fmla="*/ 0 h 30855"/>
                  <a:gd name="connsiteX1" fmla="*/ 154279 w 154279"/>
                  <a:gd name="connsiteY1" fmla="*/ 0 h 30855"/>
                  <a:gd name="connsiteX2" fmla="*/ 154279 w 154279"/>
                  <a:gd name="connsiteY2" fmla="*/ 30856 h 30855"/>
                  <a:gd name="connsiteX3" fmla="*/ 0 w 154279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279" h="30855">
                    <a:moveTo>
                      <a:pt x="0" y="0"/>
                    </a:moveTo>
                    <a:lnTo>
                      <a:pt x="154279" y="0"/>
                    </a:lnTo>
                    <a:lnTo>
                      <a:pt x="154279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39" name="任意多边形: 形状 2338"/>
              <p:cNvSpPr/>
              <p:nvPr/>
            </p:nvSpPr>
            <p:spPr>
              <a:xfrm>
                <a:off x="3312330" y="9827723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0" name="任意多边形: 形状 2339"/>
              <p:cNvSpPr/>
              <p:nvPr/>
            </p:nvSpPr>
            <p:spPr>
              <a:xfrm>
                <a:off x="3312330" y="9886523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1" name="任意多边形: 形状 2340"/>
              <p:cNvSpPr/>
              <p:nvPr/>
            </p:nvSpPr>
            <p:spPr>
              <a:xfrm>
                <a:off x="3106531" y="9519025"/>
                <a:ext cx="455698" cy="455698"/>
              </a:xfrm>
              <a:custGeom>
                <a:avLst/>
                <a:gdLst>
                  <a:gd name="connsiteX0" fmla="*/ 852438 w 956530"/>
                  <a:gd name="connsiteY0" fmla="*/ 617517 h 956530"/>
                  <a:gd name="connsiteX1" fmla="*/ 872386 w 956530"/>
                  <a:gd name="connsiteY1" fmla="*/ 591197 h 956530"/>
                  <a:gd name="connsiteX2" fmla="*/ 956530 w 956530"/>
                  <a:gd name="connsiteY2" fmla="*/ 385698 h 956530"/>
                  <a:gd name="connsiteX3" fmla="*/ 858887 w 956530"/>
                  <a:gd name="connsiteY3" fmla="*/ 167269 h 956530"/>
                  <a:gd name="connsiteX4" fmla="*/ 646861 w 956530"/>
                  <a:gd name="connsiteY4" fmla="*/ 93416 h 956530"/>
                  <a:gd name="connsiteX5" fmla="*/ 539977 w 956530"/>
                  <a:gd name="connsiteY5" fmla="*/ 0 h 956530"/>
                  <a:gd name="connsiteX6" fmla="*/ 107995 w 956530"/>
                  <a:gd name="connsiteY6" fmla="*/ 0 h 956530"/>
                  <a:gd name="connsiteX7" fmla="*/ 0 w 956530"/>
                  <a:gd name="connsiteY7" fmla="*/ 107995 h 956530"/>
                  <a:gd name="connsiteX8" fmla="*/ 0 w 956530"/>
                  <a:gd name="connsiteY8" fmla="*/ 848535 h 956530"/>
                  <a:gd name="connsiteX9" fmla="*/ 107995 w 956530"/>
                  <a:gd name="connsiteY9" fmla="*/ 956530 h 956530"/>
                  <a:gd name="connsiteX10" fmla="*/ 539977 w 956530"/>
                  <a:gd name="connsiteY10" fmla="*/ 956530 h 956530"/>
                  <a:gd name="connsiteX11" fmla="*/ 637404 w 956530"/>
                  <a:gd name="connsiteY11" fmla="*/ 894819 h 956530"/>
                  <a:gd name="connsiteX12" fmla="*/ 694256 w 956530"/>
                  <a:gd name="connsiteY12" fmla="*/ 894819 h 956530"/>
                  <a:gd name="connsiteX13" fmla="*/ 832197 w 956530"/>
                  <a:gd name="connsiteY13" fmla="*/ 771395 h 956530"/>
                  <a:gd name="connsiteX14" fmla="*/ 848535 w 956530"/>
                  <a:gd name="connsiteY14" fmla="*/ 771395 h 956530"/>
                  <a:gd name="connsiteX15" fmla="*/ 894819 w 956530"/>
                  <a:gd name="connsiteY15" fmla="*/ 725112 h 956530"/>
                  <a:gd name="connsiteX16" fmla="*/ 882785 w 956530"/>
                  <a:gd name="connsiteY16" fmla="*/ 694256 h 956530"/>
                  <a:gd name="connsiteX17" fmla="*/ 894819 w 956530"/>
                  <a:gd name="connsiteY17" fmla="*/ 663400 h 956530"/>
                  <a:gd name="connsiteX18" fmla="*/ 852438 w 956530"/>
                  <a:gd name="connsiteY18" fmla="*/ 617517 h 956530"/>
                  <a:gd name="connsiteX19" fmla="*/ 863963 w 956530"/>
                  <a:gd name="connsiteY19" fmla="*/ 663400 h 956530"/>
                  <a:gd name="connsiteX20" fmla="*/ 848535 w 956530"/>
                  <a:gd name="connsiteY20" fmla="*/ 678828 h 956530"/>
                  <a:gd name="connsiteX21" fmla="*/ 647972 w 956530"/>
                  <a:gd name="connsiteY21" fmla="*/ 678828 h 956530"/>
                  <a:gd name="connsiteX22" fmla="*/ 647972 w 956530"/>
                  <a:gd name="connsiteY22" fmla="*/ 647972 h 956530"/>
                  <a:gd name="connsiteX23" fmla="*/ 848535 w 956530"/>
                  <a:gd name="connsiteY23" fmla="*/ 647972 h 956530"/>
                  <a:gd name="connsiteX24" fmla="*/ 863963 w 956530"/>
                  <a:gd name="connsiteY24" fmla="*/ 663400 h 956530"/>
                  <a:gd name="connsiteX25" fmla="*/ 647972 w 956530"/>
                  <a:gd name="connsiteY25" fmla="*/ 310348 h 956530"/>
                  <a:gd name="connsiteX26" fmla="*/ 663400 w 956530"/>
                  <a:gd name="connsiteY26" fmla="*/ 308558 h 956530"/>
                  <a:gd name="connsiteX27" fmla="*/ 740540 w 956530"/>
                  <a:gd name="connsiteY27" fmla="*/ 385698 h 956530"/>
                  <a:gd name="connsiteX28" fmla="*/ 663400 w 956530"/>
                  <a:gd name="connsiteY28" fmla="*/ 462837 h 956530"/>
                  <a:gd name="connsiteX29" fmla="*/ 647972 w 956530"/>
                  <a:gd name="connsiteY29" fmla="*/ 461048 h 956530"/>
                  <a:gd name="connsiteX30" fmla="*/ 663400 w 956530"/>
                  <a:gd name="connsiteY30" fmla="*/ 493693 h 956530"/>
                  <a:gd name="connsiteX31" fmla="*/ 771395 w 956530"/>
                  <a:gd name="connsiteY31" fmla="*/ 385698 h 956530"/>
                  <a:gd name="connsiteX32" fmla="*/ 663400 w 956530"/>
                  <a:gd name="connsiteY32" fmla="*/ 277702 h 956530"/>
                  <a:gd name="connsiteX33" fmla="*/ 647972 w 956530"/>
                  <a:gd name="connsiteY33" fmla="*/ 279045 h 956530"/>
                  <a:gd name="connsiteX34" fmla="*/ 647972 w 956530"/>
                  <a:gd name="connsiteY34" fmla="*/ 215991 h 956530"/>
                  <a:gd name="connsiteX35" fmla="*/ 697635 w 956530"/>
                  <a:gd name="connsiteY35" fmla="*/ 215991 h 956530"/>
                  <a:gd name="connsiteX36" fmla="*/ 707061 w 956530"/>
                  <a:gd name="connsiteY36" fmla="*/ 253727 h 956530"/>
                  <a:gd name="connsiteX37" fmla="*/ 725914 w 956530"/>
                  <a:gd name="connsiteY37" fmla="*/ 261472 h 956530"/>
                  <a:gd name="connsiteX38" fmla="*/ 759207 w 956530"/>
                  <a:gd name="connsiteY38" fmla="*/ 241478 h 956530"/>
                  <a:gd name="connsiteX39" fmla="*/ 807620 w 956530"/>
                  <a:gd name="connsiteY39" fmla="*/ 289890 h 956530"/>
                  <a:gd name="connsiteX40" fmla="*/ 787625 w 956530"/>
                  <a:gd name="connsiteY40" fmla="*/ 323184 h 956530"/>
                  <a:gd name="connsiteX41" fmla="*/ 795370 w 956530"/>
                  <a:gd name="connsiteY41" fmla="*/ 342037 h 956530"/>
                  <a:gd name="connsiteX42" fmla="*/ 833107 w 956530"/>
                  <a:gd name="connsiteY42" fmla="*/ 351463 h 956530"/>
                  <a:gd name="connsiteX43" fmla="*/ 833107 w 956530"/>
                  <a:gd name="connsiteY43" fmla="*/ 419932 h 956530"/>
                  <a:gd name="connsiteX44" fmla="*/ 795370 w 956530"/>
                  <a:gd name="connsiteY44" fmla="*/ 429359 h 956530"/>
                  <a:gd name="connsiteX45" fmla="*/ 787610 w 956530"/>
                  <a:gd name="connsiteY45" fmla="*/ 448181 h 956530"/>
                  <a:gd name="connsiteX46" fmla="*/ 807605 w 956530"/>
                  <a:gd name="connsiteY46" fmla="*/ 481505 h 956530"/>
                  <a:gd name="connsiteX47" fmla="*/ 759192 w 956530"/>
                  <a:gd name="connsiteY47" fmla="*/ 529918 h 956530"/>
                  <a:gd name="connsiteX48" fmla="*/ 725898 w 956530"/>
                  <a:gd name="connsiteY48" fmla="*/ 509939 h 956530"/>
                  <a:gd name="connsiteX49" fmla="*/ 707076 w 956530"/>
                  <a:gd name="connsiteY49" fmla="*/ 517591 h 956530"/>
                  <a:gd name="connsiteX50" fmla="*/ 697635 w 956530"/>
                  <a:gd name="connsiteY50" fmla="*/ 555405 h 956530"/>
                  <a:gd name="connsiteX51" fmla="*/ 647972 w 956530"/>
                  <a:gd name="connsiteY51" fmla="*/ 555405 h 956530"/>
                  <a:gd name="connsiteX52" fmla="*/ 647972 w 956530"/>
                  <a:gd name="connsiteY52" fmla="*/ 492351 h 956530"/>
                  <a:gd name="connsiteX53" fmla="*/ 663400 w 956530"/>
                  <a:gd name="connsiteY53" fmla="*/ 493693 h 956530"/>
                  <a:gd name="connsiteX54" fmla="*/ 838306 w 956530"/>
                  <a:gd name="connsiteY54" fmla="*/ 190257 h 956530"/>
                  <a:gd name="connsiteX55" fmla="*/ 925674 w 956530"/>
                  <a:gd name="connsiteY55" fmla="*/ 385698 h 956530"/>
                  <a:gd name="connsiteX56" fmla="*/ 850386 w 956530"/>
                  <a:gd name="connsiteY56" fmla="*/ 569552 h 956530"/>
                  <a:gd name="connsiteX57" fmla="*/ 817957 w 956530"/>
                  <a:gd name="connsiteY57" fmla="*/ 617116 h 956530"/>
                  <a:gd name="connsiteX58" fmla="*/ 647972 w 956530"/>
                  <a:gd name="connsiteY58" fmla="*/ 617116 h 956530"/>
                  <a:gd name="connsiteX59" fmla="*/ 647972 w 956530"/>
                  <a:gd name="connsiteY59" fmla="*/ 586260 h 956530"/>
                  <a:gd name="connsiteX60" fmla="*/ 721733 w 956530"/>
                  <a:gd name="connsiteY60" fmla="*/ 586260 h 956530"/>
                  <a:gd name="connsiteX61" fmla="*/ 731036 w 956530"/>
                  <a:gd name="connsiteY61" fmla="*/ 548987 h 956530"/>
                  <a:gd name="connsiteX62" fmla="*/ 763959 w 956530"/>
                  <a:gd name="connsiteY62" fmla="*/ 568765 h 956530"/>
                  <a:gd name="connsiteX63" fmla="*/ 846452 w 956530"/>
                  <a:gd name="connsiteY63" fmla="*/ 486257 h 956530"/>
                  <a:gd name="connsiteX64" fmla="*/ 826689 w 956530"/>
                  <a:gd name="connsiteY64" fmla="*/ 453334 h 956530"/>
                  <a:gd name="connsiteX65" fmla="*/ 863963 w 956530"/>
                  <a:gd name="connsiteY65" fmla="*/ 444031 h 956530"/>
                  <a:gd name="connsiteX66" fmla="*/ 863963 w 956530"/>
                  <a:gd name="connsiteY66" fmla="*/ 327365 h 956530"/>
                  <a:gd name="connsiteX67" fmla="*/ 826689 w 956530"/>
                  <a:gd name="connsiteY67" fmla="*/ 318062 h 956530"/>
                  <a:gd name="connsiteX68" fmla="*/ 846452 w 956530"/>
                  <a:gd name="connsiteY68" fmla="*/ 285139 h 956530"/>
                  <a:gd name="connsiteX69" fmla="*/ 763959 w 956530"/>
                  <a:gd name="connsiteY69" fmla="*/ 202646 h 956530"/>
                  <a:gd name="connsiteX70" fmla="*/ 731036 w 956530"/>
                  <a:gd name="connsiteY70" fmla="*/ 222409 h 956530"/>
                  <a:gd name="connsiteX71" fmla="*/ 721733 w 956530"/>
                  <a:gd name="connsiteY71" fmla="*/ 185135 h 956530"/>
                  <a:gd name="connsiteX72" fmla="*/ 647972 w 956530"/>
                  <a:gd name="connsiteY72" fmla="*/ 185135 h 956530"/>
                  <a:gd name="connsiteX73" fmla="*/ 647972 w 956530"/>
                  <a:gd name="connsiteY73" fmla="*/ 124226 h 956530"/>
                  <a:gd name="connsiteX74" fmla="*/ 838306 w 956530"/>
                  <a:gd name="connsiteY74" fmla="*/ 190257 h 956530"/>
                  <a:gd name="connsiteX75" fmla="*/ 617116 w 956530"/>
                  <a:gd name="connsiteY75" fmla="*/ 848535 h 956530"/>
                  <a:gd name="connsiteX76" fmla="*/ 539977 w 956530"/>
                  <a:gd name="connsiteY76" fmla="*/ 925674 h 956530"/>
                  <a:gd name="connsiteX77" fmla="*/ 107995 w 956530"/>
                  <a:gd name="connsiteY77" fmla="*/ 925674 h 956530"/>
                  <a:gd name="connsiteX78" fmla="*/ 30856 w 956530"/>
                  <a:gd name="connsiteY78" fmla="*/ 848535 h 956530"/>
                  <a:gd name="connsiteX79" fmla="*/ 30856 w 956530"/>
                  <a:gd name="connsiteY79" fmla="*/ 107995 h 956530"/>
                  <a:gd name="connsiteX80" fmla="*/ 107995 w 956530"/>
                  <a:gd name="connsiteY80" fmla="*/ 30856 h 956530"/>
                  <a:gd name="connsiteX81" fmla="*/ 539977 w 956530"/>
                  <a:gd name="connsiteY81" fmla="*/ 30856 h 956530"/>
                  <a:gd name="connsiteX82" fmla="*/ 617116 w 956530"/>
                  <a:gd name="connsiteY82" fmla="*/ 107995 h 956530"/>
                  <a:gd name="connsiteX83" fmla="*/ 694256 w 956530"/>
                  <a:gd name="connsiteY83" fmla="*/ 863963 h 956530"/>
                  <a:gd name="connsiteX84" fmla="*/ 646738 w 956530"/>
                  <a:gd name="connsiteY84" fmla="*/ 863963 h 956530"/>
                  <a:gd name="connsiteX85" fmla="*/ 647972 w 956530"/>
                  <a:gd name="connsiteY85" fmla="*/ 848535 h 956530"/>
                  <a:gd name="connsiteX86" fmla="*/ 647972 w 956530"/>
                  <a:gd name="connsiteY86" fmla="*/ 771395 h 956530"/>
                  <a:gd name="connsiteX87" fmla="*/ 801017 w 956530"/>
                  <a:gd name="connsiteY87" fmla="*/ 771395 h 956530"/>
                  <a:gd name="connsiteX88" fmla="*/ 694256 w 956530"/>
                  <a:gd name="connsiteY88" fmla="*/ 863963 h 956530"/>
                  <a:gd name="connsiteX89" fmla="*/ 848535 w 956530"/>
                  <a:gd name="connsiteY89" fmla="*/ 740540 h 956530"/>
                  <a:gd name="connsiteX90" fmla="*/ 647972 w 956530"/>
                  <a:gd name="connsiteY90" fmla="*/ 740540 h 956530"/>
                  <a:gd name="connsiteX91" fmla="*/ 647972 w 956530"/>
                  <a:gd name="connsiteY91" fmla="*/ 709684 h 956530"/>
                  <a:gd name="connsiteX92" fmla="*/ 848535 w 956530"/>
                  <a:gd name="connsiteY92" fmla="*/ 709684 h 956530"/>
                  <a:gd name="connsiteX93" fmla="*/ 863963 w 956530"/>
                  <a:gd name="connsiteY93" fmla="*/ 725112 h 956530"/>
                  <a:gd name="connsiteX94" fmla="*/ 848535 w 956530"/>
                  <a:gd name="connsiteY94" fmla="*/ 740540 h 956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956530" h="956530">
                    <a:moveTo>
                      <a:pt x="852438" y="617517"/>
                    </a:moveTo>
                    <a:cubicBezTo>
                      <a:pt x="858038" y="607952"/>
                      <a:pt x="864611" y="599081"/>
                      <a:pt x="872386" y="591197"/>
                    </a:cubicBezTo>
                    <a:cubicBezTo>
                      <a:pt x="926646" y="536027"/>
                      <a:pt x="956530" y="463053"/>
                      <a:pt x="956530" y="385698"/>
                    </a:cubicBezTo>
                    <a:cubicBezTo>
                      <a:pt x="956530" y="302449"/>
                      <a:pt x="920938" y="222841"/>
                      <a:pt x="858887" y="167269"/>
                    </a:cubicBezTo>
                    <a:cubicBezTo>
                      <a:pt x="800168" y="114676"/>
                      <a:pt x="725436" y="89065"/>
                      <a:pt x="646861" y="93416"/>
                    </a:cubicBezTo>
                    <a:cubicBezTo>
                      <a:pt x="639718" y="40761"/>
                      <a:pt x="594576" y="0"/>
                      <a:pt x="539977" y="0"/>
                    </a:cubicBezTo>
                    <a:lnTo>
                      <a:pt x="107995" y="0"/>
                    </a:lnTo>
                    <a:cubicBezTo>
                      <a:pt x="48444" y="0"/>
                      <a:pt x="0" y="48444"/>
                      <a:pt x="0" y="107995"/>
                    </a:cubicBezTo>
                    <a:lnTo>
                      <a:pt x="0" y="848535"/>
                    </a:lnTo>
                    <a:cubicBezTo>
                      <a:pt x="0" y="908071"/>
                      <a:pt x="48444" y="956530"/>
                      <a:pt x="107995" y="956530"/>
                    </a:cubicBezTo>
                    <a:lnTo>
                      <a:pt x="539977" y="956530"/>
                    </a:lnTo>
                    <a:cubicBezTo>
                      <a:pt x="582943" y="956530"/>
                      <a:pt x="620032" y="931244"/>
                      <a:pt x="637404" y="894819"/>
                    </a:cubicBezTo>
                    <a:lnTo>
                      <a:pt x="694256" y="894819"/>
                    </a:lnTo>
                    <a:cubicBezTo>
                      <a:pt x="765594" y="894819"/>
                      <a:pt x="824498" y="840713"/>
                      <a:pt x="832197" y="771395"/>
                    </a:cubicBezTo>
                    <a:lnTo>
                      <a:pt x="848535" y="771395"/>
                    </a:lnTo>
                    <a:cubicBezTo>
                      <a:pt x="874053" y="771395"/>
                      <a:pt x="894819" y="750629"/>
                      <a:pt x="894819" y="725112"/>
                    </a:cubicBezTo>
                    <a:cubicBezTo>
                      <a:pt x="894819" y="713217"/>
                      <a:pt x="890175" y="702463"/>
                      <a:pt x="882785" y="694256"/>
                    </a:cubicBezTo>
                    <a:cubicBezTo>
                      <a:pt x="890190" y="686048"/>
                      <a:pt x="894819" y="675295"/>
                      <a:pt x="894819" y="663400"/>
                    </a:cubicBezTo>
                    <a:cubicBezTo>
                      <a:pt x="894819" y="639209"/>
                      <a:pt x="876105" y="619538"/>
                      <a:pt x="852438" y="617517"/>
                    </a:cubicBezTo>
                    <a:close/>
                    <a:moveTo>
                      <a:pt x="863963" y="663400"/>
                    </a:moveTo>
                    <a:cubicBezTo>
                      <a:pt x="863963" y="671916"/>
                      <a:pt x="857036" y="678828"/>
                      <a:pt x="848535" y="678828"/>
                    </a:cubicBezTo>
                    <a:lnTo>
                      <a:pt x="647972" y="678828"/>
                    </a:lnTo>
                    <a:lnTo>
                      <a:pt x="647972" y="647972"/>
                    </a:lnTo>
                    <a:lnTo>
                      <a:pt x="848535" y="647972"/>
                    </a:lnTo>
                    <a:cubicBezTo>
                      <a:pt x="857036" y="647972"/>
                      <a:pt x="863963" y="654884"/>
                      <a:pt x="863963" y="663400"/>
                    </a:cubicBezTo>
                    <a:close/>
                    <a:moveTo>
                      <a:pt x="647972" y="310348"/>
                    </a:moveTo>
                    <a:cubicBezTo>
                      <a:pt x="653094" y="309268"/>
                      <a:pt x="658247" y="308558"/>
                      <a:pt x="663400" y="308558"/>
                    </a:cubicBezTo>
                    <a:cubicBezTo>
                      <a:pt x="705935" y="308558"/>
                      <a:pt x="740540" y="343163"/>
                      <a:pt x="740540" y="385698"/>
                    </a:cubicBezTo>
                    <a:cubicBezTo>
                      <a:pt x="740540" y="428232"/>
                      <a:pt x="705935" y="462837"/>
                      <a:pt x="663400" y="462837"/>
                    </a:cubicBezTo>
                    <a:cubicBezTo>
                      <a:pt x="658247" y="462837"/>
                      <a:pt x="653094" y="462128"/>
                      <a:pt x="647972" y="461048"/>
                    </a:cubicBezTo>
                    <a:close/>
                    <a:moveTo>
                      <a:pt x="663400" y="493693"/>
                    </a:moveTo>
                    <a:cubicBezTo>
                      <a:pt x="722952" y="493693"/>
                      <a:pt x="771395" y="445249"/>
                      <a:pt x="771395" y="385698"/>
                    </a:cubicBezTo>
                    <a:cubicBezTo>
                      <a:pt x="771395" y="326146"/>
                      <a:pt x="722952" y="277702"/>
                      <a:pt x="663400" y="277702"/>
                    </a:cubicBezTo>
                    <a:cubicBezTo>
                      <a:pt x="658232" y="277702"/>
                      <a:pt x="653094" y="278289"/>
                      <a:pt x="647972" y="279045"/>
                    </a:cubicBezTo>
                    <a:lnTo>
                      <a:pt x="647972" y="215991"/>
                    </a:lnTo>
                    <a:lnTo>
                      <a:pt x="697635" y="215991"/>
                    </a:lnTo>
                    <a:lnTo>
                      <a:pt x="707061" y="253727"/>
                    </a:lnTo>
                    <a:lnTo>
                      <a:pt x="725914" y="261472"/>
                    </a:lnTo>
                    <a:lnTo>
                      <a:pt x="759207" y="241478"/>
                    </a:lnTo>
                    <a:lnTo>
                      <a:pt x="807620" y="289890"/>
                    </a:lnTo>
                    <a:lnTo>
                      <a:pt x="787625" y="323184"/>
                    </a:lnTo>
                    <a:lnTo>
                      <a:pt x="795370" y="342037"/>
                    </a:lnTo>
                    <a:lnTo>
                      <a:pt x="833107" y="351463"/>
                    </a:lnTo>
                    <a:lnTo>
                      <a:pt x="833107" y="419932"/>
                    </a:lnTo>
                    <a:lnTo>
                      <a:pt x="795370" y="429359"/>
                    </a:lnTo>
                    <a:lnTo>
                      <a:pt x="787610" y="448181"/>
                    </a:lnTo>
                    <a:lnTo>
                      <a:pt x="807605" y="481505"/>
                    </a:lnTo>
                    <a:lnTo>
                      <a:pt x="759192" y="529918"/>
                    </a:lnTo>
                    <a:lnTo>
                      <a:pt x="725898" y="509939"/>
                    </a:lnTo>
                    <a:lnTo>
                      <a:pt x="707076" y="517591"/>
                    </a:lnTo>
                    <a:lnTo>
                      <a:pt x="697635" y="555405"/>
                    </a:lnTo>
                    <a:lnTo>
                      <a:pt x="647972" y="555405"/>
                    </a:lnTo>
                    <a:lnTo>
                      <a:pt x="647972" y="492351"/>
                    </a:lnTo>
                    <a:cubicBezTo>
                      <a:pt x="653094" y="493107"/>
                      <a:pt x="658232" y="493693"/>
                      <a:pt x="663400" y="493693"/>
                    </a:cubicBezTo>
                    <a:close/>
                    <a:moveTo>
                      <a:pt x="838306" y="190257"/>
                    </a:moveTo>
                    <a:cubicBezTo>
                      <a:pt x="893831" y="239981"/>
                      <a:pt x="925674" y="311212"/>
                      <a:pt x="925674" y="385698"/>
                    </a:cubicBezTo>
                    <a:cubicBezTo>
                      <a:pt x="925674" y="454892"/>
                      <a:pt x="898938" y="520198"/>
                      <a:pt x="850386" y="569552"/>
                    </a:cubicBezTo>
                    <a:cubicBezTo>
                      <a:pt x="836841" y="583329"/>
                      <a:pt x="826072" y="599359"/>
                      <a:pt x="817957" y="617116"/>
                    </a:cubicBezTo>
                    <a:lnTo>
                      <a:pt x="647972" y="617116"/>
                    </a:lnTo>
                    <a:lnTo>
                      <a:pt x="647972" y="586260"/>
                    </a:lnTo>
                    <a:lnTo>
                      <a:pt x="721733" y="586260"/>
                    </a:lnTo>
                    <a:lnTo>
                      <a:pt x="731036" y="548987"/>
                    </a:lnTo>
                    <a:lnTo>
                      <a:pt x="763959" y="568765"/>
                    </a:lnTo>
                    <a:lnTo>
                      <a:pt x="846452" y="486257"/>
                    </a:lnTo>
                    <a:lnTo>
                      <a:pt x="826689" y="453334"/>
                    </a:lnTo>
                    <a:lnTo>
                      <a:pt x="863963" y="444031"/>
                    </a:lnTo>
                    <a:lnTo>
                      <a:pt x="863963" y="327365"/>
                    </a:lnTo>
                    <a:lnTo>
                      <a:pt x="826689" y="318062"/>
                    </a:lnTo>
                    <a:lnTo>
                      <a:pt x="846452" y="285139"/>
                    </a:lnTo>
                    <a:lnTo>
                      <a:pt x="763959" y="202646"/>
                    </a:lnTo>
                    <a:lnTo>
                      <a:pt x="731036" y="222409"/>
                    </a:lnTo>
                    <a:lnTo>
                      <a:pt x="721733" y="185135"/>
                    </a:lnTo>
                    <a:lnTo>
                      <a:pt x="647972" y="185135"/>
                    </a:lnTo>
                    <a:lnTo>
                      <a:pt x="647972" y="124226"/>
                    </a:lnTo>
                    <a:cubicBezTo>
                      <a:pt x="718508" y="120168"/>
                      <a:pt x="785651" y="143078"/>
                      <a:pt x="838306" y="190257"/>
                    </a:cubicBezTo>
                    <a:close/>
                    <a:moveTo>
                      <a:pt x="617116" y="848535"/>
                    </a:moveTo>
                    <a:cubicBezTo>
                      <a:pt x="617116" y="891070"/>
                      <a:pt x="582511" y="925674"/>
                      <a:pt x="539977" y="925674"/>
                    </a:cubicBezTo>
                    <a:lnTo>
                      <a:pt x="107995" y="925674"/>
                    </a:lnTo>
                    <a:cubicBezTo>
                      <a:pt x="65461" y="925674"/>
                      <a:pt x="30856" y="891070"/>
                      <a:pt x="30856" y="848535"/>
                    </a:cubicBezTo>
                    <a:lnTo>
                      <a:pt x="30856" y="107995"/>
                    </a:lnTo>
                    <a:cubicBezTo>
                      <a:pt x="30856" y="65461"/>
                      <a:pt x="65461" y="30856"/>
                      <a:pt x="107995" y="30856"/>
                    </a:cubicBezTo>
                    <a:lnTo>
                      <a:pt x="539977" y="30856"/>
                    </a:lnTo>
                    <a:cubicBezTo>
                      <a:pt x="582511" y="30856"/>
                      <a:pt x="617116" y="65461"/>
                      <a:pt x="617116" y="107995"/>
                    </a:cubicBezTo>
                    <a:close/>
                    <a:moveTo>
                      <a:pt x="694256" y="863963"/>
                    </a:moveTo>
                    <a:lnTo>
                      <a:pt x="646738" y="863963"/>
                    </a:lnTo>
                    <a:cubicBezTo>
                      <a:pt x="647463" y="858902"/>
                      <a:pt x="647972" y="853780"/>
                      <a:pt x="647972" y="848535"/>
                    </a:cubicBezTo>
                    <a:lnTo>
                      <a:pt x="647972" y="771395"/>
                    </a:lnTo>
                    <a:lnTo>
                      <a:pt x="801017" y="771395"/>
                    </a:lnTo>
                    <a:cubicBezTo>
                      <a:pt x="793488" y="823634"/>
                      <a:pt x="748547" y="863963"/>
                      <a:pt x="694256" y="863963"/>
                    </a:cubicBezTo>
                    <a:close/>
                    <a:moveTo>
                      <a:pt x="848535" y="740540"/>
                    </a:moveTo>
                    <a:lnTo>
                      <a:pt x="647972" y="740540"/>
                    </a:lnTo>
                    <a:lnTo>
                      <a:pt x="647972" y="709684"/>
                    </a:lnTo>
                    <a:lnTo>
                      <a:pt x="848535" y="709684"/>
                    </a:lnTo>
                    <a:cubicBezTo>
                      <a:pt x="857036" y="709684"/>
                      <a:pt x="863963" y="716595"/>
                      <a:pt x="863963" y="725112"/>
                    </a:cubicBezTo>
                    <a:cubicBezTo>
                      <a:pt x="863963" y="733628"/>
                      <a:pt x="857036" y="740540"/>
                      <a:pt x="848535" y="740540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2" name="任意多边形: 形状 2341"/>
              <p:cNvSpPr/>
              <p:nvPr/>
            </p:nvSpPr>
            <p:spPr>
              <a:xfrm>
                <a:off x="3341730" y="962192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3" name="任意多边形: 形状 2342"/>
              <p:cNvSpPr/>
              <p:nvPr/>
            </p:nvSpPr>
            <p:spPr>
              <a:xfrm>
                <a:off x="3312330" y="962192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4" name="任意多边形: 形状 2343"/>
              <p:cNvSpPr/>
              <p:nvPr/>
            </p:nvSpPr>
            <p:spPr>
              <a:xfrm>
                <a:off x="3282930" y="962192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457" name="文本框 456"/>
            <p:cNvSpPr txBox="1"/>
            <p:nvPr/>
          </p:nvSpPr>
          <p:spPr>
            <a:xfrm>
              <a:off x="1183739" y="3436036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487" name="图形 46"/>
          <p:cNvGrpSpPr/>
          <p:nvPr/>
        </p:nvGrpSpPr>
        <p:grpSpPr>
          <a:xfrm>
            <a:off x="4263522" y="2808238"/>
            <a:ext cx="706160" cy="711438"/>
            <a:chOff x="8934414" y="3629132"/>
            <a:chExt cx="987582" cy="987582"/>
          </a:xfrm>
          <a:solidFill>
            <a:schemeClr val="tx1"/>
          </a:solidFill>
        </p:grpSpPr>
        <p:sp>
          <p:nvSpPr>
            <p:cNvPr id="489" name="任意多边形: 形状 488"/>
            <p:cNvSpPr/>
            <p:nvPr/>
          </p:nvSpPr>
          <p:spPr>
            <a:xfrm>
              <a:off x="8949844" y="3644562"/>
              <a:ext cx="956720" cy="956720"/>
            </a:xfrm>
            <a:custGeom>
              <a:avLst/>
              <a:gdLst>
                <a:gd name="connsiteX0" fmla="*/ 879565 w 956720"/>
                <a:gd name="connsiteY0" fmla="*/ 154310 h 956720"/>
                <a:gd name="connsiteX1" fmla="*/ 833272 w 956720"/>
                <a:gd name="connsiteY1" fmla="*/ 154310 h 956720"/>
                <a:gd name="connsiteX2" fmla="*/ 833272 w 956720"/>
                <a:gd name="connsiteY2" fmla="*/ 0 h 956720"/>
                <a:gd name="connsiteX3" fmla="*/ 123448 w 956720"/>
                <a:gd name="connsiteY3" fmla="*/ 0 h 956720"/>
                <a:gd name="connsiteX4" fmla="*/ 123448 w 956720"/>
                <a:gd name="connsiteY4" fmla="*/ 154310 h 956720"/>
                <a:gd name="connsiteX5" fmla="*/ 77155 w 956720"/>
                <a:gd name="connsiteY5" fmla="*/ 154310 h 956720"/>
                <a:gd name="connsiteX6" fmla="*/ 0 w 956720"/>
                <a:gd name="connsiteY6" fmla="*/ 231465 h 956720"/>
                <a:gd name="connsiteX7" fmla="*/ 0 w 956720"/>
                <a:gd name="connsiteY7" fmla="*/ 694394 h 956720"/>
                <a:gd name="connsiteX8" fmla="*/ 77155 w 956720"/>
                <a:gd name="connsiteY8" fmla="*/ 771548 h 956720"/>
                <a:gd name="connsiteX9" fmla="*/ 345376 w 956720"/>
                <a:gd name="connsiteY9" fmla="*/ 771548 h 956720"/>
                <a:gd name="connsiteX10" fmla="*/ 314514 w 956720"/>
                <a:gd name="connsiteY10" fmla="*/ 833272 h 956720"/>
                <a:gd name="connsiteX11" fmla="*/ 293188 w 956720"/>
                <a:gd name="connsiteY11" fmla="*/ 833272 h 956720"/>
                <a:gd name="connsiteX12" fmla="*/ 216034 w 956720"/>
                <a:gd name="connsiteY12" fmla="*/ 910427 h 956720"/>
                <a:gd name="connsiteX13" fmla="*/ 216034 w 956720"/>
                <a:gd name="connsiteY13" fmla="*/ 956720 h 956720"/>
                <a:gd name="connsiteX14" fmla="*/ 740687 w 956720"/>
                <a:gd name="connsiteY14" fmla="*/ 956720 h 956720"/>
                <a:gd name="connsiteX15" fmla="*/ 740687 w 956720"/>
                <a:gd name="connsiteY15" fmla="*/ 910427 h 956720"/>
                <a:gd name="connsiteX16" fmla="*/ 663532 w 956720"/>
                <a:gd name="connsiteY16" fmla="*/ 833272 h 956720"/>
                <a:gd name="connsiteX17" fmla="*/ 642206 w 956720"/>
                <a:gd name="connsiteY17" fmla="*/ 833272 h 956720"/>
                <a:gd name="connsiteX18" fmla="*/ 611344 w 956720"/>
                <a:gd name="connsiteY18" fmla="*/ 771548 h 956720"/>
                <a:gd name="connsiteX19" fmla="*/ 879565 w 956720"/>
                <a:gd name="connsiteY19" fmla="*/ 771548 h 956720"/>
                <a:gd name="connsiteX20" fmla="*/ 956720 w 956720"/>
                <a:gd name="connsiteY20" fmla="*/ 694394 h 956720"/>
                <a:gd name="connsiteX21" fmla="*/ 956720 w 956720"/>
                <a:gd name="connsiteY21" fmla="*/ 231465 h 956720"/>
                <a:gd name="connsiteX22" fmla="*/ 879565 w 956720"/>
                <a:gd name="connsiteY22" fmla="*/ 154310 h 956720"/>
                <a:gd name="connsiteX23" fmla="*/ 833272 w 956720"/>
                <a:gd name="connsiteY23" fmla="*/ 586377 h 956720"/>
                <a:gd name="connsiteX24" fmla="*/ 833272 w 956720"/>
                <a:gd name="connsiteY24" fmla="*/ 246896 h 956720"/>
                <a:gd name="connsiteX25" fmla="*/ 864134 w 956720"/>
                <a:gd name="connsiteY25" fmla="*/ 246896 h 956720"/>
                <a:gd name="connsiteX26" fmla="*/ 864134 w 956720"/>
                <a:gd name="connsiteY26" fmla="*/ 648101 h 956720"/>
                <a:gd name="connsiteX27" fmla="*/ 315008 w 956720"/>
                <a:gd name="connsiteY27" fmla="*/ 648101 h 956720"/>
                <a:gd name="connsiteX28" fmla="*/ 293188 w 956720"/>
                <a:gd name="connsiteY28" fmla="*/ 626281 h 956720"/>
                <a:gd name="connsiteX29" fmla="*/ 271369 w 956720"/>
                <a:gd name="connsiteY29" fmla="*/ 617239 h 956720"/>
                <a:gd name="connsiteX30" fmla="*/ 92586 w 956720"/>
                <a:gd name="connsiteY30" fmla="*/ 617239 h 956720"/>
                <a:gd name="connsiteX31" fmla="*/ 92586 w 956720"/>
                <a:gd name="connsiteY31" fmla="*/ 246896 h 956720"/>
                <a:gd name="connsiteX32" fmla="*/ 123448 w 956720"/>
                <a:gd name="connsiteY32" fmla="*/ 246896 h 956720"/>
                <a:gd name="connsiteX33" fmla="*/ 123448 w 956720"/>
                <a:gd name="connsiteY33" fmla="*/ 586377 h 956720"/>
                <a:gd name="connsiteX34" fmla="*/ 154310 w 956720"/>
                <a:gd name="connsiteY34" fmla="*/ 154310 h 956720"/>
                <a:gd name="connsiteX35" fmla="*/ 802410 w 956720"/>
                <a:gd name="connsiteY35" fmla="*/ 154310 h 956720"/>
                <a:gd name="connsiteX36" fmla="*/ 802410 w 956720"/>
                <a:gd name="connsiteY36" fmla="*/ 555515 h 956720"/>
                <a:gd name="connsiteX37" fmla="*/ 154310 w 956720"/>
                <a:gd name="connsiteY37" fmla="*/ 555515 h 956720"/>
                <a:gd name="connsiteX38" fmla="*/ 802410 w 956720"/>
                <a:gd name="connsiteY38" fmla="*/ 30862 h 956720"/>
                <a:gd name="connsiteX39" fmla="*/ 802410 w 956720"/>
                <a:gd name="connsiteY39" fmla="*/ 123448 h 956720"/>
                <a:gd name="connsiteX40" fmla="*/ 154310 w 956720"/>
                <a:gd name="connsiteY40" fmla="*/ 123448 h 956720"/>
                <a:gd name="connsiteX41" fmla="*/ 154310 w 956720"/>
                <a:gd name="connsiteY41" fmla="*/ 30862 h 956720"/>
                <a:gd name="connsiteX42" fmla="*/ 709825 w 956720"/>
                <a:gd name="connsiteY42" fmla="*/ 910427 h 956720"/>
                <a:gd name="connsiteX43" fmla="*/ 709825 w 956720"/>
                <a:gd name="connsiteY43" fmla="*/ 925858 h 956720"/>
                <a:gd name="connsiteX44" fmla="*/ 246896 w 956720"/>
                <a:gd name="connsiteY44" fmla="*/ 925858 h 956720"/>
                <a:gd name="connsiteX45" fmla="*/ 246896 w 956720"/>
                <a:gd name="connsiteY45" fmla="*/ 910427 h 956720"/>
                <a:gd name="connsiteX46" fmla="*/ 293188 w 956720"/>
                <a:gd name="connsiteY46" fmla="*/ 864134 h 956720"/>
                <a:gd name="connsiteX47" fmla="*/ 663532 w 956720"/>
                <a:gd name="connsiteY47" fmla="*/ 864134 h 956720"/>
                <a:gd name="connsiteX48" fmla="*/ 709825 w 956720"/>
                <a:gd name="connsiteY48" fmla="*/ 910427 h 956720"/>
                <a:gd name="connsiteX49" fmla="*/ 607702 w 956720"/>
                <a:gd name="connsiteY49" fmla="*/ 833272 h 956720"/>
                <a:gd name="connsiteX50" fmla="*/ 349018 w 956720"/>
                <a:gd name="connsiteY50" fmla="*/ 833272 h 956720"/>
                <a:gd name="connsiteX51" fmla="*/ 379880 w 956720"/>
                <a:gd name="connsiteY51" fmla="*/ 771548 h 956720"/>
                <a:gd name="connsiteX52" fmla="*/ 576841 w 956720"/>
                <a:gd name="connsiteY52" fmla="*/ 771548 h 956720"/>
                <a:gd name="connsiteX53" fmla="*/ 925858 w 956720"/>
                <a:gd name="connsiteY53" fmla="*/ 694394 h 956720"/>
                <a:gd name="connsiteX54" fmla="*/ 879565 w 956720"/>
                <a:gd name="connsiteY54" fmla="*/ 740687 h 956720"/>
                <a:gd name="connsiteX55" fmla="*/ 77155 w 956720"/>
                <a:gd name="connsiteY55" fmla="*/ 740687 h 956720"/>
                <a:gd name="connsiteX56" fmla="*/ 30862 w 956720"/>
                <a:gd name="connsiteY56" fmla="*/ 694394 h 956720"/>
                <a:gd name="connsiteX57" fmla="*/ 30862 w 956720"/>
                <a:gd name="connsiteY57" fmla="*/ 231465 h 956720"/>
                <a:gd name="connsiteX58" fmla="*/ 77155 w 956720"/>
                <a:gd name="connsiteY58" fmla="*/ 185172 h 956720"/>
                <a:gd name="connsiteX59" fmla="*/ 123448 w 956720"/>
                <a:gd name="connsiteY59" fmla="*/ 185172 h 956720"/>
                <a:gd name="connsiteX60" fmla="*/ 123448 w 956720"/>
                <a:gd name="connsiteY60" fmla="*/ 216034 h 956720"/>
                <a:gd name="connsiteX61" fmla="*/ 92586 w 956720"/>
                <a:gd name="connsiteY61" fmla="*/ 216034 h 956720"/>
                <a:gd name="connsiteX62" fmla="*/ 61724 w 956720"/>
                <a:gd name="connsiteY62" fmla="*/ 246896 h 956720"/>
                <a:gd name="connsiteX63" fmla="*/ 61724 w 956720"/>
                <a:gd name="connsiteY63" fmla="*/ 617239 h 956720"/>
                <a:gd name="connsiteX64" fmla="*/ 92586 w 956720"/>
                <a:gd name="connsiteY64" fmla="*/ 648101 h 956720"/>
                <a:gd name="connsiteX65" fmla="*/ 271369 w 956720"/>
                <a:gd name="connsiteY65" fmla="*/ 648101 h 956720"/>
                <a:gd name="connsiteX66" fmla="*/ 293188 w 956720"/>
                <a:gd name="connsiteY66" fmla="*/ 669920 h 956720"/>
                <a:gd name="connsiteX67" fmla="*/ 315008 w 956720"/>
                <a:gd name="connsiteY67" fmla="*/ 678963 h 956720"/>
                <a:gd name="connsiteX68" fmla="*/ 864134 w 956720"/>
                <a:gd name="connsiteY68" fmla="*/ 678963 h 956720"/>
                <a:gd name="connsiteX69" fmla="*/ 894996 w 956720"/>
                <a:gd name="connsiteY69" fmla="*/ 648101 h 956720"/>
                <a:gd name="connsiteX70" fmla="*/ 894996 w 956720"/>
                <a:gd name="connsiteY70" fmla="*/ 246896 h 956720"/>
                <a:gd name="connsiteX71" fmla="*/ 864134 w 956720"/>
                <a:gd name="connsiteY71" fmla="*/ 216034 h 956720"/>
                <a:gd name="connsiteX72" fmla="*/ 833272 w 956720"/>
                <a:gd name="connsiteY72" fmla="*/ 216034 h 956720"/>
                <a:gd name="connsiteX73" fmla="*/ 833272 w 956720"/>
                <a:gd name="connsiteY73" fmla="*/ 185172 h 956720"/>
                <a:gd name="connsiteX74" fmla="*/ 879565 w 956720"/>
                <a:gd name="connsiteY74" fmla="*/ 185172 h 956720"/>
                <a:gd name="connsiteX75" fmla="*/ 925858 w 956720"/>
                <a:gd name="connsiteY75" fmla="*/ 231465 h 95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56720" h="956720">
                  <a:moveTo>
                    <a:pt x="879565" y="154310"/>
                  </a:moveTo>
                  <a:lnTo>
                    <a:pt x="833272" y="154310"/>
                  </a:lnTo>
                  <a:lnTo>
                    <a:pt x="833272" y="0"/>
                  </a:lnTo>
                  <a:lnTo>
                    <a:pt x="123448" y="0"/>
                  </a:lnTo>
                  <a:lnTo>
                    <a:pt x="123448" y="154310"/>
                  </a:lnTo>
                  <a:lnTo>
                    <a:pt x="77155" y="154310"/>
                  </a:lnTo>
                  <a:cubicBezTo>
                    <a:pt x="34612" y="154310"/>
                    <a:pt x="0" y="188921"/>
                    <a:pt x="0" y="231465"/>
                  </a:cubicBezTo>
                  <a:lnTo>
                    <a:pt x="0" y="694394"/>
                  </a:lnTo>
                  <a:cubicBezTo>
                    <a:pt x="0" y="736937"/>
                    <a:pt x="34612" y="771548"/>
                    <a:pt x="77155" y="771548"/>
                  </a:cubicBezTo>
                  <a:lnTo>
                    <a:pt x="345376" y="771548"/>
                  </a:lnTo>
                  <a:lnTo>
                    <a:pt x="314514" y="833272"/>
                  </a:lnTo>
                  <a:lnTo>
                    <a:pt x="293188" y="833272"/>
                  </a:lnTo>
                  <a:cubicBezTo>
                    <a:pt x="250645" y="833272"/>
                    <a:pt x="216034" y="867884"/>
                    <a:pt x="216034" y="910427"/>
                  </a:cubicBezTo>
                  <a:lnTo>
                    <a:pt x="216034" y="956720"/>
                  </a:lnTo>
                  <a:lnTo>
                    <a:pt x="740687" y="956720"/>
                  </a:lnTo>
                  <a:lnTo>
                    <a:pt x="740687" y="910427"/>
                  </a:lnTo>
                  <a:cubicBezTo>
                    <a:pt x="740687" y="867884"/>
                    <a:pt x="706075" y="833272"/>
                    <a:pt x="663532" y="833272"/>
                  </a:cubicBezTo>
                  <a:lnTo>
                    <a:pt x="642206" y="833272"/>
                  </a:lnTo>
                  <a:lnTo>
                    <a:pt x="611344" y="771548"/>
                  </a:lnTo>
                  <a:lnTo>
                    <a:pt x="879565" y="771548"/>
                  </a:lnTo>
                  <a:cubicBezTo>
                    <a:pt x="922108" y="771548"/>
                    <a:pt x="956720" y="736937"/>
                    <a:pt x="956720" y="694394"/>
                  </a:cubicBezTo>
                  <a:lnTo>
                    <a:pt x="956720" y="231465"/>
                  </a:lnTo>
                  <a:cubicBezTo>
                    <a:pt x="956720" y="188921"/>
                    <a:pt x="922108" y="154310"/>
                    <a:pt x="879565" y="154310"/>
                  </a:cubicBezTo>
                  <a:close/>
                  <a:moveTo>
                    <a:pt x="833272" y="586377"/>
                  </a:moveTo>
                  <a:lnTo>
                    <a:pt x="833272" y="246896"/>
                  </a:lnTo>
                  <a:lnTo>
                    <a:pt x="864134" y="246896"/>
                  </a:lnTo>
                  <a:lnTo>
                    <a:pt x="864134" y="648101"/>
                  </a:lnTo>
                  <a:lnTo>
                    <a:pt x="315008" y="648101"/>
                  </a:lnTo>
                  <a:lnTo>
                    <a:pt x="293188" y="626281"/>
                  </a:lnTo>
                  <a:cubicBezTo>
                    <a:pt x="287356" y="620448"/>
                    <a:pt x="279609" y="617239"/>
                    <a:pt x="271369" y="617239"/>
                  </a:cubicBezTo>
                  <a:lnTo>
                    <a:pt x="92586" y="617239"/>
                  </a:lnTo>
                  <a:lnTo>
                    <a:pt x="92586" y="246896"/>
                  </a:lnTo>
                  <a:lnTo>
                    <a:pt x="123448" y="246896"/>
                  </a:lnTo>
                  <a:lnTo>
                    <a:pt x="123448" y="586377"/>
                  </a:lnTo>
                  <a:close/>
                  <a:moveTo>
                    <a:pt x="154310" y="154310"/>
                  </a:moveTo>
                  <a:lnTo>
                    <a:pt x="802410" y="154310"/>
                  </a:lnTo>
                  <a:lnTo>
                    <a:pt x="802410" y="555515"/>
                  </a:lnTo>
                  <a:lnTo>
                    <a:pt x="154310" y="555515"/>
                  </a:lnTo>
                  <a:close/>
                  <a:moveTo>
                    <a:pt x="802410" y="30862"/>
                  </a:moveTo>
                  <a:lnTo>
                    <a:pt x="802410" y="123448"/>
                  </a:lnTo>
                  <a:lnTo>
                    <a:pt x="154310" y="123448"/>
                  </a:lnTo>
                  <a:lnTo>
                    <a:pt x="154310" y="30862"/>
                  </a:lnTo>
                  <a:close/>
                  <a:moveTo>
                    <a:pt x="709825" y="910427"/>
                  </a:moveTo>
                  <a:lnTo>
                    <a:pt x="709825" y="925858"/>
                  </a:lnTo>
                  <a:lnTo>
                    <a:pt x="246896" y="925858"/>
                  </a:lnTo>
                  <a:lnTo>
                    <a:pt x="246896" y="910427"/>
                  </a:lnTo>
                  <a:cubicBezTo>
                    <a:pt x="246896" y="884904"/>
                    <a:pt x="267666" y="864134"/>
                    <a:pt x="293188" y="864134"/>
                  </a:cubicBezTo>
                  <a:lnTo>
                    <a:pt x="663532" y="864134"/>
                  </a:lnTo>
                  <a:cubicBezTo>
                    <a:pt x="689054" y="864134"/>
                    <a:pt x="709825" y="884904"/>
                    <a:pt x="709825" y="910427"/>
                  </a:cubicBezTo>
                  <a:close/>
                  <a:moveTo>
                    <a:pt x="607702" y="833272"/>
                  </a:moveTo>
                  <a:lnTo>
                    <a:pt x="349018" y="833272"/>
                  </a:lnTo>
                  <a:lnTo>
                    <a:pt x="379880" y="771548"/>
                  </a:lnTo>
                  <a:lnTo>
                    <a:pt x="576841" y="771548"/>
                  </a:lnTo>
                  <a:close/>
                  <a:moveTo>
                    <a:pt x="925858" y="694394"/>
                  </a:moveTo>
                  <a:cubicBezTo>
                    <a:pt x="925858" y="719916"/>
                    <a:pt x="905088" y="740687"/>
                    <a:pt x="879565" y="740687"/>
                  </a:cubicBezTo>
                  <a:lnTo>
                    <a:pt x="77155" y="740687"/>
                  </a:lnTo>
                  <a:cubicBezTo>
                    <a:pt x="51632" y="740687"/>
                    <a:pt x="30862" y="719916"/>
                    <a:pt x="30862" y="694394"/>
                  </a:cubicBezTo>
                  <a:lnTo>
                    <a:pt x="30862" y="231465"/>
                  </a:lnTo>
                  <a:cubicBezTo>
                    <a:pt x="30862" y="205942"/>
                    <a:pt x="51632" y="185172"/>
                    <a:pt x="77155" y="185172"/>
                  </a:cubicBezTo>
                  <a:lnTo>
                    <a:pt x="123448" y="185172"/>
                  </a:lnTo>
                  <a:lnTo>
                    <a:pt x="123448" y="216034"/>
                  </a:lnTo>
                  <a:lnTo>
                    <a:pt x="92586" y="216034"/>
                  </a:lnTo>
                  <a:cubicBezTo>
                    <a:pt x="75565" y="216034"/>
                    <a:pt x="61724" y="229875"/>
                    <a:pt x="61724" y="246896"/>
                  </a:cubicBezTo>
                  <a:lnTo>
                    <a:pt x="61724" y="617239"/>
                  </a:lnTo>
                  <a:cubicBezTo>
                    <a:pt x="61724" y="634259"/>
                    <a:pt x="75565" y="648101"/>
                    <a:pt x="92586" y="648101"/>
                  </a:cubicBezTo>
                  <a:lnTo>
                    <a:pt x="271369" y="648101"/>
                  </a:lnTo>
                  <a:lnTo>
                    <a:pt x="293188" y="669920"/>
                  </a:lnTo>
                  <a:cubicBezTo>
                    <a:pt x="299021" y="675753"/>
                    <a:pt x="306768" y="678963"/>
                    <a:pt x="315008" y="678963"/>
                  </a:cubicBezTo>
                  <a:lnTo>
                    <a:pt x="864134" y="678963"/>
                  </a:lnTo>
                  <a:cubicBezTo>
                    <a:pt x="881155" y="678963"/>
                    <a:pt x="894996" y="665121"/>
                    <a:pt x="894996" y="648101"/>
                  </a:cubicBezTo>
                  <a:lnTo>
                    <a:pt x="894996" y="246896"/>
                  </a:lnTo>
                  <a:cubicBezTo>
                    <a:pt x="894996" y="229875"/>
                    <a:pt x="881155" y="216034"/>
                    <a:pt x="864134" y="216034"/>
                  </a:cubicBezTo>
                  <a:lnTo>
                    <a:pt x="833272" y="216034"/>
                  </a:lnTo>
                  <a:lnTo>
                    <a:pt x="833272" y="185172"/>
                  </a:lnTo>
                  <a:lnTo>
                    <a:pt x="879565" y="185172"/>
                  </a:lnTo>
                  <a:cubicBezTo>
                    <a:pt x="905088" y="185172"/>
                    <a:pt x="925858" y="205942"/>
                    <a:pt x="925858" y="231465"/>
                  </a:cubicBez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0" name="任意多边形: 形状 489"/>
            <p:cNvSpPr/>
            <p:nvPr/>
          </p:nvSpPr>
          <p:spPr>
            <a:xfrm>
              <a:off x="9042430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1" name="任意多边形: 形状 490"/>
            <p:cNvSpPr/>
            <p:nvPr/>
          </p:nvSpPr>
          <p:spPr>
            <a:xfrm>
              <a:off x="9104154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2" name="任意多边形: 形状 491"/>
            <p:cNvSpPr/>
            <p:nvPr/>
          </p:nvSpPr>
          <p:spPr>
            <a:xfrm>
              <a:off x="9165878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3" name="任意多边形: 形状 492"/>
            <p:cNvSpPr/>
            <p:nvPr/>
          </p:nvSpPr>
          <p:spPr>
            <a:xfrm>
              <a:off x="9135016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4" name="任意多边形: 形状 493"/>
            <p:cNvSpPr/>
            <p:nvPr/>
          </p:nvSpPr>
          <p:spPr>
            <a:xfrm>
              <a:off x="9196740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5" name="任意多边形: 形状 494"/>
            <p:cNvSpPr/>
            <p:nvPr/>
          </p:nvSpPr>
          <p:spPr>
            <a:xfrm>
              <a:off x="9258464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6" name="任意多边形: 形状 495"/>
            <p:cNvSpPr/>
            <p:nvPr/>
          </p:nvSpPr>
          <p:spPr>
            <a:xfrm>
              <a:off x="9536221" y="3829734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7" name="任意多边形: 形状 496"/>
            <p:cNvSpPr/>
            <p:nvPr/>
          </p:nvSpPr>
          <p:spPr>
            <a:xfrm>
              <a:off x="9690531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8" name="任意多边形: 形状 497"/>
            <p:cNvSpPr/>
            <p:nvPr/>
          </p:nvSpPr>
          <p:spPr>
            <a:xfrm>
              <a:off x="9628807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9" name="任意多边形: 形状 498"/>
            <p:cNvSpPr/>
            <p:nvPr/>
          </p:nvSpPr>
          <p:spPr>
            <a:xfrm>
              <a:off x="9536221" y="3891458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0" name="任意多边形: 形状 499"/>
            <p:cNvSpPr/>
            <p:nvPr/>
          </p:nvSpPr>
          <p:spPr>
            <a:xfrm>
              <a:off x="9536221" y="3953182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1" name="任意多边形: 形状 500"/>
            <p:cNvSpPr/>
            <p:nvPr/>
          </p:nvSpPr>
          <p:spPr>
            <a:xfrm>
              <a:off x="9690531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2" name="任意多边形: 形状 501"/>
            <p:cNvSpPr/>
            <p:nvPr/>
          </p:nvSpPr>
          <p:spPr>
            <a:xfrm>
              <a:off x="9628807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3" name="任意多边形: 形状 502"/>
            <p:cNvSpPr/>
            <p:nvPr/>
          </p:nvSpPr>
          <p:spPr>
            <a:xfrm>
              <a:off x="9536221" y="4014906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4" name="任意多边形: 形状 503"/>
            <p:cNvSpPr/>
            <p:nvPr/>
          </p:nvSpPr>
          <p:spPr>
            <a:xfrm>
              <a:off x="9536221" y="4076630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5" name="任意多边形: 形状 504"/>
            <p:cNvSpPr/>
            <p:nvPr/>
          </p:nvSpPr>
          <p:spPr>
            <a:xfrm>
              <a:off x="9690531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6" name="任意多边形: 形状 505"/>
            <p:cNvSpPr/>
            <p:nvPr/>
          </p:nvSpPr>
          <p:spPr>
            <a:xfrm>
              <a:off x="9628807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7" name="任意多边形: 形状 506"/>
            <p:cNvSpPr/>
            <p:nvPr/>
          </p:nvSpPr>
          <p:spPr>
            <a:xfrm>
              <a:off x="9536221" y="4138353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8" name="任意多边形: 形状 507"/>
            <p:cNvSpPr/>
            <p:nvPr/>
          </p:nvSpPr>
          <p:spPr>
            <a:xfrm>
              <a:off x="9135016" y="3829734"/>
              <a:ext cx="246895" cy="154309"/>
            </a:xfrm>
            <a:custGeom>
              <a:avLst/>
              <a:gdLst>
                <a:gd name="connsiteX0" fmla="*/ 0 w 246895"/>
                <a:gd name="connsiteY0" fmla="*/ 154310 h 154309"/>
                <a:gd name="connsiteX1" fmla="*/ 246896 w 246895"/>
                <a:gd name="connsiteY1" fmla="*/ 154310 h 154309"/>
                <a:gd name="connsiteX2" fmla="*/ 246896 w 246895"/>
                <a:gd name="connsiteY2" fmla="*/ 0 h 154309"/>
                <a:gd name="connsiteX3" fmla="*/ 0 w 246895"/>
                <a:gd name="connsiteY3" fmla="*/ 0 h 154309"/>
                <a:gd name="connsiteX4" fmla="*/ 30862 w 246895"/>
                <a:gd name="connsiteY4" fmla="*/ 30862 h 154309"/>
                <a:gd name="connsiteX5" fmla="*/ 216034 w 246895"/>
                <a:gd name="connsiteY5" fmla="*/ 30862 h 154309"/>
                <a:gd name="connsiteX6" fmla="*/ 216034 w 246895"/>
                <a:gd name="connsiteY6" fmla="*/ 123448 h 154309"/>
                <a:gd name="connsiteX7" fmla="*/ 30862 w 246895"/>
                <a:gd name="connsiteY7" fmla="*/ 123448 h 154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95" h="154309">
                  <a:moveTo>
                    <a:pt x="0" y="154310"/>
                  </a:moveTo>
                  <a:lnTo>
                    <a:pt x="246896" y="154310"/>
                  </a:lnTo>
                  <a:lnTo>
                    <a:pt x="24689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216034" y="30862"/>
                  </a:lnTo>
                  <a:lnTo>
                    <a:pt x="216034" y="123448"/>
                  </a:lnTo>
                  <a:lnTo>
                    <a:pt x="30862" y="123448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9" name="任意多边形: 形状 508"/>
            <p:cNvSpPr/>
            <p:nvPr/>
          </p:nvSpPr>
          <p:spPr>
            <a:xfrm>
              <a:off x="9135016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0" name="任意多边形: 形状 509"/>
            <p:cNvSpPr/>
            <p:nvPr/>
          </p:nvSpPr>
          <p:spPr>
            <a:xfrm>
              <a:off x="9196740" y="4014906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1" name="任意多边形: 形状 510"/>
            <p:cNvSpPr/>
            <p:nvPr/>
          </p:nvSpPr>
          <p:spPr>
            <a:xfrm>
              <a:off x="9135016" y="4076630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2" name="任意多边形: 形状 511"/>
            <p:cNvSpPr/>
            <p:nvPr/>
          </p:nvSpPr>
          <p:spPr>
            <a:xfrm>
              <a:off x="9135016" y="4138353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3" name="任意多边形: 形状 512"/>
            <p:cNvSpPr/>
            <p:nvPr/>
          </p:nvSpPr>
          <p:spPr>
            <a:xfrm>
              <a:off x="9412774" y="4076630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4" name="任意多边形: 形状 513"/>
            <p:cNvSpPr/>
            <p:nvPr/>
          </p:nvSpPr>
          <p:spPr>
            <a:xfrm>
              <a:off x="9412774" y="395318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5" name="任意多边形: 形状 514"/>
            <p:cNvSpPr/>
            <p:nvPr/>
          </p:nvSpPr>
          <p:spPr>
            <a:xfrm>
              <a:off x="9412774" y="382973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488" name="文本框 487"/>
          <p:cNvSpPr txBox="1"/>
          <p:nvPr/>
        </p:nvSpPr>
        <p:spPr>
          <a:xfrm>
            <a:off x="3908716" y="3570425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要點標籤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grpSp>
        <p:nvGrpSpPr>
          <p:cNvPr id="2426" name="组合 2425"/>
          <p:cNvGrpSpPr/>
          <p:nvPr/>
        </p:nvGrpSpPr>
        <p:grpSpPr>
          <a:xfrm>
            <a:off x="9708052" y="1541663"/>
            <a:ext cx="1063158" cy="1063158"/>
            <a:chOff x="9708052" y="1389263"/>
            <a:chExt cx="1063158" cy="1063158"/>
          </a:xfrm>
        </p:grpSpPr>
        <p:sp>
          <p:nvSpPr>
            <p:cNvPr id="734" name="Oval 22+"/>
            <p:cNvSpPr/>
            <p:nvPr/>
          </p:nvSpPr>
          <p:spPr>
            <a:xfrm>
              <a:off x="9708052" y="1389263"/>
              <a:ext cx="1063158" cy="1063158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254" name="图形 64"/>
            <p:cNvGrpSpPr/>
            <p:nvPr/>
          </p:nvGrpSpPr>
          <p:grpSpPr>
            <a:xfrm>
              <a:off x="10037378" y="1515664"/>
              <a:ext cx="404506" cy="407528"/>
              <a:chOff x="10614478" y="4081874"/>
              <a:chExt cx="845422" cy="845431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255" name="任意多边形: 形状 254"/>
              <p:cNvSpPr/>
              <p:nvPr/>
            </p:nvSpPr>
            <p:spPr>
              <a:xfrm>
                <a:off x="10699013" y="4081874"/>
                <a:ext cx="676335" cy="197266"/>
              </a:xfrm>
              <a:custGeom>
                <a:avLst/>
                <a:gdLst>
                  <a:gd name="connsiteX0" fmla="*/ 0 w 676343"/>
                  <a:gd name="connsiteY0" fmla="*/ 56362 h 197266"/>
                  <a:gd name="connsiteX1" fmla="*/ 0 w 676343"/>
                  <a:gd name="connsiteY1" fmla="*/ 197267 h 197266"/>
                  <a:gd name="connsiteX2" fmla="*/ 28181 w 676343"/>
                  <a:gd name="connsiteY2" fmla="*/ 197267 h 197266"/>
                  <a:gd name="connsiteX3" fmla="*/ 28181 w 676343"/>
                  <a:gd name="connsiteY3" fmla="*/ 56362 h 197266"/>
                  <a:gd name="connsiteX4" fmla="*/ 56362 w 676343"/>
                  <a:gd name="connsiteY4" fmla="*/ 28181 h 197266"/>
                  <a:gd name="connsiteX5" fmla="*/ 619981 w 676343"/>
                  <a:gd name="connsiteY5" fmla="*/ 28181 h 197266"/>
                  <a:gd name="connsiteX6" fmla="*/ 648162 w 676343"/>
                  <a:gd name="connsiteY6" fmla="*/ 56362 h 197266"/>
                  <a:gd name="connsiteX7" fmla="*/ 676343 w 676343"/>
                  <a:gd name="connsiteY7" fmla="*/ 56362 h 197266"/>
                  <a:gd name="connsiteX8" fmla="*/ 619981 w 676343"/>
                  <a:gd name="connsiteY8" fmla="*/ 0 h 197266"/>
                  <a:gd name="connsiteX9" fmla="*/ 56362 w 676343"/>
                  <a:gd name="connsiteY9" fmla="*/ 0 h 197266"/>
                  <a:gd name="connsiteX10" fmla="*/ 0 w 676343"/>
                  <a:gd name="connsiteY10" fmla="*/ 56362 h 19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76343" h="197266">
                    <a:moveTo>
                      <a:pt x="0" y="56362"/>
                    </a:moveTo>
                    <a:lnTo>
                      <a:pt x="0" y="197267"/>
                    </a:lnTo>
                    <a:lnTo>
                      <a:pt x="28181" y="197267"/>
                    </a:lnTo>
                    <a:lnTo>
                      <a:pt x="28181" y="56362"/>
                    </a:lnTo>
                    <a:cubicBezTo>
                      <a:pt x="28181" y="40795"/>
                      <a:pt x="40795" y="28181"/>
                      <a:pt x="56362" y="28181"/>
                    </a:cubicBezTo>
                    <a:lnTo>
                      <a:pt x="619981" y="28181"/>
                    </a:lnTo>
                    <a:cubicBezTo>
                      <a:pt x="635548" y="28181"/>
                      <a:pt x="648162" y="40795"/>
                      <a:pt x="648162" y="56362"/>
                    </a:cubicBezTo>
                    <a:lnTo>
                      <a:pt x="676343" y="56362"/>
                    </a:lnTo>
                    <a:cubicBezTo>
                      <a:pt x="676343" y="25236"/>
                      <a:pt x="651108" y="0"/>
                      <a:pt x="619981" y="0"/>
                    </a:cubicBezTo>
                    <a:lnTo>
                      <a:pt x="56362" y="0"/>
                    </a:lnTo>
                    <a:cubicBezTo>
                      <a:pt x="25236" y="0"/>
                      <a:pt x="0" y="25236"/>
                      <a:pt x="0" y="56362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56" name="任意多边形: 形状 255"/>
              <p:cNvSpPr/>
              <p:nvPr/>
            </p:nvSpPr>
            <p:spPr>
              <a:xfrm>
                <a:off x="10614478" y="4532771"/>
                <a:ext cx="760877" cy="394534"/>
              </a:xfrm>
              <a:custGeom>
                <a:avLst/>
                <a:gdLst>
                  <a:gd name="connsiteX0" fmla="*/ 56362 w 760886"/>
                  <a:gd name="connsiteY0" fmla="*/ 394534 h 394533"/>
                  <a:gd name="connsiteX1" fmla="*/ 704524 w 760886"/>
                  <a:gd name="connsiteY1" fmla="*/ 394534 h 394533"/>
                  <a:gd name="connsiteX2" fmla="*/ 760886 w 760886"/>
                  <a:gd name="connsiteY2" fmla="*/ 338172 h 394533"/>
                  <a:gd name="connsiteX3" fmla="*/ 760886 w 760886"/>
                  <a:gd name="connsiteY3" fmla="*/ 281810 h 394533"/>
                  <a:gd name="connsiteX4" fmla="*/ 732705 w 760886"/>
                  <a:gd name="connsiteY4" fmla="*/ 281810 h 394533"/>
                  <a:gd name="connsiteX5" fmla="*/ 732705 w 760886"/>
                  <a:gd name="connsiteY5" fmla="*/ 338172 h 394533"/>
                  <a:gd name="connsiteX6" fmla="*/ 704524 w 760886"/>
                  <a:gd name="connsiteY6" fmla="*/ 366353 h 394533"/>
                  <a:gd name="connsiteX7" fmla="*/ 676343 w 760886"/>
                  <a:gd name="connsiteY7" fmla="*/ 338172 h 394533"/>
                  <a:gd name="connsiteX8" fmla="*/ 676343 w 760886"/>
                  <a:gd name="connsiteY8" fmla="*/ 295900 h 394533"/>
                  <a:gd name="connsiteX9" fmla="*/ 662253 w 760886"/>
                  <a:gd name="connsiteY9" fmla="*/ 281810 h 394533"/>
                  <a:gd name="connsiteX10" fmla="*/ 112724 w 760886"/>
                  <a:gd name="connsiteY10" fmla="*/ 281810 h 394533"/>
                  <a:gd name="connsiteX11" fmla="*/ 112724 w 760886"/>
                  <a:gd name="connsiteY11" fmla="*/ 0 h 394533"/>
                  <a:gd name="connsiteX12" fmla="*/ 84543 w 760886"/>
                  <a:gd name="connsiteY12" fmla="*/ 0 h 394533"/>
                  <a:gd name="connsiteX13" fmla="*/ 84543 w 760886"/>
                  <a:gd name="connsiteY13" fmla="*/ 281810 h 394533"/>
                  <a:gd name="connsiteX14" fmla="*/ 14090 w 760886"/>
                  <a:gd name="connsiteY14" fmla="*/ 281810 h 394533"/>
                  <a:gd name="connsiteX15" fmla="*/ 0 w 760886"/>
                  <a:gd name="connsiteY15" fmla="*/ 295900 h 394533"/>
                  <a:gd name="connsiteX16" fmla="*/ 0 w 760886"/>
                  <a:gd name="connsiteY16" fmla="*/ 338172 h 394533"/>
                  <a:gd name="connsiteX17" fmla="*/ 56362 w 760886"/>
                  <a:gd name="connsiteY17" fmla="*/ 394534 h 394533"/>
                  <a:gd name="connsiteX18" fmla="*/ 28181 w 760886"/>
                  <a:gd name="connsiteY18" fmla="*/ 309991 h 394533"/>
                  <a:gd name="connsiteX19" fmla="*/ 648162 w 760886"/>
                  <a:gd name="connsiteY19" fmla="*/ 309991 h 394533"/>
                  <a:gd name="connsiteX20" fmla="*/ 648162 w 760886"/>
                  <a:gd name="connsiteY20" fmla="*/ 338172 h 394533"/>
                  <a:gd name="connsiteX21" fmla="*/ 655733 w 760886"/>
                  <a:gd name="connsiteY21" fmla="*/ 366353 h 394533"/>
                  <a:gd name="connsiteX22" fmla="*/ 56362 w 760886"/>
                  <a:gd name="connsiteY22" fmla="*/ 366353 h 394533"/>
                  <a:gd name="connsiteX23" fmla="*/ 28181 w 760886"/>
                  <a:gd name="connsiteY23" fmla="*/ 338172 h 394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60886" h="394533">
                    <a:moveTo>
                      <a:pt x="56362" y="394534"/>
                    </a:moveTo>
                    <a:lnTo>
                      <a:pt x="704524" y="394534"/>
                    </a:lnTo>
                    <a:cubicBezTo>
                      <a:pt x="735650" y="394534"/>
                      <a:pt x="760886" y="369298"/>
                      <a:pt x="760886" y="338172"/>
                    </a:cubicBezTo>
                    <a:lnTo>
                      <a:pt x="760886" y="281810"/>
                    </a:lnTo>
                    <a:lnTo>
                      <a:pt x="732705" y="281810"/>
                    </a:lnTo>
                    <a:lnTo>
                      <a:pt x="732705" y="338172"/>
                    </a:lnTo>
                    <a:cubicBezTo>
                      <a:pt x="732705" y="353738"/>
                      <a:pt x="720091" y="366353"/>
                      <a:pt x="704524" y="366353"/>
                    </a:cubicBezTo>
                    <a:cubicBezTo>
                      <a:pt x="688958" y="366353"/>
                      <a:pt x="676343" y="353738"/>
                      <a:pt x="676343" y="338172"/>
                    </a:cubicBezTo>
                    <a:lnTo>
                      <a:pt x="676343" y="295900"/>
                    </a:lnTo>
                    <a:cubicBezTo>
                      <a:pt x="676343" y="288115"/>
                      <a:pt x="670038" y="281810"/>
                      <a:pt x="662253" y="281810"/>
                    </a:cubicBezTo>
                    <a:lnTo>
                      <a:pt x="112724" y="281810"/>
                    </a:lnTo>
                    <a:lnTo>
                      <a:pt x="112724" y="0"/>
                    </a:lnTo>
                    <a:lnTo>
                      <a:pt x="84543" y="0"/>
                    </a:lnTo>
                    <a:lnTo>
                      <a:pt x="84543" y="281810"/>
                    </a:lnTo>
                    <a:lnTo>
                      <a:pt x="14090" y="281810"/>
                    </a:lnTo>
                    <a:cubicBezTo>
                      <a:pt x="6305" y="281810"/>
                      <a:pt x="0" y="288115"/>
                      <a:pt x="0" y="295900"/>
                    </a:cubicBezTo>
                    <a:lnTo>
                      <a:pt x="0" y="338172"/>
                    </a:lnTo>
                    <a:cubicBezTo>
                      <a:pt x="0" y="369298"/>
                      <a:pt x="25236" y="394534"/>
                      <a:pt x="56362" y="394534"/>
                    </a:cubicBezTo>
                    <a:close/>
                    <a:moveTo>
                      <a:pt x="28181" y="309991"/>
                    </a:moveTo>
                    <a:lnTo>
                      <a:pt x="648162" y="309991"/>
                    </a:lnTo>
                    <a:lnTo>
                      <a:pt x="648162" y="338172"/>
                    </a:lnTo>
                    <a:cubicBezTo>
                      <a:pt x="648155" y="348073"/>
                      <a:pt x="650755" y="357793"/>
                      <a:pt x="655733" y="366353"/>
                    </a:cubicBezTo>
                    <a:lnTo>
                      <a:pt x="56362" y="366353"/>
                    </a:lnTo>
                    <a:cubicBezTo>
                      <a:pt x="40795" y="366353"/>
                      <a:pt x="28181" y="353738"/>
                      <a:pt x="28181" y="338172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57" name="任意多边形: 形状 256"/>
              <p:cNvSpPr/>
              <p:nvPr/>
            </p:nvSpPr>
            <p:spPr>
              <a:xfrm>
                <a:off x="10614484" y="4307323"/>
                <a:ext cx="309987" cy="197266"/>
              </a:xfrm>
              <a:custGeom>
                <a:avLst/>
                <a:gdLst>
                  <a:gd name="connsiteX0" fmla="*/ 14090 w 309990"/>
                  <a:gd name="connsiteY0" fmla="*/ 197267 h 197266"/>
                  <a:gd name="connsiteX1" fmla="*/ 295900 w 309990"/>
                  <a:gd name="connsiteY1" fmla="*/ 197267 h 197266"/>
                  <a:gd name="connsiteX2" fmla="*/ 309991 w 309990"/>
                  <a:gd name="connsiteY2" fmla="*/ 183176 h 197266"/>
                  <a:gd name="connsiteX3" fmla="*/ 309991 w 309990"/>
                  <a:gd name="connsiteY3" fmla="*/ 14090 h 197266"/>
                  <a:gd name="connsiteX4" fmla="*/ 295900 w 309990"/>
                  <a:gd name="connsiteY4" fmla="*/ 0 h 197266"/>
                  <a:gd name="connsiteX5" fmla="*/ 14090 w 309990"/>
                  <a:gd name="connsiteY5" fmla="*/ 0 h 197266"/>
                  <a:gd name="connsiteX6" fmla="*/ 0 w 309990"/>
                  <a:gd name="connsiteY6" fmla="*/ 14090 h 197266"/>
                  <a:gd name="connsiteX7" fmla="*/ 0 w 309990"/>
                  <a:gd name="connsiteY7" fmla="*/ 183176 h 197266"/>
                  <a:gd name="connsiteX8" fmla="*/ 14090 w 309990"/>
                  <a:gd name="connsiteY8" fmla="*/ 197267 h 197266"/>
                  <a:gd name="connsiteX9" fmla="*/ 28181 w 309990"/>
                  <a:gd name="connsiteY9" fmla="*/ 28181 h 197266"/>
                  <a:gd name="connsiteX10" fmla="*/ 281810 w 309990"/>
                  <a:gd name="connsiteY10" fmla="*/ 28181 h 197266"/>
                  <a:gd name="connsiteX11" fmla="*/ 281810 w 309990"/>
                  <a:gd name="connsiteY11" fmla="*/ 169086 h 197266"/>
                  <a:gd name="connsiteX12" fmla="*/ 28181 w 309990"/>
                  <a:gd name="connsiteY12" fmla="*/ 169086 h 19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9990" h="197266">
                    <a:moveTo>
                      <a:pt x="14090" y="197267"/>
                    </a:moveTo>
                    <a:lnTo>
                      <a:pt x="295900" y="197267"/>
                    </a:lnTo>
                    <a:cubicBezTo>
                      <a:pt x="303685" y="197267"/>
                      <a:pt x="309991" y="190961"/>
                      <a:pt x="309991" y="183176"/>
                    </a:cubicBezTo>
                    <a:lnTo>
                      <a:pt x="309991" y="14090"/>
                    </a:lnTo>
                    <a:cubicBezTo>
                      <a:pt x="309991" y="6305"/>
                      <a:pt x="303685" y="0"/>
                      <a:pt x="295900" y="0"/>
                    </a:cubicBezTo>
                    <a:lnTo>
                      <a:pt x="14090" y="0"/>
                    </a:lnTo>
                    <a:cubicBezTo>
                      <a:pt x="6305" y="0"/>
                      <a:pt x="0" y="6305"/>
                      <a:pt x="0" y="14090"/>
                    </a:cubicBezTo>
                    <a:lnTo>
                      <a:pt x="0" y="183176"/>
                    </a:lnTo>
                    <a:cubicBezTo>
                      <a:pt x="0" y="190961"/>
                      <a:pt x="6305" y="197267"/>
                      <a:pt x="14090" y="197267"/>
                    </a:cubicBezTo>
                    <a:close/>
                    <a:moveTo>
                      <a:pt x="28181" y="28181"/>
                    </a:moveTo>
                    <a:lnTo>
                      <a:pt x="281810" y="28181"/>
                    </a:lnTo>
                    <a:lnTo>
                      <a:pt x="281810" y="169086"/>
                    </a:lnTo>
                    <a:lnTo>
                      <a:pt x="28181" y="169086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58" name="任意多边形: 形状 257"/>
              <p:cNvSpPr/>
              <p:nvPr/>
            </p:nvSpPr>
            <p:spPr>
              <a:xfrm>
                <a:off x="10670856" y="4367815"/>
                <a:ext cx="52228" cy="76286"/>
              </a:xfrm>
              <a:custGeom>
                <a:avLst/>
                <a:gdLst>
                  <a:gd name="connsiteX0" fmla="*/ 32305 w 52229"/>
                  <a:gd name="connsiteY0" fmla="*/ 0 h 76286"/>
                  <a:gd name="connsiteX1" fmla="*/ 4124 w 52229"/>
                  <a:gd name="connsiteY1" fmla="*/ 28181 h 76286"/>
                  <a:gd name="connsiteX2" fmla="*/ 4124 w 52229"/>
                  <a:gd name="connsiteY2" fmla="*/ 48105 h 76286"/>
                  <a:gd name="connsiteX3" fmla="*/ 32305 w 52229"/>
                  <a:gd name="connsiteY3" fmla="*/ 76286 h 76286"/>
                  <a:gd name="connsiteX4" fmla="*/ 52229 w 52229"/>
                  <a:gd name="connsiteY4" fmla="*/ 56362 h 76286"/>
                  <a:gd name="connsiteX5" fmla="*/ 34010 w 52229"/>
                  <a:gd name="connsiteY5" fmla="*/ 38143 h 76286"/>
                  <a:gd name="connsiteX6" fmla="*/ 52229 w 52229"/>
                  <a:gd name="connsiteY6" fmla="*/ 19924 h 76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229" h="76286">
                    <a:moveTo>
                      <a:pt x="32305" y="0"/>
                    </a:moveTo>
                    <a:lnTo>
                      <a:pt x="4124" y="28181"/>
                    </a:lnTo>
                    <a:cubicBezTo>
                      <a:pt x="-1375" y="33687"/>
                      <a:pt x="-1375" y="42599"/>
                      <a:pt x="4124" y="48105"/>
                    </a:cubicBezTo>
                    <a:lnTo>
                      <a:pt x="32305" y="76286"/>
                    </a:lnTo>
                    <a:lnTo>
                      <a:pt x="52229" y="56362"/>
                    </a:lnTo>
                    <a:lnTo>
                      <a:pt x="34010" y="38143"/>
                    </a:lnTo>
                    <a:lnTo>
                      <a:pt x="52229" y="19924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59" name="任意多边形: 形状 258"/>
              <p:cNvSpPr/>
              <p:nvPr/>
            </p:nvSpPr>
            <p:spPr>
              <a:xfrm>
                <a:off x="10815883" y="4367815"/>
                <a:ext cx="52228" cy="76286"/>
              </a:xfrm>
              <a:custGeom>
                <a:avLst/>
                <a:gdLst>
                  <a:gd name="connsiteX0" fmla="*/ 19924 w 52229"/>
                  <a:gd name="connsiteY0" fmla="*/ 0 h 76286"/>
                  <a:gd name="connsiteX1" fmla="*/ 0 w 52229"/>
                  <a:gd name="connsiteY1" fmla="*/ 19924 h 76286"/>
                  <a:gd name="connsiteX2" fmla="*/ 18219 w 52229"/>
                  <a:gd name="connsiteY2" fmla="*/ 38143 h 76286"/>
                  <a:gd name="connsiteX3" fmla="*/ 0 w 52229"/>
                  <a:gd name="connsiteY3" fmla="*/ 56362 h 76286"/>
                  <a:gd name="connsiteX4" fmla="*/ 19924 w 52229"/>
                  <a:gd name="connsiteY4" fmla="*/ 76286 h 76286"/>
                  <a:gd name="connsiteX5" fmla="*/ 48105 w 52229"/>
                  <a:gd name="connsiteY5" fmla="*/ 48105 h 76286"/>
                  <a:gd name="connsiteX6" fmla="*/ 48105 w 52229"/>
                  <a:gd name="connsiteY6" fmla="*/ 28181 h 76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229" h="76286">
                    <a:moveTo>
                      <a:pt x="19924" y="0"/>
                    </a:moveTo>
                    <a:lnTo>
                      <a:pt x="0" y="19924"/>
                    </a:lnTo>
                    <a:lnTo>
                      <a:pt x="18219" y="38143"/>
                    </a:lnTo>
                    <a:lnTo>
                      <a:pt x="0" y="56362"/>
                    </a:lnTo>
                    <a:lnTo>
                      <a:pt x="19924" y="76286"/>
                    </a:lnTo>
                    <a:lnTo>
                      <a:pt x="48105" y="48105"/>
                    </a:lnTo>
                    <a:cubicBezTo>
                      <a:pt x="53604" y="42599"/>
                      <a:pt x="53604" y="33687"/>
                      <a:pt x="48105" y="28181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0" name="任意多边形: 形状 259"/>
              <p:cNvSpPr/>
              <p:nvPr/>
            </p:nvSpPr>
            <p:spPr>
              <a:xfrm>
                <a:off x="10742006" y="4359219"/>
                <a:ext cx="54937" cy="93466"/>
              </a:xfrm>
              <a:custGeom>
                <a:avLst/>
                <a:gdLst>
                  <a:gd name="connsiteX0" fmla="*/ 0 w 54938"/>
                  <a:gd name="connsiteY0" fmla="*/ 84554 h 93465"/>
                  <a:gd name="connsiteX1" fmla="*/ 28195 w 54938"/>
                  <a:gd name="connsiteY1" fmla="*/ 0 h 93465"/>
                  <a:gd name="connsiteX2" fmla="*/ 54939 w 54938"/>
                  <a:gd name="connsiteY2" fmla="*/ 8920 h 93465"/>
                  <a:gd name="connsiteX3" fmla="*/ 26730 w 54938"/>
                  <a:gd name="connsiteY3" fmla="*/ 93465 h 9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938" h="93465">
                    <a:moveTo>
                      <a:pt x="0" y="84554"/>
                    </a:moveTo>
                    <a:lnTo>
                      <a:pt x="28195" y="0"/>
                    </a:lnTo>
                    <a:lnTo>
                      <a:pt x="54939" y="8920"/>
                    </a:lnTo>
                    <a:lnTo>
                      <a:pt x="26730" y="93465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1" name="任意多边形: 形状 260"/>
              <p:cNvSpPr/>
              <p:nvPr/>
            </p:nvSpPr>
            <p:spPr>
              <a:xfrm>
                <a:off x="10952648" y="4166418"/>
                <a:ext cx="507252" cy="309990"/>
              </a:xfrm>
              <a:custGeom>
                <a:avLst/>
                <a:gdLst>
                  <a:gd name="connsiteX0" fmla="*/ 493167 w 507257"/>
                  <a:gd name="connsiteY0" fmla="*/ 0 h 309990"/>
                  <a:gd name="connsiteX1" fmla="*/ 14090 w 507257"/>
                  <a:gd name="connsiteY1" fmla="*/ 0 h 309990"/>
                  <a:gd name="connsiteX2" fmla="*/ 0 w 507257"/>
                  <a:gd name="connsiteY2" fmla="*/ 14090 h 309990"/>
                  <a:gd name="connsiteX3" fmla="*/ 0 w 507257"/>
                  <a:gd name="connsiteY3" fmla="*/ 295900 h 309990"/>
                  <a:gd name="connsiteX4" fmla="*/ 14090 w 507257"/>
                  <a:gd name="connsiteY4" fmla="*/ 309991 h 309990"/>
                  <a:gd name="connsiteX5" fmla="*/ 493167 w 507257"/>
                  <a:gd name="connsiteY5" fmla="*/ 309991 h 309990"/>
                  <a:gd name="connsiteX6" fmla="*/ 507257 w 507257"/>
                  <a:gd name="connsiteY6" fmla="*/ 295900 h 309990"/>
                  <a:gd name="connsiteX7" fmla="*/ 507257 w 507257"/>
                  <a:gd name="connsiteY7" fmla="*/ 14090 h 309990"/>
                  <a:gd name="connsiteX8" fmla="*/ 493167 w 507257"/>
                  <a:gd name="connsiteY8" fmla="*/ 0 h 309990"/>
                  <a:gd name="connsiteX9" fmla="*/ 479077 w 507257"/>
                  <a:gd name="connsiteY9" fmla="*/ 281810 h 309990"/>
                  <a:gd name="connsiteX10" fmla="*/ 28181 w 507257"/>
                  <a:gd name="connsiteY10" fmla="*/ 281810 h 309990"/>
                  <a:gd name="connsiteX11" fmla="*/ 28181 w 507257"/>
                  <a:gd name="connsiteY11" fmla="*/ 247514 h 309990"/>
                  <a:gd name="connsiteX12" fmla="*/ 154714 w 507257"/>
                  <a:gd name="connsiteY12" fmla="*/ 171594 h 309990"/>
                  <a:gd name="connsiteX13" fmla="*/ 278072 w 507257"/>
                  <a:gd name="connsiteY13" fmla="*/ 251374 h 309990"/>
                  <a:gd name="connsiteX14" fmla="*/ 292162 w 507257"/>
                  <a:gd name="connsiteY14" fmla="*/ 252051 h 309990"/>
                  <a:gd name="connsiteX15" fmla="*/ 394175 w 507257"/>
                  <a:gd name="connsiteY15" fmla="*/ 199211 h 309990"/>
                  <a:gd name="connsiteX16" fmla="*/ 479077 w 507257"/>
                  <a:gd name="connsiteY16" fmla="*/ 247711 h 309990"/>
                  <a:gd name="connsiteX17" fmla="*/ 479077 w 507257"/>
                  <a:gd name="connsiteY17" fmla="*/ 215260 h 309990"/>
                  <a:gd name="connsiteX18" fmla="*/ 401579 w 507257"/>
                  <a:gd name="connsiteY18" fmla="*/ 170946 h 309990"/>
                  <a:gd name="connsiteX19" fmla="*/ 388105 w 507257"/>
                  <a:gd name="connsiteY19" fmla="*/ 170664 h 309990"/>
                  <a:gd name="connsiteX20" fmla="*/ 286559 w 507257"/>
                  <a:gd name="connsiteY20" fmla="*/ 223267 h 309990"/>
                  <a:gd name="connsiteX21" fmla="*/ 162703 w 507257"/>
                  <a:gd name="connsiteY21" fmla="*/ 143159 h 309990"/>
                  <a:gd name="connsiteX22" fmla="*/ 147792 w 507257"/>
                  <a:gd name="connsiteY22" fmla="*/ 142919 h 309990"/>
                  <a:gd name="connsiteX23" fmla="*/ 28181 w 507257"/>
                  <a:gd name="connsiteY23" fmla="*/ 214654 h 309990"/>
                  <a:gd name="connsiteX24" fmla="*/ 28181 w 507257"/>
                  <a:gd name="connsiteY24" fmla="*/ 28181 h 309990"/>
                  <a:gd name="connsiteX25" fmla="*/ 479077 w 507257"/>
                  <a:gd name="connsiteY25" fmla="*/ 28181 h 309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7257" h="309990">
                    <a:moveTo>
                      <a:pt x="493167" y="0"/>
                    </a:moveTo>
                    <a:lnTo>
                      <a:pt x="14090" y="0"/>
                    </a:lnTo>
                    <a:cubicBezTo>
                      <a:pt x="6305" y="0"/>
                      <a:pt x="0" y="6305"/>
                      <a:pt x="0" y="14090"/>
                    </a:cubicBezTo>
                    <a:lnTo>
                      <a:pt x="0" y="295900"/>
                    </a:lnTo>
                    <a:cubicBezTo>
                      <a:pt x="0" y="303685"/>
                      <a:pt x="6305" y="309991"/>
                      <a:pt x="14090" y="309991"/>
                    </a:cubicBezTo>
                    <a:lnTo>
                      <a:pt x="493167" y="309991"/>
                    </a:lnTo>
                    <a:cubicBezTo>
                      <a:pt x="500952" y="309991"/>
                      <a:pt x="507257" y="303685"/>
                      <a:pt x="507257" y="295900"/>
                    </a:cubicBezTo>
                    <a:lnTo>
                      <a:pt x="507257" y="14090"/>
                    </a:lnTo>
                    <a:cubicBezTo>
                      <a:pt x="507257" y="6305"/>
                      <a:pt x="500952" y="0"/>
                      <a:pt x="493167" y="0"/>
                    </a:cubicBezTo>
                    <a:close/>
                    <a:moveTo>
                      <a:pt x="479077" y="281810"/>
                    </a:moveTo>
                    <a:lnTo>
                      <a:pt x="28181" y="281810"/>
                    </a:lnTo>
                    <a:lnTo>
                      <a:pt x="28181" y="247514"/>
                    </a:lnTo>
                    <a:lnTo>
                      <a:pt x="154714" y="171594"/>
                    </a:lnTo>
                    <a:lnTo>
                      <a:pt x="278072" y="251374"/>
                    </a:lnTo>
                    <a:cubicBezTo>
                      <a:pt x="282310" y="254104"/>
                      <a:pt x="287689" y="254368"/>
                      <a:pt x="292162" y="252051"/>
                    </a:cubicBezTo>
                    <a:lnTo>
                      <a:pt x="394175" y="199211"/>
                    </a:lnTo>
                    <a:lnTo>
                      <a:pt x="479077" y="247711"/>
                    </a:lnTo>
                    <a:close/>
                    <a:moveTo>
                      <a:pt x="479077" y="215260"/>
                    </a:moveTo>
                    <a:lnTo>
                      <a:pt x="401579" y="170946"/>
                    </a:lnTo>
                    <a:cubicBezTo>
                      <a:pt x="397429" y="168565"/>
                      <a:pt x="392353" y="168469"/>
                      <a:pt x="388105" y="170664"/>
                    </a:cubicBezTo>
                    <a:lnTo>
                      <a:pt x="286559" y="223267"/>
                    </a:lnTo>
                    <a:lnTo>
                      <a:pt x="162703" y="143159"/>
                    </a:lnTo>
                    <a:cubicBezTo>
                      <a:pt x="158187" y="140243"/>
                      <a:pt x="152403" y="140147"/>
                      <a:pt x="147792" y="142919"/>
                    </a:cubicBezTo>
                    <a:lnTo>
                      <a:pt x="28181" y="214654"/>
                    </a:lnTo>
                    <a:lnTo>
                      <a:pt x="28181" y="28181"/>
                    </a:lnTo>
                    <a:lnTo>
                      <a:pt x="479077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2" name="任意多边形: 形状 261"/>
              <p:cNvSpPr/>
              <p:nvPr/>
            </p:nvSpPr>
            <p:spPr>
              <a:xfrm>
                <a:off x="11234455" y="4222780"/>
                <a:ext cx="98631" cy="98632"/>
              </a:xfrm>
              <a:custGeom>
                <a:avLst/>
                <a:gdLst>
                  <a:gd name="connsiteX0" fmla="*/ 49317 w 98633"/>
                  <a:gd name="connsiteY0" fmla="*/ 98633 h 98633"/>
                  <a:gd name="connsiteX1" fmla="*/ 98633 w 98633"/>
                  <a:gd name="connsiteY1" fmla="*/ 49317 h 98633"/>
                  <a:gd name="connsiteX2" fmla="*/ 49317 w 98633"/>
                  <a:gd name="connsiteY2" fmla="*/ 0 h 98633"/>
                  <a:gd name="connsiteX3" fmla="*/ 0 w 98633"/>
                  <a:gd name="connsiteY3" fmla="*/ 49317 h 98633"/>
                  <a:gd name="connsiteX4" fmla="*/ 49317 w 98633"/>
                  <a:gd name="connsiteY4" fmla="*/ 98633 h 98633"/>
                  <a:gd name="connsiteX5" fmla="*/ 49317 w 98633"/>
                  <a:gd name="connsiteY5" fmla="*/ 28181 h 98633"/>
                  <a:gd name="connsiteX6" fmla="*/ 70452 w 98633"/>
                  <a:gd name="connsiteY6" fmla="*/ 49317 h 98633"/>
                  <a:gd name="connsiteX7" fmla="*/ 49317 w 98633"/>
                  <a:gd name="connsiteY7" fmla="*/ 70452 h 98633"/>
                  <a:gd name="connsiteX8" fmla="*/ 28181 w 98633"/>
                  <a:gd name="connsiteY8" fmla="*/ 49317 h 98633"/>
                  <a:gd name="connsiteX9" fmla="*/ 49317 w 98633"/>
                  <a:gd name="connsiteY9" fmla="*/ 28181 h 98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8633" h="98633">
                    <a:moveTo>
                      <a:pt x="49317" y="98633"/>
                    </a:moveTo>
                    <a:cubicBezTo>
                      <a:pt x="76554" y="98633"/>
                      <a:pt x="98633" y="76554"/>
                      <a:pt x="98633" y="49317"/>
                    </a:cubicBezTo>
                    <a:cubicBezTo>
                      <a:pt x="98633" y="22079"/>
                      <a:pt x="76554" y="0"/>
                      <a:pt x="49317" y="0"/>
                    </a:cubicBezTo>
                    <a:cubicBezTo>
                      <a:pt x="22079" y="0"/>
                      <a:pt x="0" y="22079"/>
                      <a:pt x="0" y="49317"/>
                    </a:cubicBezTo>
                    <a:cubicBezTo>
                      <a:pt x="0" y="76554"/>
                      <a:pt x="22079" y="98633"/>
                      <a:pt x="49317" y="98633"/>
                    </a:cubicBezTo>
                    <a:close/>
                    <a:moveTo>
                      <a:pt x="49317" y="28181"/>
                    </a:moveTo>
                    <a:cubicBezTo>
                      <a:pt x="60991" y="28181"/>
                      <a:pt x="70452" y="37643"/>
                      <a:pt x="70452" y="49317"/>
                    </a:cubicBezTo>
                    <a:cubicBezTo>
                      <a:pt x="70452" y="60991"/>
                      <a:pt x="60991" y="70452"/>
                      <a:pt x="49317" y="70452"/>
                    </a:cubicBezTo>
                    <a:cubicBezTo>
                      <a:pt x="37643" y="70452"/>
                      <a:pt x="28181" y="60991"/>
                      <a:pt x="28181" y="49317"/>
                    </a:cubicBezTo>
                    <a:cubicBezTo>
                      <a:pt x="28181" y="37643"/>
                      <a:pt x="37643" y="28181"/>
                      <a:pt x="49317" y="28181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3" name="任意多边形: 形状 262"/>
              <p:cNvSpPr/>
              <p:nvPr/>
            </p:nvSpPr>
            <p:spPr>
              <a:xfrm>
                <a:off x="10755382" y="4532771"/>
                <a:ext cx="380438" cy="197266"/>
              </a:xfrm>
              <a:custGeom>
                <a:avLst/>
                <a:gdLst>
                  <a:gd name="connsiteX0" fmla="*/ 0 w 380443"/>
                  <a:gd name="connsiteY0" fmla="*/ 14090 h 197266"/>
                  <a:gd name="connsiteX1" fmla="*/ 0 w 380443"/>
                  <a:gd name="connsiteY1" fmla="*/ 183176 h 197266"/>
                  <a:gd name="connsiteX2" fmla="*/ 14090 w 380443"/>
                  <a:gd name="connsiteY2" fmla="*/ 197267 h 197266"/>
                  <a:gd name="connsiteX3" fmla="*/ 366353 w 380443"/>
                  <a:gd name="connsiteY3" fmla="*/ 197267 h 197266"/>
                  <a:gd name="connsiteX4" fmla="*/ 380443 w 380443"/>
                  <a:gd name="connsiteY4" fmla="*/ 183176 h 197266"/>
                  <a:gd name="connsiteX5" fmla="*/ 380443 w 380443"/>
                  <a:gd name="connsiteY5" fmla="*/ 14090 h 197266"/>
                  <a:gd name="connsiteX6" fmla="*/ 366353 w 380443"/>
                  <a:gd name="connsiteY6" fmla="*/ 0 h 197266"/>
                  <a:gd name="connsiteX7" fmla="*/ 14090 w 380443"/>
                  <a:gd name="connsiteY7" fmla="*/ 0 h 197266"/>
                  <a:gd name="connsiteX8" fmla="*/ 0 w 380443"/>
                  <a:gd name="connsiteY8" fmla="*/ 14090 h 197266"/>
                  <a:gd name="connsiteX9" fmla="*/ 28181 w 380443"/>
                  <a:gd name="connsiteY9" fmla="*/ 28181 h 197266"/>
                  <a:gd name="connsiteX10" fmla="*/ 352262 w 380443"/>
                  <a:gd name="connsiteY10" fmla="*/ 28181 h 197266"/>
                  <a:gd name="connsiteX11" fmla="*/ 352262 w 380443"/>
                  <a:gd name="connsiteY11" fmla="*/ 169086 h 197266"/>
                  <a:gd name="connsiteX12" fmla="*/ 28181 w 380443"/>
                  <a:gd name="connsiteY12" fmla="*/ 169086 h 19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0443" h="197266">
                    <a:moveTo>
                      <a:pt x="0" y="14090"/>
                    </a:moveTo>
                    <a:lnTo>
                      <a:pt x="0" y="183176"/>
                    </a:lnTo>
                    <a:cubicBezTo>
                      <a:pt x="0" y="190961"/>
                      <a:pt x="6305" y="197267"/>
                      <a:pt x="14090" y="197267"/>
                    </a:cubicBezTo>
                    <a:lnTo>
                      <a:pt x="366353" y="197267"/>
                    </a:lnTo>
                    <a:cubicBezTo>
                      <a:pt x="374138" y="197267"/>
                      <a:pt x="380443" y="190961"/>
                      <a:pt x="380443" y="183176"/>
                    </a:cubicBezTo>
                    <a:lnTo>
                      <a:pt x="380443" y="14090"/>
                    </a:lnTo>
                    <a:cubicBezTo>
                      <a:pt x="380443" y="6305"/>
                      <a:pt x="374138" y="0"/>
                      <a:pt x="366353" y="0"/>
                    </a:cubicBezTo>
                    <a:lnTo>
                      <a:pt x="14090" y="0"/>
                    </a:lnTo>
                    <a:cubicBezTo>
                      <a:pt x="6305" y="0"/>
                      <a:pt x="0" y="6305"/>
                      <a:pt x="0" y="14090"/>
                    </a:cubicBezTo>
                    <a:close/>
                    <a:moveTo>
                      <a:pt x="28181" y="28181"/>
                    </a:moveTo>
                    <a:lnTo>
                      <a:pt x="352262" y="28181"/>
                    </a:lnTo>
                    <a:lnTo>
                      <a:pt x="352262" y="169086"/>
                    </a:lnTo>
                    <a:lnTo>
                      <a:pt x="28181" y="169086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4" name="任意多边形: 形状 263"/>
              <p:cNvSpPr/>
              <p:nvPr/>
            </p:nvSpPr>
            <p:spPr>
              <a:xfrm>
                <a:off x="10811745" y="4589133"/>
                <a:ext cx="56360" cy="28179"/>
              </a:xfrm>
              <a:custGeom>
                <a:avLst/>
                <a:gdLst>
                  <a:gd name="connsiteX0" fmla="*/ 0 w 56361"/>
                  <a:gd name="connsiteY0" fmla="*/ 0 h 28180"/>
                  <a:gd name="connsiteX1" fmla="*/ 56362 w 56361"/>
                  <a:gd name="connsiteY1" fmla="*/ 0 h 28180"/>
                  <a:gd name="connsiteX2" fmla="*/ 56362 w 56361"/>
                  <a:gd name="connsiteY2" fmla="*/ 28181 h 28180"/>
                  <a:gd name="connsiteX3" fmla="*/ 0 w 56361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61" h="28180">
                    <a:moveTo>
                      <a:pt x="0" y="0"/>
                    </a:moveTo>
                    <a:lnTo>
                      <a:pt x="56362" y="0"/>
                    </a:lnTo>
                    <a:lnTo>
                      <a:pt x="56362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5" name="任意多边形: 形状 264"/>
              <p:cNvSpPr/>
              <p:nvPr/>
            </p:nvSpPr>
            <p:spPr>
              <a:xfrm>
                <a:off x="10896287" y="4589133"/>
                <a:ext cx="126812" cy="28179"/>
              </a:xfrm>
              <a:custGeom>
                <a:avLst/>
                <a:gdLst>
                  <a:gd name="connsiteX0" fmla="*/ 0 w 126814"/>
                  <a:gd name="connsiteY0" fmla="*/ 0 h 28180"/>
                  <a:gd name="connsiteX1" fmla="*/ 126814 w 126814"/>
                  <a:gd name="connsiteY1" fmla="*/ 0 h 28180"/>
                  <a:gd name="connsiteX2" fmla="*/ 126814 w 126814"/>
                  <a:gd name="connsiteY2" fmla="*/ 28181 h 28180"/>
                  <a:gd name="connsiteX3" fmla="*/ 0 w 126814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14" h="28180">
                    <a:moveTo>
                      <a:pt x="0" y="0"/>
                    </a:moveTo>
                    <a:lnTo>
                      <a:pt x="126814" y="0"/>
                    </a:lnTo>
                    <a:lnTo>
                      <a:pt x="126814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6" name="任意多边形: 形状 265"/>
              <p:cNvSpPr/>
              <p:nvPr/>
            </p:nvSpPr>
            <p:spPr>
              <a:xfrm>
                <a:off x="11051281" y="4589133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7" name="任意多边形: 形状 266"/>
              <p:cNvSpPr/>
              <p:nvPr/>
            </p:nvSpPr>
            <p:spPr>
              <a:xfrm>
                <a:off x="10811745" y="4645495"/>
                <a:ext cx="169082" cy="28179"/>
              </a:xfrm>
              <a:custGeom>
                <a:avLst/>
                <a:gdLst>
                  <a:gd name="connsiteX0" fmla="*/ 0 w 169085"/>
                  <a:gd name="connsiteY0" fmla="*/ 0 h 28180"/>
                  <a:gd name="connsiteX1" fmla="*/ 169086 w 169085"/>
                  <a:gd name="connsiteY1" fmla="*/ 0 h 28180"/>
                  <a:gd name="connsiteX2" fmla="*/ 169086 w 169085"/>
                  <a:gd name="connsiteY2" fmla="*/ 28181 h 28180"/>
                  <a:gd name="connsiteX3" fmla="*/ 0 w 169085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085" h="28180">
                    <a:moveTo>
                      <a:pt x="0" y="0"/>
                    </a:moveTo>
                    <a:lnTo>
                      <a:pt x="169086" y="0"/>
                    </a:lnTo>
                    <a:lnTo>
                      <a:pt x="169086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8" name="任意多边形: 形状 267"/>
              <p:cNvSpPr/>
              <p:nvPr/>
            </p:nvSpPr>
            <p:spPr>
              <a:xfrm>
                <a:off x="11009009" y="4645495"/>
                <a:ext cx="70451" cy="28179"/>
              </a:xfrm>
              <a:custGeom>
                <a:avLst/>
                <a:gdLst>
                  <a:gd name="connsiteX0" fmla="*/ 0 w 70452"/>
                  <a:gd name="connsiteY0" fmla="*/ 0 h 28180"/>
                  <a:gd name="connsiteX1" fmla="*/ 70452 w 70452"/>
                  <a:gd name="connsiteY1" fmla="*/ 0 h 28180"/>
                  <a:gd name="connsiteX2" fmla="*/ 70452 w 70452"/>
                  <a:gd name="connsiteY2" fmla="*/ 28181 h 28180"/>
                  <a:gd name="connsiteX3" fmla="*/ 0 w 70452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52" h="28180">
                    <a:moveTo>
                      <a:pt x="0" y="0"/>
                    </a:moveTo>
                    <a:lnTo>
                      <a:pt x="70452" y="0"/>
                    </a:lnTo>
                    <a:lnTo>
                      <a:pt x="70452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69" name="任意多边形: 形状 268"/>
              <p:cNvSpPr/>
              <p:nvPr/>
            </p:nvSpPr>
            <p:spPr>
              <a:xfrm>
                <a:off x="10755382" y="4138238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0" name="任意多边形: 形状 269"/>
              <p:cNvSpPr/>
              <p:nvPr/>
            </p:nvSpPr>
            <p:spPr>
              <a:xfrm>
                <a:off x="10811745" y="4138238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1" name="任意多边形: 形状 270"/>
              <p:cNvSpPr/>
              <p:nvPr/>
            </p:nvSpPr>
            <p:spPr>
              <a:xfrm>
                <a:off x="10868106" y="4138236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2" name="任意多边形: 形状 271"/>
              <p:cNvSpPr/>
              <p:nvPr/>
            </p:nvSpPr>
            <p:spPr>
              <a:xfrm>
                <a:off x="10755382" y="4194598"/>
                <a:ext cx="169082" cy="28179"/>
              </a:xfrm>
              <a:custGeom>
                <a:avLst/>
                <a:gdLst>
                  <a:gd name="connsiteX0" fmla="*/ 0 w 169085"/>
                  <a:gd name="connsiteY0" fmla="*/ 0 h 28180"/>
                  <a:gd name="connsiteX1" fmla="*/ 169086 w 169085"/>
                  <a:gd name="connsiteY1" fmla="*/ 0 h 28180"/>
                  <a:gd name="connsiteX2" fmla="*/ 169086 w 169085"/>
                  <a:gd name="connsiteY2" fmla="*/ 28181 h 28180"/>
                  <a:gd name="connsiteX3" fmla="*/ 0 w 169085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085" h="28180">
                    <a:moveTo>
                      <a:pt x="0" y="0"/>
                    </a:moveTo>
                    <a:lnTo>
                      <a:pt x="169086" y="0"/>
                    </a:lnTo>
                    <a:lnTo>
                      <a:pt x="169086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3" name="任意多边形: 形状 272"/>
              <p:cNvSpPr/>
              <p:nvPr/>
            </p:nvSpPr>
            <p:spPr>
              <a:xfrm>
                <a:off x="11163999" y="4589138"/>
                <a:ext cx="295896" cy="197266"/>
              </a:xfrm>
              <a:custGeom>
                <a:avLst/>
                <a:gdLst>
                  <a:gd name="connsiteX0" fmla="*/ 281810 w 295900"/>
                  <a:gd name="connsiteY0" fmla="*/ 0 h 197266"/>
                  <a:gd name="connsiteX1" fmla="*/ 14090 w 295900"/>
                  <a:gd name="connsiteY1" fmla="*/ 0 h 197266"/>
                  <a:gd name="connsiteX2" fmla="*/ 0 w 295900"/>
                  <a:gd name="connsiteY2" fmla="*/ 14090 h 197266"/>
                  <a:gd name="connsiteX3" fmla="*/ 0 w 295900"/>
                  <a:gd name="connsiteY3" fmla="*/ 183176 h 197266"/>
                  <a:gd name="connsiteX4" fmla="*/ 14090 w 295900"/>
                  <a:gd name="connsiteY4" fmla="*/ 197267 h 197266"/>
                  <a:gd name="connsiteX5" fmla="*/ 281810 w 295900"/>
                  <a:gd name="connsiteY5" fmla="*/ 197267 h 197266"/>
                  <a:gd name="connsiteX6" fmla="*/ 295900 w 295900"/>
                  <a:gd name="connsiteY6" fmla="*/ 183176 h 197266"/>
                  <a:gd name="connsiteX7" fmla="*/ 295900 w 295900"/>
                  <a:gd name="connsiteY7" fmla="*/ 14090 h 197266"/>
                  <a:gd name="connsiteX8" fmla="*/ 281810 w 295900"/>
                  <a:gd name="connsiteY8" fmla="*/ 0 h 197266"/>
                  <a:gd name="connsiteX9" fmla="*/ 267719 w 295900"/>
                  <a:gd name="connsiteY9" fmla="*/ 169086 h 197266"/>
                  <a:gd name="connsiteX10" fmla="*/ 28181 w 295900"/>
                  <a:gd name="connsiteY10" fmla="*/ 169086 h 197266"/>
                  <a:gd name="connsiteX11" fmla="*/ 28181 w 295900"/>
                  <a:gd name="connsiteY11" fmla="*/ 28181 h 197266"/>
                  <a:gd name="connsiteX12" fmla="*/ 267719 w 295900"/>
                  <a:gd name="connsiteY12" fmla="*/ 28181 h 19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5900" h="197266">
                    <a:moveTo>
                      <a:pt x="281810" y="0"/>
                    </a:moveTo>
                    <a:lnTo>
                      <a:pt x="14090" y="0"/>
                    </a:lnTo>
                    <a:cubicBezTo>
                      <a:pt x="6305" y="0"/>
                      <a:pt x="0" y="6305"/>
                      <a:pt x="0" y="14090"/>
                    </a:cubicBezTo>
                    <a:lnTo>
                      <a:pt x="0" y="183176"/>
                    </a:lnTo>
                    <a:cubicBezTo>
                      <a:pt x="0" y="190961"/>
                      <a:pt x="6305" y="197267"/>
                      <a:pt x="14090" y="197267"/>
                    </a:cubicBezTo>
                    <a:lnTo>
                      <a:pt x="281810" y="197267"/>
                    </a:lnTo>
                    <a:cubicBezTo>
                      <a:pt x="289595" y="197267"/>
                      <a:pt x="295900" y="190961"/>
                      <a:pt x="295900" y="183176"/>
                    </a:cubicBezTo>
                    <a:lnTo>
                      <a:pt x="295900" y="14090"/>
                    </a:lnTo>
                    <a:cubicBezTo>
                      <a:pt x="295900" y="6305"/>
                      <a:pt x="289595" y="0"/>
                      <a:pt x="281810" y="0"/>
                    </a:cubicBezTo>
                    <a:close/>
                    <a:moveTo>
                      <a:pt x="267719" y="169086"/>
                    </a:moveTo>
                    <a:lnTo>
                      <a:pt x="28181" y="169086"/>
                    </a:lnTo>
                    <a:lnTo>
                      <a:pt x="28181" y="28181"/>
                    </a:lnTo>
                    <a:lnTo>
                      <a:pt x="267719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4" name="任意多边形: 形状 273"/>
              <p:cNvSpPr/>
              <p:nvPr/>
            </p:nvSpPr>
            <p:spPr>
              <a:xfrm>
                <a:off x="11220384" y="4645500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5" name="任意多边形: 形状 274"/>
              <p:cNvSpPr/>
              <p:nvPr/>
            </p:nvSpPr>
            <p:spPr>
              <a:xfrm>
                <a:off x="11220390" y="4701862"/>
                <a:ext cx="28179" cy="28179"/>
              </a:xfrm>
              <a:custGeom>
                <a:avLst/>
                <a:gdLst>
                  <a:gd name="connsiteX0" fmla="*/ 0 w 28180"/>
                  <a:gd name="connsiteY0" fmla="*/ 0 h 28180"/>
                  <a:gd name="connsiteX1" fmla="*/ 28181 w 28180"/>
                  <a:gd name="connsiteY1" fmla="*/ 0 h 28180"/>
                  <a:gd name="connsiteX2" fmla="*/ 28181 w 28180"/>
                  <a:gd name="connsiteY2" fmla="*/ 28181 h 28180"/>
                  <a:gd name="connsiteX3" fmla="*/ 0 w 28180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28180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6" name="任意多边形: 形状 275"/>
              <p:cNvSpPr/>
              <p:nvPr/>
            </p:nvSpPr>
            <p:spPr>
              <a:xfrm>
                <a:off x="11276715" y="4645500"/>
                <a:ext cx="126812" cy="28179"/>
              </a:xfrm>
              <a:custGeom>
                <a:avLst/>
                <a:gdLst>
                  <a:gd name="connsiteX0" fmla="*/ 0 w 126814"/>
                  <a:gd name="connsiteY0" fmla="*/ 0 h 28180"/>
                  <a:gd name="connsiteX1" fmla="*/ 126814 w 126814"/>
                  <a:gd name="connsiteY1" fmla="*/ 0 h 28180"/>
                  <a:gd name="connsiteX2" fmla="*/ 126814 w 126814"/>
                  <a:gd name="connsiteY2" fmla="*/ 28181 h 28180"/>
                  <a:gd name="connsiteX3" fmla="*/ 0 w 126814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14" h="28180">
                    <a:moveTo>
                      <a:pt x="0" y="0"/>
                    </a:moveTo>
                    <a:lnTo>
                      <a:pt x="126814" y="0"/>
                    </a:lnTo>
                    <a:lnTo>
                      <a:pt x="126814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7" name="任意多边形: 形状 276"/>
              <p:cNvSpPr/>
              <p:nvPr/>
            </p:nvSpPr>
            <p:spPr>
              <a:xfrm>
                <a:off x="11276705" y="4701878"/>
                <a:ext cx="126812" cy="28179"/>
              </a:xfrm>
              <a:custGeom>
                <a:avLst/>
                <a:gdLst>
                  <a:gd name="connsiteX0" fmla="*/ 0 w 126814"/>
                  <a:gd name="connsiteY0" fmla="*/ 0 h 28180"/>
                  <a:gd name="connsiteX1" fmla="*/ 126814 w 126814"/>
                  <a:gd name="connsiteY1" fmla="*/ 0 h 28180"/>
                  <a:gd name="connsiteX2" fmla="*/ 126814 w 126814"/>
                  <a:gd name="connsiteY2" fmla="*/ 28181 h 28180"/>
                  <a:gd name="connsiteX3" fmla="*/ 0 w 126814"/>
                  <a:gd name="connsiteY3" fmla="*/ 28181 h 28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814" h="28180">
                    <a:moveTo>
                      <a:pt x="0" y="0"/>
                    </a:moveTo>
                    <a:lnTo>
                      <a:pt x="126814" y="0"/>
                    </a:lnTo>
                    <a:lnTo>
                      <a:pt x="126814" y="28181"/>
                    </a:lnTo>
                    <a:lnTo>
                      <a:pt x="0" y="2818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78" name="任意多边形: 形状 277"/>
              <p:cNvSpPr/>
              <p:nvPr/>
            </p:nvSpPr>
            <p:spPr>
              <a:xfrm>
                <a:off x="11347306" y="4504589"/>
                <a:ext cx="28179" cy="56362"/>
              </a:xfrm>
              <a:custGeom>
                <a:avLst/>
                <a:gdLst>
                  <a:gd name="connsiteX0" fmla="*/ 0 w 28180"/>
                  <a:gd name="connsiteY0" fmla="*/ 0 h 56361"/>
                  <a:gd name="connsiteX1" fmla="*/ 28181 w 28180"/>
                  <a:gd name="connsiteY1" fmla="*/ 0 h 56361"/>
                  <a:gd name="connsiteX2" fmla="*/ 28181 w 28180"/>
                  <a:gd name="connsiteY2" fmla="*/ 56362 h 56361"/>
                  <a:gd name="connsiteX3" fmla="*/ 0 w 28180"/>
                  <a:gd name="connsiteY3" fmla="*/ 56362 h 56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180" h="56361">
                    <a:moveTo>
                      <a:pt x="0" y="0"/>
                    </a:moveTo>
                    <a:lnTo>
                      <a:pt x="28181" y="0"/>
                    </a:lnTo>
                    <a:lnTo>
                      <a:pt x="28181" y="56362"/>
                    </a:lnTo>
                    <a:lnTo>
                      <a:pt x="0" y="56362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736" name="文本框 735"/>
            <p:cNvSpPr txBox="1"/>
            <p:nvPr/>
          </p:nvSpPr>
          <p:spPr>
            <a:xfrm>
              <a:off x="9736930" y="1927878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2427" name="组合 2426"/>
          <p:cNvGrpSpPr/>
          <p:nvPr/>
        </p:nvGrpSpPr>
        <p:grpSpPr>
          <a:xfrm>
            <a:off x="9973982" y="2897421"/>
            <a:ext cx="1063158" cy="1063158"/>
            <a:chOff x="9973982" y="2897421"/>
            <a:chExt cx="1063158" cy="1063158"/>
          </a:xfrm>
        </p:grpSpPr>
        <p:sp>
          <p:nvSpPr>
            <p:cNvPr id="765" name="Oval 22+"/>
            <p:cNvSpPr/>
            <p:nvPr/>
          </p:nvSpPr>
          <p:spPr>
            <a:xfrm>
              <a:off x="9973982" y="2897421"/>
              <a:ext cx="1063158" cy="1063158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279" name="图形 22"/>
            <p:cNvGrpSpPr/>
            <p:nvPr/>
          </p:nvGrpSpPr>
          <p:grpSpPr>
            <a:xfrm>
              <a:off x="10268851" y="3017895"/>
              <a:ext cx="416270" cy="419382"/>
              <a:chOff x="2193365" y="2219968"/>
              <a:chExt cx="994933" cy="994946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280" name="任意多边形: 形状 279"/>
              <p:cNvSpPr/>
              <p:nvPr/>
            </p:nvSpPr>
            <p:spPr>
              <a:xfrm>
                <a:off x="2915493" y="2284158"/>
                <a:ext cx="128378" cy="288855"/>
              </a:xfrm>
              <a:custGeom>
                <a:avLst/>
                <a:gdLst>
                  <a:gd name="connsiteX0" fmla="*/ 64191 w 128382"/>
                  <a:gd name="connsiteY0" fmla="*/ 224669 h 288859"/>
                  <a:gd name="connsiteX1" fmla="*/ 32096 w 128382"/>
                  <a:gd name="connsiteY1" fmla="*/ 192573 h 288859"/>
                  <a:gd name="connsiteX2" fmla="*/ 0 w 128382"/>
                  <a:gd name="connsiteY2" fmla="*/ 192573 h 288859"/>
                  <a:gd name="connsiteX3" fmla="*/ 48143 w 128382"/>
                  <a:gd name="connsiteY3" fmla="*/ 254485 h 288859"/>
                  <a:gd name="connsiteX4" fmla="*/ 48143 w 128382"/>
                  <a:gd name="connsiteY4" fmla="*/ 288860 h 288859"/>
                  <a:gd name="connsiteX5" fmla="*/ 80239 w 128382"/>
                  <a:gd name="connsiteY5" fmla="*/ 288860 h 288859"/>
                  <a:gd name="connsiteX6" fmla="*/ 80239 w 128382"/>
                  <a:gd name="connsiteY6" fmla="*/ 256764 h 288859"/>
                  <a:gd name="connsiteX7" fmla="*/ 128382 w 128382"/>
                  <a:gd name="connsiteY7" fmla="*/ 256764 h 288859"/>
                  <a:gd name="connsiteX8" fmla="*/ 128382 w 128382"/>
                  <a:gd name="connsiteY8" fmla="*/ 192573 h 288859"/>
                  <a:gd name="connsiteX9" fmla="*/ 64191 w 128382"/>
                  <a:gd name="connsiteY9" fmla="*/ 128382 h 288859"/>
                  <a:gd name="connsiteX10" fmla="*/ 32096 w 128382"/>
                  <a:gd name="connsiteY10" fmla="*/ 96287 h 288859"/>
                  <a:gd name="connsiteX11" fmla="*/ 32096 w 128382"/>
                  <a:gd name="connsiteY11" fmla="*/ 64191 h 288859"/>
                  <a:gd name="connsiteX12" fmla="*/ 64191 w 128382"/>
                  <a:gd name="connsiteY12" fmla="*/ 64191 h 288859"/>
                  <a:gd name="connsiteX13" fmla="*/ 96287 w 128382"/>
                  <a:gd name="connsiteY13" fmla="*/ 96287 h 288859"/>
                  <a:gd name="connsiteX14" fmla="*/ 128382 w 128382"/>
                  <a:gd name="connsiteY14" fmla="*/ 96287 h 288859"/>
                  <a:gd name="connsiteX15" fmla="*/ 80239 w 128382"/>
                  <a:gd name="connsiteY15" fmla="*/ 34374 h 288859"/>
                  <a:gd name="connsiteX16" fmla="*/ 80239 w 128382"/>
                  <a:gd name="connsiteY16" fmla="*/ 0 h 288859"/>
                  <a:gd name="connsiteX17" fmla="*/ 48143 w 128382"/>
                  <a:gd name="connsiteY17" fmla="*/ 0 h 288859"/>
                  <a:gd name="connsiteX18" fmla="*/ 48143 w 128382"/>
                  <a:gd name="connsiteY18" fmla="*/ 32096 h 288859"/>
                  <a:gd name="connsiteX19" fmla="*/ 0 w 128382"/>
                  <a:gd name="connsiteY19" fmla="*/ 32096 h 288859"/>
                  <a:gd name="connsiteX20" fmla="*/ 0 w 128382"/>
                  <a:gd name="connsiteY20" fmla="*/ 96287 h 288859"/>
                  <a:gd name="connsiteX21" fmla="*/ 64191 w 128382"/>
                  <a:gd name="connsiteY21" fmla="*/ 160478 h 288859"/>
                  <a:gd name="connsiteX22" fmla="*/ 96287 w 128382"/>
                  <a:gd name="connsiteY22" fmla="*/ 192573 h 288859"/>
                  <a:gd name="connsiteX23" fmla="*/ 96287 w 128382"/>
                  <a:gd name="connsiteY23" fmla="*/ 224669 h 288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8382" h="288859">
                    <a:moveTo>
                      <a:pt x="64191" y="224669"/>
                    </a:moveTo>
                    <a:cubicBezTo>
                      <a:pt x="46490" y="224669"/>
                      <a:pt x="32096" y="210274"/>
                      <a:pt x="32096" y="192573"/>
                    </a:cubicBezTo>
                    <a:lnTo>
                      <a:pt x="0" y="192573"/>
                    </a:lnTo>
                    <a:cubicBezTo>
                      <a:pt x="0" y="222390"/>
                      <a:pt x="20525" y="247312"/>
                      <a:pt x="48143" y="254485"/>
                    </a:cubicBezTo>
                    <a:lnTo>
                      <a:pt x="48143" y="288860"/>
                    </a:lnTo>
                    <a:lnTo>
                      <a:pt x="80239" y="288860"/>
                    </a:lnTo>
                    <a:lnTo>
                      <a:pt x="80239" y="256764"/>
                    </a:lnTo>
                    <a:lnTo>
                      <a:pt x="128382" y="256764"/>
                    </a:lnTo>
                    <a:lnTo>
                      <a:pt x="128382" y="192573"/>
                    </a:lnTo>
                    <a:cubicBezTo>
                      <a:pt x="128382" y="157172"/>
                      <a:pt x="99592" y="128382"/>
                      <a:pt x="64191" y="128382"/>
                    </a:cubicBezTo>
                    <a:cubicBezTo>
                      <a:pt x="46490" y="128382"/>
                      <a:pt x="32096" y="113987"/>
                      <a:pt x="32096" y="96287"/>
                    </a:cubicBezTo>
                    <a:lnTo>
                      <a:pt x="32096" y="64191"/>
                    </a:lnTo>
                    <a:lnTo>
                      <a:pt x="64191" y="64191"/>
                    </a:lnTo>
                    <a:cubicBezTo>
                      <a:pt x="81892" y="64191"/>
                      <a:pt x="96287" y="78586"/>
                      <a:pt x="96287" y="96287"/>
                    </a:cubicBezTo>
                    <a:lnTo>
                      <a:pt x="128382" y="96287"/>
                    </a:lnTo>
                    <a:cubicBezTo>
                      <a:pt x="128382" y="66470"/>
                      <a:pt x="107857" y="41548"/>
                      <a:pt x="80239" y="34374"/>
                    </a:cubicBezTo>
                    <a:lnTo>
                      <a:pt x="80239" y="0"/>
                    </a:lnTo>
                    <a:lnTo>
                      <a:pt x="48143" y="0"/>
                    </a:lnTo>
                    <a:lnTo>
                      <a:pt x="48143" y="32096"/>
                    </a:lnTo>
                    <a:lnTo>
                      <a:pt x="0" y="32096"/>
                    </a:lnTo>
                    <a:lnTo>
                      <a:pt x="0" y="96287"/>
                    </a:lnTo>
                    <a:cubicBezTo>
                      <a:pt x="0" y="131688"/>
                      <a:pt x="28790" y="160478"/>
                      <a:pt x="64191" y="160478"/>
                    </a:cubicBezTo>
                    <a:cubicBezTo>
                      <a:pt x="81892" y="160478"/>
                      <a:pt x="96287" y="174873"/>
                      <a:pt x="96287" y="192573"/>
                    </a:cubicBezTo>
                    <a:lnTo>
                      <a:pt x="96287" y="224669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1" name="任意多边形: 形状 280"/>
              <p:cNvSpPr/>
              <p:nvPr/>
            </p:nvSpPr>
            <p:spPr>
              <a:xfrm>
                <a:off x="3092013" y="2412537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2" name="任意多边形: 形状 281"/>
              <p:cNvSpPr/>
              <p:nvPr/>
            </p:nvSpPr>
            <p:spPr>
              <a:xfrm>
                <a:off x="2835257" y="2412537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3" name="任意多边形: 形状 282"/>
              <p:cNvSpPr/>
              <p:nvPr/>
            </p:nvSpPr>
            <p:spPr>
              <a:xfrm>
                <a:off x="3059920" y="3022343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4" name="任意多边形: 形状 283"/>
              <p:cNvSpPr/>
              <p:nvPr/>
            </p:nvSpPr>
            <p:spPr>
              <a:xfrm>
                <a:off x="2995729" y="3022343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5" name="任意多边形: 形状 284"/>
              <p:cNvSpPr/>
              <p:nvPr/>
            </p:nvSpPr>
            <p:spPr>
              <a:xfrm>
                <a:off x="2899446" y="2669299"/>
                <a:ext cx="192567" cy="32095"/>
              </a:xfrm>
              <a:custGeom>
                <a:avLst/>
                <a:gdLst>
                  <a:gd name="connsiteX0" fmla="*/ 0 w 192573"/>
                  <a:gd name="connsiteY0" fmla="*/ 0 h 32095"/>
                  <a:gd name="connsiteX1" fmla="*/ 192573 w 192573"/>
                  <a:gd name="connsiteY1" fmla="*/ 0 h 32095"/>
                  <a:gd name="connsiteX2" fmla="*/ 192573 w 192573"/>
                  <a:gd name="connsiteY2" fmla="*/ 32096 h 32095"/>
                  <a:gd name="connsiteX3" fmla="*/ 0 w 192573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573" h="32095">
                    <a:moveTo>
                      <a:pt x="0" y="0"/>
                    </a:moveTo>
                    <a:lnTo>
                      <a:pt x="192573" y="0"/>
                    </a:lnTo>
                    <a:lnTo>
                      <a:pt x="192573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6" name="任意多边形: 形状 285"/>
              <p:cNvSpPr/>
              <p:nvPr/>
            </p:nvSpPr>
            <p:spPr>
              <a:xfrm>
                <a:off x="2899446" y="2733488"/>
                <a:ext cx="192567" cy="32095"/>
              </a:xfrm>
              <a:custGeom>
                <a:avLst/>
                <a:gdLst>
                  <a:gd name="connsiteX0" fmla="*/ 0 w 192573"/>
                  <a:gd name="connsiteY0" fmla="*/ 0 h 32095"/>
                  <a:gd name="connsiteX1" fmla="*/ 192573 w 192573"/>
                  <a:gd name="connsiteY1" fmla="*/ 0 h 32095"/>
                  <a:gd name="connsiteX2" fmla="*/ 192573 w 192573"/>
                  <a:gd name="connsiteY2" fmla="*/ 32096 h 32095"/>
                  <a:gd name="connsiteX3" fmla="*/ 0 w 192573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573" h="32095">
                    <a:moveTo>
                      <a:pt x="0" y="0"/>
                    </a:moveTo>
                    <a:lnTo>
                      <a:pt x="192573" y="0"/>
                    </a:lnTo>
                    <a:lnTo>
                      <a:pt x="192573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7" name="任意多边形: 形状 286"/>
              <p:cNvSpPr/>
              <p:nvPr/>
            </p:nvSpPr>
            <p:spPr>
              <a:xfrm>
                <a:off x="2899446" y="2797678"/>
                <a:ext cx="192567" cy="32095"/>
              </a:xfrm>
              <a:custGeom>
                <a:avLst/>
                <a:gdLst>
                  <a:gd name="connsiteX0" fmla="*/ 0 w 192573"/>
                  <a:gd name="connsiteY0" fmla="*/ 0 h 32095"/>
                  <a:gd name="connsiteX1" fmla="*/ 192573 w 192573"/>
                  <a:gd name="connsiteY1" fmla="*/ 0 h 32095"/>
                  <a:gd name="connsiteX2" fmla="*/ 192573 w 192573"/>
                  <a:gd name="connsiteY2" fmla="*/ 32096 h 32095"/>
                  <a:gd name="connsiteX3" fmla="*/ 0 w 192573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573" h="32095">
                    <a:moveTo>
                      <a:pt x="0" y="0"/>
                    </a:moveTo>
                    <a:lnTo>
                      <a:pt x="192573" y="0"/>
                    </a:lnTo>
                    <a:lnTo>
                      <a:pt x="192573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8" name="任意多边形: 形状 287"/>
              <p:cNvSpPr/>
              <p:nvPr/>
            </p:nvSpPr>
            <p:spPr>
              <a:xfrm>
                <a:off x="2899446" y="2861868"/>
                <a:ext cx="192567" cy="32095"/>
              </a:xfrm>
              <a:custGeom>
                <a:avLst/>
                <a:gdLst>
                  <a:gd name="connsiteX0" fmla="*/ 0 w 192573"/>
                  <a:gd name="connsiteY0" fmla="*/ 0 h 32095"/>
                  <a:gd name="connsiteX1" fmla="*/ 192573 w 192573"/>
                  <a:gd name="connsiteY1" fmla="*/ 0 h 32095"/>
                  <a:gd name="connsiteX2" fmla="*/ 192573 w 192573"/>
                  <a:gd name="connsiteY2" fmla="*/ 32096 h 32095"/>
                  <a:gd name="connsiteX3" fmla="*/ 0 w 192573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573" h="32095">
                    <a:moveTo>
                      <a:pt x="0" y="0"/>
                    </a:moveTo>
                    <a:lnTo>
                      <a:pt x="192573" y="0"/>
                    </a:lnTo>
                    <a:lnTo>
                      <a:pt x="192573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89" name="任意多边形: 形状 288"/>
              <p:cNvSpPr/>
              <p:nvPr/>
            </p:nvSpPr>
            <p:spPr>
              <a:xfrm>
                <a:off x="2193365" y="2219968"/>
                <a:ext cx="994933" cy="994946"/>
              </a:xfrm>
              <a:custGeom>
                <a:avLst/>
                <a:gdLst>
                  <a:gd name="connsiteX0" fmla="*/ 994961 w 994960"/>
                  <a:gd name="connsiteY0" fmla="*/ 208621 h 994961"/>
                  <a:gd name="connsiteX1" fmla="*/ 786340 w 994960"/>
                  <a:gd name="connsiteY1" fmla="*/ 0 h 994961"/>
                  <a:gd name="connsiteX2" fmla="*/ 636149 w 994960"/>
                  <a:gd name="connsiteY2" fmla="*/ 64191 h 994961"/>
                  <a:gd name="connsiteX3" fmla="*/ 394550 w 994960"/>
                  <a:gd name="connsiteY3" fmla="*/ 64191 h 994961"/>
                  <a:gd name="connsiteX4" fmla="*/ 192573 w 994960"/>
                  <a:gd name="connsiteY4" fmla="*/ 266168 h 994961"/>
                  <a:gd name="connsiteX5" fmla="*/ 192573 w 994960"/>
                  <a:gd name="connsiteY5" fmla="*/ 706102 h 994961"/>
                  <a:gd name="connsiteX6" fmla="*/ 80239 w 994960"/>
                  <a:gd name="connsiteY6" fmla="*/ 706102 h 994961"/>
                  <a:gd name="connsiteX7" fmla="*/ 0 w 994960"/>
                  <a:gd name="connsiteY7" fmla="*/ 786341 h 994961"/>
                  <a:gd name="connsiteX8" fmla="*/ 0 w 994960"/>
                  <a:gd name="connsiteY8" fmla="*/ 850532 h 994961"/>
                  <a:gd name="connsiteX9" fmla="*/ 80239 w 994960"/>
                  <a:gd name="connsiteY9" fmla="*/ 930770 h 994961"/>
                  <a:gd name="connsiteX10" fmla="*/ 192573 w 994960"/>
                  <a:gd name="connsiteY10" fmla="*/ 930770 h 994961"/>
                  <a:gd name="connsiteX11" fmla="*/ 192573 w 994960"/>
                  <a:gd name="connsiteY11" fmla="*/ 994962 h 994961"/>
                  <a:gd name="connsiteX12" fmla="*/ 962865 w 994960"/>
                  <a:gd name="connsiteY12" fmla="*/ 994962 h 994961"/>
                  <a:gd name="connsiteX13" fmla="*/ 962865 w 994960"/>
                  <a:gd name="connsiteY13" fmla="*/ 319286 h 994961"/>
                  <a:gd name="connsiteX14" fmla="*/ 994961 w 994960"/>
                  <a:gd name="connsiteY14" fmla="*/ 208621 h 994961"/>
                  <a:gd name="connsiteX15" fmla="*/ 786340 w 994960"/>
                  <a:gd name="connsiteY15" fmla="*/ 32096 h 994961"/>
                  <a:gd name="connsiteX16" fmla="*/ 962865 w 994960"/>
                  <a:gd name="connsiteY16" fmla="*/ 208621 h 994961"/>
                  <a:gd name="connsiteX17" fmla="*/ 786340 w 994960"/>
                  <a:gd name="connsiteY17" fmla="*/ 385146 h 994961"/>
                  <a:gd name="connsiteX18" fmla="*/ 609815 w 994960"/>
                  <a:gd name="connsiteY18" fmla="*/ 208621 h 994961"/>
                  <a:gd name="connsiteX19" fmla="*/ 786340 w 994960"/>
                  <a:gd name="connsiteY19" fmla="*/ 32096 h 994961"/>
                  <a:gd name="connsiteX20" fmla="*/ 385146 w 994960"/>
                  <a:gd name="connsiteY20" fmla="*/ 118978 h 994961"/>
                  <a:gd name="connsiteX21" fmla="*/ 385146 w 994960"/>
                  <a:gd name="connsiteY21" fmla="*/ 256764 h 994961"/>
                  <a:gd name="connsiteX22" fmla="*/ 247360 w 994960"/>
                  <a:gd name="connsiteY22" fmla="*/ 256764 h 994961"/>
                  <a:gd name="connsiteX23" fmla="*/ 718362 w 994960"/>
                  <a:gd name="connsiteY23" fmla="*/ 818436 h 994961"/>
                  <a:gd name="connsiteX24" fmla="*/ 674006 w 994960"/>
                  <a:gd name="connsiteY24" fmla="*/ 840614 h 994961"/>
                  <a:gd name="connsiteX25" fmla="*/ 674006 w 994960"/>
                  <a:gd name="connsiteY25" fmla="*/ 796258 h 994961"/>
                  <a:gd name="connsiteX26" fmla="*/ 641910 w 994960"/>
                  <a:gd name="connsiteY26" fmla="*/ 856662 h 994961"/>
                  <a:gd name="connsiteX27" fmla="*/ 567160 w 994960"/>
                  <a:gd name="connsiteY27" fmla="*/ 894037 h 994961"/>
                  <a:gd name="connsiteX28" fmla="*/ 548849 w 994960"/>
                  <a:gd name="connsiteY28" fmla="*/ 866547 h 994961"/>
                  <a:gd name="connsiteX29" fmla="*/ 580961 w 994960"/>
                  <a:gd name="connsiteY29" fmla="*/ 818356 h 994961"/>
                  <a:gd name="connsiteX30" fmla="*/ 548865 w 994960"/>
                  <a:gd name="connsiteY30" fmla="*/ 770261 h 994961"/>
                  <a:gd name="connsiteX31" fmla="*/ 567160 w 994960"/>
                  <a:gd name="connsiteY31" fmla="*/ 742851 h 994961"/>
                  <a:gd name="connsiteX32" fmla="*/ 641910 w 994960"/>
                  <a:gd name="connsiteY32" fmla="*/ 780210 h 994961"/>
                  <a:gd name="connsiteX33" fmla="*/ 224669 w 994960"/>
                  <a:gd name="connsiteY33" fmla="*/ 898675 h 994961"/>
                  <a:gd name="connsiteX34" fmla="*/ 192573 w 994960"/>
                  <a:gd name="connsiteY34" fmla="*/ 898675 h 994961"/>
                  <a:gd name="connsiteX35" fmla="*/ 192573 w 994960"/>
                  <a:gd name="connsiteY35" fmla="*/ 738197 h 994961"/>
                  <a:gd name="connsiteX36" fmla="*/ 224669 w 994960"/>
                  <a:gd name="connsiteY36" fmla="*/ 738197 h 994961"/>
                  <a:gd name="connsiteX37" fmla="*/ 256764 w 994960"/>
                  <a:gd name="connsiteY37" fmla="*/ 834484 h 994961"/>
                  <a:gd name="connsiteX38" fmla="*/ 531646 w 994960"/>
                  <a:gd name="connsiteY38" fmla="*/ 834484 h 994961"/>
                  <a:gd name="connsiteX39" fmla="*/ 510302 w 994960"/>
                  <a:gd name="connsiteY39" fmla="*/ 866547 h 994961"/>
                  <a:gd name="connsiteX40" fmla="*/ 531710 w 994960"/>
                  <a:gd name="connsiteY40" fmla="*/ 898675 h 994961"/>
                  <a:gd name="connsiteX41" fmla="*/ 256764 w 994960"/>
                  <a:gd name="connsiteY41" fmla="*/ 898675 h 994961"/>
                  <a:gd name="connsiteX42" fmla="*/ 531726 w 994960"/>
                  <a:gd name="connsiteY42" fmla="*/ 802388 h 994961"/>
                  <a:gd name="connsiteX43" fmla="*/ 256764 w 994960"/>
                  <a:gd name="connsiteY43" fmla="*/ 802388 h 994961"/>
                  <a:gd name="connsiteX44" fmla="*/ 256764 w 994960"/>
                  <a:gd name="connsiteY44" fmla="*/ 738197 h 994961"/>
                  <a:gd name="connsiteX45" fmla="*/ 531662 w 994960"/>
                  <a:gd name="connsiteY45" fmla="*/ 738197 h 994961"/>
                  <a:gd name="connsiteX46" fmla="*/ 510286 w 994960"/>
                  <a:gd name="connsiteY46" fmla="*/ 770245 h 994961"/>
                  <a:gd name="connsiteX47" fmla="*/ 32096 w 994960"/>
                  <a:gd name="connsiteY47" fmla="*/ 850532 h 994961"/>
                  <a:gd name="connsiteX48" fmla="*/ 32096 w 994960"/>
                  <a:gd name="connsiteY48" fmla="*/ 786341 h 994961"/>
                  <a:gd name="connsiteX49" fmla="*/ 80239 w 994960"/>
                  <a:gd name="connsiteY49" fmla="*/ 738197 h 994961"/>
                  <a:gd name="connsiteX50" fmla="*/ 160478 w 994960"/>
                  <a:gd name="connsiteY50" fmla="*/ 738197 h 994961"/>
                  <a:gd name="connsiteX51" fmla="*/ 160478 w 994960"/>
                  <a:gd name="connsiteY51" fmla="*/ 898675 h 994961"/>
                  <a:gd name="connsiteX52" fmla="*/ 80239 w 994960"/>
                  <a:gd name="connsiteY52" fmla="*/ 898675 h 994961"/>
                  <a:gd name="connsiteX53" fmla="*/ 32096 w 994960"/>
                  <a:gd name="connsiteY53" fmla="*/ 850532 h 994961"/>
                  <a:gd name="connsiteX54" fmla="*/ 224669 w 994960"/>
                  <a:gd name="connsiteY54" fmla="*/ 962866 h 994961"/>
                  <a:gd name="connsiteX55" fmla="*/ 224669 w 994960"/>
                  <a:gd name="connsiteY55" fmla="*/ 930770 h 994961"/>
                  <a:gd name="connsiteX56" fmla="*/ 565459 w 994960"/>
                  <a:gd name="connsiteY56" fmla="*/ 930770 h 994961"/>
                  <a:gd name="connsiteX57" fmla="*/ 790127 w 994960"/>
                  <a:gd name="connsiteY57" fmla="*/ 818436 h 994961"/>
                  <a:gd name="connsiteX58" fmla="*/ 565459 w 994960"/>
                  <a:gd name="connsiteY58" fmla="*/ 706102 h 994961"/>
                  <a:gd name="connsiteX59" fmla="*/ 224669 w 994960"/>
                  <a:gd name="connsiteY59" fmla="*/ 706102 h 994961"/>
                  <a:gd name="connsiteX60" fmla="*/ 224669 w 994960"/>
                  <a:gd name="connsiteY60" fmla="*/ 288860 h 994961"/>
                  <a:gd name="connsiteX61" fmla="*/ 417242 w 994960"/>
                  <a:gd name="connsiteY61" fmla="*/ 288860 h 994961"/>
                  <a:gd name="connsiteX62" fmla="*/ 417242 w 994960"/>
                  <a:gd name="connsiteY62" fmla="*/ 96287 h 994961"/>
                  <a:gd name="connsiteX63" fmla="*/ 610826 w 994960"/>
                  <a:gd name="connsiteY63" fmla="*/ 96287 h 994961"/>
                  <a:gd name="connsiteX64" fmla="*/ 577719 w 994960"/>
                  <a:gd name="connsiteY64" fmla="*/ 208621 h 994961"/>
                  <a:gd name="connsiteX65" fmla="*/ 643820 w 994960"/>
                  <a:gd name="connsiteY65" fmla="*/ 360545 h 994961"/>
                  <a:gd name="connsiteX66" fmla="*/ 561671 w 994960"/>
                  <a:gd name="connsiteY66" fmla="*/ 442694 h 994961"/>
                  <a:gd name="connsiteX67" fmla="*/ 465866 w 994960"/>
                  <a:gd name="connsiteY67" fmla="*/ 346889 h 994961"/>
                  <a:gd name="connsiteX68" fmla="*/ 256764 w 994960"/>
                  <a:gd name="connsiteY68" fmla="*/ 538563 h 994961"/>
                  <a:gd name="connsiteX69" fmla="*/ 256764 w 994960"/>
                  <a:gd name="connsiteY69" fmla="*/ 674006 h 994961"/>
                  <a:gd name="connsiteX70" fmla="*/ 674006 w 994960"/>
                  <a:gd name="connsiteY70" fmla="*/ 674006 h 994961"/>
                  <a:gd name="connsiteX71" fmla="*/ 674006 w 994960"/>
                  <a:gd name="connsiteY71" fmla="*/ 384135 h 994961"/>
                  <a:gd name="connsiteX72" fmla="*/ 786340 w 994960"/>
                  <a:gd name="connsiteY72" fmla="*/ 417242 h 994961"/>
                  <a:gd name="connsiteX73" fmla="*/ 930770 w 994960"/>
                  <a:gd name="connsiteY73" fmla="*/ 358812 h 994961"/>
                  <a:gd name="connsiteX74" fmla="*/ 930770 w 994960"/>
                  <a:gd name="connsiteY74" fmla="*/ 962866 h 994961"/>
                  <a:gd name="connsiteX75" fmla="*/ 288860 w 994960"/>
                  <a:gd name="connsiteY75" fmla="*/ 641911 h 994961"/>
                  <a:gd name="connsiteX76" fmla="*/ 288860 w 994960"/>
                  <a:gd name="connsiteY76" fmla="*/ 552685 h 994961"/>
                  <a:gd name="connsiteX77" fmla="*/ 353051 w 994960"/>
                  <a:gd name="connsiteY77" fmla="*/ 493838 h 994961"/>
                  <a:gd name="connsiteX78" fmla="*/ 353051 w 994960"/>
                  <a:gd name="connsiteY78" fmla="*/ 641911 h 994961"/>
                  <a:gd name="connsiteX79" fmla="*/ 385146 w 994960"/>
                  <a:gd name="connsiteY79" fmla="*/ 464422 h 994961"/>
                  <a:gd name="connsiteX80" fmla="*/ 449337 w 994960"/>
                  <a:gd name="connsiteY80" fmla="*/ 405575 h 994961"/>
                  <a:gd name="connsiteX81" fmla="*/ 449337 w 994960"/>
                  <a:gd name="connsiteY81" fmla="*/ 641911 h 994961"/>
                  <a:gd name="connsiteX82" fmla="*/ 385146 w 994960"/>
                  <a:gd name="connsiteY82" fmla="*/ 641911 h 994961"/>
                  <a:gd name="connsiteX83" fmla="*/ 481433 w 994960"/>
                  <a:gd name="connsiteY83" fmla="*/ 407838 h 994961"/>
                  <a:gd name="connsiteX84" fmla="*/ 545624 w 994960"/>
                  <a:gd name="connsiteY84" fmla="*/ 472029 h 994961"/>
                  <a:gd name="connsiteX85" fmla="*/ 545624 w 994960"/>
                  <a:gd name="connsiteY85" fmla="*/ 641911 h 994961"/>
                  <a:gd name="connsiteX86" fmla="*/ 481433 w 994960"/>
                  <a:gd name="connsiteY86" fmla="*/ 641911 h 994961"/>
                  <a:gd name="connsiteX87" fmla="*/ 577719 w 994960"/>
                  <a:gd name="connsiteY87" fmla="*/ 472029 h 994961"/>
                  <a:gd name="connsiteX88" fmla="*/ 641910 w 994960"/>
                  <a:gd name="connsiteY88" fmla="*/ 407838 h 994961"/>
                  <a:gd name="connsiteX89" fmla="*/ 641910 w 994960"/>
                  <a:gd name="connsiteY89" fmla="*/ 641911 h 994961"/>
                  <a:gd name="connsiteX90" fmla="*/ 577719 w 994960"/>
                  <a:gd name="connsiteY90" fmla="*/ 641911 h 994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94960" h="994961">
                    <a:moveTo>
                      <a:pt x="994961" y="208621"/>
                    </a:moveTo>
                    <a:cubicBezTo>
                      <a:pt x="994961" y="93591"/>
                      <a:pt x="901370" y="0"/>
                      <a:pt x="786340" y="0"/>
                    </a:cubicBezTo>
                    <a:cubicBezTo>
                      <a:pt x="727364" y="0"/>
                      <a:pt x="674134" y="24714"/>
                      <a:pt x="636149" y="64191"/>
                    </a:cubicBezTo>
                    <a:lnTo>
                      <a:pt x="394550" y="64191"/>
                    </a:lnTo>
                    <a:lnTo>
                      <a:pt x="192573" y="266168"/>
                    </a:lnTo>
                    <a:lnTo>
                      <a:pt x="192573" y="706102"/>
                    </a:lnTo>
                    <a:lnTo>
                      <a:pt x="80239" y="706102"/>
                    </a:lnTo>
                    <a:cubicBezTo>
                      <a:pt x="35995" y="706102"/>
                      <a:pt x="0" y="742097"/>
                      <a:pt x="0" y="786341"/>
                    </a:cubicBezTo>
                    <a:lnTo>
                      <a:pt x="0" y="850532"/>
                    </a:lnTo>
                    <a:cubicBezTo>
                      <a:pt x="0" y="894775"/>
                      <a:pt x="35995" y="930770"/>
                      <a:pt x="80239" y="930770"/>
                    </a:cubicBezTo>
                    <a:lnTo>
                      <a:pt x="192573" y="930770"/>
                    </a:lnTo>
                    <a:lnTo>
                      <a:pt x="192573" y="994962"/>
                    </a:lnTo>
                    <a:lnTo>
                      <a:pt x="962865" y="994962"/>
                    </a:lnTo>
                    <a:lnTo>
                      <a:pt x="962865" y="319286"/>
                    </a:lnTo>
                    <a:cubicBezTo>
                      <a:pt x="983085" y="287175"/>
                      <a:pt x="994961" y="249302"/>
                      <a:pt x="994961" y="208621"/>
                    </a:cubicBezTo>
                    <a:close/>
                    <a:moveTo>
                      <a:pt x="786340" y="32096"/>
                    </a:moveTo>
                    <a:cubicBezTo>
                      <a:pt x="883669" y="32096"/>
                      <a:pt x="962865" y="111291"/>
                      <a:pt x="962865" y="208621"/>
                    </a:cubicBezTo>
                    <a:cubicBezTo>
                      <a:pt x="962865" y="305951"/>
                      <a:pt x="883669" y="385146"/>
                      <a:pt x="786340" y="385146"/>
                    </a:cubicBezTo>
                    <a:cubicBezTo>
                      <a:pt x="689010" y="385146"/>
                      <a:pt x="609815" y="305951"/>
                      <a:pt x="609815" y="208621"/>
                    </a:cubicBezTo>
                    <a:cubicBezTo>
                      <a:pt x="609815" y="111291"/>
                      <a:pt x="689010" y="32096"/>
                      <a:pt x="786340" y="32096"/>
                    </a:cubicBezTo>
                    <a:close/>
                    <a:moveTo>
                      <a:pt x="385146" y="118978"/>
                    </a:moveTo>
                    <a:lnTo>
                      <a:pt x="385146" y="256764"/>
                    </a:lnTo>
                    <a:lnTo>
                      <a:pt x="247360" y="256764"/>
                    </a:lnTo>
                    <a:close/>
                    <a:moveTo>
                      <a:pt x="718362" y="818436"/>
                    </a:moveTo>
                    <a:lnTo>
                      <a:pt x="674006" y="840614"/>
                    </a:lnTo>
                    <a:lnTo>
                      <a:pt x="674006" y="796258"/>
                    </a:lnTo>
                    <a:close/>
                    <a:moveTo>
                      <a:pt x="641910" y="856662"/>
                    </a:moveTo>
                    <a:lnTo>
                      <a:pt x="567160" y="894037"/>
                    </a:lnTo>
                    <a:lnTo>
                      <a:pt x="548849" y="866547"/>
                    </a:lnTo>
                    <a:lnTo>
                      <a:pt x="580961" y="818356"/>
                    </a:lnTo>
                    <a:lnTo>
                      <a:pt x="548865" y="770261"/>
                    </a:lnTo>
                    <a:lnTo>
                      <a:pt x="567160" y="742851"/>
                    </a:lnTo>
                    <a:lnTo>
                      <a:pt x="641910" y="780210"/>
                    </a:lnTo>
                    <a:close/>
                    <a:moveTo>
                      <a:pt x="224669" y="898675"/>
                    </a:moveTo>
                    <a:lnTo>
                      <a:pt x="192573" y="898675"/>
                    </a:lnTo>
                    <a:lnTo>
                      <a:pt x="192573" y="738197"/>
                    </a:lnTo>
                    <a:lnTo>
                      <a:pt x="224669" y="738197"/>
                    </a:lnTo>
                    <a:close/>
                    <a:moveTo>
                      <a:pt x="256764" y="834484"/>
                    </a:moveTo>
                    <a:lnTo>
                      <a:pt x="531646" y="834484"/>
                    </a:lnTo>
                    <a:lnTo>
                      <a:pt x="510302" y="866547"/>
                    </a:lnTo>
                    <a:lnTo>
                      <a:pt x="531710" y="898675"/>
                    </a:lnTo>
                    <a:lnTo>
                      <a:pt x="256764" y="898675"/>
                    </a:lnTo>
                    <a:close/>
                    <a:moveTo>
                      <a:pt x="531726" y="802388"/>
                    </a:moveTo>
                    <a:lnTo>
                      <a:pt x="256764" y="802388"/>
                    </a:lnTo>
                    <a:lnTo>
                      <a:pt x="256764" y="738197"/>
                    </a:lnTo>
                    <a:lnTo>
                      <a:pt x="531662" y="738197"/>
                    </a:lnTo>
                    <a:lnTo>
                      <a:pt x="510286" y="770245"/>
                    </a:lnTo>
                    <a:close/>
                    <a:moveTo>
                      <a:pt x="32096" y="850532"/>
                    </a:moveTo>
                    <a:lnTo>
                      <a:pt x="32096" y="786341"/>
                    </a:lnTo>
                    <a:cubicBezTo>
                      <a:pt x="32096" y="759798"/>
                      <a:pt x="53696" y="738197"/>
                      <a:pt x="80239" y="738197"/>
                    </a:cubicBezTo>
                    <a:lnTo>
                      <a:pt x="160478" y="738197"/>
                    </a:lnTo>
                    <a:lnTo>
                      <a:pt x="160478" y="898675"/>
                    </a:lnTo>
                    <a:lnTo>
                      <a:pt x="80239" y="898675"/>
                    </a:lnTo>
                    <a:cubicBezTo>
                      <a:pt x="53696" y="898675"/>
                      <a:pt x="32096" y="877075"/>
                      <a:pt x="32096" y="850532"/>
                    </a:cubicBezTo>
                    <a:close/>
                    <a:moveTo>
                      <a:pt x="224669" y="962866"/>
                    </a:moveTo>
                    <a:lnTo>
                      <a:pt x="224669" y="930770"/>
                    </a:lnTo>
                    <a:lnTo>
                      <a:pt x="565459" y="930770"/>
                    </a:lnTo>
                    <a:lnTo>
                      <a:pt x="790127" y="818436"/>
                    </a:lnTo>
                    <a:lnTo>
                      <a:pt x="565459" y="706102"/>
                    </a:lnTo>
                    <a:lnTo>
                      <a:pt x="224669" y="706102"/>
                    </a:lnTo>
                    <a:lnTo>
                      <a:pt x="224669" y="288860"/>
                    </a:lnTo>
                    <a:lnTo>
                      <a:pt x="417242" y="288860"/>
                    </a:lnTo>
                    <a:lnTo>
                      <a:pt x="417242" y="96287"/>
                    </a:lnTo>
                    <a:lnTo>
                      <a:pt x="610826" y="96287"/>
                    </a:lnTo>
                    <a:cubicBezTo>
                      <a:pt x="589980" y="128751"/>
                      <a:pt x="577719" y="167250"/>
                      <a:pt x="577719" y="208621"/>
                    </a:cubicBezTo>
                    <a:cubicBezTo>
                      <a:pt x="577719" y="268527"/>
                      <a:pt x="603251" y="322464"/>
                      <a:pt x="643820" y="360545"/>
                    </a:cubicBezTo>
                    <a:lnTo>
                      <a:pt x="561671" y="442694"/>
                    </a:lnTo>
                    <a:lnTo>
                      <a:pt x="465866" y="346889"/>
                    </a:lnTo>
                    <a:lnTo>
                      <a:pt x="256764" y="538563"/>
                    </a:lnTo>
                    <a:lnTo>
                      <a:pt x="256764" y="674006"/>
                    </a:lnTo>
                    <a:lnTo>
                      <a:pt x="674006" y="674006"/>
                    </a:lnTo>
                    <a:lnTo>
                      <a:pt x="674006" y="384135"/>
                    </a:lnTo>
                    <a:cubicBezTo>
                      <a:pt x="706470" y="404981"/>
                      <a:pt x="744969" y="417242"/>
                      <a:pt x="786340" y="417242"/>
                    </a:cubicBezTo>
                    <a:cubicBezTo>
                      <a:pt x="842395" y="417242"/>
                      <a:pt x="893250" y="394903"/>
                      <a:pt x="930770" y="358812"/>
                    </a:cubicBezTo>
                    <a:lnTo>
                      <a:pt x="930770" y="962866"/>
                    </a:lnTo>
                    <a:close/>
                    <a:moveTo>
                      <a:pt x="288860" y="641911"/>
                    </a:moveTo>
                    <a:lnTo>
                      <a:pt x="288860" y="552685"/>
                    </a:lnTo>
                    <a:lnTo>
                      <a:pt x="353051" y="493838"/>
                    </a:lnTo>
                    <a:lnTo>
                      <a:pt x="353051" y="641911"/>
                    </a:lnTo>
                    <a:close/>
                    <a:moveTo>
                      <a:pt x="385146" y="464422"/>
                    </a:moveTo>
                    <a:lnTo>
                      <a:pt x="449337" y="405575"/>
                    </a:lnTo>
                    <a:lnTo>
                      <a:pt x="449337" y="641911"/>
                    </a:lnTo>
                    <a:lnTo>
                      <a:pt x="385146" y="641911"/>
                    </a:lnTo>
                    <a:close/>
                    <a:moveTo>
                      <a:pt x="481433" y="407838"/>
                    </a:moveTo>
                    <a:lnTo>
                      <a:pt x="545624" y="472029"/>
                    </a:lnTo>
                    <a:lnTo>
                      <a:pt x="545624" y="641911"/>
                    </a:lnTo>
                    <a:lnTo>
                      <a:pt x="481433" y="641911"/>
                    </a:lnTo>
                    <a:close/>
                    <a:moveTo>
                      <a:pt x="577719" y="472029"/>
                    </a:moveTo>
                    <a:lnTo>
                      <a:pt x="641910" y="407838"/>
                    </a:lnTo>
                    <a:lnTo>
                      <a:pt x="641910" y="641911"/>
                    </a:lnTo>
                    <a:lnTo>
                      <a:pt x="577719" y="641911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90" name="任意多边形: 形状 289"/>
              <p:cNvSpPr/>
              <p:nvPr/>
            </p:nvSpPr>
            <p:spPr>
              <a:xfrm>
                <a:off x="2450132" y="2540924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91" name="任意多边形: 形状 290"/>
              <p:cNvSpPr/>
              <p:nvPr/>
            </p:nvSpPr>
            <p:spPr>
              <a:xfrm>
                <a:off x="2450159" y="2605123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92" name="任意多边形: 形状 291"/>
              <p:cNvSpPr/>
              <p:nvPr/>
            </p:nvSpPr>
            <p:spPr>
              <a:xfrm>
                <a:off x="2450189" y="2669343"/>
                <a:ext cx="32095" cy="32095"/>
              </a:xfrm>
              <a:custGeom>
                <a:avLst/>
                <a:gdLst>
                  <a:gd name="connsiteX0" fmla="*/ 0 w 32095"/>
                  <a:gd name="connsiteY0" fmla="*/ 0 h 32095"/>
                  <a:gd name="connsiteX1" fmla="*/ 32096 w 32095"/>
                  <a:gd name="connsiteY1" fmla="*/ 0 h 32095"/>
                  <a:gd name="connsiteX2" fmla="*/ 32096 w 32095"/>
                  <a:gd name="connsiteY2" fmla="*/ 32096 h 32095"/>
                  <a:gd name="connsiteX3" fmla="*/ 0 w 32095"/>
                  <a:gd name="connsiteY3" fmla="*/ 32096 h 3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095" h="32095">
                    <a:moveTo>
                      <a:pt x="0" y="0"/>
                    </a:moveTo>
                    <a:lnTo>
                      <a:pt x="32096" y="0"/>
                    </a:lnTo>
                    <a:lnTo>
                      <a:pt x="32096" y="32096"/>
                    </a:lnTo>
                    <a:lnTo>
                      <a:pt x="0" y="32096"/>
                    </a:lnTo>
                    <a:close/>
                  </a:path>
                </a:pathLst>
              </a:custGeom>
              <a:grpFill/>
              <a:ln w="159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767" name="文本框 766"/>
            <p:cNvSpPr txBox="1"/>
            <p:nvPr/>
          </p:nvSpPr>
          <p:spPr>
            <a:xfrm>
              <a:off x="10002860" y="3436036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2428" name="组合 2427"/>
          <p:cNvGrpSpPr/>
          <p:nvPr/>
        </p:nvGrpSpPr>
        <p:grpSpPr>
          <a:xfrm>
            <a:off x="9708052" y="4253179"/>
            <a:ext cx="1063158" cy="1063158"/>
            <a:chOff x="9708052" y="4405579"/>
            <a:chExt cx="1063158" cy="1063158"/>
          </a:xfrm>
        </p:grpSpPr>
        <p:sp>
          <p:nvSpPr>
            <p:cNvPr id="796" name="Oval 22+"/>
            <p:cNvSpPr/>
            <p:nvPr/>
          </p:nvSpPr>
          <p:spPr>
            <a:xfrm>
              <a:off x="9708052" y="4405579"/>
              <a:ext cx="1063158" cy="1063158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314" name="图形 50"/>
            <p:cNvGrpSpPr/>
            <p:nvPr/>
          </p:nvGrpSpPr>
          <p:grpSpPr>
            <a:xfrm>
              <a:off x="10045440" y="4557882"/>
              <a:ext cx="388382" cy="391284"/>
              <a:chOff x="1077724" y="4082077"/>
              <a:chExt cx="845426" cy="733483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315" name="任意多边形: 形状 314"/>
              <p:cNvSpPr/>
              <p:nvPr/>
            </p:nvSpPr>
            <p:spPr>
              <a:xfrm>
                <a:off x="1077724" y="4082077"/>
                <a:ext cx="789070" cy="733483"/>
              </a:xfrm>
              <a:custGeom>
                <a:avLst/>
                <a:gdLst>
                  <a:gd name="connsiteX0" fmla="*/ 28181 w 789067"/>
                  <a:gd name="connsiteY0" fmla="*/ 56422 h 733487"/>
                  <a:gd name="connsiteX1" fmla="*/ 56362 w 789067"/>
                  <a:gd name="connsiteY1" fmla="*/ 28211 h 733487"/>
                  <a:gd name="connsiteX2" fmla="*/ 732705 w 789067"/>
                  <a:gd name="connsiteY2" fmla="*/ 28211 h 733487"/>
                  <a:gd name="connsiteX3" fmla="*/ 760886 w 789067"/>
                  <a:gd name="connsiteY3" fmla="*/ 56422 h 733487"/>
                  <a:gd name="connsiteX4" fmla="*/ 760886 w 789067"/>
                  <a:gd name="connsiteY4" fmla="*/ 253899 h 733487"/>
                  <a:gd name="connsiteX5" fmla="*/ 789067 w 789067"/>
                  <a:gd name="connsiteY5" fmla="*/ 253899 h 733487"/>
                  <a:gd name="connsiteX6" fmla="*/ 789067 w 789067"/>
                  <a:gd name="connsiteY6" fmla="*/ 56422 h 733487"/>
                  <a:gd name="connsiteX7" fmla="*/ 732705 w 789067"/>
                  <a:gd name="connsiteY7" fmla="*/ 0 h 733487"/>
                  <a:gd name="connsiteX8" fmla="*/ 56362 w 789067"/>
                  <a:gd name="connsiteY8" fmla="*/ 0 h 733487"/>
                  <a:gd name="connsiteX9" fmla="*/ 0 w 789067"/>
                  <a:gd name="connsiteY9" fmla="*/ 56422 h 733487"/>
                  <a:gd name="connsiteX10" fmla="*/ 0 w 789067"/>
                  <a:gd name="connsiteY10" fmla="*/ 536010 h 733487"/>
                  <a:gd name="connsiteX11" fmla="*/ 56362 w 789067"/>
                  <a:gd name="connsiteY11" fmla="*/ 592432 h 733487"/>
                  <a:gd name="connsiteX12" fmla="*/ 305144 w 789067"/>
                  <a:gd name="connsiteY12" fmla="*/ 592432 h 733487"/>
                  <a:gd name="connsiteX13" fmla="*/ 271326 w 789067"/>
                  <a:gd name="connsiteY13" fmla="*/ 705276 h 733487"/>
                  <a:gd name="connsiteX14" fmla="*/ 239538 w 789067"/>
                  <a:gd name="connsiteY14" fmla="*/ 705276 h 733487"/>
                  <a:gd name="connsiteX15" fmla="*/ 239538 w 789067"/>
                  <a:gd name="connsiteY15" fmla="*/ 733487 h 733487"/>
                  <a:gd name="connsiteX16" fmla="*/ 549529 w 789067"/>
                  <a:gd name="connsiteY16" fmla="*/ 733487 h 733487"/>
                  <a:gd name="connsiteX17" fmla="*/ 549529 w 789067"/>
                  <a:gd name="connsiteY17" fmla="*/ 705276 h 733487"/>
                  <a:gd name="connsiteX18" fmla="*/ 517741 w 789067"/>
                  <a:gd name="connsiteY18" fmla="*/ 705276 h 733487"/>
                  <a:gd name="connsiteX19" fmla="*/ 483924 w 789067"/>
                  <a:gd name="connsiteY19" fmla="*/ 592432 h 733487"/>
                  <a:gd name="connsiteX20" fmla="*/ 549529 w 789067"/>
                  <a:gd name="connsiteY20" fmla="*/ 592432 h 733487"/>
                  <a:gd name="connsiteX21" fmla="*/ 549529 w 789067"/>
                  <a:gd name="connsiteY21" fmla="*/ 564221 h 733487"/>
                  <a:gd name="connsiteX22" fmla="*/ 56362 w 789067"/>
                  <a:gd name="connsiteY22" fmla="*/ 564221 h 733487"/>
                  <a:gd name="connsiteX23" fmla="*/ 28181 w 789067"/>
                  <a:gd name="connsiteY23" fmla="*/ 536010 h 733487"/>
                  <a:gd name="connsiteX24" fmla="*/ 28181 w 789067"/>
                  <a:gd name="connsiteY24" fmla="*/ 507799 h 733487"/>
                  <a:gd name="connsiteX25" fmla="*/ 549529 w 789067"/>
                  <a:gd name="connsiteY25" fmla="*/ 507799 h 733487"/>
                  <a:gd name="connsiteX26" fmla="*/ 549529 w 789067"/>
                  <a:gd name="connsiteY26" fmla="*/ 479588 h 733487"/>
                  <a:gd name="connsiteX27" fmla="*/ 28181 w 789067"/>
                  <a:gd name="connsiteY27" fmla="*/ 479588 h 733487"/>
                  <a:gd name="connsiteX28" fmla="*/ 334564 w 789067"/>
                  <a:gd name="connsiteY28" fmla="*/ 592432 h 733487"/>
                  <a:gd name="connsiteX29" fmla="*/ 454503 w 789067"/>
                  <a:gd name="connsiteY29" fmla="*/ 592432 h 733487"/>
                  <a:gd name="connsiteX30" fmla="*/ 488320 w 789067"/>
                  <a:gd name="connsiteY30" fmla="*/ 705276 h 733487"/>
                  <a:gd name="connsiteX31" fmla="*/ 300747 w 789067"/>
                  <a:gd name="connsiteY31" fmla="*/ 705276 h 733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89067" h="733487">
                    <a:moveTo>
                      <a:pt x="28181" y="56422"/>
                    </a:moveTo>
                    <a:cubicBezTo>
                      <a:pt x="28181" y="40839"/>
                      <a:pt x="40795" y="28211"/>
                      <a:pt x="56362" y="28211"/>
                    </a:cubicBezTo>
                    <a:lnTo>
                      <a:pt x="732705" y="28211"/>
                    </a:lnTo>
                    <a:cubicBezTo>
                      <a:pt x="748272" y="28211"/>
                      <a:pt x="760886" y="40839"/>
                      <a:pt x="760886" y="56422"/>
                    </a:cubicBezTo>
                    <a:lnTo>
                      <a:pt x="760886" y="253899"/>
                    </a:lnTo>
                    <a:lnTo>
                      <a:pt x="789067" y="253899"/>
                    </a:lnTo>
                    <a:lnTo>
                      <a:pt x="789067" y="56422"/>
                    </a:lnTo>
                    <a:cubicBezTo>
                      <a:pt x="789067" y="25263"/>
                      <a:pt x="763831" y="0"/>
                      <a:pt x="732705" y="0"/>
                    </a:cubicBezTo>
                    <a:lnTo>
                      <a:pt x="56362" y="0"/>
                    </a:lnTo>
                    <a:cubicBezTo>
                      <a:pt x="25236" y="0"/>
                      <a:pt x="0" y="25263"/>
                      <a:pt x="0" y="56422"/>
                    </a:cubicBezTo>
                    <a:lnTo>
                      <a:pt x="0" y="536010"/>
                    </a:lnTo>
                    <a:cubicBezTo>
                      <a:pt x="0" y="567169"/>
                      <a:pt x="25236" y="592432"/>
                      <a:pt x="56362" y="592432"/>
                    </a:cubicBezTo>
                    <a:lnTo>
                      <a:pt x="305144" y="592432"/>
                    </a:lnTo>
                    <a:lnTo>
                      <a:pt x="271326" y="705276"/>
                    </a:lnTo>
                    <a:lnTo>
                      <a:pt x="239538" y="705276"/>
                    </a:lnTo>
                    <a:lnTo>
                      <a:pt x="239538" y="733487"/>
                    </a:lnTo>
                    <a:lnTo>
                      <a:pt x="549529" y="733487"/>
                    </a:lnTo>
                    <a:lnTo>
                      <a:pt x="549529" y="705276"/>
                    </a:lnTo>
                    <a:lnTo>
                      <a:pt x="517741" y="705276"/>
                    </a:lnTo>
                    <a:lnTo>
                      <a:pt x="483924" y="592432"/>
                    </a:lnTo>
                    <a:lnTo>
                      <a:pt x="549529" y="592432"/>
                    </a:lnTo>
                    <a:lnTo>
                      <a:pt x="549529" y="564221"/>
                    </a:lnTo>
                    <a:lnTo>
                      <a:pt x="56362" y="564221"/>
                    </a:lnTo>
                    <a:cubicBezTo>
                      <a:pt x="40795" y="564221"/>
                      <a:pt x="28181" y="551593"/>
                      <a:pt x="28181" y="536010"/>
                    </a:cubicBezTo>
                    <a:lnTo>
                      <a:pt x="28181" y="507799"/>
                    </a:lnTo>
                    <a:lnTo>
                      <a:pt x="549529" y="507799"/>
                    </a:lnTo>
                    <a:lnTo>
                      <a:pt x="549529" y="479588"/>
                    </a:lnTo>
                    <a:lnTo>
                      <a:pt x="28181" y="479588"/>
                    </a:lnTo>
                    <a:close/>
                    <a:moveTo>
                      <a:pt x="334564" y="592432"/>
                    </a:moveTo>
                    <a:lnTo>
                      <a:pt x="454503" y="592432"/>
                    </a:lnTo>
                    <a:lnTo>
                      <a:pt x="488320" y="705276"/>
                    </a:lnTo>
                    <a:lnTo>
                      <a:pt x="300747" y="705276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16" name="任意多边形: 形状 315"/>
              <p:cNvSpPr/>
              <p:nvPr/>
            </p:nvSpPr>
            <p:spPr>
              <a:xfrm>
                <a:off x="1134085" y="4138499"/>
                <a:ext cx="676346" cy="394953"/>
              </a:xfrm>
              <a:custGeom>
                <a:avLst/>
                <a:gdLst>
                  <a:gd name="connsiteX0" fmla="*/ 676343 w 676343"/>
                  <a:gd name="connsiteY0" fmla="*/ 197477 h 394954"/>
                  <a:gd name="connsiteX1" fmla="*/ 676343 w 676343"/>
                  <a:gd name="connsiteY1" fmla="*/ 14106 h 394954"/>
                  <a:gd name="connsiteX2" fmla="*/ 662253 w 676343"/>
                  <a:gd name="connsiteY2" fmla="*/ 0 h 394954"/>
                  <a:gd name="connsiteX3" fmla="*/ 14090 w 676343"/>
                  <a:gd name="connsiteY3" fmla="*/ 0 h 394954"/>
                  <a:gd name="connsiteX4" fmla="*/ 0 w 676343"/>
                  <a:gd name="connsiteY4" fmla="*/ 14106 h 394954"/>
                  <a:gd name="connsiteX5" fmla="*/ 0 w 676343"/>
                  <a:gd name="connsiteY5" fmla="*/ 394955 h 394954"/>
                  <a:gd name="connsiteX6" fmla="*/ 28181 w 676343"/>
                  <a:gd name="connsiteY6" fmla="*/ 394955 h 394954"/>
                  <a:gd name="connsiteX7" fmla="*/ 28181 w 676343"/>
                  <a:gd name="connsiteY7" fmla="*/ 141055 h 394954"/>
                  <a:gd name="connsiteX8" fmla="*/ 648162 w 676343"/>
                  <a:gd name="connsiteY8" fmla="*/ 141055 h 394954"/>
                  <a:gd name="connsiteX9" fmla="*/ 648162 w 676343"/>
                  <a:gd name="connsiteY9" fmla="*/ 197477 h 394954"/>
                  <a:gd name="connsiteX10" fmla="*/ 28181 w 676343"/>
                  <a:gd name="connsiteY10" fmla="*/ 112844 h 394954"/>
                  <a:gd name="connsiteX11" fmla="*/ 28181 w 676343"/>
                  <a:gd name="connsiteY11" fmla="*/ 28211 h 394954"/>
                  <a:gd name="connsiteX12" fmla="*/ 648162 w 676343"/>
                  <a:gd name="connsiteY12" fmla="*/ 28211 h 394954"/>
                  <a:gd name="connsiteX13" fmla="*/ 648162 w 676343"/>
                  <a:gd name="connsiteY13" fmla="*/ 112844 h 394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76343" h="394954">
                    <a:moveTo>
                      <a:pt x="676343" y="197477"/>
                    </a:moveTo>
                    <a:lnTo>
                      <a:pt x="676343" y="14106"/>
                    </a:lnTo>
                    <a:cubicBezTo>
                      <a:pt x="676343" y="6312"/>
                      <a:pt x="670038" y="0"/>
                      <a:pt x="662253" y="0"/>
                    </a:cubicBezTo>
                    <a:lnTo>
                      <a:pt x="14090" y="0"/>
                    </a:lnTo>
                    <a:cubicBezTo>
                      <a:pt x="6306" y="0"/>
                      <a:pt x="0" y="6312"/>
                      <a:pt x="0" y="14106"/>
                    </a:cubicBezTo>
                    <a:lnTo>
                      <a:pt x="0" y="394955"/>
                    </a:lnTo>
                    <a:lnTo>
                      <a:pt x="28181" y="394955"/>
                    </a:lnTo>
                    <a:lnTo>
                      <a:pt x="28181" y="141055"/>
                    </a:lnTo>
                    <a:lnTo>
                      <a:pt x="648162" y="141055"/>
                    </a:lnTo>
                    <a:lnTo>
                      <a:pt x="648162" y="197477"/>
                    </a:lnTo>
                    <a:close/>
                    <a:moveTo>
                      <a:pt x="28181" y="112844"/>
                    </a:moveTo>
                    <a:lnTo>
                      <a:pt x="28181" y="28211"/>
                    </a:lnTo>
                    <a:lnTo>
                      <a:pt x="648162" y="28211"/>
                    </a:lnTo>
                    <a:lnTo>
                      <a:pt x="648162" y="112844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17" name="任意多边形: 形状 316"/>
              <p:cNvSpPr/>
              <p:nvPr/>
            </p:nvSpPr>
            <p:spPr>
              <a:xfrm>
                <a:off x="1204538" y="4194921"/>
                <a:ext cx="84542" cy="28211"/>
              </a:xfrm>
              <a:custGeom>
                <a:avLst/>
                <a:gdLst>
                  <a:gd name="connsiteX0" fmla="*/ 0 w 84542"/>
                  <a:gd name="connsiteY0" fmla="*/ 0 h 28211"/>
                  <a:gd name="connsiteX1" fmla="*/ 84543 w 84542"/>
                  <a:gd name="connsiteY1" fmla="*/ 0 h 28211"/>
                  <a:gd name="connsiteX2" fmla="*/ 84543 w 84542"/>
                  <a:gd name="connsiteY2" fmla="*/ 28211 h 28211"/>
                  <a:gd name="connsiteX3" fmla="*/ 0 w 84542"/>
                  <a:gd name="connsiteY3" fmla="*/ 28211 h 28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542" h="28211">
                    <a:moveTo>
                      <a:pt x="0" y="0"/>
                    </a:moveTo>
                    <a:lnTo>
                      <a:pt x="84543" y="0"/>
                    </a:lnTo>
                    <a:lnTo>
                      <a:pt x="84543" y="28211"/>
                    </a:lnTo>
                    <a:lnTo>
                      <a:pt x="0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18" name="任意多边形: 形状 317"/>
              <p:cNvSpPr/>
              <p:nvPr/>
            </p:nvSpPr>
            <p:spPr>
              <a:xfrm>
                <a:off x="1317263" y="4194921"/>
                <a:ext cx="84542" cy="28211"/>
              </a:xfrm>
              <a:custGeom>
                <a:avLst/>
                <a:gdLst>
                  <a:gd name="connsiteX0" fmla="*/ 0 w 84542"/>
                  <a:gd name="connsiteY0" fmla="*/ 0 h 28211"/>
                  <a:gd name="connsiteX1" fmla="*/ 84543 w 84542"/>
                  <a:gd name="connsiteY1" fmla="*/ 0 h 28211"/>
                  <a:gd name="connsiteX2" fmla="*/ 84543 w 84542"/>
                  <a:gd name="connsiteY2" fmla="*/ 28211 h 28211"/>
                  <a:gd name="connsiteX3" fmla="*/ 0 w 84542"/>
                  <a:gd name="connsiteY3" fmla="*/ 28211 h 28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542" h="28211">
                    <a:moveTo>
                      <a:pt x="0" y="0"/>
                    </a:moveTo>
                    <a:lnTo>
                      <a:pt x="84543" y="0"/>
                    </a:lnTo>
                    <a:lnTo>
                      <a:pt x="84543" y="28211"/>
                    </a:lnTo>
                    <a:lnTo>
                      <a:pt x="0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19" name="任意多边形: 形状 318"/>
              <p:cNvSpPr/>
              <p:nvPr/>
            </p:nvSpPr>
            <p:spPr>
              <a:xfrm>
                <a:off x="1429987" y="4194921"/>
                <a:ext cx="84542" cy="28211"/>
              </a:xfrm>
              <a:custGeom>
                <a:avLst/>
                <a:gdLst>
                  <a:gd name="connsiteX0" fmla="*/ 0 w 84542"/>
                  <a:gd name="connsiteY0" fmla="*/ 0 h 28211"/>
                  <a:gd name="connsiteX1" fmla="*/ 84543 w 84542"/>
                  <a:gd name="connsiteY1" fmla="*/ 0 h 28211"/>
                  <a:gd name="connsiteX2" fmla="*/ 84543 w 84542"/>
                  <a:gd name="connsiteY2" fmla="*/ 28211 h 28211"/>
                  <a:gd name="connsiteX3" fmla="*/ 0 w 84542"/>
                  <a:gd name="connsiteY3" fmla="*/ 28211 h 28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542" h="28211">
                    <a:moveTo>
                      <a:pt x="0" y="0"/>
                    </a:moveTo>
                    <a:lnTo>
                      <a:pt x="84543" y="0"/>
                    </a:lnTo>
                    <a:lnTo>
                      <a:pt x="84543" y="28211"/>
                    </a:lnTo>
                    <a:lnTo>
                      <a:pt x="0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0" name="任意多边形: 形状 319"/>
              <p:cNvSpPr/>
              <p:nvPr/>
            </p:nvSpPr>
            <p:spPr>
              <a:xfrm>
                <a:off x="1542713" y="4194921"/>
                <a:ext cx="84542" cy="28211"/>
              </a:xfrm>
              <a:custGeom>
                <a:avLst/>
                <a:gdLst>
                  <a:gd name="connsiteX0" fmla="*/ 0 w 84542"/>
                  <a:gd name="connsiteY0" fmla="*/ 0 h 28211"/>
                  <a:gd name="connsiteX1" fmla="*/ 84543 w 84542"/>
                  <a:gd name="connsiteY1" fmla="*/ 0 h 28211"/>
                  <a:gd name="connsiteX2" fmla="*/ 84543 w 84542"/>
                  <a:gd name="connsiteY2" fmla="*/ 28211 h 28211"/>
                  <a:gd name="connsiteX3" fmla="*/ 0 w 84542"/>
                  <a:gd name="connsiteY3" fmla="*/ 28211 h 28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4542" h="28211">
                    <a:moveTo>
                      <a:pt x="0" y="0"/>
                    </a:moveTo>
                    <a:lnTo>
                      <a:pt x="84543" y="0"/>
                    </a:lnTo>
                    <a:lnTo>
                      <a:pt x="84543" y="28211"/>
                    </a:lnTo>
                    <a:lnTo>
                      <a:pt x="0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1" name="任意多边形: 形状 320"/>
              <p:cNvSpPr/>
              <p:nvPr/>
            </p:nvSpPr>
            <p:spPr>
              <a:xfrm>
                <a:off x="1190447" y="4307765"/>
                <a:ext cx="169085" cy="141053"/>
              </a:xfrm>
              <a:custGeom>
                <a:avLst/>
                <a:gdLst>
                  <a:gd name="connsiteX0" fmla="*/ 169086 w 169085"/>
                  <a:gd name="connsiteY0" fmla="*/ 14106 h 141055"/>
                  <a:gd name="connsiteX1" fmla="*/ 154995 w 169085"/>
                  <a:gd name="connsiteY1" fmla="*/ 0 h 141055"/>
                  <a:gd name="connsiteX2" fmla="*/ 14090 w 169085"/>
                  <a:gd name="connsiteY2" fmla="*/ 0 h 141055"/>
                  <a:gd name="connsiteX3" fmla="*/ 0 w 169085"/>
                  <a:gd name="connsiteY3" fmla="*/ 14106 h 141055"/>
                  <a:gd name="connsiteX4" fmla="*/ 0 w 169085"/>
                  <a:gd name="connsiteY4" fmla="*/ 126950 h 141055"/>
                  <a:gd name="connsiteX5" fmla="*/ 14090 w 169085"/>
                  <a:gd name="connsiteY5" fmla="*/ 141055 h 141055"/>
                  <a:gd name="connsiteX6" fmla="*/ 154995 w 169085"/>
                  <a:gd name="connsiteY6" fmla="*/ 141055 h 141055"/>
                  <a:gd name="connsiteX7" fmla="*/ 169086 w 169085"/>
                  <a:gd name="connsiteY7" fmla="*/ 126950 h 141055"/>
                  <a:gd name="connsiteX8" fmla="*/ 140905 w 169085"/>
                  <a:gd name="connsiteY8" fmla="*/ 112844 h 141055"/>
                  <a:gd name="connsiteX9" fmla="*/ 28181 w 169085"/>
                  <a:gd name="connsiteY9" fmla="*/ 112844 h 141055"/>
                  <a:gd name="connsiteX10" fmla="*/ 28181 w 169085"/>
                  <a:gd name="connsiteY10" fmla="*/ 28211 h 141055"/>
                  <a:gd name="connsiteX11" fmla="*/ 140905 w 169085"/>
                  <a:gd name="connsiteY11" fmla="*/ 28211 h 14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085" h="141055">
                    <a:moveTo>
                      <a:pt x="169086" y="14106"/>
                    </a:moveTo>
                    <a:cubicBezTo>
                      <a:pt x="169086" y="6312"/>
                      <a:pt x="162781" y="0"/>
                      <a:pt x="154995" y="0"/>
                    </a:cubicBez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126950"/>
                    </a:lnTo>
                    <a:cubicBezTo>
                      <a:pt x="0" y="134743"/>
                      <a:pt x="6305" y="141055"/>
                      <a:pt x="14090" y="141055"/>
                    </a:cubicBezTo>
                    <a:lnTo>
                      <a:pt x="154995" y="141055"/>
                    </a:lnTo>
                    <a:cubicBezTo>
                      <a:pt x="162781" y="141055"/>
                      <a:pt x="169086" y="134743"/>
                      <a:pt x="169086" y="126950"/>
                    </a:cubicBezTo>
                    <a:close/>
                    <a:moveTo>
                      <a:pt x="140905" y="112844"/>
                    </a:moveTo>
                    <a:lnTo>
                      <a:pt x="28181" y="112844"/>
                    </a:lnTo>
                    <a:lnTo>
                      <a:pt x="28181" y="28211"/>
                    </a:lnTo>
                    <a:lnTo>
                      <a:pt x="140905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2" name="任意多边形: 形状 321"/>
              <p:cNvSpPr/>
              <p:nvPr/>
            </p:nvSpPr>
            <p:spPr>
              <a:xfrm>
                <a:off x="1387716" y="4307765"/>
                <a:ext cx="169085" cy="141053"/>
              </a:xfrm>
              <a:custGeom>
                <a:avLst/>
                <a:gdLst>
                  <a:gd name="connsiteX0" fmla="*/ 169086 w 169085"/>
                  <a:gd name="connsiteY0" fmla="*/ 14106 h 141055"/>
                  <a:gd name="connsiteX1" fmla="*/ 154995 w 169085"/>
                  <a:gd name="connsiteY1" fmla="*/ 0 h 141055"/>
                  <a:gd name="connsiteX2" fmla="*/ 14090 w 169085"/>
                  <a:gd name="connsiteY2" fmla="*/ 0 h 141055"/>
                  <a:gd name="connsiteX3" fmla="*/ 0 w 169085"/>
                  <a:gd name="connsiteY3" fmla="*/ 14106 h 141055"/>
                  <a:gd name="connsiteX4" fmla="*/ 0 w 169085"/>
                  <a:gd name="connsiteY4" fmla="*/ 126950 h 141055"/>
                  <a:gd name="connsiteX5" fmla="*/ 14090 w 169085"/>
                  <a:gd name="connsiteY5" fmla="*/ 141055 h 141055"/>
                  <a:gd name="connsiteX6" fmla="*/ 154995 w 169085"/>
                  <a:gd name="connsiteY6" fmla="*/ 141055 h 141055"/>
                  <a:gd name="connsiteX7" fmla="*/ 169086 w 169085"/>
                  <a:gd name="connsiteY7" fmla="*/ 126950 h 141055"/>
                  <a:gd name="connsiteX8" fmla="*/ 140905 w 169085"/>
                  <a:gd name="connsiteY8" fmla="*/ 112844 h 141055"/>
                  <a:gd name="connsiteX9" fmla="*/ 28181 w 169085"/>
                  <a:gd name="connsiteY9" fmla="*/ 112844 h 141055"/>
                  <a:gd name="connsiteX10" fmla="*/ 28181 w 169085"/>
                  <a:gd name="connsiteY10" fmla="*/ 28211 h 141055"/>
                  <a:gd name="connsiteX11" fmla="*/ 140905 w 169085"/>
                  <a:gd name="connsiteY11" fmla="*/ 28211 h 14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085" h="141055">
                    <a:moveTo>
                      <a:pt x="169086" y="14106"/>
                    </a:moveTo>
                    <a:cubicBezTo>
                      <a:pt x="169086" y="6312"/>
                      <a:pt x="162781" y="0"/>
                      <a:pt x="154995" y="0"/>
                    </a:cubicBez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126950"/>
                    </a:lnTo>
                    <a:cubicBezTo>
                      <a:pt x="0" y="134743"/>
                      <a:pt x="6305" y="141055"/>
                      <a:pt x="14090" y="141055"/>
                    </a:cubicBezTo>
                    <a:lnTo>
                      <a:pt x="154995" y="141055"/>
                    </a:lnTo>
                    <a:cubicBezTo>
                      <a:pt x="162781" y="141055"/>
                      <a:pt x="169086" y="134743"/>
                      <a:pt x="169086" y="126950"/>
                    </a:cubicBezTo>
                    <a:close/>
                    <a:moveTo>
                      <a:pt x="140905" y="112844"/>
                    </a:moveTo>
                    <a:lnTo>
                      <a:pt x="28181" y="112844"/>
                    </a:lnTo>
                    <a:lnTo>
                      <a:pt x="28181" y="28211"/>
                    </a:lnTo>
                    <a:lnTo>
                      <a:pt x="140905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3" name="任意多边形: 形状 322"/>
              <p:cNvSpPr/>
              <p:nvPr/>
            </p:nvSpPr>
            <p:spPr>
              <a:xfrm>
                <a:off x="1584984" y="4307765"/>
                <a:ext cx="169085" cy="141053"/>
              </a:xfrm>
              <a:custGeom>
                <a:avLst/>
                <a:gdLst>
                  <a:gd name="connsiteX0" fmla="*/ 28181 w 169085"/>
                  <a:gd name="connsiteY0" fmla="*/ 28211 h 141055"/>
                  <a:gd name="connsiteX1" fmla="*/ 169086 w 169085"/>
                  <a:gd name="connsiteY1" fmla="*/ 28211 h 141055"/>
                  <a:gd name="connsiteX2" fmla="*/ 169086 w 169085"/>
                  <a:gd name="connsiteY2" fmla="*/ 14106 h 141055"/>
                  <a:gd name="connsiteX3" fmla="*/ 154995 w 169085"/>
                  <a:gd name="connsiteY3" fmla="*/ 0 h 141055"/>
                  <a:gd name="connsiteX4" fmla="*/ 14090 w 169085"/>
                  <a:gd name="connsiteY4" fmla="*/ 0 h 141055"/>
                  <a:gd name="connsiteX5" fmla="*/ 0 w 169085"/>
                  <a:gd name="connsiteY5" fmla="*/ 14106 h 141055"/>
                  <a:gd name="connsiteX6" fmla="*/ 0 w 169085"/>
                  <a:gd name="connsiteY6" fmla="*/ 126950 h 141055"/>
                  <a:gd name="connsiteX7" fmla="*/ 14090 w 169085"/>
                  <a:gd name="connsiteY7" fmla="*/ 141055 h 141055"/>
                  <a:gd name="connsiteX8" fmla="*/ 42271 w 169085"/>
                  <a:gd name="connsiteY8" fmla="*/ 141055 h 141055"/>
                  <a:gd name="connsiteX9" fmla="*/ 42271 w 169085"/>
                  <a:gd name="connsiteY9" fmla="*/ 112844 h 141055"/>
                  <a:gd name="connsiteX10" fmla="*/ 28181 w 169085"/>
                  <a:gd name="connsiteY10" fmla="*/ 112844 h 14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9085" h="141055">
                    <a:moveTo>
                      <a:pt x="28181" y="28211"/>
                    </a:moveTo>
                    <a:lnTo>
                      <a:pt x="169086" y="28211"/>
                    </a:lnTo>
                    <a:lnTo>
                      <a:pt x="169086" y="14106"/>
                    </a:lnTo>
                    <a:cubicBezTo>
                      <a:pt x="169086" y="6312"/>
                      <a:pt x="162781" y="0"/>
                      <a:pt x="154995" y="0"/>
                    </a:cubicBez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126950"/>
                    </a:lnTo>
                    <a:cubicBezTo>
                      <a:pt x="0" y="134743"/>
                      <a:pt x="6305" y="141055"/>
                      <a:pt x="14090" y="141055"/>
                    </a:cubicBezTo>
                    <a:lnTo>
                      <a:pt x="42271" y="141055"/>
                    </a:lnTo>
                    <a:lnTo>
                      <a:pt x="42271" y="112844"/>
                    </a:lnTo>
                    <a:lnTo>
                      <a:pt x="28181" y="112844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4" name="任意多边形: 形状 323"/>
              <p:cNvSpPr/>
              <p:nvPr/>
            </p:nvSpPr>
            <p:spPr>
              <a:xfrm>
                <a:off x="1190447" y="4477029"/>
                <a:ext cx="169085" cy="56422"/>
              </a:xfrm>
              <a:custGeom>
                <a:avLst/>
                <a:gdLst>
                  <a:gd name="connsiteX0" fmla="*/ 169086 w 169085"/>
                  <a:gd name="connsiteY0" fmla="*/ 56422 h 56422"/>
                  <a:gd name="connsiteX1" fmla="*/ 169086 w 169085"/>
                  <a:gd name="connsiteY1" fmla="*/ 14106 h 56422"/>
                  <a:gd name="connsiteX2" fmla="*/ 154995 w 169085"/>
                  <a:gd name="connsiteY2" fmla="*/ 0 h 56422"/>
                  <a:gd name="connsiteX3" fmla="*/ 14090 w 169085"/>
                  <a:gd name="connsiteY3" fmla="*/ 0 h 56422"/>
                  <a:gd name="connsiteX4" fmla="*/ 0 w 169085"/>
                  <a:gd name="connsiteY4" fmla="*/ 14106 h 56422"/>
                  <a:gd name="connsiteX5" fmla="*/ 0 w 169085"/>
                  <a:gd name="connsiteY5" fmla="*/ 56422 h 56422"/>
                  <a:gd name="connsiteX6" fmla="*/ 28181 w 169085"/>
                  <a:gd name="connsiteY6" fmla="*/ 56422 h 56422"/>
                  <a:gd name="connsiteX7" fmla="*/ 28181 w 169085"/>
                  <a:gd name="connsiteY7" fmla="*/ 28211 h 56422"/>
                  <a:gd name="connsiteX8" fmla="*/ 140905 w 169085"/>
                  <a:gd name="connsiteY8" fmla="*/ 28211 h 56422"/>
                  <a:gd name="connsiteX9" fmla="*/ 140905 w 169085"/>
                  <a:gd name="connsiteY9" fmla="*/ 56422 h 5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085" h="56422">
                    <a:moveTo>
                      <a:pt x="169086" y="56422"/>
                    </a:moveTo>
                    <a:lnTo>
                      <a:pt x="169086" y="14106"/>
                    </a:lnTo>
                    <a:cubicBezTo>
                      <a:pt x="169086" y="6312"/>
                      <a:pt x="162781" y="0"/>
                      <a:pt x="154995" y="0"/>
                    </a:cubicBez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56422"/>
                    </a:lnTo>
                    <a:lnTo>
                      <a:pt x="28181" y="56422"/>
                    </a:lnTo>
                    <a:lnTo>
                      <a:pt x="28181" y="28211"/>
                    </a:lnTo>
                    <a:lnTo>
                      <a:pt x="140905" y="28211"/>
                    </a:lnTo>
                    <a:lnTo>
                      <a:pt x="140905" y="56422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5" name="任意多边形: 形状 324"/>
              <p:cNvSpPr/>
              <p:nvPr/>
            </p:nvSpPr>
            <p:spPr>
              <a:xfrm>
                <a:off x="1387716" y="4477029"/>
                <a:ext cx="169085" cy="56422"/>
              </a:xfrm>
              <a:custGeom>
                <a:avLst/>
                <a:gdLst>
                  <a:gd name="connsiteX0" fmla="*/ 169086 w 169085"/>
                  <a:gd name="connsiteY0" fmla="*/ 56422 h 56422"/>
                  <a:gd name="connsiteX1" fmla="*/ 169086 w 169085"/>
                  <a:gd name="connsiteY1" fmla="*/ 14106 h 56422"/>
                  <a:gd name="connsiteX2" fmla="*/ 154995 w 169085"/>
                  <a:gd name="connsiteY2" fmla="*/ 0 h 56422"/>
                  <a:gd name="connsiteX3" fmla="*/ 14090 w 169085"/>
                  <a:gd name="connsiteY3" fmla="*/ 0 h 56422"/>
                  <a:gd name="connsiteX4" fmla="*/ 0 w 169085"/>
                  <a:gd name="connsiteY4" fmla="*/ 14106 h 56422"/>
                  <a:gd name="connsiteX5" fmla="*/ 0 w 169085"/>
                  <a:gd name="connsiteY5" fmla="*/ 56422 h 56422"/>
                  <a:gd name="connsiteX6" fmla="*/ 28181 w 169085"/>
                  <a:gd name="connsiteY6" fmla="*/ 56422 h 56422"/>
                  <a:gd name="connsiteX7" fmla="*/ 28181 w 169085"/>
                  <a:gd name="connsiteY7" fmla="*/ 28211 h 56422"/>
                  <a:gd name="connsiteX8" fmla="*/ 140905 w 169085"/>
                  <a:gd name="connsiteY8" fmla="*/ 28211 h 56422"/>
                  <a:gd name="connsiteX9" fmla="*/ 140905 w 169085"/>
                  <a:gd name="connsiteY9" fmla="*/ 56422 h 5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085" h="56422">
                    <a:moveTo>
                      <a:pt x="169086" y="56422"/>
                    </a:moveTo>
                    <a:lnTo>
                      <a:pt x="169086" y="14106"/>
                    </a:lnTo>
                    <a:cubicBezTo>
                      <a:pt x="169086" y="6312"/>
                      <a:pt x="162781" y="0"/>
                      <a:pt x="154995" y="0"/>
                    </a:cubicBez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56422"/>
                    </a:lnTo>
                    <a:lnTo>
                      <a:pt x="28181" y="56422"/>
                    </a:lnTo>
                    <a:lnTo>
                      <a:pt x="28181" y="28211"/>
                    </a:lnTo>
                    <a:lnTo>
                      <a:pt x="140905" y="28211"/>
                    </a:lnTo>
                    <a:lnTo>
                      <a:pt x="140905" y="56422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6" name="任意多边形: 形状 325"/>
              <p:cNvSpPr/>
              <p:nvPr/>
            </p:nvSpPr>
            <p:spPr>
              <a:xfrm>
                <a:off x="1584982" y="4477029"/>
                <a:ext cx="42271" cy="56422"/>
              </a:xfrm>
              <a:custGeom>
                <a:avLst/>
                <a:gdLst>
                  <a:gd name="connsiteX0" fmla="*/ 0 w 42271"/>
                  <a:gd name="connsiteY0" fmla="*/ 14106 h 56422"/>
                  <a:gd name="connsiteX1" fmla="*/ 0 w 42271"/>
                  <a:gd name="connsiteY1" fmla="*/ 56422 h 56422"/>
                  <a:gd name="connsiteX2" fmla="*/ 28181 w 42271"/>
                  <a:gd name="connsiteY2" fmla="*/ 56422 h 56422"/>
                  <a:gd name="connsiteX3" fmla="*/ 28181 w 42271"/>
                  <a:gd name="connsiteY3" fmla="*/ 28211 h 56422"/>
                  <a:gd name="connsiteX4" fmla="*/ 42271 w 42271"/>
                  <a:gd name="connsiteY4" fmla="*/ 28211 h 56422"/>
                  <a:gd name="connsiteX5" fmla="*/ 42271 w 42271"/>
                  <a:gd name="connsiteY5" fmla="*/ 0 h 56422"/>
                  <a:gd name="connsiteX6" fmla="*/ 14090 w 42271"/>
                  <a:gd name="connsiteY6" fmla="*/ 0 h 56422"/>
                  <a:gd name="connsiteX7" fmla="*/ 0 w 42271"/>
                  <a:gd name="connsiteY7" fmla="*/ 14106 h 56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271" h="56422">
                    <a:moveTo>
                      <a:pt x="0" y="14106"/>
                    </a:moveTo>
                    <a:lnTo>
                      <a:pt x="0" y="56422"/>
                    </a:lnTo>
                    <a:lnTo>
                      <a:pt x="28181" y="56422"/>
                    </a:lnTo>
                    <a:lnTo>
                      <a:pt x="28181" y="28211"/>
                    </a:lnTo>
                    <a:lnTo>
                      <a:pt x="42271" y="28211"/>
                    </a:lnTo>
                    <a:lnTo>
                      <a:pt x="42271" y="0"/>
                    </a:ln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7" name="任意多边形: 形状 326"/>
              <p:cNvSpPr/>
              <p:nvPr/>
            </p:nvSpPr>
            <p:spPr>
              <a:xfrm>
                <a:off x="1655431" y="4364187"/>
                <a:ext cx="267719" cy="451373"/>
              </a:xfrm>
              <a:custGeom>
                <a:avLst/>
                <a:gdLst>
                  <a:gd name="connsiteX0" fmla="*/ 211357 w 267719"/>
                  <a:gd name="connsiteY0" fmla="*/ 0 h 451376"/>
                  <a:gd name="connsiteX1" fmla="*/ 56362 w 267719"/>
                  <a:gd name="connsiteY1" fmla="*/ 0 h 451376"/>
                  <a:gd name="connsiteX2" fmla="*/ 0 w 267719"/>
                  <a:gd name="connsiteY2" fmla="*/ 56422 h 451376"/>
                  <a:gd name="connsiteX3" fmla="*/ 0 w 267719"/>
                  <a:gd name="connsiteY3" fmla="*/ 394955 h 451376"/>
                  <a:gd name="connsiteX4" fmla="*/ 56362 w 267719"/>
                  <a:gd name="connsiteY4" fmla="*/ 451377 h 451376"/>
                  <a:gd name="connsiteX5" fmla="*/ 211357 w 267719"/>
                  <a:gd name="connsiteY5" fmla="*/ 451377 h 451376"/>
                  <a:gd name="connsiteX6" fmla="*/ 267719 w 267719"/>
                  <a:gd name="connsiteY6" fmla="*/ 394955 h 451376"/>
                  <a:gd name="connsiteX7" fmla="*/ 267719 w 267719"/>
                  <a:gd name="connsiteY7" fmla="*/ 56422 h 451376"/>
                  <a:gd name="connsiteX8" fmla="*/ 211357 w 267719"/>
                  <a:gd name="connsiteY8" fmla="*/ 0 h 451376"/>
                  <a:gd name="connsiteX9" fmla="*/ 239538 w 267719"/>
                  <a:gd name="connsiteY9" fmla="*/ 394955 h 451376"/>
                  <a:gd name="connsiteX10" fmla="*/ 211357 w 267719"/>
                  <a:gd name="connsiteY10" fmla="*/ 423166 h 451376"/>
                  <a:gd name="connsiteX11" fmla="*/ 56362 w 267719"/>
                  <a:gd name="connsiteY11" fmla="*/ 423166 h 451376"/>
                  <a:gd name="connsiteX12" fmla="*/ 28181 w 267719"/>
                  <a:gd name="connsiteY12" fmla="*/ 394955 h 451376"/>
                  <a:gd name="connsiteX13" fmla="*/ 28181 w 267719"/>
                  <a:gd name="connsiteY13" fmla="*/ 380849 h 451376"/>
                  <a:gd name="connsiteX14" fmla="*/ 239538 w 267719"/>
                  <a:gd name="connsiteY14" fmla="*/ 380849 h 451376"/>
                  <a:gd name="connsiteX15" fmla="*/ 239538 w 267719"/>
                  <a:gd name="connsiteY15" fmla="*/ 352638 h 451376"/>
                  <a:gd name="connsiteX16" fmla="*/ 28181 w 267719"/>
                  <a:gd name="connsiteY16" fmla="*/ 352638 h 451376"/>
                  <a:gd name="connsiteX17" fmla="*/ 28181 w 267719"/>
                  <a:gd name="connsiteY17" fmla="*/ 56422 h 451376"/>
                  <a:gd name="connsiteX18" fmla="*/ 56362 w 267719"/>
                  <a:gd name="connsiteY18" fmla="*/ 28211 h 451376"/>
                  <a:gd name="connsiteX19" fmla="*/ 211357 w 267719"/>
                  <a:gd name="connsiteY19" fmla="*/ 28211 h 451376"/>
                  <a:gd name="connsiteX20" fmla="*/ 239538 w 267719"/>
                  <a:gd name="connsiteY20" fmla="*/ 56422 h 45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7719" h="451376">
                    <a:moveTo>
                      <a:pt x="211357" y="0"/>
                    </a:moveTo>
                    <a:lnTo>
                      <a:pt x="56362" y="0"/>
                    </a:lnTo>
                    <a:cubicBezTo>
                      <a:pt x="25236" y="0"/>
                      <a:pt x="0" y="25263"/>
                      <a:pt x="0" y="56422"/>
                    </a:cubicBezTo>
                    <a:lnTo>
                      <a:pt x="0" y="394955"/>
                    </a:lnTo>
                    <a:cubicBezTo>
                      <a:pt x="0" y="426114"/>
                      <a:pt x="25236" y="451377"/>
                      <a:pt x="56362" y="451377"/>
                    </a:cubicBezTo>
                    <a:lnTo>
                      <a:pt x="211357" y="451377"/>
                    </a:lnTo>
                    <a:cubicBezTo>
                      <a:pt x="242483" y="451377"/>
                      <a:pt x="267719" y="426114"/>
                      <a:pt x="267719" y="394955"/>
                    </a:cubicBezTo>
                    <a:lnTo>
                      <a:pt x="267719" y="56422"/>
                    </a:lnTo>
                    <a:cubicBezTo>
                      <a:pt x="267719" y="25263"/>
                      <a:pt x="242483" y="0"/>
                      <a:pt x="211357" y="0"/>
                    </a:cubicBezTo>
                    <a:close/>
                    <a:moveTo>
                      <a:pt x="239538" y="394955"/>
                    </a:moveTo>
                    <a:cubicBezTo>
                      <a:pt x="239538" y="410538"/>
                      <a:pt x="226924" y="423166"/>
                      <a:pt x="211357" y="423166"/>
                    </a:cubicBezTo>
                    <a:lnTo>
                      <a:pt x="56362" y="423166"/>
                    </a:lnTo>
                    <a:cubicBezTo>
                      <a:pt x="40795" y="423166"/>
                      <a:pt x="28181" y="410538"/>
                      <a:pt x="28181" y="394955"/>
                    </a:cubicBezTo>
                    <a:lnTo>
                      <a:pt x="28181" y="380849"/>
                    </a:lnTo>
                    <a:lnTo>
                      <a:pt x="239538" y="380849"/>
                    </a:lnTo>
                    <a:close/>
                    <a:moveTo>
                      <a:pt x="239538" y="352638"/>
                    </a:moveTo>
                    <a:lnTo>
                      <a:pt x="28181" y="352638"/>
                    </a:lnTo>
                    <a:lnTo>
                      <a:pt x="28181" y="56422"/>
                    </a:lnTo>
                    <a:cubicBezTo>
                      <a:pt x="28181" y="40839"/>
                      <a:pt x="40795" y="28211"/>
                      <a:pt x="56362" y="28211"/>
                    </a:cubicBezTo>
                    <a:lnTo>
                      <a:pt x="211357" y="28211"/>
                    </a:lnTo>
                    <a:cubicBezTo>
                      <a:pt x="226924" y="28211"/>
                      <a:pt x="239538" y="40839"/>
                      <a:pt x="239538" y="56422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8" name="任意多边形: 形状 327"/>
              <p:cNvSpPr/>
              <p:nvPr/>
            </p:nvSpPr>
            <p:spPr>
              <a:xfrm>
                <a:off x="1711799" y="4477029"/>
                <a:ext cx="154995" cy="141053"/>
              </a:xfrm>
              <a:custGeom>
                <a:avLst/>
                <a:gdLst>
                  <a:gd name="connsiteX0" fmla="*/ 140905 w 154995"/>
                  <a:gd name="connsiteY0" fmla="*/ 0 h 141055"/>
                  <a:gd name="connsiteX1" fmla="*/ 14090 w 154995"/>
                  <a:gd name="connsiteY1" fmla="*/ 0 h 141055"/>
                  <a:gd name="connsiteX2" fmla="*/ 0 w 154995"/>
                  <a:gd name="connsiteY2" fmla="*/ 14106 h 141055"/>
                  <a:gd name="connsiteX3" fmla="*/ 0 w 154995"/>
                  <a:gd name="connsiteY3" fmla="*/ 126950 h 141055"/>
                  <a:gd name="connsiteX4" fmla="*/ 14090 w 154995"/>
                  <a:gd name="connsiteY4" fmla="*/ 141055 h 141055"/>
                  <a:gd name="connsiteX5" fmla="*/ 140905 w 154995"/>
                  <a:gd name="connsiteY5" fmla="*/ 141055 h 141055"/>
                  <a:gd name="connsiteX6" fmla="*/ 154995 w 154995"/>
                  <a:gd name="connsiteY6" fmla="*/ 126950 h 141055"/>
                  <a:gd name="connsiteX7" fmla="*/ 154995 w 154995"/>
                  <a:gd name="connsiteY7" fmla="*/ 14106 h 141055"/>
                  <a:gd name="connsiteX8" fmla="*/ 140905 w 154995"/>
                  <a:gd name="connsiteY8" fmla="*/ 0 h 141055"/>
                  <a:gd name="connsiteX9" fmla="*/ 126814 w 154995"/>
                  <a:gd name="connsiteY9" fmla="*/ 112844 h 141055"/>
                  <a:gd name="connsiteX10" fmla="*/ 28181 w 154995"/>
                  <a:gd name="connsiteY10" fmla="*/ 112844 h 141055"/>
                  <a:gd name="connsiteX11" fmla="*/ 28181 w 154995"/>
                  <a:gd name="connsiteY11" fmla="*/ 28211 h 141055"/>
                  <a:gd name="connsiteX12" fmla="*/ 126814 w 154995"/>
                  <a:gd name="connsiteY12" fmla="*/ 28211 h 141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995" h="141055">
                    <a:moveTo>
                      <a:pt x="140905" y="0"/>
                    </a:move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126950"/>
                    </a:lnTo>
                    <a:cubicBezTo>
                      <a:pt x="0" y="134743"/>
                      <a:pt x="6305" y="141055"/>
                      <a:pt x="14090" y="141055"/>
                    </a:cubicBezTo>
                    <a:lnTo>
                      <a:pt x="140905" y="141055"/>
                    </a:lnTo>
                    <a:cubicBezTo>
                      <a:pt x="148690" y="141055"/>
                      <a:pt x="154995" y="134743"/>
                      <a:pt x="154995" y="126950"/>
                    </a:cubicBezTo>
                    <a:lnTo>
                      <a:pt x="154995" y="14106"/>
                    </a:lnTo>
                    <a:cubicBezTo>
                      <a:pt x="154995" y="6312"/>
                      <a:pt x="148690" y="0"/>
                      <a:pt x="140905" y="0"/>
                    </a:cubicBezTo>
                    <a:close/>
                    <a:moveTo>
                      <a:pt x="126814" y="112844"/>
                    </a:moveTo>
                    <a:lnTo>
                      <a:pt x="28181" y="112844"/>
                    </a:lnTo>
                    <a:lnTo>
                      <a:pt x="28181" y="28211"/>
                    </a:lnTo>
                    <a:lnTo>
                      <a:pt x="126814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29" name="任意多边形: 形状 328"/>
              <p:cNvSpPr/>
              <p:nvPr/>
            </p:nvSpPr>
            <p:spPr>
              <a:xfrm>
                <a:off x="1711798" y="4646293"/>
                <a:ext cx="154995" cy="42317"/>
              </a:xfrm>
              <a:custGeom>
                <a:avLst/>
                <a:gdLst>
                  <a:gd name="connsiteX0" fmla="*/ 140905 w 154995"/>
                  <a:gd name="connsiteY0" fmla="*/ 0 h 42316"/>
                  <a:gd name="connsiteX1" fmla="*/ 14090 w 154995"/>
                  <a:gd name="connsiteY1" fmla="*/ 0 h 42316"/>
                  <a:gd name="connsiteX2" fmla="*/ 0 w 154995"/>
                  <a:gd name="connsiteY2" fmla="*/ 14106 h 42316"/>
                  <a:gd name="connsiteX3" fmla="*/ 0 w 154995"/>
                  <a:gd name="connsiteY3" fmla="*/ 42317 h 42316"/>
                  <a:gd name="connsiteX4" fmla="*/ 28181 w 154995"/>
                  <a:gd name="connsiteY4" fmla="*/ 42317 h 42316"/>
                  <a:gd name="connsiteX5" fmla="*/ 28181 w 154995"/>
                  <a:gd name="connsiteY5" fmla="*/ 28211 h 42316"/>
                  <a:gd name="connsiteX6" fmla="*/ 126814 w 154995"/>
                  <a:gd name="connsiteY6" fmla="*/ 28211 h 42316"/>
                  <a:gd name="connsiteX7" fmla="*/ 126814 w 154995"/>
                  <a:gd name="connsiteY7" fmla="*/ 42317 h 42316"/>
                  <a:gd name="connsiteX8" fmla="*/ 154995 w 154995"/>
                  <a:gd name="connsiteY8" fmla="*/ 42317 h 42316"/>
                  <a:gd name="connsiteX9" fmla="*/ 154995 w 154995"/>
                  <a:gd name="connsiteY9" fmla="*/ 14106 h 42316"/>
                  <a:gd name="connsiteX10" fmla="*/ 140905 w 154995"/>
                  <a:gd name="connsiteY10" fmla="*/ 0 h 42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4995" h="42316">
                    <a:moveTo>
                      <a:pt x="140905" y="0"/>
                    </a:moveTo>
                    <a:lnTo>
                      <a:pt x="14090" y="0"/>
                    </a:lnTo>
                    <a:cubicBezTo>
                      <a:pt x="6305" y="0"/>
                      <a:pt x="0" y="6312"/>
                      <a:pt x="0" y="14106"/>
                    </a:cubicBezTo>
                    <a:lnTo>
                      <a:pt x="0" y="42317"/>
                    </a:lnTo>
                    <a:lnTo>
                      <a:pt x="28181" y="42317"/>
                    </a:lnTo>
                    <a:lnTo>
                      <a:pt x="28181" y="28211"/>
                    </a:lnTo>
                    <a:lnTo>
                      <a:pt x="126814" y="28211"/>
                    </a:lnTo>
                    <a:lnTo>
                      <a:pt x="126814" y="42317"/>
                    </a:lnTo>
                    <a:lnTo>
                      <a:pt x="154995" y="42317"/>
                    </a:lnTo>
                    <a:lnTo>
                      <a:pt x="154995" y="14106"/>
                    </a:lnTo>
                    <a:cubicBezTo>
                      <a:pt x="154995" y="6312"/>
                      <a:pt x="148690" y="0"/>
                      <a:pt x="140905" y="0"/>
                    </a:cubicBez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330" name="任意多边形: 形状 329"/>
              <p:cNvSpPr/>
              <p:nvPr/>
            </p:nvSpPr>
            <p:spPr>
              <a:xfrm>
                <a:off x="1711793" y="4420631"/>
                <a:ext cx="154995" cy="28211"/>
              </a:xfrm>
              <a:custGeom>
                <a:avLst/>
                <a:gdLst>
                  <a:gd name="connsiteX0" fmla="*/ 0 w 154995"/>
                  <a:gd name="connsiteY0" fmla="*/ 0 h 28211"/>
                  <a:gd name="connsiteX1" fmla="*/ 154995 w 154995"/>
                  <a:gd name="connsiteY1" fmla="*/ 0 h 28211"/>
                  <a:gd name="connsiteX2" fmla="*/ 154995 w 154995"/>
                  <a:gd name="connsiteY2" fmla="*/ 28211 h 28211"/>
                  <a:gd name="connsiteX3" fmla="*/ 0 w 154995"/>
                  <a:gd name="connsiteY3" fmla="*/ 28211 h 28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995" h="28211">
                    <a:moveTo>
                      <a:pt x="0" y="0"/>
                    </a:moveTo>
                    <a:lnTo>
                      <a:pt x="154995" y="0"/>
                    </a:lnTo>
                    <a:lnTo>
                      <a:pt x="154995" y="28211"/>
                    </a:lnTo>
                    <a:lnTo>
                      <a:pt x="0" y="28211"/>
                    </a:lnTo>
                    <a:close/>
                  </a:path>
                </a:pathLst>
              </a:custGeom>
              <a:grpFill/>
              <a:ln w="8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798" name="文本框 797"/>
            <p:cNvSpPr txBox="1"/>
            <p:nvPr/>
          </p:nvSpPr>
          <p:spPr>
            <a:xfrm>
              <a:off x="9736930" y="494419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grpSp>
        <p:nvGrpSpPr>
          <p:cNvPr id="2425" name="组合 2424"/>
          <p:cNvGrpSpPr/>
          <p:nvPr/>
        </p:nvGrpSpPr>
        <p:grpSpPr>
          <a:xfrm>
            <a:off x="1420790" y="4253179"/>
            <a:ext cx="1063158" cy="1063158"/>
            <a:chOff x="1420790" y="4405579"/>
            <a:chExt cx="1063158" cy="1063158"/>
          </a:xfrm>
        </p:grpSpPr>
        <p:sp>
          <p:nvSpPr>
            <p:cNvPr id="1757" name="Oval 22+"/>
            <p:cNvSpPr/>
            <p:nvPr/>
          </p:nvSpPr>
          <p:spPr>
            <a:xfrm>
              <a:off x="1420790" y="4405579"/>
              <a:ext cx="1063158" cy="1063158"/>
            </a:xfrm>
            <a:prstGeom prst="ellipse">
              <a:avLst/>
            </a:prstGeom>
            <a:solidFill>
              <a:schemeClr val="tx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grpSp>
          <p:nvGrpSpPr>
            <p:cNvPr id="2391" name="组合 2390"/>
            <p:cNvGrpSpPr/>
            <p:nvPr/>
          </p:nvGrpSpPr>
          <p:grpSpPr>
            <a:xfrm>
              <a:off x="1745677" y="4527508"/>
              <a:ext cx="413384" cy="416472"/>
              <a:chOff x="4754835" y="9461836"/>
              <a:chExt cx="455698" cy="455698"/>
            </a:xfrm>
            <a:solidFill>
              <a:schemeClr val="bg1">
                <a:lumMod val="75000"/>
                <a:lumOff val="25000"/>
              </a:schemeClr>
            </a:solidFill>
          </p:grpSpPr>
          <p:sp>
            <p:nvSpPr>
              <p:cNvPr id="2346" name="任意多边形: 形状 2345"/>
              <p:cNvSpPr/>
              <p:nvPr/>
            </p:nvSpPr>
            <p:spPr>
              <a:xfrm>
                <a:off x="4754835" y="9461836"/>
                <a:ext cx="455698" cy="455698"/>
              </a:xfrm>
              <a:custGeom>
                <a:avLst/>
                <a:gdLst>
                  <a:gd name="connsiteX0" fmla="*/ 802251 w 956530"/>
                  <a:gd name="connsiteY0" fmla="*/ 284105 h 956530"/>
                  <a:gd name="connsiteX1" fmla="*/ 929655 w 956530"/>
                  <a:gd name="connsiteY1" fmla="*/ 156717 h 956530"/>
                  <a:gd name="connsiteX2" fmla="*/ 956530 w 956530"/>
                  <a:gd name="connsiteY2" fmla="*/ 91796 h 956530"/>
                  <a:gd name="connsiteX3" fmla="*/ 864734 w 956530"/>
                  <a:gd name="connsiteY3" fmla="*/ 0 h 956530"/>
                  <a:gd name="connsiteX4" fmla="*/ 799814 w 956530"/>
                  <a:gd name="connsiteY4" fmla="*/ 26891 h 956530"/>
                  <a:gd name="connsiteX5" fmla="*/ 672441 w 956530"/>
                  <a:gd name="connsiteY5" fmla="*/ 154279 h 956530"/>
                  <a:gd name="connsiteX6" fmla="*/ 77140 w 956530"/>
                  <a:gd name="connsiteY6" fmla="*/ 154279 h 956530"/>
                  <a:gd name="connsiteX7" fmla="*/ 0 w 956530"/>
                  <a:gd name="connsiteY7" fmla="*/ 231419 h 956530"/>
                  <a:gd name="connsiteX8" fmla="*/ 0 w 956530"/>
                  <a:gd name="connsiteY8" fmla="*/ 879391 h 956530"/>
                  <a:gd name="connsiteX9" fmla="*/ 77140 w 956530"/>
                  <a:gd name="connsiteY9" fmla="*/ 956530 h 956530"/>
                  <a:gd name="connsiteX10" fmla="*/ 154279 w 956530"/>
                  <a:gd name="connsiteY10" fmla="*/ 956530 h 956530"/>
                  <a:gd name="connsiteX11" fmla="*/ 154279 w 956530"/>
                  <a:gd name="connsiteY11" fmla="*/ 833107 h 956530"/>
                  <a:gd name="connsiteX12" fmla="*/ 802251 w 956530"/>
                  <a:gd name="connsiteY12" fmla="*/ 833107 h 956530"/>
                  <a:gd name="connsiteX13" fmla="*/ 802251 w 956530"/>
                  <a:gd name="connsiteY13" fmla="*/ 663400 h 956530"/>
                  <a:gd name="connsiteX14" fmla="*/ 925674 w 956530"/>
                  <a:gd name="connsiteY14" fmla="*/ 663400 h 956530"/>
                  <a:gd name="connsiteX15" fmla="*/ 925674 w 956530"/>
                  <a:gd name="connsiteY15" fmla="*/ 570833 h 956530"/>
                  <a:gd name="connsiteX16" fmla="*/ 802251 w 956530"/>
                  <a:gd name="connsiteY16" fmla="*/ 570833 h 956530"/>
                  <a:gd name="connsiteX17" fmla="*/ 802251 w 956530"/>
                  <a:gd name="connsiteY17" fmla="*/ 539977 h 956530"/>
                  <a:gd name="connsiteX18" fmla="*/ 894819 w 956530"/>
                  <a:gd name="connsiteY18" fmla="*/ 539977 h 956530"/>
                  <a:gd name="connsiteX19" fmla="*/ 894819 w 956530"/>
                  <a:gd name="connsiteY19" fmla="*/ 447409 h 956530"/>
                  <a:gd name="connsiteX20" fmla="*/ 802251 w 956530"/>
                  <a:gd name="connsiteY20" fmla="*/ 447409 h 956530"/>
                  <a:gd name="connsiteX21" fmla="*/ 802251 w 956530"/>
                  <a:gd name="connsiteY21" fmla="*/ 416553 h 956530"/>
                  <a:gd name="connsiteX22" fmla="*/ 956530 w 956530"/>
                  <a:gd name="connsiteY22" fmla="*/ 416553 h 956530"/>
                  <a:gd name="connsiteX23" fmla="*/ 956530 w 956530"/>
                  <a:gd name="connsiteY23" fmla="*/ 323986 h 956530"/>
                  <a:gd name="connsiteX24" fmla="*/ 802251 w 956530"/>
                  <a:gd name="connsiteY24" fmla="*/ 323986 h 956530"/>
                  <a:gd name="connsiteX25" fmla="*/ 529902 w 956530"/>
                  <a:gd name="connsiteY25" fmla="*/ 475041 h 956530"/>
                  <a:gd name="connsiteX26" fmla="*/ 509908 w 956530"/>
                  <a:gd name="connsiteY26" fmla="*/ 508350 h 956530"/>
                  <a:gd name="connsiteX27" fmla="*/ 517668 w 956530"/>
                  <a:gd name="connsiteY27" fmla="*/ 527172 h 956530"/>
                  <a:gd name="connsiteX28" fmla="*/ 555405 w 956530"/>
                  <a:gd name="connsiteY28" fmla="*/ 536598 h 956530"/>
                  <a:gd name="connsiteX29" fmla="*/ 555405 w 956530"/>
                  <a:gd name="connsiteY29" fmla="*/ 605067 h 956530"/>
                  <a:gd name="connsiteX30" fmla="*/ 525336 w 956530"/>
                  <a:gd name="connsiteY30" fmla="*/ 612580 h 956530"/>
                  <a:gd name="connsiteX31" fmla="*/ 517097 w 956530"/>
                  <a:gd name="connsiteY31" fmla="*/ 615743 h 956530"/>
                  <a:gd name="connsiteX32" fmla="*/ 509908 w 956530"/>
                  <a:gd name="connsiteY32" fmla="*/ 633316 h 956530"/>
                  <a:gd name="connsiteX33" fmla="*/ 529902 w 956530"/>
                  <a:gd name="connsiteY33" fmla="*/ 666624 h 956530"/>
                  <a:gd name="connsiteX34" fmla="*/ 481490 w 956530"/>
                  <a:gd name="connsiteY34" fmla="*/ 715053 h 956530"/>
                  <a:gd name="connsiteX35" fmla="*/ 448196 w 956530"/>
                  <a:gd name="connsiteY35" fmla="*/ 695058 h 956530"/>
                  <a:gd name="connsiteX36" fmla="*/ 429374 w 956530"/>
                  <a:gd name="connsiteY36" fmla="*/ 702710 h 956530"/>
                  <a:gd name="connsiteX37" fmla="*/ 419932 w 956530"/>
                  <a:gd name="connsiteY37" fmla="*/ 740540 h 956530"/>
                  <a:gd name="connsiteX38" fmla="*/ 351463 w 956530"/>
                  <a:gd name="connsiteY38" fmla="*/ 740540 h 956530"/>
                  <a:gd name="connsiteX39" fmla="*/ 343950 w 956530"/>
                  <a:gd name="connsiteY39" fmla="*/ 710471 h 956530"/>
                  <a:gd name="connsiteX40" fmla="*/ 340818 w 956530"/>
                  <a:gd name="connsiteY40" fmla="*/ 702217 h 956530"/>
                  <a:gd name="connsiteX41" fmla="*/ 323199 w 956530"/>
                  <a:gd name="connsiteY41" fmla="*/ 695058 h 956530"/>
                  <a:gd name="connsiteX42" fmla="*/ 289906 w 956530"/>
                  <a:gd name="connsiteY42" fmla="*/ 715053 h 956530"/>
                  <a:gd name="connsiteX43" fmla="*/ 241493 w 956530"/>
                  <a:gd name="connsiteY43" fmla="*/ 666624 h 956530"/>
                  <a:gd name="connsiteX44" fmla="*/ 261488 w 956530"/>
                  <a:gd name="connsiteY44" fmla="*/ 633316 h 956530"/>
                  <a:gd name="connsiteX45" fmla="*/ 253774 w 956530"/>
                  <a:gd name="connsiteY45" fmla="*/ 614494 h 956530"/>
                  <a:gd name="connsiteX46" fmla="*/ 215991 w 956530"/>
                  <a:gd name="connsiteY46" fmla="*/ 605067 h 956530"/>
                  <a:gd name="connsiteX47" fmla="*/ 215991 w 956530"/>
                  <a:gd name="connsiteY47" fmla="*/ 536598 h 956530"/>
                  <a:gd name="connsiteX48" fmla="*/ 253727 w 956530"/>
                  <a:gd name="connsiteY48" fmla="*/ 527172 h 956530"/>
                  <a:gd name="connsiteX49" fmla="*/ 261488 w 956530"/>
                  <a:gd name="connsiteY49" fmla="*/ 508350 h 956530"/>
                  <a:gd name="connsiteX50" fmla="*/ 241493 w 956530"/>
                  <a:gd name="connsiteY50" fmla="*/ 475041 h 956530"/>
                  <a:gd name="connsiteX51" fmla="*/ 289906 w 956530"/>
                  <a:gd name="connsiteY51" fmla="*/ 426612 h 956530"/>
                  <a:gd name="connsiteX52" fmla="*/ 323199 w 956530"/>
                  <a:gd name="connsiteY52" fmla="*/ 446607 h 956530"/>
                  <a:gd name="connsiteX53" fmla="*/ 342021 w 956530"/>
                  <a:gd name="connsiteY53" fmla="*/ 438955 h 956530"/>
                  <a:gd name="connsiteX54" fmla="*/ 351463 w 956530"/>
                  <a:gd name="connsiteY54" fmla="*/ 401126 h 956530"/>
                  <a:gd name="connsiteX55" fmla="*/ 419932 w 956530"/>
                  <a:gd name="connsiteY55" fmla="*/ 401126 h 956530"/>
                  <a:gd name="connsiteX56" fmla="*/ 427446 w 956530"/>
                  <a:gd name="connsiteY56" fmla="*/ 431195 h 956530"/>
                  <a:gd name="connsiteX57" fmla="*/ 430577 w 956530"/>
                  <a:gd name="connsiteY57" fmla="*/ 439448 h 956530"/>
                  <a:gd name="connsiteX58" fmla="*/ 448196 w 956530"/>
                  <a:gd name="connsiteY58" fmla="*/ 446607 h 956530"/>
                  <a:gd name="connsiteX59" fmla="*/ 481490 w 956530"/>
                  <a:gd name="connsiteY59" fmla="*/ 426612 h 956530"/>
                  <a:gd name="connsiteX60" fmla="*/ 485131 w 956530"/>
                  <a:gd name="connsiteY60" fmla="*/ 430253 h 956530"/>
                  <a:gd name="connsiteX61" fmla="*/ 473374 w 956530"/>
                  <a:gd name="connsiteY61" fmla="*/ 483156 h 956530"/>
                  <a:gd name="connsiteX62" fmla="*/ 526277 w 956530"/>
                  <a:gd name="connsiteY62" fmla="*/ 471400 h 956530"/>
                  <a:gd name="connsiteX63" fmla="*/ 746927 w 956530"/>
                  <a:gd name="connsiteY63" fmla="*/ 123423 h 956530"/>
                  <a:gd name="connsiteX64" fmla="*/ 771395 w 956530"/>
                  <a:gd name="connsiteY64" fmla="*/ 98955 h 956530"/>
                  <a:gd name="connsiteX65" fmla="*/ 857576 w 956530"/>
                  <a:gd name="connsiteY65" fmla="*/ 185135 h 956530"/>
                  <a:gd name="connsiteX66" fmla="*/ 833107 w 956530"/>
                  <a:gd name="connsiteY66" fmla="*/ 209604 h 956530"/>
                  <a:gd name="connsiteX67" fmla="*/ 757294 w 956530"/>
                  <a:gd name="connsiteY67" fmla="*/ 177421 h 956530"/>
                  <a:gd name="connsiteX68" fmla="*/ 578547 w 956530"/>
                  <a:gd name="connsiteY68" fmla="*/ 356169 h 956530"/>
                  <a:gd name="connsiteX69" fmla="*/ 546364 w 956530"/>
                  <a:gd name="connsiteY69" fmla="*/ 323986 h 956530"/>
                  <a:gd name="connsiteX70" fmla="*/ 725112 w 956530"/>
                  <a:gd name="connsiteY70" fmla="*/ 145238 h 956530"/>
                  <a:gd name="connsiteX71" fmla="*/ 514012 w 956530"/>
                  <a:gd name="connsiteY71" fmla="*/ 442519 h 956530"/>
                  <a:gd name="connsiteX72" fmla="*/ 533512 w 956530"/>
                  <a:gd name="connsiteY72" fmla="*/ 354765 h 956530"/>
                  <a:gd name="connsiteX73" fmla="*/ 601766 w 956530"/>
                  <a:gd name="connsiteY73" fmla="*/ 423018 h 956530"/>
                  <a:gd name="connsiteX74" fmla="*/ 632544 w 956530"/>
                  <a:gd name="connsiteY74" fmla="*/ 410166 h 956530"/>
                  <a:gd name="connsiteX75" fmla="*/ 600362 w 956530"/>
                  <a:gd name="connsiteY75" fmla="*/ 377984 h 956530"/>
                  <a:gd name="connsiteX76" fmla="*/ 779109 w 956530"/>
                  <a:gd name="connsiteY76" fmla="*/ 199236 h 956530"/>
                  <a:gd name="connsiteX77" fmla="*/ 811292 w 956530"/>
                  <a:gd name="connsiteY77" fmla="*/ 231419 h 956530"/>
                  <a:gd name="connsiteX78" fmla="*/ 821644 w 956530"/>
                  <a:gd name="connsiteY78" fmla="*/ 48706 h 956530"/>
                  <a:gd name="connsiteX79" fmla="*/ 864734 w 956530"/>
                  <a:gd name="connsiteY79" fmla="*/ 30856 h 956530"/>
                  <a:gd name="connsiteX80" fmla="*/ 925674 w 956530"/>
                  <a:gd name="connsiteY80" fmla="*/ 91796 h 956530"/>
                  <a:gd name="connsiteX81" fmla="*/ 907824 w 956530"/>
                  <a:gd name="connsiteY81" fmla="*/ 134886 h 956530"/>
                  <a:gd name="connsiteX82" fmla="*/ 879391 w 956530"/>
                  <a:gd name="connsiteY82" fmla="*/ 163320 h 956530"/>
                  <a:gd name="connsiteX83" fmla="*/ 793210 w 956530"/>
                  <a:gd name="connsiteY83" fmla="*/ 77140 h 956530"/>
                  <a:gd name="connsiteX84" fmla="*/ 123423 w 956530"/>
                  <a:gd name="connsiteY84" fmla="*/ 925674 h 956530"/>
                  <a:gd name="connsiteX85" fmla="*/ 77140 w 956530"/>
                  <a:gd name="connsiteY85" fmla="*/ 925674 h 956530"/>
                  <a:gd name="connsiteX86" fmla="*/ 30856 w 956530"/>
                  <a:gd name="connsiteY86" fmla="*/ 879391 h 956530"/>
                  <a:gd name="connsiteX87" fmla="*/ 30856 w 956530"/>
                  <a:gd name="connsiteY87" fmla="*/ 293099 h 956530"/>
                  <a:gd name="connsiteX88" fmla="*/ 77140 w 956530"/>
                  <a:gd name="connsiteY88" fmla="*/ 308558 h 956530"/>
                  <a:gd name="connsiteX89" fmla="*/ 123423 w 956530"/>
                  <a:gd name="connsiteY89" fmla="*/ 308558 h 956530"/>
                  <a:gd name="connsiteX90" fmla="*/ 154279 w 956530"/>
                  <a:gd name="connsiteY90" fmla="*/ 802251 h 956530"/>
                  <a:gd name="connsiteX91" fmla="*/ 154279 w 956530"/>
                  <a:gd name="connsiteY91" fmla="*/ 277702 h 956530"/>
                  <a:gd name="connsiteX92" fmla="*/ 77140 w 956530"/>
                  <a:gd name="connsiteY92" fmla="*/ 277702 h 956530"/>
                  <a:gd name="connsiteX93" fmla="*/ 30856 w 956530"/>
                  <a:gd name="connsiteY93" fmla="*/ 231419 h 956530"/>
                  <a:gd name="connsiteX94" fmla="*/ 77140 w 956530"/>
                  <a:gd name="connsiteY94" fmla="*/ 185135 h 956530"/>
                  <a:gd name="connsiteX95" fmla="*/ 641585 w 956530"/>
                  <a:gd name="connsiteY95" fmla="*/ 185135 h 956530"/>
                  <a:gd name="connsiteX96" fmla="*/ 510463 w 956530"/>
                  <a:gd name="connsiteY96" fmla="*/ 316257 h 956530"/>
                  <a:gd name="connsiteX97" fmla="*/ 493060 w 956530"/>
                  <a:gd name="connsiteY97" fmla="*/ 394569 h 956530"/>
                  <a:gd name="connsiteX98" fmla="*/ 486272 w 956530"/>
                  <a:gd name="connsiteY98" fmla="*/ 387780 h 956530"/>
                  <a:gd name="connsiteX99" fmla="*/ 453349 w 956530"/>
                  <a:gd name="connsiteY99" fmla="*/ 407544 h 956530"/>
                  <a:gd name="connsiteX100" fmla="*/ 444031 w 956530"/>
                  <a:gd name="connsiteY100" fmla="*/ 370270 h 956530"/>
                  <a:gd name="connsiteX101" fmla="*/ 327365 w 956530"/>
                  <a:gd name="connsiteY101" fmla="*/ 370270 h 956530"/>
                  <a:gd name="connsiteX102" fmla="*/ 318062 w 956530"/>
                  <a:gd name="connsiteY102" fmla="*/ 407544 h 956530"/>
                  <a:gd name="connsiteX103" fmla="*/ 285139 w 956530"/>
                  <a:gd name="connsiteY103" fmla="*/ 387780 h 956530"/>
                  <a:gd name="connsiteX104" fmla="*/ 202646 w 956530"/>
                  <a:gd name="connsiteY104" fmla="*/ 470258 h 956530"/>
                  <a:gd name="connsiteX105" fmla="*/ 222409 w 956530"/>
                  <a:gd name="connsiteY105" fmla="*/ 503212 h 956530"/>
                  <a:gd name="connsiteX106" fmla="*/ 185135 w 956530"/>
                  <a:gd name="connsiteY106" fmla="*/ 512500 h 956530"/>
                  <a:gd name="connsiteX107" fmla="*/ 185135 w 956530"/>
                  <a:gd name="connsiteY107" fmla="*/ 629165 h 956530"/>
                  <a:gd name="connsiteX108" fmla="*/ 222409 w 956530"/>
                  <a:gd name="connsiteY108" fmla="*/ 638468 h 956530"/>
                  <a:gd name="connsiteX109" fmla="*/ 202646 w 956530"/>
                  <a:gd name="connsiteY109" fmla="*/ 671423 h 956530"/>
                  <a:gd name="connsiteX110" fmla="*/ 285139 w 956530"/>
                  <a:gd name="connsiteY110" fmla="*/ 753900 h 956530"/>
                  <a:gd name="connsiteX111" fmla="*/ 318062 w 956530"/>
                  <a:gd name="connsiteY111" fmla="*/ 734137 h 956530"/>
                  <a:gd name="connsiteX112" fmla="*/ 327365 w 956530"/>
                  <a:gd name="connsiteY112" fmla="*/ 771395 h 956530"/>
                  <a:gd name="connsiteX113" fmla="*/ 444031 w 956530"/>
                  <a:gd name="connsiteY113" fmla="*/ 771395 h 956530"/>
                  <a:gd name="connsiteX114" fmla="*/ 453334 w 956530"/>
                  <a:gd name="connsiteY114" fmla="*/ 734122 h 956530"/>
                  <a:gd name="connsiteX115" fmla="*/ 486257 w 956530"/>
                  <a:gd name="connsiteY115" fmla="*/ 753885 h 956530"/>
                  <a:gd name="connsiteX116" fmla="*/ 568750 w 956530"/>
                  <a:gd name="connsiteY116" fmla="*/ 671407 h 956530"/>
                  <a:gd name="connsiteX117" fmla="*/ 548987 w 956530"/>
                  <a:gd name="connsiteY117" fmla="*/ 638453 h 956530"/>
                  <a:gd name="connsiteX118" fmla="*/ 586260 w 956530"/>
                  <a:gd name="connsiteY118" fmla="*/ 629165 h 956530"/>
                  <a:gd name="connsiteX119" fmla="*/ 586260 w 956530"/>
                  <a:gd name="connsiteY119" fmla="*/ 512500 h 956530"/>
                  <a:gd name="connsiteX120" fmla="*/ 548987 w 956530"/>
                  <a:gd name="connsiteY120" fmla="*/ 503197 h 956530"/>
                  <a:gd name="connsiteX121" fmla="*/ 568750 w 956530"/>
                  <a:gd name="connsiteY121" fmla="*/ 470243 h 956530"/>
                  <a:gd name="connsiteX122" fmla="*/ 561962 w 956530"/>
                  <a:gd name="connsiteY122" fmla="*/ 463470 h 956530"/>
                  <a:gd name="connsiteX123" fmla="*/ 640258 w 956530"/>
                  <a:gd name="connsiteY123" fmla="*/ 446067 h 956530"/>
                  <a:gd name="connsiteX124" fmla="*/ 771395 w 956530"/>
                  <a:gd name="connsiteY124" fmla="*/ 314945 h 956530"/>
                  <a:gd name="connsiteX125" fmla="*/ 771395 w 956530"/>
                  <a:gd name="connsiteY125" fmla="*/ 802251 h 956530"/>
                  <a:gd name="connsiteX126" fmla="*/ 894819 w 956530"/>
                  <a:gd name="connsiteY126" fmla="*/ 601688 h 956530"/>
                  <a:gd name="connsiteX127" fmla="*/ 894819 w 956530"/>
                  <a:gd name="connsiteY127" fmla="*/ 632544 h 956530"/>
                  <a:gd name="connsiteX128" fmla="*/ 802251 w 956530"/>
                  <a:gd name="connsiteY128" fmla="*/ 632544 h 956530"/>
                  <a:gd name="connsiteX129" fmla="*/ 802251 w 956530"/>
                  <a:gd name="connsiteY129" fmla="*/ 601688 h 956530"/>
                  <a:gd name="connsiteX130" fmla="*/ 863963 w 956530"/>
                  <a:gd name="connsiteY130" fmla="*/ 478265 h 956530"/>
                  <a:gd name="connsiteX131" fmla="*/ 863963 w 956530"/>
                  <a:gd name="connsiteY131" fmla="*/ 509121 h 956530"/>
                  <a:gd name="connsiteX132" fmla="*/ 802251 w 956530"/>
                  <a:gd name="connsiteY132" fmla="*/ 509121 h 956530"/>
                  <a:gd name="connsiteX133" fmla="*/ 802251 w 956530"/>
                  <a:gd name="connsiteY133" fmla="*/ 478265 h 956530"/>
                  <a:gd name="connsiteX134" fmla="*/ 925674 w 956530"/>
                  <a:gd name="connsiteY134" fmla="*/ 354842 h 956530"/>
                  <a:gd name="connsiteX135" fmla="*/ 925674 w 956530"/>
                  <a:gd name="connsiteY135" fmla="*/ 385698 h 956530"/>
                  <a:gd name="connsiteX136" fmla="*/ 802251 w 956530"/>
                  <a:gd name="connsiteY136" fmla="*/ 385698 h 956530"/>
                  <a:gd name="connsiteX137" fmla="*/ 802251 w 956530"/>
                  <a:gd name="connsiteY137" fmla="*/ 354842 h 956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956530" h="956530">
                    <a:moveTo>
                      <a:pt x="802251" y="284105"/>
                    </a:moveTo>
                    <a:lnTo>
                      <a:pt x="929655" y="156717"/>
                    </a:lnTo>
                    <a:cubicBezTo>
                      <a:pt x="946980" y="139360"/>
                      <a:pt x="956530" y="116311"/>
                      <a:pt x="956530" y="91796"/>
                    </a:cubicBezTo>
                    <a:cubicBezTo>
                      <a:pt x="956530" y="41177"/>
                      <a:pt x="915353" y="0"/>
                      <a:pt x="864734" y="0"/>
                    </a:cubicBezTo>
                    <a:cubicBezTo>
                      <a:pt x="840219" y="0"/>
                      <a:pt x="817170" y="9550"/>
                      <a:pt x="799814" y="26891"/>
                    </a:cubicBezTo>
                    <a:lnTo>
                      <a:pt x="672441" y="154279"/>
                    </a:lnTo>
                    <a:lnTo>
                      <a:pt x="77140" y="154279"/>
                    </a:lnTo>
                    <a:cubicBezTo>
                      <a:pt x="34605" y="154279"/>
                      <a:pt x="0" y="188884"/>
                      <a:pt x="0" y="231419"/>
                    </a:cubicBezTo>
                    <a:lnTo>
                      <a:pt x="0" y="879391"/>
                    </a:lnTo>
                    <a:cubicBezTo>
                      <a:pt x="0" y="921925"/>
                      <a:pt x="34605" y="956530"/>
                      <a:pt x="77140" y="956530"/>
                    </a:cubicBezTo>
                    <a:lnTo>
                      <a:pt x="154279" y="956530"/>
                    </a:lnTo>
                    <a:lnTo>
                      <a:pt x="154279" y="833107"/>
                    </a:lnTo>
                    <a:lnTo>
                      <a:pt x="802251" y="833107"/>
                    </a:lnTo>
                    <a:lnTo>
                      <a:pt x="802251" y="663400"/>
                    </a:lnTo>
                    <a:lnTo>
                      <a:pt x="925674" y="663400"/>
                    </a:lnTo>
                    <a:lnTo>
                      <a:pt x="925674" y="570833"/>
                    </a:lnTo>
                    <a:lnTo>
                      <a:pt x="802251" y="570833"/>
                    </a:lnTo>
                    <a:lnTo>
                      <a:pt x="802251" y="539977"/>
                    </a:lnTo>
                    <a:lnTo>
                      <a:pt x="894819" y="539977"/>
                    </a:lnTo>
                    <a:lnTo>
                      <a:pt x="894819" y="447409"/>
                    </a:lnTo>
                    <a:lnTo>
                      <a:pt x="802251" y="447409"/>
                    </a:lnTo>
                    <a:lnTo>
                      <a:pt x="802251" y="416553"/>
                    </a:lnTo>
                    <a:lnTo>
                      <a:pt x="956530" y="416553"/>
                    </a:lnTo>
                    <a:lnTo>
                      <a:pt x="956530" y="323986"/>
                    </a:lnTo>
                    <a:lnTo>
                      <a:pt x="802251" y="323986"/>
                    </a:lnTo>
                    <a:close/>
                    <a:moveTo>
                      <a:pt x="529902" y="475041"/>
                    </a:moveTo>
                    <a:lnTo>
                      <a:pt x="509908" y="508350"/>
                    </a:lnTo>
                    <a:lnTo>
                      <a:pt x="517668" y="527172"/>
                    </a:lnTo>
                    <a:lnTo>
                      <a:pt x="555405" y="536598"/>
                    </a:lnTo>
                    <a:lnTo>
                      <a:pt x="555405" y="605067"/>
                    </a:lnTo>
                    <a:lnTo>
                      <a:pt x="525336" y="612580"/>
                    </a:lnTo>
                    <a:lnTo>
                      <a:pt x="517097" y="615743"/>
                    </a:lnTo>
                    <a:lnTo>
                      <a:pt x="509908" y="633316"/>
                    </a:lnTo>
                    <a:lnTo>
                      <a:pt x="529902" y="666624"/>
                    </a:lnTo>
                    <a:lnTo>
                      <a:pt x="481490" y="715053"/>
                    </a:lnTo>
                    <a:lnTo>
                      <a:pt x="448196" y="695058"/>
                    </a:lnTo>
                    <a:lnTo>
                      <a:pt x="429374" y="702710"/>
                    </a:lnTo>
                    <a:lnTo>
                      <a:pt x="419932" y="740540"/>
                    </a:lnTo>
                    <a:lnTo>
                      <a:pt x="351463" y="740540"/>
                    </a:lnTo>
                    <a:lnTo>
                      <a:pt x="343950" y="710471"/>
                    </a:lnTo>
                    <a:lnTo>
                      <a:pt x="340818" y="702217"/>
                    </a:lnTo>
                    <a:lnTo>
                      <a:pt x="323199" y="695058"/>
                    </a:lnTo>
                    <a:lnTo>
                      <a:pt x="289906" y="715053"/>
                    </a:lnTo>
                    <a:lnTo>
                      <a:pt x="241493" y="666624"/>
                    </a:lnTo>
                    <a:lnTo>
                      <a:pt x="261488" y="633316"/>
                    </a:lnTo>
                    <a:lnTo>
                      <a:pt x="253774" y="614494"/>
                    </a:lnTo>
                    <a:lnTo>
                      <a:pt x="215991" y="605067"/>
                    </a:lnTo>
                    <a:lnTo>
                      <a:pt x="215991" y="536598"/>
                    </a:lnTo>
                    <a:lnTo>
                      <a:pt x="253727" y="527172"/>
                    </a:lnTo>
                    <a:lnTo>
                      <a:pt x="261488" y="508350"/>
                    </a:lnTo>
                    <a:lnTo>
                      <a:pt x="241493" y="475041"/>
                    </a:lnTo>
                    <a:lnTo>
                      <a:pt x="289906" y="426612"/>
                    </a:lnTo>
                    <a:lnTo>
                      <a:pt x="323199" y="446607"/>
                    </a:lnTo>
                    <a:lnTo>
                      <a:pt x="342021" y="438955"/>
                    </a:lnTo>
                    <a:lnTo>
                      <a:pt x="351463" y="401126"/>
                    </a:lnTo>
                    <a:lnTo>
                      <a:pt x="419932" y="401126"/>
                    </a:lnTo>
                    <a:lnTo>
                      <a:pt x="427446" y="431195"/>
                    </a:lnTo>
                    <a:lnTo>
                      <a:pt x="430577" y="439448"/>
                    </a:lnTo>
                    <a:lnTo>
                      <a:pt x="448196" y="446607"/>
                    </a:lnTo>
                    <a:lnTo>
                      <a:pt x="481490" y="426612"/>
                    </a:lnTo>
                    <a:lnTo>
                      <a:pt x="485131" y="430253"/>
                    </a:lnTo>
                    <a:lnTo>
                      <a:pt x="473374" y="483156"/>
                    </a:lnTo>
                    <a:lnTo>
                      <a:pt x="526277" y="471400"/>
                    </a:lnTo>
                    <a:close/>
                    <a:moveTo>
                      <a:pt x="746927" y="123423"/>
                    </a:moveTo>
                    <a:lnTo>
                      <a:pt x="771395" y="98955"/>
                    </a:lnTo>
                    <a:lnTo>
                      <a:pt x="857576" y="185135"/>
                    </a:lnTo>
                    <a:lnTo>
                      <a:pt x="833107" y="209604"/>
                    </a:lnTo>
                    <a:close/>
                    <a:moveTo>
                      <a:pt x="757294" y="177421"/>
                    </a:moveTo>
                    <a:lnTo>
                      <a:pt x="578547" y="356169"/>
                    </a:lnTo>
                    <a:lnTo>
                      <a:pt x="546364" y="323986"/>
                    </a:lnTo>
                    <a:lnTo>
                      <a:pt x="725112" y="145238"/>
                    </a:lnTo>
                    <a:close/>
                    <a:moveTo>
                      <a:pt x="514012" y="442519"/>
                    </a:moveTo>
                    <a:lnTo>
                      <a:pt x="533512" y="354765"/>
                    </a:lnTo>
                    <a:lnTo>
                      <a:pt x="601766" y="423018"/>
                    </a:lnTo>
                    <a:close/>
                    <a:moveTo>
                      <a:pt x="632544" y="410166"/>
                    </a:moveTo>
                    <a:lnTo>
                      <a:pt x="600362" y="377984"/>
                    </a:lnTo>
                    <a:lnTo>
                      <a:pt x="779109" y="199236"/>
                    </a:lnTo>
                    <a:lnTo>
                      <a:pt x="811292" y="231419"/>
                    </a:lnTo>
                    <a:close/>
                    <a:moveTo>
                      <a:pt x="821644" y="48706"/>
                    </a:moveTo>
                    <a:cubicBezTo>
                      <a:pt x="833153" y="37197"/>
                      <a:pt x="848458" y="30856"/>
                      <a:pt x="864734" y="30856"/>
                    </a:cubicBezTo>
                    <a:cubicBezTo>
                      <a:pt x="898336" y="30856"/>
                      <a:pt x="925674" y="58194"/>
                      <a:pt x="925674" y="91796"/>
                    </a:cubicBezTo>
                    <a:cubicBezTo>
                      <a:pt x="925674" y="108072"/>
                      <a:pt x="919334" y="123377"/>
                      <a:pt x="907824" y="134886"/>
                    </a:cubicBezTo>
                    <a:lnTo>
                      <a:pt x="879391" y="163320"/>
                    </a:lnTo>
                    <a:lnTo>
                      <a:pt x="793210" y="77140"/>
                    </a:lnTo>
                    <a:close/>
                    <a:moveTo>
                      <a:pt x="123423" y="925674"/>
                    </a:moveTo>
                    <a:lnTo>
                      <a:pt x="77140" y="925674"/>
                    </a:lnTo>
                    <a:cubicBezTo>
                      <a:pt x="51622" y="925674"/>
                      <a:pt x="30856" y="904908"/>
                      <a:pt x="30856" y="879391"/>
                    </a:cubicBezTo>
                    <a:lnTo>
                      <a:pt x="30856" y="293099"/>
                    </a:lnTo>
                    <a:cubicBezTo>
                      <a:pt x="43754" y="302804"/>
                      <a:pt x="59783" y="308558"/>
                      <a:pt x="77140" y="308558"/>
                    </a:cubicBezTo>
                    <a:lnTo>
                      <a:pt x="123423" y="308558"/>
                    </a:lnTo>
                    <a:close/>
                    <a:moveTo>
                      <a:pt x="154279" y="802251"/>
                    </a:moveTo>
                    <a:lnTo>
                      <a:pt x="154279" y="277702"/>
                    </a:lnTo>
                    <a:lnTo>
                      <a:pt x="77140" y="277702"/>
                    </a:lnTo>
                    <a:cubicBezTo>
                      <a:pt x="51622" y="277702"/>
                      <a:pt x="30856" y="256936"/>
                      <a:pt x="30856" y="231419"/>
                    </a:cubicBezTo>
                    <a:cubicBezTo>
                      <a:pt x="30856" y="205901"/>
                      <a:pt x="51622" y="185135"/>
                      <a:pt x="77140" y="185135"/>
                    </a:cubicBezTo>
                    <a:lnTo>
                      <a:pt x="641585" y="185135"/>
                    </a:lnTo>
                    <a:lnTo>
                      <a:pt x="510463" y="316257"/>
                    </a:lnTo>
                    <a:lnTo>
                      <a:pt x="493060" y="394569"/>
                    </a:lnTo>
                    <a:lnTo>
                      <a:pt x="486272" y="387780"/>
                    </a:lnTo>
                    <a:lnTo>
                      <a:pt x="453349" y="407544"/>
                    </a:lnTo>
                    <a:lnTo>
                      <a:pt x="444031" y="370270"/>
                    </a:lnTo>
                    <a:lnTo>
                      <a:pt x="327365" y="370270"/>
                    </a:lnTo>
                    <a:lnTo>
                      <a:pt x="318062" y="407544"/>
                    </a:lnTo>
                    <a:lnTo>
                      <a:pt x="285139" y="387780"/>
                    </a:lnTo>
                    <a:lnTo>
                      <a:pt x="202646" y="470258"/>
                    </a:lnTo>
                    <a:lnTo>
                      <a:pt x="222409" y="503212"/>
                    </a:lnTo>
                    <a:lnTo>
                      <a:pt x="185135" y="512500"/>
                    </a:lnTo>
                    <a:lnTo>
                      <a:pt x="185135" y="629165"/>
                    </a:lnTo>
                    <a:lnTo>
                      <a:pt x="222409" y="638468"/>
                    </a:lnTo>
                    <a:lnTo>
                      <a:pt x="202646" y="671423"/>
                    </a:lnTo>
                    <a:lnTo>
                      <a:pt x="285139" y="753900"/>
                    </a:lnTo>
                    <a:lnTo>
                      <a:pt x="318062" y="734137"/>
                    </a:lnTo>
                    <a:lnTo>
                      <a:pt x="327365" y="771395"/>
                    </a:lnTo>
                    <a:lnTo>
                      <a:pt x="444031" y="771395"/>
                    </a:lnTo>
                    <a:lnTo>
                      <a:pt x="453334" y="734122"/>
                    </a:lnTo>
                    <a:lnTo>
                      <a:pt x="486257" y="753885"/>
                    </a:lnTo>
                    <a:lnTo>
                      <a:pt x="568750" y="671407"/>
                    </a:lnTo>
                    <a:lnTo>
                      <a:pt x="548987" y="638453"/>
                    </a:lnTo>
                    <a:lnTo>
                      <a:pt x="586260" y="629165"/>
                    </a:lnTo>
                    <a:lnTo>
                      <a:pt x="586260" y="512500"/>
                    </a:lnTo>
                    <a:lnTo>
                      <a:pt x="548987" y="503197"/>
                    </a:lnTo>
                    <a:lnTo>
                      <a:pt x="568750" y="470243"/>
                    </a:lnTo>
                    <a:lnTo>
                      <a:pt x="561962" y="463470"/>
                    </a:lnTo>
                    <a:lnTo>
                      <a:pt x="640258" y="446067"/>
                    </a:lnTo>
                    <a:lnTo>
                      <a:pt x="771395" y="314945"/>
                    </a:lnTo>
                    <a:lnTo>
                      <a:pt x="771395" y="802251"/>
                    </a:lnTo>
                    <a:close/>
                    <a:moveTo>
                      <a:pt x="894819" y="601688"/>
                    </a:moveTo>
                    <a:lnTo>
                      <a:pt x="894819" y="632544"/>
                    </a:lnTo>
                    <a:lnTo>
                      <a:pt x="802251" y="632544"/>
                    </a:lnTo>
                    <a:lnTo>
                      <a:pt x="802251" y="601688"/>
                    </a:lnTo>
                    <a:close/>
                    <a:moveTo>
                      <a:pt x="863963" y="478265"/>
                    </a:moveTo>
                    <a:lnTo>
                      <a:pt x="863963" y="509121"/>
                    </a:lnTo>
                    <a:lnTo>
                      <a:pt x="802251" y="509121"/>
                    </a:lnTo>
                    <a:lnTo>
                      <a:pt x="802251" y="478265"/>
                    </a:lnTo>
                    <a:close/>
                    <a:moveTo>
                      <a:pt x="925674" y="354842"/>
                    </a:moveTo>
                    <a:lnTo>
                      <a:pt x="925674" y="385698"/>
                    </a:lnTo>
                    <a:lnTo>
                      <a:pt x="802251" y="385698"/>
                    </a:lnTo>
                    <a:lnTo>
                      <a:pt x="802251" y="354842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7" name="任意多边形: 形状 2346"/>
              <p:cNvSpPr/>
              <p:nvPr/>
            </p:nvSpPr>
            <p:spPr>
              <a:xfrm>
                <a:off x="4887134" y="9682335"/>
                <a:ext cx="102899" cy="102899"/>
              </a:xfrm>
              <a:custGeom>
                <a:avLst/>
                <a:gdLst>
                  <a:gd name="connsiteX0" fmla="*/ 107995 w 215990"/>
                  <a:gd name="connsiteY0" fmla="*/ 0 h 215990"/>
                  <a:gd name="connsiteX1" fmla="*/ 0 w 215990"/>
                  <a:gd name="connsiteY1" fmla="*/ 107995 h 215990"/>
                  <a:gd name="connsiteX2" fmla="*/ 107995 w 215990"/>
                  <a:gd name="connsiteY2" fmla="*/ 215991 h 215990"/>
                  <a:gd name="connsiteX3" fmla="*/ 215991 w 215990"/>
                  <a:gd name="connsiteY3" fmla="*/ 107995 h 215990"/>
                  <a:gd name="connsiteX4" fmla="*/ 107995 w 215990"/>
                  <a:gd name="connsiteY4" fmla="*/ 0 h 215990"/>
                  <a:gd name="connsiteX5" fmla="*/ 107995 w 215990"/>
                  <a:gd name="connsiteY5" fmla="*/ 185135 h 215990"/>
                  <a:gd name="connsiteX6" fmla="*/ 30856 w 215990"/>
                  <a:gd name="connsiteY6" fmla="*/ 107995 h 215990"/>
                  <a:gd name="connsiteX7" fmla="*/ 107995 w 215990"/>
                  <a:gd name="connsiteY7" fmla="*/ 30856 h 215990"/>
                  <a:gd name="connsiteX8" fmla="*/ 185135 w 215990"/>
                  <a:gd name="connsiteY8" fmla="*/ 107995 h 215990"/>
                  <a:gd name="connsiteX9" fmla="*/ 107995 w 215990"/>
                  <a:gd name="connsiteY9" fmla="*/ 185135 h 215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990" h="215990">
                    <a:moveTo>
                      <a:pt x="107995" y="0"/>
                    </a:moveTo>
                    <a:cubicBezTo>
                      <a:pt x="48444" y="0"/>
                      <a:pt x="0" y="48459"/>
                      <a:pt x="0" y="107995"/>
                    </a:cubicBezTo>
                    <a:cubicBezTo>
                      <a:pt x="0" y="167532"/>
                      <a:pt x="48444" y="215991"/>
                      <a:pt x="107995" y="215991"/>
                    </a:cubicBezTo>
                    <a:cubicBezTo>
                      <a:pt x="167547" y="215991"/>
                      <a:pt x="215991" y="167532"/>
                      <a:pt x="215991" y="107995"/>
                    </a:cubicBezTo>
                    <a:cubicBezTo>
                      <a:pt x="215991" y="48459"/>
                      <a:pt x="167547" y="0"/>
                      <a:pt x="107995" y="0"/>
                    </a:cubicBezTo>
                    <a:close/>
                    <a:moveTo>
                      <a:pt x="107995" y="185135"/>
                    </a:moveTo>
                    <a:cubicBezTo>
                      <a:pt x="65461" y="185135"/>
                      <a:pt x="30856" y="150530"/>
                      <a:pt x="30856" y="107995"/>
                    </a:cubicBezTo>
                    <a:cubicBezTo>
                      <a:pt x="30856" y="65461"/>
                      <a:pt x="65461" y="30856"/>
                      <a:pt x="107995" y="30856"/>
                    </a:cubicBezTo>
                    <a:cubicBezTo>
                      <a:pt x="150530" y="30856"/>
                      <a:pt x="185135" y="65461"/>
                      <a:pt x="185135" y="107995"/>
                    </a:cubicBezTo>
                    <a:cubicBezTo>
                      <a:pt x="185135" y="150530"/>
                      <a:pt x="150530" y="185135"/>
                      <a:pt x="107995" y="185135"/>
                    </a:cubicBez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8" name="任意多边形: 形状 2347"/>
              <p:cNvSpPr/>
              <p:nvPr/>
            </p:nvSpPr>
            <p:spPr>
              <a:xfrm>
                <a:off x="4843034" y="9564735"/>
                <a:ext cx="124949" cy="14700"/>
              </a:xfrm>
              <a:custGeom>
                <a:avLst/>
                <a:gdLst>
                  <a:gd name="connsiteX0" fmla="*/ 0 w 262274"/>
                  <a:gd name="connsiteY0" fmla="*/ 0 h 30855"/>
                  <a:gd name="connsiteX1" fmla="*/ 262274 w 262274"/>
                  <a:gd name="connsiteY1" fmla="*/ 0 h 30855"/>
                  <a:gd name="connsiteX2" fmla="*/ 262274 w 262274"/>
                  <a:gd name="connsiteY2" fmla="*/ 30856 h 30855"/>
                  <a:gd name="connsiteX3" fmla="*/ 0 w 262274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274" h="30855">
                    <a:moveTo>
                      <a:pt x="0" y="0"/>
                    </a:moveTo>
                    <a:lnTo>
                      <a:pt x="262274" y="0"/>
                    </a:lnTo>
                    <a:lnTo>
                      <a:pt x="262274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49" name="任意多边形: 形状 2348"/>
              <p:cNvSpPr/>
              <p:nvPr/>
            </p:nvSpPr>
            <p:spPr>
              <a:xfrm>
                <a:off x="4953284" y="9594135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0" name="任意多边形: 形状 2349"/>
              <p:cNvSpPr/>
              <p:nvPr/>
            </p:nvSpPr>
            <p:spPr>
              <a:xfrm>
                <a:off x="4843034" y="9594135"/>
                <a:ext cx="95549" cy="14700"/>
              </a:xfrm>
              <a:custGeom>
                <a:avLst/>
                <a:gdLst>
                  <a:gd name="connsiteX0" fmla="*/ 0 w 200562"/>
                  <a:gd name="connsiteY0" fmla="*/ 0 h 30855"/>
                  <a:gd name="connsiteX1" fmla="*/ 200563 w 200562"/>
                  <a:gd name="connsiteY1" fmla="*/ 0 h 30855"/>
                  <a:gd name="connsiteX2" fmla="*/ 200563 w 200562"/>
                  <a:gd name="connsiteY2" fmla="*/ 30856 h 30855"/>
                  <a:gd name="connsiteX3" fmla="*/ 0 w 200562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562" h="30855">
                    <a:moveTo>
                      <a:pt x="0" y="0"/>
                    </a:moveTo>
                    <a:lnTo>
                      <a:pt x="200563" y="0"/>
                    </a:lnTo>
                    <a:lnTo>
                      <a:pt x="200563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1" name="任意多边形: 形状 2350"/>
              <p:cNvSpPr/>
              <p:nvPr/>
            </p:nvSpPr>
            <p:spPr>
              <a:xfrm>
                <a:off x="5063533" y="9733785"/>
                <a:ext cx="44100" cy="95549"/>
              </a:xfrm>
              <a:custGeom>
                <a:avLst/>
                <a:gdLst>
                  <a:gd name="connsiteX0" fmla="*/ 61712 w 92567"/>
                  <a:gd name="connsiteY0" fmla="*/ 169707 h 200562"/>
                  <a:gd name="connsiteX1" fmla="*/ 0 w 92567"/>
                  <a:gd name="connsiteY1" fmla="*/ 169707 h 200562"/>
                  <a:gd name="connsiteX2" fmla="*/ 0 w 92567"/>
                  <a:gd name="connsiteY2" fmla="*/ 200563 h 200562"/>
                  <a:gd name="connsiteX3" fmla="*/ 92567 w 92567"/>
                  <a:gd name="connsiteY3" fmla="*/ 200563 h 200562"/>
                  <a:gd name="connsiteX4" fmla="*/ 92567 w 92567"/>
                  <a:gd name="connsiteY4" fmla="*/ 0 h 200562"/>
                  <a:gd name="connsiteX5" fmla="*/ 61712 w 92567"/>
                  <a:gd name="connsiteY5" fmla="*/ 0 h 200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567" h="200562">
                    <a:moveTo>
                      <a:pt x="61712" y="169707"/>
                    </a:moveTo>
                    <a:lnTo>
                      <a:pt x="0" y="169707"/>
                    </a:lnTo>
                    <a:lnTo>
                      <a:pt x="0" y="200563"/>
                    </a:lnTo>
                    <a:lnTo>
                      <a:pt x="92567" y="200563"/>
                    </a:lnTo>
                    <a:lnTo>
                      <a:pt x="92567" y="0"/>
                    </a:lnTo>
                    <a:lnTo>
                      <a:pt x="61712" y="0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2" name="任意多边形: 形状 2351"/>
              <p:cNvSpPr/>
              <p:nvPr/>
            </p:nvSpPr>
            <p:spPr>
              <a:xfrm>
                <a:off x="5092933" y="9704385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3" name="任意多边形: 形状 2352"/>
              <p:cNvSpPr/>
              <p:nvPr/>
            </p:nvSpPr>
            <p:spPr>
              <a:xfrm>
                <a:off x="5092933" y="9674985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4" name="任意多边形: 形状 2353"/>
              <p:cNvSpPr/>
              <p:nvPr/>
            </p:nvSpPr>
            <p:spPr>
              <a:xfrm>
                <a:off x="4784235" y="987343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5" name="任意多边形: 形状 2354"/>
              <p:cNvSpPr/>
              <p:nvPr/>
            </p:nvSpPr>
            <p:spPr>
              <a:xfrm>
                <a:off x="4784235" y="984403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2356" name="任意多边形: 形状 2355"/>
              <p:cNvSpPr/>
              <p:nvPr/>
            </p:nvSpPr>
            <p:spPr>
              <a:xfrm>
                <a:off x="4784235" y="9814634"/>
                <a:ext cx="14700" cy="14700"/>
              </a:xfrm>
              <a:custGeom>
                <a:avLst/>
                <a:gdLst>
                  <a:gd name="connsiteX0" fmla="*/ 0 w 30855"/>
                  <a:gd name="connsiteY0" fmla="*/ 0 h 30855"/>
                  <a:gd name="connsiteX1" fmla="*/ 30856 w 30855"/>
                  <a:gd name="connsiteY1" fmla="*/ 0 h 30855"/>
                  <a:gd name="connsiteX2" fmla="*/ 30856 w 30855"/>
                  <a:gd name="connsiteY2" fmla="*/ 30856 h 30855"/>
                  <a:gd name="connsiteX3" fmla="*/ 0 w 30855"/>
                  <a:gd name="connsiteY3" fmla="*/ 30856 h 30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855" h="30855">
                    <a:moveTo>
                      <a:pt x="0" y="0"/>
                    </a:moveTo>
                    <a:lnTo>
                      <a:pt x="30856" y="0"/>
                    </a:lnTo>
                    <a:lnTo>
                      <a:pt x="30856" y="30856"/>
                    </a:lnTo>
                    <a:lnTo>
                      <a:pt x="0" y="30856"/>
                    </a:lnTo>
                    <a:close/>
                  </a:path>
                </a:pathLst>
              </a:custGeom>
              <a:grpFill/>
              <a:ln w="153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</p:grpSp>
        <p:sp>
          <p:nvSpPr>
            <p:cNvPr id="1759" name="文本框 1758"/>
            <p:cNvSpPr txBox="1"/>
            <p:nvPr/>
          </p:nvSpPr>
          <p:spPr>
            <a:xfrm>
              <a:off x="1449668" y="4944194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要點標籤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</p:grpSp>
      <p:cxnSp>
        <p:nvCxnSpPr>
          <p:cNvPr id="2317" name="直接连接符 2316"/>
          <p:cNvCxnSpPr/>
          <p:nvPr/>
        </p:nvCxnSpPr>
        <p:spPr>
          <a:xfrm flipH="1">
            <a:off x="8624042" y="2383860"/>
            <a:ext cx="722457" cy="329462"/>
          </a:xfrm>
          <a:prstGeom prst="line">
            <a:avLst/>
          </a:prstGeom>
          <a:ln w="9525" cap="rnd">
            <a:solidFill>
              <a:srgbClr val="F9E30F"/>
            </a:solidFill>
            <a:prstDash val="lgDash"/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8" name="直接连接符 2317"/>
          <p:cNvCxnSpPr/>
          <p:nvPr/>
        </p:nvCxnSpPr>
        <p:spPr>
          <a:xfrm>
            <a:off x="8543017" y="4169515"/>
            <a:ext cx="722457" cy="329462"/>
          </a:xfrm>
          <a:prstGeom prst="line">
            <a:avLst/>
          </a:prstGeom>
          <a:ln w="9525" cap="rnd">
            <a:solidFill>
              <a:srgbClr val="F9E30F"/>
            </a:solidFill>
            <a:prstDash val="lgDash"/>
            <a:round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3" name="直接连接符 2302"/>
          <p:cNvCxnSpPr/>
          <p:nvPr/>
        </p:nvCxnSpPr>
        <p:spPr>
          <a:xfrm>
            <a:off x="2803751" y="2383860"/>
            <a:ext cx="722457" cy="329462"/>
          </a:xfrm>
          <a:prstGeom prst="line">
            <a:avLst/>
          </a:prstGeom>
          <a:ln w="9525" cap="rnd">
            <a:solidFill>
              <a:srgbClr val="01DFA0"/>
            </a:solidFill>
            <a:prstDash val="lgDash"/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6" name="直接连接符 2315"/>
          <p:cNvCxnSpPr/>
          <p:nvPr/>
        </p:nvCxnSpPr>
        <p:spPr>
          <a:xfrm flipH="1">
            <a:off x="2722726" y="4169515"/>
            <a:ext cx="722457" cy="329462"/>
          </a:xfrm>
          <a:prstGeom prst="line">
            <a:avLst/>
          </a:prstGeom>
          <a:ln w="9525" cap="rnd">
            <a:solidFill>
              <a:srgbClr val="01DFA0"/>
            </a:solidFill>
            <a:prstDash val="lgDash"/>
            <a:round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9" name="直接连接符 2318"/>
          <p:cNvCxnSpPr/>
          <p:nvPr/>
        </p:nvCxnSpPr>
        <p:spPr>
          <a:xfrm flipH="1">
            <a:off x="2549852" y="3429000"/>
            <a:ext cx="742428" cy="0"/>
          </a:xfrm>
          <a:prstGeom prst="line">
            <a:avLst/>
          </a:prstGeom>
          <a:ln w="9525" cap="rnd">
            <a:solidFill>
              <a:srgbClr val="01DFA0"/>
            </a:solidFill>
            <a:prstDash val="lgDash"/>
            <a:round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9" name="直接连接符 2328"/>
          <p:cNvCxnSpPr/>
          <p:nvPr/>
        </p:nvCxnSpPr>
        <p:spPr>
          <a:xfrm flipH="1">
            <a:off x="8829471" y="3429000"/>
            <a:ext cx="742428" cy="0"/>
          </a:xfrm>
          <a:prstGeom prst="line">
            <a:avLst/>
          </a:prstGeom>
          <a:ln w="9525" cap="rnd">
            <a:solidFill>
              <a:srgbClr val="F9E30F"/>
            </a:solidFill>
            <a:prstDash val="lgDash"/>
            <a:round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0" name="文本框 2329"/>
          <p:cNvSpPr txBox="1"/>
          <p:nvPr/>
        </p:nvSpPr>
        <p:spPr>
          <a:xfrm>
            <a:off x="3541455" y="5913625"/>
            <a:ext cx="51090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此處可以放入對上述圖表的總結概括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357" name="文本框 2356"/>
          <p:cNvSpPr txBox="1"/>
          <p:nvPr/>
        </p:nvSpPr>
        <p:spPr>
          <a:xfrm>
            <a:off x="6867512" y="3570425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要點標籤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360" name="Oval 22+"/>
          <p:cNvSpPr/>
          <p:nvPr/>
        </p:nvSpPr>
        <p:spPr>
          <a:xfrm>
            <a:off x="1420790" y="1541663"/>
            <a:ext cx="1063158" cy="1063158"/>
          </a:xfrm>
          <a:prstGeom prst="ellipse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00" name="图形 6"/>
          <p:cNvGrpSpPr/>
          <p:nvPr/>
        </p:nvGrpSpPr>
        <p:grpSpPr>
          <a:xfrm>
            <a:off x="1758801" y="1694593"/>
            <a:ext cx="387136" cy="390030"/>
            <a:chOff x="2193385" y="796970"/>
            <a:chExt cx="994941" cy="994955"/>
          </a:xfrm>
          <a:solidFill>
            <a:schemeClr val="bg1">
              <a:lumMod val="75000"/>
              <a:lumOff val="25000"/>
            </a:schemeClr>
          </a:solidFill>
        </p:grpSpPr>
        <p:sp>
          <p:nvSpPr>
            <p:cNvPr id="201" name="任意多边形: 形状 200"/>
            <p:cNvSpPr/>
            <p:nvPr/>
          </p:nvSpPr>
          <p:spPr>
            <a:xfrm>
              <a:off x="2771092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2" name="任意多边形: 形状 201"/>
            <p:cNvSpPr/>
            <p:nvPr/>
          </p:nvSpPr>
          <p:spPr>
            <a:xfrm>
              <a:off x="2899473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3" name="任意多边形: 形状 202"/>
            <p:cNvSpPr/>
            <p:nvPr/>
          </p:nvSpPr>
          <p:spPr>
            <a:xfrm>
              <a:off x="3027852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4" name="任意多边形: 形状 203"/>
            <p:cNvSpPr/>
            <p:nvPr/>
          </p:nvSpPr>
          <p:spPr>
            <a:xfrm>
              <a:off x="2771092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5" name="任意多边形: 形状 204"/>
            <p:cNvSpPr/>
            <p:nvPr/>
          </p:nvSpPr>
          <p:spPr>
            <a:xfrm>
              <a:off x="2899473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6" name="任意多边形: 形状 205"/>
            <p:cNvSpPr/>
            <p:nvPr/>
          </p:nvSpPr>
          <p:spPr>
            <a:xfrm>
              <a:off x="3027852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7" name="任意多边形: 形状 206"/>
            <p:cNvSpPr/>
            <p:nvPr/>
          </p:nvSpPr>
          <p:spPr>
            <a:xfrm>
              <a:off x="2771092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8" name="任意多边形: 形状 207"/>
            <p:cNvSpPr/>
            <p:nvPr/>
          </p:nvSpPr>
          <p:spPr>
            <a:xfrm>
              <a:off x="2899473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9" name="任意多边形: 形状 208"/>
            <p:cNvSpPr/>
            <p:nvPr/>
          </p:nvSpPr>
          <p:spPr>
            <a:xfrm>
              <a:off x="3027852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0" name="任意多边形: 形状 209"/>
            <p:cNvSpPr/>
            <p:nvPr/>
          </p:nvSpPr>
          <p:spPr>
            <a:xfrm>
              <a:off x="2193385" y="796970"/>
              <a:ext cx="994941" cy="994955"/>
            </a:xfrm>
            <a:custGeom>
              <a:avLst/>
              <a:gdLst>
                <a:gd name="connsiteX0" fmla="*/ 914722 w 994960"/>
                <a:gd name="connsiteY0" fmla="*/ 320955 h 994961"/>
                <a:gd name="connsiteX1" fmla="*/ 706101 w 994960"/>
                <a:gd name="connsiteY1" fmla="*/ 320955 h 994961"/>
                <a:gd name="connsiteX2" fmla="*/ 706101 w 994960"/>
                <a:gd name="connsiteY2" fmla="*/ 80239 h 994961"/>
                <a:gd name="connsiteX3" fmla="*/ 625862 w 994960"/>
                <a:gd name="connsiteY3" fmla="*/ 0 h 994961"/>
                <a:gd name="connsiteX4" fmla="*/ 80239 w 994960"/>
                <a:gd name="connsiteY4" fmla="*/ 0 h 994961"/>
                <a:gd name="connsiteX5" fmla="*/ 0 w 994960"/>
                <a:gd name="connsiteY5" fmla="*/ 80239 h 994961"/>
                <a:gd name="connsiteX6" fmla="*/ 0 w 994960"/>
                <a:gd name="connsiteY6" fmla="*/ 353051 h 994961"/>
                <a:gd name="connsiteX7" fmla="*/ 128382 w 994960"/>
                <a:gd name="connsiteY7" fmla="*/ 353051 h 994961"/>
                <a:gd name="connsiteX8" fmla="*/ 128382 w 994960"/>
                <a:gd name="connsiteY8" fmla="*/ 754245 h 994961"/>
                <a:gd name="connsiteX9" fmla="*/ 208621 w 994960"/>
                <a:gd name="connsiteY9" fmla="*/ 834484 h 994961"/>
                <a:gd name="connsiteX10" fmla="*/ 513528 w 994960"/>
                <a:gd name="connsiteY10" fmla="*/ 834484 h 994961"/>
                <a:gd name="connsiteX11" fmla="*/ 513528 w 994960"/>
                <a:gd name="connsiteY11" fmla="*/ 914723 h 994961"/>
                <a:gd name="connsiteX12" fmla="*/ 593767 w 994960"/>
                <a:gd name="connsiteY12" fmla="*/ 994962 h 994961"/>
                <a:gd name="connsiteX13" fmla="*/ 914722 w 994960"/>
                <a:gd name="connsiteY13" fmla="*/ 994962 h 994961"/>
                <a:gd name="connsiteX14" fmla="*/ 994961 w 994960"/>
                <a:gd name="connsiteY14" fmla="*/ 914723 h 994961"/>
                <a:gd name="connsiteX15" fmla="*/ 994961 w 994960"/>
                <a:gd name="connsiteY15" fmla="*/ 401194 h 994961"/>
                <a:gd name="connsiteX16" fmla="*/ 914722 w 994960"/>
                <a:gd name="connsiteY16" fmla="*/ 320955 h 994961"/>
                <a:gd name="connsiteX17" fmla="*/ 128382 w 994960"/>
                <a:gd name="connsiteY17" fmla="*/ 320955 h 994961"/>
                <a:gd name="connsiteX18" fmla="*/ 32096 w 994960"/>
                <a:gd name="connsiteY18" fmla="*/ 320955 h 994961"/>
                <a:gd name="connsiteX19" fmla="*/ 32096 w 994960"/>
                <a:gd name="connsiteY19" fmla="*/ 80239 h 994961"/>
                <a:gd name="connsiteX20" fmla="*/ 80239 w 994960"/>
                <a:gd name="connsiteY20" fmla="*/ 32096 h 994961"/>
                <a:gd name="connsiteX21" fmla="*/ 128382 w 994960"/>
                <a:gd name="connsiteY21" fmla="*/ 80239 h 994961"/>
                <a:gd name="connsiteX22" fmla="*/ 272395 w 994960"/>
                <a:gd name="connsiteY22" fmla="*/ 802388 h 994961"/>
                <a:gd name="connsiteX23" fmla="*/ 288860 w 994960"/>
                <a:gd name="connsiteY23" fmla="*/ 754245 h 994961"/>
                <a:gd name="connsiteX24" fmla="*/ 288860 w 994960"/>
                <a:gd name="connsiteY24" fmla="*/ 706102 h 994961"/>
                <a:gd name="connsiteX25" fmla="*/ 513528 w 994960"/>
                <a:gd name="connsiteY25" fmla="*/ 706102 h 994961"/>
                <a:gd name="connsiteX26" fmla="*/ 513528 w 994960"/>
                <a:gd name="connsiteY26" fmla="*/ 802388 h 994961"/>
                <a:gd name="connsiteX27" fmla="*/ 513528 w 994960"/>
                <a:gd name="connsiteY27" fmla="*/ 401194 h 994961"/>
                <a:gd name="connsiteX28" fmla="*/ 513528 w 994960"/>
                <a:gd name="connsiteY28" fmla="*/ 674006 h 994961"/>
                <a:gd name="connsiteX29" fmla="*/ 256764 w 994960"/>
                <a:gd name="connsiteY29" fmla="*/ 674006 h 994961"/>
                <a:gd name="connsiteX30" fmla="*/ 256764 w 994960"/>
                <a:gd name="connsiteY30" fmla="*/ 754245 h 994961"/>
                <a:gd name="connsiteX31" fmla="*/ 208621 w 994960"/>
                <a:gd name="connsiteY31" fmla="*/ 802388 h 994961"/>
                <a:gd name="connsiteX32" fmla="*/ 160478 w 994960"/>
                <a:gd name="connsiteY32" fmla="*/ 754245 h 994961"/>
                <a:gd name="connsiteX33" fmla="*/ 160478 w 994960"/>
                <a:gd name="connsiteY33" fmla="*/ 80239 h 994961"/>
                <a:gd name="connsiteX34" fmla="*/ 144013 w 994960"/>
                <a:gd name="connsiteY34" fmla="*/ 32096 h 994961"/>
                <a:gd name="connsiteX35" fmla="*/ 625862 w 994960"/>
                <a:gd name="connsiteY35" fmla="*/ 32096 h 994961"/>
                <a:gd name="connsiteX36" fmla="*/ 674006 w 994960"/>
                <a:gd name="connsiteY36" fmla="*/ 80239 h 994961"/>
                <a:gd name="connsiteX37" fmla="*/ 674006 w 994960"/>
                <a:gd name="connsiteY37" fmla="*/ 320955 h 994961"/>
                <a:gd name="connsiteX38" fmla="*/ 593767 w 994960"/>
                <a:gd name="connsiteY38" fmla="*/ 320955 h 994961"/>
                <a:gd name="connsiteX39" fmla="*/ 513528 w 994960"/>
                <a:gd name="connsiteY39" fmla="*/ 401194 h 994961"/>
                <a:gd name="connsiteX40" fmla="*/ 962865 w 994960"/>
                <a:gd name="connsiteY40" fmla="*/ 914723 h 994961"/>
                <a:gd name="connsiteX41" fmla="*/ 914722 w 994960"/>
                <a:gd name="connsiteY41" fmla="*/ 962866 h 994961"/>
                <a:gd name="connsiteX42" fmla="*/ 593767 w 994960"/>
                <a:gd name="connsiteY42" fmla="*/ 962866 h 994961"/>
                <a:gd name="connsiteX43" fmla="*/ 545624 w 994960"/>
                <a:gd name="connsiteY43" fmla="*/ 914723 h 994961"/>
                <a:gd name="connsiteX44" fmla="*/ 545624 w 994960"/>
                <a:gd name="connsiteY44" fmla="*/ 401194 h 994961"/>
                <a:gd name="connsiteX45" fmla="*/ 593767 w 994960"/>
                <a:gd name="connsiteY45" fmla="*/ 353051 h 994961"/>
                <a:gd name="connsiteX46" fmla="*/ 914722 w 994960"/>
                <a:gd name="connsiteY46" fmla="*/ 353051 h 994961"/>
                <a:gd name="connsiteX47" fmla="*/ 962865 w 994960"/>
                <a:gd name="connsiteY47" fmla="*/ 401194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94960" h="994961">
                  <a:moveTo>
                    <a:pt x="914722" y="320955"/>
                  </a:moveTo>
                  <a:lnTo>
                    <a:pt x="706101" y="320955"/>
                  </a:lnTo>
                  <a:lnTo>
                    <a:pt x="706101" y="80239"/>
                  </a:lnTo>
                  <a:cubicBezTo>
                    <a:pt x="706101" y="35995"/>
                    <a:pt x="670106" y="0"/>
                    <a:pt x="625862" y="0"/>
                  </a:cubicBezTo>
                  <a:lnTo>
                    <a:pt x="80239" y="0"/>
                  </a:lnTo>
                  <a:cubicBezTo>
                    <a:pt x="35995" y="0"/>
                    <a:pt x="0" y="35995"/>
                    <a:pt x="0" y="80239"/>
                  </a:cubicBezTo>
                  <a:lnTo>
                    <a:pt x="0" y="353051"/>
                  </a:lnTo>
                  <a:lnTo>
                    <a:pt x="128382" y="353051"/>
                  </a:lnTo>
                  <a:lnTo>
                    <a:pt x="128382" y="754245"/>
                  </a:lnTo>
                  <a:cubicBezTo>
                    <a:pt x="128382" y="798489"/>
                    <a:pt x="164377" y="834484"/>
                    <a:pt x="208621" y="834484"/>
                  </a:cubicBezTo>
                  <a:lnTo>
                    <a:pt x="513528" y="834484"/>
                  </a:lnTo>
                  <a:lnTo>
                    <a:pt x="513528" y="914723"/>
                  </a:lnTo>
                  <a:cubicBezTo>
                    <a:pt x="513528" y="958966"/>
                    <a:pt x="549523" y="994962"/>
                    <a:pt x="593767" y="994962"/>
                  </a:cubicBezTo>
                  <a:lnTo>
                    <a:pt x="914722" y="994962"/>
                  </a:lnTo>
                  <a:cubicBezTo>
                    <a:pt x="958965" y="994962"/>
                    <a:pt x="994961" y="958966"/>
                    <a:pt x="994961" y="914723"/>
                  </a:cubicBezTo>
                  <a:lnTo>
                    <a:pt x="994961" y="401194"/>
                  </a:lnTo>
                  <a:cubicBezTo>
                    <a:pt x="994961" y="356950"/>
                    <a:pt x="958965" y="320955"/>
                    <a:pt x="914722" y="320955"/>
                  </a:cubicBezTo>
                  <a:close/>
                  <a:moveTo>
                    <a:pt x="128382" y="320955"/>
                  </a:moveTo>
                  <a:lnTo>
                    <a:pt x="32096" y="320955"/>
                  </a:lnTo>
                  <a:lnTo>
                    <a:pt x="32096" y="80239"/>
                  </a:lnTo>
                  <a:cubicBezTo>
                    <a:pt x="32096" y="53696"/>
                    <a:pt x="53696" y="32096"/>
                    <a:pt x="80239" y="32096"/>
                  </a:cubicBezTo>
                  <a:cubicBezTo>
                    <a:pt x="106782" y="32096"/>
                    <a:pt x="128382" y="53696"/>
                    <a:pt x="128382" y="80239"/>
                  </a:cubicBezTo>
                  <a:close/>
                  <a:moveTo>
                    <a:pt x="272395" y="802388"/>
                  </a:moveTo>
                  <a:cubicBezTo>
                    <a:pt x="282585" y="788940"/>
                    <a:pt x="288860" y="772379"/>
                    <a:pt x="288860" y="754245"/>
                  </a:cubicBezTo>
                  <a:lnTo>
                    <a:pt x="288860" y="706102"/>
                  </a:lnTo>
                  <a:lnTo>
                    <a:pt x="513528" y="706102"/>
                  </a:lnTo>
                  <a:lnTo>
                    <a:pt x="513528" y="802388"/>
                  </a:lnTo>
                  <a:close/>
                  <a:moveTo>
                    <a:pt x="513528" y="401194"/>
                  </a:moveTo>
                  <a:lnTo>
                    <a:pt x="513528" y="674006"/>
                  </a:lnTo>
                  <a:lnTo>
                    <a:pt x="256764" y="674006"/>
                  </a:lnTo>
                  <a:lnTo>
                    <a:pt x="256764" y="754245"/>
                  </a:lnTo>
                  <a:cubicBezTo>
                    <a:pt x="256764" y="780788"/>
                    <a:pt x="235164" y="802388"/>
                    <a:pt x="208621" y="802388"/>
                  </a:cubicBezTo>
                  <a:cubicBezTo>
                    <a:pt x="182078" y="802388"/>
                    <a:pt x="160478" y="780788"/>
                    <a:pt x="160478" y="754245"/>
                  </a:cubicBezTo>
                  <a:lnTo>
                    <a:pt x="160478" y="80239"/>
                  </a:lnTo>
                  <a:cubicBezTo>
                    <a:pt x="160478" y="62105"/>
                    <a:pt x="154203" y="45544"/>
                    <a:pt x="144013" y="32096"/>
                  </a:cubicBezTo>
                  <a:lnTo>
                    <a:pt x="625862" y="32096"/>
                  </a:lnTo>
                  <a:cubicBezTo>
                    <a:pt x="652405" y="32096"/>
                    <a:pt x="674006" y="53696"/>
                    <a:pt x="674006" y="80239"/>
                  </a:cubicBezTo>
                  <a:lnTo>
                    <a:pt x="674006" y="320955"/>
                  </a:lnTo>
                  <a:lnTo>
                    <a:pt x="593767" y="320955"/>
                  </a:lnTo>
                  <a:cubicBezTo>
                    <a:pt x="549523" y="320955"/>
                    <a:pt x="513528" y="356950"/>
                    <a:pt x="513528" y="401194"/>
                  </a:cubicBezTo>
                  <a:close/>
                  <a:moveTo>
                    <a:pt x="962865" y="914723"/>
                  </a:moveTo>
                  <a:cubicBezTo>
                    <a:pt x="962865" y="941266"/>
                    <a:pt x="941265" y="962866"/>
                    <a:pt x="914722" y="962866"/>
                  </a:cubicBezTo>
                  <a:lnTo>
                    <a:pt x="593767" y="962866"/>
                  </a:lnTo>
                  <a:cubicBezTo>
                    <a:pt x="567224" y="962866"/>
                    <a:pt x="545624" y="941266"/>
                    <a:pt x="545624" y="914723"/>
                  </a:cubicBezTo>
                  <a:lnTo>
                    <a:pt x="545624" y="401194"/>
                  </a:lnTo>
                  <a:cubicBezTo>
                    <a:pt x="545624" y="374651"/>
                    <a:pt x="567224" y="353051"/>
                    <a:pt x="593767" y="353051"/>
                  </a:cubicBezTo>
                  <a:lnTo>
                    <a:pt x="914722" y="353051"/>
                  </a:lnTo>
                  <a:cubicBezTo>
                    <a:pt x="941265" y="353051"/>
                    <a:pt x="962865" y="374651"/>
                    <a:pt x="962865" y="401194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1" name="任意多边形: 形状 210"/>
            <p:cNvSpPr/>
            <p:nvPr/>
          </p:nvSpPr>
          <p:spPr>
            <a:xfrm>
              <a:off x="2771093" y="1182114"/>
              <a:ext cx="353044" cy="160476"/>
            </a:xfrm>
            <a:custGeom>
              <a:avLst/>
              <a:gdLst>
                <a:gd name="connsiteX0" fmla="*/ 0 w 353050"/>
                <a:gd name="connsiteY0" fmla="*/ 160478 h 160477"/>
                <a:gd name="connsiteX1" fmla="*/ 353051 w 353050"/>
                <a:gd name="connsiteY1" fmla="*/ 160478 h 160477"/>
                <a:gd name="connsiteX2" fmla="*/ 353051 w 353050"/>
                <a:gd name="connsiteY2" fmla="*/ 0 h 160477"/>
                <a:gd name="connsiteX3" fmla="*/ 0 w 353050"/>
                <a:gd name="connsiteY3" fmla="*/ 0 h 160477"/>
                <a:gd name="connsiteX4" fmla="*/ 32096 w 353050"/>
                <a:gd name="connsiteY4" fmla="*/ 32096 h 160477"/>
                <a:gd name="connsiteX5" fmla="*/ 320955 w 353050"/>
                <a:gd name="connsiteY5" fmla="*/ 32096 h 160477"/>
                <a:gd name="connsiteX6" fmla="*/ 320955 w 353050"/>
                <a:gd name="connsiteY6" fmla="*/ 128382 h 160477"/>
                <a:gd name="connsiteX7" fmla="*/ 32096 w 353050"/>
                <a:gd name="connsiteY7" fmla="*/ 128382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050" h="160477">
                  <a:moveTo>
                    <a:pt x="0" y="160478"/>
                  </a:moveTo>
                  <a:lnTo>
                    <a:pt x="353051" y="160478"/>
                  </a:lnTo>
                  <a:lnTo>
                    <a:pt x="353051" y="0"/>
                  </a:lnTo>
                  <a:lnTo>
                    <a:pt x="0" y="0"/>
                  </a:lnTo>
                  <a:close/>
                  <a:moveTo>
                    <a:pt x="32096" y="32096"/>
                  </a:moveTo>
                  <a:lnTo>
                    <a:pt x="320955" y="32096"/>
                  </a:lnTo>
                  <a:lnTo>
                    <a:pt x="320955" y="128382"/>
                  </a:lnTo>
                  <a:lnTo>
                    <a:pt x="32096" y="128382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2" name="任意多边形: 形状 211"/>
            <p:cNvSpPr/>
            <p:nvPr/>
          </p:nvSpPr>
          <p:spPr>
            <a:xfrm>
              <a:off x="2594572" y="861160"/>
              <a:ext cx="176521" cy="176523"/>
            </a:xfrm>
            <a:custGeom>
              <a:avLst/>
              <a:gdLst>
                <a:gd name="connsiteX0" fmla="*/ 16048 w 176525"/>
                <a:gd name="connsiteY0" fmla="*/ 0 h 176525"/>
                <a:gd name="connsiteX1" fmla="*/ 0 w 176525"/>
                <a:gd name="connsiteY1" fmla="*/ 0 h 176525"/>
                <a:gd name="connsiteX2" fmla="*/ 0 w 176525"/>
                <a:gd name="connsiteY2" fmla="*/ 176525 h 176525"/>
                <a:gd name="connsiteX3" fmla="*/ 176525 w 176525"/>
                <a:gd name="connsiteY3" fmla="*/ 176525 h 176525"/>
                <a:gd name="connsiteX4" fmla="*/ 176525 w 176525"/>
                <a:gd name="connsiteY4" fmla="*/ 160478 h 176525"/>
                <a:gd name="connsiteX5" fmla="*/ 16048 w 176525"/>
                <a:gd name="connsiteY5" fmla="*/ 0 h 176525"/>
                <a:gd name="connsiteX6" fmla="*/ 32096 w 176525"/>
                <a:gd name="connsiteY6" fmla="*/ 144430 h 176525"/>
                <a:gd name="connsiteX7" fmla="*/ 32096 w 176525"/>
                <a:gd name="connsiteY7" fmla="*/ 33090 h 176525"/>
                <a:gd name="connsiteX8" fmla="*/ 143435 w 176525"/>
                <a:gd name="connsiteY8" fmla="*/ 144430 h 1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525" h="176525">
                  <a:moveTo>
                    <a:pt x="16048" y="0"/>
                  </a:moveTo>
                  <a:lnTo>
                    <a:pt x="0" y="0"/>
                  </a:lnTo>
                  <a:lnTo>
                    <a:pt x="0" y="176525"/>
                  </a:lnTo>
                  <a:lnTo>
                    <a:pt x="176525" y="176525"/>
                  </a:lnTo>
                  <a:lnTo>
                    <a:pt x="176525" y="160478"/>
                  </a:lnTo>
                  <a:cubicBezTo>
                    <a:pt x="176525" y="71990"/>
                    <a:pt x="104535" y="0"/>
                    <a:pt x="16048" y="0"/>
                  </a:cubicBezTo>
                  <a:close/>
                  <a:moveTo>
                    <a:pt x="32096" y="144430"/>
                  </a:moveTo>
                  <a:lnTo>
                    <a:pt x="32096" y="33090"/>
                  </a:lnTo>
                  <a:cubicBezTo>
                    <a:pt x="90076" y="40360"/>
                    <a:pt x="136165" y="86449"/>
                    <a:pt x="143435" y="144430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3" name="任意多边形: 形状 212"/>
            <p:cNvSpPr/>
            <p:nvPr/>
          </p:nvSpPr>
          <p:spPr>
            <a:xfrm>
              <a:off x="2385954" y="925350"/>
              <a:ext cx="320949" cy="320953"/>
            </a:xfrm>
            <a:custGeom>
              <a:avLst/>
              <a:gdLst>
                <a:gd name="connsiteX0" fmla="*/ 176525 w 320955"/>
                <a:gd name="connsiteY0" fmla="*/ 0 h 320955"/>
                <a:gd name="connsiteX1" fmla="*/ 160478 w 320955"/>
                <a:gd name="connsiteY1" fmla="*/ 0 h 320955"/>
                <a:gd name="connsiteX2" fmla="*/ 0 w 320955"/>
                <a:gd name="connsiteY2" fmla="*/ 160478 h 320955"/>
                <a:gd name="connsiteX3" fmla="*/ 160478 w 320955"/>
                <a:gd name="connsiteY3" fmla="*/ 320955 h 320955"/>
                <a:gd name="connsiteX4" fmla="*/ 320955 w 320955"/>
                <a:gd name="connsiteY4" fmla="*/ 160478 h 320955"/>
                <a:gd name="connsiteX5" fmla="*/ 320955 w 320955"/>
                <a:gd name="connsiteY5" fmla="*/ 144430 h 320955"/>
                <a:gd name="connsiteX6" fmla="*/ 176525 w 320955"/>
                <a:gd name="connsiteY6" fmla="*/ 144430 h 320955"/>
                <a:gd name="connsiteX7" fmla="*/ 144430 w 320955"/>
                <a:gd name="connsiteY7" fmla="*/ 33090 h 320955"/>
                <a:gd name="connsiteX8" fmla="*/ 144430 w 320955"/>
                <a:gd name="connsiteY8" fmla="*/ 153834 h 320955"/>
                <a:gd name="connsiteX9" fmla="*/ 59184 w 320955"/>
                <a:gd name="connsiteY9" fmla="*/ 239080 h 320955"/>
                <a:gd name="connsiteX10" fmla="*/ 32096 w 320955"/>
                <a:gd name="connsiteY10" fmla="*/ 160478 h 320955"/>
                <a:gd name="connsiteX11" fmla="*/ 144430 w 320955"/>
                <a:gd name="connsiteY11" fmla="*/ 33090 h 320955"/>
                <a:gd name="connsiteX12" fmla="*/ 287865 w 320955"/>
                <a:gd name="connsiteY12" fmla="*/ 176525 h 320955"/>
                <a:gd name="connsiteX13" fmla="*/ 160478 w 320955"/>
                <a:gd name="connsiteY13" fmla="*/ 288860 h 320955"/>
                <a:gd name="connsiteX14" fmla="*/ 81876 w 320955"/>
                <a:gd name="connsiteY14" fmla="*/ 261771 h 320955"/>
                <a:gd name="connsiteX15" fmla="*/ 167121 w 320955"/>
                <a:gd name="connsiteY15" fmla="*/ 176525 h 320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0955" h="320955">
                  <a:moveTo>
                    <a:pt x="176525" y="0"/>
                  </a:moveTo>
                  <a:lnTo>
                    <a:pt x="160478" y="0"/>
                  </a:lnTo>
                  <a:cubicBezTo>
                    <a:pt x="71990" y="0"/>
                    <a:pt x="0" y="71990"/>
                    <a:pt x="0" y="160478"/>
                  </a:cubicBezTo>
                  <a:cubicBezTo>
                    <a:pt x="0" y="248965"/>
                    <a:pt x="71990" y="320955"/>
                    <a:pt x="160478" y="320955"/>
                  </a:cubicBezTo>
                  <a:cubicBezTo>
                    <a:pt x="248965" y="320955"/>
                    <a:pt x="320955" y="248965"/>
                    <a:pt x="320955" y="160478"/>
                  </a:cubicBezTo>
                  <a:lnTo>
                    <a:pt x="320955" y="144430"/>
                  </a:lnTo>
                  <a:lnTo>
                    <a:pt x="176525" y="144430"/>
                  </a:lnTo>
                  <a:close/>
                  <a:moveTo>
                    <a:pt x="144430" y="33090"/>
                  </a:moveTo>
                  <a:lnTo>
                    <a:pt x="144430" y="153834"/>
                  </a:lnTo>
                  <a:lnTo>
                    <a:pt x="59184" y="239080"/>
                  </a:lnTo>
                  <a:cubicBezTo>
                    <a:pt x="42270" y="217319"/>
                    <a:pt x="32096" y="190102"/>
                    <a:pt x="32096" y="160478"/>
                  </a:cubicBezTo>
                  <a:cubicBezTo>
                    <a:pt x="32096" y="95131"/>
                    <a:pt x="81186" y="41018"/>
                    <a:pt x="144430" y="33090"/>
                  </a:cubicBezTo>
                  <a:close/>
                  <a:moveTo>
                    <a:pt x="287865" y="176525"/>
                  </a:moveTo>
                  <a:cubicBezTo>
                    <a:pt x="279937" y="239770"/>
                    <a:pt x="225824" y="288860"/>
                    <a:pt x="160478" y="288860"/>
                  </a:cubicBezTo>
                  <a:cubicBezTo>
                    <a:pt x="130853" y="288860"/>
                    <a:pt x="103636" y="278686"/>
                    <a:pt x="81876" y="261771"/>
                  </a:cubicBezTo>
                  <a:lnTo>
                    <a:pt x="167121" y="176525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4" name="任意多边形: 形状 213"/>
            <p:cNvSpPr/>
            <p:nvPr/>
          </p:nvSpPr>
          <p:spPr>
            <a:xfrm>
              <a:off x="2803189" y="86116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5" name="任意多边形: 形状 214"/>
            <p:cNvSpPr/>
            <p:nvPr/>
          </p:nvSpPr>
          <p:spPr>
            <a:xfrm>
              <a:off x="2803189" y="92535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6" name="任意多边形: 形状 215"/>
            <p:cNvSpPr/>
            <p:nvPr/>
          </p:nvSpPr>
          <p:spPr>
            <a:xfrm>
              <a:off x="2803186" y="98954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7" name="任意多边形: 形状 216"/>
            <p:cNvSpPr/>
            <p:nvPr/>
          </p:nvSpPr>
          <p:spPr>
            <a:xfrm>
              <a:off x="2385951" y="1278400"/>
              <a:ext cx="288853" cy="32095"/>
            </a:xfrm>
            <a:custGeom>
              <a:avLst/>
              <a:gdLst>
                <a:gd name="connsiteX0" fmla="*/ 0 w 288859"/>
                <a:gd name="connsiteY0" fmla="*/ 0 h 32095"/>
                <a:gd name="connsiteX1" fmla="*/ 288860 w 288859"/>
                <a:gd name="connsiteY1" fmla="*/ 0 h 32095"/>
                <a:gd name="connsiteX2" fmla="*/ 288860 w 288859"/>
                <a:gd name="connsiteY2" fmla="*/ 32096 h 32095"/>
                <a:gd name="connsiteX3" fmla="*/ 0 w 288859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59" h="32095">
                  <a:moveTo>
                    <a:pt x="0" y="0"/>
                  </a:moveTo>
                  <a:lnTo>
                    <a:pt x="288860" y="0"/>
                  </a:lnTo>
                  <a:lnTo>
                    <a:pt x="288860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8" name="任意多边形: 形状 217"/>
            <p:cNvSpPr/>
            <p:nvPr/>
          </p:nvSpPr>
          <p:spPr>
            <a:xfrm>
              <a:off x="2385951" y="1342590"/>
              <a:ext cx="288853" cy="32095"/>
            </a:xfrm>
            <a:custGeom>
              <a:avLst/>
              <a:gdLst>
                <a:gd name="connsiteX0" fmla="*/ 0 w 288859"/>
                <a:gd name="connsiteY0" fmla="*/ 0 h 32095"/>
                <a:gd name="connsiteX1" fmla="*/ 288860 w 288859"/>
                <a:gd name="connsiteY1" fmla="*/ 0 h 32095"/>
                <a:gd name="connsiteX2" fmla="*/ 288860 w 288859"/>
                <a:gd name="connsiteY2" fmla="*/ 32096 h 32095"/>
                <a:gd name="connsiteX3" fmla="*/ 0 w 288859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59" h="32095">
                  <a:moveTo>
                    <a:pt x="0" y="0"/>
                  </a:moveTo>
                  <a:lnTo>
                    <a:pt x="288860" y="0"/>
                  </a:lnTo>
                  <a:lnTo>
                    <a:pt x="288860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9" name="任意多边形: 形状 218"/>
            <p:cNvSpPr/>
            <p:nvPr/>
          </p:nvSpPr>
          <p:spPr>
            <a:xfrm>
              <a:off x="2642710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0" name="任意多边形: 形状 219"/>
            <p:cNvSpPr/>
            <p:nvPr/>
          </p:nvSpPr>
          <p:spPr>
            <a:xfrm>
              <a:off x="2578519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1" name="任意多边形: 形状 220"/>
            <p:cNvSpPr/>
            <p:nvPr/>
          </p:nvSpPr>
          <p:spPr>
            <a:xfrm>
              <a:off x="2514326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2" name="任意多边形: 形状 221"/>
            <p:cNvSpPr/>
            <p:nvPr/>
          </p:nvSpPr>
          <p:spPr>
            <a:xfrm>
              <a:off x="2385944" y="1406782"/>
              <a:ext cx="96284" cy="32095"/>
            </a:xfrm>
            <a:custGeom>
              <a:avLst/>
              <a:gdLst>
                <a:gd name="connsiteX0" fmla="*/ 0 w 96286"/>
                <a:gd name="connsiteY0" fmla="*/ 0 h 32095"/>
                <a:gd name="connsiteX1" fmla="*/ 96287 w 96286"/>
                <a:gd name="connsiteY1" fmla="*/ 0 h 32095"/>
                <a:gd name="connsiteX2" fmla="*/ 96287 w 96286"/>
                <a:gd name="connsiteY2" fmla="*/ 32096 h 32095"/>
                <a:gd name="connsiteX3" fmla="*/ 0 w 96286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86" h="32095">
                  <a:moveTo>
                    <a:pt x="0" y="0"/>
                  </a:moveTo>
                  <a:lnTo>
                    <a:pt x="96287" y="0"/>
                  </a:lnTo>
                  <a:lnTo>
                    <a:pt x="96287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3" name="任意多边形: 形状 222"/>
            <p:cNvSpPr/>
            <p:nvPr/>
          </p:nvSpPr>
          <p:spPr>
            <a:xfrm>
              <a:off x="2257578" y="1053734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4" name="任意多边形: 形状 223"/>
            <p:cNvSpPr/>
            <p:nvPr/>
          </p:nvSpPr>
          <p:spPr>
            <a:xfrm>
              <a:off x="2257589" y="989539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5" name="任意多边形: 形状 224"/>
            <p:cNvSpPr/>
            <p:nvPr/>
          </p:nvSpPr>
          <p:spPr>
            <a:xfrm>
              <a:off x="2257616" y="925355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362" name="文本框 2361"/>
          <p:cNvSpPr txBox="1"/>
          <p:nvPr/>
        </p:nvSpPr>
        <p:spPr>
          <a:xfrm>
            <a:off x="1449668" y="2080278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要點標籤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2422" name="文本框 2421"/>
          <p:cNvSpPr txBox="1"/>
          <p:nvPr/>
        </p:nvSpPr>
        <p:spPr>
          <a:xfrm>
            <a:off x="11185452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12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6"/>
          <p:cNvSpPr/>
          <p:nvPr/>
        </p:nvSpPr>
        <p:spPr>
          <a:xfrm>
            <a:off x="-1113945" y="3107213"/>
            <a:ext cx="6424029" cy="3439874"/>
          </a:xfrm>
          <a:prstGeom prst="roundRect">
            <a:avLst>
              <a:gd name="adj" fmla="val 4259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152" name="图片 15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659" r="28216"/>
          <a:stretch>
            <a:fillRect/>
          </a:stretch>
        </p:blipFill>
        <p:spPr>
          <a:xfrm rot="5400000">
            <a:off x="6248475" y="3379263"/>
            <a:ext cx="2108960" cy="2574092"/>
          </a:xfrm>
          <a:custGeom>
            <a:avLst/>
            <a:gdLst>
              <a:gd name="connsiteX0" fmla="*/ 0 w 2108960"/>
              <a:gd name="connsiteY0" fmla="*/ 2438993 h 2574092"/>
              <a:gd name="connsiteX1" fmla="*/ 0 w 2108960"/>
              <a:gd name="connsiteY1" fmla="*/ 135100 h 2574092"/>
              <a:gd name="connsiteX2" fmla="*/ 135100 w 2108960"/>
              <a:gd name="connsiteY2" fmla="*/ 0 h 2574092"/>
              <a:gd name="connsiteX3" fmla="*/ 1973860 w 2108960"/>
              <a:gd name="connsiteY3" fmla="*/ 0 h 2574092"/>
              <a:gd name="connsiteX4" fmla="*/ 2108960 w 2108960"/>
              <a:gd name="connsiteY4" fmla="*/ 135100 h 2574092"/>
              <a:gd name="connsiteX5" fmla="*/ 2108960 w 2108960"/>
              <a:gd name="connsiteY5" fmla="*/ 2438993 h 2574092"/>
              <a:gd name="connsiteX6" fmla="*/ 2026447 w 2108960"/>
              <a:gd name="connsiteY6" fmla="*/ 2563476 h 2574092"/>
              <a:gd name="connsiteX7" fmla="*/ 1973865 w 2108960"/>
              <a:gd name="connsiteY7" fmla="*/ 2574092 h 2574092"/>
              <a:gd name="connsiteX8" fmla="*/ 135095 w 2108960"/>
              <a:gd name="connsiteY8" fmla="*/ 2574092 h 2574092"/>
              <a:gd name="connsiteX9" fmla="*/ 82513 w 2108960"/>
              <a:gd name="connsiteY9" fmla="*/ 2563476 h 2574092"/>
              <a:gd name="connsiteX10" fmla="*/ 0 w 2108960"/>
              <a:gd name="connsiteY10" fmla="*/ 2438993 h 2574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08960" h="2574092">
                <a:moveTo>
                  <a:pt x="0" y="2438993"/>
                </a:moveTo>
                <a:lnTo>
                  <a:pt x="0" y="135100"/>
                </a:lnTo>
                <a:cubicBezTo>
                  <a:pt x="0" y="60486"/>
                  <a:pt x="60486" y="0"/>
                  <a:pt x="135100" y="0"/>
                </a:cubicBezTo>
                <a:lnTo>
                  <a:pt x="1973860" y="0"/>
                </a:lnTo>
                <a:cubicBezTo>
                  <a:pt x="2048474" y="0"/>
                  <a:pt x="2108960" y="60486"/>
                  <a:pt x="2108960" y="135100"/>
                </a:cubicBezTo>
                <a:lnTo>
                  <a:pt x="2108960" y="2438993"/>
                </a:lnTo>
                <a:cubicBezTo>
                  <a:pt x="2108960" y="2494954"/>
                  <a:pt x="2074936" y="2542967"/>
                  <a:pt x="2026447" y="2563476"/>
                </a:cubicBezTo>
                <a:lnTo>
                  <a:pt x="1973865" y="2574092"/>
                </a:lnTo>
                <a:lnTo>
                  <a:pt x="135095" y="2574092"/>
                </a:lnTo>
                <a:lnTo>
                  <a:pt x="82513" y="2563476"/>
                </a:lnTo>
                <a:cubicBezTo>
                  <a:pt x="34024" y="2542967"/>
                  <a:pt x="0" y="2494954"/>
                  <a:pt x="0" y="2438993"/>
                </a:cubicBezTo>
                <a:close/>
              </a:path>
            </a:pathLst>
          </a:custGeom>
          <a:ln w="95250" cap="rnd">
            <a:solidFill>
              <a:schemeClr val="tx1"/>
            </a:solidFill>
          </a:ln>
        </p:spPr>
      </p:pic>
      <p:pic>
        <p:nvPicPr>
          <p:cNvPr id="153" name="图片 152"/>
          <p:cNvPicPr>
            <a:picLocks noChangeAspect="1"/>
          </p:cNvPicPr>
          <p:nvPr/>
        </p:nvPicPr>
        <p:blipFill rotWithShape="1">
          <a:blip r:embed="rId3"/>
          <a:srcRect l="9322" r="6439"/>
          <a:stretch>
            <a:fillRect/>
          </a:stretch>
        </p:blipFill>
        <p:spPr>
          <a:xfrm>
            <a:off x="8922584" y="1137215"/>
            <a:ext cx="2574093" cy="4583573"/>
          </a:xfrm>
          <a:custGeom>
            <a:avLst/>
            <a:gdLst>
              <a:gd name="connsiteX0" fmla="*/ 164881 w 2574093"/>
              <a:gd name="connsiteY0" fmla="*/ 0 h 4583573"/>
              <a:gd name="connsiteX1" fmla="*/ 2409212 w 2574093"/>
              <a:gd name="connsiteY1" fmla="*/ 0 h 4583573"/>
              <a:gd name="connsiteX2" fmla="*/ 2473382 w 2574093"/>
              <a:gd name="connsiteY2" fmla="*/ 12955 h 4583573"/>
              <a:gd name="connsiteX3" fmla="*/ 2574093 w 2574093"/>
              <a:gd name="connsiteY3" fmla="*/ 164893 h 4583573"/>
              <a:gd name="connsiteX4" fmla="*/ 2574093 w 2574093"/>
              <a:gd name="connsiteY4" fmla="*/ 4418678 h 4583573"/>
              <a:gd name="connsiteX5" fmla="*/ 2473382 w 2574093"/>
              <a:gd name="connsiteY5" fmla="*/ 4570616 h 4583573"/>
              <a:gd name="connsiteX6" fmla="*/ 2409202 w 2574093"/>
              <a:gd name="connsiteY6" fmla="*/ 4583573 h 4583573"/>
              <a:gd name="connsiteX7" fmla="*/ 164891 w 2574093"/>
              <a:gd name="connsiteY7" fmla="*/ 4583573 h 4583573"/>
              <a:gd name="connsiteX8" fmla="*/ 100711 w 2574093"/>
              <a:gd name="connsiteY8" fmla="*/ 4570616 h 4583573"/>
              <a:gd name="connsiteX9" fmla="*/ 0 w 2574093"/>
              <a:gd name="connsiteY9" fmla="*/ 4418678 h 4583573"/>
              <a:gd name="connsiteX10" fmla="*/ 0 w 2574093"/>
              <a:gd name="connsiteY10" fmla="*/ 164893 h 4583573"/>
              <a:gd name="connsiteX11" fmla="*/ 100711 w 2574093"/>
              <a:gd name="connsiteY11" fmla="*/ 12955 h 4583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74093" h="4583573">
                <a:moveTo>
                  <a:pt x="164881" y="0"/>
                </a:moveTo>
                <a:lnTo>
                  <a:pt x="2409212" y="0"/>
                </a:lnTo>
                <a:lnTo>
                  <a:pt x="2473382" y="12955"/>
                </a:lnTo>
                <a:cubicBezTo>
                  <a:pt x="2532566" y="37988"/>
                  <a:pt x="2574093" y="96591"/>
                  <a:pt x="2574093" y="164893"/>
                </a:cubicBezTo>
                <a:lnTo>
                  <a:pt x="2574093" y="4418678"/>
                </a:lnTo>
                <a:cubicBezTo>
                  <a:pt x="2574093" y="4486981"/>
                  <a:pt x="2532566" y="4545584"/>
                  <a:pt x="2473382" y="4570616"/>
                </a:cubicBezTo>
                <a:lnTo>
                  <a:pt x="2409202" y="4583573"/>
                </a:lnTo>
                <a:lnTo>
                  <a:pt x="164891" y="4583573"/>
                </a:lnTo>
                <a:lnTo>
                  <a:pt x="100711" y="4570616"/>
                </a:lnTo>
                <a:cubicBezTo>
                  <a:pt x="41527" y="4545584"/>
                  <a:pt x="0" y="4486981"/>
                  <a:pt x="0" y="4418678"/>
                </a:cubicBezTo>
                <a:lnTo>
                  <a:pt x="0" y="164893"/>
                </a:lnTo>
                <a:cubicBezTo>
                  <a:pt x="0" y="96591"/>
                  <a:pt x="41527" y="37988"/>
                  <a:pt x="100711" y="12955"/>
                </a:cubicBezTo>
                <a:close/>
              </a:path>
            </a:pathLst>
          </a:custGeom>
          <a:ln w="95250" cap="rnd">
            <a:solidFill>
              <a:schemeClr val="tx1"/>
            </a:solidFill>
          </a:ln>
        </p:spPr>
      </p:pic>
      <p:pic>
        <p:nvPicPr>
          <p:cNvPr id="151" name="图片 150"/>
          <p:cNvPicPr>
            <a:picLocks noChangeAspect="1"/>
          </p:cNvPicPr>
          <p:nvPr/>
        </p:nvPicPr>
        <p:blipFill rotWithShape="1">
          <a:blip r:embed="rId4"/>
          <a:srcRect l="6494" t="8726" r="19245"/>
          <a:stretch>
            <a:fillRect/>
          </a:stretch>
        </p:blipFill>
        <p:spPr>
          <a:xfrm>
            <a:off x="6015908" y="1130285"/>
            <a:ext cx="2574093" cy="2108960"/>
          </a:xfrm>
          <a:custGeom>
            <a:avLst/>
            <a:gdLst>
              <a:gd name="connsiteX0" fmla="*/ 135100 w 2574093"/>
              <a:gd name="connsiteY0" fmla="*/ 0 h 2108960"/>
              <a:gd name="connsiteX1" fmla="*/ 2438993 w 2574093"/>
              <a:gd name="connsiteY1" fmla="*/ 0 h 2108960"/>
              <a:gd name="connsiteX2" fmla="*/ 2574093 w 2574093"/>
              <a:gd name="connsiteY2" fmla="*/ 135100 h 2108960"/>
              <a:gd name="connsiteX3" fmla="*/ 2574093 w 2574093"/>
              <a:gd name="connsiteY3" fmla="*/ 1973860 h 2108960"/>
              <a:gd name="connsiteX4" fmla="*/ 2438993 w 2574093"/>
              <a:gd name="connsiteY4" fmla="*/ 2108960 h 2108960"/>
              <a:gd name="connsiteX5" fmla="*/ 135100 w 2574093"/>
              <a:gd name="connsiteY5" fmla="*/ 2108960 h 2108960"/>
              <a:gd name="connsiteX6" fmla="*/ 0 w 2574093"/>
              <a:gd name="connsiteY6" fmla="*/ 1973860 h 2108960"/>
              <a:gd name="connsiteX7" fmla="*/ 0 w 2574093"/>
              <a:gd name="connsiteY7" fmla="*/ 135100 h 2108960"/>
              <a:gd name="connsiteX8" fmla="*/ 135100 w 2574093"/>
              <a:gd name="connsiteY8" fmla="*/ 0 h 21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4093" h="2108960">
                <a:moveTo>
                  <a:pt x="135100" y="0"/>
                </a:moveTo>
                <a:lnTo>
                  <a:pt x="2438993" y="0"/>
                </a:lnTo>
                <a:cubicBezTo>
                  <a:pt x="2513607" y="0"/>
                  <a:pt x="2574093" y="60486"/>
                  <a:pt x="2574093" y="135100"/>
                </a:cubicBezTo>
                <a:lnTo>
                  <a:pt x="2574093" y="1973860"/>
                </a:lnTo>
                <a:cubicBezTo>
                  <a:pt x="2574093" y="2048474"/>
                  <a:pt x="2513607" y="2108960"/>
                  <a:pt x="2438993" y="2108960"/>
                </a:cubicBezTo>
                <a:lnTo>
                  <a:pt x="135100" y="2108960"/>
                </a:lnTo>
                <a:cubicBezTo>
                  <a:pt x="60486" y="2108960"/>
                  <a:pt x="0" y="2048474"/>
                  <a:pt x="0" y="1973860"/>
                </a:cubicBezTo>
                <a:lnTo>
                  <a:pt x="0" y="135100"/>
                </a:lnTo>
                <a:cubicBezTo>
                  <a:pt x="0" y="60486"/>
                  <a:pt x="60486" y="0"/>
                  <a:pt x="135100" y="0"/>
                </a:cubicBezTo>
                <a:close/>
              </a:path>
            </a:pathLst>
          </a:custGeom>
          <a:ln w="95250" cap="rnd">
            <a:solidFill>
              <a:schemeClr val="tx1"/>
            </a:solidFill>
          </a:ln>
        </p:spPr>
      </p:pic>
      <p:sp>
        <p:nvSpPr>
          <p:cNvPr id="65" name="文本框 64"/>
          <p:cNvSpPr txBox="1"/>
          <p:nvPr/>
        </p:nvSpPr>
        <p:spPr>
          <a:xfrm>
            <a:off x="583580" y="1073366"/>
            <a:ext cx="486809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這一頁是圖片展示頁，此處可以放入對右邊圖片的相關說明，或想要介紹的內容，這一頁是圖片展示頁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此處可以放入對右邊圖片的相關說明，或想要介紹的內容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83581" y="453749"/>
            <a:ext cx="3473245" cy="583565"/>
            <a:chOff x="583581" y="453749"/>
            <a:chExt cx="3473245" cy="583565"/>
          </a:xfrm>
        </p:grpSpPr>
        <p:sp>
          <p:nvSpPr>
            <p:cNvPr id="74" name="文本框 73"/>
            <p:cNvSpPr txBox="1"/>
            <p:nvPr/>
          </p:nvSpPr>
          <p:spPr>
            <a:xfrm>
              <a:off x="583581" y="453749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圖片展示頁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75" name="装饰-圆环"/>
            <p:cNvSpPr/>
            <p:nvPr/>
          </p:nvSpPr>
          <p:spPr>
            <a:xfrm>
              <a:off x="2575489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6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2762882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78" name="直接连接符 77"/>
            <p:cNvCxnSpPr/>
            <p:nvPr/>
          </p:nvCxnSpPr>
          <p:spPr>
            <a:xfrm flipH="1">
              <a:off x="2757167" y="770394"/>
              <a:ext cx="44982" cy="1581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椭圆 79"/>
          <p:cNvSpPr/>
          <p:nvPr/>
        </p:nvSpPr>
        <p:spPr>
          <a:xfrm>
            <a:off x="695324" y="4854406"/>
            <a:ext cx="1235075" cy="1235075"/>
          </a:xfrm>
          <a:prstGeom prst="ellipse">
            <a:avLst/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831800" y="4974316"/>
            <a:ext cx="962123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5728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810160" y="5560537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數據要點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85" name="椭圆 84"/>
          <p:cNvSpPr/>
          <p:nvPr/>
        </p:nvSpPr>
        <p:spPr>
          <a:xfrm>
            <a:off x="2189272" y="4854406"/>
            <a:ext cx="1235075" cy="1235075"/>
          </a:xfrm>
          <a:prstGeom prst="ellipse">
            <a:avLst/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2360213" y="4974316"/>
            <a:ext cx="893193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2714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2304108" y="5560537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數據要點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90" name="椭圆 89"/>
          <p:cNvSpPr/>
          <p:nvPr/>
        </p:nvSpPr>
        <p:spPr>
          <a:xfrm>
            <a:off x="3683221" y="4854406"/>
            <a:ext cx="1235075" cy="1235075"/>
          </a:xfrm>
          <a:prstGeom prst="ellipse">
            <a:avLst/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3835727" y="4974316"/>
            <a:ext cx="930063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8651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3798057" y="5560537"/>
            <a:ext cx="100540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數據要點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grpSp>
        <p:nvGrpSpPr>
          <p:cNvPr id="121" name="组合 120"/>
          <p:cNvGrpSpPr/>
          <p:nvPr/>
        </p:nvGrpSpPr>
        <p:grpSpPr>
          <a:xfrm>
            <a:off x="895576" y="3337678"/>
            <a:ext cx="1794680" cy="1753235"/>
            <a:chOff x="1181312" y="3337678"/>
            <a:chExt cx="1794680" cy="1753235"/>
          </a:xfrm>
        </p:grpSpPr>
        <p:sp>
          <p:nvSpPr>
            <p:cNvPr id="104" name="文本框 103"/>
            <p:cNvSpPr txBox="1"/>
            <p:nvPr/>
          </p:nvSpPr>
          <p:spPr>
            <a:xfrm>
              <a:off x="1181312" y="3337678"/>
              <a:ext cx="121379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237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2329661" y="3820521"/>
              <a:ext cx="64633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單位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  <p:cxnSp>
          <p:nvCxnSpPr>
            <p:cNvPr id="106" name="直接连接符 105"/>
            <p:cNvCxnSpPr/>
            <p:nvPr/>
          </p:nvCxnSpPr>
          <p:spPr>
            <a:xfrm flipH="1">
              <a:off x="2323946" y="3893356"/>
              <a:ext cx="59860" cy="210522"/>
            </a:xfrm>
            <a:prstGeom prst="line">
              <a:avLst/>
            </a:prstGeom>
            <a:ln>
              <a:solidFill>
                <a:srgbClr val="01C4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组合 121"/>
          <p:cNvGrpSpPr/>
          <p:nvPr/>
        </p:nvGrpSpPr>
        <p:grpSpPr>
          <a:xfrm>
            <a:off x="3096649" y="3337678"/>
            <a:ext cx="1794680" cy="1753235"/>
            <a:chOff x="3096649" y="3337678"/>
            <a:chExt cx="1794680" cy="1753235"/>
          </a:xfrm>
        </p:grpSpPr>
        <p:sp>
          <p:nvSpPr>
            <p:cNvPr id="108" name="文本框 107"/>
            <p:cNvSpPr txBox="1"/>
            <p:nvPr/>
          </p:nvSpPr>
          <p:spPr>
            <a:xfrm>
              <a:off x="3096649" y="3337678"/>
              <a:ext cx="121379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378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09" name="文本框 108"/>
            <p:cNvSpPr txBox="1"/>
            <p:nvPr/>
          </p:nvSpPr>
          <p:spPr>
            <a:xfrm>
              <a:off x="4244998" y="3820521"/>
              <a:ext cx="64633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單位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  <p:cxnSp>
          <p:nvCxnSpPr>
            <p:cNvPr id="110" name="直接连接符 109"/>
            <p:cNvCxnSpPr/>
            <p:nvPr/>
          </p:nvCxnSpPr>
          <p:spPr>
            <a:xfrm flipH="1">
              <a:off x="4239283" y="3893356"/>
              <a:ext cx="59860" cy="210522"/>
            </a:xfrm>
            <a:prstGeom prst="line">
              <a:avLst/>
            </a:prstGeom>
            <a:ln>
              <a:solidFill>
                <a:srgbClr val="01C4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5" name="直接连接符 124"/>
          <p:cNvCxnSpPr/>
          <p:nvPr/>
        </p:nvCxnSpPr>
        <p:spPr>
          <a:xfrm rot="16200000" flipV="1">
            <a:off x="2772301" y="2552520"/>
            <a:ext cx="0" cy="3924850"/>
          </a:xfrm>
          <a:prstGeom prst="line">
            <a:avLst/>
          </a:prstGeom>
          <a:ln w="127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接连接符 128"/>
          <p:cNvCxnSpPr/>
          <p:nvPr/>
        </p:nvCxnSpPr>
        <p:spPr>
          <a:xfrm flipV="1">
            <a:off x="1200577" y="5530021"/>
            <a:ext cx="224569" cy="1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 flipV="1">
            <a:off x="2694525" y="5530021"/>
            <a:ext cx="224569" cy="1"/>
          </a:xfrm>
          <a:prstGeom prst="line">
            <a:avLst/>
          </a:prstGeom>
          <a:ln w="127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连接符 138"/>
          <p:cNvCxnSpPr/>
          <p:nvPr/>
        </p:nvCxnSpPr>
        <p:spPr>
          <a:xfrm flipV="1">
            <a:off x="4188474" y="5530021"/>
            <a:ext cx="224569" cy="1"/>
          </a:xfrm>
          <a:prstGeom prst="line">
            <a:avLst/>
          </a:prstGeom>
          <a:ln w="127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文本框 153"/>
          <p:cNvSpPr txBox="1"/>
          <p:nvPr/>
        </p:nvSpPr>
        <p:spPr>
          <a:xfrm>
            <a:off x="11185452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13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83581" y="453749"/>
            <a:ext cx="3450694" cy="583565"/>
            <a:chOff x="583581" y="453749"/>
            <a:chExt cx="3450694" cy="583565"/>
          </a:xfrm>
        </p:grpSpPr>
        <p:sp>
          <p:nvSpPr>
            <p:cNvPr id="42" name="文本框 41"/>
            <p:cNvSpPr txBox="1"/>
            <p:nvPr/>
          </p:nvSpPr>
          <p:spPr>
            <a:xfrm>
              <a:off x="583581" y="453749"/>
              <a:ext cx="223651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三段內容頁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43" name="装饰-圆环"/>
            <p:cNvSpPr/>
            <p:nvPr/>
          </p:nvSpPr>
          <p:spPr>
            <a:xfrm>
              <a:off x="2552938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4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740331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 flipH="1">
              <a:off x="2734616" y="770394"/>
              <a:ext cx="44982" cy="1581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文本框 50"/>
          <p:cNvSpPr txBox="1"/>
          <p:nvPr/>
        </p:nvSpPr>
        <p:spPr>
          <a:xfrm>
            <a:off x="8278125" y="2353459"/>
            <a:ext cx="3151026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65000"/>
                    <a:lumOff val="35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684087" y="1868934"/>
            <a:ext cx="2339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8210603" y="1555396"/>
            <a:ext cx="3286072" cy="4208796"/>
          </a:xfrm>
          <a:prstGeom prst="roundRect">
            <a:avLst>
              <a:gd name="adj" fmla="val 4804"/>
            </a:avLst>
          </a:prstGeom>
          <a:ln w="254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4527020" y="2353459"/>
            <a:ext cx="3151026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65000"/>
                    <a:lumOff val="35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4932982" y="1868934"/>
            <a:ext cx="2339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7" name="矩形: 圆角 56"/>
          <p:cNvSpPr/>
          <p:nvPr/>
        </p:nvSpPr>
        <p:spPr>
          <a:xfrm>
            <a:off x="4459498" y="1555396"/>
            <a:ext cx="3286072" cy="4208796"/>
          </a:xfrm>
          <a:prstGeom prst="roundRect">
            <a:avLst>
              <a:gd name="adj" fmla="val 4804"/>
            </a:avLst>
          </a:prstGeom>
          <a:ln w="254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1181642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14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708393" y="1555396"/>
            <a:ext cx="3286072" cy="4208796"/>
          </a:xfrm>
          <a:prstGeom prst="roundRect">
            <a:avLst>
              <a:gd name="adj" fmla="val 4804"/>
            </a:avLst>
          </a:prstGeom>
          <a:solidFill>
            <a:schemeClr val="tx1"/>
          </a:solidFill>
          <a:ln>
            <a:noFill/>
          </a:ln>
          <a:effectLst>
            <a:outerShdw blurRad="317500" dir="5400000" sx="102000" sy="102000" algn="t" rotWithShape="0">
              <a:srgbClr val="01916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75916" y="2353459"/>
            <a:ext cx="3151026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這一頁是三段內容頁，可以在此放入大段說明文字，或者一些想要介紹的內容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81878" y="1868934"/>
            <a:ext cx="2339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0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01" name="矩形: 圆角 100"/>
          <p:cNvSpPr/>
          <p:nvPr/>
        </p:nvSpPr>
        <p:spPr>
          <a:xfrm>
            <a:off x="-350519" y="1209354"/>
            <a:ext cx="12893040" cy="3172061"/>
          </a:xfrm>
          <a:prstGeom prst="roundRect">
            <a:avLst>
              <a:gd name="adj" fmla="val 3697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721445" y="1323980"/>
            <a:ext cx="2859405" cy="2646045"/>
            <a:chOff x="1721445" y="1467343"/>
            <a:chExt cx="2859405" cy="2646045"/>
          </a:xfrm>
        </p:grpSpPr>
        <p:sp>
          <p:nvSpPr>
            <p:cNvPr id="112" name="文本框 111"/>
            <p:cNvSpPr txBox="1"/>
            <p:nvPr/>
          </p:nvSpPr>
          <p:spPr>
            <a:xfrm>
              <a:off x="1721445" y="1467343"/>
              <a:ext cx="2859405" cy="2646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Medium" panose="020B0504030202030204" pitchFamily="34" charset="0"/>
                  <a:ea typeface="DengXian" panose="02010600030101010101" charset="-122"/>
                  <a:cs typeface="+mn-cs"/>
                </a:rPr>
                <a:t>04</a:t>
              </a:r>
              <a:endParaRPr kumimoji="0" lang="zh-CN" altLang="en-US" sz="1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3" name="装饰-圆环"/>
            <p:cNvSpPr/>
            <p:nvPr/>
          </p:nvSpPr>
          <p:spPr>
            <a:xfrm>
              <a:off x="4026814" y="2034397"/>
              <a:ext cx="234260" cy="234260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4" name="装饰-圆环"/>
            <p:cNvSpPr/>
            <p:nvPr/>
          </p:nvSpPr>
          <p:spPr>
            <a:xfrm>
              <a:off x="2477742" y="3458703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260991" y="1626946"/>
            <a:ext cx="4281263" cy="2297442"/>
            <a:chOff x="4174842" y="1626946"/>
            <a:chExt cx="4281263" cy="2297442"/>
          </a:xfrm>
        </p:grpSpPr>
        <p:sp>
          <p:nvSpPr>
            <p:cNvPr id="115" name="文本框 114"/>
            <p:cNvSpPr txBox="1"/>
            <p:nvPr/>
          </p:nvSpPr>
          <p:spPr>
            <a:xfrm>
              <a:off x="4174842" y="1626946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116" name="装饰-圆环"/>
            <p:cNvSpPr/>
            <p:nvPr/>
          </p:nvSpPr>
          <p:spPr>
            <a:xfrm>
              <a:off x="4307577" y="2509664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7" name="装饰-圆环"/>
            <p:cNvSpPr/>
            <p:nvPr/>
          </p:nvSpPr>
          <p:spPr>
            <a:xfrm>
              <a:off x="4307577" y="3080897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8" name="装饰-圆环"/>
            <p:cNvSpPr/>
            <p:nvPr/>
          </p:nvSpPr>
          <p:spPr>
            <a:xfrm>
              <a:off x="4307577" y="3652898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4578120" y="2413622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這裏是要點一，或是一些說明資訊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0" name="文本框 119"/>
            <p:cNvSpPr txBox="1"/>
            <p:nvPr/>
          </p:nvSpPr>
          <p:spPr>
            <a:xfrm>
              <a:off x="4578120" y="2984855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這裏是要點二，或是一些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4578120" y="3556088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這裏是要點三，或是一些說明資訊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</p:grpSp>
      <p:grpSp>
        <p:nvGrpSpPr>
          <p:cNvPr id="125" name="组合 124"/>
          <p:cNvGrpSpPr/>
          <p:nvPr/>
        </p:nvGrpSpPr>
        <p:grpSpPr>
          <a:xfrm>
            <a:off x="695325" y="545833"/>
            <a:ext cx="291962" cy="291962"/>
            <a:chOff x="12715207" y="-1142642"/>
            <a:chExt cx="291962" cy="291962"/>
          </a:xfrm>
        </p:grpSpPr>
        <p:sp>
          <p:nvSpPr>
            <p:cNvPr id="126" name="矩形: 圆角 125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7" name="矩形: 圆角 126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8" name="矩形: 圆角 127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9" name="矩形: 圆角 128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48" name="图形 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149" y="2633485"/>
            <a:ext cx="8493317" cy="6401367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589700" y="5298772"/>
            <a:ext cx="7477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Lorem ipsum dolor sit amet, consectetuer adipiscing elit.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massa.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posuere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 magna sed pulvinar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ultricius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ipsumlet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consectetuer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massa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c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10870801" y="548998"/>
            <a:ext cx="625874" cy="291962"/>
            <a:chOff x="10439707" y="548998"/>
            <a:chExt cx="625874" cy="291962"/>
          </a:xfrm>
        </p:grpSpPr>
        <p:sp>
          <p:nvSpPr>
            <p:cNvPr id="79" name="矩形 78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328246" y="3165231"/>
            <a:ext cx="11522378" cy="0"/>
          </a:xfrm>
          <a:prstGeom prst="line">
            <a:avLst/>
          </a:prstGeom>
          <a:ln w="254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5400000" scaled="1"/>
            </a:gra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/>
          <p:cNvSpPr txBox="1"/>
          <p:nvPr/>
        </p:nvSpPr>
        <p:spPr>
          <a:xfrm>
            <a:off x="1470375" y="2552538"/>
            <a:ext cx="136768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20XX.X.X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094458" y="3105474"/>
            <a:ext cx="119516" cy="119514"/>
          </a:xfrm>
          <a:prstGeom prst="ellipse">
            <a:avLst/>
          </a:prstGeom>
          <a:solidFill>
            <a:srgbClr val="01D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4814434" y="3105474"/>
            <a:ext cx="119516" cy="119514"/>
          </a:xfrm>
          <a:prstGeom prst="ellipse">
            <a:avLst/>
          </a:prstGeom>
          <a:solidFill>
            <a:srgbClr val="01D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4" name="椭圆 93"/>
          <p:cNvSpPr/>
          <p:nvPr/>
        </p:nvSpPr>
        <p:spPr>
          <a:xfrm>
            <a:off x="7534410" y="3112830"/>
            <a:ext cx="119516" cy="119514"/>
          </a:xfrm>
          <a:prstGeom prst="ellipse">
            <a:avLst/>
          </a:prstGeom>
          <a:solidFill>
            <a:srgbClr val="01D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10254387" y="3105474"/>
            <a:ext cx="119516" cy="119514"/>
          </a:xfrm>
          <a:prstGeom prst="ellipse">
            <a:avLst/>
          </a:prstGeom>
          <a:solidFill>
            <a:srgbClr val="01D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3897523" y="3825483"/>
            <a:ext cx="1976580" cy="573825"/>
            <a:chOff x="3906696" y="3756760"/>
            <a:chExt cx="1976580" cy="573825"/>
          </a:xfrm>
        </p:grpSpPr>
        <p:sp>
          <p:nvSpPr>
            <p:cNvPr id="58" name="矩形: 圆角 57"/>
            <p:cNvSpPr/>
            <p:nvPr/>
          </p:nvSpPr>
          <p:spPr>
            <a:xfrm>
              <a:off x="3906696" y="3756760"/>
              <a:ext cx="1976580" cy="5738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ln w="12700" cap="rnd">
              <a:gradFill>
                <a:gsLst>
                  <a:gs pos="0">
                    <a:srgbClr val="01C48C"/>
                  </a:gs>
                  <a:gs pos="100000">
                    <a:srgbClr val="01DFA0"/>
                  </a:gs>
                </a:gsLst>
                <a:lin ang="0" scaled="0"/>
              </a:gradFill>
              <a:round/>
            </a:ln>
            <a:effectLst>
              <a:outerShdw blurRad="317500" dist="1270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4187100" y="3812839"/>
              <a:ext cx="1415772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-DIN-PRO SemiBold" panose="020B0504030202030204" pitchFamily="34" charset="0"/>
                  <a:ea typeface="Sinter Bold" panose="020B0800000000000000" pitchFamily="34" charset="-122"/>
                  <a:cs typeface="+mn-cs"/>
                </a:rPr>
                <a:t>發生事件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endParaRPr>
            </a:p>
          </p:txBody>
        </p:sp>
      </p:grpSp>
      <p:sp>
        <p:nvSpPr>
          <p:cNvPr id="60" name="矩形: 圆角 59"/>
          <p:cNvSpPr/>
          <p:nvPr/>
        </p:nvSpPr>
        <p:spPr>
          <a:xfrm>
            <a:off x="1165926" y="1902446"/>
            <a:ext cx="1976580" cy="573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round/>
          </a:ln>
          <a:effectLst>
            <a:outerShdw blurRad="317500" dist="1270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446330" y="1958525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rPr>
              <a:t>發生事件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6605872" y="1902446"/>
            <a:ext cx="1976580" cy="573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round/>
          </a:ln>
          <a:effectLst>
            <a:outerShdw blurRad="317500" dist="1270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886276" y="1958525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rPr>
              <a:t>發生事件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9325853" y="3825483"/>
            <a:ext cx="1976580" cy="573825"/>
            <a:chOff x="3906696" y="3756760"/>
            <a:chExt cx="1976580" cy="573825"/>
          </a:xfrm>
        </p:grpSpPr>
        <p:sp>
          <p:nvSpPr>
            <p:cNvPr id="66" name="矩形: 圆角 65"/>
            <p:cNvSpPr/>
            <p:nvPr/>
          </p:nvSpPr>
          <p:spPr>
            <a:xfrm>
              <a:off x="3906696" y="3756760"/>
              <a:ext cx="1976580" cy="5738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ln w="12700" cap="rnd">
              <a:gradFill>
                <a:gsLst>
                  <a:gs pos="0">
                    <a:srgbClr val="01C48C"/>
                  </a:gs>
                  <a:gs pos="100000">
                    <a:srgbClr val="01DFA0"/>
                  </a:gs>
                </a:gsLst>
                <a:lin ang="0" scaled="0"/>
              </a:gradFill>
              <a:round/>
            </a:ln>
            <a:effectLst>
              <a:outerShdw blurRad="317500" dist="1270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4187100" y="3812839"/>
              <a:ext cx="1415772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-DIN-PRO SemiBold" panose="020B0504030202030204" pitchFamily="34" charset="0"/>
                  <a:ea typeface="Sinter Bold" panose="020B0800000000000000" pitchFamily="34" charset="-122"/>
                  <a:cs typeface="+mn-cs"/>
                </a:rPr>
                <a:t>發生事件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endParaRPr>
            </a:p>
          </p:txBody>
        </p:sp>
      </p:grpSp>
      <p:sp>
        <p:nvSpPr>
          <p:cNvPr id="32" name="矩形: 圆角 31"/>
          <p:cNvSpPr/>
          <p:nvPr/>
        </p:nvSpPr>
        <p:spPr>
          <a:xfrm>
            <a:off x="829902" y="3539428"/>
            <a:ext cx="2648628" cy="2312260"/>
          </a:xfrm>
          <a:prstGeom prst="roundRect">
            <a:avLst>
              <a:gd name="adj" fmla="val 6616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931112" y="4164803"/>
            <a:ext cx="2446208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這一頁是時間軸頁，可以在此放入想要說明的文字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1164202" y="3788847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9" name="等腰三角形 68"/>
          <p:cNvSpPr/>
          <p:nvPr/>
        </p:nvSpPr>
        <p:spPr>
          <a:xfrm>
            <a:off x="2056781" y="3448926"/>
            <a:ext cx="194870" cy="90732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noFill/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83581" y="453749"/>
            <a:ext cx="1826141" cy="583565"/>
            <a:chOff x="583581" y="453749"/>
            <a:chExt cx="1826141" cy="583565"/>
          </a:xfrm>
        </p:grpSpPr>
        <p:sp>
          <p:nvSpPr>
            <p:cNvPr id="77" name="文本框 76"/>
            <p:cNvSpPr txBox="1"/>
            <p:nvPr/>
          </p:nvSpPr>
          <p:spPr>
            <a:xfrm>
              <a:off x="583581" y="453749"/>
              <a:ext cx="182614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時間軸頁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78" name="装饰-圆环"/>
            <p:cNvSpPr/>
            <p:nvPr/>
          </p:nvSpPr>
          <p:spPr>
            <a:xfrm>
              <a:off x="2190867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9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70" name="矩形: 圆角 69"/>
          <p:cNvSpPr/>
          <p:nvPr/>
        </p:nvSpPr>
        <p:spPr>
          <a:xfrm>
            <a:off x="3549875" y="463854"/>
            <a:ext cx="2648628" cy="2312260"/>
          </a:xfrm>
          <a:prstGeom prst="roundRect">
            <a:avLst>
              <a:gd name="adj" fmla="val 6616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3651085" y="1089229"/>
            <a:ext cx="2446208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這一頁是時間軸頁，可以在此放入想要說明的文字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3884175" y="713273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74" name="等腰三角形 73"/>
          <p:cNvSpPr/>
          <p:nvPr/>
        </p:nvSpPr>
        <p:spPr>
          <a:xfrm flipV="1">
            <a:off x="4776757" y="2776420"/>
            <a:ext cx="194870" cy="90732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noFill/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1" name="矩形: 圆角 80"/>
          <p:cNvSpPr/>
          <p:nvPr/>
        </p:nvSpPr>
        <p:spPr>
          <a:xfrm>
            <a:off x="8989829" y="463854"/>
            <a:ext cx="2648628" cy="2312260"/>
          </a:xfrm>
          <a:prstGeom prst="roundRect">
            <a:avLst>
              <a:gd name="adj" fmla="val 6616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9091039" y="1089229"/>
            <a:ext cx="2446208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這一頁是時間軸頁，可以在此放入想要說明的文字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9324129" y="713273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80" name="等腰三角形 79"/>
          <p:cNvSpPr/>
          <p:nvPr/>
        </p:nvSpPr>
        <p:spPr>
          <a:xfrm flipV="1">
            <a:off x="10216711" y="2776420"/>
            <a:ext cx="194870" cy="90732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noFill/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0" name="矩形: 圆角 89"/>
          <p:cNvSpPr/>
          <p:nvPr/>
        </p:nvSpPr>
        <p:spPr>
          <a:xfrm>
            <a:off x="6269848" y="3539428"/>
            <a:ext cx="2648628" cy="2312260"/>
          </a:xfrm>
          <a:prstGeom prst="roundRect">
            <a:avLst>
              <a:gd name="adj" fmla="val 6616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371058" y="4164803"/>
            <a:ext cx="2446208" cy="108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這一頁是時間軸頁，可以在此放入想要說明的文字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6604148" y="3788847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93" name="等腰三角形 92"/>
          <p:cNvSpPr/>
          <p:nvPr/>
        </p:nvSpPr>
        <p:spPr>
          <a:xfrm>
            <a:off x="7496727" y="3448926"/>
            <a:ext cx="194870" cy="90732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noFill/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1181642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16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190348" y="3347308"/>
            <a:ext cx="136768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20XX.X.X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910321" y="2552538"/>
            <a:ext cx="136768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20XX.X.X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630302" y="3347308"/>
            <a:ext cx="136768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20XX.X.X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695324" y="549274"/>
            <a:ext cx="4167249" cy="2159201"/>
          </a:xfrm>
          <a:prstGeom prst="roundRect">
            <a:avLst>
              <a:gd name="adj" fmla="val 6954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5" name="图形 64"/>
          <p:cNvGrpSpPr/>
          <p:nvPr/>
        </p:nvGrpSpPr>
        <p:grpSpPr>
          <a:xfrm>
            <a:off x="868993" y="716530"/>
            <a:ext cx="558176" cy="558174"/>
            <a:chOff x="10614601" y="4081874"/>
            <a:chExt cx="845429" cy="845429"/>
          </a:xfrm>
          <a:solidFill>
            <a:srgbClr val="01C48C"/>
          </a:solidFill>
        </p:grpSpPr>
        <p:sp>
          <p:nvSpPr>
            <p:cNvPr id="6" name="任意多边形: 形状 5"/>
            <p:cNvSpPr/>
            <p:nvPr/>
          </p:nvSpPr>
          <p:spPr>
            <a:xfrm>
              <a:off x="10699143" y="4081874"/>
              <a:ext cx="676343" cy="197266"/>
            </a:xfrm>
            <a:custGeom>
              <a:avLst/>
              <a:gdLst>
                <a:gd name="connsiteX0" fmla="*/ 0 w 676343"/>
                <a:gd name="connsiteY0" fmla="*/ 56362 h 197266"/>
                <a:gd name="connsiteX1" fmla="*/ 0 w 676343"/>
                <a:gd name="connsiteY1" fmla="*/ 197267 h 197266"/>
                <a:gd name="connsiteX2" fmla="*/ 28181 w 676343"/>
                <a:gd name="connsiteY2" fmla="*/ 197267 h 197266"/>
                <a:gd name="connsiteX3" fmla="*/ 28181 w 676343"/>
                <a:gd name="connsiteY3" fmla="*/ 56362 h 197266"/>
                <a:gd name="connsiteX4" fmla="*/ 56362 w 676343"/>
                <a:gd name="connsiteY4" fmla="*/ 28181 h 197266"/>
                <a:gd name="connsiteX5" fmla="*/ 619981 w 676343"/>
                <a:gd name="connsiteY5" fmla="*/ 28181 h 197266"/>
                <a:gd name="connsiteX6" fmla="*/ 648162 w 676343"/>
                <a:gd name="connsiteY6" fmla="*/ 56362 h 197266"/>
                <a:gd name="connsiteX7" fmla="*/ 676343 w 676343"/>
                <a:gd name="connsiteY7" fmla="*/ 56362 h 197266"/>
                <a:gd name="connsiteX8" fmla="*/ 619981 w 676343"/>
                <a:gd name="connsiteY8" fmla="*/ 0 h 197266"/>
                <a:gd name="connsiteX9" fmla="*/ 56362 w 676343"/>
                <a:gd name="connsiteY9" fmla="*/ 0 h 197266"/>
                <a:gd name="connsiteX10" fmla="*/ 0 w 676343"/>
                <a:gd name="connsiteY10" fmla="*/ 56362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76343" h="197266">
                  <a:moveTo>
                    <a:pt x="0" y="56362"/>
                  </a:moveTo>
                  <a:lnTo>
                    <a:pt x="0" y="197267"/>
                  </a:lnTo>
                  <a:lnTo>
                    <a:pt x="28181" y="197267"/>
                  </a:lnTo>
                  <a:lnTo>
                    <a:pt x="28181" y="56362"/>
                  </a:lnTo>
                  <a:cubicBezTo>
                    <a:pt x="28181" y="40795"/>
                    <a:pt x="40795" y="28181"/>
                    <a:pt x="56362" y="28181"/>
                  </a:cubicBezTo>
                  <a:lnTo>
                    <a:pt x="619981" y="28181"/>
                  </a:lnTo>
                  <a:cubicBezTo>
                    <a:pt x="635548" y="28181"/>
                    <a:pt x="648162" y="40795"/>
                    <a:pt x="648162" y="56362"/>
                  </a:cubicBezTo>
                  <a:lnTo>
                    <a:pt x="676343" y="56362"/>
                  </a:lnTo>
                  <a:cubicBezTo>
                    <a:pt x="676343" y="25236"/>
                    <a:pt x="651108" y="0"/>
                    <a:pt x="619981" y="0"/>
                  </a:cubicBezTo>
                  <a:lnTo>
                    <a:pt x="56362" y="0"/>
                  </a:lnTo>
                  <a:cubicBezTo>
                    <a:pt x="25236" y="0"/>
                    <a:pt x="0" y="25236"/>
                    <a:pt x="0" y="56362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" name="任意多边形: 形状 6"/>
            <p:cNvSpPr/>
            <p:nvPr/>
          </p:nvSpPr>
          <p:spPr>
            <a:xfrm>
              <a:off x="10614601" y="4532769"/>
              <a:ext cx="760886" cy="394533"/>
            </a:xfrm>
            <a:custGeom>
              <a:avLst/>
              <a:gdLst>
                <a:gd name="connsiteX0" fmla="*/ 56362 w 760886"/>
                <a:gd name="connsiteY0" fmla="*/ 394534 h 394533"/>
                <a:gd name="connsiteX1" fmla="*/ 704524 w 760886"/>
                <a:gd name="connsiteY1" fmla="*/ 394534 h 394533"/>
                <a:gd name="connsiteX2" fmla="*/ 760886 w 760886"/>
                <a:gd name="connsiteY2" fmla="*/ 338172 h 394533"/>
                <a:gd name="connsiteX3" fmla="*/ 760886 w 760886"/>
                <a:gd name="connsiteY3" fmla="*/ 281810 h 394533"/>
                <a:gd name="connsiteX4" fmla="*/ 732705 w 760886"/>
                <a:gd name="connsiteY4" fmla="*/ 281810 h 394533"/>
                <a:gd name="connsiteX5" fmla="*/ 732705 w 760886"/>
                <a:gd name="connsiteY5" fmla="*/ 338172 h 394533"/>
                <a:gd name="connsiteX6" fmla="*/ 704524 w 760886"/>
                <a:gd name="connsiteY6" fmla="*/ 366353 h 394533"/>
                <a:gd name="connsiteX7" fmla="*/ 676343 w 760886"/>
                <a:gd name="connsiteY7" fmla="*/ 338172 h 394533"/>
                <a:gd name="connsiteX8" fmla="*/ 676343 w 760886"/>
                <a:gd name="connsiteY8" fmla="*/ 295900 h 394533"/>
                <a:gd name="connsiteX9" fmla="*/ 662253 w 760886"/>
                <a:gd name="connsiteY9" fmla="*/ 281810 h 394533"/>
                <a:gd name="connsiteX10" fmla="*/ 112724 w 760886"/>
                <a:gd name="connsiteY10" fmla="*/ 281810 h 394533"/>
                <a:gd name="connsiteX11" fmla="*/ 112724 w 760886"/>
                <a:gd name="connsiteY11" fmla="*/ 0 h 394533"/>
                <a:gd name="connsiteX12" fmla="*/ 84543 w 760886"/>
                <a:gd name="connsiteY12" fmla="*/ 0 h 394533"/>
                <a:gd name="connsiteX13" fmla="*/ 84543 w 760886"/>
                <a:gd name="connsiteY13" fmla="*/ 281810 h 394533"/>
                <a:gd name="connsiteX14" fmla="*/ 14090 w 760886"/>
                <a:gd name="connsiteY14" fmla="*/ 281810 h 394533"/>
                <a:gd name="connsiteX15" fmla="*/ 0 w 760886"/>
                <a:gd name="connsiteY15" fmla="*/ 295900 h 394533"/>
                <a:gd name="connsiteX16" fmla="*/ 0 w 760886"/>
                <a:gd name="connsiteY16" fmla="*/ 338172 h 394533"/>
                <a:gd name="connsiteX17" fmla="*/ 56362 w 760886"/>
                <a:gd name="connsiteY17" fmla="*/ 394534 h 394533"/>
                <a:gd name="connsiteX18" fmla="*/ 28181 w 760886"/>
                <a:gd name="connsiteY18" fmla="*/ 309991 h 394533"/>
                <a:gd name="connsiteX19" fmla="*/ 648162 w 760886"/>
                <a:gd name="connsiteY19" fmla="*/ 309991 h 394533"/>
                <a:gd name="connsiteX20" fmla="*/ 648162 w 760886"/>
                <a:gd name="connsiteY20" fmla="*/ 338172 h 394533"/>
                <a:gd name="connsiteX21" fmla="*/ 655733 w 760886"/>
                <a:gd name="connsiteY21" fmla="*/ 366353 h 394533"/>
                <a:gd name="connsiteX22" fmla="*/ 56362 w 760886"/>
                <a:gd name="connsiteY22" fmla="*/ 366353 h 394533"/>
                <a:gd name="connsiteX23" fmla="*/ 28181 w 760886"/>
                <a:gd name="connsiteY23" fmla="*/ 338172 h 39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0886" h="394533">
                  <a:moveTo>
                    <a:pt x="56362" y="394534"/>
                  </a:moveTo>
                  <a:lnTo>
                    <a:pt x="704524" y="394534"/>
                  </a:lnTo>
                  <a:cubicBezTo>
                    <a:pt x="735650" y="394534"/>
                    <a:pt x="760886" y="369298"/>
                    <a:pt x="760886" y="338172"/>
                  </a:cubicBezTo>
                  <a:lnTo>
                    <a:pt x="760886" y="281810"/>
                  </a:lnTo>
                  <a:lnTo>
                    <a:pt x="732705" y="281810"/>
                  </a:lnTo>
                  <a:lnTo>
                    <a:pt x="732705" y="338172"/>
                  </a:lnTo>
                  <a:cubicBezTo>
                    <a:pt x="732705" y="353738"/>
                    <a:pt x="720091" y="366353"/>
                    <a:pt x="704524" y="366353"/>
                  </a:cubicBezTo>
                  <a:cubicBezTo>
                    <a:pt x="688958" y="366353"/>
                    <a:pt x="676343" y="353738"/>
                    <a:pt x="676343" y="338172"/>
                  </a:cubicBezTo>
                  <a:lnTo>
                    <a:pt x="676343" y="295900"/>
                  </a:lnTo>
                  <a:cubicBezTo>
                    <a:pt x="676343" y="288115"/>
                    <a:pt x="670038" y="281810"/>
                    <a:pt x="662253" y="281810"/>
                  </a:cubicBezTo>
                  <a:lnTo>
                    <a:pt x="112724" y="281810"/>
                  </a:lnTo>
                  <a:lnTo>
                    <a:pt x="112724" y="0"/>
                  </a:lnTo>
                  <a:lnTo>
                    <a:pt x="84543" y="0"/>
                  </a:lnTo>
                  <a:lnTo>
                    <a:pt x="84543" y="281810"/>
                  </a:lnTo>
                  <a:lnTo>
                    <a:pt x="14090" y="281810"/>
                  </a:lnTo>
                  <a:cubicBezTo>
                    <a:pt x="6305" y="281810"/>
                    <a:pt x="0" y="288115"/>
                    <a:pt x="0" y="295900"/>
                  </a:cubicBezTo>
                  <a:lnTo>
                    <a:pt x="0" y="338172"/>
                  </a:lnTo>
                  <a:cubicBezTo>
                    <a:pt x="0" y="369298"/>
                    <a:pt x="25236" y="394534"/>
                    <a:pt x="56362" y="394534"/>
                  </a:cubicBezTo>
                  <a:close/>
                  <a:moveTo>
                    <a:pt x="28181" y="309991"/>
                  </a:moveTo>
                  <a:lnTo>
                    <a:pt x="648162" y="309991"/>
                  </a:lnTo>
                  <a:lnTo>
                    <a:pt x="648162" y="338172"/>
                  </a:lnTo>
                  <a:cubicBezTo>
                    <a:pt x="648155" y="348073"/>
                    <a:pt x="650755" y="357793"/>
                    <a:pt x="655733" y="366353"/>
                  </a:cubicBezTo>
                  <a:lnTo>
                    <a:pt x="56362" y="366353"/>
                  </a:lnTo>
                  <a:cubicBezTo>
                    <a:pt x="40795" y="366353"/>
                    <a:pt x="28181" y="353738"/>
                    <a:pt x="28181" y="338172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" name="任意多边形: 形状 7"/>
            <p:cNvSpPr/>
            <p:nvPr/>
          </p:nvSpPr>
          <p:spPr>
            <a:xfrm>
              <a:off x="10614601" y="4307321"/>
              <a:ext cx="309990" cy="197266"/>
            </a:xfrm>
            <a:custGeom>
              <a:avLst/>
              <a:gdLst>
                <a:gd name="connsiteX0" fmla="*/ 14090 w 309990"/>
                <a:gd name="connsiteY0" fmla="*/ 197267 h 197266"/>
                <a:gd name="connsiteX1" fmla="*/ 295900 w 309990"/>
                <a:gd name="connsiteY1" fmla="*/ 197267 h 197266"/>
                <a:gd name="connsiteX2" fmla="*/ 309991 w 309990"/>
                <a:gd name="connsiteY2" fmla="*/ 183176 h 197266"/>
                <a:gd name="connsiteX3" fmla="*/ 309991 w 309990"/>
                <a:gd name="connsiteY3" fmla="*/ 14090 h 197266"/>
                <a:gd name="connsiteX4" fmla="*/ 295900 w 309990"/>
                <a:gd name="connsiteY4" fmla="*/ 0 h 197266"/>
                <a:gd name="connsiteX5" fmla="*/ 14090 w 309990"/>
                <a:gd name="connsiteY5" fmla="*/ 0 h 197266"/>
                <a:gd name="connsiteX6" fmla="*/ 0 w 309990"/>
                <a:gd name="connsiteY6" fmla="*/ 14090 h 197266"/>
                <a:gd name="connsiteX7" fmla="*/ 0 w 309990"/>
                <a:gd name="connsiteY7" fmla="*/ 183176 h 197266"/>
                <a:gd name="connsiteX8" fmla="*/ 14090 w 309990"/>
                <a:gd name="connsiteY8" fmla="*/ 197267 h 197266"/>
                <a:gd name="connsiteX9" fmla="*/ 28181 w 309990"/>
                <a:gd name="connsiteY9" fmla="*/ 28181 h 197266"/>
                <a:gd name="connsiteX10" fmla="*/ 281810 w 309990"/>
                <a:gd name="connsiteY10" fmla="*/ 28181 h 197266"/>
                <a:gd name="connsiteX11" fmla="*/ 281810 w 309990"/>
                <a:gd name="connsiteY11" fmla="*/ 169086 h 197266"/>
                <a:gd name="connsiteX12" fmla="*/ 28181 w 309990"/>
                <a:gd name="connsiteY12" fmla="*/ 169086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9990" h="197266">
                  <a:moveTo>
                    <a:pt x="14090" y="197267"/>
                  </a:moveTo>
                  <a:lnTo>
                    <a:pt x="295900" y="197267"/>
                  </a:lnTo>
                  <a:cubicBezTo>
                    <a:pt x="303685" y="197267"/>
                    <a:pt x="309991" y="190961"/>
                    <a:pt x="309991" y="183176"/>
                  </a:cubicBezTo>
                  <a:lnTo>
                    <a:pt x="309991" y="14090"/>
                  </a:lnTo>
                  <a:cubicBezTo>
                    <a:pt x="309991" y="6305"/>
                    <a:pt x="303685" y="0"/>
                    <a:pt x="295900" y="0"/>
                  </a:cubicBez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close/>
                  <a:moveTo>
                    <a:pt x="28181" y="28181"/>
                  </a:moveTo>
                  <a:lnTo>
                    <a:pt x="281810" y="28181"/>
                  </a:lnTo>
                  <a:lnTo>
                    <a:pt x="281810" y="169086"/>
                  </a:lnTo>
                  <a:lnTo>
                    <a:pt x="28181" y="169086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10670967" y="4367812"/>
              <a:ext cx="52229" cy="76286"/>
            </a:xfrm>
            <a:custGeom>
              <a:avLst/>
              <a:gdLst>
                <a:gd name="connsiteX0" fmla="*/ 32305 w 52229"/>
                <a:gd name="connsiteY0" fmla="*/ 0 h 76286"/>
                <a:gd name="connsiteX1" fmla="*/ 4124 w 52229"/>
                <a:gd name="connsiteY1" fmla="*/ 28181 h 76286"/>
                <a:gd name="connsiteX2" fmla="*/ 4124 w 52229"/>
                <a:gd name="connsiteY2" fmla="*/ 48105 h 76286"/>
                <a:gd name="connsiteX3" fmla="*/ 32305 w 52229"/>
                <a:gd name="connsiteY3" fmla="*/ 76286 h 76286"/>
                <a:gd name="connsiteX4" fmla="*/ 52229 w 52229"/>
                <a:gd name="connsiteY4" fmla="*/ 56362 h 76286"/>
                <a:gd name="connsiteX5" fmla="*/ 34010 w 52229"/>
                <a:gd name="connsiteY5" fmla="*/ 38143 h 76286"/>
                <a:gd name="connsiteX6" fmla="*/ 52229 w 52229"/>
                <a:gd name="connsiteY6" fmla="*/ 19924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229" h="76286">
                  <a:moveTo>
                    <a:pt x="32305" y="0"/>
                  </a:moveTo>
                  <a:lnTo>
                    <a:pt x="4124" y="28181"/>
                  </a:lnTo>
                  <a:cubicBezTo>
                    <a:pt x="-1375" y="33687"/>
                    <a:pt x="-1375" y="42599"/>
                    <a:pt x="4124" y="48105"/>
                  </a:cubicBezTo>
                  <a:lnTo>
                    <a:pt x="32305" y="76286"/>
                  </a:lnTo>
                  <a:lnTo>
                    <a:pt x="52229" y="56362"/>
                  </a:lnTo>
                  <a:lnTo>
                    <a:pt x="34010" y="38143"/>
                  </a:lnTo>
                  <a:lnTo>
                    <a:pt x="52229" y="19924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10815996" y="4367812"/>
              <a:ext cx="52229" cy="76286"/>
            </a:xfrm>
            <a:custGeom>
              <a:avLst/>
              <a:gdLst>
                <a:gd name="connsiteX0" fmla="*/ 19924 w 52229"/>
                <a:gd name="connsiteY0" fmla="*/ 0 h 76286"/>
                <a:gd name="connsiteX1" fmla="*/ 0 w 52229"/>
                <a:gd name="connsiteY1" fmla="*/ 19924 h 76286"/>
                <a:gd name="connsiteX2" fmla="*/ 18219 w 52229"/>
                <a:gd name="connsiteY2" fmla="*/ 38143 h 76286"/>
                <a:gd name="connsiteX3" fmla="*/ 0 w 52229"/>
                <a:gd name="connsiteY3" fmla="*/ 56362 h 76286"/>
                <a:gd name="connsiteX4" fmla="*/ 19924 w 52229"/>
                <a:gd name="connsiteY4" fmla="*/ 76286 h 76286"/>
                <a:gd name="connsiteX5" fmla="*/ 48105 w 52229"/>
                <a:gd name="connsiteY5" fmla="*/ 48105 h 76286"/>
                <a:gd name="connsiteX6" fmla="*/ 48105 w 52229"/>
                <a:gd name="connsiteY6" fmla="*/ 28181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229" h="76286">
                  <a:moveTo>
                    <a:pt x="19924" y="0"/>
                  </a:moveTo>
                  <a:lnTo>
                    <a:pt x="0" y="19924"/>
                  </a:lnTo>
                  <a:lnTo>
                    <a:pt x="18219" y="38143"/>
                  </a:lnTo>
                  <a:lnTo>
                    <a:pt x="0" y="56362"/>
                  </a:lnTo>
                  <a:lnTo>
                    <a:pt x="19924" y="76286"/>
                  </a:lnTo>
                  <a:lnTo>
                    <a:pt x="48105" y="48105"/>
                  </a:lnTo>
                  <a:cubicBezTo>
                    <a:pt x="53604" y="42599"/>
                    <a:pt x="53604" y="33687"/>
                    <a:pt x="48105" y="28181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10742126" y="4359217"/>
              <a:ext cx="54938" cy="93465"/>
            </a:xfrm>
            <a:custGeom>
              <a:avLst/>
              <a:gdLst>
                <a:gd name="connsiteX0" fmla="*/ 0 w 54938"/>
                <a:gd name="connsiteY0" fmla="*/ 84554 h 93465"/>
                <a:gd name="connsiteX1" fmla="*/ 28195 w 54938"/>
                <a:gd name="connsiteY1" fmla="*/ 0 h 93465"/>
                <a:gd name="connsiteX2" fmla="*/ 54939 w 54938"/>
                <a:gd name="connsiteY2" fmla="*/ 8920 h 93465"/>
                <a:gd name="connsiteX3" fmla="*/ 26730 w 54938"/>
                <a:gd name="connsiteY3" fmla="*/ 93465 h 9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38" h="93465">
                  <a:moveTo>
                    <a:pt x="0" y="84554"/>
                  </a:moveTo>
                  <a:lnTo>
                    <a:pt x="28195" y="0"/>
                  </a:lnTo>
                  <a:lnTo>
                    <a:pt x="54939" y="8920"/>
                  </a:lnTo>
                  <a:lnTo>
                    <a:pt x="26730" y="93465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" name="任意多边形: 形状 11"/>
            <p:cNvSpPr/>
            <p:nvPr/>
          </p:nvSpPr>
          <p:spPr>
            <a:xfrm>
              <a:off x="10952772" y="4166416"/>
              <a:ext cx="507257" cy="309990"/>
            </a:xfrm>
            <a:custGeom>
              <a:avLst/>
              <a:gdLst>
                <a:gd name="connsiteX0" fmla="*/ 493167 w 507257"/>
                <a:gd name="connsiteY0" fmla="*/ 0 h 309990"/>
                <a:gd name="connsiteX1" fmla="*/ 14090 w 507257"/>
                <a:gd name="connsiteY1" fmla="*/ 0 h 309990"/>
                <a:gd name="connsiteX2" fmla="*/ 0 w 507257"/>
                <a:gd name="connsiteY2" fmla="*/ 14090 h 309990"/>
                <a:gd name="connsiteX3" fmla="*/ 0 w 507257"/>
                <a:gd name="connsiteY3" fmla="*/ 295900 h 309990"/>
                <a:gd name="connsiteX4" fmla="*/ 14090 w 507257"/>
                <a:gd name="connsiteY4" fmla="*/ 309991 h 309990"/>
                <a:gd name="connsiteX5" fmla="*/ 493167 w 507257"/>
                <a:gd name="connsiteY5" fmla="*/ 309991 h 309990"/>
                <a:gd name="connsiteX6" fmla="*/ 507257 w 507257"/>
                <a:gd name="connsiteY6" fmla="*/ 295900 h 309990"/>
                <a:gd name="connsiteX7" fmla="*/ 507257 w 507257"/>
                <a:gd name="connsiteY7" fmla="*/ 14090 h 309990"/>
                <a:gd name="connsiteX8" fmla="*/ 493167 w 507257"/>
                <a:gd name="connsiteY8" fmla="*/ 0 h 309990"/>
                <a:gd name="connsiteX9" fmla="*/ 479077 w 507257"/>
                <a:gd name="connsiteY9" fmla="*/ 281810 h 309990"/>
                <a:gd name="connsiteX10" fmla="*/ 28181 w 507257"/>
                <a:gd name="connsiteY10" fmla="*/ 281810 h 309990"/>
                <a:gd name="connsiteX11" fmla="*/ 28181 w 507257"/>
                <a:gd name="connsiteY11" fmla="*/ 247514 h 309990"/>
                <a:gd name="connsiteX12" fmla="*/ 154714 w 507257"/>
                <a:gd name="connsiteY12" fmla="*/ 171594 h 309990"/>
                <a:gd name="connsiteX13" fmla="*/ 278072 w 507257"/>
                <a:gd name="connsiteY13" fmla="*/ 251374 h 309990"/>
                <a:gd name="connsiteX14" fmla="*/ 292162 w 507257"/>
                <a:gd name="connsiteY14" fmla="*/ 252051 h 309990"/>
                <a:gd name="connsiteX15" fmla="*/ 394175 w 507257"/>
                <a:gd name="connsiteY15" fmla="*/ 199211 h 309990"/>
                <a:gd name="connsiteX16" fmla="*/ 479077 w 507257"/>
                <a:gd name="connsiteY16" fmla="*/ 247711 h 309990"/>
                <a:gd name="connsiteX17" fmla="*/ 479077 w 507257"/>
                <a:gd name="connsiteY17" fmla="*/ 215260 h 309990"/>
                <a:gd name="connsiteX18" fmla="*/ 401579 w 507257"/>
                <a:gd name="connsiteY18" fmla="*/ 170946 h 309990"/>
                <a:gd name="connsiteX19" fmla="*/ 388105 w 507257"/>
                <a:gd name="connsiteY19" fmla="*/ 170664 h 309990"/>
                <a:gd name="connsiteX20" fmla="*/ 286559 w 507257"/>
                <a:gd name="connsiteY20" fmla="*/ 223267 h 309990"/>
                <a:gd name="connsiteX21" fmla="*/ 162703 w 507257"/>
                <a:gd name="connsiteY21" fmla="*/ 143159 h 309990"/>
                <a:gd name="connsiteX22" fmla="*/ 147792 w 507257"/>
                <a:gd name="connsiteY22" fmla="*/ 142919 h 309990"/>
                <a:gd name="connsiteX23" fmla="*/ 28181 w 507257"/>
                <a:gd name="connsiteY23" fmla="*/ 214654 h 309990"/>
                <a:gd name="connsiteX24" fmla="*/ 28181 w 507257"/>
                <a:gd name="connsiteY24" fmla="*/ 28181 h 309990"/>
                <a:gd name="connsiteX25" fmla="*/ 479077 w 507257"/>
                <a:gd name="connsiteY25" fmla="*/ 28181 h 30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7257" h="309990">
                  <a:moveTo>
                    <a:pt x="493167" y="0"/>
                  </a:move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295900"/>
                  </a:lnTo>
                  <a:cubicBezTo>
                    <a:pt x="0" y="303685"/>
                    <a:pt x="6305" y="309991"/>
                    <a:pt x="14090" y="309991"/>
                  </a:cubicBezTo>
                  <a:lnTo>
                    <a:pt x="493167" y="309991"/>
                  </a:lnTo>
                  <a:cubicBezTo>
                    <a:pt x="500952" y="309991"/>
                    <a:pt x="507257" y="303685"/>
                    <a:pt x="507257" y="295900"/>
                  </a:cubicBezTo>
                  <a:lnTo>
                    <a:pt x="507257" y="14090"/>
                  </a:lnTo>
                  <a:cubicBezTo>
                    <a:pt x="507257" y="6305"/>
                    <a:pt x="500952" y="0"/>
                    <a:pt x="493167" y="0"/>
                  </a:cubicBezTo>
                  <a:close/>
                  <a:moveTo>
                    <a:pt x="479077" y="281810"/>
                  </a:moveTo>
                  <a:lnTo>
                    <a:pt x="28181" y="281810"/>
                  </a:lnTo>
                  <a:lnTo>
                    <a:pt x="28181" y="247514"/>
                  </a:lnTo>
                  <a:lnTo>
                    <a:pt x="154714" y="171594"/>
                  </a:lnTo>
                  <a:lnTo>
                    <a:pt x="278072" y="251374"/>
                  </a:lnTo>
                  <a:cubicBezTo>
                    <a:pt x="282310" y="254104"/>
                    <a:pt x="287689" y="254368"/>
                    <a:pt x="292162" y="252051"/>
                  </a:cubicBezTo>
                  <a:lnTo>
                    <a:pt x="394175" y="199211"/>
                  </a:lnTo>
                  <a:lnTo>
                    <a:pt x="479077" y="247711"/>
                  </a:lnTo>
                  <a:close/>
                  <a:moveTo>
                    <a:pt x="479077" y="215260"/>
                  </a:moveTo>
                  <a:lnTo>
                    <a:pt x="401579" y="170946"/>
                  </a:lnTo>
                  <a:cubicBezTo>
                    <a:pt x="397429" y="168565"/>
                    <a:pt x="392353" y="168469"/>
                    <a:pt x="388105" y="170664"/>
                  </a:cubicBezTo>
                  <a:lnTo>
                    <a:pt x="286559" y="223267"/>
                  </a:lnTo>
                  <a:lnTo>
                    <a:pt x="162703" y="143159"/>
                  </a:lnTo>
                  <a:cubicBezTo>
                    <a:pt x="158187" y="140243"/>
                    <a:pt x="152403" y="140147"/>
                    <a:pt x="147792" y="142919"/>
                  </a:cubicBezTo>
                  <a:lnTo>
                    <a:pt x="28181" y="214654"/>
                  </a:lnTo>
                  <a:lnTo>
                    <a:pt x="28181" y="28181"/>
                  </a:lnTo>
                  <a:lnTo>
                    <a:pt x="479077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" name="任意多边形: 形状 12"/>
            <p:cNvSpPr/>
            <p:nvPr/>
          </p:nvSpPr>
          <p:spPr>
            <a:xfrm>
              <a:off x="11234582" y="4222778"/>
              <a:ext cx="98633" cy="98633"/>
            </a:xfrm>
            <a:custGeom>
              <a:avLst/>
              <a:gdLst>
                <a:gd name="connsiteX0" fmla="*/ 49317 w 98633"/>
                <a:gd name="connsiteY0" fmla="*/ 98633 h 98633"/>
                <a:gd name="connsiteX1" fmla="*/ 98633 w 98633"/>
                <a:gd name="connsiteY1" fmla="*/ 49317 h 98633"/>
                <a:gd name="connsiteX2" fmla="*/ 49317 w 98633"/>
                <a:gd name="connsiteY2" fmla="*/ 0 h 98633"/>
                <a:gd name="connsiteX3" fmla="*/ 0 w 98633"/>
                <a:gd name="connsiteY3" fmla="*/ 49317 h 98633"/>
                <a:gd name="connsiteX4" fmla="*/ 49317 w 98633"/>
                <a:gd name="connsiteY4" fmla="*/ 98633 h 98633"/>
                <a:gd name="connsiteX5" fmla="*/ 49317 w 98633"/>
                <a:gd name="connsiteY5" fmla="*/ 28181 h 98633"/>
                <a:gd name="connsiteX6" fmla="*/ 70452 w 98633"/>
                <a:gd name="connsiteY6" fmla="*/ 49317 h 98633"/>
                <a:gd name="connsiteX7" fmla="*/ 49317 w 98633"/>
                <a:gd name="connsiteY7" fmla="*/ 70452 h 98633"/>
                <a:gd name="connsiteX8" fmla="*/ 28181 w 98633"/>
                <a:gd name="connsiteY8" fmla="*/ 49317 h 98633"/>
                <a:gd name="connsiteX9" fmla="*/ 49317 w 98633"/>
                <a:gd name="connsiteY9" fmla="*/ 28181 h 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633" h="98633">
                  <a:moveTo>
                    <a:pt x="49317" y="98633"/>
                  </a:moveTo>
                  <a:cubicBezTo>
                    <a:pt x="76554" y="98633"/>
                    <a:pt x="98633" y="76554"/>
                    <a:pt x="98633" y="49317"/>
                  </a:cubicBezTo>
                  <a:cubicBezTo>
                    <a:pt x="98633" y="22079"/>
                    <a:pt x="76554" y="0"/>
                    <a:pt x="49317" y="0"/>
                  </a:cubicBezTo>
                  <a:cubicBezTo>
                    <a:pt x="22079" y="0"/>
                    <a:pt x="0" y="22079"/>
                    <a:pt x="0" y="49317"/>
                  </a:cubicBezTo>
                  <a:cubicBezTo>
                    <a:pt x="0" y="76554"/>
                    <a:pt x="22079" y="98633"/>
                    <a:pt x="49317" y="98633"/>
                  </a:cubicBezTo>
                  <a:close/>
                  <a:moveTo>
                    <a:pt x="49317" y="28181"/>
                  </a:moveTo>
                  <a:cubicBezTo>
                    <a:pt x="60991" y="28181"/>
                    <a:pt x="70452" y="37643"/>
                    <a:pt x="70452" y="49317"/>
                  </a:cubicBezTo>
                  <a:cubicBezTo>
                    <a:pt x="70452" y="60991"/>
                    <a:pt x="60991" y="70452"/>
                    <a:pt x="49317" y="70452"/>
                  </a:cubicBezTo>
                  <a:cubicBezTo>
                    <a:pt x="37643" y="70452"/>
                    <a:pt x="28181" y="60991"/>
                    <a:pt x="28181" y="49317"/>
                  </a:cubicBezTo>
                  <a:cubicBezTo>
                    <a:pt x="28181" y="37643"/>
                    <a:pt x="37643" y="28181"/>
                    <a:pt x="49317" y="28181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10755505" y="4532769"/>
              <a:ext cx="380443" cy="197266"/>
            </a:xfrm>
            <a:custGeom>
              <a:avLst/>
              <a:gdLst>
                <a:gd name="connsiteX0" fmla="*/ 0 w 380443"/>
                <a:gd name="connsiteY0" fmla="*/ 14090 h 197266"/>
                <a:gd name="connsiteX1" fmla="*/ 0 w 380443"/>
                <a:gd name="connsiteY1" fmla="*/ 183176 h 197266"/>
                <a:gd name="connsiteX2" fmla="*/ 14090 w 380443"/>
                <a:gd name="connsiteY2" fmla="*/ 197267 h 197266"/>
                <a:gd name="connsiteX3" fmla="*/ 366353 w 380443"/>
                <a:gd name="connsiteY3" fmla="*/ 197267 h 197266"/>
                <a:gd name="connsiteX4" fmla="*/ 380443 w 380443"/>
                <a:gd name="connsiteY4" fmla="*/ 183176 h 197266"/>
                <a:gd name="connsiteX5" fmla="*/ 380443 w 380443"/>
                <a:gd name="connsiteY5" fmla="*/ 14090 h 197266"/>
                <a:gd name="connsiteX6" fmla="*/ 366353 w 380443"/>
                <a:gd name="connsiteY6" fmla="*/ 0 h 197266"/>
                <a:gd name="connsiteX7" fmla="*/ 14090 w 380443"/>
                <a:gd name="connsiteY7" fmla="*/ 0 h 197266"/>
                <a:gd name="connsiteX8" fmla="*/ 0 w 380443"/>
                <a:gd name="connsiteY8" fmla="*/ 14090 h 197266"/>
                <a:gd name="connsiteX9" fmla="*/ 28181 w 380443"/>
                <a:gd name="connsiteY9" fmla="*/ 28181 h 197266"/>
                <a:gd name="connsiteX10" fmla="*/ 352262 w 380443"/>
                <a:gd name="connsiteY10" fmla="*/ 28181 h 197266"/>
                <a:gd name="connsiteX11" fmla="*/ 352262 w 380443"/>
                <a:gd name="connsiteY11" fmla="*/ 169086 h 197266"/>
                <a:gd name="connsiteX12" fmla="*/ 28181 w 380443"/>
                <a:gd name="connsiteY12" fmla="*/ 169086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0443" h="197266">
                  <a:moveTo>
                    <a:pt x="0" y="14090"/>
                  </a:move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lnTo>
                    <a:pt x="366353" y="197267"/>
                  </a:lnTo>
                  <a:cubicBezTo>
                    <a:pt x="374138" y="197267"/>
                    <a:pt x="380443" y="190961"/>
                    <a:pt x="380443" y="183176"/>
                  </a:cubicBezTo>
                  <a:lnTo>
                    <a:pt x="380443" y="14090"/>
                  </a:lnTo>
                  <a:cubicBezTo>
                    <a:pt x="380443" y="6305"/>
                    <a:pt x="374138" y="0"/>
                    <a:pt x="366353" y="0"/>
                  </a:cubicBez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close/>
                  <a:moveTo>
                    <a:pt x="28181" y="28181"/>
                  </a:moveTo>
                  <a:lnTo>
                    <a:pt x="352262" y="28181"/>
                  </a:lnTo>
                  <a:lnTo>
                    <a:pt x="352262" y="169086"/>
                  </a:lnTo>
                  <a:lnTo>
                    <a:pt x="28181" y="169086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10811867" y="4589131"/>
              <a:ext cx="56361" cy="28180"/>
            </a:xfrm>
            <a:custGeom>
              <a:avLst/>
              <a:gdLst>
                <a:gd name="connsiteX0" fmla="*/ 0 w 56361"/>
                <a:gd name="connsiteY0" fmla="*/ 0 h 28180"/>
                <a:gd name="connsiteX1" fmla="*/ 56362 w 56361"/>
                <a:gd name="connsiteY1" fmla="*/ 0 h 28180"/>
                <a:gd name="connsiteX2" fmla="*/ 56362 w 56361"/>
                <a:gd name="connsiteY2" fmla="*/ 28181 h 28180"/>
                <a:gd name="connsiteX3" fmla="*/ 0 w 56361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61" h="28180">
                  <a:moveTo>
                    <a:pt x="0" y="0"/>
                  </a:moveTo>
                  <a:lnTo>
                    <a:pt x="56362" y="0"/>
                  </a:lnTo>
                  <a:lnTo>
                    <a:pt x="56362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" name="任意多边形: 形状 15"/>
            <p:cNvSpPr/>
            <p:nvPr/>
          </p:nvSpPr>
          <p:spPr>
            <a:xfrm>
              <a:off x="10896410" y="4589131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" name="任意多边形: 形状 16"/>
            <p:cNvSpPr/>
            <p:nvPr/>
          </p:nvSpPr>
          <p:spPr>
            <a:xfrm>
              <a:off x="11051406" y="4589131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" name="任意多边形: 形状 17"/>
            <p:cNvSpPr/>
            <p:nvPr/>
          </p:nvSpPr>
          <p:spPr>
            <a:xfrm>
              <a:off x="10811867" y="4645493"/>
              <a:ext cx="169085" cy="28180"/>
            </a:xfrm>
            <a:custGeom>
              <a:avLst/>
              <a:gdLst>
                <a:gd name="connsiteX0" fmla="*/ 0 w 169085"/>
                <a:gd name="connsiteY0" fmla="*/ 0 h 28180"/>
                <a:gd name="connsiteX1" fmla="*/ 169086 w 169085"/>
                <a:gd name="connsiteY1" fmla="*/ 0 h 28180"/>
                <a:gd name="connsiteX2" fmla="*/ 169086 w 169085"/>
                <a:gd name="connsiteY2" fmla="*/ 28181 h 28180"/>
                <a:gd name="connsiteX3" fmla="*/ 0 w 169085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085" h="28180">
                  <a:moveTo>
                    <a:pt x="0" y="0"/>
                  </a:moveTo>
                  <a:lnTo>
                    <a:pt x="169086" y="0"/>
                  </a:lnTo>
                  <a:lnTo>
                    <a:pt x="169086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" name="任意多边形: 形状 18"/>
            <p:cNvSpPr/>
            <p:nvPr/>
          </p:nvSpPr>
          <p:spPr>
            <a:xfrm>
              <a:off x="11009134" y="4645493"/>
              <a:ext cx="70452" cy="28180"/>
            </a:xfrm>
            <a:custGeom>
              <a:avLst/>
              <a:gdLst>
                <a:gd name="connsiteX0" fmla="*/ 0 w 70452"/>
                <a:gd name="connsiteY0" fmla="*/ 0 h 28180"/>
                <a:gd name="connsiteX1" fmla="*/ 70452 w 70452"/>
                <a:gd name="connsiteY1" fmla="*/ 0 h 28180"/>
                <a:gd name="connsiteX2" fmla="*/ 70452 w 70452"/>
                <a:gd name="connsiteY2" fmla="*/ 28181 h 28180"/>
                <a:gd name="connsiteX3" fmla="*/ 0 w 70452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52" h="28180">
                  <a:moveTo>
                    <a:pt x="0" y="0"/>
                  </a:moveTo>
                  <a:lnTo>
                    <a:pt x="70452" y="0"/>
                  </a:lnTo>
                  <a:lnTo>
                    <a:pt x="70452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10755505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10811867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10868229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10755505" y="4194597"/>
              <a:ext cx="169085" cy="28180"/>
            </a:xfrm>
            <a:custGeom>
              <a:avLst/>
              <a:gdLst>
                <a:gd name="connsiteX0" fmla="*/ 0 w 169085"/>
                <a:gd name="connsiteY0" fmla="*/ 0 h 28180"/>
                <a:gd name="connsiteX1" fmla="*/ 169086 w 169085"/>
                <a:gd name="connsiteY1" fmla="*/ 0 h 28180"/>
                <a:gd name="connsiteX2" fmla="*/ 169086 w 169085"/>
                <a:gd name="connsiteY2" fmla="*/ 28181 h 28180"/>
                <a:gd name="connsiteX3" fmla="*/ 0 w 169085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085" h="28180">
                  <a:moveTo>
                    <a:pt x="0" y="0"/>
                  </a:moveTo>
                  <a:lnTo>
                    <a:pt x="169086" y="0"/>
                  </a:lnTo>
                  <a:lnTo>
                    <a:pt x="169086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11164129" y="4589131"/>
              <a:ext cx="295900" cy="197266"/>
            </a:xfrm>
            <a:custGeom>
              <a:avLst/>
              <a:gdLst>
                <a:gd name="connsiteX0" fmla="*/ 281810 w 295900"/>
                <a:gd name="connsiteY0" fmla="*/ 0 h 197266"/>
                <a:gd name="connsiteX1" fmla="*/ 14090 w 295900"/>
                <a:gd name="connsiteY1" fmla="*/ 0 h 197266"/>
                <a:gd name="connsiteX2" fmla="*/ 0 w 295900"/>
                <a:gd name="connsiteY2" fmla="*/ 14090 h 197266"/>
                <a:gd name="connsiteX3" fmla="*/ 0 w 295900"/>
                <a:gd name="connsiteY3" fmla="*/ 183176 h 197266"/>
                <a:gd name="connsiteX4" fmla="*/ 14090 w 295900"/>
                <a:gd name="connsiteY4" fmla="*/ 197267 h 197266"/>
                <a:gd name="connsiteX5" fmla="*/ 281810 w 295900"/>
                <a:gd name="connsiteY5" fmla="*/ 197267 h 197266"/>
                <a:gd name="connsiteX6" fmla="*/ 295900 w 295900"/>
                <a:gd name="connsiteY6" fmla="*/ 183176 h 197266"/>
                <a:gd name="connsiteX7" fmla="*/ 295900 w 295900"/>
                <a:gd name="connsiteY7" fmla="*/ 14090 h 197266"/>
                <a:gd name="connsiteX8" fmla="*/ 281810 w 295900"/>
                <a:gd name="connsiteY8" fmla="*/ 0 h 197266"/>
                <a:gd name="connsiteX9" fmla="*/ 267719 w 295900"/>
                <a:gd name="connsiteY9" fmla="*/ 169086 h 197266"/>
                <a:gd name="connsiteX10" fmla="*/ 28181 w 295900"/>
                <a:gd name="connsiteY10" fmla="*/ 169086 h 197266"/>
                <a:gd name="connsiteX11" fmla="*/ 28181 w 295900"/>
                <a:gd name="connsiteY11" fmla="*/ 28181 h 197266"/>
                <a:gd name="connsiteX12" fmla="*/ 267719 w 295900"/>
                <a:gd name="connsiteY12" fmla="*/ 28181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5900" h="197266">
                  <a:moveTo>
                    <a:pt x="281810" y="0"/>
                  </a:move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lnTo>
                    <a:pt x="281810" y="197267"/>
                  </a:lnTo>
                  <a:cubicBezTo>
                    <a:pt x="289595" y="197267"/>
                    <a:pt x="295900" y="190961"/>
                    <a:pt x="295900" y="183176"/>
                  </a:cubicBezTo>
                  <a:lnTo>
                    <a:pt x="295900" y="14090"/>
                  </a:lnTo>
                  <a:cubicBezTo>
                    <a:pt x="295900" y="6305"/>
                    <a:pt x="289595" y="0"/>
                    <a:pt x="281810" y="0"/>
                  </a:cubicBezTo>
                  <a:close/>
                  <a:moveTo>
                    <a:pt x="267719" y="169086"/>
                  </a:moveTo>
                  <a:lnTo>
                    <a:pt x="28181" y="169086"/>
                  </a:lnTo>
                  <a:lnTo>
                    <a:pt x="28181" y="28181"/>
                  </a:lnTo>
                  <a:lnTo>
                    <a:pt x="267719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5" name="任意多边形: 形状 24"/>
            <p:cNvSpPr/>
            <p:nvPr/>
          </p:nvSpPr>
          <p:spPr>
            <a:xfrm>
              <a:off x="11220491" y="4645493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6" name="任意多边形: 形状 25"/>
            <p:cNvSpPr/>
            <p:nvPr/>
          </p:nvSpPr>
          <p:spPr>
            <a:xfrm>
              <a:off x="11220491" y="470185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11276853" y="4645493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11276853" y="4701855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11347306" y="4504588"/>
              <a:ext cx="28180" cy="56361"/>
            </a:xfrm>
            <a:custGeom>
              <a:avLst/>
              <a:gdLst>
                <a:gd name="connsiteX0" fmla="*/ 0 w 28180"/>
                <a:gd name="connsiteY0" fmla="*/ 0 h 56361"/>
                <a:gd name="connsiteX1" fmla="*/ 28181 w 28180"/>
                <a:gd name="connsiteY1" fmla="*/ 0 h 56361"/>
                <a:gd name="connsiteX2" fmla="*/ 28181 w 28180"/>
                <a:gd name="connsiteY2" fmla="*/ 56362 h 56361"/>
                <a:gd name="connsiteX3" fmla="*/ 0 w 28180"/>
                <a:gd name="connsiteY3" fmla="*/ 56362 h 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56361">
                  <a:moveTo>
                    <a:pt x="0" y="0"/>
                  </a:moveTo>
                  <a:lnTo>
                    <a:pt x="28181" y="0"/>
                  </a:lnTo>
                  <a:lnTo>
                    <a:pt x="28181" y="56362"/>
                  </a:lnTo>
                  <a:lnTo>
                    <a:pt x="0" y="56362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783949" y="1270361"/>
            <a:ext cx="4091918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472799" y="755288"/>
            <a:ext cx="3061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88" name="椭圆 87"/>
          <p:cNvSpPr/>
          <p:nvPr/>
        </p:nvSpPr>
        <p:spPr>
          <a:xfrm>
            <a:off x="4964492" y="1840247"/>
            <a:ext cx="2263018" cy="2263018"/>
          </a:xfrm>
          <a:prstGeom prst="ellipse">
            <a:avLst/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5588241" y="2433147"/>
            <a:ext cx="117473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要點標籤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91" name="矩形: 圆角 90"/>
          <p:cNvSpPr/>
          <p:nvPr/>
        </p:nvSpPr>
        <p:spPr>
          <a:xfrm>
            <a:off x="695324" y="3428438"/>
            <a:ext cx="4167249" cy="2159201"/>
          </a:xfrm>
          <a:prstGeom prst="roundRect">
            <a:avLst>
              <a:gd name="adj" fmla="val 6954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07" name="图形 22"/>
          <p:cNvGrpSpPr/>
          <p:nvPr/>
        </p:nvGrpSpPr>
        <p:grpSpPr>
          <a:xfrm>
            <a:off x="853019" y="3579720"/>
            <a:ext cx="590124" cy="590122"/>
            <a:chOff x="2177378" y="2203957"/>
            <a:chExt cx="1027056" cy="1027057"/>
          </a:xfrm>
          <a:solidFill>
            <a:srgbClr val="01C48C"/>
          </a:solidFill>
        </p:grpSpPr>
        <p:sp>
          <p:nvSpPr>
            <p:cNvPr id="208" name="任意多边形: 形状 207"/>
            <p:cNvSpPr/>
            <p:nvPr/>
          </p:nvSpPr>
          <p:spPr>
            <a:xfrm>
              <a:off x="2915574" y="2284195"/>
              <a:ext cx="128382" cy="288859"/>
            </a:xfrm>
            <a:custGeom>
              <a:avLst/>
              <a:gdLst>
                <a:gd name="connsiteX0" fmla="*/ 64191 w 128382"/>
                <a:gd name="connsiteY0" fmla="*/ 224669 h 288859"/>
                <a:gd name="connsiteX1" fmla="*/ 32096 w 128382"/>
                <a:gd name="connsiteY1" fmla="*/ 192573 h 288859"/>
                <a:gd name="connsiteX2" fmla="*/ 0 w 128382"/>
                <a:gd name="connsiteY2" fmla="*/ 192573 h 288859"/>
                <a:gd name="connsiteX3" fmla="*/ 48143 w 128382"/>
                <a:gd name="connsiteY3" fmla="*/ 254485 h 288859"/>
                <a:gd name="connsiteX4" fmla="*/ 48143 w 128382"/>
                <a:gd name="connsiteY4" fmla="*/ 288860 h 288859"/>
                <a:gd name="connsiteX5" fmla="*/ 80239 w 128382"/>
                <a:gd name="connsiteY5" fmla="*/ 288860 h 288859"/>
                <a:gd name="connsiteX6" fmla="*/ 80239 w 128382"/>
                <a:gd name="connsiteY6" fmla="*/ 256764 h 288859"/>
                <a:gd name="connsiteX7" fmla="*/ 128382 w 128382"/>
                <a:gd name="connsiteY7" fmla="*/ 256764 h 288859"/>
                <a:gd name="connsiteX8" fmla="*/ 128382 w 128382"/>
                <a:gd name="connsiteY8" fmla="*/ 192573 h 288859"/>
                <a:gd name="connsiteX9" fmla="*/ 64191 w 128382"/>
                <a:gd name="connsiteY9" fmla="*/ 128382 h 288859"/>
                <a:gd name="connsiteX10" fmla="*/ 32096 w 128382"/>
                <a:gd name="connsiteY10" fmla="*/ 96287 h 288859"/>
                <a:gd name="connsiteX11" fmla="*/ 32096 w 128382"/>
                <a:gd name="connsiteY11" fmla="*/ 64191 h 288859"/>
                <a:gd name="connsiteX12" fmla="*/ 64191 w 128382"/>
                <a:gd name="connsiteY12" fmla="*/ 64191 h 288859"/>
                <a:gd name="connsiteX13" fmla="*/ 96287 w 128382"/>
                <a:gd name="connsiteY13" fmla="*/ 96287 h 288859"/>
                <a:gd name="connsiteX14" fmla="*/ 128382 w 128382"/>
                <a:gd name="connsiteY14" fmla="*/ 96287 h 288859"/>
                <a:gd name="connsiteX15" fmla="*/ 80239 w 128382"/>
                <a:gd name="connsiteY15" fmla="*/ 34374 h 288859"/>
                <a:gd name="connsiteX16" fmla="*/ 80239 w 128382"/>
                <a:gd name="connsiteY16" fmla="*/ 0 h 288859"/>
                <a:gd name="connsiteX17" fmla="*/ 48143 w 128382"/>
                <a:gd name="connsiteY17" fmla="*/ 0 h 288859"/>
                <a:gd name="connsiteX18" fmla="*/ 48143 w 128382"/>
                <a:gd name="connsiteY18" fmla="*/ 32096 h 288859"/>
                <a:gd name="connsiteX19" fmla="*/ 0 w 128382"/>
                <a:gd name="connsiteY19" fmla="*/ 32096 h 288859"/>
                <a:gd name="connsiteX20" fmla="*/ 0 w 128382"/>
                <a:gd name="connsiteY20" fmla="*/ 96287 h 288859"/>
                <a:gd name="connsiteX21" fmla="*/ 64191 w 128382"/>
                <a:gd name="connsiteY21" fmla="*/ 160478 h 288859"/>
                <a:gd name="connsiteX22" fmla="*/ 96287 w 128382"/>
                <a:gd name="connsiteY22" fmla="*/ 192573 h 288859"/>
                <a:gd name="connsiteX23" fmla="*/ 96287 w 128382"/>
                <a:gd name="connsiteY23" fmla="*/ 224669 h 28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382" h="288859">
                  <a:moveTo>
                    <a:pt x="64191" y="224669"/>
                  </a:moveTo>
                  <a:cubicBezTo>
                    <a:pt x="46490" y="224669"/>
                    <a:pt x="32096" y="210274"/>
                    <a:pt x="32096" y="192573"/>
                  </a:cubicBezTo>
                  <a:lnTo>
                    <a:pt x="0" y="192573"/>
                  </a:lnTo>
                  <a:cubicBezTo>
                    <a:pt x="0" y="222390"/>
                    <a:pt x="20525" y="247312"/>
                    <a:pt x="48143" y="254485"/>
                  </a:cubicBezTo>
                  <a:lnTo>
                    <a:pt x="48143" y="288860"/>
                  </a:lnTo>
                  <a:lnTo>
                    <a:pt x="80239" y="288860"/>
                  </a:lnTo>
                  <a:lnTo>
                    <a:pt x="80239" y="256764"/>
                  </a:lnTo>
                  <a:lnTo>
                    <a:pt x="128382" y="256764"/>
                  </a:lnTo>
                  <a:lnTo>
                    <a:pt x="128382" y="192573"/>
                  </a:lnTo>
                  <a:cubicBezTo>
                    <a:pt x="128382" y="157172"/>
                    <a:pt x="99592" y="128382"/>
                    <a:pt x="64191" y="128382"/>
                  </a:cubicBezTo>
                  <a:cubicBezTo>
                    <a:pt x="46490" y="128382"/>
                    <a:pt x="32096" y="113987"/>
                    <a:pt x="32096" y="96287"/>
                  </a:cubicBezTo>
                  <a:lnTo>
                    <a:pt x="32096" y="64191"/>
                  </a:lnTo>
                  <a:lnTo>
                    <a:pt x="64191" y="64191"/>
                  </a:lnTo>
                  <a:cubicBezTo>
                    <a:pt x="81892" y="64191"/>
                    <a:pt x="96287" y="78586"/>
                    <a:pt x="96287" y="96287"/>
                  </a:cubicBezTo>
                  <a:lnTo>
                    <a:pt x="128382" y="96287"/>
                  </a:lnTo>
                  <a:cubicBezTo>
                    <a:pt x="128382" y="66470"/>
                    <a:pt x="107857" y="41548"/>
                    <a:pt x="80239" y="34374"/>
                  </a:cubicBezTo>
                  <a:lnTo>
                    <a:pt x="80239" y="0"/>
                  </a:lnTo>
                  <a:lnTo>
                    <a:pt x="48143" y="0"/>
                  </a:lnTo>
                  <a:lnTo>
                    <a:pt x="48143" y="32096"/>
                  </a:lnTo>
                  <a:lnTo>
                    <a:pt x="0" y="32096"/>
                  </a:lnTo>
                  <a:lnTo>
                    <a:pt x="0" y="96287"/>
                  </a:lnTo>
                  <a:cubicBezTo>
                    <a:pt x="0" y="131688"/>
                    <a:pt x="28790" y="160478"/>
                    <a:pt x="64191" y="160478"/>
                  </a:cubicBezTo>
                  <a:cubicBezTo>
                    <a:pt x="81892" y="160478"/>
                    <a:pt x="96287" y="174873"/>
                    <a:pt x="96287" y="192573"/>
                  </a:cubicBezTo>
                  <a:lnTo>
                    <a:pt x="96287" y="224669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9" name="任意多边形: 形状 208"/>
            <p:cNvSpPr/>
            <p:nvPr/>
          </p:nvSpPr>
          <p:spPr>
            <a:xfrm>
              <a:off x="3092099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0" name="任意多边形: 形状 209"/>
            <p:cNvSpPr/>
            <p:nvPr/>
          </p:nvSpPr>
          <p:spPr>
            <a:xfrm>
              <a:off x="2835335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1" name="任意多边形: 形状 210"/>
            <p:cNvSpPr/>
            <p:nvPr/>
          </p:nvSpPr>
          <p:spPr>
            <a:xfrm>
              <a:off x="3060004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2" name="任意多边形: 形状 211"/>
            <p:cNvSpPr/>
            <p:nvPr/>
          </p:nvSpPr>
          <p:spPr>
            <a:xfrm>
              <a:off x="2995813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3" name="任意多边形: 形状 212"/>
            <p:cNvSpPr/>
            <p:nvPr/>
          </p:nvSpPr>
          <p:spPr>
            <a:xfrm>
              <a:off x="2899526" y="2669342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4" name="任意多边形: 形状 213"/>
            <p:cNvSpPr/>
            <p:nvPr/>
          </p:nvSpPr>
          <p:spPr>
            <a:xfrm>
              <a:off x="2899526" y="2733533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5" name="任意多边形: 形状 214"/>
            <p:cNvSpPr/>
            <p:nvPr/>
          </p:nvSpPr>
          <p:spPr>
            <a:xfrm>
              <a:off x="2899526" y="2797724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6" name="任意多边形: 形状 215"/>
            <p:cNvSpPr/>
            <p:nvPr/>
          </p:nvSpPr>
          <p:spPr>
            <a:xfrm>
              <a:off x="2899526" y="2861915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7" name="任意多边形: 形状 216"/>
            <p:cNvSpPr/>
            <p:nvPr/>
          </p:nvSpPr>
          <p:spPr>
            <a:xfrm>
              <a:off x="2193425" y="2220004"/>
              <a:ext cx="994960" cy="994961"/>
            </a:xfrm>
            <a:custGeom>
              <a:avLst/>
              <a:gdLst>
                <a:gd name="connsiteX0" fmla="*/ 994961 w 994960"/>
                <a:gd name="connsiteY0" fmla="*/ 208621 h 994961"/>
                <a:gd name="connsiteX1" fmla="*/ 786340 w 994960"/>
                <a:gd name="connsiteY1" fmla="*/ 0 h 994961"/>
                <a:gd name="connsiteX2" fmla="*/ 636149 w 994960"/>
                <a:gd name="connsiteY2" fmla="*/ 64191 h 994961"/>
                <a:gd name="connsiteX3" fmla="*/ 394550 w 994960"/>
                <a:gd name="connsiteY3" fmla="*/ 64191 h 994961"/>
                <a:gd name="connsiteX4" fmla="*/ 192573 w 994960"/>
                <a:gd name="connsiteY4" fmla="*/ 266168 h 994961"/>
                <a:gd name="connsiteX5" fmla="*/ 192573 w 994960"/>
                <a:gd name="connsiteY5" fmla="*/ 706102 h 994961"/>
                <a:gd name="connsiteX6" fmla="*/ 80239 w 994960"/>
                <a:gd name="connsiteY6" fmla="*/ 706102 h 994961"/>
                <a:gd name="connsiteX7" fmla="*/ 0 w 994960"/>
                <a:gd name="connsiteY7" fmla="*/ 786341 h 994961"/>
                <a:gd name="connsiteX8" fmla="*/ 0 w 994960"/>
                <a:gd name="connsiteY8" fmla="*/ 850532 h 994961"/>
                <a:gd name="connsiteX9" fmla="*/ 80239 w 994960"/>
                <a:gd name="connsiteY9" fmla="*/ 930770 h 994961"/>
                <a:gd name="connsiteX10" fmla="*/ 192573 w 994960"/>
                <a:gd name="connsiteY10" fmla="*/ 930770 h 994961"/>
                <a:gd name="connsiteX11" fmla="*/ 192573 w 994960"/>
                <a:gd name="connsiteY11" fmla="*/ 994962 h 994961"/>
                <a:gd name="connsiteX12" fmla="*/ 962865 w 994960"/>
                <a:gd name="connsiteY12" fmla="*/ 994962 h 994961"/>
                <a:gd name="connsiteX13" fmla="*/ 962865 w 994960"/>
                <a:gd name="connsiteY13" fmla="*/ 319286 h 994961"/>
                <a:gd name="connsiteX14" fmla="*/ 994961 w 994960"/>
                <a:gd name="connsiteY14" fmla="*/ 208621 h 994961"/>
                <a:gd name="connsiteX15" fmla="*/ 786340 w 994960"/>
                <a:gd name="connsiteY15" fmla="*/ 32096 h 994961"/>
                <a:gd name="connsiteX16" fmla="*/ 962865 w 994960"/>
                <a:gd name="connsiteY16" fmla="*/ 208621 h 994961"/>
                <a:gd name="connsiteX17" fmla="*/ 786340 w 994960"/>
                <a:gd name="connsiteY17" fmla="*/ 385146 h 994961"/>
                <a:gd name="connsiteX18" fmla="*/ 609815 w 994960"/>
                <a:gd name="connsiteY18" fmla="*/ 208621 h 994961"/>
                <a:gd name="connsiteX19" fmla="*/ 786340 w 994960"/>
                <a:gd name="connsiteY19" fmla="*/ 32096 h 994961"/>
                <a:gd name="connsiteX20" fmla="*/ 385146 w 994960"/>
                <a:gd name="connsiteY20" fmla="*/ 118978 h 994961"/>
                <a:gd name="connsiteX21" fmla="*/ 385146 w 994960"/>
                <a:gd name="connsiteY21" fmla="*/ 256764 h 994961"/>
                <a:gd name="connsiteX22" fmla="*/ 247360 w 994960"/>
                <a:gd name="connsiteY22" fmla="*/ 256764 h 994961"/>
                <a:gd name="connsiteX23" fmla="*/ 718362 w 994960"/>
                <a:gd name="connsiteY23" fmla="*/ 818436 h 994961"/>
                <a:gd name="connsiteX24" fmla="*/ 674006 w 994960"/>
                <a:gd name="connsiteY24" fmla="*/ 840614 h 994961"/>
                <a:gd name="connsiteX25" fmla="*/ 674006 w 994960"/>
                <a:gd name="connsiteY25" fmla="*/ 796258 h 994961"/>
                <a:gd name="connsiteX26" fmla="*/ 641910 w 994960"/>
                <a:gd name="connsiteY26" fmla="*/ 856662 h 994961"/>
                <a:gd name="connsiteX27" fmla="*/ 567160 w 994960"/>
                <a:gd name="connsiteY27" fmla="*/ 894037 h 994961"/>
                <a:gd name="connsiteX28" fmla="*/ 548849 w 994960"/>
                <a:gd name="connsiteY28" fmla="*/ 866547 h 994961"/>
                <a:gd name="connsiteX29" fmla="*/ 580961 w 994960"/>
                <a:gd name="connsiteY29" fmla="*/ 818356 h 994961"/>
                <a:gd name="connsiteX30" fmla="*/ 548865 w 994960"/>
                <a:gd name="connsiteY30" fmla="*/ 770261 h 994961"/>
                <a:gd name="connsiteX31" fmla="*/ 567160 w 994960"/>
                <a:gd name="connsiteY31" fmla="*/ 742851 h 994961"/>
                <a:gd name="connsiteX32" fmla="*/ 641910 w 994960"/>
                <a:gd name="connsiteY32" fmla="*/ 780210 h 994961"/>
                <a:gd name="connsiteX33" fmla="*/ 224669 w 994960"/>
                <a:gd name="connsiteY33" fmla="*/ 898675 h 994961"/>
                <a:gd name="connsiteX34" fmla="*/ 192573 w 994960"/>
                <a:gd name="connsiteY34" fmla="*/ 898675 h 994961"/>
                <a:gd name="connsiteX35" fmla="*/ 192573 w 994960"/>
                <a:gd name="connsiteY35" fmla="*/ 738197 h 994961"/>
                <a:gd name="connsiteX36" fmla="*/ 224669 w 994960"/>
                <a:gd name="connsiteY36" fmla="*/ 738197 h 994961"/>
                <a:gd name="connsiteX37" fmla="*/ 256764 w 994960"/>
                <a:gd name="connsiteY37" fmla="*/ 834484 h 994961"/>
                <a:gd name="connsiteX38" fmla="*/ 531646 w 994960"/>
                <a:gd name="connsiteY38" fmla="*/ 834484 h 994961"/>
                <a:gd name="connsiteX39" fmla="*/ 510302 w 994960"/>
                <a:gd name="connsiteY39" fmla="*/ 866547 h 994961"/>
                <a:gd name="connsiteX40" fmla="*/ 531710 w 994960"/>
                <a:gd name="connsiteY40" fmla="*/ 898675 h 994961"/>
                <a:gd name="connsiteX41" fmla="*/ 256764 w 994960"/>
                <a:gd name="connsiteY41" fmla="*/ 898675 h 994961"/>
                <a:gd name="connsiteX42" fmla="*/ 531726 w 994960"/>
                <a:gd name="connsiteY42" fmla="*/ 802388 h 994961"/>
                <a:gd name="connsiteX43" fmla="*/ 256764 w 994960"/>
                <a:gd name="connsiteY43" fmla="*/ 802388 h 994961"/>
                <a:gd name="connsiteX44" fmla="*/ 256764 w 994960"/>
                <a:gd name="connsiteY44" fmla="*/ 738197 h 994961"/>
                <a:gd name="connsiteX45" fmla="*/ 531662 w 994960"/>
                <a:gd name="connsiteY45" fmla="*/ 738197 h 994961"/>
                <a:gd name="connsiteX46" fmla="*/ 510286 w 994960"/>
                <a:gd name="connsiteY46" fmla="*/ 770245 h 994961"/>
                <a:gd name="connsiteX47" fmla="*/ 32096 w 994960"/>
                <a:gd name="connsiteY47" fmla="*/ 850532 h 994961"/>
                <a:gd name="connsiteX48" fmla="*/ 32096 w 994960"/>
                <a:gd name="connsiteY48" fmla="*/ 786341 h 994961"/>
                <a:gd name="connsiteX49" fmla="*/ 80239 w 994960"/>
                <a:gd name="connsiteY49" fmla="*/ 738197 h 994961"/>
                <a:gd name="connsiteX50" fmla="*/ 160478 w 994960"/>
                <a:gd name="connsiteY50" fmla="*/ 738197 h 994961"/>
                <a:gd name="connsiteX51" fmla="*/ 160478 w 994960"/>
                <a:gd name="connsiteY51" fmla="*/ 898675 h 994961"/>
                <a:gd name="connsiteX52" fmla="*/ 80239 w 994960"/>
                <a:gd name="connsiteY52" fmla="*/ 898675 h 994961"/>
                <a:gd name="connsiteX53" fmla="*/ 32096 w 994960"/>
                <a:gd name="connsiteY53" fmla="*/ 850532 h 994961"/>
                <a:gd name="connsiteX54" fmla="*/ 224669 w 994960"/>
                <a:gd name="connsiteY54" fmla="*/ 962866 h 994961"/>
                <a:gd name="connsiteX55" fmla="*/ 224669 w 994960"/>
                <a:gd name="connsiteY55" fmla="*/ 930770 h 994961"/>
                <a:gd name="connsiteX56" fmla="*/ 565459 w 994960"/>
                <a:gd name="connsiteY56" fmla="*/ 930770 h 994961"/>
                <a:gd name="connsiteX57" fmla="*/ 790127 w 994960"/>
                <a:gd name="connsiteY57" fmla="*/ 818436 h 994961"/>
                <a:gd name="connsiteX58" fmla="*/ 565459 w 994960"/>
                <a:gd name="connsiteY58" fmla="*/ 706102 h 994961"/>
                <a:gd name="connsiteX59" fmla="*/ 224669 w 994960"/>
                <a:gd name="connsiteY59" fmla="*/ 706102 h 994961"/>
                <a:gd name="connsiteX60" fmla="*/ 224669 w 994960"/>
                <a:gd name="connsiteY60" fmla="*/ 288860 h 994961"/>
                <a:gd name="connsiteX61" fmla="*/ 417242 w 994960"/>
                <a:gd name="connsiteY61" fmla="*/ 288860 h 994961"/>
                <a:gd name="connsiteX62" fmla="*/ 417242 w 994960"/>
                <a:gd name="connsiteY62" fmla="*/ 96287 h 994961"/>
                <a:gd name="connsiteX63" fmla="*/ 610826 w 994960"/>
                <a:gd name="connsiteY63" fmla="*/ 96287 h 994961"/>
                <a:gd name="connsiteX64" fmla="*/ 577719 w 994960"/>
                <a:gd name="connsiteY64" fmla="*/ 208621 h 994961"/>
                <a:gd name="connsiteX65" fmla="*/ 643820 w 994960"/>
                <a:gd name="connsiteY65" fmla="*/ 360545 h 994961"/>
                <a:gd name="connsiteX66" fmla="*/ 561671 w 994960"/>
                <a:gd name="connsiteY66" fmla="*/ 442694 h 994961"/>
                <a:gd name="connsiteX67" fmla="*/ 465866 w 994960"/>
                <a:gd name="connsiteY67" fmla="*/ 346889 h 994961"/>
                <a:gd name="connsiteX68" fmla="*/ 256764 w 994960"/>
                <a:gd name="connsiteY68" fmla="*/ 538563 h 994961"/>
                <a:gd name="connsiteX69" fmla="*/ 256764 w 994960"/>
                <a:gd name="connsiteY69" fmla="*/ 674006 h 994961"/>
                <a:gd name="connsiteX70" fmla="*/ 674006 w 994960"/>
                <a:gd name="connsiteY70" fmla="*/ 674006 h 994961"/>
                <a:gd name="connsiteX71" fmla="*/ 674006 w 994960"/>
                <a:gd name="connsiteY71" fmla="*/ 384135 h 994961"/>
                <a:gd name="connsiteX72" fmla="*/ 786340 w 994960"/>
                <a:gd name="connsiteY72" fmla="*/ 417242 h 994961"/>
                <a:gd name="connsiteX73" fmla="*/ 930770 w 994960"/>
                <a:gd name="connsiteY73" fmla="*/ 358812 h 994961"/>
                <a:gd name="connsiteX74" fmla="*/ 930770 w 994960"/>
                <a:gd name="connsiteY74" fmla="*/ 962866 h 994961"/>
                <a:gd name="connsiteX75" fmla="*/ 288860 w 994960"/>
                <a:gd name="connsiteY75" fmla="*/ 641911 h 994961"/>
                <a:gd name="connsiteX76" fmla="*/ 288860 w 994960"/>
                <a:gd name="connsiteY76" fmla="*/ 552685 h 994961"/>
                <a:gd name="connsiteX77" fmla="*/ 353051 w 994960"/>
                <a:gd name="connsiteY77" fmla="*/ 493838 h 994961"/>
                <a:gd name="connsiteX78" fmla="*/ 353051 w 994960"/>
                <a:gd name="connsiteY78" fmla="*/ 641911 h 994961"/>
                <a:gd name="connsiteX79" fmla="*/ 385146 w 994960"/>
                <a:gd name="connsiteY79" fmla="*/ 464422 h 994961"/>
                <a:gd name="connsiteX80" fmla="*/ 449337 w 994960"/>
                <a:gd name="connsiteY80" fmla="*/ 405575 h 994961"/>
                <a:gd name="connsiteX81" fmla="*/ 449337 w 994960"/>
                <a:gd name="connsiteY81" fmla="*/ 641911 h 994961"/>
                <a:gd name="connsiteX82" fmla="*/ 385146 w 994960"/>
                <a:gd name="connsiteY82" fmla="*/ 641911 h 994961"/>
                <a:gd name="connsiteX83" fmla="*/ 481433 w 994960"/>
                <a:gd name="connsiteY83" fmla="*/ 407838 h 994961"/>
                <a:gd name="connsiteX84" fmla="*/ 545624 w 994960"/>
                <a:gd name="connsiteY84" fmla="*/ 472029 h 994961"/>
                <a:gd name="connsiteX85" fmla="*/ 545624 w 994960"/>
                <a:gd name="connsiteY85" fmla="*/ 641911 h 994961"/>
                <a:gd name="connsiteX86" fmla="*/ 481433 w 994960"/>
                <a:gd name="connsiteY86" fmla="*/ 641911 h 994961"/>
                <a:gd name="connsiteX87" fmla="*/ 577719 w 994960"/>
                <a:gd name="connsiteY87" fmla="*/ 472029 h 994961"/>
                <a:gd name="connsiteX88" fmla="*/ 641910 w 994960"/>
                <a:gd name="connsiteY88" fmla="*/ 407838 h 994961"/>
                <a:gd name="connsiteX89" fmla="*/ 641910 w 994960"/>
                <a:gd name="connsiteY89" fmla="*/ 641911 h 994961"/>
                <a:gd name="connsiteX90" fmla="*/ 577719 w 994960"/>
                <a:gd name="connsiteY90" fmla="*/ 641911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994960" h="994961">
                  <a:moveTo>
                    <a:pt x="994961" y="208621"/>
                  </a:moveTo>
                  <a:cubicBezTo>
                    <a:pt x="994961" y="93591"/>
                    <a:pt x="901370" y="0"/>
                    <a:pt x="786340" y="0"/>
                  </a:cubicBezTo>
                  <a:cubicBezTo>
                    <a:pt x="727364" y="0"/>
                    <a:pt x="674134" y="24714"/>
                    <a:pt x="636149" y="64191"/>
                  </a:cubicBezTo>
                  <a:lnTo>
                    <a:pt x="394550" y="64191"/>
                  </a:lnTo>
                  <a:lnTo>
                    <a:pt x="192573" y="266168"/>
                  </a:lnTo>
                  <a:lnTo>
                    <a:pt x="192573" y="706102"/>
                  </a:lnTo>
                  <a:lnTo>
                    <a:pt x="80239" y="706102"/>
                  </a:lnTo>
                  <a:cubicBezTo>
                    <a:pt x="35995" y="706102"/>
                    <a:pt x="0" y="742097"/>
                    <a:pt x="0" y="786341"/>
                  </a:cubicBezTo>
                  <a:lnTo>
                    <a:pt x="0" y="850532"/>
                  </a:lnTo>
                  <a:cubicBezTo>
                    <a:pt x="0" y="894775"/>
                    <a:pt x="35995" y="930770"/>
                    <a:pt x="80239" y="930770"/>
                  </a:cubicBezTo>
                  <a:lnTo>
                    <a:pt x="192573" y="930770"/>
                  </a:lnTo>
                  <a:lnTo>
                    <a:pt x="192573" y="994962"/>
                  </a:lnTo>
                  <a:lnTo>
                    <a:pt x="962865" y="994962"/>
                  </a:lnTo>
                  <a:lnTo>
                    <a:pt x="962865" y="319286"/>
                  </a:lnTo>
                  <a:cubicBezTo>
                    <a:pt x="983085" y="287175"/>
                    <a:pt x="994961" y="249302"/>
                    <a:pt x="994961" y="208621"/>
                  </a:cubicBezTo>
                  <a:close/>
                  <a:moveTo>
                    <a:pt x="786340" y="32096"/>
                  </a:moveTo>
                  <a:cubicBezTo>
                    <a:pt x="883669" y="32096"/>
                    <a:pt x="962865" y="111291"/>
                    <a:pt x="962865" y="208621"/>
                  </a:cubicBezTo>
                  <a:cubicBezTo>
                    <a:pt x="962865" y="305951"/>
                    <a:pt x="883669" y="385146"/>
                    <a:pt x="786340" y="385146"/>
                  </a:cubicBezTo>
                  <a:cubicBezTo>
                    <a:pt x="689010" y="385146"/>
                    <a:pt x="609815" y="305951"/>
                    <a:pt x="609815" y="208621"/>
                  </a:cubicBezTo>
                  <a:cubicBezTo>
                    <a:pt x="609815" y="111291"/>
                    <a:pt x="689010" y="32096"/>
                    <a:pt x="786340" y="32096"/>
                  </a:cubicBezTo>
                  <a:close/>
                  <a:moveTo>
                    <a:pt x="385146" y="118978"/>
                  </a:moveTo>
                  <a:lnTo>
                    <a:pt x="385146" y="256764"/>
                  </a:lnTo>
                  <a:lnTo>
                    <a:pt x="247360" y="256764"/>
                  </a:lnTo>
                  <a:close/>
                  <a:moveTo>
                    <a:pt x="718362" y="818436"/>
                  </a:moveTo>
                  <a:lnTo>
                    <a:pt x="674006" y="840614"/>
                  </a:lnTo>
                  <a:lnTo>
                    <a:pt x="674006" y="796258"/>
                  </a:lnTo>
                  <a:close/>
                  <a:moveTo>
                    <a:pt x="641910" y="856662"/>
                  </a:moveTo>
                  <a:lnTo>
                    <a:pt x="567160" y="894037"/>
                  </a:lnTo>
                  <a:lnTo>
                    <a:pt x="548849" y="866547"/>
                  </a:lnTo>
                  <a:lnTo>
                    <a:pt x="580961" y="818356"/>
                  </a:lnTo>
                  <a:lnTo>
                    <a:pt x="548865" y="770261"/>
                  </a:lnTo>
                  <a:lnTo>
                    <a:pt x="567160" y="742851"/>
                  </a:lnTo>
                  <a:lnTo>
                    <a:pt x="641910" y="780210"/>
                  </a:lnTo>
                  <a:close/>
                  <a:moveTo>
                    <a:pt x="224669" y="898675"/>
                  </a:moveTo>
                  <a:lnTo>
                    <a:pt x="192573" y="898675"/>
                  </a:lnTo>
                  <a:lnTo>
                    <a:pt x="192573" y="738197"/>
                  </a:lnTo>
                  <a:lnTo>
                    <a:pt x="224669" y="738197"/>
                  </a:lnTo>
                  <a:close/>
                  <a:moveTo>
                    <a:pt x="256764" y="834484"/>
                  </a:moveTo>
                  <a:lnTo>
                    <a:pt x="531646" y="834484"/>
                  </a:lnTo>
                  <a:lnTo>
                    <a:pt x="510302" y="866547"/>
                  </a:lnTo>
                  <a:lnTo>
                    <a:pt x="531710" y="898675"/>
                  </a:lnTo>
                  <a:lnTo>
                    <a:pt x="256764" y="898675"/>
                  </a:lnTo>
                  <a:close/>
                  <a:moveTo>
                    <a:pt x="531726" y="802388"/>
                  </a:moveTo>
                  <a:lnTo>
                    <a:pt x="256764" y="802388"/>
                  </a:lnTo>
                  <a:lnTo>
                    <a:pt x="256764" y="738197"/>
                  </a:lnTo>
                  <a:lnTo>
                    <a:pt x="531662" y="738197"/>
                  </a:lnTo>
                  <a:lnTo>
                    <a:pt x="510286" y="770245"/>
                  </a:lnTo>
                  <a:close/>
                  <a:moveTo>
                    <a:pt x="32096" y="850532"/>
                  </a:moveTo>
                  <a:lnTo>
                    <a:pt x="32096" y="786341"/>
                  </a:lnTo>
                  <a:cubicBezTo>
                    <a:pt x="32096" y="759798"/>
                    <a:pt x="53696" y="738197"/>
                    <a:pt x="80239" y="738197"/>
                  </a:cubicBezTo>
                  <a:lnTo>
                    <a:pt x="160478" y="738197"/>
                  </a:lnTo>
                  <a:lnTo>
                    <a:pt x="160478" y="898675"/>
                  </a:lnTo>
                  <a:lnTo>
                    <a:pt x="80239" y="898675"/>
                  </a:lnTo>
                  <a:cubicBezTo>
                    <a:pt x="53696" y="898675"/>
                    <a:pt x="32096" y="877075"/>
                    <a:pt x="32096" y="850532"/>
                  </a:cubicBezTo>
                  <a:close/>
                  <a:moveTo>
                    <a:pt x="224669" y="962866"/>
                  </a:moveTo>
                  <a:lnTo>
                    <a:pt x="224669" y="930770"/>
                  </a:lnTo>
                  <a:lnTo>
                    <a:pt x="565459" y="930770"/>
                  </a:lnTo>
                  <a:lnTo>
                    <a:pt x="790127" y="818436"/>
                  </a:lnTo>
                  <a:lnTo>
                    <a:pt x="565459" y="706102"/>
                  </a:lnTo>
                  <a:lnTo>
                    <a:pt x="224669" y="706102"/>
                  </a:lnTo>
                  <a:lnTo>
                    <a:pt x="224669" y="288860"/>
                  </a:lnTo>
                  <a:lnTo>
                    <a:pt x="417242" y="288860"/>
                  </a:lnTo>
                  <a:lnTo>
                    <a:pt x="417242" y="96287"/>
                  </a:lnTo>
                  <a:lnTo>
                    <a:pt x="610826" y="96287"/>
                  </a:lnTo>
                  <a:cubicBezTo>
                    <a:pt x="589980" y="128751"/>
                    <a:pt x="577719" y="167250"/>
                    <a:pt x="577719" y="208621"/>
                  </a:cubicBezTo>
                  <a:cubicBezTo>
                    <a:pt x="577719" y="268527"/>
                    <a:pt x="603251" y="322464"/>
                    <a:pt x="643820" y="360545"/>
                  </a:cubicBezTo>
                  <a:lnTo>
                    <a:pt x="561671" y="442694"/>
                  </a:lnTo>
                  <a:lnTo>
                    <a:pt x="465866" y="346889"/>
                  </a:lnTo>
                  <a:lnTo>
                    <a:pt x="256764" y="538563"/>
                  </a:lnTo>
                  <a:lnTo>
                    <a:pt x="256764" y="674006"/>
                  </a:lnTo>
                  <a:lnTo>
                    <a:pt x="674006" y="674006"/>
                  </a:lnTo>
                  <a:lnTo>
                    <a:pt x="674006" y="384135"/>
                  </a:lnTo>
                  <a:cubicBezTo>
                    <a:pt x="706470" y="404981"/>
                    <a:pt x="744969" y="417242"/>
                    <a:pt x="786340" y="417242"/>
                  </a:cubicBezTo>
                  <a:cubicBezTo>
                    <a:pt x="842395" y="417242"/>
                    <a:pt x="893250" y="394903"/>
                    <a:pt x="930770" y="358812"/>
                  </a:cubicBezTo>
                  <a:lnTo>
                    <a:pt x="930770" y="962866"/>
                  </a:lnTo>
                  <a:close/>
                  <a:moveTo>
                    <a:pt x="288860" y="641911"/>
                  </a:moveTo>
                  <a:lnTo>
                    <a:pt x="288860" y="552685"/>
                  </a:lnTo>
                  <a:lnTo>
                    <a:pt x="353051" y="493838"/>
                  </a:lnTo>
                  <a:lnTo>
                    <a:pt x="353051" y="641911"/>
                  </a:lnTo>
                  <a:close/>
                  <a:moveTo>
                    <a:pt x="385146" y="464422"/>
                  </a:moveTo>
                  <a:lnTo>
                    <a:pt x="449337" y="405575"/>
                  </a:lnTo>
                  <a:lnTo>
                    <a:pt x="449337" y="641911"/>
                  </a:lnTo>
                  <a:lnTo>
                    <a:pt x="385146" y="641911"/>
                  </a:lnTo>
                  <a:close/>
                  <a:moveTo>
                    <a:pt x="481433" y="407838"/>
                  </a:moveTo>
                  <a:lnTo>
                    <a:pt x="545624" y="472029"/>
                  </a:lnTo>
                  <a:lnTo>
                    <a:pt x="545624" y="641911"/>
                  </a:lnTo>
                  <a:lnTo>
                    <a:pt x="481433" y="641911"/>
                  </a:lnTo>
                  <a:close/>
                  <a:moveTo>
                    <a:pt x="577719" y="472029"/>
                  </a:moveTo>
                  <a:lnTo>
                    <a:pt x="641910" y="407838"/>
                  </a:lnTo>
                  <a:lnTo>
                    <a:pt x="641910" y="641911"/>
                  </a:lnTo>
                  <a:lnTo>
                    <a:pt x="577719" y="641911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8" name="任意多边形: 形状 217"/>
            <p:cNvSpPr/>
            <p:nvPr/>
          </p:nvSpPr>
          <p:spPr>
            <a:xfrm>
              <a:off x="2450189" y="254096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9" name="任意多边形: 形状 218"/>
            <p:cNvSpPr/>
            <p:nvPr/>
          </p:nvSpPr>
          <p:spPr>
            <a:xfrm>
              <a:off x="2450189" y="2605151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0" name="任意多边形: 形状 219"/>
            <p:cNvSpPr/>
            <p:nvPr/>
          </p:nvSpPr>
          <p:spPr>
            <a:xfrm>
              <a:off x="2450189" y="266934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17" name="文本框 116"/>
          <p:cNvSpPr txBox="1"/>
          <p:nvPr/>
        </p:nvSpPr>
        <p:spPr>
          <a:xfrm>
            <a:off x="783949" y="4149525"/>
            <a:ext cx="4091918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1472799" y="3634452"/>
            <a:ext cx="3061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119" name="矩形: 圆角 118"/>
          <p:cNvSpPr/>
          <p:nvPr/>
        </p:nvSpPr>
        <p:spPr>
          <a:xfrm>
            <a:off x="7329429" y="3428438"/>
            <a:ext cx="4167249" cy="2159201"/>
          </a:xfrm>
          <a:prstGeom prst="roundRect">
            <a:avLst>
              <a:gd name="adj" fmla="val 6954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22" name="图形 6"/>
          <p:cNvGrpSpPr/>
          <p:nvPr/>
        </p:nvGrpSpPr>
        <p:grpSpPr>
          <a:xfrm>
            <a:off x="7503098" y="3595694"/>
            <a:ext cx="558176" cy="558174"/>
            <a:chOff x="2193385" y="796970"/>
            <a:chExt cx="994941" cy="994955"/>
          </a:xfrm>
          <a:solidFill>
            <a:srgbClr val="01C48C"/>
          </a:solidFill>
        </p:grpSpPr>
        <p:sp>
          <p:nvSpPr>
            <p:cNvPr id="223" name="任意多边形: 形状 222"/>
            <p:cNvSpPr/>
            <p:nvPr/>
          </p:nvSpPr>
          <p:spPr>
            <a:xfrm>
              <a:off x="2771092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4" name="任意多边形: 形状 223"/>
            <p:cNvSpPr/>
            <p:nvPr/>
          </p:nvSpPr>
          <p:spPr>
            <a:xfrm>
              <a:off x="2899473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5" name="任意多边形: 形状 224"/>
            <p:cNvSpPr/>
            <p:nvPr/>
          </p:nvSpPr>
          <p:spPr>
            <a:xfrm>
              <a:off x="3027852" y="1631449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6" name="任意多边形: 形状 225"/>
            <p:cNvSpPr/>
            <p:nvPr/>
          </p:nvSpPr>
          <p:spPr>
            <a:xfrm>
              <a:off x="2771092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7" name="任意多边形: 形状 226"/>
            <p:cNvSpPr/>
            <p:nvPr/>
          </p:nvSpPr>
          <p:spPr>
            <a:xfrm>
              <a:off x="2899473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8" name="任意多边形: 形状 227"/>
            <p:cNvSpPr/>
            <p:nvPr/>
          </p:nvSpPr>
          <p:spPr>
            <a:xfrm>
              <a:off x="3027852" y="150306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29" name="任意多边形: 形状 228"/>
            <p:cNvSpPr/>
            <p:nvPr/>
          </p:nvSpPr>
          <p:spPr>
            <a:xfrm>
              <a:off x="2771092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0" name="任意多边形: 形状 229"/>
            <p:cNvSpPr/>
            <p:nvPr/>
          </p:nvSpPr>
          <p:spPr>
            <a:xfrm>
              <a:off x="2899473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1" name="任意多边形: 形状 230"/>
            <p:cNvSpPr/>
            <p:nvPr/>
          </p:nvSpPr>
          <p:spPr>
            <a:xfrm>
              <a:off x="3027852" y="1374687"/>
              <a:ext cx="96284" cy="96285"/>
            </a:xfrm>
            <a:custGeom>
              <a:avLst/>
              <a:gdLst>
                <a:gd name="connsiteX0" fmla="*/ 64191 w 96286"/>
                <a:gd name="connsiteY0" fmla="*/ 0 h 96286"/>
                <a:gd name="connsiteX1" fmla="*/ 32096 w 96286"/>
                <a:gd name="connsiteY1" fmla="*/ 0 h 96286"/>
                <a:gd name="connsiteX2" fmla="*/ 0 w 96286"/>
                <a:gd name="connsiteY2" fmla="*/ 32096 h 96286"/>
                <a:gd name="connsiteX3" fmla="*/ 0 w 96286"/>
                <a:gd name="connsiteY3" fmla="*/ 64191 h 96286"/>
                <a:gd name="connsiteX4" fmla="*/ 32096 w 96286"/>
                <a:gd name="connsiteY4" fmla="*/ 96287 h 96286"/>
                <a:gd name="connsiteX5" fmla="*/ 64191 w 96286"/>
                <a:gd name="connsiteY5" fmla="*/ 96287 h 96286"/>
                <a:gd name="connsiteX6" fmla="*/ 96287 w 96286"/>
                <a:gd name="connsiteY6" fmla="*/ 64191 h 96286"/>
                <a:gd name="connsiteX7" fmla="*/ 96287 w 96286"/>
                <a:gd name="connsiteY7" fmla="*/ 32096 h 96286"/>
                <a:gd name="connsiteX8" fmla="*/ 64191 w 96286"/>
                <a:gd name="connsiteY8" fmla="*/ 0 h 96286"/>
                <a:gd name="connsiteX9" fmla="*/ 64191 w 96286"/>
                <a:gd name="connsiteY9" fmla="*/ 64191 h 96286"/>
                <a:gd name="connsiteX10" fmla="*/ 32096 w 96286"/>
                <a:gd name="connsiteY10" fmla="*/ 64191 h 96286"/>
                <a:gd name="connsiteX11" fmla="*/ 32096 w 96286"/>
                <a:gd name="connsiteY11" fmla="*/ 32096 h 96286"/>
                <a:gd name="connsiteX12" fmla="*/ 64191 w 96286"/>
                <a:gd name="connsiteY12" fmla="*/ 32096 h 9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6" h="96286">
                  <a:moveTo>
                    <a:pt x="64191" y="0"/>
                  </a:moveTo>
                  <a:lnTo>
                    <a:pt x="32096" y="0"/>
                  </a:lnTo>
                  <a:cubicBezTo>
                    <a:pt x="14395" y="0"/>
                    <a:pt x="0" y="14395"/>
                    <a:pt x="0" y="32096"/>
                  </a:cubicBezTo>
                  <a:lnTo>
                    <a:pt x="0" y="64191"/>
                  </a:lnTo>
                  <a:cubicBezTo>
                    <a:pt x="0" y="81892"/>
                    <a:pt x="14395" y="96287"/>
                    <a:pt x="32096" y="96287"/>
                  </a:cubicBezTo>
                  <a:lnTo>
                    <a:pt x="64191" y="96287"/>
                  </a:lnTo>
                  <a:cubicBezTo>
                    <a:pt x="81892" y="96287"/>
                    <a:pt x="96287" y="81892"/>
                    <a:pt x="96287" y="64191"/>
                  </a:cubicBezTo>
                  <a:lnTo>
                    <a:pt x="96287" y="32096"/>
                  </a:lnTo>
                  <a:cubicBezTo>
                    <a:pt x="96287" y="14395"/>
                    <a:pt x="81892" y="0"/>
                    <a:pt x="64191" y="0"/>
                  </a:cubicBezTo>
                  <a:close/>
                  <a:moveTo>
                    <a:pt x="64191" y="64191"/>
                  </a:moveTo>
                  <a:lnTo>
                    <a:pt x="32096" y="64191"/>
                  </a:lnTo>
                  <a:lnTo>
                    <a:pt x="32096" y="32096"/>
                  </a:lnTo>
                  <a:lnTo>
                    <a:pt x="64191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2193385" y="796970"/>
              <a:ext cx="994941" cy="994955"/>
            </a:xfrm>
            <a:custGeom>
              <a:avLst/>
              <a:gdLst>
                <a:gd name="connsiteX0" fmla="*/ 914722 w 994960"/>
                <a:gd name="connsiteY0" fmla="*/ 320955 h 994961"/>
                <a:gd name="connsiteX1" fmla="*/ 706101 w 994960"/>
                <a:gd name="connsiteY1" fmla="*/ 320955 h 994961"/>
                <a:gd name="connsiteX2" fmla="*/ 706101 w 994960"/>
                <a:gd name="connsiteY2" fmla="*/ 80239 h 994961"/>
                <a:gd name="connsiteX3" fmla="*/ 625862 w 994960"/>
                <a:gd name="connsiteY3" fmla="*/ 0 h 994961"/>
                <a:gd name="connsiteX4" fmla="*/ 80239 w 994960"/>
                <a:gd name="connsiteY4" fmla="*/ 0 h 994961"/>
                <a:gd name="connsiteX5" fmla="*/ 0 w 994960"/>
                <a:gd name="connsiteY5" fmla="*/ 80239 h 994961"/>
                <a:gd name="connsiteX6" fmla="*/ 0 w 994960"/>
                <a:gd name="connsiteY6" fmla="*/ 353051 h 994961"/>
                <a:gd name="connsiteX7" fmla="*/ 128382 w 994960"/>
                <a:gd name="connsiteY7" fmla="*/ 353051 h 994961"/>
                <a:gd name="connsiteX8" fmla="*/ 128382 w 994960"/>
                <a:gd name="connsiteY8" fmla="*/ 754245 h 994961"/>
                <a:gd name="connsiteX9" fmla="*/ 208621 w 994960"/>
                <a:gd name="connsiteY9" fmla="*/ 834484 h 994961"/>
                <a:gd name="connsiteX10" fmla="*/ 513528 w 994960"/>
                <a:gd name="connsiteY10" fmla="*/ 834484 h 994961"/>
                <a:gd name="connsiteX11" fmla="*/ 513528 w 994960"/>
                <a:gd name="connsiteY11" fmla="*/ 914723 h 994961"/>
                <a:gd name="connsiteX12" fmla="*/ 593767 w 994960"/>
                <a:gd name="connsiteY12" fmla="*/ 994962 h 994961"/>
                <a:gd name="connsiteX13" fmla="*/ 914722 w 994960"/>
                <a:gd name="connsiteY13" fmla="*/ 994962 h 994961"/>
                <a:gd name="connsiteX14" fmla="*/ 994961 w 994960"/>
                <a:gd name="connsiteY14" fmla="*/ 914723 h 994961"/>
                <a:gd name="connsiteX15" fmla="*/ 994961 w 994960"/>
                <a:gd name="connsiteY15" fmla="*/ 401194 h 994961"/>
                <a:gd name="connsiteX16" fmla="*/ 914722 w 994960"/>
                <a:gd name="connsiteY16" fmla="*/ 320955 h 994961"/>
                <a:gd name="connsiteX17" fmla="*/ 128382 w 994960"/>
                <a:gd name="connsiteY17" fmla="*/ 320955 h 994961"/>
                <a:gd name="connsiteX18" fmla="*/ 32096 w 994960"/>
                <a:gd name="connsiteY18" fmla="*/ 320955 h 994961"/>
                <a:gd name="connsiteX19" fmla="*/ 32096 w 994960"/>
                <a:gd name="connsiteY19" fmla="*/ 80239 h 994961"/>
                <a:gd name="connsiteX20" fmla="*/ 80239 w 994960"/>
                <a:gd name="connsiteY20" fmla="*/ 32096 h 994961"/>
                <a:gd name="connsiteX21" fmla="*/ 128382 w 994960"/>
                <a:gd name="connsiteY21" fmla="*/ 80239 h 994961"/>
                <a:gd name="connsiteX22" fmla="*/ 272395 w 994960"/>
                <a:gd name="connsiteY22" fmla="*/ 802388 h 994961"/>
                <a:gd name="connsiteX23" fmla="*/ 288860 w 994960"/>
                <a:gd name="connsiteY23" fmla="*/ 754245 h 994961"/>
                <a:gd name="connsiteX24" fmla="*/ 288860 w 994960"/>
                <a:gd name="connsiteY24" fmla="*/ 706102 h 994961"/>
                <a:gd name="connsiteX25" fmla="*/ 513528 w 994960"/>
                <a:gd name="connsiteY25" fmla="*/ 706102 h 994961"/>
                <a:gd name="connsiteX26" fmla="*/ 513528 w 994960"/>
                <a:gd name="connsiteY26" fmla="*/ 802388 h 994961"/>
                <a:gd name="connsiteX27" fmla="*/ 513528 w 994960"/>
                <a:gd name="connsiteY27" fmla="*/ 401194 h 994961"/>
                <a:gd name="connsiteX28" fmla="*/ 513528 w 994960"/>
                <a:gd name="connsiteY28" fmla="*/ 674006 h 994961"/>
                <a:gd name="connsiteX29" fmla="*/ 256764 w 994960"/>
                <a:gd name="connsiteY29" fmla="*/ 674006 h 994961"/>
                <a:gd name="connsiteX30" fmla="*/ 256764 w 994960"/>
                <a:gd name="connsiteY30" fmla="*/ 754245 h 994961"/>
                <a:gd name="connsiteX31" fmla="*/ 208621 w 994960"/>
                <a:gd name="connsiteY31" fmla="*/ 802388 h 994961"/>
                <a:gd name="connsiteX32" fmla="*/ 160478 w 994960"/>
                <a:gd name="connsiteY32" fmla="*/ 754245 h 994961"/>
                <a:gd name="connsiteX33" fmla="*/ 160478 w 994960"/>
                <a:gd name="connsiteY33" fmla="*/ 80239 h 994961"/>
                <a:gd name="connsiteX34" fmla="*/ 144013 w 994960"/>
                <a:gd name="connsiteY34" fmla="*/ 32096 h 994961"/>
                <a:gd name="connsiteX35" fmla="*/ 625862 w 994960"/>
                <a:gd name="connsiteY35" fmla="*/ 32096 h 994961"/>
                <a:gd name="connsiteX36" fmla="*/ 674006 w 994960"/>
                <a:gd name="connsiteY36" fmla="*/ 80239 h 994961"/>
                <a:gd name="connsiteX37" fmla="*/ 674006 w 994960"/>
                <a:gd name="connsiteY37" fmla="*/ 320955 h 994961"/>
                <a:gd name="connsiteX38" fmla="*/ 593767 w 994960"/>
                <a:gd name="connsiteY38" fmla="*/ 320955 h 994961"/>
                <a:gd name="connsiteX39" fmla="*/ 513528 w 994960"/>
                <a:gd name="connsiteY39" fmla="*/ 401194 h 994961"/>
                <a:gd name="connsiteX40" fmla="*/ 962865 w 994960"/>
                <a:gd name="connsiteY40" fmla="*/ 914723 h 994961"/>
                <a:gd name="connsiteX41" fmla="*/ 914722 w 994960"/>
                <a:gd name="connsiteY41" fmla="*/ 962866 h 994961"/>
                <a:gd name="connsiteX42" fmla="*/ 593767 w 994960"/>
                <a:gd name="connsiteY42" fmla="*/ 962866 h 994961"/>
                <a:gd name="connsiteX43" fmla="*/ 545624 w 994960"/>
                <a:gd name="connsiteY43" fmla="*/ 914723 h 994961"/>
                <a:gd name="connsiteX44" fmla="*/ 545624 w 994960"/>
                <a:gd name="connsiteY44" fmla="*/ 401194 h 994961"/>
                <a:gd name="connsiteX45" fmla="*/ 593767 w 994960"/>
                <a:gd name="connsiteY45" fmla="*/ 353051 h 994961"/>
                <a:gd name="connsiteX46" fmla="*/ 914722 w 994960"/>
                <a:gd name="connsiteY46" fmla="*/ 353051 h 994961"/>
                <a:gd name="connsiteX47" fmla="*/ 962865 w 994960"/>
                <a:gd name="connsiteY47" fmla="*/ 401194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94960" h="994961">
                  <a:moveTo>
                    <a:pt x="914722" y="320955"/>
                  </a:moveTo>
                  <a:lnTo>
                    <a:pt x="706101" y="320955"/>
                  </a:lnTo>
                  <a:lnTo>
                    <a:pt x="706101" y="80239"/>
                  </a:lnTo>
                  <a:cubicBezTo>
                    <a:pt x="706101" y="35995"/>
                    <a:pt x="670106" y="0"/>
                    <a:pt x="625862" y="0"/>
                  </a:cubicBezTo>
                  <a:lnTo>
                    <a:pt x="80239" y="0"/>
                  </a:lnTo>
                  <a:cubicBezTo>
                    <a:pt x="35995" y="0"/>
                    <a:pt x="0" y="35995"/>
                    <a:pt x="0" y="80239"/>
                  </a:cubicBezTo>
                  <a:lnTo>
                    <a:pt x="0" y="353051"/>
                  </a:lnTo>
                  <a:lnTo>
                    <a:pt x="128382" y="353051"/>
                  </a:lnTo>
                  <a:lnTo>
                    <a:pt x="128382" y="754245"/>
                  </a:lnTo>
                  <a:cubicBezTo>
                    <a:pt x="128382" y="798489"/>
                    <a:pt x="164377" y="834484"/>
                    <a:pt x="208621" y="834484"/>
                  </a:cubicBezTo>
                  <a:lnTo>
                    <a:pt x="513528" y="834484"/>
                  </a:lnTo>
                  <a:lnTo>
                    <a:pt x="513528" y="914723"/>
                  </a:lnTo>
                  <a:cubicBezTo>
                    <a:pt x="513528" y="958966"/>
                    <a:pt x="549523" y="994962"/>
                    <a:pt x="593767" y="994962"/>
                  </a:cubicBezTo>
                  <a:lnTo>
                    <a:pt x="914722" y="994962"/>
                  </a:lnTo>
                  <a:cubicBezTo>
                    <a:pt x="958965" y="994962"/>
                    <a:pt x="994961" y="958966"/>
                    <a:pt x="994961" y="914723"/>
                  </a:cubicBezTo>
                  <a:lnTo>
                    <a:pt x="994961" y="401194"/>
                  </a:lnTo>
                  <a:cubicBezTo>
                    <a:pt x="994961" y="356950"/>
                    <a:pt x="958965" y="320955"/>
                    <a:pt x="914722" y="320955"/>
                  </a:cubicBezTo>
                  <a:close/>
                  <a:moveTo>
                    <a:pt x="128382" y="320955"/>
                  </a:moveTo>
                  <a:lnTo>
                    <a:pt x="32096" y="320955"/>
                  </a:lnTo>
                  <a:lnTo>
                    <a:pt x="32096" y="80239"/>
                  </a:lnTo>
                  <a:cubicBezTo>
                    <a:pt x="32096" y="53696"/>
                    <a:pt x="53696" y="32096"/>
                    <a:pt x="80239" y="32096"/>
                  </a:cubicBezTo>
                  <a:cubicBezTo>
                    <a:pt x="106782" y="32096"/>
                    <a:pt x="128382" y="53696"/>
                    <a:pt x="128382" y="80239"/>
                  </a:cubicBezTo>
                  <a:close/>
                  <a:moveTo>
                    <a:pt x="272395" y="802388"/>
                  </a:moveTo>
                  <a:cubicBezTo>
                    <a:pt x="282585" y="788940"/>
                    <a:pt x="288860" y="772379"/>
                    <a:pt x="288860" y="754245"/>
                  </a:cubicBezTo>
                  <a:lnTo>
                    <a:pt x="288860" y="706102"/>
                  </a:lnTo>
                  <a:lnTo>
                    <a:pt x="513528" y="706102"/>
                  </a:lnTo>
                  <a:lnTo>
                    <a:pt x="513528" y="802388"/>
                  </a:lnTo>
                  <a:close/>
                  <a:moveTo>
                    <a:pt x="513528" y="401194"/>
                  </a:moveTo>
                  <a:lnTo>
                    <a:pt x="513528" y="674006"/>
                  </a:lnTo>
                  <a:lnTo>
                    <a:pt x="256764" y="674006"/>
                  </a:lnTo>
                  <a:lnTo>
                    <a:pt x="256764" y="754245"/>
                  </a:lnTo>
                  <a:cubicBezTo>
                    <a:pt x="256764" y="780788"/>
                    <a:pt x="235164" y="802388"/>
                    <a:pt x="208621" y="802388"/>
                  </a:cubicBezTo>
                  <a:cubicBezTo>
                    <a:pt x="182078" y="802388"/>
                    <a:pt x="160478" y="780788"/>
                    <a:pt x="160478" y="754245"/>
                  </a:cubicBezTo>
                  <a:lnTo>
                    <a:pt x="160478" y="80239"/>
                  </a:lnTo>
                  <a:cubicBezTo>
                    <a:pt x="160478" y="62105"/>
                    <a:pt x="154203" y="45544"/>
                    <a:pt x="144013" y="32096"/>
                  </a:cubicBezTo>
                  <a:lnTo>
                    <a:pt x="625862" y="32096"/>
                  </a:lnTo>
                  <a:cubicBezTo>
                    <a:pt x="652405" y="32096"/>
                    <a:pt x="674006" y="53696"/>
                    <a:pt x="674006" y="80239"/>
                  </a:cubicBezTo>
                  <a:lnTo>
                    <a:pt x="674006" y="320955"/>
                  </a:lnTo>
                  <a:lnTo>
                    <a:pt x="593767" y="320955"/>
                  </a:lnTo>
                  <a:cubicBezTo>
                    <a:pt x="549523" y="320955"/>
                    <a:pt x="513528" y="356950"/>
                    <a:pt x="513528" y="401194"/>
                  </a:cubicBezTo>
                  <a:close/>
                  <a:moveTo>
                    <a:pt x="962865" y="914723"/>
                  </a:moveTo>
                  <a:cubicBezTo>
                    <a:pt x="962865" y="941266"/>
                    <a:pt x="941265" y="962866"/>
                    <a:pt x="914722" y="962866"/>
                  </a:cubicBezTo>
                  <a:lnTo>
                    <a:pt x="593767" y="962866"/>
                  </a:lnTo>
                  <a:cubicBezTo>
                    <a:pt x="567224" y="962866"/>
                    <a:pt x="545624" y="941266"/>
                    <a:pt x="545624" y="914723"/>
                  </a:cubicBezTo>
                  <a:lnTo>
                    <a:pt x="545624" y="401194"/>
                  </a:lnTo>
                  <a:cubicBezTo>
                    <a:pt x="545624" y="374651"/>
                    <a:pt x="567224" y="353051"/>
                    <a:pt x="593767" y="353051"/>
                  </a:cubicBezTo>
                  <a:lnTo>
                    <a:pt x="914722" y="353051"/>
                  </a:lnTo>
                  <a:cubicBezTo>
                    <a:pt x="941265" y="353051"/>
                    <a:pt x="962865" y="374651"/>
                    <a:pt x="962865" y="401194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3" name="任意多边形: 形状 232"/>
            <p:cNvSpPr/>
            <p:nvPr/>
          </p:nvSpPr>
          <p:spPr>
            <a:xfrm>
              <a:off x="2771093" y="1182114"/>
              <a:ext cx="353044" cy="160476"/>
            </a:xfrm>
            <a:custGeom>
              <a:avLst/>
              <a:gdLst>
                <a:gd name="connsiteX0" fmla="*/ 0 w 353050"/>
                <a:gd name="connsiteY0" fmla="*/ 160478 h 160477"/>
                <a:gd name="connsiteX1" fmla="*/ 353051 w 353050"/>
                <a:gd name="connsiteY1" fmla="*/ 160478 h 160477"/>
                <a:gd name="connsiteX2" fmla="*/ 353051 w 353050"/>
                <a:gd name="connsiteY2" fmla="*/ 0 h 160477"/>
                <a:gd name="connsiteX3" fmla="*/ 0 w 353050"/>
                <a:gd name="connsiteY3" fmla="*/ 0 h 160477"/>
                <a:gd name="connsiteX4" fmla="*/ 32096 w 353050"/>
                <a:gd name="connsiteY4" fmla="*/ 32096 h 160477"/>
                <a:gd name="connsiteX5" fmla="*/ 320955 w 353050"/>
                <a:gd name="connsiteY5" fmla="*/ 32096 h 160477"/>
                <a:gd name="connsiteX6" fmla="*/ 320955 w 353050"/>
                <a:gd name="connsiteY6" fmla="*/ 128382 h 160477"/>
                <a:gd name="connsiteX7" fmla="*/ 32096 w 353050"/>
                <a:gd name="connsiteY7" fmla="*/ 128382 h 16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050" h="160477">
                  <a:moveTo>
                    <a:pt x="0" y="160478"/>
                  </a:moveTo>
                  <a:lnTo>
                    <a:pt x="353051" y="160478"/>
                  </a:lnTo>
                  <a:lnTo>
                    <a:pt x="353051" y="0"/>
                  </a:lnTo>
                  <a:lnTo>
                    <a:pt x="0" y="0"/>
                  </a:lnTo>
                  <a:close/>
                  <a:moveTo>
                    <a:pt x="32096" y="32096"/>
                  </a:moveTo>
                  <a:lnTo>
                    <a:pt x="320955" y="32096"/>
                  </a:lnTo>
                  <a:lnTo>
                    <a:pt x="320955" y="128382"/>
                  </a:lnTo>
                  <a:lnTo>
                    <a:pt x="32096" y="128382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4" name="任意多边形: 形状 233"/>
            <p:cNvSpPr/>
            <p:nvPr/>
          </p:nvSpPr>
          <p:spPr>
            <a:xfrm>
              <a:off x="2594572" y="861160"/>
              <a:ext cx="176521" cy="176523"/>
            </a:xfrm>
            <a:custGeom>
              <a:avLst/>
              <a:gdLst>
                <a:gd name="connsiteX0" fmla="*/ 16048 w 176525"/>
                <a:gd name="connsiteY0" fmla="*/ 0 h 176525"/>
                <a:gd name="connsiteX1" fmla="*/ 0 w 176525"/>
                <a:gd name="connsiteY1" fmla="*/ 0 h 176525"/>
                <a:gd name="connsiteX2" fmla="*/ 0 w 176525"/>
                <a:gd name="connsiteY2" fmla="*/ 176525 h 176525"/>
                <a:gd name="connsiteX3" fmla="*/ 176525 w 176525"/>
                <a:gd name="connsiteY3" fmla="*/ 176525 h 176525"/>
                <a:gd name="connsiteX4" fmla="*/ 176525 w 176525"/>
                <a:gd name="connsiteY4" fmla="*/ 160478 h 176525"/>
                <a:gd name="connsiteX5" fmla="*/ 16048 w 176525"/>
                <a:gd name="connsiteY5" fmla="*/ 0 h 176525"/>
                <a:gd name="connsiteX6" fmla="*/ 32096 w 176525"/>
                <a:gd name="connsiteY6" fmla="*/ 144430 h 176525"/>
                <a:gd name="connsiteX7" fmla="*/ 32096 w 176525"/>
                <a:gd name="connsiteY7" fmla="*/ 33090 h 176525"/>
                <a:gd name="connsiteX8" fmla="*/ 143435 w 176525"/>
                <a:gd name="connsiteY8" fmla="*/ 144430 h 1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525" h="176525">
                  <a:moveTo>
                    <a:pt x="16048" y="0"/>
                  </a:moveTo>
                  <a:lnTo>
                    <a:pt x="0" y="0"/>
                  </a:lnTo>
                  <a:lnTo>
                    <a:pt x="0" y="176525"/>
                  </a:lnTo>
                  <a:lnTo>
                    <a:pt x="176525" y="176525"/>
                  </a:lnTo>
                  <a:lnTo>
                    <a:pt x="176525" y="160478"/>
                  </a:lnTo>
                  <a:cubicBezTo>
                    <a:pt x="176525" y="71990"/>
                    <a:pt x="104535" y="0"/>
                    <a:pt x="16048" y="0"/>
                  </a:cubicBezTo>
                  <a:close/>
                  <a:moveTo>
                    <a:pt x="32096" y="144430"/>
                  </a:moveTo>
                  <a:lnTo>
                    <a:pt x="32096" y="33090"/>
                  </a:lnTo>
                  <a:cubicBezTo>
                    <a:pt x="90076" y="40360"/>
                    <a:pt x="136165" y="86449"/>
                    <a:pt x="143435" y="144430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5" name="任意多边形: 形状 234"/>
            <p:cNvSpPr/>
            <p:nvPr/>
          </p:nvSpPr>
          <p:spPr>
            <a:xfrm>
              <a:off x="2385954" y="925350"/>
              <a:ext cx="320949" cy="320953"/>
            </a:xfrm>
            <a:custGeom>
              <a:avLst/>
              <a:gdLst>
                <a:gd name="connsiteX0" fmla="*/ 176525 w 320955"/>
                <a:gd name="connsiteY0" fmla="*/ 0 h 320955"/>
                <a:gd name="connsiteX1" fmla="*/ 160478 w 320955"/>
                <a:gd name="connsiteY1" fmla="*/ 0 h 320955"/>
                <a:gd name="connsiteX2" fmla="*/ 0 w 320955"/>
                <a:gd name="connsiteY2" fmla="*/ 160478 h 320955"/>
                <a:gd name="connsiteX3" fmla="*/ 160478 w 320955"/>
                <a:gd name="connsiteY3" fmla="*/ 320955 h 320955"/>
                <a:gd name="connsiteX4" fmla="*/ 320955 w 320955"/>
                <a:gd name="connsiteY4" fmla="*/ 160478 h 320955"/>
                <a:gd name="connsiteX5" fmla="*/ 320955 w 320955"/>
                <a:gd name="connsiteY5" fmla="*/ 144430 h 320955"/>
                <a:gd name="connsiteX6" fmla="*/ 176525 w 320955"/>
                <a:gd name="connsiteY6" fmla="*/ 144430 h 320955"/>
                <a:gd name="connsiteX7" fmla="*/ 144430 w 320955"/>
                <a:gd name="connsiteY7" fmla="*/ 33090 h 320955"/>
                <a:gd name="connsiteX8" fmla="*/ 144430 w 320955"/>
                <a:gd name="connsiteY8" fmla="*/ 153834 h 320955"/>
                <a:gd name="connsiteX9" fmla="*/ 59184 w 320955"/>
                <a:gd name="connsiteY9" fmla="*/ 239080 h 320955"/>
                <a:gd name="connsiteX10" fmla="*/ 32096 w 320955"/>
                <a:gd name="connsiteY10" fmla="*/ 160478 h 320955"/>
                <a:gd name="connsiteX11" fmla="*/ 144430 w 320955"/>
                <a:gd name="connsiteY11" fmla="*/ 33090 h 320955"/>
                <a:gd name="connsiteX12" fmla="*/ 287865 w 320955"/>
                <a:gd name="connsiteY12" fmla="*/ 176525 h 320955"/>
                <a:gd name="connsiteX13" fmla="*/ 160478 w 320955"/>
                <a:gd name="connsiteY13" fmla="*/ 288860 h 320955"/>
                <a:gd name="connsiteX14" fmla="*/ 81876 w 320955"/>
                <a:gd name="connsiteY14" fmla="*/ 261771 h 320955"/>
                <a:gd name="connsiteX15" fmla="*/ 167121 w 320955"/>
                <a:gd name="connsiteY15" fmla="*/ 176525 h 320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0955" h="320955">
                  <a:moveTo>
                    <a:pt x="176525" y="0"/>
                  </a:moveTo>
                  <a:lnTo>
                    <a:pt x="160478" y="0"/>
                  </a:lnTo>
                  <a:cubicBezTo>
                    <a:pt x="71990" y="0"/>
                    <a:pt x="0" y="71990"/>
                    <a:pt x="0" y="160478"/>
                  </a:cubicBezTo>
                  <a:cubicBezTo>
                    <a:pt x="0" y="248965"/>
                    <a:pt x="71990" y="320955"/>
                    <a:pt x="160478" y="320955"/>
                  </a:cubicBezTo>
                  <a:cubicBezTo>
                    <a:pt x="248965" y="320955"/>
                    <a:pt x="320955" y="248965"/>
                    <a:pt x="320955" y="160478"/>
                  </a:cubicBezTo>
                  <a:lnTo>
                    <a:pt x="320955" y="144430"/>
                  </a:lnTo>
                  <a:lnTo>
                    <a:pt x="176525" y="144430"/>
                  </a:lnTo>
                  <a:close/>
                  <a:moveTo>
                    <a:pt x="144430" y="33090"/>
                  </a:moveTo>
                  <a:lnTo>
                    <a:pt x="144430" y="153834"/>
                  </a:lnTo>
                  <a:lnTo>
                    <a:pt x="59184" y="239080"/>
                  </a:lnTo>
                  <a:cubicBezTo>
                    <a:pt x="42270" y="217319"/>
                    <a:pt x="32096" y="190102"/>
                    <a:pt x="32096" y="160478"/>
                  </a:cubicBezTo>
                  <a:cubicBezTo>
                    <a:pt x="32096" y="95131"/>
                    <a:pt x="81186" y="41018"/>
                    <a:pt x="144430" y="33090"/>
                  </a:cubicBezTo>
                  <a:close/>
                  <a:moveTo>
                    <a:pt x="287865" y="176525"/>
                  </a:moveTo>
                  <a:cubicBezTo>
                    <a:pt x="279937" y="239770"/>
                    <a:pt x="225824" y="288860"/>
                    <a:pt x="160478" y="288860"/>
                  </a:cubicBezTo>
                  <a:cubicBezTo>
                    <a:pt x="130853" y="288860"/>
                    <a:pt x="103636" y="278686"/>
                    <a:pt x="81876" y="261771"/>
                  </a:cubicBezTo>
                  <a:lnTo>
                    <a:pt x="167121" y="176525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6" name="任意多边形: 形状 235"/>
            <p:cNvSpPr/>
            <p:nvPr/>
          </p:nvSpPr>
          <p:spPr>
            <a:xfrm>
              <a:off x="2803189" y="86116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7" name="任意多边形: 形状 236"/>
            <p:cNvSpPr/>
            <p:nvPr/>
          </p:nvSpPr>
          <p:spPr>
            <a:xfrm>
              <a:off x="2803189" y="92535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8" name="任意多边形: 形状 237"/>
            <p:cNvSpPr/>
            <p:nvPr/>
          </p:nvSpPr>
          <p:spPr>
            <a:xfrm>
              <a:off x="2803186" y="98954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2385951" y="1278400"/>
              <a:ext cx="288853" cy="32095"/>
            </a:xfrm>
            <a:custGeom>
              <a:avLst/>
              <a:gdLst>
                <a:gd name="connsiteX0" fmla="*/ 0 w 288859"/>
                <a:gd name="connsiteY0" fmla="*/ 0 h 32095"/>
                <a:gd name="connsiteX1" fmla="*/ 288860 w 288859"/>
                <a:gd name="connsiteY1" fmla="*/ 0 h 32095"/>
                <a:gd name="connsiteX2" fmla="*/ 288860 w 288859"/>
                <a:gd name="connsiteY2" fmla="*/ 32096 h 32095"/>
                <a:gd name="connsiteX3" fmla="*/ 0 w 288859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59" h="32095">
                  <a:moveTo>
                    <a:pt x="0" y="0"/>
                  </a:moveTo>
                  <a:lnTo>
                    <a:pt x="288860" y="0"/>
                  </a:lnTo>
                  <a:lnTo>
                    <a:pt x="288860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2385951" y="1342590"/>
              <a:ext cx="288853" cy="32095"/>
            </a:xfrm>
            <a:custGeom>
              <a:avLst/>
              <a:gdLst>
                <a:gd name="connsiteX0" fmla="*/ 0 w 288859"/>
                <a:gd name="connsiteY0" fmla="*/ 0 h 32095"/>
                <a:gd name="connsiteX1" fmla="*/ 288860 w 288859"/>
                <a:gd name="connsiteY1" fmla="*/ 0 h 32095"/>
                <a:gd name="connsiteX2" fmla="*/ 288860 w 288859"/>
                <a:gd name="connsiteY2" fmla="*/ 32096 h 32095"/>
                <a:gd name="connsiteX3" fmla="*/ 0 w 288859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59" h="32095">
                  <a:moveTo>
                    <a:pt x="0" y="0"/>
                  </a:moveTo>
                  <a:lnTo>
                    <a:pt x="288860" y="0"/>
                  </a:lnTo>
                  <a:lnTo>
                    <a:pt x="288860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1" name="任意多边形: 形状 240"/>
            <p:cNvSpPr/>
            <p:nvPr/>
          </p:nvSpPr>
          <p:spPr>
            <a:xfrm>
              <a:off x="2642710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2" name="任意多边形: 形状 241"/>
            <p:cNvSpPr/>
            <p:nvPr/>
          </p:nvSpPr>
          <p:spPr>
            <a:xfrm>
              <a:off x="2578519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3" name="任意多边形: 形状 242"/>
            <p:cNvSpPr/>
            <p:nvPr/>
          </p:nvSpPr>
          <p:spPr>
            <a:xfrm>
              <a:off x="2514326" y="140678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4" name="任意多边形: 形状 243"/>
            <p:cNvSpPr/>
            <p:nvPr/>
          </p:nvSpPr>
          <p:spPr>
            <a:xfrm>
              <a:off x="2385944" y="1406782"/>
              <a:ext cx="96284" cy="32095"/>
            </a:xfrm>
            <a:custGeom>
              <a:avLst/>
              <a:gdLst>
                <a:gd name="connsiteX0" fmla="*/ 0 w 96286"/>
                <a:gd name="connsiteY0" fmla="*/ 0 h 32095"/>
                <a:gd name="connsiteX1" fmla="*/ 96287 w 96286"/>
                <a:gd name="connsiteY1" fmla="*/ 0 h 32095"/>
                <a:gd name="connsiteX2" fmla="*/ 96287 w 96286"/>
                <a:gd name="connsiteY2" fmla="*/ 32096 h 32095"/>
                <a:gd name="connsiteX3" fmla="*/ 0 w 96286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86" h="32095">
                  <a:moveTo>
                    <a:pt x="0" y="0"/>
                  </a:moveTo>
                  <a:lnTo>
                    <a:pt x="96287" y="0"/>
                  </a:lnTo>
                  <a:lnTo>
                    <a:pt x="96287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5" name="任意多边形: 形状 244"/>
            <p:cNvSpPr/>
            <p:nvPr/>
          </p:nvSpPr>
          <p:spPr>
            <a:xfrm>
              <a:off x="2257578" y="1053734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6" name="任意多边形: 形状 245"/>
            <p:cNvSpPr/>
            <p:nvPr/>
          </p:nvSpPr>
          <p:spPr>
            <a:xfrm>
              <a:off x="2257589" y="989539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7" name="任意多边形: 形状 246"/>
            <p:cNvSpPr/>
            <p:nvPr/>
          </p:nvSpPr>
          <p:spPr>
            <a:xfrm>
              <a:off x="2257616" y="925355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45" name="文本框 144"/>
          <p:cNvSpPr txBox="1"/>
          <p:nvPr/>
        </p:nvSpPr>
        <p:spPr>
          <a:xfrm>
            <a:off x="7418054" y="4149525"/>
            <a:ext cx="4091918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8106904" y="3634452"/>
            <a:ext cx="3061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147" name="矩形: 圆角 146"/>
          <p:cNvSpPr/>
          <p:nvPr/>
        </p:nvSpPr>
        <p:spPr>
          <a:xfrm>
            <a:off x="7329429" y="549274"/>
            <a:ext cx="4167249" cy="2159201"/>
          </a:xfrm>
          <a:prstGeom prst="roundRect">
            <a:avLst>
              <a:gd name="adj" fmla="val 6954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79" name="图形 46"/>
          <p:cNvGrpSpPr/>
          <p:nvPr/>
        </p:nvGrpSpPr>
        <p:grpSpPr>
          <a:xfrm>
            <a:off x="7487124" y="700556"/>
            <a:ext cx="590124" cy="590122"/>
            <a:chOff x="8934414" y="3629132"/>
            <a:chExt cx="987582" cy="987582"/>
          </a:xfrm>
          <a:solidFill>
            <a:srgbClr val="01C48C"/>
          </a:solidFill>
        </p:grpSpPr>
        <p:sp>
          <p:nvSpPr>
            <p:cNvPr id="180" name="任意多边形: 形状 179"/>
            <p:cNvSpPr/>
            <p:nvPr/>
          </p:nvSpPr>
          <p:spPr>
            <a:xfrm>
              <a:off x="8949844" y="3644562"/>
              <a:ext cx="956720" cy="956720"/>
            </a:xfrm>
            <a:custGeom>
              <a:avLst/>
              <a:gdLst>
                <a:gd name="connsiteX0" fmla="*/ 879565 w 956720"/>
                <a:gd name="connsiteY0" fmla="*/ 154310 h 956720"/>
                <a:gd name="connsiteX1" fmla="*/ 833272 w 956720"/>
                <a:gd name="connsiteY1" fmla="*/ 154310 h 956720"/>
                <a:gd name="connsiteX2" fmla="*/ 833272 w 956720"/>
                <a:gd name="connsiteY2" fmla="*/ 0 h 956720"/>
                <a:gd name="connsiteX3" fmla="*/ 123448 w 956720"/>
                <a:gd name="connsiteY3" fmla="*/ 0 h 956720"/>
                <a:gd name="connsiteX4" fmla="*/ 123448 w 956720"/>
                <a:gd name="connsiteY4" fmla="*/ 154310 h 956720"/>
                <a:gd name="connsiteX5" fmla="*/ 77155 w 956720"/>
                <a:gd name="connsiteY5" fmla="*/ 154310 h 956720"/>
                <a:gd name="connsiteX6" fmla="*/ 0 w 956720"/>
                <a:gd name="connsiteY6" fmla="*/ 231465 h 956720"/>
                <a:gd name="connsiteX7" fmla="*/ 0 w 956720"/>
                <a:gd name="connsiteY7" fmla="*/ 694394 h 956720"/>
                <a:gd name="connsiteX8" fmla="*/ 77155 w 956720"/>
                <a:gd name="connsiteY8" fmla="*/ 771548 h 956720"/>
                <a:gd name="connsiteX9" fmla="*/ 345376 w 956720"/>
                <a:gd name="connsiteY9" fmla="*/ 771548 h 956720"/>
                <a:gd name="connsiteX10" fmla="*/ 314514 w 956720"/>
                <a:gd name="connsiteY10" fmla="*/ 833272 h 956720"/>
                <a:gd name="connsiteX11" fmla="*/ 293188 w 956720"/>
                <a:gd name="connsiteY11" fmla="*/ 833272 h 956720"/>
                <a:gd name="connsiteX12" fmla="*/ 216034 w 956720"/>
                <a:gd name="connsiteY12" fmla="*/ 910427 h 956720"/>
                <a:gd name="connsiteX13" fmla="*/ 216034 w 956720"/>
                <a:gd name="connsiteY13" fmla="*/ 956720 h 956720"/>
                <a:gd name="connsiteX14" fmla="*/ 740687 w 956720"/>
                <a:gd name="connsiteY14" fmla="*/ 956720 h 956720"/>
                <a:gd name="connsiteX15" fmla="*/ 740687 w 956720"/>
                <a:gd name="connsiteY15" fmla="*/ 910427 h 956720"/>
                <a:gd name="connsiteX16" fmla="*/ 663532 w 956720"/>
                <a:gd name="connsiteY16" fmla="*/ 833272 h 956720"/>
                <a:gd name="connsiteX17" fmla="*/ 642206 w 956720"/>
                <a:gd name="connsiteY17" fmla="*/ 833272 h 956720"/>
                <a:gd name="connsiteX18" fmla="*/ 611344 w 956720"/>
                <a:gd name="connsiteY18" fmla="*/ 771548 h 956720"/>
                <a:gd name="connsiteX19" fmla="*/ 879565 w 956720"/>
                <a:gd name="connsiteY19" fmla="*/ 771548 h 956720"/>
                <a:gd name="connsiteX20" fmla="*/ 956720 w 956720"/>
                <a:gd name="connsiteY20" fmla="*/ 694394 h 956720"/>
                <a:gd name="connsiteX21" fmla="*/ 956720 w 956720"/>
                <a:gd name="connsiteY21" fmla="*/ 231465 h 956720"/>
                <a:gd name="connsiteX22" fmla="*/ 879565 w 956720"/>
                <a:gd name="connsiteY22" fmla="*/ 154310 h 956720"/>
                <a:gd name="connsiteX23" fmla="*/ 833272 w 956720"/>
                <a:gd name="connsiteY23" fmla="*/ 586377 h 956720"/>
                <a:gd name="connsiteX24" fmla="*/ 833272 w 956720"/>
                <a:gd name="connsiteY24" fmla="*/ 246896 h 956720"/>
                <a:gd name="connsiteX25" fmla="*/ 864134 w 956720"/>
                <a:gd name="connsiteY25" fmla="*/ 246896 h 956720"/>
                <a:gd name="connsiteX26" fmla="*/ 864134 w 956720"/>
                <a:gd name="connsiteY26" fmla="*/ 648101 h 956720"/>
                <a:gd name="connsiteX27" fmla="*/ 315008 w 956720"/>
                <a:gd name="connsiteY27" fmla="*/ 648101 h 956720"/>
                <a:gd name="connsiteX28" fmla="*/ 293188 w 956720"/>
                <a:gd name="connsiteY28" fmla="*/ 626281 h 956720"/>
                <a:gd name="connsiteX29" fmla="*/ 271369 w 956720"/>
                <a:gd name="connsiteY29" fmla="*/ 617239 h 956720"/>
                <a:gd name="connsiteX30" fmla="*/ 92586 w 956720"/>
                <a:gd name="connsiteY30" fmla="*/ 617239 h 956720"/>
                <a:gd name="connsiteX31" fmla="*/ 92586 w 956720"/>
                <a:gd name="connsiteY31" fmla="*/ 246896 h 956720"/>
                <a:gd name="connsiteX32" fmla="*/ 123448 w 956720"/>
                <a:gd name="connsiteY32" fmla="*/ 246896 h 956720"/>
                <a:gd name="connsiteX33" fmla="*/ 123448 w 956720"/>
                <a:gd name="connsiteY33" fmla="*/ 586377 h 956720"/>
                <a:gd name="connsiteX34" fmla="*/ 154310 w 956720"/>
                <a:gd name="connsiteY34" fmla="*/ 154310 h 956720"/>
                <a:gd name="connsiteX35" fmla="*/ 802410 w 956720"/>
                <a:gd name="connsiteY35" fmla="*/ 154310 h 956720"/>
                <a:gd name="connsiteX36" fmla="*/ 802410 w 956720"/>
                <a:gd name="connsiteY36" fmla="*/ 555515 h 956720"/>
                <a:gd name="connsiteX37" fmla="*/ 154310 w 956720"/>
                <a:gd name="connsiteY37" fmla="*/ 555515 h 956720"/>
                <a:gd name="connsiteX38" fmla="*/ 802410 w 956720"/>
                <a:gd name="connsiteY38" fmla="*/ 30862 h 956720"/>
                <a:gd name="connsiteX39" fmla="*/ 802410 w 956720"/>
                <a:gd name="connsiteY39" fmla="*/ 123448 h 956720"/>
                <a:gd name="connsiteX40" fmla="*/ 154310 w 956720"/>
                <a:gd name="connsiteY40" fmla="*/ 123448 h 956720"/>
                <a:gd name="connsiteX41" fmla="*/ 154310 w 956720"/>
                <a:gd name="connsiteY41" fmla="*/ 30862 h 956720"/>
                <a:gd name="connsiteX42" fmla="*/ 709825 w 956720"/>
                <a:gd name="connsiteY42" fmla="*/ 910427 h 956720"/>
                <a:gd name="connsiteX43" fmla="*/ 709825 w 956720"/>
                <a:gd name="connsiteY43" fmla="*/ 925858 h 956720"/>
                <a:gd name="connsiteX44" fmla="*/ 246896 w 956720"/>
                <a:gd name="connsiteY44" fmla="*/ 925858 h 956720"/>
                <a:gd name="connsiteX45" fmla="*/ 246896 w 956720"/>
                <a:gd name="connsiteY45" fmla="*/ 910427 h 956720"/>
                <a:gd name="connsiteX46" fmla="*/ 293188 w 956720"/>
                <a:gd name="connsiteY46" fmla="*/ 864134 h 956720"/>
                <a:gd name="connsiteX47" fmla="*/ 663532 w 956720"/>
                <a:gd name="connsiteY47" fmla="*/ 864134 h 956720"/>
                <a:gd name="connsiteX48" fmla="*/ 709825 w 956720"/>
                <a:gd name="connsiteY48" fmla="*/ 910427 h 956720"/>
                <a:gd name="connsiteX49" fmla="*/ 607702 w 956720"/>
                <a:gd name="connsiteY49" fmla="*/ 833272 h 956720"/>
                <a:gd name="connsiteX50" fmla="*/ 349018 w 956720"/>
                <a:gd name="connsiteY50" fmla="*/ 833272 h 956720"/>
                <a:gd name="connsiteX51" fmla="*/ 379880 w 956720"/>
                <a:gd name="connsiteY51" fmla="*/ 771548 h 956720"/>
                <a:gd name="connsiteX52" fmla="*/ 576841 w 956720"/>
                <a:gd name="connsiteY52" fmla="*/ 771548 h 956720"/>
                <a:gd name="connsiteX53" fmla="*/ 925858 w 956720"/>
                <a:gd name="connsiteY53" fmla="*/ 694394 h 956720"/>
                <a:gd name="connsiteX54" fmla="*/ 879565 w 956720"/>
                <a:gd name="connsiteY54" fmla="*/ 740687 h 956720"/>
                <a:gd name="connsiteX55" fmla="*/ 77155 w 956720"/>
                <a:gd name="connsiteY55" fmla="*/ 740687 h 956720"/>
                <a:gd name="connsiteX56" fmla="*/ 30862 w 956720"/>
                <a:gd name="connsiteY56" fmla="*/ 694394 h 956720"/>
                <a:gd name="connsiteX57" fmla="*/ 30862 w 956720"/>
                <a:gd name="connsiteY57" fmla="*/ 231465 h 956720"/>
                <a:gd name="connsiteX58" fmla="*/ 77155 w 956720"/>
                <a:gd name="connsiteY58" fmla="*/ 185172 h 956720"/>
                <a:gd name="connsiteX59" fmla="*/ 123448 w 956720"/>
                <a:gd name="connsiteY59" fmla="*/ 185172 h 956720"/>
                <a:gd name="connsiteX60" fmla="*/ 123448 w 956720"/>
                <a:gd name="connsiteY60" fmla="*/ 216034 h 956720"/>
                <a:gd name="connsiteX61" fmla="*/ 92586 w 956720"/>
                <a:gd name="connsiteY61" fmla="*/ 216034 h 956720"/>
                <a:gd name="connsiteX62" fmla="*/ 61724 w 956720"/>
                <a:gd name="connsiteY62" fmla="*/ 246896 h 956720"/>
                <a:gd name="connsiteX63" fmla="*/ 61724 w 956720"/>
                <a:gd name="connsiteY63" fmla="*/ 617239 h 956720"/>
                <a:gd name="connsiteX64" fmla="*/ 92586 w 956720"/>
                <a:gd name="connsiteY64" fmla="*/ 648101 h 956720"/>
                <a:gd name="connsiteX65" fmla="*/ 271369 w 956720"/>
                <a:gd name="connsiteY65" fmla="*/ 648101 h 956720"/>
                <a:gd name="connsiteX66" fmla="*/ 293188 w 956720"/>
                <a:gd name="connsiteY66" fmla="*/ 669920 h 956720"/>
                <a:gd name="connsiteX67" fmla="*/ 315008 w 956720"/>
                <a:gd name="connsiteY67" fmla="*/ 678963 h 956720"/>
                <a:gd name="connsiteX68" fmla="*/ 864134 w 956720"/>
                <a:gd name="connsiteY68" fmla="*/ 678963 h 956720"/>
                <a:gd name="connsiteX69" fmla="*/ 894996 w 956720"/>
                <a:gd name="connsiteY69" fmla="*/ 648101 h 956720"/>
                <a:gd name="connsiteX70" fmla="*/ 894996 w 956720"/>
                <a:gd name="connsiteY70" fmla="*/ 246896 h 956720"/>
                <a:gd name="connsiteX71" fmla="*/ 864134 w 956720"/>
                <a:gd name="connsiteY71" fmla="*/ 216034 h 956720"/>
                <a:gd name="connsiteX72" fmla="*/ 833272 w 956720"/>
                <a:gd name="connsiteY72" fmla="*/ 216034 h 956720"/>
                <a:gd name="connsiteX73" fmla="*/ 833272 w 956720"/>
                <a:gd name="connsiteY73" fmla="*/ 185172 h 956720"/>
                <a:gd name="connsiteX74" fmla="*/ 879565 w 956720"/>
                <a:gd name="connsiteY74" fmla="*/ 185172 h 956720"/>
                <a:gd name="connsiteX75" fmla="*/ 925858 w 956720"/>
                <a:gd name="connsiteY75" fmla="*/ 231465 h 95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56720" h="956720">
                  <a:moveTo>
                    <a:pt x="879565" y="154310"/>
                  </a:moveTo>
                  <a:lnTo>
                    <a:pt x="833272" y="154310"/>
                  </a:lnTo>
                  <a:lnTo>
                    <a:pt x="833272" y="0"/>
                  </a:lnTo>
                  <a:lnTo>
                    <a:pt x="123448" y="0"/>
                  </a:lnTo>
                  <a:lnTo>
                    <a:pt x="123448" y="154310"/>
                  </a:lnTo>
                  <a:lnTo>
                    <a:pt x="77155" y="154310"/>
                  </a:lnTo>
                  <a:cubicBezTo>
                    <a:pt x="34612" y="154310"/>
                    <a:pt x="0" y="188921"/>
                    <a:pt x="0" y="231465"/>
                  </a:cubicBezTo>
                  <a:lnTo>
                    <a:pt x="0" y="694394"/>
                  </a:lnTo>
                  <a:cubicBezTo>
                    <a:pt x="0" y="736937"/>
                    <a:pt x="34612" y="771548"/>
                    <a:pt x="77155" y="771548"/>
                  </a:cubicBezTo>
                  <a:lnTo>
                    <a:pt x="345376" y="771548"/>
                  </a:lnTo>
                  <a:lnTo>
                    <a:pt x="314514" y="833272"/>
                  </a:lnTo>
                  <a:lnTo>
                    <a:pt x="293188" y="833272"/>
                  </a:lnTo>
                  <a:cubicBezTo>
                    <a:pt x="250645" y="833272"/>
                    <a:pt x="216034" y="867884"/>
                    <a:pt x="216034" y="910427"/>
                  </a:cubicBezTo>
                  <a:lnTo>
                    <a:pt x="216034" y="956720"/>
                  </a:lnTo>
                  <a:lnTo>
                    <a:pt x="740687" y="956720"/>
                  </a:lnTo>
                  <a:lnTo>
                    <a:pt x="740687" y="910427"/>
                  </a:lnTo>
                  <a:cubicBezTo>
                    <a:pt x="740687" y="867884"/>
                    <a:pt x="706075" y="833272"/>
                    <a:pt x="663532" y="833272"/>
                  </a:cubicBezTo>
                  <a:lnTo>
                    <a:pt x="642206" y="833272"/>
                  </a:lnTo>
                  <a:lnTo>
                    <a:pt x="611344" y="771548"/>
                  </a:lnTo>
                  <a:lnTo>
                    <a:pt x="879565" y="771548"/>
                  </a:lnTo>
                  <a:cubicBezTo>
                    <a:pt x="922108" y="771548"/>
                    <a:pt x="956720" y="736937"/>
                    <a:pt x="956720" y="694394"/>
                  </a:cubicBezTo>
                  <a:lnTo>
                    <a:pt x="956720" y="231465"/>
                  </a:lnTo>
                  <a:cubicBezTo>
                    <a:pt x="956720" y="188921"/>
                    <a:pt x="922108" y="154310"/>
                    <a:pt x="879565" y="154310"/>
                  </a:cubicBezTo>
                  <a:close/>
                  <a:moveTo>
                    <a:pt x="833272" y="586377"/>
                  </a:moveTo>
                  <a:lnTo>
                    <a:pt x="833272" y="246896"/>
                  </a:lnTo>
                  <a:lnTo>
                    <a:pt x="864134" y="246896"/>
                  </a:lnTo>
                  <a:lnTo>
                    <a:pt x="864134" y="648101"/>
                  </a:lnTo>
                  <a:lnTo>
                    <a:pt x="315008" y="648101"/>
                  </a:lnTo>
                  <a:lnTo>
                    <a:pt x="293188" y="626281"/>
                  </a:lnTo>
                  <a:cubicBezTo>
                    <a:pt x="287356" y="620448"/>
                    <a:pt x="279609" y="617239"/>
                    <a:pt x="271369" y="617239"/>
                  </a:cubicBezTo>
                  <a:lnTo>
                    <a:pt x="92586" y="617239"/>
                  </a:lnTo>
                  <a:lnTo>
                    <a:pt x="92586" y="246896"/>
                  </a:lnTo>
                  <a:lnTo>
                    <a:pt x="123448" y="246896"/>
                  </a:lnTo>
                  <a:lnTo>
                    <a:pt x="123448" y="586377"/>
                  </a:lnTo>
                  <a:close/>
                  <a:moveTo>
                    <a:pt x="154310" y="154310"/>
                  </a:moveTo>
                  <a:lnTo>
                    <a:pt x="802410" y="154310"/>
                  </a:lnTo>
                  <a:lnTo>
                    <a:pt x="802410" y="555515"/>
                  </a:lnTo>
                  <a:lnTo>
                    <a:pt x="154310" y="555515"/>
                  </a:lnTo>
                  <a:close/>
                  <a:moveTo>
                    <a:pt x="802410" y="30862"/>
                  </a:moveTo>
                  <a:lnTo>
                    <a:pt x="802410" y="123448"/>
                  </a:lnTo>
                  <a:lnTo>
                    <a:pt x="154310" y="123448"/>
                  </a:lnTo>
                  <a:lnTo>
                    <a:pt x="154310" y="30862"/>
                  </a:lnTo>
                  <a:close/>
                  <a:moveTo>
                    <a:pt x="709825" y="910427"/>
                  </a:moveTo>
                  <a:lnTo>
                    <a:pt x="709825" y="925858"/>
                  </a:lnTo>
                  <a:lnTo>
                    <a:pt x="246896" y="925858"/>
                  </a:lnTo>
                  <a:lnTo>
                    <a:pt x="246896" y="910427"/>
                  </a:lnTo>
                  <a:cubicBezTo>
                    <a:pt x="246896" y="884904"/>
                    <a:pt x="267666" y="864134"/>
                    <a:pt x="293188" y="864134"/>
                  </a:cubicBezTo>
                  <a:lnTo>
                    <a:pt x="663532" y="864134"/>
                  </a:lnTo>
                  <a:cubicBezTo>
                    <a:pt x="689054" y="864134"/>
                    <a:pt x="709825" y="884904"/>
                    <a:pt x="709825" y="910427"/>
                  </a:cubicBezTo>
                  <a:close/>
                  <a:moveTo>
                    <a:pt x="607702" y="833272"/>
                  </a:moveTo>
                  <a:lnTo>
                    <a:pt x="349018" y="833272"/>
                  </a:lnTo>
                  <a:lnTo>
                    <a:pt x="379880" y="771548"/>
                  </a:lnTo>
                  <a:lnTo>
                    <a:pt x="576841" y="771548"/>
                  </a:lnTo>
                  <a:close/>
                  <a:moveTo>
                    <a:pt x="925858" y="694394"/>
                  </a:moveTo>
                  <a:cubicBezTo>
                    <a:pt x="925858" y="719916"/>
                    <a:pt x="905088" y="740687"/>
                    <a:pt x="879565" y="740687"/>
                  </a:cubicBezTo>
                  <a:lnTo>
                    <a:pt x="77155" y="740687"/>
                  </a:lnTo>
                  <a:cubicBezTo>
                    <a:pt x="51632" y="740687"/>
                    <a:pt x="30862" y="719916"/>
                    <a:pt x="30862" y="694394"/>
                  </a:cubicBezTo>
                  <a:lnTo>
                    <a:pt x="30862" y="231465"/>
                  </a:lnTo>
                  <a:cubicBezTo>
                    <a:pt x="30862" y="205942"/>
                    <a:pt x="51632" y="185172"/>
                    <a:pt x="77155" y="185172"/>
                  </a:cubicBezTo>
                  <a:lnTo>
                    <a:pt x="123448" y="185172"/>
                  </a:lnTo>
                  <a:lnTo>
                    <a:pt x="123448" y="216034"/>
                  </a:lnTo>
                  <a:lnTo>
                    <a:pt x="92586" y="216034"/>
                  </a:lnTo>
                  <a:cubicBezTo>
                    <a:pt x="75565" y="216034"/>
                    <a:pt x="61724" y="229875"/>
                    <a:pt x="61724" y="246896"/>
                  </a:cubicBezTo>
                  <a:lnTo>
                    <a:pt x="61724" y="617239"/>
                  </a:lnTo>
                  <a:cubicBezTo>
                    <a:pt x="61724" y="634259"/>
                    <a:pt x="75565" y="648101"/>
                    <a:pt x="92586" y="648101"/>
                  </a:cubicBezTo>
                  <a:lnTo>
                    <a:pt x="271369" y="648101"/>
                  </a:lnTo>
                  <a:lnTo>
                    <a:pt x="293188" y="669920"/>
                  </a:lnTo>
                  <a:cubicBezTo>
                    <a:pt x="299021" y="675753"/>
                    <a:pt x="306768" y="678963"/>
                    <a:pt x="315008" y="678963"/>
                  </a:cubicBezTo>
                  <a:lnTo>
                    <a:pt x="864134" y="678963"/>
                  </a:lnTo>
                  <a:cubicBezTo>
                    <a:pt x="881155" y="678963"/>
                    <a:pt x="894996" y="665121"/>
                    <a:pt x="894996" y="648101"/>
                  </a:cubicBezTo>
                  <a:lnTo>
                    <a:pt x="894996" y="246896"/>
                  </a:lnTo>
                  <a:cubicBezTo>
                    <a:pt x="894996" y="229875"/>
                    <a:pt x="881155" y="216034"/>
                    <a:pt x="864134" y="216034"/>
                  </a:cubicBezTo>
                  <a:lnTo>
                    <a:pt x="833272" y="216034"/>
                  </a:lnTo>
                  <a:lnTo>
                    <a:pt x="833272" y="185172"/>
                  </a:lnTo>
                  <a:lnTo>
                    <a:pt x="879565" y="185172"/>
                  </a:lnTo>
                  <a:cubicBezTo>
                    <a:pt x="905088" y="185172"/>
                    <a:pt x="925858" y="205942"/>
                    <a:pt x="925858" y="231465"/>
                  </a:cubicBez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9042430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9104154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9165878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9135016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9196740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9258464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9536221" y="3829734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9690531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9628807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9536221" y="3891458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1" name="任意多边形: 形状 190"/>
            <p:cNvSpPr/>
            <p:nvPr/>
          </p:nvSpPr>
          <p:spPr>
            <a:xfrm>
              <a:off x="9536221" y="3953182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2" name="任意多边形: 形状 191"/>
            <p:cNvSpPr/>
            <p:nvPr/>
          </p:nvSpPr>
          <p:spPr>
            <a:xfrm>
              <a:off x="9690531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3" name="任意多边形: 形状 192"/>
            <p:cNvSpPr/>
            <p:nvPr/>
          </p:nvSpPr>
          <p:spPr>
            <a:xfrm>
              <a:off x="9628807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4" name="任意多边形: 形状 193"/>
            <p:cNvSpPr/>
            <p:nvPr/>
          </p:nvSpPr>
          <p:spPr>
            <a:xfrm>
              <a:off x="9536221" y="4014906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5" name="任意多边形: 形状 194"/>
            <p:cNvSpPr/>
            <p:nvPr/>
          </p:nvSpPr>
          <p:spPr>
            <a:xfrm>
              <a:off x="9536221" y="4076630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6" name="任意多边形: 形状 195"/>
            <p:cNvSpPr/>
            <p:nvPr/>
          </p:nvSpPr>
          <p:spPr>
            <a:xfrm>
              <a:off x="9690531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7" name="任意多边形: 形状 196"/>
            <p:cNvSpPr/>
            <p:nvPr/>
          </p:nvSpPr>
          <p:spPr>
            <a:xfrm>
              <a:off x="9628807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8" name="任意多边形: 形状 197"/>
            <p:cNvSpPr/>
            <p:nvPr/>
          </p:nvSpPr>
          <p:spPr>
            <a:xfrm>
              <a:off x="9536221" y="4138353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99" name="任意多边形: 形状 198"/>
            <p:cNvSpPr/>
            <p:nvPr/>
          </p:nvSpPr>
          <p:spPr>
            <a:xfrm>
              <a:off x="9135016" y="3829734"/>
              <a:ext cx="246895" cy="154309"/>
            </a:xfrm>
            <a:custGeom>
              <a:avLst/>
              <a:gdLst>
                <a:gd name="connsiteX0" fmla="*/ 0 w 246895"/>
                <a:gd name="connsiteY0" fmla="*/ 154310 h 154309"/>
                <a:gd name="connsiteX1" fmla="*/ 246896 w 246895"/>
                <a:gd name="connsiteY1" fmla="*/ 154310 h 154309"/>
                <a:gd name="connsiteX2" fmla="*/ 246896 w 246895"/>
                <a:gd name="connsiteY2" fmla="*/ 0 h 154309"/>
                <a:gd name="connsiteX3" fmla="*/ 0 w 246895"/>
                <a:gd name="connsiteY3" fmla="*/ 0 h 154309"/>
                <a:gd name="connsiteX4" fmla="*/ 30862 w 246895"/>
                <a:gd name="connsiteY4" fmla="*/ 30862 h 154309"/>
                <a:gd name="connsiteX5" fmla="*/ 216034 w 246895"/>
                <a:gd name="connsiteY5" fmla="*/ 30862 h 154309"/>
                <a:gd name="connsiteX6" fmla="*/ 216034 w 246895"/>
                <a:gd name="connsiteY6" fmla="*/ 123448 h 154309"/>
                <a:gd name="connsiteX7" fmla="*/ 30862 w 246895"/>
                <a:gd name="connsiteY7" fmla="*/ 123448 h 154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95" h="154309">
                  <a:moveTo>
                    <a:pt x="0" y="154310"/>
                  </a:moveTo>
                  <a:lnTo>
                    <a:pt x="246896" y="154310"/>
                  </a:lnTo>
                  <a:lnTo>
                    <a:pt x="24689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216034" y="30862"/>
                  </a:lnTo>
                  <a:lnTo>
                    <a:pt x="216034" y="123448"/>
                  </a:lnTo>
                  <a:lnTo>
                    <a:pt x="30862" y="123448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0" name="任意多边形: 形状 199"/>
            <p:cNvSpPr/>
            <p:nvPr/>
          </p:nvSpPr>
          <p:spPr>
            <a:xfrm>
              <a:off x="9135016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1" name="任意多边形: 形状 200"/>
            <p:cNvSpPr/>
            <p:nvPr/>
          </p:nvSpPr>
          <p:spPr>
            <a:xfrm>
              <a:off x="9196740" y="4014906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2" name="任意多边形: 形状 201"/>
            <p:cNvSpPr/>
            <p:nvPr/>
          </p:nvSpPr>
          <p:spPr>
            <a:xfrm>
              <a:off x="9135016" y="4076630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3" name="任意多边形: 形状 202"/>
            <p:cNvSpPr/>
            <p:nvPr/>
          </p:nvSpPr>
          <p:spPr>
            <a:xfrm>
              <a:off x="9135016" y="4138353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4" name="任意多边形: 形状 203"/>
            <p:cNvSpPr/>
            <p:nvPr/>
          </p:nvSpPr>
          <p:spPr>
            <a:xfrm>
              <a:off x="9412774" y="4076630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5" name="任意多边形: 形状 204"/>
            <p:cNvSpPr/>
            <p:nvPr/>
          </p:nvSpPr>
          <p:spPr>
            <a:xfrm>
              <a:off x="9412774" y="395318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06" name="任意多边形: 形状 205"/>
            <p:cNvSpPr/>
            <p:nvPr/>
          </p:nvSpPr>
          <p:spPr>
            <a:xfrm>
              <a:off x="9412774" y="382973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73" name="文本框 172"/>
          <p:cNvSpPr txBox="1"/>
          <p:nvPr/>
        </p:nvSpPr>
        <p:spPr>
          <a:xfrm>
            <a:off x="7418054" y="1270361"/>
            <a:ext cx="4091918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8106904" y="755288"/>
            <a:ext cx="3061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177" name="矩形: 圆角 176"/>
          <p:cNvSpPr/>
          <p:nvPr/>
        </p:nvSpPr>
        <p:spPr>
          <a:xfrm>
            <a:off x="3035807" y="5769915"/>
            <a:ext cx="6120386" cy="74347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7625" cap="rnd" cmpd="sng" algn="ctr">
            <a:solidFill>
              <a:schemeClr val="tx1"/>
            </a:solidFill>
            <a:prstDash val="solid"/>
            <a:round/>
          </a:ln>
          <a:effectLst>
            <a:outerShdw blurRad="482600" dist="114300" dir="5400000" algn="t" rotWithShape="0">
              <a:srgbClr val="01C48C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3541455" y="5913625"/>
            <a:ext cx="51090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此處可以放入對上述內容的總結概括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11200496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17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3493" y="3623881"/>
            <a:ext cx="2812824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20913" y="2254136"/>
            <a:ext cx="12618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陳女士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7" name="矩形: 圆角 6"/>
          <p:cNvSpPr/>
          <p:nvPr/>
        </p:nvSpPr>
        <p:spPr>
          <a:xfrm>
            <a:off x="695325" y="1981200"/>
            <a:ext cx="3062990" cy="3782992"/>
          </a:xfrm>
          <a:prstGeom prst="roundRect">
            <a:avLst>
              <a:gd name="adj" fmla="val 6272"/>
            </a:avLst>
          </a:prstGeom>
          <a:ln w="254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8" name="矩形: 圆角 37"/>
          <p:cNvSpPr/>
          <p:nvPr/>
        </p:nvSpPr>
        <p:spPr>
          <a:xfrm>
            <a:off x="1301395" y="2880183"/>
            <a:ext cx="1858494" cy="573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round/>
          </a:ln>
          <a:effectLst>
            <a:outerShdw blurRad="317500" dist="1270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522756" y="2936262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rPr>
              <a:t>銷售經理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651853" y="3623881"/>
            <a:ext cx="2812824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959273" y="2254136"/>
            <a:ext cx="12618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梁先生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42" name="矩形: 圆角 41"/>
          <p:cNvSpPr/>
          <p:nvPr/>
        </p:nvSpPr>
        <p:spPr>
          <a:xfrm>
            <a:off x="8433685" y="1981200"/>
            <a:ext cx="3062990" cy="3782992"/>
          </a:xfrm>
          <a:prstGeom prst="roundRect">
            <a:avLst>
              <a:gd name="adj" fmla="val 6272"/>
            </a:avLst>
          </a:prstGeom>
          <a:ln w="254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9039755" y="2880183"/>
            <a:ext cx="1858494" cy="573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round/>
          </a:ln>
          <a:effectLst>
            <a:outerShdw blurRad="317500" dist="1270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9261116" y="2936262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rPr>
              <a:t>產品經理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783267" y="3623881"/>
            <a:ext cx="2812824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這一頁是團隊介紹頁，可以在此放入說明文字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090687" y="2254136"/>
            <a:ext cx="126188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顧先生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4565099" y="1981200"/>
            <a:ext cx="3062990" cy="3782992"/>
          </a:xfrm>
          <a:prstGeom prst="roundRect">
            <a:avLst>
              <a:gd name="adj" fmla="val 6272"/>
            </a:avLst>
          </a:prstGeom>
          <a:ln w="254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5171169" y="2880183"/>
            <a:ext cx="1858494" cy="57382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round/>
          </a:ln>
          <a:effectLst>
            <a:outerShdw blurRad="317500" dist="1270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5392530" y="2936262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rPr>
              <a:t>創意總監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pic>
        <p:nvPicPr>
          <p:cNvPr id="20" name="图片占位符 18" descr="人站在河边&#10;&#10;描述已自动生成"/>
          <p:cNvPicPr>
            <a:picLocks noChangeAspect="1"/>
          </p:cNvPicPr>
          <p:nvPr/>
        </p:nvPicPr>
        <p:blipFill rotWithShape="1">
          <a:blip r:embed="rId1"/>
          <a:srcRect l="27323" t="6254" r="14349" b="6254"/>
          <a:stretch>
            <a:fillRect/>
          </a:stretch>
        </p:blipFill>
        <p:spPr>
          <a:xfrm>
            <a:off x="978487" y="1574238"/>
            <a:ext cx="1138448" cy="1138448"/>
          </a:xfrm>
          <a:prstGeom prst="roundRect">
            <a:avLst/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noFill/>
            <a:round/>
          </a:ln>
          <a:effectLst>
            <a:outerShdw blurRad="317500" dist="127000" dir="5400000" algn="t" rotWithShape="0">
              <a:srgbClr val="01C48C">
                <a:alpha val="15000"/>
              </a:srgbClr>
            </a:outerShdw>
          </a:effectLst>
        </p:spPr>
      </p:pic>
      <p:pic>
        <p:nvPicPr>
          <p:cNvPr id="23" name="图片占位符 14" descr="吃热狗的男人&#10;&#10;描述已自动生成"/>
          <p:cNvPicPr>
            <a:picLocks noChangeAspect="1"/>
          </p:cNvPicPr>
          <p:nvPr/>
        </p:nvPicPr>
        <p:blipFill rotWithShape="1">
          <a:blip r:embed="rId2"/>
          <a:srcRect l="10021" t="3586" r="10021" b="36468"/>
          <a:stretch>
            <a:fillRect/>
          </a:stretch>
        </p:blipFill>
        <p:spPr>
          <a:xfrm>
            <a:off x="8716847" y="1574238"/>
            <a:ext cx="1138448" cy="1138448"/>
          </a:xfrm>
          <a:prstGeom prst="roundRect">
            <a:avLst/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noFill/>
            <a:round/>
          </a:ln>
          <a:effectLst>
            <a:outerShdw blurRad="317500" dist="127000" dir="5400000" algn="t" rotWithShape="0">
              <a:srgbClr val="01C48C">
                <a:alpha val="15000"/>
              </a:srgbClr>
            </a:outerShdw>
          </a:effectLst>
        </p:spPr>
      </p:pic>
      <p:pic>
        <p:nvPicPr>
          <p:cNvPr id="24" name="图片占位符 26" descr="穿白色衣服的人&#10;&#10;描述已自动生成"/>
          <p:cNvPicPr>
            <a:picLocks noChangeAspect="1"/>
          </p:cNvPicPr>
          <p:nvPr/>
        </p:nvPicPr>
        <p:blipFill rotWithShape="1">
          <a:blip r:embed="rId3"/>
          <a:srcRect l="11554" t="7162" r="11554" b="41480"/>
          <a:stretch>
            <a:fillRect/>
          </a:stretch>
        </p:blipFill>
        <p:spPr>
          <a:xfrm>
            <a:off x="4848261" y="1574238"/>
            <a:ext cx="1138448" cy="1138448"/>
          </a:xfrm>
          <a:prstGeom prst="roundRect">
            <a:avLst/>
          </a:prstGeom>
          <a:gradFill>
            <a:gsLst>
              <a:gs pos="0">
                <a:srgbClr val="01C48C"/>
              </a:gs>
              <a:gs pos="100000">
                <a:srgbClr val="01DFA0"/>
              </a:gs>
            </a:gsLst>
            <a:lin ang="0" scaled="0"/>
          </a:gradFill>
          <a:ln w="12700" cap="rnd">
            <a:noFill/>
            <a:round/>
          </a:ln>
          <a:effectLst>
            <a:outerShdw blurRad="317500" dist="127000" dir="5400000" algn="t" rotWithShape="0">
              <a:srgbClr val="01C48C">
                <a:alpha val="15000"/>
              </a:srgbClr>
            </a:outerShdw>
          </a:effectLst>
        </p:spPr>
      </p:pic>
      <p:grpSp>
        <p:nvGrpSpPr>
          <p:cNvPr id="2" name="组合 1"/>
          <p:cNvGrpSpPr/>
          <p:nvPr/>
        </p:nvGrpSpPr>
        <p:grpSpPr>
          <a:xfrm>
            <a:off x="4977745" y="453749"/>
            <a:ext cx="2236510" cy="583565"/>
            <a:chOff x="4977745" y="453749"/>
            <a:chExt cx="2236510" cy="583565"/>
          </a:xfrm>
        </p:grpSpPr>
        <p:sp>
          <p:nvSpPr>
            <p:cNvPr id="52" name="文本框 51"/>
            <p:cNvSpPr txBox="1"/>
            <p:nvPr/>
          </p:nvSpPr>
          <p:spPr>
            <a:xfrm>
              <a:off x="4977745" y="453749"/>
              <a:ext cx="223651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我們的團隊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53" name="装饰-圆环"/>
            <p:cNvSpPr/>
            <p:nvPr/>
          </p:nvSpPr>
          <p:spPr>
            <a:xfrm>
              <a:off x="6902371" y="453749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4" name="装饰-圆环"/>
            <p:cNvSpPr/>
            <p:nvPr/>
          </p:nvSpPr>
          <p:spPr>
            <a:xfrm>
              <a:off x="5028176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55" name="文本框 54"/>
          <p:cNvSpPr txBox="1"/>
          <p:nvPr/>
        </p:nvSpPr>
        <p:spPr>
          <a:xfrm>
            <a:off x="11181642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18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7142418" y="2565847"/>
            <a:ext cx="4354258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這一頁是樣機展示頁，可以在此放入相應的說明文字，或想要介紹的內容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這一頁是樣機展示頁，可以在此放入相應的說明文字，或想要介紹的內容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7142418" y="1681487"/>
            <a:ext cx="305724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1191474" y="6380090"/>
            <a:ext cx="5068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19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  <p:pic>
        <p:nvPicPr>
          <p:cNvPr id="3" name="图形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-3002280" y="-1691205"/>
            <a:ext cx="14193752" cy="102751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rgbClr val="019168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457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7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3359150" y="549275"/>
            <a:ext cx="8985250" cy="0"/>
          </a:xfrm>
          <a:prstGeom prst="line">
            <a:avLst/>
          </a:prstGeom>
          <a:ln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>
            <a:off x="481303" y="1166486"/>
            <a:ext cx="3016210" cy="922020"/>
            <a:chOff x="544854" y="1730115"/>
            <a:chExt cx="3016210" cy="922020"/>
          </a:xfrm>
        </p:grpSpPr>
        <p:sp>
          <p:nvSpPr>
            <p:cNvPr id="76" name="标题"/>
            <p:cNvSpPr txBox="1"/>
            <p:nvPr/>
          </p:nvSpPr>
          <p:spPr>
            <a:xfrm>
              <a:off x="544854" y="1730115"/>
              <a:ext cx="3016210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目錄章節</a:t>
              </a:r>
              <a:endParaRPr kumimoji="0" lang="zh-CN" altLang="en-US" sz="54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21" name="装饰-圆环"/>
            <p:cNvSpPr/>
            <p:nvPr/>
          </p:nvSpPr>
          <p:spPr>
            <a:xfrm>
              <a:off x="3216859" y="1783018"/>
              <a:ext cx="195386" cy="195386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" name="装饰-圆环"/>
            <p:cNvSpPr/>
            <p:nvPr/>
          </p:nvSpPr>
          <p:spPr>
            <a:xfrm>
              <a:off x="681990" y="2412351"/>
              <a:ext cx="145728" cy="14572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3398949" y="1665961"/>
            <a:ext cx="14382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CONTENTS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6794634" y="143747"/>
            <a:ext cx="4916063" cy="2950835"/>
            <a:chOff x="6190838" y="1125731"/>
            <a:chExt cx="4916063" cy="2950835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8544504" y="1833969"/>
              <a:ext cx="1592163" cy="944190"/>
            </a:xfrm>
            <a:custGeom>
              <a:avLst/>
              <a:gdLst>
                <a:gd name="connsiteX0" fmla="*/ 0 w 1592163"/>
                <a:gd name="connsiteY0" fmla="*/ 362594 h 944190"/>
                <a:gd name="connsiteX1" fmla="*/ 891845 w 1592163"/>
                <a:gd name="connsiteY1" fmla="*/ 940002 h 944190"/>
                <a:gd name="connsiteX2" fmla="*/ 1592163 w 1592163"/>
                <a:gd name="connsiteY2" fmla="*/ 215738 h 944190"/>
                <a:gd name="connsiteX3" fmla="*/ 1423485 w 1592163"/>
                <a:gd name="connsiteY3" fmla="*/ 107869 h 944190"/>
                <a:gd name="connsiteX4" fmla="*/ 293806 w 1592163"/>
                <a:gd name="connsiteY4" fmla="*/ 0 h 94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2163" h="944190">
                  <a:moveTo>
                    <a:pt x="0" y="362594"/>
                  </a:moveTo>
                  <a:cubicBezTo>
                    <a:pt x="0" y="362594"/>
                    <a:pt x="472757" y="1001641"/>
                    <a:pt x="891845" y="940002"/>
                  </a:cubicBezTo>
                  <a:cubicBezTo>
                    <a:pt x="1310932" y="878362"/>
                    <a:pt x="1592163" y="215738"/>
                    <a:pt x="1592163" y="215738"/>
                  </a:cubicBezTo>
                  <a:lnTo>
                    <a:pt x="1423485" y="107869"/>
                  </a:lnTo>
                  <a:cubicBezTo>
                    <a:pt x="1423485" y="107869"/>
                    <a:pt x="822840" y="1006418"/>
                    <a:pt x="293806" y="0"/>
                  </a:cubicBez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8544504" y="1833969"/>
              <a:ext cx="1592163" cy="944190"/>
            </a:xfrm>
            <a:custGeom>
              <a:avLst/>
              <a:gdLst>
                <a:gd name="connsiteX0" fmla="*/ 0 w 1592163"/>
                <a:gd name="connsiteY0" fmla="*/ 362594 h 944190"/>
                <a:gd name="connsiteX1" fmla="*/ 891845 w 1592163"/>
                <a:gd name="connsiteY1" fmla="*/ 940002 h 944190"/>
                <a:gd name="connsiteX2" fmla="*/ 1592163 w 1592163"/>
                <a:gd name="connsiteY2" fmla="*/ 215738 h 944190"/>
                <a:gd name="connsiteX3" fmla="*/ 1423485 w 1592163"/>
                <a:gd name="connsiteY3" fmla="*/ 107869 h 944190"/>
                <a:gd name="connsiteX4" fmla="*/ 293806 w 1592163"/>
                <a:gd name="connsiteY4" fmla="*/ 0 h 94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2163" h="944190">
                  <a:moveTo>
                    <a:pt x="0" y="362594"/>
                  </a:moveTo>
                  <a:cubicBezTo>
                    <a:pt x="0" y="362594"/>
                    <a:pt x="472757" y="1001641"/>
                    <a:pt x="891845" y="940002"/>
                  </a:cubicBezTo>
                  <a:cubicBezTo>
                    <a:pt x="1310932" y="878362"/>
                    <a:pt x="1592163" y="215738"/>
                    <a:pt x="1592163" y="215738"/>
                  </a:cubicBezTo>
                  <a:lnTo>
                    <a:pt x="1423485" y="107869"/>
                  </a:lnTo>
                  <a:cubicBezTo>
                    <a:pt x="1423485" y="107869"/>
                    <a:pt x="822840" y="1006418"/>
                    <a:pt x="293806" y="0"/>
                  </a:cubicBez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8154246" y="1910094"/>
              <a:ext cx="942110" cy="1308297"/>
            </a:xfrm>
            <a:custGeom>
              <a:avLst/>
              <a:gdLst>
                <a:gd name="connsiteX0" fmla="*/ 760276 w 942110"/>
                <a:gd name="connsiteY0" fmla="*/ 0 h 1308297"/>
                <a:gd name="connsiteX1" fmla="*/ 927420 w 942110"/>
                <a:gd name="connsiteY1" fmla="*/ 214197 h 1308297"/>
                <a:gd name="connsiteX2" fmla="*/ 680691 w 942110"/>
                <a:gd name="connsiteY2" fmla="*/ 861412 h 1308297"/>
                <a:gd name="connsiteX3" fmla="*/ 157177 w 942110"/>
                <a:gd name="connsiteY3" fmla="*/ 1308298 h 1308297"/>
                <a:gd name="connsiteX4" fmla="*/ 0 w 942110"/>
                <a:gd name="connsiteY4" fmla="*/ 1231248 h 1308297"/>
                <a:gd name="connsiteX5" fmla="*/ 195513 w 942110"/>
                <a:gd name="connsiteY5" fmla="*/ 807477 h 1308297"/>
                <a:gd name="connsiteX6" fmla="*/ 641741 w 942110"/>
                <a:gd name="connsiteY6" fmla="*/ 553831 h 1308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2110" h="1308297">
                  <a:moveTo>
                    <a:pt x="760276" y="0"/>
                  </a:moveTo>
                  <a:cubicBezTo>
                    <a:pt x="760276" y="0"/>
                    <a:pt x="892611" y="79361"/>
                    <a:pt x="927420" y="214197"/>
                  </a:cubicBezTo>
                  <a:cubicBezTo>
                    <a:pt x="962229" y="349033"/>
                    <a:pt x="954869" y="690670"/>
                    <a:pt x="680691" y="861412"/>
                  </a:cubicBezTo>
                  <a:cubicBezTo>
                    <a:pt x="406513" y="1032153"/>
                    <a:pt x="111174" y="1107969"/>
                    <a:pt x="157177" y="1308298"/>
                  </a:cubicBezTo>
                  <a:lnTo>
                    <a:pt x="0" y="1231248"/>
                  </a:lnTo>
                  <a:lnTo>
                    <a:pt x="195513" y="807477"/>
                  </a:lnTo>
                  <a:lnTo>
                    <a:pt x="641741" y="553831"/>
                  </a:ln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8632523" y="3947432"/>
              <a:ext cx="255901" cy="129134"/>
            </a:xfrm>
            <a:custGeom>
              <a:avLst/>
              <a:gdLst>
                <a:gd name="connsiteX0" fmla="*/ 72225 w 255901"/>
                <a:gd name="connsiteY0" fmla="*/ 0 h 129134"/>
                <a:gd name="connsiteX1" fmla="*/ 181712 w 255901"/>
                <a:gd name="connsiteY1" fmla="*/ 20341 h 129134"/>
                <a:gd name="connsiteX2" fmla="*/ 240595 w 255901"/>
                <a:gd name="connsiteY2" fmla="*/ 78744 h 129134"/>
                <a:gd name="connsiteX3" fmla="*/ 44316 w 255901"/>
                <a:gd name="connsiteY3" fmla="*/ 129134 h 129134"/>
                <a:gd name="connsiteX4" fmla="*/ 0 w 255901"/>
                <a:gd name="connsiteY4" fmla="*/ 42993 h 12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5901" h="129134">
                  <a:moveTo>
                    <a:pt x="72225" y="0"/>
                  </a:moveTo>
                  <a:cubicBezTo>
                    <a:pt x="72225" y="0"/>
                    <a:pt x="126661" y="46230"/>
                    <a:pt x="181712" y="20341"/>
                  </a:cubicBezTo>
                  <a:cubicBezTo>
                    <a:pt x="236762" y="-5548"/>
                    <a:pt x="280158" y="38062"/>
                    <a:pt x="240595" y="78744"/>
                  </a:cubicBezTo>
                  <a:cubicBezTo>
                    <a:pt x="201033" y="119426"/>
                    <a:pt x="44316" y="129134"/>
                    <a:pt x="44316" y="129134"/>
                  </a:cubicBezTo>
                  <a:lnTo>
                    <a:pt x="0" y="42993"/>
                  </a:ln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6746010" y="3474657"/>
              <a:ext cx="210930" cy="208011"/>
            </a:xfrm>
            <a:custGeom>
              <a:avLst/>
              <a:gdLst>
                <a:gd name="connsiteX0" fmla="*/ 181182 w 210930"/>
                <a:gd name="connsiteY0" fmla="*/ 118656 h 208011"/>
                <a:gd name="connsiteX1" fmla="*/ 82736 w 210930"/>
                <a:gd name="connsiteY1" fmla="*/ 170741 h 208011"/>
                <a:gd name="connsiteX2" fmla="*/ 391 w 210930"/>
                <a:gd name="connsiteY2" fmla="*/ 161496 h 208011"/>
                <a:gd name="connsiteX3" fmla="*/ 123065 w 210930"/>
                <a:gd name="connsiteY3" fmla="*/ 0 h 208011"/>
                <a:gd name="connsiteX4" fmla="*/ 210931 w 210930"/>
                <a:gd name="connsiteY4" fmla="*/ 39911 h 20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930" h="208011">
                  <a:moveTo>
                    <a:pt x="181182" y="118656"/>
                  </a:moveTo>
                  <a:cubicBezTo>
                    <a:pt x="181182" y="118656"/>
                    <a:pt x="110031" y="116191"/>
                    <a:pt x="82736" y="170741"/>
                  </a:cubicBezTo>
                  <a:cubicBezTo>
                    <a:pt x="55441" y="225292"/>
                    <a:pt x="-5436" y="218050"/>
                    <a:pt x="391" y="161496"/>
                  </a:cubicBezTo>
                  <a:cubicBezTo>
                    <a:pt x="6218" y="104941"/>
                    <a:pt x="123065" y="0"/>
                    <a:pt x="123065" y="0"/>
                  </a:cubicBezTo>
                  <a:lnTo>
                    <a:pt x="210931" y="39911"/>
                  </a:ln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8895515" y="1515695"/>
              <a:ext cx="204747" cy="298232"/>
            </a:xfrm>
            <a:custGeom>
              <a:avLst/>
              <a:gdLst>
                <a:gd name="connsiteX0" fmla="*/ 197651 w 204747"/>
                <a:gd name="connsiteY0" fmla="*/ 78805 h 298232"/>
                <a:gd name="connsiteX1" fmla="*/ 198571 w 204747"/>
                <a:gd name="connsiteY1" fmla="*/ 254632 h 298232"/>
                <a:gd name="connsiteX2" fmla="*/ 137295 w 204747"/>
                <a:gd name="connsiteY2" fmla="*/ 297380 h 298232"/>
                <a:gd name="connsiteX3" fmla="*/ 136161 w 204747"/>
                <a:gd name="connsiteY3" fmla="*/ 297163 h 298232"/>
                <a:gd name="connsiteX4" fmla="*/ 40168 w 204747"/>
                <a:gd name="connsiteY4" fmla="*/ 213950 h 298232"/>
                <a:gd name="connsiteX5" fmla="*/ 3672 w 204747"/>
                <a:gd name="connsiteY5" fmla="*/ 123340 h 298232"/>
                <a:gd name="connsiteX6" fmla="*/ 39861 w 204747"/>
                <a:gd name="connsiteY6" fmla="*/ 19785 h 298232"/>
                <a:gd name="connsiteX7" fmla="*/ 197651 w 204747"/>
                <a:gd name="connsiteY7" fmla="*/ 78805 h 29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747" h="298232">
                  <a:moveTo>
                    <a:pt x="197651" y="78805"/>
                  </a:moveTo>
                  <a:cubicBezTo>
                    <a:pt x="197651" y="78805"/>
                    <a:pt x="212986" y="183746"/>
                    <a:pt x="198571" y="254632"/>
                  </a:cubicBezTo>
                  <a:cubicBezTo>
                    <a:pt x="193388" y="283442"/>
                    <a:pt x="165955" y="302581"/>
                    <a:pt x="137295" y="297380"/>
                  </a:cubicBezTo>
                  <a:cubicBezTo>
                    <a:pt x="136912" y="297312"/>
                    <a:pt x="136529" y="297240"/>
                    <a:pt x="136161" y="297163"/>
                  </a:cubicBezTo>
                  <a:cubicBezTo>
                    <a:pt x="100739" y="289766"/>
                    <a:pt x="54889" y="269117"/>
                    <a:pt x="40168" y="213950"/>
                  </a:cubicBezTo>
                  <a:lnTo>
                    <a:pt x="3672" y="123340"/>
                  </a:lnTo>
                  <a:cubicBezTo>
                    <a:pt x="-7399" y="84601"/>
                    <a:pt x="7107" y="43057"/>
                    <a:pt x="39861" y="19785"/>
                  </a:cubicBezTo>
                  <a:cubicBezTo>
                    <a:pt x="96751" y="-26444"/>
                    <a:pt x="191824" y="14546"/>
                    <a:pt x="197651" y="78805"/>
                  </a:cubicBez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>
              <a:off x="8698154" y="1635952"/>
              <a:ext cx="273564" cy="354735"/>
            </a:xfrm>
            <a:custGeom>
              <a:avLst/>
              <a:gdLst>
                <a:gd name="connsiteX0" fmla="*/ 273564 w 273564"/>
                <a:gd name="connsiteY0" fmla="*/ 0 h 354735"/>
                <a:gd name="connsiteX1" fmla="*/ 0 w 273564"/>
                <a:gd name="connsiteY1" fmla="*/ 211577 h 354735"/>
                <a:gd name="connsiteX2" fmla="*/ 126815 w 273564"/>
                <a:gd name="connsiteY2" fmla="*/ 354735 h 354735"/>
                <a:gd name="connsiteX3" fmla="*/ 271264 w 273564"/>
                <a:gd name="connsiteY3" fmla="*/ 148551 h 354735"/>
                <a:gd name="connsiteX4" fmla="*/ 273564 w 273564"/>
                <a:gd name="connsiteY4" fmla="*/ 0 h 354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564" h="354735">
                  <a:moveTo>
                    <a:pt x="273564" y="0"/>
                  </a:moveTo>
                  <a:lnTo>
                    <a:pt x="0" y="211577"/>
                  </a:lnTo>
                  <a:lnTo>
                    <a:pt x="126815" y="354735"/>
                  </a:lnTo>
                  <a:lnTo>
                    <a:pt x="271264" y="148551"/>
                  </a:lnTo>
                  <a:lnTo>
                    <a:pt x="273564" y="0"/>
                  </a:ln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8884466" y="1439803"/>
              <a:ext cx="267704" cy="292025"/>
            </a:xfrm>
            <a:custGeom>
              <a:avLst/>
              <a:gdLst>
                <a:gd name="connsiteX0" fmla="*/ 182785 w 267704"/>
                <a:gd name="connsiteY0" fmla="*/ 160552 h 292025"/>
                <a:gd name="connsiteX1" fmla="*/ 85412 w 267704"/>
                <a:gd name="connsiteY1" fmla="*/ 158395 h 292025"/>
                <a:gd name="connsiteX2" fmla="*/ 90626 w 267704"/>
                <a:gd name="connsiteY2" fmla="*/ 255169 h 292025"/>
                <a:gd name="connsiteX3" fmla="*/ 5980 w 267704"/>
                <a:gd name="connsiteY3" fmla="*/ 288454 h 292025"/>
                <a:gd name="connsiteX4" fmla="*/ 307 w 267704"/>
                <a:gd name="connsiteY4" fmla="*/ 152539 h 292025"/>
                <a:gd name="connsiteX5" fmla="*/ 49376 w 267704"/>
                <a:gd name="connsiteY5" fmla="*/ 53607 h 292025"/>
                <a:gd name="connsiteX6" fmla="*/ 93386 w 267704"/>
                <a:gd name="connsiteY6" fmla="*/ 28952 h 292025"/>
                <a:gd name="connsiteX7" fmla="*/ 223268 w 267704"/>
                <a:gd name="connsiteY7" fmla="*/ 5837 h 292025"/>
                <a:gd name="connsiteX8" fmla="*/ 259104 w 267704"/>
                <a:gd name="connsiteY8" fmla="*/ 9316 h 292025"/>
                <a:gd name="connsiteX9" fmla="*/ 264364 w 267704"/>
                <a:gd name="connsiteY9" fmla="*/ 20322 h 292025"/>
                <a:gd name="connsiteX10" fmla="*/ 214527 w 267704"/>
                <a:gd name="connsiteY10" fmla="*/ 152385 h 292025"/>
                <a:gd name="connsiteX11" fmla="*/ 182785 w 267704"/>
                <a:gd name="connsiteY11" fmla="*/ 160552 h 29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704" h="292025">
                  <a:moveTo>
                    <a:pt x="182785" y="160552"/>
                  </a:moveTo>
                  <a:cubicBezTo>
                    <a:pt x="150353" y="163629"/>
                    <a:pt x="117675" y="162907"/>
                    <a:pt x="85412" y="158395"/>
                  </a:cubicBezTo>
                  <a:cubicBezTo>
                    <a:pt x="106221" y="186712"/>
                    <a:pt x="108276" y="224759"/>
                    <a:pt x="90626" y="255169"/>
                  </a:cubicBezTo>
                  <a:cubicBezTo>
                    <a:pt x="73973" y="285192"/>
                    <a:pt x="38489" y="299145"/>
                    <a:pt x="5980" y="288454"/>
                  </a:cubicBezTo>
                  <a:lnTo>
                    <a:pt x="307" y="152539"/>
                  </a:lnTo>
                  <a:cubicBezTo>
                    <a:pt x="-2668" y="113005"/>
                    <a:pt x="16178" y="75016"/>
                    <a:pt x="49376" y="53607"/>
                  </a:cubicBezTo>
                  <a:cubicBezTo>
                    <a:pt x="63545" y="44506"/>
                    <a:pt x="78236" y="36273"/>
                    <a:pt x="93386" y="28952"/>
                  </a:cubicBezTo>
                  <a:cubicBezTo>
                    <a:pt x="131415" y="11230"/>
                    <a:pt x="189839" y="34191"/>
                    <a:pt x="223268" y="5837"/>
                  </a:cubicBezTo>
                  <a:cubicBezTo>
                    <a:pt x="234124" y="-3145"/>
                    <a:pt x="250164" y="-1587"/>
                    <a:pt x="259104" y="9316"/>
                  </a:cubicBezTo>
                  <a:cubicBezTo>
                    <a:pt x="261711" y="12505"/>
                    <a:pt x="263520" y="16280"/>
                    <a:pt x="264364" y="20322"/>
                  </a:cubicBezTo>
                  <a:cubicBezTo>
                    <a:pt x="272644" y="61312"/>
                    <a:pt x="268811" y="126650"/>
                    <a:pt x="214527" y="152385"/>
                  </a:cubicBezTo>
                  <a:cubicBezTo>
                    <a:pt x="204468" y="156861"/>
                    <a:pt x="193749" y="159623"/>
                    <a:pt x="182785" y="160552"/>
                  </a:cubicBezTo>
                  <a:close/>
                </a:path>
              </a:pathLst>
            </a:custGeom>
            <a:solidFill>
              <a:srgbClr val="24285B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8933277" y="1654954"/>
              <a:ext cx="53008" cy="67139"/>
            </a:xfrm>
            <a:custGeom>
              <a:avLst/>
              <a:gdLst>
                <a:gd name="connsiteX0" fmla="*/ 53009 w 53008"/>
                <a:gd name="connsiteY0" fmla="*/ 36165 h 67139"/>
                <a:gd name="connsiteX1" fmla="*/ 19733 w 53008"/>
                <a:gd name="connsiteY1" fmla="*/ 415 h 67139"/>
                <a:gd name="connsiteX2" fmla="*/ 35068 w 53008"/>
                <a:gd name="connsiteY2" fmla="*/ 67139 h 6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008" h="67139">
                  <a:moveTo>
                    <a:pt x="53009" y="36165"/>
                  </a:moveTo>
                  <a:cubicBezTo>
                    <a:pt x="53009" y="36165"/>
                    <a:pt x="49942" y="-4517"/>
                    <a:pt x="19733" y="415"/>
                  </a:cubicBezTo>
                  <a:cubicBezTo>
                    <a:pt x="-10475" y="5346"/>
                    <a:pt x="-6488" y="63903"/>
                    <a:pt x="35068" y="67139"/>
                  </a:cubicBez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9081666" y="1661070"/>
              <a:ext cx="52677" cy="75970"/>
            </a:xfrm>
            <a:custGeom>
              <a:avLst/>
              <a:gdLst>
                <a:gd name="connsiteX0" fmla="*/ 17481 w 52677"/>
                <a:gd name="connsiteY0" fmla="*/ 0 h 75970"/>
                <a:gd name="connsiteX1" fmla="*/ 48917 w 52677"/>
                <a:gd name="connsiteY1" fmla="*/ 39141 h 75970"/>
                <a:gd name="connsiteX2" fmla="*/ 46432 w 52677"/>
                <a:gd name="connsiteY2" fmla="*/ 62982 h 75970"/>
                <a:gd name="connsiteX3" fmla="*/ 39869 w 52677"/>
                <a:gd name="connsiteY3" fmla="*/ 66262 h 75970"/>
                <a:gd name="connsiteX4" fmla="*/ 0 w 52677"/>
                <a:gd name="connsiteY4" fmla="*/ 75971 h 7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77" h="75970">
                  <a:moveTo>
                    <a:pt x="17481" y="0"/>
                  </a:moveTo>
                  <a:lnTo>
                    <a:pt x="48917" y="39141"/>
                  </a:lnTo>
                  <a:cubicBezTo>
                    <a:pt x="54774" y="46416"/>
                    <a:pt x="53670" y="57090"/>
                    <a:pt x="46432" y="62982"/>
                  </a:cubicBezTo>
                  <a:cubicBezTo>
                    <a:pt x="44500" y="64544"/>
                    <a:pt x="42261" y="65665"/>
                    <a:pt x="39869" y="66262"/>
                  </a:cubicBezTo>
                  <a:lnTo>
                    <a:pt x="0" y="75971"/>
                  </a:ln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8909751" y="1723788"/>
              <a:ext cx="55527" cy="125590"/>
            </a:xfrm>
            <a:custGeom>
              <a:avLst/>
              <a:gdLst>
                <a:gd name="connsiteX0" fmla="*/ 55528 w 55527"/>
                <a:gd name="connsiteY0" fmla="*/ 66571 h 125590"/>
                <a:gd name="connsiteX1" fmla="*/ 36360 w 55527"/>
                <a:gd name="connsiteY1" fmla="*/ 0 h 125590"/>
                <a:gd name="connsiteX2" fmla="*/ 14125 w 55527"/>
                <a:gd name="connsiteY2" fmla="*/ 125590 h 12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527" h="125590">
                  <a:moveTo>
                    <a:pt x="55528" y="66571"/>
                  </a:moveTo>
                  <a:cubicBezTo>
                    <a:pt x="43230" y="46550"/>
                    <a:pt x="36590" y="23531"/>
                    <a:pt x="36360" y="0"/>
                  </a:cubicBezTo>
                  <a:cubicBezTo>
                    <a:pt x="36360" y="0"/>
                    <a:pt x="-27584" y="40682"/>
                    <a:pt x="14125" y="125590"/>
                  </a:cubicBezTo>
                  <a:close/>
                </a:path>
              </a:pathLst>
            </a:custGeom>
            <a:solidFill>
              <a:srgbClr val="CE8172">
                <a:alpha val="31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1" name="任意多边形: 形状 130"/>
            <p:cNvSpPr/>
            <p:nvPr/>
          </p:nvSpPr>
          <p:spPr>
            <a:xfrm>
              <a:off x="7543677" y="1786657"/>
              <a:ext cx="1422448" cy="1354684"/>
            </a:xfrm>
            <a:custGeom>
              <a:avLst/>
              <a:gdLst>
                <a:gd name="connsiteX0" fmla="*/ 1321621 w 1422448"/>
                <a:gd name="connsiteY0" fmla="*/ 146397 h 1354684"/>
                <a:gd name="connsiteX1" fmla="*/ 958198 w 1422448"/>
                <a:gd name="connsiteY1" fmla="*/ 4 h 1354684"/>
                <a:gd name="connsiteX2" fmla="*/ 2409 w 1422448"/>
                <a:gd name="connsiteY2" fmla="*/ 1215996 h 1354684"/>
                <a:gd name="connsiteX3" fmla="*/ 610569 w 1422448"/>
                <a:gd name="connsiteY3" fmla="*/ 1354685 h 1354684"/>
                <a:gd name="connsiteX4" fmla="*/ 1081639 w 1422448"/>
                <a:gd name="connsiteY4" fmla="*/ 954028 h 1354684"/>
                <a:gd name="connsiteX5" fmla="*/ 1321621 w 1422448"/>
                <a:gd name="connsiteY5" fmla="*/ 146397 h 1354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2448" h="1354684">
                  <a:moveTo>
                    <a:pt x="1321621" y="146397"/>
                  </a:moveTo>
                  <a:cubicBezTo>
                    <a:pt x="1321621" y="146397"/>
                    <a:pt x="1249550" y="1391"/>
                    <a:pt x="958198" y="4"/>
                  </a:cubicBezTo>
                  <a:cubicBezTo>
                    <a:pt x="666846" y="-1383"/>
                    <a:pt x="-46661" y="381706"/>
                    <a:pt x="2409" y="1215996"/>
                  </a:cubicBezTo>
                  <a:lnTo>
                    <a:pt x="610569" y="1354685"/>
                  </a:lnTo>
                  <a:cubicBezTo>
                    <a:pt x="610569" y="1354685"/>
                    <a:pt x="722969" y="1074071"/>
                    <a:pt x="1081639" y="954028"/>
                  </a:cubicBezTo>
                  <a:cubicBezTo>
                    <a:pt x="1449816" y="830441"/>
                    <a:pt x="1502720" y="268598"/>
                    <a:pt x="1321621" y="146397"/>
                  </a:cubicBezTo>
                  <a:close/>
                </a:path>
              </a:pathLst>
            </a:custGeom>
            <a:solidFill>
              <a:srgbClr val="FFFFFF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6737967" y="1470127"/>
              <a:ext cx="2004503" cy="784685"/>
            </a:xfrm>
            <a:custGeom>
              <a:avLst/>
              <a:gdLst>
                <a:gd name="connsiteX0" fmla="*/ 2004503 w 2004503"/>
                <a:gd name="connsiteY0" fmla="*/ 342731 h 784685"/>
                <a:gd name="connsiteX1" fmla="*/ 805665 w 2004503"/>
                <a:gd name="connsiteY1" fmla="*/ 6488 h 784685"/>
                <a:gd name="connsiteX2" fmla="*/ 0 w 2004503"/>
                <a:gd name="connsiteY2" fmla="*/ 676817 h 784685"/>
                <a:gd name="connsiteX3" fmla="*/ 151196 w 2004503"/>
                <a:gd name="connsiteY3" fmla="*/ 784686 h 784685"/>
                <a:gd name="connsiteX4" fmla="*/ 1002252 w 2004503"/>
                <a:gd name="connsiteY4" fmla="*/ 392351 h 784685"/>
                <a:gd name="connsiteX5" fmla="*/ 2004503 w 2004503"/>
                <a:gd name="connsiteY5" fmla="*/ 342731 h 78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4503" h="784685">
                  <a:moveTo>
                    <a:pt x="2004503" y="342731"/>
                  </a:moveTo>
                  <a:cubicBezTo>
                    <a:pt x="2004503" y="342731"/>
                    <a:pt x="1329793" y="-55152"/>
                    <a:pt x="805665" y="6488"/>
                  </a:cubicBezTo>
                  <a:cubicBezTo>
                    <a:pt x="281538" y="68127"/>
                    <a:pt x="0" y="676817"/>
                    <a:pt x="0" y="676817"/>
                  </a:cubicBezTo>
                  <a:lnTo>
                    <a:pt x="151196" y="784686"/>
                  </a:lnTo>
                  <a:cubicBezTo>
                    <a:pt x="151196" y="784686"/>
                    <a:pt x="672564" y="177075"/>
                    <a:pt x="1002252" y="392351"/>
                  </a:cubicBezTo>
                  <a:cubicBezTo>
                    <a:pt x="1331940" y="607627"/>
                    <a:pt x="1902530" y="1049273"/>
                    <a:pt x="2004503" y="342731"/>
                  </a:cubicBez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7421368" y="1731648"/>
              <a:ext cx="1394561" cy="1371169"/>
            </a:xfrm>
            <a:custGeom>
              <a:avLst/>
              <a:gdLst>
                <a:gd name="connsiteX0" fmla="*/ 560366 w 1394561"/>
                <a:gd name="connsiteY0" fmla="*/ 207725 h 1371169"/>
                <a:gd name="connsiteX1" fmla="*/ 663 w 1394561"/>
                <a:gd name="connsiteY1" fmla="*/ 1244038 h 1371169"/>
                <a:gd name="connsiteX2" fmla="*/ 368687 w 1394561"/>
                <a:gd name="connsiteY2" fmla="*/ 1371170 h 1371169"/>
                <a:gd name="connsiteX3" fmla="*/ 1112402 w 1394561"/>
                <a:gd name="connsiteY3" fmla="*/ 546742 h 1371169"/>
                <a:gd name="connsiteX4" fmla="*/ 1393021 w 1394561"/>
                <a:gd name="connsiteY4" fmla="*/ 171666 h 1371169"/>
                <a:gd name="connsiteX5" fmla="*/ 1166532 w 1394561"/>
                <a:gd name="connsiteY5" fmla="*/ 0 h 1371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4561" h="1371169">
                  <a:moveTo>
                    <a:pt x="560366" y="207725"/>
                  </a:moveTo>
                  <a:cubicBezTo>
                    <a:pt x="560366" y="207725"/>
                    <a:pt x="-22338" y="508217"/>
                    <a:pt x="663" y="1244038"/>
                  </a:cubicBezTo>
                  <a:lnTo>
                    <a:pt x="368687" y="1371170"/>
                  </a:lnTo>
                  <a:cubicBezTo>
                    <a:pt x="368687" y="1371170"/>
                    <a:pt x="418524" y="619939"/>
                    <a:pt x="1112402" y="546742"/>
                  </a:cubicBezTo>
                  <a:cubicBezTo>
                    <a:pt x="1112402" y="546742"/>
                    <a:pt x="1369099" y="404971"/>
                    <a:pt x="1393021" y="171666"/>
                  </a:cubicBezTo>
                  <a:cubicBezTo>
                    <a:pt x="1393021" y="171666"/>
                    <a:pt x="1427829" y="85062"/>
                    <a:pt x="1166532" y="0"/>
                  </a:cubicBez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8860392" y="1862940"/>
              <a:ext cx="54130" cy="94308"/>
            </a:xfrm>
            <a:custGeom>
              <a:avLst/>
              <a:gdLst>
                <a:gd name="connsiteX0" fmla="*/ 14261 w 54130"/>
                <a:gd name="connsiteY0" fmla="*/ 6626 h 94308"/>
                <a:gd name="connsiteX1" fmla="*/ 0 w 54130"/>
                <a:gd name="connsiteY1" fmla="*/ 94308 h 94308"/>
                <a:gd name="connsiteX2" fmla="*/ 49377 w 54130"/>
                <a:gd name="connsiteY2" fmla="*/ 94308 h 94308"/>
                <a:gd name="connsiteX3" fmla="*/ 54130 w 54130"/>
                <a:gd name="connsiteY3" fmla="*/ 0 h 94308"/>
                <a:gd name="connsiteX4" fmla="*/ 14261 w 54130"/>
                <a:gd name="connsiteY4" fmla="*/ 6626 h 9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130" h="94308">
                  <a:moveTo>
                    <a:pt x="14261" y="6626"/>
                  </a:moveTo>
                  <a:lnTo>
                    <a:pt x="0" y="94308"/>
                  </a:lnTo>
                  <a:lnTo>
                    <a:pt x="49377" y="94308"/>
                  </a:lnTo>
                  <a:lnTo>
                    <a:pt x="54130" y="0"/>
                  </a:lnTo>
                  <a:lnTo>
                    <a:pt x="14261" y="6626"/>
                  </a:lnTo>
                  <a:close/>
                </a:path>
              </a:pathLst>
            </a:custGeom>
            <a:solidFill>
              <a:srgbClr val="FFFFFF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7463741" y="2121055"/>
              <a:ext cx="1336693" cy="553500"/>
            </a:xfrm>
            <a:custGeom>
              <a:avLst/>
              <a:gdLst>
                <a:gd name="connsiteX0" fmla="*/ 1336693 w 1336693"/>
                <a:gd name="connsiteY0" fmla="*/ 0 h 553500"/>
                <a:gd name="connsiteX1" fmla="*/ 822533 w 1336693"/>
                <a:gd name="connsiteY1" fmla="*/ 540886 h 553500"/>
                <a:gd name="connsiteX2" fmla="*/ 0 w 1336693"/>
                <a:gd name="connsiteY2" fmla="*/ 490804 h 553500"/>
                <a:gd name="connsiteX3" fmla="*/ 115774 w 1336693"/>
                <a:gd name="connsiteY3" fmla="*/ 218666 h 553500"/>
                <a:gd name="connsiteX4" fmla="*/ 607853 w 1336693"/>
                <a:gd name="connsiteY4" fmla="*/ 213427 h 55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6693" h="553500">
                  <a:moveTo>
                    <a:pt x="1336693" y="0"/>
                  </a:moveTo>
                  <a:cubicBezTo>
                    <a:pt x="1336693" y="0"/>
                    <a:pt x="1202211" y="494502"/>
                    <a:pt x="822533" y="540886"/>
                  </a:cubicBezTo>
                  <a:cubicBezTo>
                    <a:pt x="442855" y="587270"/>
                    <a:pt x="0" y="490804"/>
                    <a:pt x="0" y="490804"/>
                  </a:cubicBezTo>
                  <a:cubicBezTo>
                    <a:pt x="25302" y="394939"/>
                    <a:pt x="64297" y="303282"/>
                    <a:pt x="115774" y="218666"/>
                  </a:cubicBezTo>
                  <a:cubicBezTo>
                    <a:pt x="202413" y="75354"/>
                    <a:pt x="607853" y="213427"/>
                    <a:pt x="607853" y="213427"/>
                  </a:cubicBez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7" name="任意多边形: 形状 156"/>
            <p:cNvSpPr/>
            <p:nvPr/>
          </p:nvSpPr>
          <p:spPr>
            <a:xfrm>
              <a:off x="8800417" y="1867871"/>
              <a:ext cx="96548" cy="115623"/>
            </a:xfrm>
            <a:custGeom>
              <a:avLst/>
              <a:gdLst>
                <a:gd name="connsiteX0" fmla="*/ 16425 w 96548"/>
                <a:gd name="connsiteY0" fmla="*/ 771 h 115623"/>
                <a:gd name="connsiteX1" fmla="*/ 16425 w 96548"/>
                <a:gd name="connsiteY1" fmla="*/ 113108 h 115623"/>
                <a:gd name="connsiteX2" fmla="*/ 76535 w 96548"/>
                <a:gd name="connsiteY2" fmla="*/ 95541 h 115623"/>
                <a:gd name="connsiteX3" fmla="*/ 91870 w 96548"/>
                <a:gd name="connsiteY3" fmla="*/ 33902 h 115623"/>
                <a:gd name="connsiteX4" fmla="*/ 76535 w 96548"/>
                <a:gd name="connsiteY4" fmla="*/ 0 h 115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548" h="115623">
                  <a:moveTo>
                    <a:pt x="16425" y="771"/>
                  </a:moveTo>
                  <a:cubicBezTo>
                    <a:pt x="16425" y="771"/>
                    <a:pt x="-20531" y="97853"/>
                    <a:pt x="16425" y="113108"/>
                  </a:cubicBezTo>
                  <a:cubicBezTo>
                    <a:pt x="35133" y="120967"/>
                    <a:pt x="58288" y="109102"/>
                    <a:pt x="76535" y="95541"/>
                  </a:cubicBezTo>
                  <a:cubicBezTo>
                    <a:pt x="95458" y="81195"/>
                    <a:pt x="101852" y="55513"/>
                    <a:pt x="91870" y="33902"/>
                  </a:cubicBezTo>
                  <a:lnTo>
                    <a:pt x="76535" y="0"/>
                  </a:ln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8" name="任意多边形: 形状 157"/>
            <p:cNvSpPr/>
            <p:nvPr/>
          </p:nvSpPr>
          <p:spPr>
            <a:xfrm>
              <a:off x="7510204" y="1914871"/>
              <a:ext cx="1350530" cy="624630"/>
            </a:xfrm>
            <a:custGeom>
              <a:avLst/>
              <a:gdLst>
                <a:gd name="connsiteX0" fmla="*/ 1350188 w 1350530"/>
                <a:gd name="connsiteY0" fmla="*/ 18184 h 624630"/>
                <a:gd name="connsiteX1" fmla="*/ 973730 w 1350530"/>
                <a:gd name="connsiteY1" fmla="*/ 525322 h 624630"/>
                <a:gd name="connsiteX2" fmla="*/ 132335 w 1350530"/>
                <a:gd name="connsiteY2" fmla="*/ 525322 h 624630"/>
                <a:gd name="connsiteX3" fmla="*/ 0 w 1350530"/>
                <a:gd name="connsiteY3" fmla="*/ 314978 h 624630"/>
                <a:gd name="connsiteX4" fmla="*/ 279851 w 1350530"/>
                <a:gd name="connsiteY4" fmla="*/ 255650 h 624630"/>
                <a:gd name="connsiteX5" fmla="*/ 1298358 w 1350530"/>
                <a:gd name="connsiteY5" fmla="*/ 0 h 62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0530" h="624630">
                  <a:moveTo>
                    <a:pt x="1350188" y="18184"/>
                  </a:moveTo>
                  <a:cubicBezTo>
                    <a:pt x="1350188" y="18184"/>
                    <a:pt x="1376256" y="301879"/>
                    <a:pt x="973730" y="525322"/>
                  </a:cubicBezTo>
                  <a:cubicBezTo>
                    <a:pt x="571204" y="748765"/>
                    <a:pt x="132335" y="525322"/>
                    <a:pt x="132335" y="525322"/>
                  </a:cubicBezTo>
                  <a:lnTo>
                    <a:pt x="0" y="314978"/>
                  </a:lnTo>
                  <a:lnTo>
                    <a:pt x="279851" y="255650"/>
                  </a:lnTo>
                  <a:cubicBezTo>
                    <a:pt x="279851" y="255650"/>
                    <a:pt x="925273" y="529791"/>
                    <a:pt x="1298358" y="0"/>
                  </a:cubicBez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7450481" y="2993099"/>
              <a:ext cx="1291989" cy="1019516"/>
            </a:xfrm>
            <a:custGeom>
              <a:avLst/>
              <a:gdLst>
                <a:gd name="connsiteX0" fmla="*/ 22154 w 1291989"/>
                <a:gd name="connsiteY0" fmla="*/ 0 h 1019516"/>
                <a:gd name="connsiteX1" fmla="*/ 131334 w 1291989"/>
                <a:gd name="connsiteY1" fmla="*/ 333161 h 1019516"/>
                <a:gd name="connsiteX2" fmla="*/ 618966 w 1291989"/>
                <a:gd name="connsiteY2" fmla="*/ 452125 h 1019516"/>
                <a:gd name="connsiteX3" fmla="*/ 911698 w 1291989"/>
                <a:gd name="connsiteY3" fmla="*/ 637044 h 1019516"/>
                <a:gd name="connsiteX4" fmla="*/ 1152294 w 1291989"/>
                <a:gd name="connsiteY4" fmla="*/ 1019517 h 1019516"/>
                <a:gd name="connsiteX5" fmla="*/ 1291989 w 1291989"/>
                <a:gd name="connsiteY5" fmla="*/ 930910 h 1019516"/>
                <a:gd name="connsiteX6" fmla="*/ 1158121 w 1291989"/>
                <a:gd name="connsiteY6" fmla="*/ 586499 h 1019516"/>
                <a:gd name="connsiteX7" fmla="*/ 759428 w 1291989"/>
                <a:gd name="connsiteY7" fmla="*/ 172436 h 1019516"/>
                <a:gd name="connsiteX8" fmla="*/ 704378 w 1291989"/>
                <a:gd name="connsiteY8" fmla="*/ 148859 h 101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1989" h="1019516">
                  <a:moveTo>
                    <a:pt x="22154" y="0"/>
                  </a:moveTo>
                  <a:cubicBezTo>
                    <a:pt x="22154" y="0"/>
                    <a:pt x="-73073" y="220053"/>
                    <a:pt x="131334" y="333161"/>
                  </a:cubicBezTo>
                  <a:cubicBezTo>
                    <a:pt x="251862" y="399732"/>
                    <a:pt x="464549" y="434712"/>
                    <a:pt x="618966" y="452125"/>
                  </a:cubicBezTo>
                  <a:cubicBezTo>
                    <a:pt x="739447" y="465825"/>
                    <a:pt x="847171" y="533875"/>
                    <a:pt x="911698" y="637044"/>
                  </a:cubicBezTo>
                  <a:lnTo>
                    <a:pt x="1152294" y="1019517"/>
                  </a:lnTo>
                  <a:lnTo>
                    <a:pt x="1291989" y="930910"/>
                  </a:lnTo>
                  <a:lnTo>
                    <a:pt x="1158121" y="586499"/>
                  </a:lnTo>
                  <a:cubicBezTo>
                    <a:pt x="1085942" y="400271"/>
                    <a:pt x="942259" y="251058"/>
                    <a:pt x="759428" y="172436"/>
                  </a:cubicBezTo>
                  <a:lnTo>
                    <a:pt x="704378" y="148859"/>
                  </a:lnTo>
                  <a:close/>
                </a:path>
              </a:pathLst>
            </a:custGeom>
            <a:solidFill>
              <a:srgbClr val="24285B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6897291" y="3266624"/>
              <a:ext cx="1037557" cy="482936"/>
            </a:xfrm>
            <a:custGeom>
              <a:avLst/>
              <a:gdLst>
                <a:gd name="connsiteX0" fmla="*/ 1037521 w 1037557"/>
                <a:gd name="connsiteY0" fmla="*/ 40990 h 482936"/>
                <a:gd name="connsiteX1" fmla="*/ 725774 w 1037557"/>
                <a:gd name="connsiteY1" fmla="*/ 472466 h 482936"/>
                <a:gd name="connsiteX2" fmla="*/ 0 w 1037557"/>
                <a:gd name="connsiteY2" fmla="*/ 339017 h 482936"/>
                <a:gd name="connsiteX3" fmla="*/ 71458 w 1037557"/>
                <a:gd name="connsiteY3" fmla="*/ 210499 h 482936"/>
                <a:gd name="connsiteX4" fmla="*/ 690045 w 1037557"/>
                <a:gd name="connsiteY4" fmla="*/ 0 h 48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557" h="482936">
                  <a:moveTo>
                    <a:pt x="1037521" y="40990"/>
                  </a:moveTo>
                  <a:cubicBezTo>
                    <a:pt x="1037521" y="40990"/>
                    <a:pt x="1047795" y="416066"/>
                    <a:pt x="725774" y="472466"/>
                  </a:cubicBezTo>
                  <a:cubicBezTo>
                    <a:pt x="403753" y="528867"/>
                    <a:pt x="0" y="339017"/>
                    <a:pt x="0" y="339017"/>
                  </a:cubicBezTo>
                  <a:lnTo>
                    <a:pt x="71458" y="210499"/>
                  </a:lnTo>
                  <a:cubicBezTo>
                    <a:pt x="71458" y="210499"/>
                    <a:pt x="736048" y="416066"/>
                    <a:pt x="690045" y="0"/>
                  </a:cubicBezTo>
                  <a:close/>
                </a:path>
              </a:pathLst>
            </a:custGeom>
            <a:solidFill>
              <a:srgbClr val="24285B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8742471" y="1771867"/>
              <a:ext cx="132181" cy="174747"/>
            </a:xfrm>
            <a:custGeom>
              <a:avLst/>
              <a:gdLst>
                <a:gd name="connsiteX0" fmla="*/ 0 w 132181"/>
                <a:gd name="connsiteY0" fmla="*/ 27738 h 174747"/>
                <a:gd name="connsiteX1" fmla="*/ 53517 w 132181"/>
                <a:gd name="connsiteY1" fmla="*/ 0 h 174747"/>
                <a:gd name="connsiteX2" fmla="*/ 132182 w 132181"/>
                <a:gd name="connsiteY2" fmla="*/ 97699 h 174747"/>
                <a:gd name="connsiteX3" fmla="*/ 71918 w 132181"/>
                <a:gd name="connsiteY3" fmla="*/ 174748 h 174747"/>
                <a:gd name="connsiteX4" fmla="*/ 0 w 132181"/>
                <a:gd name="connsiteY4" fmla="*/ 27738 h 174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181" h="174747">
                  <a:moveTo>
                    <a:pt x="0" y="27738"/>
                  </a:moveTo>
                  <a:lnTo>
                    <a:pt x="53517" y="0"/>
                  </a:lnTo>
                  <a:lnTo>
                    <a:pt x="132182" y="97699"/>
                  </a:lnTo>
                  <a:lnTo>
                    <a:pt x="71918" y="174748"/>
                  </a:lnTo>
                  <a:lnTo>
                    <a:pt x="0" y="27738"/>
                  </a:lnTo>
                  <a:close/>
                </a:path>
              </a:pathLst>
            </a:custGeom>
            <a:solidFill>
              <a:srgbClr val="FFFFFF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6710672" y="2147406"/>
              <a:ext cx="178491" cy="169354"/>
            </a:xfrm>
            <a:custGeom>
              <a:avLst/>
              <a:gdLst>
                <a:gd name="connsiteX0" fmla="*/ 27295 w 178491"/>
                <a:gd name="connsiteY0" fmla="*/ 0 h 169354"/>
                <a:gd name="connsiteX1" fmla="*/ 0 w 178491"/>
                <a:gd name="connsiteY1" fmla="*/ 61485 h 169354"/>
                <a:gd name="connsiteX2" fmla="*/ 143069 w 178491"/>
                <a:gd name="connsiteY2" fmla="*/ 169354 h 169354"/>
                <a:gd name="connsiteX3" fmla="*/ 178492 w 178491"/>
                <a:gd name="connsiteY3" fmla="*/ 107869 h 169354"/>
                <a:gd name="connsiteX4" fmla="*/ 27295 w 178491"/>
                <a:gd name="connsiteY4" fmla="*/ 0 h 16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491" h="169354">
                  <a:moveTo>
                    <a:pt x="27295" y="0"/>
                  </a:moveTo>
                  <a:lnTo>
                    <a:pt x="0" y="61485"/>
                  </a:lnTo>
                  <a:lnTo>
                    <a:pt x="143069" y="169354"/>
                  </a:lnTo>
                  <a:lnTo>
                    <a:pt x="178492" y="107869"/>
                  </a:lnTo>
                  <a:lnTo>
                    <a:pt x="27295" y="0"/>
                  </a:lnTo>
                  <a:close/>
                </a:path>
              </a:pathLst>
            </a:custGeom>
            <a:solidFill>
              <a:srgbClr val="01C48C">
                <a:alpha val="26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6514239" y="2316733"/>
              <a:ext cx="410247" cy="268929"/>
            </a:xfrm>
            <a:custGeom>
              <a:avLst/>
              <a:gdLst>
                <a:gd name="connsiteX0" fmla="*/ 390565 w 410247"/>
                <a:gd name="connsiteY0" fmla="*/ 268929 h 268929"/>
                <a:gd name="connsiteX1" fmla="*/ 345329 w 410247"/>
                <a:gd name="connsiteY1" fmla="*/ 261071 h 268929"/>
                <a:gd name="connsiteX2" fmla="*/ 363577 w 410247"/>
                <a:gd name="connsiteY2" fmla="*/ 156283 h 268929"/>
                <a:gd name="connsiteX3" fmla="*/ 307453 w 410247"/>
                <a:gd name="connsiteY3" fmla="*/ 75998 h 268929"/>
                <a:gd name="connsiteX4" fmla="*/ 144143 w 410247"/>
                <a:gd name="connsiteY4" fmla="*/ 47336 h 268929"/>
                <a:gd name="connsiteX5" fmla="*/ 64251 w 410247"/>
                <a:gd name="connsiteY5" fmla="*/ 103582 h 268929"/>
                <a:gd name="connsiteX6" fmla="*/ 46003 w 410247"/>
                <a:gd name="connsiteY6" fmla="*/ 208369 h 268929"/>
                <a:gd name="connsiteX7" fmla="*/ 0 w 410247"/>
                <a:gd name="connsiteY7" fmla="*/ 200510 h 268929"/>
                <a:gd name="connsiteX8" fmla="*/ 18248 w 410247"/>
                <a:gd name="connsiteY8" fmla="*/ 95723 h 268929"/>
                <a:gd name="connsiteX9" fmla="*/ 151350 w 410247"/>
                <a:gd name="connsiteY9" fmla="*/ 1722 h 268929"/>
                <a:gd name="connsiteX10" fmla="*/ 314967 w 410247"/>
                <a:gd name="connsiteY10" fmla="*/ 30539 h 268929"/>
                <a:gd name="connsiteX11" fmla="*/ 408522 w 410247"/>
                <a:gd name="connsiteY11" fmla="*/ 164250 h 268929"/>
                <a:gd name="connsiteX12" fmla="*/ 408506 w 410247"/>
                <a:gd name="connsiteY12" fmla="*/ 164297 h 26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247" h="268929">
                  <a:moveTo>
                    <a:pt x="390565" y="268929"/>
                  </a:moveTo>
                  <a:lnTo>
                    <a:pt x="345329" y="261071"/>
                  </a:lnTo>
                  <a:lnTo>
                    <a:pt x="363577" y="156283"/>
                  </a:lnTo>
                  <a:cubicBezTo>
                    <a:pt x="369982" y="118576"/>
                    <a:pt x="344926" y="82732"/>
                    <a:pt x="307453" y="75998"/>
                  </a:cubicBezTo>
                  <a:lnTo>
                    <a:pt x="144143" y="47336"/>
                  </a:lnTo>
                  <a:cubicBezTo>
                    <a:pt x="106629" y="40709"/>
                    <a:pt x="70871" y="65889"/>
                    <a:pt x="64251" y="103582"/>
                  </a:cubicBezTo>
                  <a:lnTo>
                    <a:pt x="46003" y="208369"/>
                  </a:lnTo>
                  <a:lnTo>
                    <a:pt x="0" y="200510"/>
                  </a:lnTo>
                  <a:lnTo>
                    <a:pt x="18248" y="95723"/>
                  </a:lnTo>
                  <a:cubicBezTo>
                    <a:pt x="29236" y="32866"/>
                    <a:pt x="88781" y="-9188"/>
                    <a:pt x="151350" y="1722"/>
                  </a:cubicBezTo>
                  <a:lnTo>
                    <a:pt x="314967" y="30539"/>
                  </a:lnTo>
                  <a:cubicBezTo>
                    <a:pt x="377540" y="41495"/>
                    <a:pt x="419425" y="101363"/>
                    <a:pt x="408522" y="164250"/>
                  </a:cubicBezTo>
                  <a:cubicBezTo>
                    <a:pt x="408506" y="164266"/>
                    <a:pt x="408506" y="164281"/>
                    <a:pt x="408506" y="164297"/>
                  </a:cubicBez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6514239" y="2316733"/>
              <a:ext cx="410247" cy="268929"/>
            </a:xfrm>
            <a:custGeom>
              <a:avLst/>
              <a:gdLst>
                <a:gd name="connsiteX0" fmla="*/ 390565 w 410247"/>
                <a:gd name="connsiteY0" fmla="*/ 268929 h 268929"/>
                <a:gd name="connsiteX1" fmla="*/ 345329 w 410247"/>
                <a:gd name="connsiteY1" fmla="*/ 261071 h 268929"/>
                <a:gd name="connsiteX2" fmla="*/ 363577 w 410247"/>
                <a:gd name="connsiteY2" fmla="*/ 156283 h 268929"/>
                <a:gd name="connsiteX3" fmla="*/ 307453 w 410247"/>
                <a:gd name="connsiteY3" fmla="*/ 75998 h 268929"/>
                <a:gd name="connsiteX4" fmla="*/ 144143 w 410247"/>
                <a:gd name="connsiteY4" fmla="*/ 47336 h 268929"/>
                <a:gd name="connsiteX5" fmla="*/ 64251 w 410247"/>
                <a:gd name="connsiteY5" fmla="*/ 103582 h 268929"/>
                <a:gd name="connsiteX6" fmla="*/ 46003 w 410247"/>
                <a:gd name="connsiteY6" fmla="*/ 208369 h 268929"/>
                <a:gd name="connsiteX7" fmla="*/ 0 w 410247"/>
                <a:gd name="connsiteY7" fmla="*/ 200510 h 268929"/>
                <a:gd name="connsiteX8" fmla="*/ 18248 w 410247"/>
                <a:gd name="connsiteY8" fmla="*/ 95723 h 268929"/>
                <a:gd name="connsiteX9" fmla="*/ 151350 w 410247"/>
                <a:gd name="connsiteY9" fmla="*/ 1722 h 268929"/>
                <a:gd name="connsiteX10" fmla="*/ 314967 w 410247"/>
                <a:gd name="connsiteY10" fmla="*/ 30539 h 268929"/>
                <a:gd name="connsiteX11" fmla="*/ 408522 w 410247"/>
                <a:gd name="connsiteY11" fmla="*/ 164250 h 268929"/>
                <a:gd name="connsiteX12" fmla="*/ 408506 w 410247"/>
                <a:gd name="connsiteY12" fmla="*/ 164297 h 26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247" h="268929">
                  <a:moveTo>
                    <a:pt x="390565" y="268929"/>
                  </a:moveTo>
                  <a:lnTo>
                    <a:pt x="345329" y="261071"/>
                  </a:lnTo>
                  <a:lnTo>
                    <a:pt x="363577" y="156283"/>
                  </a:lnTo>
                  <a:cubicBezTo>
                    <a:pt x="369982" y="118576"/>
                    <a:pt x="344926" y="82732"/>
                    <a:pt x="307453" y="75998"/>
                  </a:cubicBezTo>
                  <a:lnTo>
                    <a:pt x="144143" y="47336"/>
                  </a:lnTo>
                  <a:cubicBezTo>
                    <a:pt x="106629" y="40709"/>
                    <a:pt x="70871" y="65889"/>
                    <a:pt x="64251" y="103582"/>
                  </a:cubicBezTo>
                  <a:lnTo>
                    <a:pt x="46003" y="208369"/>
                  </a:lnTo>
                  <a:lnTo>
                    <a:pt x="0" y="200510"/>
                  </a:lnTo>
                  <a:lnTo>
                    <a:pt x="18248" y="95723"/>
                  </a:lnTo>
                  <a:cubicBezTo>
                    <a:pt x="29236" y="32866"/>
                    <a:pt x="88781" y="-9188"/>
                    <a:pt x="151350" y="1722"/>
                  </a:cubicBezTo>
                  <a:lnTo>
                    <a:pt x="314967" y="30539"/>
                  </a:lnTo>
                  <a:cubicBezTo>
                    <a:pt x="377540" y="41495"/>
                    <a:pt x="419425" y="101363"/>
                    <a:pt x="408522" y="164250"/>
                  </a:cubicBezTo>
                  <a:cubicBezTo>
                    <a:pt x="408506" y="164266"/>
                    <a:pt x="408506" y="164281"/>
                    <a:pt x="408506" y="164297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6645899" y="2220140"/>
              <a:ext cx="207842" cy="220326"/>
            </a:xfrm>
            <a:custGeom>
              <a:avLst/>
              <a:gdLst>
                <a:gd name="connsiteX0" fmla="*/ 79801 w 207842"/>
                <a:gd name="connsiteY0" fmla="*/ 0 h 220326"/>
                <a:gd name="connsiteX1" fmla="*/ 36098 w 207842"/>
                <a:gd name="connsiteY1" fmla="*/ 197092 h 220326"/>
                <a:gd name="connsiteX2" fmla="*/ 207843 w 207842"/>
                <a:gd name="connsiteY2" fmla="*/ 96620 h 22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842" h="220326">
                  <a:moveTo>
                    <a:pt x="79801" y="0"/>
                  </a:moveTo>
                  <a:cubicBezTo>
                    <a:pt x="79801" y="0"/>
                    <a:pt x="-65568" y="156256"/>
                    <a:pt x="36098" y="197092"/>
                  </a:cubicBezTo>
                  <a:cubicBezTo>
                    <a:pt x="137765" y="237928"/>
                    <a:pt x="178554" y="236541"/>
                    <a:pt x="207843" y="96620"/>
                  </a:cubicBez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6" name="任意多边形: 形状 165"/>
            <p:cNvSpPr/>
            <p:nvPr/>
          </p:nvSpPr>
          <p:spPr>
            <a:xfrm rot="594600">
              <a:off x="6235395" y="2498140"/>
              <a:ext cx="854888" cy="592200"/>
            </a:xfrm>
            <a:custGeom>
              <a:avLst/>
              <a:gdLst>
                <a:gd name="connsiteX0" fmla="*/ 0 w 854888"/>
                <a:gd name="connsiteY0" fmla="*/ 0 h 592200"/>
                <a:gd name="connsiteX1" fmla="*/ 854889 w 854888"/>
                <a:gd name="connsiteY1" fmla="*/ 0 h 592200"/>
                <a:gd name="connsiteX2" fmla="*/ 854889 w 854888"/>
                <a:gd name="connsiteY2" fmla="*/ 592201 h 592200"/>
                <a:gd name="connsiteX3" fmla="*/ 0 w 854888"/>
                <a:gd name="connsiteY3" fmla="*/ 592201 h 59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888" h="592200">
                  <a:moveTo>
                    <a:pt x="0" y="0"/>
                  </a:moveTo>
                  <a:lnTo>
                    <a:pt x="854889" y="0"/>
                  </a:lnTo>
                  <a:lnTo>
                    <a:pt x="854889" y="592201"/>
                  </a:lnTo>
                  <a:lnTo>
                    <a:pt x="0" y="592201"/>
                  </a:lnTo>
                  <a:close/>
                </a:path>
              </a:pathLst>
            </a:custGeom>
            <a:solidFill>
              <a:srgbClr val="01C4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6190838" y="2558232"/>
              <a:ext cx="943674" cy="601755"/>
            </a:xfrm>
            <a:custGeom>
              <a:avLst/>
              <a:gdLst>
                <a:gd name="connsiteX0" fmla="*/ 838481 w 943674"/>
                <a:gd name="connsiteY0" fmla="*/ 0 h 601755"/>
                <a:gd name="connsiteX1" fmla="*/ 18095 w 943674"/>
                <a:gd name="connsiteY1" fmla="*/ 350420 h 601755"/>
                <a:gd name="connsiteX2" fmla="*/ 0 w 943674"/>
                <a:gd name="connsiteY2" fmla="*/ 453821 h 601755"/>
                <a:gd name="connsiteX3" fmla="*/ 842161 w 943674"/>
                <a:gd name="connsiteY3" fmla="*/ 601755 h 601755"/>
                <a:gd name="connsiteX4" fmla="*/ 943675 w 943674"/>
                <a:gd name="connsiteY4" fmla="*/ 18338 h 601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674" h="601755">
                  <a:moveTo>
                    <a:pt x="838481" y="0"/>
                  </a:moveTo>
                  <a:cubicBezTo>
                    <a:pt x="838481" y="0"/>
                    <a:pt x="997498" y="584034"/>
                    <a:pt x="18095" y="350420"/>
                  </a:cubicBezTo>
                  <a:lnTo>
                    <a:pt x="0" y="453821"/>
                  </a:lnTo>
                  <a:lnTo>
                    <a:pt x="842161" y="601755"/>
                  </a:lnTo>
                  <a:lnTo>
                    <a:pt x="943675" y="18338"/>
                  </a:ln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9994518" y="1907474"/>
              <a:ext cx="157483" cy="142233"/>
            </a:xfrm>
            <a:custGeom>
              <a:avLst/>
              <a:gdLst>
                <a:gd name="connsiteX0" fmla="*/ 0 w 157483"/>
                <a:gd name="connsiteY0" fmla="*/ 51777 h 142233"/>
                <a:gd name="connsiteX1" fmla="*/ 24535 w 157483"/>
                <a:gd name="connsiteY1" fmla="*/ 0 h 142233"/>
                <a:gd name="connsiteX2" fmla="*/ 157483 w 157483"/>
                <a:gd name="connsiteY2" fmla="*/ 94925 h 142233"/>
                <a:gd name="connsiteX3" fmla="*/ 142149 w 157483"/>
                <a:gd name="connsiteY3" fmla="*/ 142233 h 142233"/>
                <a:gd name="connsiteX4" fmla="*/ 0 w 157483"/>
                <a:gd name="connsiteY4" fmla="*/ 51777 h 14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83" h="142233">
                  <a:moveTo>
                    <a:pt x="0" y="51777"/>
                  </a:moveTo>
                  <a:lnTo>
                    <a:pt x="24535" y="0"/>
                  </a:lnTo>
                  <a:lnTo>
                    <a:pt x="157483" y="94925"/>
                  </a:lnTo>
                  <a:lnTo>
                    <a:pt x="142149" y="142233"/>
                  </a:lnTo>
                  <a:lnTo>
                    <a:pt x="0" y="51777"/>
                  </a:lnTo>
                  <a:close/>
                </a:path>
              </a:pathLst>
            </a:custGeom>
            <a:solidFill>
              <a:srgbClr val="01C48C">
                <a:alpha val="40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10042515" y="1813226"/>
              <a:ext cx="262542" cy="189172"/>
            </a:xfrm>
            <a:custGeom>
              <a:avLst/>
              <a:gdLst>
                <a:gd name="connsiteX0" fmla="*/ 0 w 262542"/>
                <a:gd name="connsiteY0" fmla="*/ 111045 h 189172"/>
                <a:gd name="connsiteX1" fmla="*/ 209160 w 262542"/>
                <a:gd name="connsiteY1" fmla="*/ 8107 h 189172"/>
                <a:gd name="connsiteX2" fmla="*/ 109487 w 262542"/>
                <a:gd name="connsiteY2" fmla="*/ 189173 h 18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542" h="189172">
                  <a:moveTo>
                    <a:pt x="0" y="111045"/>
                  </a:moveTo>
                  <a:cubicBezTo>
                    <a:pt x="0" y="111045"/>
                    <a:pt x="117154" y="-35503"/>
                    <a:pt x="209160" y="8107"/>
                  </a:cubicBezTo>
                  <a:cubicBezTo>
                    <a:pt x="301166" y="51717"/>
                    <a:pt x="278164" y="125068"/>
                    <a:pt x="109487" y="189173"/>
                  </a:cubicBezTo>
                  <a:close/>
                </a:path>
              </a:pathLst>
            </a:custGeom>
            <a:solidFill>
              <a:srgbClr val="F4A28C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0" name="任意多边形: 形状 169"/>
            <p:cNvSpPr/>
            <p:nvPr/>
          </p:nvSpPr>
          <p:spPr>
            <a:xfrm rot="20540400">
              <a:off x="10254118" y="1439852"/>
              <a:ext cx="616746" cy="150092"/>
            </a:xfrm>
            <a:custGeom>
              <a:avLst/>
              <a:gdLst>
                <a:gd name="connsiteX0" fmla="*/ 616747 w 616746"/>
                <a:gd name="connsiteY0" fmla="*/ 75046 h 150092"/>
                <a:gd name="connsiteX1" fmla="*/ 308374 w 616746"/>
                <a:gd name="connsiteY1" fmla="*/ 150092 h 150092"/>
                <a:gd name="connsiteX2" fmla="*/ 0 w 616746"/>
                <a:gd name="connsiteY2" fmla="*/ 75046 h 150092"/>
                <a:gd name="connsiteX3" fmla="*/ 308374 w 616746"/>
                <a:gd name="connsiteY3" fmla="*/ 0 h 150092"/>
                <a:gd name="connsiteX4" fmla="*/ 616747 w 616746"/>
                <a:gd name="connsiteY4" fmla="*/ 75046 h 15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746" h="150092">
                  <a:moveTo>
                    <a:pt x="616747" y="75046"/>
                  </a:moveTo>
                  <a:cubicBezTo>
                    <a:pt x="616747" y="116493"/>
                    <a:pt x="478684" y="150092"/>
                    <a:pt x="308374" y="150092"/>
                  </a:cubicBezTo>
                  <a:cubicBezTo>
                    <a:pt x="138064" y="150092"/>
                    <a:pt x="0" y="116493"/>
                    <a:pt x="0" y="75046"/>
                  </a:cubicBezTo>
                  <a:cubicBezTo>
                    <a:pt x="0" y="33599"/>
                    <a:pt x="138064" y="0"/>
                    <a:pt x="308374" y="0"/>
                  </a:cubicBezTo>
                  <a:cubicBezTo>
                    <a:pt x="478684" y="0"/>
                    <a:pt x="616747" y="33599"/>
                    <a:pt x="616747" y="75046"/>
                  </a:cubicBez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10268696" y="1420676"/>
              <a:ext cx="634290" cy="551738"/>
            </a:xfrm>
            <a:custGeom>
              <a:avLst/>
              <a:gdLst>
                <a:gd name="connsiteX0" fmla="*/ 0 w 634290"/>
                <a:gd name="connsiteY0" fmla="*/ 188154 h 551738"/>
                <a:gd name="connsiteX1" fmla="*/ 434728 w 634290"/>
                <a:gd name="connsiteY1" fmla="*/ 538575 h 551738"/>
                <a:gd name="connsiteX2" fmla="*/ 588072 w 634290"/>
                <a:gd name="connsiteY2" fmla="*/ 0 h 55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290" h="551738">
                  <a:moveTo>
                    <a:pt x="0" y="188154"/>
                  </a:moveTo>
                  <a:cubicBezTo>
                    <a:pt x="0" y="188154"/>
                    <a:pt x="107340" y="633037"/>
                    <a:pt x="434728" y="538575"/>
                  </a:cubicBezTo>
                  <a:cubicBezTo>
                    <a:pt x="762116" y="444112"/>
                    <a:pt x="588072" y="0"/>
                    <a:pt x="588072" y="0"/>
                  </a:cubicBez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2" name="任意多边形: 形状 171"/>
            <p:cNvSpPr/>
            <p:nvPr/>
          </p:nvSpPr>
          <p:spPr>
            <a:xfrm rot="20540400">
              <a:off x="10254118" y="1439852"/>
              <a:ext cx="616746" cy="150092"/>
            </a:xfrm>
            <a:custGeom>
              <a:avLst/>
              <a:gdLst>
                <a:gd name="connsiteX0" fmla="*/ 616747 w 616746"/>
                <a:gd name="connsiteY0" fmla="*/ 75046 h 150092"/>
                <a:gd name="connsiteX1" fmla="*/ 308374 w 616746"/>
                <a:gd name="connsiteY1" fmla="*/ 150092 h 150092"/>
                <a:gd name="connsiteX2" fmla="*/ 0 w 616746"/>
                <a:gd name="connsiteY2" fmla="*/ 75046 h 150092"/>
                <a:gd name="connsiteX3" fmla="*/ 308374 w 616746"/>
                <a:gd name="connsiteY3" fmla="*/ 0 h 150092"/>
                <a:gd name="connsiteX4" fmla="*/ 616747 w 616746"/>
                <a:gd name="connsiteY4" fmla="*/ 75046 h 15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746" h="150092">
                  <a:moveTo>
                    <a:pt x="616747" y="75046"/>
                  </a:moveTo>
                  <a:cubicBezTo>
                    <a:pt x="616747" y="116493"/>
                    <a:pt x="478684" y="150092"/>
                    <a:pt x="308374" y="150092"/>
                  </a:cubicBezTo>
                  <a:cubicBezTo>
                    <a:pt x="138064" y="150092"/>
                    <a:pt x="0" y="116493"/>
                    <a:pt x="0" y="75046"/>
                  </a:cubicBezTo>
                  <a:cubicBezTo>
                    <a:pt x="0" y="33599"/>
                    <a:pt x="138064" y="0"/>
                    <a:pt x="308374" y="0"/>
                  </a:cubicBezTo>
                  <a:cubicBezTo>
                    <a:pt x="478684" y="0"/>
                    <a:pt x="616747" y="33599"/>
                    <a:pt x="616747" y="75046"/>
                  </a:cubicBezTo>
                  <a:close/>
                </a:path>
              </a:pathLst>
            </a:custGeom>
            <a:solidFill>
              <a:srgbClr val="000000">
                <a:alpha val="8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3" name="任意多边形: 形状 172"/>
            <p:cNvSpPr/>
            <p:nvPr/>
          </p:nvSpPr>
          <p:spPr>
            <a:xfrm rot="20540400">
              <a:off x="10683963" y="1883691"/>
              <a:ext cx="77898" cy="305269"/>
            </a:xfrm>
            <a:custGeom>
              <a:avLst/>
              <a:gdLst>
                <a:gd name="connsiteX0" fmla="*/ 0 w 77898"/>
                <a:gd name="connsiteY0" fmla="*/ 0 h 305269"/>
                <a:gd name="connsiteX1" fmla="*/ 77898 w 77898"/>
                <a:gd name="connsiteY1" fmla="*/ 0 h 305269"/>
                <a:gd name="connsiteX2" fmla="*/ 77898 w 77898"/>
                <a:gd name="connsiteY2" fmla="*/ 305270 h 305269"/>
                <a:gd name="connsiteX3" fmla="*/ 0 w 77898"/>
                <a:gd name="connsiteY3" fmla="*/ 305270 h 305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98" h="305269">
                  <a:moveTo>
                    <a:pt x="0" y="0"/>
                  </a:moveTo>
                  <a:lnTo>
                    <a:pt x="77898" y="0"/>
                  </a:lnTo>
                  <a:lnTo>
                    <a:pt x="77898" y="305270"/>
                  </a:lnTo>
                  <a:lnTo>
                    <a:pt x="0" y="305270"/>
                  </a:ln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4" name="任意多边形: 形状 173"/>
            <p:cNvSpPr/>
            <p:nvPr/>
          </p:nvSpPr>
          <p:spPr>
            <a:xfrm rot="20540400">
              <a:off x="10633583" y="2114934"/>
              <a:ext cx="324627" cy="260118"/>
            </a:xfrm>
            <a:custGeom>
              <a:avLst/>
              <a:gdLst>
                <a:gd name="connsiteX0" fmla="*/ 0 w 324627"/>
                <a:gd name="connsiteY0" fmla="*/ 0 h 260118"/>
                <a:gd name="connsiteX1" fmla="*/ 324628 w 324627"/>
                <a:gd name="connsiteY1" fmla="*/ 0 h 260118"/>
                <a:gd name="connsiteX2" fmla="*/ 324628 w 324627"/>
                <a:gd name="connsiteY2" fmla="*/ 260119 h 260118"/>
                <a:gd name="connsiteX3" fmla="*/ 0 w 324627"/>
                <a:gd name="connsiteY3" fmla="*/ 260119 h 26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4627" h="260118">
                  <a:moveTo>
                    <a:pt x="0" y="0"/>
                  </a:moveTo>
                  <a:lnTo>
                    <a:pt x="324628" y="0"/>
                  </a:lnTo>
                  <a:lnTo>
                    <a:pt x="324628" y="260119"/>
                  </a:lnTo>
                  <a:lnTo>
                    <a:pt x="0" y="260119"/>
                  </a:lnTo>
                  <a:close/>
                </a:path>
              </a:pathLst>
            </a:custGeom>
            <a:solidFill>
              <a:srgbClr val="24285B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5" name="任意多边形: 形状 174"/>
            <p:cNvSpPr/>
            <p:nvPr/>
          </p:nvSpPr>
          <p:spPr>
            <a:xfrm rot="20548466">
              <a:off x="10691740" y="2192051"/>
              <a:ext cx="165141" cy="132333"/>
            </a:xfrm>
            <a:custGeom>
              <a:avLst/>
              <a:gdLst>
                <a:gd name="connsiteX0" fmla="*/ -1 w 165141"/>
                <a:gd name="connsiteY0" fmla="*/ 1 h 132333"/>
                <a:gd name="connsiteX1" fmla="*/ 165140 w 165141"/>
                <a:gd name="connsiteY1" fmla="*/ 1 h 132333"/>
                <a:gd name="connsiteX2" fmla="*/ 165140 w 165141"/>
                <a:gd name="connsiteY2" fmla="*/ 132335 h 132333"/>
                <a:gd name="connsiteX3" fmla="*/ -1 w 165141"/>
                <a:gd name="connsiteY3" fmla="*/ 132335 h 13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41" h="132333">
                  <a:moveTo>
                    <a:pt x="-1" y="1"/>
                  </a:moveTo>
                  <a:lnTo>
                    <a:pt x="165140" y="1"/>
                  </a:lnTo>
                  <a:lnTo>
                    <a:pt x="165140" y="132335"/>
                  </a:lnTo>
                  <a:lnTo>
                    <a:pt x="-1" y="132335"/>
                  </a:lnTo>
                  <a:close/>
                </a:path>
              </a:pathLst>
            </a:custGeom>
            <a:solidFill>
              <a:srgbClr val="FFD200"/>
            </a:solidFill>
            <a:ln w="152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6" name="任意多边形: 形状 175"/>
            <p:cNvSpPr/>
            <p:nvPr/>
          </p:nvSpPr>
          <p:spPr>
            <a:xfrm rot="20548466">
              <a:off x="10691740" y="2192051"/>
              <a:ext cx="165141" cy="132333"/>
            </a:xfrm>
            <a:custGeom>
              <a:avLst/>
              <a:gdLst>
                <a:gd name="connsiteX0" fmla="*/ -1 w 165141"/>
                <a:gd name="connsiteY0" fmla="*/ 1 h 132333"/>
                <a:gd name="connsiteX1" fmla="*/ 165140 w 165141"/>
                <a:gd name="connsiteY1" fmla="*/ 1 h 132333"/>
                <a:gd name="connsiteX2" fmla="*/ 165140 w 165141"/>
                <a:gd name="connsiteY2" fmla="*/ 132335 h 132333"/>
                <a:gd name="connsiteX3" fmla="*/ -1 w 165141"/>
                <a:gd name="connsiteY3" fmla="*/ 132335 h 13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41" h="132333">
                  <a:moveTo>
                    <a:pt x="-1" y="1"/>
                  </a:moveTo>
                  <a:lnTo>
                    <a:pt x="165140" y="1"/>
                  </a:lnTo>
                  <a:lnTo>
                    <a:pt x="165140" y="132335"/>
                  </a:lnTo>
                  <a:lnTo>
                    <a:pt x="-1" y="132335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52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7" name="任意多边形: 形状 176"/>
            <p:cNvSpPr/>
            <p:nvPr/>
          </p:nvSpPr>
          <p:spPr>
            <a:xfrm>
              <a:off x="10163293" y="1673706"/>
              <a:ext cx="390007" cy="342019"/>
            </a:xfrm>
            <a:custGeom>
              <a:avLst/>
              <a:gdLst>
                <a:gd name="connsiteX0" fmla="*/ 390008 w 390007"/>
                <a:gd name="connsiteY0" fmla="*/ 277840 h 342019"/>
                <a:gd name="connsiteX1" fmla="*/ 212129 w 390007"/>
                <a:gd name="connsiteY1" fmla="*/ 334702 h 342019"/>
                <a:gd name="connsiteX2" fmla="*/ 7278 w 390007"/>
                <a:gd name="connsiteY2" fmla="*/ 225650 h 342019"/>
                <a:gd name="connsiteX3" fmla="*/ 112610 w 390007"/>
                <a:gd name="connsiteY3" fmla="*/ 20803 h 342019"/>
                <a:gd name="connsiteX4" fmla="*/ 177627 w 390007"/>
                <a:gd name="connsiteY4" fmla="*/ 0 h 342019"/>
                <a:gd name="connsiteX5" fmla="*/ 192962 w 390007"/>
                <a:gd name="connsiteY5" fmla="*/ 49774 h 342019"/>
                <a:gd name="connsiteX6" fmla="*/ 127944 w 390007"/>
                <a:gd name="connsiteY6" fmla="*/ 70577 h 342019"/>
                <a:gd name="connsiteX7" fmla="*/ 55183 w 390007"/>
                <a:gd name="connsiteY7" fmla="*/ 211963 h 342019"/>
                <a:gd name="connsiteX8" fmla="*/ 195875 w 390007"/>
                <a:gd name="connsiteY8" fmla="*/ 285082 h 342019"/>
                <a:gd name="connsiteX9" fmla="*/ 373753 w 390007"/>
                <a:gd name="connsiteY9" fmla="*/ 228066 h 34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007" h="342019">
                  <a:moveTo>
                    <a:pt x="390008" y="277840"/>
                  </a:moveTo>
                  <a:lnTo>
                    <a:pt x="212129" y="334702"/>
                  </a:lnTo>
                  <a:cubicBezTo>
                    <a:pt x="125598" y="361438"/>
                    <a:pt x="33883" y="312612"/>
                    <a:pt x="7278" y="225650"/>
                  </a:cubicBezTo>
                  <a:cubicBezTo>
                    <a:pt x="-18944" y="139939"/>
                    <a:pt x="27872" y="48894"/>
                    <a:pt x="112610" y="20803"/>
                  </a:cubicBezTo>
                  <a:lnTo>
                    <a:pt x="177627" y="0"/>
                  </a:lnTo>
                  <a:lnTo>
                    <a:pt x="192962" y="49774"/>
                  </a:lnTo>
                  <a:lnTo>
                    <a:pt x="127944" y="70577"/>
                  </a:lnTo>
                  <a:cubicBezTo>
                    <a:pt x="68999" y="89428"/>
                    <a:pt x="36429" y="152729"/>
                    <a:pt x="55183" y="211963"/>
                  </a:cubicBezTo>
                  <a:cubicBezTo>
                    <a:pt x="73937" y="271197"/>
                    <a:pt x="136930" y="303933"/>
                    <a:pt x="195875" y="285082"/>
                  </a:cubicBezTo>
                  <a:lnTo>
                    <a:pt x="373753" y="228066"/>
                  </a:ln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10798650" y="1488216"/>
              <a:ext cx="308251" cy="378729"/>
            </a:xfrm>
            <a:custGeom>
              <a:avLst/>
              <a:gdLst>
                <a:gd name="connsiteX0" fmla="*/ 16101 w 308251"/>
                <a:gd name="connsiteY0" fmla="*/ 378730 h 378729"/>
                <a:gd name="connsiteX1" fmla="*/ 193979 w 308251"/>
                <a:gd name="connsiteY1" fmla="*/ 321867 h 378729"/>
                <a:gd name="connsiteX2" fmla="*/ 300476 w 308251"/>
                <a:gd name="connsiteY2" fmla="*/ 114836 h 378729"/>
                <a:gd name="connsiteX3" fmla="*/ 94460 w 308251"/>
                <a:gd name="connsiteY3" fmla="*/ 7814 h 378729"/>
                <a:gd name="connsiteX4" fmla="*/ 29442 w 308251"/>
                <a:gd name="connsiteY4" fmla="*/ 28618 h 378729"/>
                <a:gd name="connsiteX5" fmla="*/ 46003 w 308251"/>
                <a:gd name="connsiteY5" fmla="*/ 78083 h 378729"/>
                <a:gd name="connsiteX6" fmla="*/ 111020 w 308251"/>
                <a:gd name="connsiteY6" fmla="*/ 57280 h 378729"/>
                <a:gd name="connsiteX7" fmla="*/ 251713 w 308251"/>
                <a:gd name="connsiteY7" fmla="*/ 130400 h 378729"/>
                <a:gd name="connsiteX8" fmla="*/ 178952 w 308251"/>
                <a:gd name="connsiteY8" fmla="*/ 271785 h 378729"/>
                <a:gd name="connsiteX9" fmla="*/ 0 w 308251"/>
                <a:gd name="connsiteY9" fmla="*/ 329110 h 378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251" h="378729">
                  <a:moveTo>
                    <a:pt x="16101" y="378730"/>
                  </a:moveTo>
                  <a:lnTo>
                    <a:pt x="193979" y="321867"/>
                  </a:lnTo>
                  <a:cubicBezTo>
                    <a:pt x="280281" y="294250"/>
                    <a:pt x="327955" y="201559"/>
                    <a:pt x="300476" y="114836"/>
                  </a:cubicBezTo>
                  <a:cubicBezTo>
                    <a:pt x="272997" y="28112"/>
                    <a:pt x="180761" y="-19803"/>
                    <a:pt x="94460" y="7814"/>
                  </a:cubicBezTo>
                  <a:lnTo>
                    <a:pt x="29442" y="28618"/>
                  </a:lnTo>
                  <a:lnTo>
                    <a:pt x="46003" y="78083"/>
                  </a:lnTo>
                  <a:lnTo>
                    <a:pt x="111020" y="57280"/>
                  </a:lnTo>
                  <a:cubicBezTo>
                    <a:pt x="169966" y="38429"/>
                    <a:pt x="232959" y="71166"/>
                    <a:pt x="251713" y="130400"/>
                  </a:cubicBezTo>
                  <a:cubicBezTo>
                    <a:pt x="270467" y="189634"/>
                    <a:pt x="237897" y="252934"/>
                    <a:pt x="178952" y="271785"/>
                  </a:cubicBezTo>
                  <a:lnTo>
                    <a:pt x="0" y="329110"/>
                  </a:lnTo>
                  <a:close/>
                </a:path>
              </a:pathLst>
            </a:custGeom>
            <a:solidFill>
              <a:srgbClr val="FFD200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10667235" y="1601319"/>
              <a:ext cx="192222" cy="292646"/>
            </a:xfrm>
            <a:custGeom>
              <a:avLst/>
              <a:gdLst>
                <a:gd name="connsiteX0" fmla="*/ 62564 w 192222"/>
                <a:gd name="connsiteY0" fmla="*/ 69459 h 292646"/>
                <a:gd name="connsiteX1" fmla="*/ 0 w 192222"/>
                <a:gd name="connsiteY1" fmla="*/ 292440 h 292646"/>
                <a:gd name="connsiteX2" fmla="*/ 191679 w 192222"/>
                <a:gd name="connsiteY2" fmla="*/ 72233 h 292646"/>
                <a:gd name="connsiteX3" fmla="*/ 136813 w 192222"/>
                <a:gd name="connsiteY3" fmla="*/ 539 h 292646"/>
                <a:gd name="connsiteX4" fmla="*/ 109180 w 192222"/>
                <a:gd name="connsiteY4" fmla="*/ 3043 h 292646"/>
                <a:gd name="connsiteX5" fmla="*/ 106880 w 192222"/>
                <a:gd name="connsiteY5" fmla="*/ 3043 h 292646"/>
                <a:gd name="connsiteX6" fmla="*/ 62564 w 192222"/>
                <a:gd name="connsiteY6" fmla="*/ 69459 h 29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222" h="292646">
                  <a:moveTo>
                    <a:pt x="62564" y="69459"/>
                  </a:moveTo>
                  <a:cubicBezTo>
                    <a:pt x="66704" y="131099"/>
                    <a:pt x="62564" y="230184"/>
                    <a:pt x="0" y="292440"/>
                  </a:cubicBezTo>
                  <a:cubicBezTo>
                    <a:pt x="0" y="292440"/>
                    <a:pt x="159784" y="307850"/>
                    <a:pt x="191679" y="72233"/>
                  </a:cubicBezTo>
                  <a:cubicBezTo>
                    <a:pt x="196233" y="37211"/>
                    <a:pt x="171668" y="5112"/>
                    <a:pt x="136813" y="539"/>
                  </a:cubicBezTo>
                  <a:cubicBezTo>
                    <a:pt x="127536" y="-680"/>
                    <a:pt x="118105" y="175"/>
                    <a:pt x="109180" y="3043"/>
                  </a:cubicBezTo>
                  <a:lnTo>
                    <a:pt x="106880" y="3043"/>
                  </a:lnTo>
                  <a:cubicBezTo>
                    <a:pt x="78497" y="12075"/>
                    <a:pt x="60095" y="39640"/>
                    <a:pt x="62564" y="69459"/>
                  </a:cubicBez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0" name="任意多边形: 形状 179"/>
            <p:cNvSpPr/>
            <p:nvPr/>
          </p:nvSpPr>
          <p:spPr>
            <a:xfrm rot="17489999">
              <a:off x="10239320" y="1249570"/>
              <a:ext cx="30668" cy="161957"/>
            </a:xfrm>
            <a:custGeom>
              <a:avLst/>
              <a:gdLst>
                <a:gd name="connsiteX0" fmla="*/ 0 w 30668"/>
                <a:gd name="connsiteY0" fmla="*/ 0 h 161957"/>
                <a:gd name="connsiteX1" fmla="*/ 30669 w 30668"/>
                <a:gd name="connsiteY1" fmla="*/ 0 h 161957"/>
                <a:gd name="connsiteX2" fmla="*/ 30669 w 30668"/>
                <a:gd name="connsiteY2" fmla="*/ 161958 h 161957"/>
                <a:gd name="connsiteX3" fmla="*/ 0 w 30668"/>
                <a:gd name="connsiteY3" fmla="*/ 161958 h 1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" h="161957">
                  <a:moveTo>
                    <a:pt x="0" y="0"/>
                  </a:moveTo>
                  <a:lnTo>
                    <a:pt x="30669" y="0"/>
                  </a:lnTo>
                  <a:lnTo>
                    <a:pt x="30669" y="161958"/>
                  </a:lnTo>
                  <a:lnTo>
                    <a:pt x="0" y="161958"/>
                  </a:lnTo>
                  <a:close/>
                </a:path>
              </a:pathLst>
            </a:custGeom>
            <a:solidFill>
              <a:srgbClr val="C9C9C9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1" name="任意多边形: 形状 180"/>
            <p:cNvSpPr/>
            <p:nvPr/>
          </p:nvSpPr>
          <p:spPr>
            <a:xfrm rot="20048999">
              <a:off x="10357848" y="1125731"/>
              <a:ext cx="30668" cy="161957"/>
            </a:xfrm>
            <a:custGeom>
              <a:avLst/>
              <a:gdLst>
                <a:gd name="connsiteX0" fmla="*/ 0 w 30668"/>
                <a:gd name="connsiteY0" fmla="*/ 0 h 161957"/>
                <a:gd name="connsiteX1" fmla="*/ 30669 w 30668"/>
                <a:gd name="connsiteY1" fmla="*/ 0 h 161957"/>
                <a:gd name="connsiteX2" fmla="*/ 30669 w 30668"/>
                <a:gd name="connsiteY2" fmla="*/ 161958 h 161957"/>
                <a:gd name="connsiteX3" fmla="*/ 0 w 30668"/>
                <a:gd name="connsiteY3" fmla="*/ 161958 h 1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668" h="161957">
                  <a:moveTo>
                    <a:pt x="0" y="0"/>
                  </a:moveTo>
                  <a:lnTo>
                    <a:pt x="30669" y="0"/>
                  </a:lnTo>
                  <a:lnTo>
                    <a:pt x="30669" y="161958"/>
                  </a:lnTo>
                  <a:lnTo>
                    <a:pt x="0" y="161958"/>
                  </a:lnTo>
                  <a:close/>
                </a:path>
              </a:pathLst>
            </a:custGeom>
            <a:solidFill>
              <a:srgbClr val="C9C9C9"/>
            </a:solidFill>
            <a:ln w="153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2" name="任意多边形: 形状 181"/>
            <p:cNvSpPr/>
            <p:nvPr/>
          </p:nvSpPr>
          <p:spPr>
            <a:xfrm rot="17360660">
              <a:off x="10471359" y="1217896"/>
              <a:ext cx="160558" cy="30703"/>
            </a:xfrm>
            <a:custGeom>
              <a:avLst/>
              <a:gdLst>
                <a:gd name="connsiteX0" fmla="*/ 0 w 160558"/>
                <a:gd name="connsiteY0" fmla="*/ 2 h 30703"/>
                <a:gd name="connsiteX1" fmla="*/ 160559 w 160558"/>
                <a:gd name="connsiteY1" fmla="*/ 2 h 30703"/>
                <a:gd name="connsiteX2" fmla="*/ 160559 w 160558"/>
                <a:gd name="connsiteY2" fmla="*/ 30706 h 30703"/>
                <a:gd name="connsiteX3" fmla="*/ 0 w 160558"/>
                <a:gd name="connsiteY3" fmla="*/ 30706 h 3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558" h="30703">
                  <a:moveTo>
                    <a:pt x="0" y="2"/>
                  </a:moveTo>
                  <a:lnTo>
                    <a:pt x="160559" y="2"/>
                  </a:lnTo>
                  <a:lnTo>
                    <a:pt x="160559" y="30706"/>
                  </a:lnTo>
                  <a:lnTo>
                    <a:pt x="0" y="30706"/>
                  </a:lnTo>
                  <a:close/>
                </a:path>
              </a:pathLst>
            </a:custGeom>
            <a:solidFill>
              <a:srgbClr val="C9C9C9"/>
            </a:solidFill>
            <a:ln w="152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100" name="【补充文字】"/>
          <p:cNvSpPr txBox="1"/>
          <p:nvPr/>
        </p:nvSpPr>
        <p:spPr>
          <a:xfrm>
            <a:off x="575892" y="2040625"/>
            <a:ext cx="369331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alpha val="6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今天我要彙報的內容總共分為四個部分：</a:t>
            </a:r>
            <a:endParaRPr kumimoji="0" lang="zh-CN" altLang="en-US" sz="1400" b="0" i="0" u="none" strike="noStrike" kern="1200" cap="none" spc="120" normalizeH="0" baseline="0" noProof="0" dirty="0">
              <a:ln>
                <a:noFill/>
              </a:ln>
              <a:solidFill>
                <a:prstClr val="white">
                  <a:alpha val="6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cxnSp>
        <p:nvCxnSpPr>
          <p:cNvPr id="102" name="直接连接符 101"/>
          <p:cNvCxnSpPr/>
          <p:nvPr/>
        </p:nvCxnSpPr>
        <p:spPr>
          <a:xfrm flipH="1">
            <a:off x="3369383" y="1758315"/>
            <a:ext cx="52721" cy="1854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: 圆角 78"/>
          <p:cNvSpPr/>
          <p:nvPr/>
        </p:nvSpPr>
        <p:spPr>
          <a:xfrm>
            <a:off x="613678" y="2618020"/>
            <a:ext cx="10964644" cy="3813441"/>
          </a:xfrm>
          <a:prstGeom prst="roundRect">
            <a:avLst>
              <a:gd name="adj" fmla="val 3697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00505" y="2916555"/>
            <a:ext cx="12382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01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4164965" y="2916555"/>
            <a:ext cx="13436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02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255" name="文本框 254"/>
          <p:cNvSpPr txBox="1"/>
          <p:nvPr/>
        </p:nvSpPr>
        <p:spPr>
          <a:xfrm>
            <a:off x="6913880" y="2916555"/>
            <a:ext cx="13265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03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256" name="文本框 255"/>
          <p:cNvSpPr txBox="1"/>
          <p:nvPr/>
        </p:nvSpPr>
        <p:spPr>
          <a:xfrm>
            <a:off x="9662795" y="291655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04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3354839" y="2636520"/>
            <a:ext cx="0" cy="3773805"/>
          </a:xfrm>
          <a:prstGeom prst="line">
            <a:avLst/>
          </a:prstGeom>
          <a:ln w="127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直接连接符 351"/>
          <p:cNvCxnSpPr/>
          <p:nvPr/>
        </p:nvCxnSpPr>
        <p:spPr>
          <a:xfrm flipV="1">
            <a:off x="6096000" y="2636520"/>
            <a:ext cx="0" cy="3773805"/>
          </a:xfrm>
          <a:prstGeom prst="line">
            <a:avLst/>
          </a:prstGeom>
          <a:ln w="127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直接连接符 352"/>
          <p:cNvCxnSpPr/>
          <p:nvPr/>
        </p:nvCxnSpPr>
        <p:spPr>
          <a:xfrm flipV="1">
            <a:off x="8840232" y="2636520"/>
            <a:ext cx="0" cy="3773805"/>
          </a:xfrm>
          <a:prstGeom prst="line">
            <a:avLst/>
          </a:prstGeom>
          <a:ln w="127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文本框 353"/>
          <p:cNvSpPr txBox="1"/>
          <p:nvPr/>
        </p:nvSpPr>
        <p:spPr>
          <a:xfrm>
            <a:off x="979729" y="4541235"/>
            <a:ext cx="19855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1838395" y="4274293"/>
            <a:ext cx="268257" cy="0"/>
          </a:xfrm>
          <a:prstGeom prst="line">
            <a:avLst/>
          </a:prstGeom>
          <a:ln w="41275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6" name="文本框 375"/>
          <p:cNvSpPr txBox="1"/>
          <p:nvPr/>
        </p:nvSpPr>
        <p:spPr>
          <a:xfrm>
            <a:off x="984444" y="5039447"/>
            <a:ext cx="19761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此處可以放入想要說明的資訊，或是一些要點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377" name="文本框 376"/>
          <p:cNvSpPr txBox="1"/>
          <p:nvPr/>
        </p:nvSpPr>
        <p:spPr>
          <a:xfrm>
            <a:off x="3728551" y="4541235"/>
            <a:ext cx="19855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cxnSp>
        <p:nvCxnSpPr>
          <p:cNvPr id="378" name="直接连接符 377"/>
          <p:cNvCxnSpPr/>
          <p:nvPr/>
        </p:nvCxnSpPr>
        <p:spPr>
          <a:xfrm>
            <a:off x="4587217" y="4274293"/>
            <a:ext cx="268257" cy="0"/>
          </a:xfrm>
          <a:prstGeom prst="line">
            <a:avLst/>
          </a:prstGeom>
          <a:ln w="41275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" name="文本框 378"/>
          <p:cNvSpPr txBox="1"/>
          <p:nvPr/>
        </p:nvSpPr>
        <p:spPr>
          <a:xfrm>
            <a:off x="3733266" y="5039447"/>
            <a:ext cx="19761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此處可以放入想要說明的資訊，或是一些要點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380" name="文本框 379"/>
          <p:cNvSpPr txBox="1"/>
          <p:nvPr/>
        </p:nvSpPr>
        <p:spPr>
          <a:xfrm>
            <a:off x="6477373" y="4541235"/>
            <a:ext cx="19855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cxnSp>
        <p:nvCxnSpPr>
          <p:cNvPr id="381" name="直接连接符 380"/>
          <p:cNvCxnSpPr/>
          <p:nvPr/>
        </p:nvCxnSpPr>
        <p:spPr>
          <a:xfrm>
            <a:off x="7336039" y="4274293"/>
            <a:ext cx="268257" cy="0"/>
          </a:xfrm>
          <a:prstGeom prst="line">
            <a:avLst/>
          </a:prstGeom>
          <a:ln w="41275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文本框 381"/>
          <p:cNvSpPr txBox="1"/>
          <p:nvPr/>
        </p:nvSpPr>
        <p:spPr>
          <a:xfrm>
            <a:off x="6482088" y="5086339"/>
            <a:ext cx="19761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此處可以放入想要說明的資訊，或是一些要點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383" name="文本框 382"/>
          <p:cNvSpPr txBox="1"/>
          <p:nvPr/>
        </p:nvSpPr>
        <p:spPr>
          <a:xfrm>
            <a:off x="9226195" y="4541235"/>
            <a:ext cx="19855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cxnSp>
        <p:nvCxnSpPr>
          <p:cNvPr id="384" name="直接连接符 383"/>
          <p:cNvCxnSpPr/>
          <p:nvPr/>
        </p:nvCxnSpPr>
        <p:spPr>
          <a:xfrm>
            <a:off x="10084861" y="4274293"/>
            <a:ext cx="268257" cy="0"/>
          </a:xfrm>
          <a:prstGeom prst="line">
            <a:avLst/>
          </a:prstGeom>
          <a:ln w="41275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5" name="文本框 384"/>
          <p:cNvSpPr txBox="1"/>
          <p:nvPr/>
        </p:nvSpPr>
        <p:spPr>
          <a:xfrm>
            <a:off x="9230910" y="5039447"/>
            <a:ext cx="197615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此處可以放入想要說明的資訊，或是一些要點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695327" y="548998"/>
            <a:ext cx="625874" cy="291962"/>
            <a:chOff x="10439707" y="548998"/>
            <a:chExt cx="625874" cy="291962"/>
          </a:xfrm>
        </p:grpSpPr>
        <p:sp>
          <p:nvSpPr>
            <p:cNvPr id="183" name="矩形 182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84" name="文本框 183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92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48" name="矩形: 圆角 47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" name="矩形: 圆角 48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" name="矩形: 圆角 49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" name="矩形: 圆角 50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37" name="任意多边形: 形状 36"/>
          <p:cNvSpPr/>
          <p:nvPr/>
        </p:nvSpPr>
        <p:spPr>
          <a:xfrm>
            <a:off x="6536507" y="-6177"/>
            <a:ext cx="4663942" cy="6185449"/>
          </a:xfrm>
          <a:custGeom>
            <a:avLst/>
            <a:gdLst>
              <a:gd name="connsiteX0" fmla="*/ 268601 w 4471521"/>
              <a:gd name="connsiteY0" fmla="*/ 0 h 6177815"/>
              <a:gd name="connsiteX1" fmla="*/ 4471521 w 4471521"/>
              <a:gd name="connsiteY1" fmla="*/ 0 h 6177815"/>
              <a:gd name="connsiteX2" fmla="*/ 4470034 w 4471521"/>
              <a:gd name="connsiteY2" fmla="*/ 1466 h 6177815"/>
              <a:gd name="connsiteX3" fmla="*/ 3524861 w 4471521"/>
              <a:gd name="connsiteY3" fmla="*/ 1453662 h 6177815"/>
              <a:gd name="connsiteX4" fmla="*/ 4157907 w 4471521"/>
              <a:gd name="connsiteY4" fmla="*/ 4994031 h 6177815"/>
              <a:gd name="connsiteX5" fmla="*/ 3967456 w 4471521"/>
              <a:gd name="connsiteY5" fmla="*/ 5859627 h 6177815"/>
              <a:gd name="connsiteX6" fmla="*/ 3906328 w 4471521"/>
              <a:gd name="connsiteY6" fmla="*/ 6086749 h 6177815"/>
              <a:gd name="connsiteX7" fmla="*/ 3624968 w 4471521"/>
              <a:gd name="connsiteY7" fmla="*/ 6100207 h 6177815"/>
              <a:gd name="connsiteX8" fmla="*/ 300283 w 4471521"/>
              <a:gd name="connsiteY8" fmla="*/ 6177435 h 6177815"/>
              <a:gd name="connsiteX9" fmla="*/ 134548 w 4471521"/>
              <a:gd name="connsiteY9" fmla="*/ 6177815 h 6177815"/>
              <a:gd name="connsiteX10" fmla="*/ 137671 w 4471521"/>
              <a:gd name="connsiteY10" fmla="*/ 6171651 h 6177815"/>
              <a:gd name="connsiteX11" fmla="*/ 687877 w 4471521"/>
              <a:gd name="connsiteY11" fmla="*/ 4642338 h 6177815"/>
              <a:gd name="connsiteX12" fmla="*/ 7938 w 4471521"/>
              <a:gd name="connsiteY12" fmla="*/ 1125415 h 6177815"/>
              <a:gd name="connsiteX13" fmla="*/ 245008 w 4471521"/>
              <a:gd name="connsiteY13" fmla="*/ 48718 h 6177815"/>
              <a:gd name="connsiteX0-1" fmla="*/ 268601 w 4652915"/>
              <a:gd name="connsiteY0-2" fmla="*/ 9979 h 6187794"/>
              <a:gd name="connsiteX1-3" fmla="*/ 4471521 w 4652915"/>
              <a:gd name="connsiteY1-4" fmla="*/ 9979 h 6187794"/>
              <a:gd name="connsiteX2-5" fmla="*/ 4652914 w 4652915"/>
              <a:gd name="connsiteY2-6" fmla="*/ 15 h 6187794"/>
              <a:gd name="connsiteX3-7" fmla="*/ 3524861 w 4652915"/>
              <a:gd name="connsiteY3-8" fmla="*/ 1463641 h 6187794"/>
              <a:gd name="connsiteX4-9" fmla="*/ 4157907 w 4652915"/>
              <a:gd name="connsiteY4-10" fmla="*/ 5004010 h 6187794"/>
              <a:gd name="connsiteX5-11" fmla="*/ 3967456 w 4652915"/>
              <a:gd name="connsiteY5-12" fmla="*/ 5869606 h 6187794"/>
              <a:gd name="connsiteX6-13" fmla="*/ 3906328 w 4652915"/>
              <a:gd name="connsiteY6-14" fmla="*/ 6096728 h 6187794"/>
              <a:gd name="connsiteX7-15" fmla="*/ 3624968 w 4652915"/>
              <a:gd name="connsiteY7-16" fmla="*/ 6110186 h 6187794"/>
              <a:gd name="connsiteX8-17" fmla="*/ 300283 w 4652915"/>
              <a:gd name="connsiteY8-18" fmla="*/ 6187414 h 6187794"/>
              <a:gd name="connsiteX9-19" fmla="*/ 134548 w 4652915"/>
              <a:gd name="connsiteY9-20" fmla="*/ 6187794 h 6187794"/>
              <a:gd name="connsiteX10-21" fmla="*/ 137671 w 4652915"/>
              <a:gd name="connsiteY10-22" fmla="*/ 6181630 h 6187794"/>
              <a:gd name="connsiteX11-23" fmla="*/ 687877 w 4652915"/>
              <a:gd name="connsiteY11-24" fmla="*/ 4652317 h 6187794"/>
              <a:gd name="connsiteX12-25" fmla="*/ 7938 w 4652915"/>
              <a:gd name="connsiteY12-26" fmla="*/ 1135394 h 6187794"/>
              <a:gd name="connsiteX13-27" fmla="*/ 245008 w 4652915"/>
              <a:gd name="connsiteY13-28" fmla="*/ 58697 h 6187794"/>
              <a:gd name="connsiteX14" fmla="*/ 268601 w 4652915"/>
              <a:gd name="connsiteY14" fmla="*/ 9979 h 6187794"/>
              <a:gd name="connsiteX0-29" fmla="*/ 268601 w 4652915"/>
              <a:gd name="connsiteY0-30" fmla="*/ 9979 h 6187794"/>
              <a:gd name="connsiteX1-31" fmla="*/ 4471521 w 4652915"/>
              <a:gd name="connsiteY1-32" fmla="*/ 9979 h 6187794"/>
              <a:gd name="connsiteX2-33" fmla="*/ 4652914 w 4652915"/>
              <a:gd name="connsiteY2-34" fmla="*/ 15 h 6187794"/>
              <a:gd name="connsiteX3-35" fmla="*/ 3524861 w 4652915"/>
              <a:gd name="connsiteY3-36" fmla="*/ 1463641 h 6187794"/>
              <a:gd name="connsiteX4-37" fmla="*/ 4157907 w 4652915"/>
              <a:gd name="connsiteY4-38" fmla="*/ 5004010 h 6187794"/>
              <a:gd name="connsiteX5-39" fmla="*/ 3967456 w 4652915"/>
              <a:gd name="connsiteY5-40" fmla="*/ 5869606 h 6187794"/>
              <a:gd name="connsiteX6-41" fmla="*/ 3906328 w 4652915"/>
              <a:gd name="connsiteY6-42" fmla="*/ 6096728 h 6187794"/>
              <a:gd name="connsiteX7-43" fmla="*/ 3624968 w 4652915"/>
              <a:gd name="connsiteY7-44" fmla="*/ 6110186 h 6187794"/>
              <a:gd name="connsiteX8-45" fmla="*/ 300283 w 4652915"/>
              <a:gd name="connsiteY8-46" fmla="*/ 6187414 h 6187794"/>
              <a:gd name="connsiteX9-47" fmla="*/ 134548 w 4652915"/>
              <a:gd name="connsiteY9-48" fmla="*/ 6187794 h 6187794"/>
              <a:gd name="connsiteX10-49" fmla="*/ 137671 w 4652915"/>
              <a:gd name="connsiteY10-50" fmla="*/ 6181630 h 6187794"/>
              <a:gd name="connsiteX11-51" fmla="*/ 687877 w 4652915"/>
              <a:gd name="connsiteY11-52" fmla="*/ 4652317 h 6187794"/>
              <a:gd name="connsiteX12-53" fmla="*/ 7938 w 4652915"/>
              <a:gd name="connsiteY12-54" fmla="*/ 1135394 h 6187794"/>
              <a:gd name="connsiteX13-55" fmla="*/ 245008 w 4652915"/>
              <a:gd name="connsiteY13-56" fmla="*/ 58697 h 6187794"/>
              <a:gd name="connsiteX14-57" fmla="*/ 268601 w 4652915"/>
              <a:gd name="connsiteY14-58" fmla="*/ 9979 h 6187794"/>
              <a:gd name="connsiteX0-59" fmla="*/ 268601 w 4652915"/>
              <a:gd name="connsiteY0-60" fmla="*/ 9979 h 6187794"/>
              <a:gd name="connsiteX1-61" fmla="*/ 4471521 w 4652915"/>
              <a:gd name="connsiteY1-62" fmla="*/ 9979 h 6187794"/>
              <a:gd name="connsiteX2-63" fmla="*/ 4652914 w 4652915"/>
              <a:gd name="connsiteY2-64" fmla="*/ 15 h 6187794"/>
              <a:gd name="connsiteX3-65" fmla="*/ 3524861 w 4652915"/>
              <a:gd name="connsiteY3-66" fmla="*/ 1463641 h 6187794"/>
              <a:gd name="connsiteX4-67" fmla="*/ 4157907 w 4652915"/>
              <a:gd name="connsiteY4-68" fmla="*/ 5004010 h 6187794"/>
              <a:gd name="connsiteX5-69" fmla="*/ 3967456 w 4652915"/>
              <a:gd name="connsiteY5-70" fmla="*/ 5869606 h 6187794"/>
              <a:gd name="connsiteX6-71" fmla="*/ 3906328 w 4652915"/>
              <a:gd name="connsiteY6-72" fmla="*/ 6096728 h 6187794"/>
              <a:gd name="connsiteX7-73" fmla="*/ 3624968 w 4652915"/>
              <a:gd name="connsiteY7-74" fmla="*/ 6110186 h 6187794"/>
              <a:gd name="connsiteX8-75" fmla="*/ 300283 w 4652915"/>
              <a:gd name="connsiteY8-76" fmla="*/ 6187414 h 6187794"/>
              <a:gd name="connsiteX9-77" fmla="*/ 134548 w 4652915"/>
              <a:gd name="connsiteY9-78" fmla="*/ 6187794 h 6187794"/>
              <a:gd name="connsiteX10-79" fmla="*/ 137671 w 4652915"/>
              <a:gd name="connsiteY10-80" fmla="*/ 6181630 h 6187794"/>
              <a:gd name="connsiteX11-81" fmla="*/ 687877 w 4652915"/>
              <a:gd name="connsiteY11-82" fmla="*/ 4652317 h 6187794"/>
              <a:gd name="connsiteX12-83" fmla="*/ 7938 w 4652915"/>
              <a:gd name="connsiteY12-84" fmla="*/ 1135394 h 6187794"/>
              <a:gd name="connsiteX13-85" fmla="*/ 245008 w 4652915"/>
              <a:gd name="connsiteY13-86" fmla="*/ 58697 h 6187794"/>
              <a:gd name="connsiteX14-87" fmla="*/ 268601 w 4652915"/>
              <a:gd name="connsiteY14-88" fmla="*/ 9979 h 6187794"/>
              <a:gd name="connsiteX0-89" fmla="*/ 268601 w 4652915"/>
              <a:gd name="connsiteY0-90" fmla="*/ 9979 h 6187794"/>
              <a:gd name="connsiteX1-91" fmla="*/ 4471521 w 4652915"/>
              <a:gd name="connsiteY1-92" fmla="*/ 9979 h 6187794"/>
              <a:gd name="connsiteX2-93" fmla="*/ 4652914 w 4652915"/>
              <a:gd name="connsiteY2-94" fmla="*/ 15 h 6187794"/>
              <a:gd name="connsiteX3-95" fmla="*/ 3524861 w 4652915"/>
              <a:gd name="connsiteY3-96" fmla="*/ 1463641 h 6187794"/>
              <a:gd name="connsiteX4-97" fmla="*/ 4157907 w 4652915"/>
              <a:gd name="connsiteY4-98" fmla="*/ 5004010 h 6187794"/>
              <a:gd name="connsiteX5-99" fmla="*/ 3967456 w 4652915"/>
              <a:gd name="connsiteY5-100" fmla="*/ 5869606 h 6187794"/>
              <a:gd name="connsiteX6-101" fmla="*/ 3906328 w 4652915"/>
              <a:gd name="connsiteY6-102" fmla="*/ 6096728 h 6187794"/>
              <a:gd name="connsiteX7-103" fmla="*/ 3624968 w 4652915"/>
              <a:gd name="connsiteY7-104" fmla="*/ 6110186 h 6187794"/>
              <a:gd name="connsiteX8-105" fmla="*/ 300283 w 4652915"/>
              <a:gd name="connsiteY8-106" fmla="*/ 6187414 h 6187794"/>
              <a:gd name="connsiteX9-107" fmla="*/ 134548 w 4652915"/>
              <a:gd name="connsiteY9-108" fmla="*/ 6187794 h 6187794"/>
              <a:gd name="connsiteX10-109" fmla="*/ 137671 w 4652915"/>
              <a:gd name="connsiteY10-110" fmla="*/ 6181630 h 6187794"/>
              <a:gd name="connsiteX11-111" fmla="*/ 687877 w 4652915"/>
              <a:gd name="connsiteY11-112" fmla="*/ 4652317 h 6187794"/>
              <a:gd name="connsiteX12-113" fmla="*/ 7938 w 4652915"/>
              <a:gd name="connsiteY12-114" fmla="*/ 1135394 h 6187794"/>
              <a:gd name="connsiteX13-115" fmla="*/ 245008 w 4652915"/>
              <a:gd name="connsiteY13-116" fmla="*/ 58697 h 6187794"/>
              <a:gd name="connsiteX14-117" fmla="*/ 268601 w 4652915"/>
              <a:gd name="connsiteY14-118" fmla="*/ 9979 h 6187794"/>
              <a:gd name="connsiteX0-119" fmla="*/ 268601 w 4668154"/>
              <a:gd name="connsiteY0-120" fmla="*/ 2394 h 6180209"/>
              <a:gd name="connsiteX1-121" fmla="*/ 4471521 w 4668154"/>
              <a:gd name="connsiteY1-122" fmla="*/ 2394 h 6180209"/>
              <a:gd name="connsiteX2-123" fmla="*/ 4668154 w 4668154"/>
              <a:gd name="connsiteY2-124" fmla="*/ 50 h 6180209"/>
              <a:gd name="connsiteX3-125" fmla="*/ 3524861 w 4668154"/>
              <a:gd name="connsiteY3-126" fmla="*/ 1456056 h 6180209"/>
              <a:gd name="connsiteX4-127" fmla="*/ 4157907 w 4668154"/>
              <a:gd name="connsiteY4-128" fmla="*/ 4996425 h 6180209"/>
              <a:gd name="connsiteX5-129" fmla="*/ 3967456 w 4668154"/>
              <a:gd name="connsiteY5-130" fmla="*/ 5862021 h 6180209"/>
              <a:gd name="connsiteX6-131" fmla="*/ 3906328 w 4668154"/>
              <a:gd name="connsiteY6-132" fmla="*/ 6089143 h 6180209"/>
              <a:gd name="connsiteX7-133" fmla="*/ 3624968 w 4668154"/>
              <a:gd name="connsiteY7-134" fmla="*/ 6102601 h 6180209"/>
              <a:gd name="connsiteX8-135" fmla="*/ 300283 w 4668154"/>
              <a:gd name="connsiteY8-136" fmla="*/ 6179829 h 6180209"/>
              <a:gd name="connsiteX9-137" fmla="*/ 134548 w 4668154"/>
              <a:gd name="connsiteY9-138" fmla="*/ 6180209 h 6180209"/>
              <a:gd name="connsiteX10-139" fmla="*/ 137671 w 4668154"/>
              <a:gd name="connsiteY10-140" fmla="*/ 6174045 h 6180209"/>
              <a:gd name="connsiteX11-141" fmla="*/ 687877 w 4668154"/>
              <a:gd name="connsiteY11-142" fmla="*/ 4644732 h 6180209"/>
              <a:gd name="connsiteX12-143" fmla="*/ 7938 w 4668154"/>
              <a:gd name="connsiteY12-144" fmla="*/ 1127809 h 6180209"/>
              <a:gd name="connsiteX13-145" fmla="*/ 245008 w 4668154"/>
              <a:gd name="connsiteY13-146" fmla="*/ 51112 h 6180209"/>
              <a:gd name="connsiteX14-147" fmla="*/ 268601 w 4668154"/>
              <a:gd name="connsiteY14-148" fmla="*/ 2394 h 6180209"/>
              <a:gd name="connsiteX0-149" fmla="*/ 268601 w 4668154"/>
              <a:gd name="connsiteY0-150" fmla="*/ 6178 h 6183993"/>
              <a:gd name="connsiteX1-151" fmla="*/ 4471521 w 4668154"/>
              <a:gd name="connsiteY1-152" fmla="*/ 6178 h 6183993"/>
              <a:gd name="connsiteX2-153" fmla="*/ 4668154 w 4668154"/>
              <a:gd name="connsiteY2-154" fmla="*/ 24 h 6183993"/>
              <a:gd name="connsiteX3-155" fmla="*/ 3524861 w 4668154"/>
              <a:gd name="connsiteY3-156" fmla="*/ 1459840 h 6183993"/>
              <a:gd name="connsiteX4-157" fmla="*/ 4157907 w 4668154"/>
              <a:gd name="connsiteY4-158" fmla="*/ 5000209 h 6183993"/>
              <a:gd name="connsiteX5-159" fmla="*/ 3967456 w 4668154"/>
              <a:gd name="connsiteY5-160" fmla="*/ 5865805 h 6183993"/>
              <a:gd name="connsiteX6-161" fmla="*/ 3906328 w 4668154"/>
              <a:gd name="connsiteY6-162" fmla="*/ 6092927 h 6183993"/>
              <a:gd name="connsiteX7-163" fmla="*/ 3624968 w 4668154"/>
              <a:gd name="connsiteY7-164" fmla="*/ 6106385 h 6183993"/>
              <a:gd name="connsiteX8-165" fmla="*/ 300283 w 4668154"/>
              <a:gd name="connsiteY8-166" fmla="*/ 6183613 h 6183993"/>
              <a:gd name="connsiteX9-167" fmla="*/ 134548 w 4668154"/>
              <a:gd name="connsiteY9-168" fmla="*/ 6183993 h 6183993"/>
              <a:gd name="connsiteX10-169" fmla="*/ 137671 w 4668154"/>
              <a:gd name="connsiteY10-170" fmla="*/ 6177829 h 6183993"/>
              <a:gd name="connsiteX11-171" fmla="*/ 687877 w 4668154"/>
              <a:gd name="connsiteY11-172" fmla="*/ 4648516 h 6183993"/>
              <a:gd name="connsiteX12-173" fmla="*/ 7938 w 4668154"/>
              <a:gd name="connsiteY12-174" fmla="*/ 1131593 h 6183993"/>
              <a:gd name="connsiteX13-175" fmla="*/ 245008 w 4668154"/>
              <a:gd name="connsiteY13-176" fmla="*/ 54896 h 6183993"/>
              <a:gd name="connsiteX14-177" fmla="*/ 268601 w 4668154"/>
              <a:gd name="connsiteY14-178" fmla="*/ 6178 h 6183993"/>
              <a:gd name="connsiteX0-179" fmla="*/ 268601 w 4668154"/>
              <a:gd name="connsiteY0-180" fmla="*/ 6178 h 6183993"/>
              <a:gd name="connsiteX1-181" fmla="*/ 4471521 w 4668154"/>
              <a:gd name="connsiteY1-182" fmla="*/ 6178 h 6183993"/>
              <a:gd name="connsiteX2-183" fmla="*/ 4668154 w 4668154"/>
              <a:gd name="connsiteY2-184" fmla="*/ 24 h 6183993"/>
              <a:gd name="connsiteX3-185" fmla="*/ 3524861 w 4668154"/>
              <a:gd name="connsiteY3-186" fmla="*/ 1459840 h 6183993"/>
              <a:gd name="connsiteX4-187" fmla="*/ 4157907 w 4668154"/>
              <a:gd name="connsiteY4-188" fmla="*/ 5000209 h 6183993"/>
              <a:gd name="connsiteX5-189" fmla="*/ 3967456 w 4668154"/>
              <a:gd name="connsiteY5-190" fmla="*/ 5865805 h 6183993"/>
              <a:gd name="connsiteX6-191" fmla="*/ 3906328 w 4668154"/>
              <a:gd name="connsiteY6-192" fmla="*/ 6092927 h 6183993"/>
              <a:gd name="connsiteX7-193" fmla="*/ 3624968 w 4668154"/>
              <a:gd name="connsiteY7-194" fmla="*/ 6106385 h 6183993"/>
              <a:gd name="connsiteX8-195" fmla="*/ 300283 w 4668154"/>
              <a:gd name="connsiteY8-196" fmla="*/ 6183613 h 6183993"/>
              <a:gd name="connsiteX9-197" fmla="*/ 134548 w 4668154"/>
              <a:gd name="connsiteY9-198" fmla="*/ 6183993 h 6183993"/>
              <a:gd name="connsiteX10-199" fmla="*/ 137671 w 4668154"/>
              <a:gd name="connsiteY10-200" fmla="*/ 6177829 h 6183993"/>
              <a:gd name="connsiteX11-201" fmla="*/ 687877 w 4668154"/>
              <a:gd name="connsiteY11-202" fmla="*/ 4648516 h 6183993"/>
              <a:gd name="connsiteX12-203" fmla="*/ 7938 w 4668154"/>
              <a:gd name="connsiteY12-204" fmla="*/ 1131593 h 6183993"/>
              <a:gd name="connsiteX13-205" fmla="*/ 245008 w 4668154"/>
              <a:gd name="connsiteY13-206" fmla="*/ 54896 h 6183993"/>
              <a:gd name="connsiteX14-207" fmla="*/ 268601 w 4668154"/>
              <a:gd name="connsiteY14-208" fmla="*/ 6178 h 6183993"/>
              <a:gd name="connsiteX0-209" fmla="*/ 268601 w 4668154"/>
              <a:gd name="connsiteY0-210" fmla="*/ 6178 h 6183993"/>
              <a:gd name="connsiteX1-211" fmla="*/ 4471521 w 4668154"/>
              <a:gd name="connsiteY1-212" fmla="*/ 6178 h 6183993"/>
              <a:gd name="connsiteX2-213" fmla="*/ 4668154 w 4668154"/>
              <a:gd name="connsiteY2-214" fmla="*/ 24 h 6183993"/>
              <a:gd name="connsiteX3-215" fmla="*/ 3524861 w 4668154"/>
              <a:gd name="connsiteY3-216" fmla="*/ 1459840 h 6183993"/>
              <a:gd name="connsiteX4-217" fmla="*/ 4157907 w 4668154"/>
              <a:gd name="connsiteY4-218" fmla="*/ 5000209 h 6183993"/>
              <a:gd name="connsiteX5-219" fmla="*/ 3967456 w 4668154"/>
              <a:gd name="connsiteY5-220" fmla="*/ 5865805 h 6183993"/>
              <a:gd name="connsiteX6-221" fmla="*/ 3906328 w 4668154"/>
              <a:gd name="connsiteY6-222" fmla="*/ 6092927 h 6183993"/>
              <a:gd name="connsiteX7-223" fmla="*/ 3624968 w 4668154"/>
              <a:gd name="connsiteY7-224" fmla="*/ 6106385 h 6183993"/>
              <a:gd name="connsiteX8-225" fmla="*/ 300283 w 4668154"/>
              <a:gd name="connsiteY8-226" fmla="*/ 6183613 h 6183993"/>
              <a:gd name="connsiteX9-227" fmla="*/ 134548 w 4668154"/>
              <a:gd name="connsiteY9-228" fmla="*/ 6183993 h 6183993"/>
              <a:gd name="connsiteX10-229" fmla="*/ 137671 w 4668154"/>
              <a:gd name="connsiteY10-230" fmla="*/ 6177829 h 6183993"/>
              <a:gd name="connsiteX11-231" fmla="*/ 687877 w 4668154"/>
              <a:gd name="connsiteY11-232" fmla="*/ 4648516 h 6183993"/>
              <a:gd name="connsiteX12-233" fmla="*/ 7938 w 4668154"/>
              <a:gd name="connsiteY12-234" fmla="*/ 1131593 h 6183993"/>
              <a:gd name="connsiteX13-235" fmla="*/ 245008 w 4668154"/>
              <a:gd name="connsiteY13-236" fmla="*/ 54896 h 6183993"/>
              <a:gd name="connsiteX14-237" fmla="*/ 268601 w 4668154"/>
              <a:gd name="connsiteY14-238" fmla="*/ 6178 h 6183993"/>
              <a:gd name="connsiteX0-239" fmla="*/ 268601 w 4668154"/>
              <a:gd name="connsiteY0-240" fmla="*/ 6178 h 6183993"/>
              <a:gd name="connsiteX1-241" fmla="*/ 4471521 w 4668154"/>
              <a:gd name="connsiteY1-242" fmla="*/ 6178 h 6183993"/>
              <a:gd name="connsiteX2-243" fmla="*/ 4668154 w 4668154"/>
              <a:gd name="connsiteY2-244" fmla="*/ 24 h 6183993"/>
              <a:gd name="connsiteX3-245" fmla="*/ 3524861 w 4668154"/>
              <a:gd name="connsiteY3-246" fmla="*/ 1459840 h 6183993"/>
              <a:gd name="connsiteX4-247" fmla="*/ 4157907 w 4668154"/>
              <a:gd name="connsiteY4-248" fmla="*/ 5000209 h 6183993"/>
              <a:gd name="connsiteX5-249" fmla="*/ 3967456 w 4668154"/>
              <a:gd name="connsiteY5-250" fmla="*/ 5865805 h 6183993"/>
              <a:gd name="connsiteX6-251" fmla="*/ 3906328 w 4668154"/>
              <a:gd name="connsiteY6-252" fmla="*/ 6092927 h 6183993"/>
              <a:gd name="connsiteX7-253" fmla="*/ 3624968 w 4668154"/>
              <a:gd name="connsiteY7-254" fmla="*/ 6106385 h 6183993"/>
              <a:gd name="connsiteX8-255" fmla="*/ 300283 w 4668154"/>
              <a:gd name="connsiteY8-256" fmla="*/ 6183613 h 6183993"/>
              <a:gd name="connsiteX9-257" fmla="*/ 134548 w 4668154"/>
              <a:gd name="connsiteY9-258" fmla="*/ 6183993 h 6183993"/>
              <a:gd name="connsiteX10-259" fmla="*/ 137671 w 4668154"/>
              <a:gd name="connsiteY10-260" fmla="*/ 6177829 h 6183993"/>
              <a:gd name="connsiteX11-261" fmla="*/ 687877 w 4668154"/>
              <a:gd name="connsiteY11-262" fmla="*/ 4648516 h 6183993"/>
              <a:gd name="connsiteX12-263" fmla="*/ 7938 w 4668154"/>
              <a:gd name="connsiteY12-264" fmla="*/ 1131593 h 6183993"/>
              <a:gd name="connsiteX13-265" fmla="*/ 245008 w 4668154"/>
              <a:gd name="connsiteY13-266" fmla="*/ 54896 h 6183993"/>
              <a:gd name="connsiteX14-267" fmla="*/ 268601 w 4668154"/>
              <a:gd name="connsiteY14-268" fmla="*/ 6178 h 6183993"/>
              <a:gd name="connsiteX0-269" fmla="*/ 268601 w 4668154"/>
              <a:gd name="connsiteY0-270" fmla="*/ 6178 h 6183993"/>
              <a:gd name="connsiteX1-271" fmla="*/ 4471521 w 4668154"/>
              <a:gd name="connsiteY1-272" fmla="*/ 6178 h 6183993"/>
              <a:gd name="connsiteX2-273" fmla="*/ 4668154 w 4668154"/>
              <a:gd name="connsiteY2-274" fmla="*/ 24 h 6183993"/>
              <a:gd name="connsiteX3-275" fmla="*/ 3524861 w 4668154"/>
              <a:gd name="connsiteY3-276" fmla="*/ 1459840 h 6183993"/>
              <a:gd name="connsiteX4-277" fmla="*/ 4157907 w 4668154"/>
              <a:gd name="connsiteY4-278" fmla="*/ 5000209 h 6183993"/>
              <a:gd name="connsiteX5-279" fmla="*/ 3967456 w 4668154"/>
              <a:gd name="connsiteY5-280" fmla="*/ 5865805 h 6183993"/>
              <a:gd name="connsiteX6-281" fmla="*/ 3904423 w 4668154"/>
              <a:gd name="connsiteY6-282" fmla="*/ 6083402 h 6183993"/>
              <a:gd name="connsiteX7-283" fmla="*/ 3624968 w 4668154"/>
              <a:gd name="connsiteY7-284" fmla="*/ 6106385 h 6183993"/>
              <a:gd name="connsiteX8-285" fmla="*/ 300283 w 4668154"/>
              <a:gd name="connsiteY8-286" fmla="*/ 6183613 h 6183993"/>
              <a:gd name="connsiteX9-287" fmla="*/ 134548 w 4668154"/>
              <a:gd name="connsiteY9-288" fmla="*/ 6183993 h 6183993"/>
              <a:gd name="connsiteX10-289" fmla="*/ 137671 w 4668154"/>
              <a:gd name="connsiteY10-290" fmla="*/ 6177829 h 6183993"/>
              <a:gd name="connsiteX11-291" fmla="*/ 687877 w 4668154"/>
              <a:gd name="connsiteY11-292" fmla="*/ 4648516 h 6183993"/>
              <a:gd name="connsiteX12-293" fmla="*/ 7938 w 4668154"/>
              <a:gd name="connsiteY12-294" fmla="*/ 1131593 h 6183993"/>
              <a:gd name="connsiteX13-295" fmla="*/ 245008 w 4668154"/>
              <a:gd name="connsiteY13-296" fmla="*/ 54896 h 6183993"/>
              <a:gd name="connsiteX14-297" fmla="*/ 268601 w 4668154"/>
              <a:gd name="connsiteY14-298" fmla="*/ 6178 h 6183993"/>
              <a:gd name="connsiteX0-299" fmla="*/ 268601 w 4668154"/>
              <a:gd name="connsiteY0-300" fmla="*/ 6178 h 6183993"/>
              <a:gd name="connsiteX1-301" fmla="*/ 4471521 w 4668154"/>
              <a:gd name="connsiteY1-302" fmla="*/ 6178 h 6183993"/>
              <a:gd name="connsiteX2-303" fmla="*/ 4668154 w 4668154"/>
              <a:gd name="connsiteY2-304" fmla="*/ 24 h 6183993"/>
              <a:gd name="connsiteX3-305" fmla="*/ 3524861 w 4668154"/>
              <a:gd name="connsiteY3-306" fmla="*/ 1459840 h 6183993"/>
              <a:gd name="connsiteX4-307" fmla="*/ 4157907 w 4668154"/>
              <a:gd name="connsiteY4-308" fmla="*/ 5000209 h 6183993"/>
              <a:gd name="connsiteX5-309" fmla="*/ 3967456 w 4668154"/>
              <a:gd name="connsiteY5-310" fmla="*/ 5865805 h 6183993"/>
              <a:gd name="connsiteX6-311" fmla="*/ 3904423 w 4668154"/>
              <a:gd name="connsiteY6-312" fmla="*/ 6083402 h 6183993"/>
              <a:gd name="connsiteX7-313" fmla="*/ 3626873 w 4668154"/>
              <a:gd name="connsiteY7-314" fmla="*/ 6098765 h 6183993"/>
              <a:gd name="connsiteX8-315" fmla="*/ 300283 w 4668154"/>
              <a:gd name="connsiteY8-316" fmla="*/ 6183613 h 6183993"/>
              <a:gd name="connsiteX9-317" fmla="*/ 134548 w 4668154"/>
              <a:gd name="connsiteY9-318" fmla="*/ 6183993 h 6183993"/>
              <a:gd name="connsiteX10-319" fmla="*/ 137671 w 4668154"/>
              <a:gd name="connsiteY10-320" fmla="*/ 6177829 h 6183993"/>
              <a:gd name="connsiteX11-321" fmla="*/ 687877 w 4668154"/>
              <a:gd name="connsiteY11-322" fmla="*/ 4648516 h 6183993"/>
              <a:gd name="connsiteX12-323" fmla="*/ 7938 w 4668154"/>
              <a:gd name="connsiteY12-324" fmla="*/ 1131593 h 6183993"/>
              <a:gd name="connsiteX13-325" fmla="*/ 245008 w 4668154"/>
              <a:gd name="connsiteY13-326" fmla="*/ 54896 h 6183993"/>
              <a:gd name="connsiteX14-327" fmla="*/ 268601 w 4668154"/>
              <a:gd name="connsiteY14-328" fmla="*/ 6178 h 6183993"/>
              <a:gd name="connsiteX0-329" fmla="*/ 268601 w 4668154"/>
              <a:gd name="connsiteY0-330" fmla="*/ 6178 h 6183613"/>
              <a:gd name="connsiteX1-331" fmla="*/ 4471521 w 4668154"/>
              <a:gd name="connsiteY1-332" fmla="*/ 6178 h 6183613"/>
              <a:gd name="connsiteX2-333" fmla="*/ 4668154 w 4668154"/>
              <a:gd name="connsiteY2-334" fmla="*/ 24 h 6183613"/>
              <a:gd name="connsiteX3-335" fmla="*/ 3524861 w 4668154"/>
              <a:gd name="connsiteY3-336" fmla="*/ 1459840 h 6183613"/>
              <a:gd name="connsiteX4-337" fmla="*/ 4157907 w 4668154"/>
              <a:gd name="connsiteY4-338" fmla="*/ 5000209 h 6183613"/>
              <a:gd name="connsiteX5-339" fmla="*/ 3967456 w 4668154"/>
              <a:gd name="connsiteY5-340" fmla="*/ 5865805 h 6183613"/>
              <a:gd name="connsiteX6-341" fmla="*/ 3904423 w 4668154"/>
              <a:gd name="connsiteY6-342" fmla="*/ 6083402 h 6183613"/>
              <a:gd name="connsiteX7-343" fmla="*/ 3626873 w 4668154"/>
              <a:gd name="connsiteY7-344" fmla="*/ 6098765 h 6183613"/>
              <a:gd name="connsiteX8-345" fmla="*/ 300283 w 4668154"/>
              <a:gd name="connsiteY8-346" fmla="*/ 6183613 h 6183613"/>
              <a:gd name="connsiteX9-347" fmla="*/ 137671 w 4668154"/>
              <a:gd name="connsiteY9-348" fmla="*/ 6177829 h 6183613"/>
              <a:gd name="connsiteX10-349" fmla="*/ 687877 w 4668154"/>
              <a:gd name="connsiteY10-350" fmla="*/ 4648516 h 6183613"/>
              <a:gd name="connsiteX11-351" fmla="*/ 7938 w 4668154"/>
              <a:gd name="connsiteY11-352" fmla="*/ 1131593 h 6183613"/>
              <a:gd name="connsiteX12-353" fmla="*/ 245008 w 4668154"/>
              <a:gd name="connsiteY12-354" fmla="*/ 54896 h 6183613"/>
              <a:gd name="connsiteX13-355" fmla="*/ 268601 w 4668154"/>
              <a:gd name="connsiteY13-356" fmla="*/ 6178 h 6183613"/>
              <a:gd name="connsiteX0-357" fmla="*/ 268601 w 4668154"/>
              <a:gd name="connsiteY0-358" fmla="*/ 6178 h 6185449"/>
              <a:gd name="connsiteX1-359" fmla="*/ 4471521 w 4668154"/>
              <a:gd name="connsiteY1-360" fmla="*/ 6178 h 6185449"/>
              <a:gd name="connsiteX2-361" fmla="*/ 4668154 w 4668154"/>
              <a:gd name="connsiteY2-362" fmla="*/ 24 h 6185449"/>
              <a:gd name="connsiteX3-363" fmla="*/ 3524861 w 4668154"/>
              <a:gd name="connsiteY3-364" fmla="*/ 1459840 h 6185449"/>
              <a:gd name="connsiteX4-365" fmla="*/ 4157907 w 4668154"/>
              <a:gd name="connsiteY4-366" fmla="*/ 5000209 h 6185449"/>
              <a:gd name="connsiteX5-367" fmla="*/ 3967456 w 4668154"/>
              <a:gd name="connsiteY5-368" fmla="*/ 5865805 h 6185449"/>
              <a:gd name="connsiteX6-369" fmla="*/ 3904423 w 4668154"/>
              <a:gd name="connsiteY6-370" fmla="*/ 6083402 h 6185449"/>
              <a:gd name="connsiteX7-371" fmla="*/ 3626873 w 4668154"/>
              <a:gd name="connsiteY7-372" fmla="*/ 6098765 h 6185449"/>
              <a:gd name="connsiteX8-373" fmla="*/ 300283 w 4668154"/>
              <a:gd name="connsiteY8-374" fmla="*/ 6183613 h 6185449"/>
              <a:gd name="connsiteX9-375" fmla="*/ 137671 w 4668154"/>
              <a:gd name="connsiteY9-376" fmla="*/ 6185449 h 6185449"/>
              <a:gd name="connsiteX10-377" fmla="*/ 687877 w 4668154"/>
              <a:gd name="connsiteY10-378" fmla="*/ 4648516 h 6185449"/>
              <a:gd name="connsiteX11-379" fmla="*/ 7938 w 4668154"/>
              <a:gd name="connsiteY11-380" fmla="*/ 1131593 h 6185449"/>
              <a:gd name="connsiteX12-381" fmla="*/ 245008 w 4668154"/>
              <a:gd name="connsiteY12-382" fmla="*/ 54896 h 6185449"/>
              <a:gd name="connsiteX13-383" fmla="*/ 268601 w 4668154"/>
              <a:gd name="connsiteY13-384" fmla="*/ 6178 h 6185449"/>
              <a:gd name="connsiteX0-385" fmla="*/ 268601 w 4668154"/>
              <a:gd name="connsiteY0-386" fmla="*/ 6178 h 6185449"/>
              <a:gd name="connsiteX1-387" fmla="*/ 4471521 w 4668154"/>
              <a:gd name="connsiteY1-388" fmla="*/ 6178 h 6185449"/>
              <a:gd name="connsiteX2-389" fmla="*/ 4668154 w 4668154"/>
              <a:gd name="connsiteY2-390" fmla="*/ 24 h 6185449"/>
              <a:gd name="connsiteX3-391" fmla="*/ 3524861 w 4668154"/>
              <a:gd name="connsiteY3-392" fmla="*/ 1459840 h 6185449"/>
              <a:gd name="connsiteX4-393" fmla="*/ 4157907 w 4668154"/>
              <a:gd name="connsiteY4-394" fmla="*/ 5000209 h 6185449"/>
              <a:gd name="connsiteX5-395" fmla="*/ 3967456 w 4668154"/>
              <a:gd name="connsiteY5-396" fmla="*/ 5865805 h 6185449"/>
              <a:gd name="connsiteX6-397" fmla="*/ 3902518 w 4668154"/>
              <a:gd name="connsiteY6-398" fmla="*/ 6085307 h 6185449"/>
              <a:gd name="connsiteX7-399" fmla="*/ 3626873 w 4668154"/>
              <a:gd name="connsiteY7-400" fmla="*/ 6098765 h 6185449"/>
              <a:gd name="connsiteX8-401" fmla="*/ 300283 w 4668154"/>
              <a:gd name="connsiteY8-402" fmla="*/ 6183613 h 6185449"/>
              <a:gd name="connsiteX9-403" fmla="*/ 137671 w 4668154"/>
              <a:gd name="connsiteY9-404" fmla="*/ 6185449 h 6185449"/>
              <a:gd name="connsiteX10-405" fmla="*/ 687877 w 4668154"/>
              <a:gd name="connsiteY10-406" fmla="*/ 4648516 h 6185449"/>
              <a:gd name="connsiteX11-407" fmla="*/ 7938 w 4668154"/>
              <a:gd name="connsiteY11-408" fmla="*/ 1131593 h 6185449"/>
              <a:gd name="connsiteX12-409" fmla="*/ 245008 w 4668154"/>
              <a:gd name="connsiteY12-410" fmla="*/ 54896 h 6185449"/>
              <a:gd name="connsiteX13-411" fmla="*/ 268601 w 4668154"/>
              <a:gd name="connsiteY13-412" fmla="*/ 6178 h 6185449"/>
              <a:gd name="connsiteX0-413" fmla="*/ 268601 w 4668154"/>
              <a:gd name="connsiteY0-414" fmla="*/ 6178 h 6185449"/>
              <a:gd name="connsiteX1-415" fmla="*/ 4471521 w 4668154"/>
              <a:gd name="connsiteY1-416" fmla="*/ 6178 h 6185449"/>
              <a:gd name="connsiteX2-417" fmla="*/ 4668154 w 4668154"/>
              <a:gd name="connsiteY2-418" fmla="*/ 24 h 6185449"/>
              <a:gd name="connsiteX3-419" fmla="*/ 3524861 w 4668154"/>
              <a:gd name="connsiteY3-420" fmla="*/ 1459840 h 6185449"/>
              <a:gd name="connsiteX4-421" fmla="*/ 4157907 w 4668154"/>
              <a:gd name="connsiteY4-422" fmla="*/ 5000209 h 6185449"/>
              <a:gd name="connsiteX5-423" fmla="*/ 3967456 w 4668154"/>
              <a:gd name="connsiteY5-424" fmla="*/ 5865805 h 6185449"/>
              <a:gd name="connsiteX6-425" fmla="*/ 3902518 w 4668154"/>
              <a:gd name="connsiteY6-426" fmla="*/ 6085307 h 6185449"/>
              <a:gd name="connsiteX7-427" fmla="*/ 3626873 w 4668154"/>
              <a:gd name="connsiteY7-428" fmla="*/ 6098765 h 6185449"/>
              <a:gd name="connsiteX8-429" fmla="*/ 300283 w 4668154"/>
              <a:gd name="connsiteY8-430" fmla="*/ 6183613 h 6185449"/>
              <a:gd name="connsiteX9-431" fmla="*/ 137671 w 4668154"/>
              <a:gd name="connsiteY9-432" fmla="*/ 6185449 h 6185449"/>
              <a:gd name="connsiteX10-433" fmla="*/ 687877 w 4668154"/>
              <a:gd name="connsiteY10-434" fmla="*/ 4648516 h 6185449"/>
              <a:gd name="connsiteX11-435" fmla="*/ 7938 w 4668154"/>
              <a:gd name="connsiteY11-436" fmla="*/ 1131593 h 6185449"/>
              <a:gd name="connsiteX12-437" fmla="*/ 245008 w 4668154"/>
              <a:gd name="connsiteY12-438" fmla="*/ 54896 h 6185449"/>
              <a:gd name="connsiteX13-439" fmla="*/ 268601 w 4668154"/>
              <a:gd name="connsiteY13-440" fmla="*/ 6178 h 6185449"/>
              <a:gd name="connsiteX0-441" fmla="*/ 268601 w 4668154"/>
              <a:gd name="connsiteY0-442" fmla="*/ 6178 h 6185449"/>
              <a:gd name="connsiteX1-443" fmla="*/ 4471521 w 4668154"/>
              <a:gd name="connsiteY1-444" fmla="*/ 6178 h 6185449"/>
              <a:gd name="connsiteX2-445" fmla="*/ 4668154 w 4668154"/>
              <a:gd name="connsiteY2-446" fmla="*/ 24 h 6185449"/>
              <a:gd name="connsiteX3-447" fmla="*/ 3524861 w 4668154"/>
              <a:gd name="connsiteY3-448" fmla="*/ 1459840 h 6185449"/>
              <a:gd name="connsiteX4-449" fmla="*/ 4157907 w 4668154"/>
              <a:gd name="connsiteY4-450" fmla="*/ 5000209 h 6185449"/>
              <a:gd name="connsiteX5-451" fmla="*/ 3967456 w 4668154"/>
              <a:gd name="connsiteY5-452" fmla="*/ 5865805 h 6185449"/>
              <a:gd name="connsiteX6-453" fmla="*/ 3902518 w 4668154"/>
              <a:gd name="connsiteY6-454" fmla="*/ 6083402 h 6185449"/>
              <a:gd name="connsiteX7-455" fmla="*/ 3626873 w 4668154"/>
              <a:gd name="connsiteY7-456" fmla="*/ 6098765 h 6185449"/>
              <a:gd name="connsiteX8-457" fmla="*/ 300283 w 4668154"/>
              <a:gd name="connsiteY8-458" fmla="*/ 6183613 h 6185449"/>
              <a:gd name="connsiteX9-459" fmla="*/ 137671 w 4668154"/>
              <a:gd name="connsiteY9-460" fmla="*/ 6185449 h 6185449"/>
              <a:gd name="connsiteX10-461" fmla="*/ 687877 w 4668154"/>
              <a:gd name="connsiteY10-462" fmla="*/ 4648516 h 6185449"/>
              <a:gd name="connsiteX11-463" fmla="*/ 7938 w 4668154"/>
              <a:gd name="connsiteY11-464" fmla="*/ 1131593 h 6185449"/>
              <a:gd name="connsiteX12-465" fmla="*/ 245008 w 4668154"/>
              <a:gd name="connsiteY12-466" fmla="*/ 54896 h 6185449"/>
              <a:gd name="connsiteX13-467" fmla="*/ 268601 w 4668154"/>
              <a:gd name="connsiteY13-468" fmla="*/ 6178 h 6185449"/>
              <a:gd name="connsiteX0-469" fmla="*/ 268601 w 4668154"/>
              <a:gd name="connsiteY0-470" fmla="*/ 6178 h 6185449"/>
              <a:gd name="connsiteX1-471" fmla="*/ 4471521 w 4668154"/>
              <a:gd name="connsiteY1-472" fmla="*/ 6178 h 6185449"/>
              <a:gd name="connsiteX2-473" fmla="*/ 4668154 w 4668154"/>
              <a:gd name="connsiteY2-474" fmla="*/ 24 h 6185449"/>
              <a:gd name="connsiteX3-475" fmla="*/ 3524861 w 4668154"/>
              <a:gd name="connsiteY3-476" fmla="*/ 1459840 h 6185449"/>
              <a:gd name="connsiteX4-477" fmla="*/ 4157907 w 4668154"/>
              <a:gd name="connsiteY4-478" fmla="*/ 5000209 h 6185449"/>
              <a:gd name="connsiteX5-479" fmla="*/ 3967456 w 4668154"/>
              <a:gd name="connsiteY5-480" fmla="*/ 5865805 h 6185449"/>
              <a:gd name="connsiteX6-481" fmla="*/ 3902518 w 4668154"/>
              <a:gd name="connsiteY6-482" fmla="*/ 6083402 h 6185449"/>
              <a:gd name="connsiteX7-483" fmla="*/ 3626873 w 4668154"/>
              <a:gd name="connsiteY7-484" fmla="*/ 6098765 h 6185449"/>
              <a:gd name="connsiteX8-485" fmla="*/ 300283 w 4668154"/>
              <a:gd name="connsiteY8-486" fmla="*/ 6183613 h 6185449"/>
              <a:gd name="connsiteX9-487" fmla="*/ 137671 w 4668154"/>
              <a:gd name="connsiteY9-488" fmla="*/ 6185449 h 6185449"/>
              <a:gd name="connsiteX10-489" fmla="*/ 687877 w 4668154"/>
              <a:gd name="connsiteY10-490" fmla="*/ 4648516 h 6185449"/>
              <a:gd name="connsiteX11-491" fmla="*/ 7938 w 4668154"/>
              <a:gd name="connsiteY11-492" fmla="*/ 1131593 h 6185449"/>
              <a:gd name="connsiteX12-493" fmla="*/ 245008 w 4668154"/>
              <a:gd name="connsiteY12-494" fmla="*/ 54896 h 6185449"/>
              <a:gd name="connsiteX13-495" fmla="*/ 268601 w 4668154"/>
              <a:gd name="connsiteY13-496" fmla="*/ 6178 h 6185449"/>
              <a:gd name="connsiteX0-497" fmla="*/ 264389 w 4663942"/>
              <a:gd name="connsiteY0-498" fmla="*/ 6178 h 6185449"/>
              <a:gd name="connsiteX1-499" fmla="*/ 4467309 w 4663942"/>
              <a:gd name="connsiteY1-500" fmla="*/ 6178 h 6185449"/>
              <a:gd name="connsiteX2-501" fmla="*/ 4663942 w 4663942"/>
              <a:gd name="connsiteY2-502" fmla="*/ 24 h 6185449"/>
              <a:gd name="connsiteX3-503" fmla="*/ 3520649 w 4663942"/>
              <a:gd name="connsiteY3-504" fmla="*/ 1459840 h 6185449"/>
              <a:gd name="connsiteX4-505" fmla="*/ 4153695 w 4663942"/>
              <a:gd name="connsiteY4-506" fmla="*/ 5000209 h 6185449"/>
              <a:gd name="connsiteX5-507" fmla="*/ 3963244 w 4663942"/>
              <a:gd name="connsiteY5-508" fmla="*/ 5865805 h 6185449"/>
              <a:gd name="connsiteX6-509" fmla="*/ 3898306 w 4663942"/>
              <a:gd name="connsiteY6-510" fmla="*/ 6083402 h 6185449"/>
              <a:gd name="connsiteX7-511" fmla="*/ 3622661 w 4663942"/>
              <a:gd name="connsiteY7-512" fmla="*/ 6098765 h 6185449"/>
              <a:gd name="connsiteX8-513" fmla="*/ 296071 w 4663942"/>
              <a:gd name="connsiteY8-514" fmla="*/ 6183613 h 6185449"/>
              <a:gd name="connsiteX9-515" fmla="*/ 133459 w 4663942"/>
              <a:gd name="connsiteY9-516" fmla="*/ 6185449 h 6185449"/>
              <a:gd name="connsiteX10-517" fmla="*/ 683665 w 4663942"/>
              <a:gd name="connsiteY10-518" fmla="*/ 4648516 h 6185449"/>
              <a:gd name="connsiteX11-519" fmla="*/ 3726 w 4663942"/>
              <a:gd name="connsiteY11-520" fmla="*/ 1131593 h 6185449"/>
              <a:gd name="connsiteX12-521" fmla="*/ 240796 w 4663942"/>
              <a:gd name="connsiteY12-522" fmla="*/ 54896 h 6185449"/>
              <a:gd name="connsiteX13-523" fmla="*/ 264389 w 4663942"/>
              <a:gd name="connsiteY13-524" fmla="*/ 6178 h 6185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</a:cxnLst>
            <a:rect l="l" t="t" r="r" b="b"/>
            <a:pathLst>
              <a:path w="4663942" h="6185449">
                <a:moveTo>
                  <a:pt x="264389" y="6178"/>
                </a:moveTo>
                <a:lnTo>
                  <a:pt x="4467309" y="6178"/>
                </a:lnTo>
                <a:cubicBezTo>
                  <a:pt x="4466813" y="6667"/>
                  <a:pt x="4664438" y="-465"/>
                  <a:pt x="4663942" y="24"/>
                </a:cubicBezTo>
                <a:cubicBezTo>
                  <a:pt x="4118428" y="296324"/>
                  <a:pt x="3605690" y="626476"/>
                  <a:pt x="3520649" y="1459840"/>
                </a:cubicBezTo>
                <a:cubicBezTo>
                  <a:pt x="3435608" y="2293204"/>
                  <a:pt x="4395972" y="3640332"/>
                  <a:pt x="4153695" y="5000209"/>
                </a:cubicBezTo>
                <a:cubicBezTo>
                  <a:pt x="4108268" y="5255186"/>
                  <a:pt x="4044295" y="5550003"/>
                  <a:pt x="3963244" y="5865805"/>
                </a:cubicBezTo>
                <a:lnTo>
                  <a:pt x="3898306" y="6083402"/>
                </a:lnTo>
                <a:lnTo>
                  <a:pt x="3622661" y="6098765"/>
                </a:lnTo>
                <a:cubicBezTo>
                  <a:pt x="2636517" y="6142986"/>
                  <a:pt x="1504001" y="6178058"/>
                  <a:pt x="296071" y="6183613"/>
                </a:cubicBezTo>
                <a:lnTo>
                  <a:pt x="133459" y="6185449"/>
                </a:lnTo>
                <a:cubicBezTo>
                  <a:pt x="396267" y="5650950"/>
                  <a:pt x="608931" y="5107182"/>
                  <a:pt x="683665" y="4648516"/>
                </a:cubicBezTo>
                <a:cubicBezTo>
                  <a:pt x="882957" y="3425408"/>
                  <a:pt x="-66542" y="2061054"/>
                  <a:pt x="3726" y="1131593"/>
                </a:cubicBezTo>
                <a:cubicBezTo>
                  <a:pt x="34646" y="722604"/>
                  <a:pt x="105021" y="366861"/>
                  <a:pt x="240796" y="54896"/>
                </a:cubicBezTo>
                <a:lnTo>
                  <a:pt x="264389" y="6178"/>
                </a:lnTo>
                <a:close/>
              </a:path>
            </a:pathLst>
          </a:custGeom>
          <a:solidFill>
            <a:srgbClr val="01C48C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95065" y="3977132"/>
            <a:ext cx="2545715" cy="573825"/>
            <a:chOff x="695065" y="3764471"/>
            <a:chExt cx="2545715" cy="573825"/>
          </a:xfrm>
        </p:grpSpPr>
        <p:sp>
          <p:nvSpPr>
            <p:cNvPr id="3" name="矩形: 圆角 2"/>
            <p:cNvSpPr/>
            <p:nvPr/>
          </p:nvSpPr>
          <p:spPr>
            <a:xfrm>
              <a:off x="695065" y="3764471"/>
              <a:ext cx="2545715" cy="5738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ln w="12700" cap="rnd">
              <a:gradFill>
                <a:gsLst>
                  <a:gs pos="0">
                    <a:srgbClr val="01C48C"/>
                  </a:gs>
                  <a:gs pos="100000">
                    <a:srgbClr val="01DFA0"/>
                  </a:gs>
                </a:gsLst>
                <a:lin ang="0" scaled="0"/>
              </a:gradFill>
              <a:round/>
            </a:ln>
            <a:effectLst>
              <a:outerShdw blurRad="317500" dist="1270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383666" y="3851328"/>
              <a:ext cx="180403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彙報人：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XXX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932064" y="3877870"/>
              <a:ext cx="347026" cy="347026"/>
            </a:xfrm>
            <a:custGeom>
              <a:avLst/>
              <a:gdLst>
                <a:gd name="connsiteX0" fmla="*/ 134938 w 269875"/>
                <a:gd name="connsiteY0" fmla="*/ 269875 h 269875"/>
                <a:gd name="connsiteX1" fmla="*/ 269875 w 269875"/>
                <a:gd name="connsiteY1" fmla="*/ 134938 h 269875"/>
                <a:gd name="connsiteX2" fmla="*/ 134938 w 269875"/>
                <a:gd name="connsiteY2" fmla="*/ 0 h 269875"/>
                <a:gd name="connsiteX3" fmla="*/ 0 w 269875"/>
                <a:gd name="connsiteY3" fmla="*/ 134938 h 269875"/>
                <a:gd name="connsiteX4" fmla="*/ 134938 w 269875"/>
                <a:gd name="connsiteY4" fmla="*/ 269875 h 26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875" h="269875">
                  <a:moveTo>
                    <a:pt x="134938" y="269875"/>
                  </a:moveTo>
                  <a:cubicBezTo>
                    <a:pt x="209461" y="269875"/>
                    <a:pt x="269875" y="209461"/>
                    <a:pt x="269875" y="134938"/>
                  </a:cubicBezTo>
                  <a:cubicBezTo>
                    <a:pt x="269875" y="60414"/>
                    <a:pt x="209461" y="0"/>
                    <a:pt x="134938" y="0"/>
                  </a:cubicBezTo>
                  <a:cubicBezTo>
                    <a:pt x="60414" y="0"/>
                    <a:pt x="0" y="60414"/>
                    <a:pt x="0" y="134938"/>
                  </a:cubicBezTo>
                  <a:cubicBezTo>
                    <a:pt x="0" y="209461"/>
                    <a:pt x="60414" y="269875"/>
                    <a:pt x="134938" y="269875"/>
                  </a:cubicBezTo>
                  <a:close/>
                </a:path>
              </a:pathLst>
            </a:custGeom>
            <a:noFill/>
            <a:ln w="20241" cap="rnd">
              <a:solidFill>
                <a:schemeClr val="tx1"/>
              </a:solidFill>
              <a:prstDash val="solid"/>
              <a:round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1062198" y="3955951"/>
              <a:ext cx="86756" cy="86756"/>
            </a:xfrm>
            <a:custGeom>
              <a:avLst/>
              <a:gdLst>
                <a:gd name="connsiteX0" fmla="*/ 33734 w 67468"/>
                <a:gd name="connsiteY0" fmla="*/ 67469 h 67468"/>
                <a:gd name="connsiteX1" fmla="*/ 67469 w 67468"/>
                <a:gd name="connsiteY1" fmla="*/ 33734 h 67468"/>
                <a:gd name="connsiteX2" fmla="*/ 33734 w 67468"/>
                <a:gd name="connsiteY2" fmla="*/ 0 h 67468"/>
                <a:gd name="connsiteX3" fmla="*/ 0 w 67468"/>
                <a:gd name="connsiteY3" fmla="*/ 33734 h 67468"/>
                <a:gd name="connsiteX4" fmla="*/ 33734 w 67468"/>
                <a:gd name="connsiteY4" fmla="*/ 67469 h 6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468" h="67468">
                  <a:moveTo>
                    <a:pt x="33734" y="67469"/>
                  </a:moveTo>
                  <a:cubicBezTo>
                    <a:pt x="52365" y="67469"/>
                    <a:pt x="67469" y="52365"/>
                    <a:pt x="67469" y="33734"/>
                  </a:cubicBezTo>
                  <a:cubicBezTo>
                    <a:pt x="67469" y="15104"/>
                    <a:pt x="52365" y="0"/>
                    <a:pt x="33734" y="0"/>
                  </a:cubicBezTo>
                  <a:cubicBezTo>
                    <a:pt x="15104" y="0"/>
                    <a:pt x="0" y="15104"/>
                    <a:pt x="0" y="33734"/>
                  </a:cubicBezTo>
                  <a:cubicBezTo>
                    <a:pt x="0" y="52365"/>
                    <a:pt x="15104" y="67469"/>
                    <a:pt x="33734" y="67469"/>
                  </a:cubicBezTo>
                  <a:close/>
                </a:path>
              </a:pathLst>
            </a:custGeom>
            <a:solidFill>
              <a:schemeClr val="tx1"/>
            </a:solidFill>
            <a:ln w="20241" cap="rnd">
              <a:solidFill>
                <a:schemeClr val="tx1"/>
              </a:solidFill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984314" y="4094762"/>
              <a:ext cx="242526" cy="128284"/>
            </a:xfrm>
            <a:custGeom>
              <a:avLst/>
              <a:gdLst>
                <a:gd name="connsiteX0" fmla="*/ 0 w 188606"/>
                <a:gd name="connsiteY0" fmla="*/ 62962 h 62961"/>
                <a:gd name="connsiteX1" fmla="*/ 67320 w 188606"/>
                <a:gd name="connsiteY1" fmla="*/ 0 h 62961"/>
                <a:gd name="connsiteX2" fmla="*/ 121295 w 188606"/>
                <a:gd name="connsiteY2" fmla="*/ 0 h 62961"/>
                <a:gd name="connsiteX3" fmla="*/ 188607 w 188606"/>
                <a:gd name="connsiteY3" fmla="*/ 62822 h 62961"/>
                <a:gd name="connsiteX0-1" fmla="*/ 0 w 188607"/>
                <a:gd name="connsiteY0-2" fmla="*/ 62962 h 62962"/>
                <a:gd name="connsiteX1-3" fmla="*/ 67320 w 188607"/>
                <a:gd name="connsiteY1-4" fmla="*/ 0 h 62962"/>
                <a:gd name="connsiteX2-5" fmla="*/ 121295 w 188607"/>
                <a:gd name="connsiteY2-6" fmla="*/ 0 h 62962"/>
                <a:gd name="connsiteX3-7" fmla="*/ 188607 w 188607"/>
                <a:gd name="connsiteY3-8" fmla="*/ 62822 h 62962"/>
                <a:gd name="connsiteX4" fmla="*/ 0 w 188607"/>
                <a:gd name="connsiteY4" fmla="*/ 62962 h 62962"/>
                <a:gd name="connsiteX0-9" fmla="*/ 0 w 188607"/>
                <a:gd name="connsiteY0-10" fmla="*/ 62962 h 89480"/>
                <a:gd name="connsiteX1-11" fmla="*/ 67320 w 188607"/>
                <a:gd name="connsiteY1-12" fmla="*/ 0 h 89480"/>
                <a:gd name="connsiteX2-13" fmla="*/ 121295 w 188607"/>
                <a:gd name="connsiteY2-14" fmla="*/ 0 h 89480"/>
                <a:gd name="connsiteX3-15" fmla="*/ 188607 w 188607"/>
                <a:gd name="connsiteY3-16" fmla="*/ 62822 h 89480"/>
                <a:gd name="connsiteX4-17" fmla="*/ 0 w 188607"/>
                <a:gd name="connsiteY4-18" fmla="*/ 62962 h 89480"/>
                <a:gd name="connsiteX0-19" fmla="*/ 0 w 188607"/>
                <a:gd name="connsiteY0-20" fmla="*/ 62962 h 97761"/>
                <a:gd name="connsiteX1-21" fmla="*/ 67320 w 188607"/>
                <a:gd name="connsiteY1-22" fmla="*/ 0 h 97761"/>
                <a:gd name="connsiteX2-23" fmla="*/ 121295 w 188607"/>
                <a:gd name="connsiteY2-24" fmla="*/ 0 h 97761"/>
                <a:gd name="connsiteX3-25" fmla="*/ 188607 w 188607"/>
                <a:gd name="connsiteY3-26" fmla="*/ 62822 h 97761"/>
                <a:gd name="connsiteX4-27" fmla="*/ 0 w 188607"/>
                <a:gd name="connsiteY4-28" fmla="*/ 62962 h 97761"/>
                <a:gd name="connsiteX0-29" fmla="*/ 0 w 188607"/>
                <a:gd name="connsiteY0-30" fmla="*/ 62962 h 100786"/>
                <a:gd name="connsiteX1-31" fmla="*/ 67320 w 188607"/>
                <a:gd name="connsiteY1-32" fmla="*/ 0 h 100786"/>
                <a:gd name="connsiteX2-33" fmla="*/ 121295 w 188607"/>
                <a:gd name="connsiteY2-34" fmla="*/ 0 h 100786"/>
                <a:gd name="connsiteX3-35" fmla="*/ 188607 w 188607"/>
                <a:gd name="connsiteY3-36" fmla="*/ 62822 h 100786"/>
                <a:gd name="connsiteX4-37" fmla="*/ 0 w 188607"/>
                <a:gd name="connsiteY4-38" fmla="*/ 62962 h 100786"/>
                <a:gd name="connsiteX0-39" fmla="*/ 0 w 188607"/>
                <a:gd name="connsiteY0-40" fmla="*/ 62962 h 100651"/>
                <a:gd name="connsiteX1-41" fmla="*/ 67320 w 188607"/>
                <a:gd name="connsiteY1-42" fmla="*/ 0 h 100651"/>
                <a:gd name="connsiteX2-43" fmla="*/ 121295 w 188607"/>
                <a:gd name="connsiteY2-44" fmla="*/ 0 h 100651"/>
                <a:gd name="connsiteX3-45" fmla="*/ 188607 w 188607"/>
                <a:gd name="connsiteY3-46" fmla="*/ 62822 h 100651"/>
                <a:gd name="connsiteX4-47" fmla="*/ 0 w 188607"/>
                <a:gd name="connsiteY4-48" fmla="*/ 62962 h 100651"/>
                <a:gd name="connsiteX0-49" fmla="*/ 0 w 188607"/>
                <a:gd name="connsiteY0-50" fmla="*/ 62962 h 99172"/>
                <a:gd name="connsiteX1-51" fmla="*/ 67320 w 188607"/>
                <a:gd name="connsiteY1-52" fmla="*/ 0 h 99172"/>
                <a:gd name="connsiteX2-53" fmla="*/ 121295 w 188607"/>
                <a:gd name="connsiteY2-54" fmla="*/ 0 h 99172"/>
                <a:gd name="connsiteX3-55" fmla="*/ 188607 w 188607"/>
                <a:gd name="connsiteY3-56" fmla="*/ 62822 h 99172"/>
                <a:gd name="connsiteX4-57" fmla="*/ 0 w 188607"/>
                <a:gd name="connsiteY4-58" fmla="*/ 62962 h 99172"/>
                <a:gd name="connsiteX0-59" fmla="*/ 0 w 188607"/>
                <a:gd name="connsiteY0-60" fmla="*/ 62962 h 99708"/>
                <a:gd name="connsiteX1-61" fmla="*/ 67320 w 188607"/>
                <a:gd name="connsiteY1-62" fmla="*/ 0 h 99708"/>
                <a:gd name="connsiteX2-63" fmla="*/ 121295 w 188607"/>
                <a:gd name="connsiteY2-64" fmla="*/ 0 h 99708"/>
                <a:gd name="connsiteX3-65" fmla="*/ 188607 w 188607"/>
                <a:gd name="connsiteY3-66" fmla="*/ 62822 h 99708"/>
                <a:gd name="connsiteX4-67" fmla="*/ 0 w 188607"/>
                <a:gd name="connsiteY4-68" fmla="*/ 62962 h 99708"/>
                <a:gd name="connsiteX0-69" fmla="*/ 0 w 188607"/>
                <a:gd name="connsiteY0-70" fmla="*/ 62962 h 99976"/>
                <a:gd name="connsiteX1-71" fmla="*/ 67320 w 188607"/>
                <a:gd name="connsiteY1-72" fmla="*/ 0 h 99976"/>
                <a:gd name="connsiteX2-73" fmla="*/ 121295 w 188607"/>
                <a:gd name="connsiteY2-74" fmla="*/ 0 h 99976"/>
                <a:gd name="connsiteX3-75" fmla="*/ 188607 w 188607"/>
                <a:gd name="connsiteY3-76" fmla="*/ 62822 h 99976"/>
                <a:gd name="connsiteX4-77" fmla="*/ 0 w 188607"/>
                <a:gd name="connsiteY4-78" fmla="*/ 62962 h 99976"/>
                <a:gd name="connsiteX0-79" fmla="*/ 0 w 188607"/>
                <a:gd name="connsiteY0-80" fmla="*/ 62962 h 100111"/>
                <a:gd name="connsiteX1-81" fmla="*/ 67320 w 188607"/>
                <a:gd name="connsiteY1-82" fmla="*/ 0 h 100111"/>
                <a:gd name="connsiteX2-83" fmla="*/ 121295 w 188607"/>
                <a:gd name="connsiteY2-84" fmla="*/ 0 h 100111"/>
                <a:gd name="connsiteX3-85" fmla="*/ 188607 w 188607"/>
                <a:gd name="connsiteY3-86" fmla="*/ 62822 h 100111"/>
                <a:gd name="connsiteX4-87" fmla="*/ 0 w 188607"/>
                <a:gd name="connsiteY4-88" fmla="*/ 62962 h 100111"/>
                <a:gd name="connsiteX0-89" fmla="*/ 0 w 188607"/>
                <a:gd name="connsiteY0-90" fmla="*/ 62962 h 95361"/>
                <a:gd name="connsiteX1-91" fmla="*/ 67320 w 188607"/>
                <a:gd name="connsiteY1-92" fmla="*/ 0 h 95361"/>
                <a:gd name="connsiteX2-93" fmla="*/ 121295 w 188607"/>
                <a:gd name="connsiteY2-94" fmla="*/ 0 h 95361"/>
                <a:gd name="connsiteX3-95" fmla="*/ 188607 w 188607"/>
                <a:gd name="connsiteY3-96" fmla="*/ 62822 h 95361"/>
                <a:gd name="connsiteX4-97" fmla="*/ 0 w 188607"/>
                <a:gd name="connsiteY4-98" fmla="*/ 62962 h 95361"/>
                <a:gd name="connsiteX0-99" fmla="*/ 0 w 188607"/>
                <a:gd name="connsiteY0-100" fmla="*/ 62962 h 99305"/>
                <a:gd name="connsiteX1-101" fmla="*/ 67320 w 188607"/>
                <a:gd name="connsiteY1-102" fmla="*/ 0 h 99305"/>
                <a:gd name="connsiteX2-103" fmla="*/ 121295 w 188607"/>
                <a:gd name="connsiteY2-104" fmla="*/ 0 h 99305"/>
                <a:gd name="connsiteX3-105" fmla="*/ 188607 w 188607"/>
                <a:gd name="connsiteY3-106" fmla="*/ 62822 h 99305"/>
                <a:gd name="connsiteX4-107" fmla="*/ 0 w 188607"/>
                <a:gd name="connsiteY4-108" fmla="*/ 62962 h 99305"/>
                <a:gd name="connsiteX0-109" fmla="*/ 0 w 188607"/>
                <a:gd name="connsiteY0-110" fmla="*/ 62962 h 99764"/>
                <a:gd name="connsiteX1-111" fmla="*/ 67320 w 188607"/>
                <a:gd name="connsiteY1-112" fmla="*/ 0 h 99764"/>
                <a:gd name="connsiteX2-113" fmla="*/ 121295 w 188607"/>
                <a:gd name="connsiteY2-114" fmla="*/ 0 h 99764"/>
                <a:gd name="connsiteX3-115" fmla="*/ 188607 w 188607"/>
                <a:gd name="connsiteY3-116" fmla="*/ 62822 h 99764"/>
                <a:gd name="connsiteX4-117" fmla="*/ 0 w 188607"/>
                <a:gd name="connsiteY4-118" fmla="*/ 62962 h 99764"/>
                <a:gd name="connsiteX0-119" fmla="*/ 0 w 188607"/>
                <a:gd name="connsiteY0-120" fmla="*/ 62962 h 99994"/>
                <a:gd name="connsiteX1-121" fmla="*/ 67320 w 188607"/>
                <a:gd name="connsiteY1-122" fmla="*/ 0 h 99994"/>
                <a:gd name="connsiteX2-123" fmla="*/ 121295 w 188607"/>
                <a:gd name="connsiteY2-124" fmla="*/ 0 h 99994"/>
                <a:gd name="connsiteX3-125" fmla="*/ 188607 w 188607"/>
                <a:gd name="connsiteY3-126" fmla="*/ 62822 h 99994"/>
                <a:gd name="connsiteX4-127" fmla="*/ 0 w 188607"/>
                <a:gd name="connsiteY4-128" fmla="*/ 62962 h 99994"/>
                <a:gd name="connsiteX0-129" fmla="*/ 0 w 188607"/>
                <a:gd name="connsiteY0-130" fmla="*/ 62962 h 100226"/>
                <a:gd name="connsiteX1-131" fmla="*/ 67320 w 188607"/>
                <a:gd name="connsiteY1-132" fmla="*/ 0 h 100226"/>
                <a:gd name="connsiteX2-133" fmla="*/ 121295 w 188607"/>
                <a:gd name="connsiteY2-134" fmla="*/ 0 h 100226"/>
                <a:gd name="connsiteX3-135" fmla="*/ 188607 w 188607"/>
                <a:gd name="connsiteY3-136" fmla="*/ 62822 h 100226"/>
                <a:gd name="connsiteX4-137" fmla="*/ 0 w 188607"/>
                <a:gd name="connsiteY4-138" fmla="*/ 62962 h 100226"/>
                <a:gd name="connsiteX0-139" fmla="*/ 0 w 188607"/>
                <a:gd name="connsiteY0-140" fmla="*/ 62962 h 100575"/>
                <a:gd name="connsiteX1-141" fmla="*/ 67320 w 188607"/>
                <a:gd name="connsiteY1-142" fmla="*/ 0 h 100575"/>
                <a:gd name="connsiteX2-143" fmla="*/ 121295 w 188607"/>
                <a:gd name="connsiteY2-144" fmla="*/ 0 h 100575"/>
                <a:gd name="connsiteX3-145" fmla="*/ 188607 w 188607"/>
                <a:gd name="connsiteY3-146" fmla="*/ 62822 h 100575"/>
                <a:gd name="connsiteX4-147" fmla="*/ 0 w 188607"/>
                <a:gd name="connsiteY4-148" fmla="*/ 62962 h 100575"/>
                <a:gd name="connsiteX0-149" fmla="*/ 0 w 188607"/>
                <a:gd name="connsiteY0-150" fmla="*/ 62962 h 100809"/>
                <a:gd name="connsiteX1-151" fmla="*/ 67320 w 188607"/>
                <a:gd name="connsiteY1-152" fmla="*/ 0 h 100809"/>
                <a:gd name="connsiteX2-153" fmla="*/ 121295 w 188607"/>
                <a:gd name="connsiteY2-154" fmla="*/ 0 h 100809"/>
                <a:gd name="connsiteX3-155" fmla="*/ 188607 w 188607"/>
                <a:gd name="connsiteY3-156" fmla="*/ 62822 h 100809"/>
                <a:gd name="connsiteX4-157" fmla="*/ 0 w 188607"/>
                <a:gd name="connsiteY4-158" fmla="*/ 62962 h 100809"/>
                <a:gd name="connsiteX0-159" fmla="*/ 0 w 188607"/>
                <a:gd name="connsiteY0-160" fmla="*/ 62962 h 99764"/>
                <a:gd name="connsiteX1-161" fmla="*/ 67320 w 188607"/>
                <a:gd name="connsiteY1-162" fmla="*/ 0 h 99764"/>
                <a:gd name="connsiteX2-163" fmla="*/ 121295 w 188607"/>
                <a:gd name="connsiteY2-164" fmla="*/ 0 h 99764"/>
                <a:gd name="connsiteX3-165" fmla="*/ 188607 w 188607"/>
                <a:gd name="connsiteY3-166" fmla="*/ 62822 h 99764"/>
                <a:gd name="connsiteX4-167" fmla="*/ 0 w 188607"/>
                <a:gd name="connsiteY4-168" fmla="*/ 62962 h 9976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</a:cxnLst>
              <a:rect l="l" t="t" r="r" b="b"/>
              <a:pathLst>
                <a:path w="188607" h="99764">
                  <a:moveTo>
                    <a:pt x="0" y="62962"/>
                  </a:moveTo>
                  <a:cubicBezTo>
                    <a:pt x="2319" y="27801"/>
                    <a:pt x="31573" y="0"/>
                    <a:pt x="67320" y="0"/>
                  </a:cubicBezTo>
                  <a:lnTo>
                    <a:pt x="121295" y="0"/>
                  </a:lnTo>
                  <a:cubicBezTo>
                    <a:pt x="156996" y="0"/>
                    <a:pt x="186220" y="27728"/>
                    <a:pt x="188607" y="62822"/>
                  </a:cubicBezTo>
                  <a:cubicBezTo>
                    <a:pt x="124407" y="116425"/>
                    <a:pt x="52890" y="107489"/>
                    <a:pt x="0" y="62962"/>
                  </a:cubicBezTo>
                  <a:close/>
                </a:path>
              </a:pathLst>
            </a:custGeom>
            <a:solidFill>
              <a:schemeClr val="tx1"/>
            </a:solidFill>
            <a:ln w="20241" cap="rnd">
              <a:solidFill>
                <a:schemeClr val="tx1"/>
              </a:solidFill>
              <a:prstDash val="solid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76" name="标题"/>
          <p:cNvSpPr txBox="1"/>
          <p:nvPr/>
        </p:nvSpPr>
        <p:spPr>
          <a:xfrm>
            <a:off x="561900" y="1439644"/>
            <a:ext cx="43942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12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0">
                      <a:srgbClr val="01C48C"/>
                    </a:gs>
                  </a:gsLst>
                  <a:lin ang="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感謝觀看，</a:t>
            </a:r>
            <a:endParaRPr kumimoji="0" lang="en-US" altLang="zh-CN" sz="6000" b="0" i="0" u="none" strike="noStrike" kern="1200" cap="none" spc="12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0">
                    <a:srgbClr val="01C48C"/>
                  </a:gs>
                </a:gsLst>
                <a:lin ang="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12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0">
                      <a:srgbClr val="01C48C"/>
                    </a:gs>
                  </a:gsLst>
                  <a:lin ang="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下次再會</a:t>
            </a:r>
            <a:r>
              <a:rPr kumimoji="0" lang="en-US" altLang="zh-CN" sz="6000" b="0" i="0" u="none" strike="noStrike" kern="1200" cap="none" spc="12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0">
                      <a:srgbClr val="01C48C"/>
                    </a:gs>
                  </a:gsLst>
                  <a:lin ang="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~</a:t>
            </a:r>
            <a:endParaRPr kumimoji="0" lang="zh-CN" altLang="en-US" sz="6000" b="0" i="0" u="none" strike="noStrike" kern="1200" cap="none" spc="12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0">
                    <a:srgbClr val="01C48C"/>
                  </a:gs>
                </a:gsLst>
                <a:lin ang="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1" name="装饰-圆环"/>
          <p:cNvSpPr/>
          <p:nvPr/>
        </p:nvSpPr>
        <p:spPr>
          <a:xfrm>
            <a:off x="3537742" y="1467356"/>
            <a:ext cx="234260" cy="234260"/>
          </a:xfrm>
          <a:prstGeom prst="ellipse">
            <a:avLst/>
          </a:prstGeom>
          <a:noFill/>
          <a:ln w="19050">
            <a:solidFill>
              <a:srgbClr val="FF3D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6" name="装饰-圆环"/>
          <p:cNvSpPr/>
          <p:nvPr/>
        </p:nvSpPr>
        <p:spPr>
          <a:xfrm>
            <a:off x="606441" y="2446194"/>
            <a:ext cx="177248" cy="177248"/>
          </a:xfrm>
          <a:prstGeom prst="ellipse">
            <a:avLst/>
          </a:prstGeom>
          <a:noFill/>
          <a:ln w="22225">
            <a:solidFill>
              <a:srgbClr val="E8D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208" name="组合 207"/>
          <p:cNvGrpSpPr/>
          <p:nvPr/>
        </p:nvGrpSpPr>
        <p:grpSpPr>
          <a:xfrm>
            <a:off x="695327" y="548998"/>
            <a:ext cx="625874" cy="291962"/>
            <a:chOff x="10439707" y="548998"/>
            <a:chExt cx="625874" cy="291962"/>
          </a:xfrm>
        </p:grpSpPr>
        <p:sp>
          <p:nvSpPr>
            <p:cNvPr id="209" name="矩形 208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10" name="文本框 209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pic>
        <p:nvPicPr>
          <p:cNvPr id="73" name="图形 72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31617" y="-371788"/>
            <a:ext cx="8642604" cy="6513884"/>
          </a:xfrm>
          <a:prstGeom prst="rect">
            <a:avLst/>
          </a:prstGeom>
        </p:spPr>
      </p:pic>
      <p:sp>
        <p:nvSpPr>
          <p:cNvPr id="85" name="文本框 84"/>
          <p:cNvSpPr txBox="1"/>
          <p:nvPr/>
        </p:nvSpPr>
        <p:spPr>
          <a:xfrm>
            <a:off x="595011" y="5127456"/>
            <a:ext cx="4522183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Lorem ipsum dolor sit amet, consectetuer adipiscing elit.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Maeceor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 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posuere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 magna sed pulvinar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ultricius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ipsumlet,consectetuer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adipiscine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0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4407922" y="1392975"/>
            <a:ext cx="8648719" cy="2988439"/>
          </a:xfrm>
          <a:prstGeom prst="roundRect">
            <a:avLst>
              <a:gd name="adj" fmla="val 4935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176733" y="1392975"/>
            <a:ext cx="2889250" cy="2646045"/>
            <a:chOff x="1176733" y="1392975"/>
            <a:chExt cx="2889250" cy="2646045"/>
          </a:xfrm>
        </p:grpSpPr>
        <p:sp>
          <p:nvSpPr>
            <p:cNvPr id="112" name="文本框 111"/>
            <p:cNvSpPr txBox="1"/>
            <p:nvPr/>
          </p:nvSpPr>
          <p:spPr>
            <a:xfrm>
              <a:off x="1176733" y="1392975"/>
              <a:ext cx="2889250" cy="2646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Medium" panose="020B0504030202030204" pitchFamily="34" charset="0"/>
                  <a:ea typeface="DengXian" panose="02010600030101010101" charset="-122"/>
                  <a:cs typeface="+mn-cs"/>
                </a:rPr>
                <a:t>01</a:t>
              </a:r>
              <a:endParaRPr kumimoji="0" lang="zh-CN" altLang="en-US" sz="1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3" name="装饰-圆环"/>
            <p:cNvSpPr/>
            <p:nvPr/>
          </p:nvSpPr>
          <p:spPr>
            <a:xfrm>
              <a:off x="3186246" y="1962257"/>
              <a:ext cx="234260" cy="234260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4" name="装饰-圆环"/>
            <p:cNvSpPr/>
            <p:nvPr/>
          </p:nvSpPr>
          <p:spPr>
            <a:xfrm>
              <a:off x="1833970" y="3384335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617219" y="1626946"/>
            <a:ext cx="4281263" cy="2297442"/>
            <a:chOff x="4617219" y="1626946"/>
            <a:chExt cx="4281263" cy="2297442"/>
          </a:xfrm>
        </p:grpSpPr>
        <p:sp>
          <p:nvSpPr>
            <p:cNvPr id="115" name="文本框 114"/>
            <p:cNvSpPr txBox="1"/>
            <p:nvPr/>
          </p:nvSpPr>
          <p:spPr>
            <a:xfrm>
              <a:off x="4617219" y="1626946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4749954" y="2413622"/>
              <a:ext cx="4148528" cy="368300"/>
              <a:chOff x="4749954" y="2413622"/>
              <a:chExt cx="4148528" cy="368300"/>
            </a:xfrm>
          </p:grpSpPr>
          <p:sp>
            <p:nvSpPr>
              <p:cNvPr id="116" name="装饰-圆环"/>
              <p:cNvSpPr/>
              <p:nvPr/>
            </p:nvSpPr>
            <p:spPr>
              <a:xfrm>
                <a:off x="4749954" y="2509664"/>
                <a:ext cx="177248" cy="177248"/>
              </a:xfrm>
              <a:prstGeom prst="ellipse">
                <a:avLst/>
              </a:prstGeom>
              <a:noFill/>
              <a:ln w="22225">
                <a:solidFill>
                  <a:srgbClr val="E8D50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19" name="文本框 118"/>
              <p:cNvSpPr txBox="1"/>
              <p:nvPr/>
            </p:nvSpPr>
            <p:spPr>
              <a:xfrm>
                <a:off x="5020497" y="2413622"/>
                <a:ext cx="387798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12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Sinter Light" panose="020B0300000000000000" pitchFamily="34" charset="-122"/>
                    <a:ea typeface="Sinter Light" panose="020B0300000000000000" pitchFamily="34" charset="-122"/>
                    <a:cs typeface="+mn-cs"/>
                  </a:rPr>
                  <a:t>這裏是要點一，或是一些說明資訊</a:t>
                </a:r>
                <a:endParaRPr kumimoji="0" lang="en-US" altLang="zh-CN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749954" y="2984855"/>
              <a:ext cx="4148528" cy="368300"/>
              <a:chOff x="4749954" y="2984855"/>
              <a:chExt cx="4148528" cy="368300"/>
            </a:xfrm>
          </p:grpSpPr>
          <p:sp>
            <p:nvSpPr>
              <p:cNvPr id="117" name="装饰-圆环"/>
              <p:cNvSpPr/>
              <p:nvPr/>
            </p:nvSpPr>
            <p:spPr>
              <a:xfrm>
                <a:off x="4749954" y="3080897"/>
                <a:ext cx="177248" cy="177248"/>
              </a:xfrm>
              <a:prstGeom prst="ellipse">
                <a:avLst/>
              </a:prstGeom>
              <a:noFill/>
              <a:ln w="22225">
                <a:solidFill>
                  <a:srgbClr val="E8D50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0" name="文本框 119"/>
              <p:cNvSpPr txBox="1"/>
              <p:nvPr/>
            </p:nvSpPr>
            <p:spPr>
              <a:xfrm>
                <a:off x="5020497" y="2984855"/>
                <a:ext cx="387798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12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Sinter Light" panose="020B0300000000000000" pitchFamily="34" charset="-122"/>
                    <a:ea typeface="Sinter Light" panose="020B0300000000000000" pitchFamily="34" charset="-122"/>
                    <a:cs typeface="+mn-cs"/>
                  </a:rPr>
                  <a:t>這裏是要點二，或是一些說明資訊</a:t>
                </a:r>
                <a:endParaRPr kumimoji="0" lang="en-US" altLang="zh-CN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4749954" y="3556088"/>
              <a:ext cx="4148528" cy="368300"/>
              <a:chOff x="4749954" y="3556088"/>
              <a:chExt cx="4148528" cy="368300"/>
            </a:xfrm>
          </p:grpSpPr>
          <p:sp>
            <p:nvSpPr>
              <p:cNvPr id="118" name="装饰-圆环"/>
              <p:cNvSpPr/>
              <p:nvPr/>
            </p:nvSpPr>
            <p:spPr>
              <a:xfrm>
                <a:off x="4749954" y="3652130"/>
                <a:ext cx="177248" cy="177248"/>
              </a:xfrm>
              <a:prstGeom prst="ellipse">
                <a:avLst/>
              </a:prstGeom>
              <a:noFill/>
              <a:ln w="22225">
                <a:solidFill>
                  <a:srgbClr val="E8D50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engXian" panose="02010600030101010101" charset="-122"/>
                  <a:ea typeface="DengXian" panose="02010600030101010101" charset="-122"/>
                  <a:cs typeface="+mn-cs"/>
                </a:endParaRPr>
              </a:p>
            </p:txBody>
          </p:sp>
          <p:sp>
            <p:nvSpPr>
              <p:cNvPr id="121" name="文本框 120"/>
              <p:cNvSpPr txBox="1"/>
              <p:nvPr/>
            </p:nvSpPr>
            <p:spPr>
              <a:xfrm>
                <a:off x="5020497" y="3556088"/>
                <a:ext cx="3877985" cy="368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12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Sinter Light" panose="020B0300000000000000" pitchFamily="34" charset="-122"/>
                    <a:ea typeface="Sinter Light" panose="020B0300000000000000" pitchFamily="34" charset="-122"/>
                    <a:cs typeface="+mn-cs"/>
                  </a:rPr>
                  <a:t>這裏是要點三，或是一些說明資訊</a:t>
                </a:r>
                <a:endParaRPr kumimoji="0" lang="en-US" altLang="zh-CN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endParaRPr>
              </a:p>
            </p:txBody>
          </p:sp>
        </p:grpSp>
      </p:grpSp>
      <p:grpSp>
        <p:nvGrpSpPr>
          <p:cNvPr id="125" name="组合 124"/>
          <p:cNvGrpSpPr/>
          <p:nvPr/>
        </p:nvGrpSpPr>
        <p:grpSpPr>
          <a:xfrm>
            <a:off x="695325" y="545833"/>
            <a:ext cx="291962" cy="291962"/>
            <a:chOff x="12715207" y="-1142642"/>
            <a:chExt cx="291962" cy="291962"/>
          </a:xfrm>
        </p:grpSpPr>
        <p:sp>
          <p:nvSpPr>
            <p:cNvPr id="126" name="矩形: 圆角 125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7" name="矩形: 圆角 126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8" name="矩形: 圆角 127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9" name="矩形: 圆角 128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48" name="图形 4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0149" y="2633485"/>
            <a:ext cx="8493317" cy="6401367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589700" y="5298772"/>
            <a:ext cx="7477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Lorem ipsum dolor sit amet, consectetuer adipiscing elit.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massa.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posuere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 magna sed pulvinar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ultricius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ipsumlet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consectetuer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massa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c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10870801" y="548998"/>
            <a:ext cx="625874" cy="291962"/>
            <a:chOff x="10439707" y="548998"/>
            <a:chExt cx="625874" cy="291962"/>
          </a:xfrm>
        </p:grpSpPr>
        <p:sp>
          <p:nvSpPr>
            <p:cNvPr id="58" name="矩形 57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rgbClr val="019168">
              <a:alpha val="30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457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7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pic>
        <p:nvPicPr>
          <p:cNvPr id="368" name="图片 367"/>
          <p:cNvPicPr>
            <a:picLocks noChangeAspect="1"/>
          </p:cNvPicPr>
          <p:nvPr/>
        </p:nvPicPr>
        <p:blipFill>
          <a:blip r:embed="rId1"/>
          <a:srcRect t="16648" r="994" b="20005"/>
          <a:stretch>
            <a:fillRect/>
          </a:stretch>
        </p:blipFill>
        <p:spPr>
          <a:xfrm>
            <a:off x="773425" y="2405622"/>
            <a:ext cx="10645151" cy="4172207"/>
          </a:xfrm>
          <a:custGeom>
            <a:avLst/>
            <a:gdLst>
              <a:gd name="connsiteX0" fmla="*/ 111185 w 9218702"/>
              <a:gd name="connsiteY0" fmla="*/ 0 h 3613132"/>
              <a:gd name="connsiteX1" fmla="*/ 9085125 w 9218702"/>
              <a:gd name="connsiteY1" fmla="*/ 0 h 3613132"/>
              <a:gd name="connsiteX2" fmla="*/ 9218702 w 9218702"/>
              <a:gd name="connsiteY2" fmla="*/ 133577 h 3613132"/>
              <a:gd name="connsiteX3" fmla="*/ 9218702 w 9218702"/>
              <a:gd name="connsiteY3" fmla="*/ 3479555 h 3613132"/>
              <a:gd name="connsiteX4" fmla="*/ 9085125 w 9218702"/>
              <a:gd name="connsiteY4" fmla="*/ 3613132 h 3613132"/>
              <a:gd name="connsiteX5" fmla="*/ 111185 w 9218702"/>
              <a:gd name="connsiteY5" fmla="*/ 3613132 h 3613132"/>
              <a:gd name="connsiteX6" fmla="*/ 16732 w 9218702"/>
              <a:gd name="connsiteY6" fmla="*/ 3574009 h 3613132"/>
              <a:gd name="connsiteX7" fmla="*/ 0 w 9218702"/>
              <a:gd name="connsiteY7" fmla="*/ 3549192 h 3613132"/>
              <a:gd name="connsiteX8" fmla="*/ 0 w 9218702"/>
              <a:gd name="connsiteY8" fmla="*/ 63940 h 3613132"/>
              <a:gd name="connsiteX9" fmla="*/ 16732 w 9218702"/>
              <a:gd name="connsiteY9" fmla="*/ 39124 h 3613132"/>
              <a:gd name="connsiteX10" fmla="*/ 111185 w 9218702"/>
              <a:gd name="connsiteY10" fmla="*/ 0 h 3613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18702" h="3613132">
                <a:moveTo>
                  <a:pt x="111185" y="0"/>
                </a:moveTo>
                <a:lnTo>
                  <a:pt x="9085125" y="0"/>
                </a:lnTo>
                <a:cubicBezTo>
                  <a:pt x="9158898" y="0"/>
                  <a:pt x="9218702" y="59804"/>
                  <a:pt x="9218702" y="133577"/>
                </a:cubicBezTo>
                <a:lnTo>
                  <a:pt x="9218702" y="3479555"/>
                </a:lnTo>
                <a:cubicBezTo>
                  <a:pt x="9218702" y="3553328"/>
                  <a:pt x="9158898" y="3613132"/>
                  <a:pt x="9085125" y="3613132"/>
                </a:cubicBezTo>
                <a:lnTo>
                  <a:pt x="111185" y="3613132"/>
                </a:lnTo>
                <a:cubicBezTo>
                  <a:pt x="74299" y="3613132"/>
                  <a:pt x="40904" y="3598181"/>
                  <a:pt x="16732" y="3574009"/>
                </a:cubicBezTo>
                <a:lnTo>
                  <a:pt x="0" y="3549192"/>
                </a:lnTo>
                <a:lnTo>
                  <a:pt x="0" y="63940"/>
                </a:lnTo>
                <a:lnTo>
                  <a:pt x="16732" y="39124"/>
                </a:lnTo>
                <a:cubicBezTo>
                  <a:pt x="40904" y="14951"/>
                  <a:pt x="74299" y="0"/>
                  <a:pt x="111185" y="0"/>
                </a:cubicBezTo>
                <a:close/>
              </a:path>
            </a:pathLst>
          </a:custGeom>
          <a:ln w="95250" cap="rnd">
            <a:solidFill>
              <a:schemeClr val="tx1"/>
            </a:solidFill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</p:pic>
      <p:sp>
        <p:nvSpPr>
          <p:cNvPr id="17" name="文本框 16"/>
          <p:cNvSpPr txBox="1"/>
          <p:nvPr/>
        </p:nvSpPr>
        <p:spPr>
          <a:xfrm>
            <a:off x="591366" y="1134502"/>
            <a:ext cx="1108748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片展示頁，可以在此處放入對下方圖片的相關說明，或者一些想要介紹的內容；這一頁是圖片展示頁，可以在此處放入對下方圖片的相關說明，或者一些想要介紹的內容；這一頁是圖片展示頁，可以在此處放入對下方圖片的相關說明，或者一些想要介紹的內容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22" name="矩形: 圆角 21"/>
          <p:cNvSpPr/>
          <p:nvPr/>
        </p:nvSpPr>
        <p:spPr>
          <a:xfrm>
            <a:off x="9083636" y="2075525"/>
            <a:ext cx="1997538" cy="560532"/>
          </a:xfrm>
          <a:prstGeom prst="roundRect">
            <a:avLst>
              <a:gd name="adj" fmla="val 50000"/>
            </a:avLst>
          </a:prstGeom>
          <a:gradFill>
            <a:gsLst>
              <a:gs pos="60000">
                <a:srgbClr val="F9E30F"/>
              </a:gs>
              <a:gs pos="100000">
                <a:srgbClr val="E8D506"/>
              </a:gs>
            </a:gsLst>
            <a:lin ang="18000000" scaled="0"/>
          </a:gradFill>
          <a:ln w="25400" cap="rnd">
            <a:noFill/>
            <a:round/>
          </a:ln>
          <a:effectLst>
            <a:outerShdw blurRad="317500" dist="139700" dir="5400000" sx="98000" sy="98000" algn="t" rotWithShape="0">
              <a:srgbClr val="E8D506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9374519" y="2124959"/>
            <a:ext cx="14157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pc="120">
                <a:latin typeface="Sinter Medium" panose="020B0600000000000000" pitchFamily="34" charset="-122"/>
                <a:ea typeface="Sinter Medium" panose="020B06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關鍵資訊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83581" y="453749"/>
            <a:ext cx="3473245" cy="583565"/>
            <a:chOff x="583581" y="453749"/>
            <a:chExt cx="3473245" cy="583565"/>
          </a:xfrm>
        </p:grpSpPr>
        <p:sp>
          <p:nvSpPr>
            <p:cNvPr id="369" name="文本框 368"/>
            <p:cNvSpPr txBox="1"/>
            <p:nvPr/>
          </p:nvSpPr>
          <p:spPr>
            <a:xfrm>
              <a:off x="583581" y="453749"/>
              <a:ext cx="2236510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圖片展示頁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370" name="装饰-圆环"/>
            <p:cNvSpPr/>
            <p:nvPr/>
          </p:nvSpPr>
          <p:spPr>
            <a:xfrm>
              <a:off x="2575489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71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6" name="文本框 245"/>
            <p:cNvSpPr txBox="1"/>
            <p:nvPr/>
          </p:nvSpPr>
          <p:spPr>
            <a:xfrm>
              <a:off x="2762882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247" name="直接连接符 246"/>
            <p:cNvCxnSpPr/>
            <p:nvPr/>
          </p:nvCxnSpPr>
          <p:spPr>
            <a:xfrm flipH="1">
              <a:off x="2757167" y="770394"/>
              <a:ext cx="44982" cy="15819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9" name="组合 248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250" name="矩形: 圆角 249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51" name="矩形: 圆角 250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52" name="矩形: 圆角 251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53" name="矩形: 圆角 252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67" name="组合 266"/>
          <p:cNvGrpSpPr/>
          <p:nvPr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268" name="矩形 267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69" name="文本框 268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1172962" y="6380090"/>
            <a:ext cx="50847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Medium" panose="020B0600000000000000" pitchFamily="34" charset="-122"/>
                <a:ea typeface="Sinter Medium" panose="020B0600000000000000" pitchFamily="34" charset="-122"/>
                <a:cs typeface="+mn-cs"/>
              </a:rPr>
              <a:t>05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Medium" panose="020B0600000000000000" pitchFamily="34" charset="-122"/>
              <a:ea typeface="Sinter Medium" panose="020B0600000000000000" pitchFamily="34" charset="-122"/>
              <a:cs typeface="+mn-cs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9766820" y="1583313"/>
            <a:ext cx="1729855" cy="1729855"/>
          </a:xfrm>
          <a:prstGeom prst="ellipse">
            <a:avLst/>
          </a:prstGeom>
          <a:gradFill>
            <a:gsLst>
              <a:gs pos="60000">
                <a:srgbClr val="01DFA0"/>
              </a:gs>
              <a:gs pos="0">
                <a:srgbClr val="01C48C"/>
              </a:gs>
            </a:gsLst>
            <a:lin ang="18000000" scaled="0"/>
          </a:gradFill>
          <a:ln w="12700" cap="flat" cmpd="sng" algn="ctr">
            <a:noFill/>
            <a:prstDash val="solid"/>
            <a:miter lim="800000"/>
          </a:ln>
          <a:effectLst>
            <a:outerShdw blurRad="317500" dist="1397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10505747" y="2609731"/>
            <a:ext cx="252000" cy="0"/>
          </a:xfrm>
          <a:prstGeom prst="line">
            <a:avLst/>
          </a:prstGeom>
          <a:ln w="127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9955119" y="1778118"/>
            <a:ext cx="135325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9651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026453" y="2702470"/>
            <a:ext cx="12105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數據要點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9766820" y="3688496"/>
            <a:ext cx="1729855" cy="1729855"/>
          </a:xfrm>
          <a:prstGeom prst="ellipse">
            <a:avLst/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10505747" y="4714914"/>
            <a:ext cx="252000" cy="0"/>
          </a:xfrm>
          <a:prstGeom prst="line">
            <a:avLst/>
          </a:prstGeom>
          <a:ln w="12700" cap="rnd">
            <a:solidFill>
              <a:srgbClr val="01C48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9955119" y="3883301"/>
            <a:ext cx="135325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5728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0026453" y="4807653"/>
            <a:ext cx="121058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數據要點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695324" y="1583313"/>
            <a:ext cx="4167249" cy="1812538"/>
          </a:xfrm>
          <a:prstGeom prst="roundRect">
            <a:avLst>
              <a:gd name="adj" fmla="val 6954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4" name="矩形: 圆角 233"/>
          <p:cNvSpPr/>
          <p:nvPr/>
        </p:nvSpPr>
        <p:spPr>
          <a:xfrm>
            <a:off x="5108138" y="1583312"/>
            <a:ext cx="4399048" cy="4203532"/>
          </a:xfrm>
          <a:prstGeom prst="roundRect">
            <a:avLst>
              <a:gd name="adj" fmla="val 2827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5" name="矩形: 圆角 234"/>
          <p:cNvSpPr/>
          <p:nvPr/>
        </p:nvSpPr>
        <p:spPr>
          <a:xfrm>
            <a:off x="695324" y="3605810"/>
            <a:ext cx="4167249" cy="3005911"/>
          </a:xfrm>
          <a:prstGeom prst="roundRect">
            <a:avLst>
              <a:gd name="adj" fmla="val 4914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865301" y="4458572"/>
            <a:ext cx="4010566" cy="175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83581" y="453749"/>
            <a:ext cx="3448389" cy="583565"/>
            <a:chOff x="583581" y="453749"/>
            <a:chExt cx="3448389" cy="583565"/>
          </a:xfrm>
        </p:grpSpPr>
        <p:sp>
          <p:nvSpPr>
            <p:cNvPr id="12" name="文本框 11"/>
            <p:cNvSpPr txBox="1"/>
            <p:nvPr/>
          </p:nvSpPr>
          <p:spPr>
            <a:xfrm>
              <a:off x="583581" y="453749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多段文字頁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13" name="装饰-圆环"/>
            <p:cNvSpPr/>
            <p:nvPr/>
          </p:nvSpPr>
          <p:spPr>
            <a:xfrm>
              <a:off x="2550633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4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47" name="文本框 246"/>
            <p:cNvSpPr txBox="1"/>
            <p:nvPr/>
          </p:nvSpPr>
          <p:spPr>
            <a:xfrm>
              <a:off x="2738026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251" name="直接连接符 250"/>
            <p:cNvCxnSpPr/>
            <p:nvPr/>
          </p:nvCxnSpPr>
          <p:spPr>
            <a:xfrm flipH="1">
              <a:off x="2732311" y="770394"/>
              <a:ext cx="44982" cy="158198"/>
            </a:xfrm>
            <a:prstGeom prst="line">
              <a:avLst/>
            </a:prstGeom>
            <a:ln>
              <a:solidFill>
                <a:srgbClr val="01C4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6" name="图形 46"/>
          <p:cNvGrpSpPr/>
          <p:nvPr/>
        </p:nvGrpSpPr>
        <p:grpSpPr>
          <a:xfrm>
            <a:off x="5262727" y="1739376"/>
            <a:ext cx="646584" cy="651414"/>
            <a:chOff x="8934414" y="3629132"/>
            <a:chExt cx="987582" cy="987582"/>
          </a:xfrm>
          <a:solidFill>
            <a:srgbClr val="01C48C"/>
          </a:solidFill>
        </p:grpSpPr>
        <p:sp>
          <p:nvSpPr>
            <p:cNvPr id="287" name="任意多边形: 形状 286"/>
            <p:cNvSpPr/>
            <p:nvPr/>
          </p:nvSpPr>
          <p:spPr>
            <a:xfrm>
              <a:off x="8949844" y="3644562"/>
              <a:ext cx="956720" cy="956720"/>
            </a:xfrm>
            <a:custGeom>
              <a:avLst/>
              <a:gdLst>
                <a:gd name="connsiteX0" fmla="*/ 879565 w 956720"/>
                <a:gd name="connsiteY0" fmla="*/ 154310 h 956720"/>
                <a:gd name="connsiteX1" fmla="*/ 833272 w 956720"/>
                <a:gd name="connsiteY1" fmla="*/ 154310 h 956720"/>
                <a:gd name="connsiteX2" fmla="*/ 833272 w 956720"/>
                <a:gd name="connsiteY2" fmla="*/ 0 h 956720"/>
                <a:gd name="connsiteX3" fmla="*/ 123448 w 956720"/>
                <a:gd name="connsiteY3" fmla="*/ 0 h 956720"/>
                <a:gd name="connsiteX4" fmla="*/ 123448 w 956720"/>
                <a:gd name="connsiteY4" fmla="*/ 154310 h 956720"/>
                <a:gd name="connsiteX5" fmla="*/ 77155 w 956720"/>
                <a:gd name="connsiteY5" fmla="*/ 154310 h 956720"/>
                <a:gd name="connsiteX6" fmla="*/ 0 w 956720"/>
                <a:gd name="connsiteY6" fmla="*/ 231465 h 956720"/>
                <a:gd name="connsiteX7" fmla="*/ 0 w 956720"/>
                <a:gd name="connsiteY7" fmla="*/ 694394 h 956720"/>
                <a:gd name="connsiteX8" fmla="*/ 77155 w 956720"/>
                <a:gd name="connsiteY8" fmla="*/ 771548 h 956720"/>
                <a:gd name="connsiteX9" fmla="*/ 345376 w 956720"/>
                <a:gd name="connsiteY9" fmla="*/ 771548 h 956720"/>
                <a:gd name="connsiteX10" fmla="*/ 314514 w 956720"/>
                <a:gd name="connsiteY10" fmla="*/ 833272 h 956720"/>
                <a:gd name="connsiteX11" fmla="*/ 293188 w 956720"/>
                <a:gd name="connsiteY11" fmla="*/ 833272 h 956720"/>
                <a:gd name="connsiteX12" fmla="*/ 216034 w 956720"/>
                <a:gd name="connsiteY12" fmla="*/ 910427 h 956720"/>
                <a:gd name="connsiteX13" fmla="*/ 216034 w 956720"/>
                <a:gd name="connsiteY13" fmla="*/ 956720 h 956720"/>
                <a:gd name="connsiteX14" fmla="*/ 740687 w 956720"/>
                <a:gd name="connsiteY14" fmla="*/ 956720 h 956720"/>
                <a:gd name="connsiteX15" fmla="*/ 740687 w 956720"/>
                <a:gd name="connsiteY15" fmla="*/ 910427 h 956720"/>
                <a:gd name="connsiteX16" fmla="*/ 663532 w 956720"/>
                <a:gd name="connsiteY16" fmla="*/ 833272 h 956720"/>
                <a:gd name="connsiteX17" fmla="*/ 642206 w 956720"/>
                <a:gd name="connsiteY17" fmla="*/ 833272 h 956720"/>
                <a:gd name="connsiteX18" fmla="*/ 611344 w 956720"/>
                <a:gd name="connsiteY18" fmla="*/ 771548 h 956720"/>
                <a:gd name="connsiteX19" fmla="*/ 879565 w 956720"/>
                <a:gd name="connsiteY19" fmla="*/ 771548 h 956720"/>
                <a:gd name="connsiteX20" fmla="*/ 956720 w 956720"/>
                <a:gd name="connsiteY20" fmla="*/ 694394 h 956720"/>
                <a:gd name="connsiteX21" fmla="*/ 956720 w 956720"/>
                <a:gd name="connsiteY21" fmla="*/ 231465 h 956720"/>
                <a:gd name="connsiteX22" fmla="*/ 879565 w 956720"/>
                <a:gd name="connsiteY22" fmla="*/ 154310 h 956720"/>
                <a:gd name="connsiteX23" fmla="*/ 833272 w 956720"/>
                <a:gd name="connsiteY23" fmla="*/ 586377 h 956720"/>
                <a:gd name="connsiteX24" fmla="*/ 833272 w 956720"/>
                <a:gd name="connsiteY24" fmla="*/ 246896 h 956720"/>
                <a:gd name="connsiteX25" fmla="*/ 864134 w 956720"/>
                <a:gd name="connsiteY25" fmla="*/ 246896 h 956720"/>
                <a:gd name="connsiteX26" fmla="*/ 864134 w 956720"/>
                <a:gd name="connsiteY26" fmla="*/ 648101 h 956720"/>
                <a:gd name="connsiteX27" fmla="*/ 315008 w 956720"/>
                <a:gd name="connsiteY27" fmla="*/ 648101 h 956720"/>
                <a:gd name="connsiteX28" fmla="*/ 293188 w 956720"/>
                <a:gd name="connsiteY28" fmla="*/ 626281 h 956720"/>
                <a:gd name="connsiteX29" fmla="*/ 271369 w 956720"/>
                <a:gd name="connsiteY29" fmla="*/ 617239 h 956720"/>
                <a:gd name="connsiteX30" fmla="*/ 92586 w 956720"/>
                <a:gd name="connsiteY30" fmla="*/ 617239 h 956720"/>
                <a:gd name="connsiteX31" fmla="*/ 92586 w 956720"/>
                <a:gd name="connsiteY31" fmla="*/ 246896 h 956720"/>
                <a:gd name="connsiteX32" fmla="*/ 123448 w 956720"/>
                <a:gd name="connsiteY32" fmla="*/ 246896 h 956720"/>
                <a:gd name="connsiteX33" fmla="*/ 123448 w 956720"/>
                <a:gd name="connsiteY33" fmla="*/ 586377 h 956720"/>
                <a:gd name="connsiteX34" fmla="*/ 154310 w 956720"/>
                <a:gd name="connsiteY34" fmla="*/ 154310 h 956720"/>
                <a:gd name="connsiteX35" fmla="*/ 802410 w 956720"/>
                <a:gd name="connsiteY35" fmla="*/ 154310 h 956720"/>
                <a:gd name="connsiteX36" fmla="*/ 802410 w 956720"/>
                <a:gd name="connsiteY36" fmla="*/ 555515 h 956720"/>
                <a:gd name="connsiteX37" fmla="*/ 154310 w 956720"/>
                <a:gd name="connsiteY37" fmla="*/ 555515 h 956720"/>
                <a:gd name="connsiteX38" fmla="*/ 802410 w 956720"/>
                <a:gd name="connsiteY38" fmla="*/ 30862 h 956720"/>
                <a:gd name="connsiteX39" fmla="*/ 802410 w 956720"/>
                <a:gd name="connsiteY39" fmla="*/ 123448 h 956720"/>
                <a:gd name="connsiteX40" fmla="*/ 154310 w 956720"/>
                <a:gd name="connsiteY40" fmla="*/ 123448 h 956720"/>
                <a:gd name="connsiteX41" fmla="*/ 154310 w 956720"/>
                <a:gd name="connsiteY41" fmla="*/ 30862 h 956720"/>
                <a:gd name="connsiteX42" fmla="*/ 709825 w 956720"/>
                <a:gd name="connsiteY42" fmla="*/ 910427 h 956720"/>
                <a:gd name="connsiteX43" fmla="*/ 709825 w 956720"/>
                <a:gd name="connsiteY43" fmla="*/ 925858 h 956720"/>
                <a:gd name="connsiteX44" fmla="*/ 246896 w 956720"/>
                <a:gd name="connsiteY44" fmla="*/ 925858 h 956720"/>
                <a:gd name="connsiteX45" fmla="*/ 246896 w 956720"/>
                <a:gd name="connsiteY45" fmla="*/ 910427 h 956720"/>
                <a:gd name="connsiteX46" fmla="*/ 293188 w 956720"/>
                <a:gd name="connsiteY46" fmla="*/ 864134 h 956720"/>
                <a:gd name="connsiteX47" fmla="*/ 663532 w 956720"/>
                <a:gd name="connsiteY47" fmla="*/ 864134 h 956720"/>
                <a:gd name="connsiteX48" fmla="*/ 709825 w 956720"/>
                <a:gd name="connsiteY48" fmla="*/ 910427 h 956720"/>
                <a:gd name="connsiteX49" fmla="*/ 607702 w 956720"/>
                <a:gd name="connsiteY49" fmla="*/ 833272 h 956720"/>
                <a:gd name="connsiteX50" fmla="*/ 349018 w 956720"/>
                <a:gd name="connsiteY50" fmla="*/ 833272 h 956720"/>
                <a:gd name="connsiteX51" fmla="*/ 379880 w 956720"/>
                <a:gd name="connsiteY51" fmla="*/ 771548 h 956720"/>
                <a:gd name="connsiteX52" fmla="*/ 576841 w 956720"/>
                <a:gd name="connsiteY52" fmla="*/ 771548 h 956720"/>
                <a:gd name="connsiteX53" fmla="*/ 925858 w 956720"/>
                <a:gd name="connsiteY53" fmla="*/ 694394 h 956720"/>
                <a:gd name="connsiteX54" fmla="*/ 879565 w 956720"/>
                <a:gd name="connsiteY54" fmla="*/ 740687 h 956720"/>
                <a:gd name="connsiteX55" fmla="*/ 77155 w 956720"/>
                <a:gd name="connsiteY55" fmla="*/ 740687 h 956720"/>
                <a:gd name="connsiteX56" fmla="*/ 30862 w 956720"/>
                <a:gd name="connsiteY56" fmla="*/ 694394 h 956720"/>
                <a:gd name="connsiteX57" fmla="*/ 30862 w 956720"/>
                <a:gd name="connsiteY57" fmla="*/ 231465 h 956720"/>
                <a:gd name="connsiteX58" fmla="*/ 77155 w 956720"/>
                <a:gd name="connsiteY58" fmla="*/ 185172 h 956720"/>
                <a:gd name="connsiteX59" fmla="*/ 123448 w 956720"/>
                <a:gd name="connsiteY59" fmla="*/ 185172 h 956720"/>
                <a:gd name="connsiteX60" fmla="*/ 123448 w 956720"/>
                <a:gd name="connsiteY60" fmla="*/ 216034 h 956720"/>
                <a:gd name="connsiteX61" fmla="*/ 92586 w 956720"/>
                <a:gd name="connsiteY61" fmla="*/ 216034 h 956720"/>
                <a:gd name="connsiteX62" fmla="*/ 61724 w 956720"/>
                <a:gd name="connsiteY62" fmla="*/ 246896 h 956720"/>
                <a:gd name="connsiteX63" fmla="*/ 61724 w 956720"/>
                <a:gd name="connsiteY63" fmla="*/ 617239 h 956720"/>
                <a:gd name="connsiteX64" fmla="*/ 92586 w 956720"/>
                <a:gd name="connsiteY64" fmla="*/ 648101 h 956720"/>
                <a:gd name="connsiteX65" fmla="*/ 271369 w 956720"/>
                <a:gd name="connsiteY65" fmla="*/ 648101 h 956720"/>
                <a:gd name="connsiteX66" fmla="*/ 293188 w 956720"/>
                <a:gd name="connsiteY66" fmla="*/ 669920 h 956720"/>
                <a:gd name="connsiteX67" fmla="*/ 315008 w 956720"/>
                <a:gd name="connsiteY67" fmla="*/ 678963 h 956720"/>
                <a:gd name="connsiteX68" fmla="*/ 864134 w 956720"/>
                <a:gd name="connsiteY68" fmla="*/ 678963 h 956720"/>
                <a:gd name="connsiteX69" fmla="*/ 894996 w 956720"/>
                <a:gd name="connsiteY69" fmla="*/ 648101 h 956720"/>
                <a:gd name="connsiteX70" fmla="*/ 894996 w 956720"/>
                <a:gd name="connsiteY70" fmla="*/ 246896 h 956720"/>
                <a:gd name="connsiteX71" fmla="*/ 864134 w 956720"/>
                <a:gd name="connsiteY71" fmla="*/ 216034 h 956720"/>
                <a:gd name="connsiteX72" fmla="*/ 833272 w 956720"/>
                <a:gd name="connsiteY72" fmla="*/ 216034 h 956720"/>
                <a:gd name="connsiteX73" fmla="*/ 833272 w 956720"/>
                <a:gd name="connsiteY73" fmla="*/ 185172 h 956720"/>
                <a:gd name="connsiteX74" fmla="*/ 879565 w 956720"/>
                <a:gd name="connsiteY74" fmla="*/ 185172 h 956720"/>
                <a:gd name="connsiteX75" fmla="*/ 925858 w 956720"/>
                <a:gd name="connsiteY75" fmla="*/ 231465 h 95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956720" h="956720">
                  <a:moveTo>
                    <a:pt x="879565" y="154310"/>
                  </a:moveTo>
                  <a:lnTo>
                    <a:pt x="833272" y="154310"/>
                  </a:lnTo>
                  <a:lnTo>
                    <a:pt x="833272" y="0"/>
                  </a:lnTo>
                  <a:lnTo>
                    <a:pt x="123448" y="0"/>
                  </a:lnTo>
                  <a:lnTo>
                    <a:pt x="123448" y="154310"/>
                  </a:lnTo>
                  <a:lnTo>
                    <a:pt x="77155" y="154310"/>
                  </a:lnTo>
                  <a:cubicBezTo>
                    <a:pt x="34612" y="154310"/>
                    <a:pt x="0" y="188921"/>
                    <a:pt x="0" y="231465"/>
                  </a:cubicBezTo>
                  <a:lnTo>
                    <a:pt x="0" y="694394"/>
                  </a:lnTo>
                  <a:cubicBezTo>
                    <a:pt x="0" y="736937"/>
                    <a:pt x="34612" y="771548"/>
                    <a:pt x="77155" y="771548"/>
                  </a:cubicBezTo>
                  <a:lnTo>
                    <a:pt x="345376" y="771548"/>
                  </a:lnTo>
                  <a:lnTo>
                    <a:pt x="314514" y="833272"/>
                  </a:lnTo>
                  <a:lnTo>
                    <a:pt x="293188" y="833272"/>
                  </a:lnTo>
                  <a:cubicBezTo>
                    <a:pt x="250645" y="833272"/>
                    <a:pt x="216034" y="867884"/>
                    <a:pt x="216034" y="910427"/>
                  </a:cubicBezTo>
                  <a:lnTo>
                    <a:pt x="216034" y="956720"/>
                  </a:lnTo>
                  <a:lnTo>
                    <a:pt x="740687" y="956720"/>
                  </a:lnTo>
                  <a:lnTo>
                    <a:pt x="740687" y="910427"/>
                  </a:lnTo>
                  <a:cubicBezTo>
                    <a:pt x="740687" y="867884"/>
                    <a:pt x="706075" y="833272"/>
                    <a:pt x="663532" y="833272"/>
                  </a:cubicBezTo>
                  <a:lnTo>
                    <a:pt x="642206" y="833272"/>
                  </a:lnTo>
                  <a:lnTo>
                    <a:pt x="611344" y="771548"/>
                  </a:lnTo>
                  <a:lnTo>
                    <a:pt x="879565" y="771548"/>
                  </a:lnTo>
                  <a:cubicBezTo>
                    <a:pt x="922108" y="771548"/>
                    <a:pt x="956720" y="736937"/>
                    <a:pt x="956720" y="694394"/>
                  </a:cubicBezTo>
                  <a:lnTo>
                    <a:pt x="956720" y="231465"/>
                  </a:lnTo>
                  <a:cubicBezTo>
                    <a:pt x="956720" y="188921"/>
                    <a:pt x="922108" y="154310"/>
                    <a:pt x="879565" y="154310"/>
                  </a:cubicBezTo>
                  <a:close/>
                  <a:moveTo>
                    <a:pt x="833272" y="586377"/>
                  </a:moveTo>
                  <a:lnTo>
                    <a:pt x="833272" y="246896"/>
                  </a:lnTo>
                  <a:lnTo>
                    <a:pt x="864134" y="246896"/>
                  </a:lnTo>
                  <a:lnTo>
                    <a:pt x="864134" y="648101"/>
                  </a:lnTo>
                  <a:lnTo>
                    <a:pt x="315008" y="648101"/>
                  </a:lnTo>
                  <a:lnTo>
                    <a:pt x="293188" y="626281"/>
                  </a:lnTo>
                  <a:cubicBezTo>
                    <a:pt x="287356" y="620448"/>
                    <a:pt x="279609" y="617239"/>
                    <a:pt x="271369" y="617239"/>
                  </a:cubicBezTo>
                  <a:lnTo>
                    <a:pt x="92586" y="617239"/>
                  </a:lnTo>
                  <a:lnTo>
                    <a:pt x="92586" y="246896"/>
                  </a:lnTo>
                  <a:lnTo>
                    <a:pt x="123448" y="246896"/>
                  </a:lnTo>
                  <a:lnTo>
                    <a:pt x="123448" y="586377"/>
                  </a:lnTo>
                  <a:close/>
                  <a:moveTo>
                    <a:pt x="154310" y="154310"/>
                  </a:moveTo>
                  <a:lnTo>
                    <a:pt x="802410" y="154310"/>
                  </a:lnTo>
                  <a:lnTo>
                    <a:pt x="802410" y="555515"/>
                  </a:lnTo>
                  <a:lnTo>
                    <a:pt x="154310" y="555515"/>
                  </a:lnTo>
                  <a:close/>
                  <a:moveTo>
                    <a:pt x="802410" y="30862"/>
                  </a:moveTo>
                  <a:lnTo>
                    <a:pt x="802410" y="123448"/>
                  </a:lnTo>
                  <a:lnTo>
                    <a:pt x="154310" y="123448"/>
                  </a:lnTo>
                  <a:lnTo>
                    <a:pt x="154310" y="30862"/>
                  </a:lnTo>
                  <a:close/>
                  <a:moveTo>
                    <a:pt x="709825" y="910427"/>
                  </a:moveTo>
                  <a:lnTo>
                    <a:pt x="709825" y="925858"/>
                  </a:lnTo>
                  <a:lnTo>
                    <a:pt x="246896" y="925858"/>
                  </a:lnTo>
                  <a:lnTo>
                    <a:pt x="246896" y="910427"/>
                  </a:lnTo>
                  <a:cubicBezTo>
                    <a:pt x="246896" y="884904"/>
                    <a:pt x="267666" y="864134"/>
                    <a:pt x="293188" y="864134"/>
                  </a:cubicBezTo>
                  <a:lnTo>
                    <a:pt x="663532" y="864134"/>
                  </a:lnTo>
                  <a:cubicBezTo>
                    <a:pt x="689054" y="864134"/>
                    <a:pt x="709825" y="884904"/>
                    <a:pt x="709825" y="910427"/>
                  </a:cubicBezTo>
                  <a:close/>
                  <a:moveTo>
                    <a:pt x="607702" y="833272"/>
                  </a:moveTo>
                  <a:lnTo>
                    <a:pt x="349018" y="833272"/>
                  </a:lnTo>
                  <a:lnTo>
                    <a:pt x="379880" y="771548"/>
                  </a:lnTo>
                  <a:lnTo>
                    <a:pt x="576841" y="771548"/>
                  </a:lnTo>
                  <a:close/>
                  <a:moveTo>
                    <a:pt x="925858" y="694394"/>
                  </a:moveTo>
                  <a:cubicBezTo>
                    <a:pt x="925858" y="719916"/>
                    <a:pt x="905088" y="740687"/>
                    <a:pt x="879565" y="740687"/>
                  </a:cubicBezTo>
                  <a:lnTo>
                    <a:pt x="77155" y="740687"/>
                  </a:lnTo>
                  <a:cubicBezTo>
                    <a:pt x="51632" y="740687"/>
                    <a:pt x="30862" y="719916"/>
                    <a:pt x="30862" y="694394"/>
                  </a:cubicBezTo>
                  <a:lnTo>
                    <a:pt x="30862" y="231465"/>
                  </a:lnTo>
                  <a:cubicBezTo>
                    <a:pt x="30862" y="205942"/>
                    <a:pt x="51632" y="185172"/>
                    <a:pt x="77155" y="185172"/>
                  </a:cubicBezTo>
                  <a:lnTo>
                    <a:pt x="123448" y="185172"/>
                  </a:lnTo>
                  <a:lnTo>
                    <a:pt x="123448" y="216034"/>
                  </a:lnTo>
                  <a:lnTo>
                    <a:pt x="92586" y="216034"/>
                  </a:lnTo>
                  <a:cubicBezTo>
                    <a:pt x="75565" y="216034"/>
                    <a:pt x="61724" y="229875"/>
                    <a:pt x="61724" y="246896"/>
                  </a:cubicBezTo>
                  <a:lnTo>
                    <a:pt x="61724" y="617239"/>
                  </a:lnTo>
                  <a:cubicBezTo>
                    <a:pt x="61724" y="634259"/>
                    <a:pt x="75565" y="648101"/>
                    <a:pt x="92586" y="648101"/>
                  </a:cubicBezTo>
                  <a:lnTo>
                    <a:pt x="271369" y="648101"/>
                  </a:lnTo>
                  <a:lnTo>
                    <a:pt x="293188" y="669920"/>
                  </a:lnTo>
                  <a:cubicBezTo>
                    <a:pt x="299021" y="675753"/>
                    <a:pt x="306768" y="678963"/>
                    <a:pt x="315008" y="678963"/>
                  </a:cubicBezTo>
                  <a:lnTo>
                    <a:pt x="864134" y="678963"/>
                  </a:lnTo>
                  <a:cubicBezTo>
                    <a:pt x="881155" y="678963"/>
                    <a:pt x="894996" y="665121"/>
                    <a:pt x="894996" y="648101"/>
                  </a:cubicBezTo>
                  <a:lnTo>
                    <a:pt x="894996" y="246896"/>
                  </a:lnTo>
                  <a:cubicBezTo>
                    <a:pt x="894996" y="229875"/>
                    <a:pt x="881155" y="216034"/>
                    <a:pt x="864134" y="216034"/>
                  </a:cubicBezTo>
                  <a:lnTo>
                    <a:pt x="833272" y="216034"/>
                  </a:lnTo>
                  <a:lnTo>
                    <a:pt x="833272" y="185172"/>
                  </a:lnTo>
                  <a:lnTo>
                    <a:pt x="879565" y="185172"/>
                  </a:lnTo>
                  <a:cubicBezTo>
                    <a:pt x="905088" y="185172"/>
                    <a:pt x="925858" y="205942"/>
                    <a:pt x="925858" y="231465"/>
                  </a:cubicBez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88" name="任意多边形: 形状 287"/>
            <p:cNvSpPr/>
            <p:nvPr/>
          </p:nvSpPr>
          <p:spPr>
            <a:xfrm>
              <a:off x="9042430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89" name="任意多边形: 形状 288"/>
            <p:cNvSpPr/>
            <p:nvPr/>
          </p:nvSpPr>
          <p:spPr>
            <a:xfrm>
              <a:off x="9104154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0" name="任意多边形: 形状 289"/>
            <p:cNvSpPr/>
            <p:nvPr/>
          </p:nvSpPr>
          <p:spPr>
            <a:xfrm>
              <a:off x="9165878" y="4323525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1" name="任意多边形: 形状 290"/>
            <p:cNvSpPr/>
            <p:nvPr/>
          </p:nvSpPr>
          <p:spPr>
            <a:xfrm>
              <a:off x="9135016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2" name="任意多边形: 形状 291"/>
            <p:cNvSpPr/>
            <p:nvPr/>
          </p:nvSpPr>
          <p:spPr>
            <a:xfrm>
              <a:off x="9196740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3" name="任意多边形: 形状 292"/>
            <p:cNvSpPr/>
            <p:nvPr/>
          </p:nvSpPr>
          <p:spPr>
            <a:xfrm>
              <a:off x="9258464" y="370628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4" name="任意多边形: 形状 293"/>
            <p:cNvSpPr/>
            <p:nvPr/>
          </p:nvSpPr>
          <p:spPr>
            <a:xfrm>
              <a:off x="9536221" y="3829734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5" name="任意多边形: 形状 294"/>
            <p:cNvSpPr/>
            <p:nvPr/>
          </p:nvSpPr>
          <p:spPr>
            <a:xfrm>
              <a:off x="9690531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6" name="任意多边形: 形状 295"/>
            <p:cNvSpPr/>
            <p:nvPr/>
          </p:nvSpPr>
          <p:spPr>
            <a:xfrm>
              <a:off x="9628807" y="3891458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7" name="任意多边形: 形状 296"/>
            <p:cNvSpPr/>
            <p:nvPr/>
          </p:nvSpPr>
          <p:spPr>
            <a:xfrm>
              <a:off x="9536221" y="3891458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8" name="任意多边形: 形状 297"/>
            <p:cNvSpPr/>
            <p:nvPr/>
          </p:nvSpPr>
          <p:spPr>
            <a:xfrm>
              <a:off x="9536221" y="3953182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9" name="任意多边形: 形状 298"/>
            <p:cNvSpPr/>
            <p:nvPr/>
          </p:nvSpPr>
          <p:spPr>
            <a:xfrm>
              <a:off x="9690531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0" name="任意多边形: 形状 299"/>
            <p:cNvSpPr/>
            <p:nvPr/>
          </p:nvSpPr>
          <p:spPr>
            <a:xfrm>
              <a:off x="9628807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1" name="任意多边形: 形状 300"/>
            <p:cNvSpPr/>
            <p:nvPr/>
          </p:nvSpPr>
          <p:spPr>
            <a:xfrm>
              <a:off x="9536221" y="4014906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2" name="任意多边形: 形状 301"/>
            <p:cNvSpPr/>
            <p:nvPr/>
          </p:nvSpPr>
          <p:spPr>
            <a:xfrm>
              <a:off x="9536221" y="4076630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3" name="任意多边形: 形状 302"/>
            <p:cNvSpPr/>
            <p:nvPr/>
          </p:nvSpPr>
          <p:spPr>
            <a:xfrm>
              <a:off x="9690531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4" name="任意多边形: 形状 303"/>
            <p:cNvSpPr/>
            <p:nvPr/>
          </p:nvSpPr>
          <p:spPr>
            <a:xfrm>
              <a:off x="9628807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5" name="任意多边形: 形状 304"/>
            <p:cNvSpPr/>
            <p:nvPr/>
          </p:nvSpPr>
          <p:spPr>
            <a:xfrm>
              <a:off x="9536221" y="4138353"/>
              <a:ext cx="61723" cy="30861"/>
            </a:xfrm>
            <a:custGeom>
              <a:avLst/>
              <a:gdLst>
                <a:gd name="connsiteX0" fmla="*/ 0 w 61723"/>
                <a:gd name="connsiteY0" fmla="*/ 0 h 30861"/>
                <a:gd name="connsiteX1" fmla="*/ 61724 w 61723"/>
                <a:gd name="connsiteY1" fmla="*/ 0 h 30861"/>
                <a:gd name="connsiteX2" fmla="*/ 61724 w 61723"/>
                <a:gd name="connsiteY2" fmla="*/ 30862 h 30861"/>
                <a:gd name="connsiteX3" fmla="*/ 0 w 61723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723" h="30861">
                  <a:moveTo>
                    <a:pt x="0" y="0"/>
                  </a:moveTo>
                  <a:lnTo>
                    <a:pt x="61724" y="0"/>
                  </a:lnTo>
                  <a:lnTo>
                    <a:pt x="61724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6" name="任意多边形: 形状 305"/>
            <p:cNvSpPr/>
            <p:nvPr/>
          </p:nvSpPr>
          <p:spPr>
            <a:xfrm>
              <a:off x="9135016" y="3829734"/>
              <a:ext cx="246895" cy="154309"/>
            </a:xfrm>
            <a:custGeom>
              <a:avLst/>
              <a:gdLst>
                <a:gd name="connsiteX0" fmla="*/ 0 w 246895"/>
                <a:gd name="connsiteY0" fmla="*/ 154310 h 154309"/>
                <a:gd name="connsiteX1" fmla="*/ 246896 w 246895"/>
                <a:gd name="connsiteY1" fmla="*/ 154310 h 154309"/>
                <a:gd name="connsiteX2" fmla="*/ 246896 w 246895"/>
                <a:gd name="connsiteY2" fmla="*/ 0 h 154309"/>
                <a:gd name="connsiteX3" fmla="*/ 0 w 246895"/>
                <a:gd name="connsiteY3" fmla="*/ 0 h 154309"/>
                <a:gd name="connsiteX4" fmla="*/ 30862 w 246895"/>
                <a:gd name="connsiteY4" fmla="*/ 30862 h 154309"/>
                <a:gd name="connsiteX5" fmla="*/ 216034 w 246895"/>
                <a:gd name="connsiteY5" fmla="*/ 30862 h 154309"/>
                <a:gd name="connsiteX6" fmla="*/ 216034 w 246895"/>
                <a:gd name="connsiteY6" fmla="*/ 123448 h 154309"/>
                <a:gd name="connsiteX7" fmla="*/ 30862 w 246895"/>
                <a:gd name="connsiteY7" fmla="*/ 123448 h 154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95" h="154309">
                  <a:moveTo>
                    <a:pt x="0" y="154310"/>
                  </a:moveTo>
                  <a:lnTo>
                    <a:pt x="246896" y="154310"/>
                  </a:lnTo>
                  <a:lnTo>
                    <a:pt x="24689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216034" y="30862"/>
                  </a:lnTo>
                  <a:lnTo>
                    <a:pt x="216034" y="123448"/>
                  </a:lnTo>
                  <a:lnTo>
                    <a:pt x="30862" y="123448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7" name="任意多边形: 形状 306"/>
            <p:cNvSpPr/>
            <p:nvPr/>
          </p:nvSpPr>
          <p:spPr>
            <a:xfrm>
              <a:off x="9135016" y="401490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8" name="任意多边形: 形状 307"/>
            <p:cNvSpPr/>
            <p:nvPr/>
          </p:nvSpPr>
          <p:spPr>
            <a:xfrm>
              <a:off x="9196740" y="4014906"/>
              <a:ext cx="185171" cy="30861"/>
            </a:xfrm>
            <a:custGeom>
              <a:avLst/>
              <a:gdLst>
                <a:gd name="connsiteX0" fmla="*/ 0 w 185171"/>
                <a:gd name="connsiteY0" fmla="*/ 0 h 30861"/>
                <a:gd name="connsiteX1" fmla="*/ 185172 w 185171"/>
                <a:gd name="connsiteY1" fmla="*/ 0 h 30861"/>
                <a:gd name="connsiteX2" fmla="*/ 185172 w 185171"/>
                <a:gd name="connsiteY2" fmla="*/ 30862 h 30861"/>
                <a:gd name="connsiteX3" fmla="*/ 0 w 18517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71" h="30861">
                  <a:moveTo>
                    <a:pt x="0" y="0"/>
                  </a:moveTo>
                  <a:lnTo>
                    <a:pt x="185172" y="0"/>
                  </a:lnTo>
                  <a:lnTo>
                    <a:pt x="185172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09" name="任意多边形: 形状 308"/>
            <p:cNvSpPr/>
            <p:nvPr/>
          </p:nvSpPr>
          <p:spPr>
            <a:xfrm>
              <a:off x="9135016" y="4076630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0" name="任意多边形: 形状 309"/>
            <p:cNvSpPr/>
            <p:nvPr/>
          </p:nvSpPr>
          <p:spPr>
            <a:xfrm>
              <a:off x="9135016" y="4138353"/>
              <a:ext cx="246895" cy="30861"/>
            </a:xfrm>
            <a:custGeom>
              <a:avLst/>
              <a:gdLst>
                <a:gd name="connsiteX0" fmla="*/ 0 w 246895"/>
                <a:gd name="connsiteY0" fmla="*/ 0 h 30861"/>
                <a:gd name="connsiteX1" fmla="*/ 246896 w 246895"/>
                <a:gd name="connsiteY1" fmla="*/ 0 h 30861"/>
                <a:gd name="connsiteX2" fmla="*/ 246896 w 246895"/>
                <a:gd name="connsiteY2" fmla="*/ 30862 h 30861"/>
                <a:gd name="connsiteX3" fmla="*/ 0 w 246895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95" h="30861">
                  <a:moveTo>
                    <a:pt x="0" y="0"/>
                  </a:moveTo>
                  <a:lnTo>
                    <a:pt x="246896" y="0"/>
                  </a:lnTo>
                  <a:lnTo>
                    <a:pt x="246896" y="30862"/>
                  </a:lnTo>
                  <a:lnTo>
                    <a:pt x="0" y="30862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1" name="任意多边形: 形状 310"/>
            <p:cNvSpPr/>
            <p:nvPr/>
          </p:nvSpPr>
          <p:spPr>
            <a:xfrm>
              <a:off x="9412774" y="4076630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2" name="任意多边形: 形状 311"/>
            <p:cNvSpPr/>
            <p:nvPr/>
          </p:nvSpPr>
          <p:spPr>
            <a:xfrm>
              <a:off x="9412774" y="395318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313" name="任意多边形: 形状 312"/>
            <p:cNvSpPr/>
            <p:nvPr/>
          </p:nvSpPr>
          <p:spPr>
            <a:xfrm>
              <a:off x="9412774" y="382973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pFill/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493" name="图形 22"/>
          <p:cNvGrpSpPr/>
          <p:nvPr/>
        </p:nvGrpSpPr>
        <p:grpSpPr>
          <a:xfrm>
            <a:off x="834956" y="3741688"/>
            <a:ext cx="626250" cy="626251"/>
            <a:chOff x="2177378" y="2203957"/>
            <a:chExt cx="1027056" cy="1027057"/>
          </a:xfrm>
          <a:solidFill>
            <a:schemeClr val="tx1"/>
          </a:solidFill>
        </p:grpSpPr>
        <p:sp>
          <p:nvSpPr>
            <p:cNvPr id="494" name="任意多边形: 形状 493"/>
            <p:cNvSpPr/>
            <p:nvPr/>
          </p:nvSpPr>
          <p:spPr>
            <a:xfrm>
              <a:off x="2915574" y="2284195"/>
              <a:ext cx="128382" cy="288859"/>
            </a:xfrm>
            <a:custGeom>
              <a:avLst/>
              <a:gdLst>
                <a:gd name="connsiteX0" fmla="*/ 64191 w 128382"/>
                <a:gd name="connsiteY0" fmla="*/ 224669 h 288859"/>
                <a:gd name="connsiteX1" fmla="*/ 32096 w 128382"/>
                <a:gd name="connsiteY1" fmla="*/ 192573 h 288859"/>
                <a:gd name="connsiteX2" fmla="*/ 0 w 128382"/>
                <a:gd name="connsiteY2" fmla="*/ 192573 h 288859"/>
                <a:gd name="connsiteX3" fmla="*/ 48143 w 128382"/>
                <a:gd name="connsiteY3" fmla="*/ 254485 h 288859"/>
                <a:gd name="connsiteX4" fmla="*/ 48143 w 128382"/>
                <a:gd name="connsiteY4" fmla="*/ 288860 h 288859"/>
                <a:gd name="connsiteX5" fmla="*/ 80239 w 128382"/>
                <a:gd name="connsiteY5" fmla="*/ 288860 h 288859"/>
                <a:gd name="connsiteX6" fmla="*/ 80239 w 128382"/>
                <a:gd name="connsiteY6" fmla="*/ 256764 h 288859"/>
                <a:gd name="connsiteX7" fmla="*/ 128382 w 128382"/>
                <a:gd name="connsiteY7" fmla="*/ 256764 h 288859"/>
                <a:gd name="connsiteX8" fmla="*/ 128382 w 128382"/>
                <a:gd name="connsiteY8" fmla="*/ 192573 h 288859"/>
                <a:gd name="connsiteX9" fmla="*/ 64191 w 128382"/>
                <a:gd name="connsiteY9" fmla="*/ 128382 h 288859"/>
                <a:gd name="connsiteX10" fmla="*/ 32096 w 128382"/>
                <a:gd name="connsiteY10" fmla="*/ 96287 h 288859"/>
                <a:gd name="connsiteX11" fmla="*/ 32096 w 128382"/>
                <a:gd name="connsiteY11" fmla="*/ 64191 h 288859"/>
                <a:gd name="connsiteX12" fmla="*/ 64191 w 128382"/>
                <a:gd name="connsiteY12" fmla="*/ 64191 h 288859"/>
                <a:gd name="connsiteX13" fmla="*/ 96287 w 128382"/>
                <a:gd name="connsiteY13" fmla="*/ 96287 h 288859"/>
                <a:gd name="connsiteX14" fmla="*/ 128382 w 128382"/>
                <a:gd name="connsiteY14" fmla="*/ 96287 h 288859"/>
                <a:gd name="connsiteX15" fmla="*/ 80239 w 128382"/>
                <a:gd name="connsiteY15" fmla="*/ 34374 h 288859"/>
                <a:gd name="connsiteX16" fmla="*/ 80239 w 128382"/>
                <a:gd name="connsiteY16" fmla="*/ 0 h 288859"/>
                <a:gd name="connsiteX17" fmla="*/ 48143 w 128382"/>
                <a:gd name="connsiteY17" fmla="*/ 0 h 288859"/>
                <a:gd name="connsiteX18" fmla="*/ 48143 w 128382"/>
                <a:gd name="connsiteY18" fmla="*/ 32096 h 288859"/>
                <a:gd name="connsiteX19" fmla="*/ 0 w 128382"/>
                <a:gd name="connsiteY19" fmla="*/ 32096 h 288859"/>
                <a:gd name="connsiteX20" fmla="*/ 0 w 128382"/>
                <a:gd name="connsiteY20" fmla="*/ 96287 h 288859"/>
                <a:gd name="connsiteX21" fmla="*/ 64191 w 128382"/>
                <a:gd name="connsiteY21" fmla="*/ 160478 h 288859"/>
                <a:gd name="connsiteX22" fmla="*/ 96287 w 128382"/>
                <a:gd name="connsiteY22" fmla="*/ 192573 h 288859"/>
                <a:gd name="connsiteX23" fmla="*/ 96287 w 128382"/>
                <a:gd name="connsiteY23" fmla="*/ 224669 h 28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382" h="288859">
                  <a:moveTo>
                    <a:pt x="64191" y="224669"/>
                  </a:moveTo>
                  <a:cubicBezTo>
                    <a:pt x="46490" y="224669"/>
                    <a:pt x="32096" y="210274"/>
                    <a:pt x="32096" y="192573"/>
                  </a:cubicBezTo>
                  <a:lnTo>
                    <a:pt x="0" y="192573"/>
                  </a:lnTo>
                  <a:cubicBezTo>
                    <a:pt x="0" y="222390"/>
                    <a:pt x="20525" y="247312"/>
                    <a:pt x="48143" y="254485"/>
                  </a:cubicBezTo>
                  <a:lnTo>
                    <a:pt x="48143" y="288860"/>
                  </a:lnTo>
                  <a:lnTo>
                    <a:pt x="80239" y="288860"/>
                  </a:lnTo>
                  <a:lnTo>
                    <a:pt x="80239" y="256764"/>
                  </a:lnTo>
                  <a:lnTo>
                    <a:pt x="128382" y="256764"/>
                  </a:lnTo>
                  <a:lnTo>
                    <a:pt x="128382" y="192573"/>
                  </a:lnTo>
                  <a:cubicBezTo>
                    <a:pt x="128382" y="157172"/>
                    <a:pt x="99592" y="128382"/>
                    <a:pt x="64191" y="128382"/>
                  </a:cubicBezTo>
                  <a:cubicBezTo>
                    <a:pt x="46490" y="128382"/>
                    <a:pt x="32096" y="113987"/>
                    <a:pt x="32096" y="96287"/>
                  </a:cubicBezTo>
                  <a:lnTo>
                    <a:pt x="32096" y="64191"/>
                  </a:lnTo>
                  <a:lnTo>
                    <a:pt x="64191" y="64191"/>
                  </a:lnTo>
                  <a:cubicBezTo>
                    <a:pt x="81892" y="64191"/>
                    <a:pt x="96287" y="78586"/>
                    <a:pt x="96287" y="96287"/>
                  </a:cubicBezTo>
                  <a:lnTo>
                    <a:pt x="128382" y="96287"/>
                  </a:lnTo>
                  <a:cubicBezTo>
                    <a:pt x="128382" y="66470"/>
                    <a:pt x="107857" y="41548"/>
                    <a:pt x="80239" y="34374"/>
                  </a:cubicBezTo>
                  <a:lnTo>
                    <a:pt x="80239" y="0"/>
                  </a:lnTo>
                  <a:lnTo>
                    <a:pt x="48143" y="0"/>
                  </a:lnTo>
                  <a:lnTo>
                    <a:pt x="48143" y="32096"/>
                  </a:lnTo>
                  <a:lnTo>
                    <a:pt x="0" y="32096"/>
                  </a:lnTo>
                  <a:lnTo>
                    <a:pt x="0" y="96287"/>
                  </a:lnTo>
                  <a:cubicBezTo>
                    <a:pt x="0" y="131688"/>
                    <a:pt x="28790" y="160478"/>
                    <a:pt x="64191" y="160478"/>
                  </a:cubicBezTo>
                  <a:cubicBezTo>
                    <a:pt x="81892" y="160478"/>
                    <a:pt x="96287" y="174873"/>
                    <a:pt x="96287" y="192573"/>
                  </a:cubicBezTo>
                  <a:lnTo>
                    <a:pt x="96287" y="224669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5" name="任意多边形: 形状 494"/>
            <p:cNvSpPr/>
            <p:nvPr/>
          </p:nvSpPr>
          <p:spPr>
            <a:xfrm>
              <a:off x="3092099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6" name="任意多边形: 形状 495"/>
            <p:cNvSpPr/>
            <p:nvPr/>
          </p:nvSpPr>
          <p:spPr>
            <a:xfrm>
              <a:off x="2835335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7" name="任意多边形: 形状 496"/>
            <p:cNvSpPr/>
            <p:nvPr/>
          </p:nvSpPr>
          <p:spPr>
            <a:xfrm>
              <a:off x="3060004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8" name="任意多边形: 形状 497"/>
            <p:cNvSpPr/>
            <p:nvPr/>
          </p:nvSpPr>
          <p:spPr>
            <a:xfrm>
              <a:off x="2995813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99" name="任意多边形: 形状 498"/>
            <p:cNvSpPr/>
            <p:nvPr/>
          </p:nvSpPr>
          <p:spPr>
            <a:xfrm>
              <a:off x="2899526" y="2669342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0" name="任意多边形: 形状 499"/>
            <p:cNvSpPr/>
            <p:nvPr/>
          </p:nvSpPr>
          <p:spPr>
            <a:xfrm>
              <a:off x="2899526" y="2733533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1" name="任意多边形: 形状 500"/>
            <p:cNvSpPr/>
            <p:nvPr/>
          </p:nvSpPr>
          <p:spPr>
            <a:xfrm>
              <a:off x="2899526" y="2797724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2" name="任意多边形: 形状 501"/>
            <p:cNvSpPr/>
            <p:nvPr/>
          </p:nvSpPr>
          <p:spPr>
            <a:xfrm>
              <a:off x="2899526" y="2861915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3" name="任意多边形: 形状 502"/>
            <p:cNvSpPr/>
            <p:nvPr/>
          </p:nvSpPr>
          <p:spPr>
            <a:xfrm>
              <a:off x="2193425" y="2220004"/>
              <a:ext cx="994960" cy="994961"/>
            </a:xfrm>
            <a:custGeom>
              <a:avLst/>
              <a:gdLst>
                <a:gd name="connsiteX0" fmla="*/ 994961 w 994960"/>
                <a:gd name="connsiteY0" fmla="*/ 208621 h 994961"/>
                <a:gd name="connsiteX1" fmla="*/ 786340 w 994960"/>
                <a:gd name="connsiteY1" fmla="*/ 0 h 994961"/>
                <a:gd name="connsiteX2" fmla="*/ 636149 w 994960"/>
                <a:gd name="connsiteY2" fmla="*/ 64191 h 994961"/>
                <a:gd name="connsiteX3" fmla="*/ 394550 w 994960"/>
                <a:gd name="connsiteY3" fmla="*/ 64191 h 994961"/>
                <a:gd name="connsiteX4" fmla="*/ 192573 w 994960"/>
                <a:gd name="connsiteY4" fmla="*/ 266168 h 994961"/>
                <a:gd name="connsiteX5" fmla="*/ 192573 w 994960"/>
                <a:gd name="connsiteY5" fmla="*/ 706102 h 994961"/>
                <a:gd name="connsiteX6" fmla="*/ 80239 w 994960"/>
                <a:gd name="connsiteY6" fmla="*/ 706102 h 994961"/>
                <a:gd name="connsiteX7" fmla="*/ 0 w 994960"/>
                <a:gd name="connsiteY7" fmla="*/ 786341 h 994961"/>
                <a:gd name="connsiteX8" fmla="*/ 0 w 994960"/>
                <a:gd name="connsiteY8" fmla="*/ 850532 h 994961"/>
                <a:gd name="connsiteX9" fmla="*/ 80239 w 994960"/>
                <a:gd name="connsiteY9" fmla="*/ 930770 h 994961"/>
                <a:gd name="connsiteX10" fmla="*/ 192573 w 994960"/>
                <a:gd name="connsiteY10" fmla="*/ 930770 h 994961"/>
                <a:gd name="connsiteX11" fmla="*/ 192573 w 994960"/>
                <a:gd name="connsiteY11" fmla="*/ 994962 h 994961"/>
                <a:gd name="connsiteX12" fmla="*/ 962865 w 994960"/>
                <a:gd name="connsiteY12" fmla="*/ 994962 h 994961"/>
                <a:gd name="connsiteX13" fmla="*/ 962865 w 994960"/>
                <a:gd name="connsiteY13" fmla="*/ 319286 h 994961"/>
                <a:gd name="connsiteX14" fmla="*/ 994961 w 994960"/>
                <a:gd name="connsiteY14" fmla="*/ 208621 h 994961"/>
                <a:gd name="connsiteX15" fmla="*/ 786340 w 994960"/>
                <a:gd name="connsiteY15" fmla="*/ 32096 h 994961"/>
                <a:gd name="connsiteX16" fmla="*/ 962865 w 994960"/>
                <a:gd name="connsiteY16" fmla="*/ 208621 h 994961"/>
                <a:gd name="connsiteX17" fmla="*/ 786340 w 994960"/>
                <a:gd name="connsiteY17" fmla="*/ 385146 h 994961"/>
                <a:gd name="connsiteX18" fmla="*/ 609815 w 994960"/>
                <a:gd name="connsiteY18" fmla="*/ 208621 h 994961"/>
                <a:gd name="connsiteX19" fmla="*/ 786340 w 994960"/>
                <a:gd name="connsiteY19" fmla="*/ 32096 h 994961"/>
                <a:gd name="connsiteX20" fmla="*/ 385146 w 994960"/>
                <a:gd name="connsiteY20" fmla="*/ 118978 h 994961"/>
                <a:gd name="connsiteX21" fmla="*/ 385146 w 994960"/>
                <a:gd name="connsiteY21" fmla="*/ 256764 h 994961"/>
                <a:gd name="connsiteX22" fmla="*/ 247360 w 994960"/>
                <a:gd name="connsiteY22" fmla="*/ 256764 h 994961"/>
                <a:gd name="connsiteX23" fmla="*/ 718362 w 994960"/>
                <a:gd name="connsiteY23" fmla="*/ 818436 h 994961"/>
                <a:gd name="connsiteX24" fmla="*/ 674006 w 994960"/>
                <a:gd name="connsiteY24" fmla="*/ 840614 h 994961"/>
                <a:gd name="connsiteX25" fmla="*/ 674006 w 994960"/>
                <a:gd name="connsiteY25" fmla="*/ 796258 h 994961"/>
                <a:gd name="connsiteX26" fmla="*/ 641910 w 994960"/>
                <a:gd name="connsiteY26" fmla="*/ 856662 h 994961"/>
                <a:gd name="connsiteX27" fmla="*/ 567160 w 994960"/>
                <a:gd name="connsiteY27" fmla="*/ 894037 h 994961"/>
                <a:gd name="connsiteX28" fmla="*/ 548849 w 994960"/>
                <a:gd name="connsiteY28" fmla="*/ 866547 h 994961"/>
                <a:gd name="connsiteX29" fmla="*/ 580961 w 994960"/>
                <a:gd name="connsiteY29" fmla="*/ 818356 h 994961"/>
                <a:gd name="connsiteX30" fmla="*/ 548865 w 994960"/>
                <a:gd name="connsiteY30" fmla="*/ 770261 h 994961"/>
                <a:gd name="connsiteX31" fmla="*/ 567160 w 994960"/>
                <a:gd name="connsiteY31" fmla="*/ 742851 h 994961"/>
                <a:gd name="connsiteX32" fmla="*/ 641910 w 994960"/>
                <a:gd name="connsiteY32" fmla="*/ 780210 h 994961"/>
                <a:gd name="connsiteX33" fmla="*/ 224669 w 994960"/>
                <a:gd name="connsiteY33" fmla="*/ 898675 h 994961"/>
                <a:gd name="connsiteX34" fmla="*/ 192573 w 994960"/>
                <a:gd name="connsiteY34" fmla="*/ 898675 h 994961"/>
                <a:gd name="connsiteX35" fmla="*/ 192573 w 994960"/>
                <a:gd name="connsiteY35" fmla="*/ 738197 h 994961"/>
                <a:gd name="connsiteX36" fmla="*/ 224669 w 994960"/>
                <a:gd name="connsiteY36" fmla="*/ 738197 h 994961"/>
                <a:gd name="connsiteX37" fmla="*/ 256764 w 994960"/>
                <a:gd name="connsiteY37" fmla="*/ 834484 h 994961"/>
                <a:gd name="connsiteX38" fmla="*/ 531646 w 994960"/>
                <a:gd name="connsiteY38" fmla="*/ 834484 h 994961"/>
                <a:gd name="connsiteX39" fmla="*/ 510302 w 994960"/>
                <a:gd name="connsiteY39" fmla="*/ 866547 h 994961"/>
                <a:gd name="connsiteX40" fmla="*/ 531710 w 994960"/>
                <a:gd name="connsiteY40" fmla="*/ 898675 h 994961"/>
                <a:gd name="connsiteX41" fmla="*/ 256764 w 994960"/>
                <a:gd name="connsiteY41" fmla="*/ 898675 h 994961"/>
                <a:gd name="connsiteX42" fmla="*/ 531726 w 994960"/>
                <a:gd name="connsiteY42" fmla="*/ 802388 h 994961"/>
                <a:gd name="connsiteX43" fmla="*/ 256764 w 994960"/>
                <a:gd name="connsiteY43" fmla="*/ 802388 h 994961"/>
                <a:gd name="connsiteX44" fmla="*/ 256764 w 994960"/>
                <a:gd name="connsiteY44" fmla="*/ 738197 h 994961"/>
                <a:gd name="connsiteX45" fmla="*/ 531662 w 994960"/>
                <a:gd name="connsiteY45" fmla="*/ 738197 h 994961"/>
                <a:gd name="connsiteX46" fmla="*/ 510286 w 994960"/>
                <a:gd name="connsiteY46" fmla="*/ 770245 h 994961"/>
                <a:gd name="connsiteX47" fmla="*/ 32096 w 994960"/>
                <a:gd name="connsiteY47" fmla="*/ 850532 h 994961"/>
                <a:gd name="connsiteX48" fmla="*/ 32096 w 994960"/>
                <a:gd name="connsiteY48" fmla="*/ 786341 h 994961"/>
                <a:gd name="connsiteX49" fmla="*/ 80239 w 994960"/>
                <a:gd name="connsiteY49" fmla="*/ 738197 h 994961"/>
                <a:gd name="connsiteX50" fmla="*/ 160478 w 994960"/>
                <a:gd name="connsiteY50" fmla="*/ 738197 h 994961"/>
                <a:gd name="connsiteX51" fmla="*/ 160478 w 994960"/>
                <a:gd name="connsiteY51" fmla="*/ 898675 h 994961"/>
                <a:gd name="connsiteX52" fmla="*/ 80239 w 994960"/>
                <a:gd name="connsiteY52" fmla="*/ 898675 h 994961"/>
                <a:gd name="connsiteX53" fmla="*/ 32096 w 994960"/>
                <a:gd name="connsiteY53" fmla="*/ 850532 h 994961"/>
                <a:gd name="connsiteX54" fmla="*/ 224669 w 994960"/>
                <a:gd name="connsiteY54" fmla="*/ 962866 h 994961"/>
                <a:gd name="connsiteX55" fmla="*/ 224669 w 994960"/>
                <a:gd name="connsiteY55" fmla="*/ 930770 h 994961"/>
                <a:gd name="connsiteX56" fmla="*/ 565459 w 994960"/>
                <a:gd name="connsiteY56" fmla="*/ 930770 h 994961"/>
                <a:gd name="connsiteX57" fmla="*/ 790127 w 994960"/>
                <a:gd name="connsiteY57" fmla="*/ 818436 h 994961"/>
                <a:gd name="connsiteX58" fmla="*/ 565459 w 994960"/>
                <a:gd name="connsiteY58" fmla="*/ 706102 h 994961"/>
                <a:gd name="connsiteX59" fmla="*/ 224669 w 994960"/>
                <a:gd name="connsiteY59" fmla="*/ 706102 h 994961"/>
                <a:gd name="connsiteX60" fmla="*/ 224669 w 994960"/>
                <a:gd name="connsiteY60" fmla="*/ 288860 h 994961"/>
                <a:gd name="connsiteX61" fmla="*/ 417242 w 994960"/>
                <a:gd name="connsiteY61" fmla="*/ 288860 h 994961"/>
                <a:gd name="connsiteX62" fmla="*/ 417242 w 994960"/>
                <a:gd name="connsiteY62" fmla="*/ 96287 h 994961"/>
                <a:gd name="connsiteX63" fmla="*/ 610826 w 994960"/>
                <a:gd name="connsiteY63" fmla="*/ 96287 h 994961"/>
                <a:gd name="connsiteX64" fmla="*/ 577719 w 994960"/>
                <a:gd name="connsiteY64" fmla="*/ 208621 h 994961"/>
                <a:gd name="connsiteX65" fmla="*/ 643820 w 994960"/>
                <a:gd name="connsiteY65" fmla="*/ 360545 h 994961"/>
                <a:gd name="connsiteX66" fmla="*/ 561671 w 994960"/>
                <a:gd name="connsiteY66" fmla="*/ 442694 h 994961"/>
                <a:gd name="connsiteX67" fmla="*/ 465866 w 994960"/>
                <a:gd name="connsiteY67" fmla="*/ 346889 h 994961"/>
                <a:gd name="connsiteX68" fmla="*/ 256764 w 994960"/>
                <a:gd name="connsiteY68" fmla="*/ 538563 h 994961"/>
                <a:gd name="connsiteX69" fmla="*/ 256764 w 994960"/>
                <a:gd name="connsiteY69" fmla="*/ 674006 h 994961"/>
                <a:gd name="connsiteX70" fmla="*/ 674006 w 994960"/>
                <a:gd name="connsiteY70" fmla="*/ 674006 h 994961"/>
                <a:gd name="connsiteX71" fmla="*/ 674006 w 994960"/>
                <a:gd name="connsiteY71" fmla="*/ 384135 h 994961"/>
                <a:gd name="connsiteX72" fmla="*/ 786340 w 994960"/>
                <a:gd name="connsiteY72" fmla="*/ 417242 h 994961"/>
                <a:gd name="connsiteX73" fmla="*/ 930770 w 994960"/>
                <a:gd name="connsiteY73" fmla="*/ 358812 h 994961"/>
                <a:gd name="connsiteX74" fmla="*/ 930770 w 994960"/>
                <a:gd name="connsiteY74" fmla="*/ 962866 h 994961"/>
                <a:gd name="connsiteX75" fmla="*/ 288860 w 994960"/>
                <a:gd name="connsiteY75" fmla="*/ 641911 h 994961"/>
                <a:gd name="connsiteX76" fmla="*/ 288860 w 994960"/>
                <a:gd name="connsiteY76" fmla="*/ 552685 h 994961"/>
                <a:gd name="connsiteX77" fmla="*/ 353051 w 994960"/>
                <a:gd name="connsiteY77" fmla="*/ 493838 h 994961"/>
                <a:gd name="connsiteX78" fmla="*/ 353051 w 994960"/>
                <a:gd name="connsiteY78" fmla="*/ 641911 h 994961"/>
                <a:gd name="connsiteX79" fmla="*/ 385146 w 994960"/>
                <a:gd name="connsiteY79" fmla="*/ 464422 h 994961"/>
                <a:gd name="connsiteX80" fmla="*/ 449337 w 994960"/>
                <a:gd name="connsiteY80" fmla="*/ 405575 h 994961"/>
                <a:gd name="connsiteX81" fmla="*/ 449337 w 994960"/>
                <a:gd name="connsiteY81" fmla="*/ 641911 h 994961"/>
                <a:gd name="connsiteX82" fmla="*/ 385146 w 994960"/>
                <a:gd name="connsiteY82" fmla="*/ 641911 h 994961"/>
                <a:gd name="connsiteX83" fmla="*/ 481433 w 994960"/>
                <a:gd name="connsiteY83" fmla="*/ 407838 h 994961"/>
                <a:gd name="connsiteX84" fmla="*/ 545624 w 994960"/>
                <a:gd name="connsiteY84" fmla="*/ 472029 h 994961"/>
                <a:gd name="connsiteX85" fmla="*/ 545624 w 994960"/>
                <a:gd name="connsiteY85" fmla="*/ 641911 h 994961"/>
                <a:gd name="connsiteX86" fmla="*/ 481433 w 994960"/>
                <a:gd name="connsiteY86" fmla="*/ 641911 h 994961"/>
                <a:gd name="connsiteX87" fmla="*/ 577719 w 994960"/>
                <a:gd name="connsiteY87" fmla="*/ 472029 h 994961"/>
                <a:gd name="connsiteX88" fmla="*/ 641910 w 994960"/>
                <a:gd name="connsiteY88" fmla="*/ 407838 h 994961"/>
                <a:gd name="connsiteX89" fmla="*/ 641910 w 994960"/>
                <a:gd name="connsiteY89" fmla="*/ 641911 h 994961"/>
                <a:gd name="connsiteX90" fmla="*/ 577719 w 994960"/>
                <a:gd name="connsiteY90" fmla="*/ 641911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994960" h="994961">
                  <a:moveTo>
                    <a:pt x="994961" y="208621"/>
                  </a:moveTo>
                  <a:cubicBezTo>
                    <a:pt x="994961" y="93591"/>
                    <a:pt x="901370" y="0"/>
                    <a:pt x="786340" y="0"/>
                  </a:cubicBezTo>
                  <a:cubicBezTo>
                    <a:pt x="727364" y="0"/>
                    <a:pt x="674134" y="24714"/>
                    <a:pt x="636149" y="64191"/>
                  </a:cubicBezTo>
                  <a:lnTo>
                    <a:pt x="394550" y="64191"/>
                  </a:lnTo>
                  <a:lnTo>
                    <a:pt x="192573" y="266168"/>
                  </a:lnTo>
                  <a:lnTo>
                    <a:pt x="192573" y="706102"/>
                  </a:lnTo>
                  <a:lnTo>
                    <a:pt x="80239" y="706102"/>
                  </a:lnTo>
                  <a:cubicBezTo>
                    <a:pt x="35995" y="706102"/>
                    <a:pt x="0" y="742097"/>
                    <a:pt x="0" y="786341"/>
                  </a:cubicBezTo>
                  <a:lnTo>
                    <a:pt x="0" y="850532"/>
                  </a:lnTo>
                  <a:cubicBezTo>
                    <a:pt x="0" y="894775"/>
                    <a:pt x="35995" y="930770"/>
                    <a:pt x="80239" y="930770"/>
                  </a:cubicBezTo>
                  <a:lnTo>
                    <a:pt x="192573" y="930770"/>
                  </a:lnTo>
                  <a:lnTo>
                    <a:pt x="192573" y="994962"/>
                  </a:lnTo>
                  <a:lnTo>
                    <a:pt x="962865" y="994962"/>
                  </a:lnTo>
                  <a:lnTo>
                    <a:pt x="962865" y="319286"/>
                  </a:lnTo>
                  <a:cubicBezTo>
                    <a:pt x="983085" y="287175"/>
                    <a:pt x="994961" y="249302"/>
                    <a:pt x="994961" y="208621"/>
                  </a:cubicBezTo>
                  <a:close/>
                  <a:moveTo>
                    <a:pt x="786340" y="32096"/>
                  </a:moveTo>
                  <a:cubicBezTo>
                    <a:pt x="883669" y="32096"/>
                    <a:pt x="962865" y="111291"/>
                    <a:pt x="962865" y="208621"/>
                  </a:cubicBezTo>
                  <a:cubicBezTo>
                    <a:pt x="962865" y="305951"/>
                    <a:pt x="883669" y="385146"/>
                    <a:pt x="786340" y="385146"/>
                  </a:cubicBezTo>
                  <a:cubicBezTo>
                    <a:pt x="689010" y="385146"/>
                    <a:pt x="609815" y="305951"/>
                    <a:pt x="609815" y="208621"/>
                  </a:cubicBezTo>
                  <a:cubicBezTo>
                    <a:pt x="609815" y="111291"/>
                    <a:pt x="689010" y="32096"/>
                    <a:pt x="786340" y="32096"/>
                  </a:cubicBezTo>
                  <a:close/>
                  <a:moveTo>
                    <a:pt x="385146" y="118978"/>
                  </a:moveTo>
                  <a:lnTo>
                    <a:pt x="385146" y="256764"/>
                  </a:lnTo>
                  <a:lnTo>
                    <a:pt x="247360" y="256764"/>
                  </a:lnTo>
                  <a:close/>
                  <a:moveTo>
                    <a:pt x="718362" y="818436"/>
                  </a:moveTo>
                  <a:lnTo>
                    <a:pt x="674006" y="840614"/>
                  </a:lnTo>
                  <a:lnTo>
                    <a:pt x="674006" y="796258"/>
                  </a:lnTo>
                  <a:close/>
                  <a:moveTo>
                    <a:pt x="641910" y="856662"/>
                  </a:moveTo>
                  <a:lnTo>
                    <a:pt x="567160" y="894037"/>
                  </a:lnTo>
                  <a:lnTo>
                    <a:pt x="548849" y="866547"/>
                  </a:lnTo>
                  <a:lnTo>
                    <a:pt x="580961" y="818356"/>
                  </a:lnTo>
                  <a:lnTo>
                    <a:pt x="548865" y="770261"/>
                  </a:lnTo>
                  <a:lnTo>
                    <a:pt x="567160" y="742851"/>
                  </a:lnTo>
                  <a:lnTo>
                    <a:pt x="641910" y="780210"/>
                  </a:lnTo>
                  <a:close/>
                  <a:moveTo>
                    <a:pt x="224669" y="898675"/>
                  </a:moveTo>
                  <a:lnTo>
                    <a:pt x="192573" y="898675"/>
                  </a:lnTo>
                  <a:lnTo>
                    <a:pt x="192573" y="738197"/>
                  </a:lnTo>
                  <a:lnTo>
                    <a:pt x="224669" y="738197"/>
                  </a:lnTo>
                  <a:close/>
                  <a:moveTo>
                    <a:pt x="256764" y="834484"/>
                  </a:moveTo>
                  <a:lnTo>
                    <a:pt x="531646" y="834484"/>
                  </a:lnTo>
                  <a:lnTo>
                    <a:pt x="510302" y="866547"/>
                  </a:lnTo>
                  <a:lnTo>
                    <a:pt x="531710" y="898675"/>
                  </a:lnTo>
                  <a:lnTo>
                    <a:pt x="256764" y="898675"/>
                  </a:lnTo>
                  <a:close/>
                  <a:moveTo>
                    <a:pt x="531726" y="802388"/>
                  </a:moveTo>
                  <a:lnTo>
                    <a:pt x="256764" y="802388"/>
                  </a:lnTo>
                  <a:lnTo>
                    <a:pt x="256764" y="738197"/>
                  </a:lnTo>
                  <a:lnTo>
                    <a:pt x="531662" y="738197"/>
                  </a:lnTo>
                  <a:lnTo>
                    <a:pt x="510286" y="770245"/>
                  </a:lnTo>
                  <a:close/>
                  <a:moveTo>
                    <a:pt x="32096" y="850532"/>
                  </a:moveTo>
                  <a:lnTo>
                    <a:pt x="32096" y="786341"/>
                  </a:lnTo>
                  <a:cubicBezTo>
                    <a:pt x="32096" y="759798"/>
                    <a:pt x="53696" y="738197"/>
                    <a:pt x="80239" y="738197"/>
                  </a:cubicBezTo>
                  <a:lnTo>
                    <a:pt x="160478" y="738197"/>
                  </a:lnTo>
                  <a:lnTo>
                    <a:pt x="160478" y="898675"/>
                  </a:lnTo>
                  <a:lnTo>
                    <a:pt x="80239" y="898675"/>
                  </a:lnTo>
                  <a:cubicBezTo>
                    <a:pt x="53696" y="898675"/>
                    <a:pt x="32096" y="877075"/>
                    <a:pt x="32096" y="850532"/>
                  </a:cubicBezTo>
                  <a:close/>
                  <a:moveTo>
                    <a:pt x="224669" y="962866"/>
                  </a:moveTo>
                  <a:lnTo>
                    <a:pt x="224669" y="930770"/>
                  </a:lnTo>
                  <a:lnTo>
                    <a:pt x="565459" y="930770"/>
                  </a:lnTo>
                  <a:lnTo>
                    <a:pt x="790127" y="818436"/>
                  </a:lnTo>
                  <a:lnTo>
                    <a:pt x="565459" y="706102"/>
                  </a:lnTo>
                  <a:lnTo>
                    <a:pt x="224669" y="706102"/>
                  </a:lnTo>
                  <a:lnTo>
                    <a:pt x="224669" y="288860"/>
                  </a:lnTo>
                  <a:lnTo>
                    <a:pt x="417242" y="288860"/>
                  </a:lnTo>
                  <a:lnTo>
                    <a:pt x="417242" y="96287"/>
                  </a:lnTo>
                  <a:lnTo>
                    <a:pt x="610826" y="96287"/>
                  </a:lnTo>
                  <a:cubicBezTo>
                    <a:pt x="589980" y="128751"/>
                    <a:pt x="577719" y="167250"/>
                    <a:pt x="577719" y="208621"/>
                  </a:cubicBezTo>
                  <a:cubicBezTo>
                    <a:pt x="577719" y="268527"/>
                    <a:pt x="603251" y="322464"/>
                    <a:pt x="643820" y="360545"/>
                  </a:cubicBezTo>
                  <a:lnTo>
                    <a:pt x="561671" y="442694"/>
                  </a:lnTo>
                  <a:lnTo>
                    <a:pt x="465866" y="346889"/>
                  </a:lnTo>
                  <a:lnTo>
                    <a:pt x="256764" y="538563"/>
                  </a:lnTo>
                  <a:lnTo>
                    <a:pt x="256764" y="674006"/>
                  </a:lnTo>
                  <a:lnTo>
                    <a:pt x="674006" y="674006"/>
                  </a:lnTo>
                  <a:lnTo>
                    <a:pt x="674006" y="384135"/>
                  </a:lnTo>
                  <a:cubicBezTo>
                    <a:pt x="706470" y="404981"/>
                    <a:pt x="744969" y="417242"/>
                    <a:pt x="786340" y="417242"/>
                  </a:cubicBezTo>
                  <a:cubicBezTo>
                    <a:pt x="842395" y="417242"/>
                    <a:pt x="893250" y="394903"/>
                    <a:pt x="930770" y="358812"/>
                  </a:cubicBezTo>
                  <a:lnTo>
                    <a:pt x="930770" y="962866"/>
                  </a:lnTo>
                  <a:close/>
                  <a:moveTo>
                    <a:pt x="288860" y="641911"/>
                  </a:moveTo>
                  <a:lnTo>
                    <a:pt x="288860" y="552685"/>
                  </a:lnTo>
                  <a:lnTo>
                    <a:pt x="353051" y="493838"/>
                  </a:lnTo>
                  <a:lnTo>
                    <a:pt x="353051" y="641911"/>
                  </a:lnTo>
                  <a:close/>
                  <a:moveTo>
                    <a:pt x="385146" y="464422"/>
                  </a:moveTo>
                  <a:lnTo>
                    <a:pt x="449337" y="405575"/>
                  </a:lnTo>
                  <a:lnTo>
                    <a:pt x="449337" y="641911"/>
                  </a:lnTo>
                  <a:lnTo>
                    <a:pt x="385146" y="641911"/>
                  </a:lnTo>
                  <a:close/>
                  <a:moveTo>
                    <a:pt x="481433" y="407838"/>
                  </a:moveTo>
                  <a:lnTo>
                    <a:pt x="545624" y="472029"/>
                  </a:lnTo>
                  <a:lnTo>
                    <a:pt x="545624" y="641911"/>
                  </a:lnTo>
                  <a:lnTo>
                    <a:pt x="481433" y="641911"/>
                  </a:lnTo>
                  <a:close/>
                  <a:moveTo>
                    <a:pt x="577719" y="472029"/>
                  </a:moveTo>
                  <a:lnTo>
                    <a:pt x="641910" y="407838"/>
                  </a:lnTo>
                  <a:lnTo>
                    <a:pt x="641910" y="641911"/>
                  </a:lnTo>
                  <a:lnTo>
                    <a:pt x="577719" y="641911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4" name="任意多边形: 形状 503"/>
            <p:cNvSpPr/>
            <p:nvPr/>
          </p:nvSpPr>
          <p:spPr>
            <a:xfrm>
              <a:off x="2450189" y="254096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5" name="任意多边形: 形状 504"/>
            <p:cNvSpPr/>
            <p:nvPr/>
          </p:nvSpPr>
          <p:spPr>
            <a:xfrm>
              <a:off x="2450189" y="2605151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6" name="任意多边形: 形状 505"/>
            <p:cNvSpPr/>
            <p:nvPr/>
          </p:nvSpPr>
          <p:spPr>
            <a:xfrm>
              <a:off x="2450189" y="266934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507" name="图形 64"/>
          <p:cNvGrpSpPr/>
          <p:nvPr/>
        </p:nvGrpSpPr>
        <p:grpSpPr>
          <a:xfrm>
            <a:off x="868993" y="1750568"/>
            <a:ext cx="558176" cy="558174"/>
            <a:chOff x="10614601" y="4081874"/>
            <a:chExt cx="845429" cy="845429"/>
          </a:xfrm>
          <a:solidFill>
            <a:srgbClr val="01C48C"/>
          </a:solidFill>
        </p:grpSpPr>
        <p:sp>
          <p:nvSpPr>
            <p:cNvPr id="508" name="任意多边形: 形状 507"/>
            <p:cNvSpPr/>
            <p:nvPr/>
          </p:nvSpPr>
          <p:spPr>
            <a:xfrm>
              <a:off x="10699143" y="4081874"/>
              <a:ext cx="676343" cy="197266"/>
            </a:xfrm>
            <a:custGeom>
              <a:avLst/>
              <a:gdLst>
                <a:gd name="connsiteX0" fmla="*/ 0 w 676343"/>
                <a:gd name="connsiteY0" fmla="*/ 56362 h 197266"/>
                <a:gd name="connsiteX1" fmla="*/ 0 w 676343"/>
                <a:gd name="connsiteY1" fmla="*/ 197267 h 197266"/>
                <a:gd name="connsiteX2" fmla="*/ 28181 w 676343"/>
                <a:gd name="connsiteY2" fmla="*/ 197267 h 197266"/>
                <a:gd name="connsiteX3" fmla="*/ 28181 w 676343"/>
                <a:gd name="connsiteY3" fmla="*/ 56362 h 197266"/>
                <a:gd name="connsiteX4" fmla="*/ 56362 w 676343"/>
                <a:gd name="connsiteY4" fmla="*/ 28181 h 197266"/>
                <a:gd name="connsiteX5" fmla="*/ 619981 w 676343"/>
                <a:gd name="connsiteY5" fmla="*/ 28181 h 197266"/>
                <a:gd name="connsiteX6" fmla="*/ 648162 w 676343"/>
                <a:gd name="connsiteY6" fmla="*/ 56362 h 197266"/>
                <a:gd name="connsiteX7" fmla="*/ 676343 w 676343"/>
                <a:gd name="connsiteY7" fmla="*/ 56362 h 197266"/>
                <a:gd name="connsiteX8" fmla="*/ 619981 w 676343"/>
                <a:gd name="connsiteY8" fmla="*/ 0 h 197266"/>
                <a:gd name="connsiteX9" fmla="*/ 56362 w 676343"/>
                <a:gd name="connsiteY9" fmla="*/ 0 h 197266"/>
                <a:gd name="connsiteX10" fmla="*/ 0 w 676343"/>
                <a:gd name="connsiteY10" fmla="*/ 56362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76343" h="197266">
                  <a:moveTo>
                    <a:pt x="0" y="56362"/>
                  </a:moveTo>
                  <a:lnTo>
                    <a:pt x="0" y="197267"/>
                  </a:lnTo>
                  <a:lnTo>
                    <a:pt x="28181" y="197267"/>
                  </a:lnTo>
                  <a:lnTo>
                    <a:pt x="28181" y="56362"/>
                  </a:lnTo>
                  <a:cubicBezTo>
                    <a:pt x="28181" y="40795"/>
                    <a:pt x="40795" y="28181"/>
                    <a:pt x="56362" y="28181"/>
                  </a:cubicBezTo>
                  <a:lnTo>
                    <a:pt x="619981" y="28181"/>
                  </a:lnTo>
                  <a:cubicBezTo>
                    <a:pt x="635548" y="28181"/>
                    <a:pt x="648162" y="40795"/>
                    <a:pt x="648162" y="56362"/>
                  </a:cubicBezTo>
                  <a:lnTo>
                    <a:pt x="676343" y="56362"/>
                  </a:lnTo>
                  <a:cubicBezTo>
                    <a:pt x="676343" y="25236"/>
                    <a:pt x="651108" y="0"/>
                    <a:pt x="619981" y="0"/>
                  </a:cubicBezTo>
                  <a:lnTo>
                    <a:pt x="56362" y="0"/>
                  </a:lnTo>
                  <a:cubicBezTo>
                    <a:pt x="25236" y="0"/>
                    <a:pt x="0" y="25236"/>
                    <a:pt x="0" y="56362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09" name="任意多边形: 形状 508"/>
            <p:cNvSpPr/>
            <p:nvPr/>
          </p:nvSpPr>
          <p:spPr>
            <a:xfrm>
              <a:off x="10614601" y="4532769"/>
              <a:ext cx="760886" cy="394533"/>
            </a:xfrm>
            <a:custGeom>
              <a:avLst/>
              <a:gdLst>
                <a:gd name="connsiteX0" fmla="*/ 56362 w 760886"/>
                <a:gd name="connsiteY0" fmla="*/ 394534 h 394533"/>
                <a:gd name="connsiteX1" fmla="*/ 704524 w 760886"/>
                <a:gd name="connsiteY1" fmla="*/ 394534 h 394533"/>
                <a:gd name="connsiteX2" fmla="*/ 760886 w 760886"/>
                <a:gd name="connsiteY2" fmla="*/ 338172 h 394533"/>
                <a:gd name="connsiteX3" fmla="*/ 760886 w 760886"/>
                <a:gd name="connsiteY3" fmla="*/ 281810 h 394533"/>
                <a:gd name="connsiteX4" fmla="*/ 732705 w 760886"/>
                <a:gd name="connsiteY4" fmla="*/ 281810 h 394533"/>
                <a:gd name="connsiteX5" fmla="*/ 732705 w 760886"/>
                <a:gd name="connsiteY5" fmla="*/ 338172 h 394533"/>
                <a:gd name="connsiteX6" fmla="*/ 704524 w 760886"/>
                <a:gd name="connsiteY6" fmla="*/ 366353 h 394533"/>
                <a:gd name="connsiteX7" fmla="*/ 676343 w 760886"/>
                <a:gd name="connsiteY7" fmla="*/ 338172 h 394533"/>
                <a:gd name="connsiteX8" fmla="*/ 676343 w 760886"/>
                <a:gd name="connsiteY8" fmla="*/ 295900 h 394533"/>
                <a:gd name="connsiteX9" fmla="*/ 662253 w 760886"/>
                <a:gd name="connsiteY9" fmla="*/ 281810 h 394533"/>
                <a:gd name="connsiteX10" fmla="*/ 112724 w 760886"/>
                <a:gd name="connsiteY10" fmla="*/ 281810 h 394533"/>
                <a:gd name="connsiteX11" fmla="*/ 112724 w 760886"/>
                <a:gd name="connsiteY11" fmla="*/ 0 h 394533"/>
                <a:gd name="connsiteX12" fmla="*/ 84543 w 760886"/>
                <a:gd name="connsiteY12" fmla="*/ 0 h 394533"/>
                <a:gd name="connsiteX13" fmla="*/ 84543 w 760886"/>
                <a:gd name="connsiteY13" fmla="*/ 281810 h 394533"/>
                <a:gd name="connsiteX14" fmla="*/ 14090 w 760886"/>
                <a:gd name="connsiteY14" fmla="*/ 281810 h 394533"/>
                <a:gd name="connsiteX15" fmla="*/ 0 w 760886"/>
                <a:gd name="connsiteY15" fmla="*/ 295900 h 394533"/>
                <a:gd name="connsiteX16" fmla="*/ 0 w 760886"/>
                <a:gd name="connsiteY16" fmla="*/ 338172 h 394533"/>
                <a:gd name="connsiteX17" fmla="*/ 56362 w 760886"/>
                <a:gd name="connsiteY17" fmla="*/ 394534 h 394533"/>
                <a:gd name="connsiteX18" fmla="*/ 28181 w 760886"/>
                <a:gd name="connsiteY18" fmla="*/ 309991 h 394533"/>
                <a:gd name="connsiteX19" fmla="*/ 648162 w 760886"/>
                <a:gd name="connsiteY19" fmla="*/ 309991 h 394533"/>
                <a:gd name="connsiteX20" fmla="*/ 648162 w 760886"/>
                <a:gd name="connsiteY20" fmla="*/ 338172 h 394533"/>
                <a:gd name="connsiteX21" fmla="*/ 655733 w 760886"/>
                <a:gd name="connsiteY21" fmla="*/ 366353 h 394533"/>
                <a:gd name="connsiteX22" fmla="*/ 56362 w 760886"/>
                <a:gd name="connsiteY22" fmla="*/ 366353 h 394533"/>
                <a:gd name="connsiteX23" fmla="*/ 28181 w 760886"/>
                <a:gd name="connsiteY23" fmla="*/ 338172 h 394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0886" h="394533">
                  <a:moveTo>
                    <a:pt x="56362" y="394534"/>
                  </a:moveTo>
                  <a:lnTo>
                    <a:pt x="704524" y="394534"/>
                  </a:lnTo>
                  <a:cubicBezTo>
                    <a:pt x="735650" y="394534"/>
                    <a:pt x="760886" y="369298"/>
                    <a:pt x="760886" y="338172"/>
                  </a:cubicBezTo>
                  <a:lnTo>
                    <a:pt x="760886" y="281810"/>
                  </a:lnTo>
                  <a:lnTo>
                    <a:pt x="732705" y="281810"/>
                  </a:lnTo>
                  <a:lnTo>
                    <a:pt x="732705" y="338172"/>
                  </a:lnTo>
                  <a:cubicBezTo>
                    <a:pt x="732705" y="353738"/>
                    <a:pt x="720091" y="366353"/>
                    <a:pt x="704524" y="366353"/>
                  </a:cubicBezTo>
                  <a:cubicBezTo>
                    <a:pt x="688958" y="366353"/>
                    <a:pt x="676343" y="353738"/>
                    <a:pt x="676343" y="338172"/>
                  </a:cubicBezTo>
                  <a:lnTo>
                    <a:pt x="676343" y="295900"/>
                  </a:lnTo>
                  <a:cubicBezTo>
                    <a:pt x="676343" y="288115"/>
                    <a:pt x="670038" y="281810"/>
                    <a:pt x="662253" y="281810"/>
                  </a:cubicBezTo>
                  <a:lnTo>
                    <a:pt x="112724" y="281810"/>
                  </a:lnTo>
                  <a:lnTo>
                    <a:pt x="112724" y="0"/>
                  </a:lnTo>
                  <a:lnTo>
                    <a:pt x="84543" y="0"/>
                  </a:lnTo>
                  <a:lnTo>
                    <a:pt x="84543" y="281810"/>
                  </a:lnTo>
                  <a:lnTo>
                    <a:pt x="14090" y="281810"/>
                  </a:lnTo>
                  <a:cubicBezTo>
                    <a:pt x="6305" y="281810"/>
                    <a:pt x="0" y="288115"/>
                    <a:pt x="0" y="295900"/>
                  </a:cubicBezTo>
                  <a:lnTo>
                    <a:pt x="0" y="338172"/>
                  </a:lnTo>
                  <a:cubicBezTo>
                    <a:pt x="0" y="369298"/>
                    <a:pt x="25236" y="394534"/>
                    <a:pt x="56362" y="394534"/>
                  </a:cubicBezTo>
                  <a:close/>
                  <a:moveTo>
                    <a:pt x="28181" y="309991"/>
                  </a:moveTo>
                  <a:lnTo>
                    <a:pt x="648162" y="309991"/>
                  </a:lnTo>
                  <a:lnTo>
                    <a:pt x="648162" y="338172"/>
                  </a:lnTo>
                  <a:cubicBezTo>
                    <a:pt x="648155" y="348073"/>
                    <a:pt x="650755" y="357793"/>
                    <a:pt x="655733" y="366353"/>
                  </a:cubicBezTo>
                  <a:lnTo>
                    <a:pt x="56362" y="366353"/>
                  </a:lnTo>
                  <a:cubicBezTo>
                    <a:pt x="40795" y="366353"/>
                    <a:pt x="28181" y="353738"/>
                    <a:pt x="28181" y="338172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0" name="任意多边形: 形状 509"/>
            <p:cNvSpPr/>
            <p:nvPr/>
          </p:nvSpPr>
          <p:spPr>
            <a:xfrm>
              <a:off x="10614601" y="4307321"/>
              <a:ext cx="309990" cy="197266"/>
            </a:xfrm>
            <a:custGeom>
              <a:avLst/>
              <a:gdLst>
                <a:gd name="connsiteX0" fmla="*/ 14090 w 309990"/>
                <a:gd name="connsiteY0" fmla="*/ 197267 h 197266"/>
                <a:gd name="connsiteX1" fmla="*/ 295900 w 309990"/>
                <a:gd name="connsiteY1" fmla="*/ 197267 h 197266"/>
                <a:gd name="connsiteX2" fmla="*/ 309991 w 309990"/>
                <a:gd name="connsiteY2" fmla="*/ 183176 h 197266"/>
                <a:gd name="connsiteX3" fmla="*/ 309991 w 309990"/>
                <a:gd name="connsiteY3" fmla="*/ 14090 h 197266"/>
                <a:gd name="connsiteX4" fmla="*/ 295900 w 309990"/>
                <a:gd name="connsiteY4" fmla="*/ 0 h 197266"/>
                <a:gd name="connsiteX5" fmla="*/ 14090 w 309990"/>
                <a:gd name="connsiteY5" fmla="*/ 0 h 197266"/>
                <a:gd name="connsiteX6" fmla="*/ 0 w 309990"/>
                <a:gd name="connsiteY6" fmla="*/ 14090 h 197266"/>
                <a:gd name="connsiteX7" fmla="*/ 0 w 309990"/>
                <a:gd name="connsiteY7" fmla="*/ 183176 h 197266"/>
                <a:gd name="connsiteX8" fmla="*/ 14090 w 309990"/>
                <a:gd name="connsiteY8" fmla="*/ 197267 h 197266"/>
                <a:gd name="connsiteX9" fmla="*/ 28181 w 309990"/>
                <a:gd name="connsiteY9" fmla="*/ 28181 h 197266"/>
                <a:gd name="connsiteX10" fmla="*/ 281810 w 309990"/>
                <a:gd name="connsiteY10" fmla="*/ 28181 h 197266"/>
                <a:gd name="connsiteX11" fmla="*/ 281810 w 309990"/>
                <a:gd name="connsiteY11" fmla="*/ 169086 h 197266"/>
                <a:gd name="connsiteX12" fmla="*/ 28181 w 309990"/>
                <a:gd name="connsiteY12" fmla="*/ 169086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9990" h="197266">
                  <a:moveTo>
                    <a:pt x="14090" y="197267"/>
                  </a:moveTo>
                  <a:lnTo>
                    <a:pt x="295900" y="197267"/>
                  </a:lnTo>
                  <a:cubicBezTo>
                    <a:pt x="303685" y="197267"/>
                    <a:pt x="309991" y="190961"/>
                    <a:pt x="309991" y="183176"/>
                  </a:cubicBezTo>
                  <a:lnTo>
                    <a:pt x="309991" y="14090"/>
                  </a:lnTo>
                  <a:cubicBezTo>
                    <a:pt x="309991" y="6305"/>
                    <a:pt x="303685" y="0"/>
                    <a:pt x="295900" y="0"/>
                  </a:cubicBez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close/>
                  <a:moveTo>
                    <a:pt x="28181" y="28181"/>
                  </a:moveTo>
                  <a:lnTo>
                    <a:pt x="281810" y="28181"/>
                  </a:lnTo>
                  <a:lnTo>
                    <a:pt x="281810" y="169086"/>
                  </a:lnTo>
                  <a:lnTo>
                    <a:pt x="28181" y="169086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1" name="任意多边形: 形状 510"/>
            <p:cNvSpPr/>
            <p:nvPr/>
          </p:nvSpPr>
          <p:spPr>
            <a:xfrm>
              <a:off x="10670967" y="4367812"/>
              <a:ext cx="52229" cy="76286"/>
            </a:xfrm>
            <a:custGeom>
              <a:avLst/>
              <a:gdLst>
                <a:gd name="connsiteX0" fmla="*/ 32305 w 52229"/>
                <a:gd name="connsiteY0" fmla="*/ 0 h 76286"/>
                <a:gd name="connsiteX1" fmla="*/ 4124 w 52229"/>
                <a:gd name="connsiteY1" fmla="*/ 28181 h 76286"/>
                <a:gd name="connsiteX2" fmla="*/ 4124 w 52229"/>
                <a:gd name="connsiteY2" fmla="*/ 48105 h 76286"/>
                <a:gd name="connsiteX3" fmla="*/ 32305 w 52229"/>
                <a:gd name="connsiteY3" fmla="*/ 76286 h 76286"/>
                <a:gd name="connsiteX4" fmla="*/ 52229 w 52229"/>
                <a:gd name="connsiteY4" fmla="*/ 56362 h 76286"/>
                <a:gd name="connsiteX5" fmla="*/ 34010 w 52229"/>
                <a:gd name="connsiteY5" fmla="*/ 38143 h 76286"/>
                <a:gd name="connsiteX6" fmla="*/ 52229 w 52229"/>
                <a:gd name="connsiteY6" fmla="*/ 19924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229" h="76286">
                  <a:moveTo>
                    <a:pt x="32305" y="0"/>
                  </a:moveTo>
                  <a:lnTo>
                    <a:pt x="4124" y="28181"/>
                  </a:lnTo>
                  <a:cubicBezTo>
                    <a:pt x="-1375" y="33687"/>
                    <a:pt x="-1375" y="42599"/>
                    <a:pt x="4124" y="48105"/>
                  </a:cubicBezTo>
                  <a:lnTo>
                    <a:pt x="32305" y="76286"/>
                  </a:lnTo>
                  <a:lnTo>
                    <a:pt x="52229" y="56362"/>
                  </a:lnTo>
                  <a:lnTo>
                    <a:pt x="34010" y="38143"/>
                  </a:lnTo>
                  <a:lnTo>
                    <a:pt x="52229" y="19924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2" name="任意多边形: 形状 511"/>
            <p:cNvSpPr/>
            <p:nvPr/>
          </p:nvSpPr>
          <p:spPr>
            <a:xfrm>
              <a:off x="10815996" y="4367812"/>
              <a:ext cx="52229" cy="76286"/>
            </a:xfrm>
            <a:custGeom>
              <a:avLst/>
              <a:gdLst>
                <a:gd name="connsiteX0" fmla="*/ 19924 w 52229"/>
                <a:gd name="connsiteY0" fmla="*/ 0 h 76286"/>
                <a:gd name="connsiteX1" fmla="*/ 0 w 52229"/>
                <a:gd name="connsiteY1" fmla="*/ 19924 h 76286"/>
                <a:gd name="connsiteX2" fmla="*/ 18219 w 52229"/>
                <a:gd name="connsiteY2" fmla="*/ 38143 h 76286"/>
                <a:gd name="connsiteX3" fmla="*/ 0 w 52229"/>
                <a:gd name="connsiteY3" fmla="*/ 56362 h 76286"/>
                <a:gd name="connsiteX4" fmla="*/ 19924 w 52229"/>
                <a:gd name="connsiteY4" fmla="*/ 76286 h 76286"/>
                <a:gd name="connsiteX5" fmla="*/ 48105 w 52229"/>
                <a:gd name="connsiteY5" fmla="*/ 48105 h 76286"/>
                <a:gd name="connsiteX6" fmla="*/ 48105 w 52229"/>
                <a:gd name="connsiteY6" fmla="*/ 28181 h 7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229" h="76286">
                  <a:moveTo>
                    <a:pt x="19924" y="0"/>
                  </a:moveTo>
                  <a:lnTo>
                    <a:pt x="0" y="19924"/>
                  </a:lnTo>
                  <a:lnTo>
                    <a:pt x="18219" y="38143"/>
                  </a:lnTo>
                  <a:lnTo>
                    <a:pt x="0" y="56362"/>
                  </a:lnTo>
                  <a:lnTo>
                    <a:pt x="19924" y="76286"/>
                  </a:lnTo>
                  <a:lnTo>
                    <a:pt x="48105" y="48105"/>
                  </a:lnTo>
                  <a:cubicBezTo>
                    <a:pt x="53604" y="42599"/>
                    <a:pt x="53604" y="33687"/>
                    <a:pt x="48105" y="28181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3" name="任意多边形: 形状 512"/>
            <p:cNvSpPr/>
            <p:nvPr/>
          </p:nvSpPr>
          <p:spPr>
            <a:xfrm>
              <a:off x="10742126" y="4359217"/>
              <a:ext cx="54938" cy="93465"/>
            </a:xfrm>
            <a:custGeom>
              <a:avLst/>
              <a:gdLst>
                <a:gd name="connsiteX0" fmla="*/ 0 w 54938"/>
                <a:gd name="connsiteY0" fmla="*/ 84554 h 93465"/>
                <a:gd name="connsiteX1" fmla="*/ 28195 w 54938"/>
                <a:gd name="connsiteY1" fmla="*/ 0 h 93465"/>
                <a:gd name="connsiteX2" fmla="*/ 54939 w 54938"/>
                <a:gd name="connsiteY2" fmla="*/ 8920 h 93465"/>
                <a:gd name="connsiteX3" fmla="*/ 26730 w 54938"/>
                <a:gd name="connsiteY3" fmla="*/ 93465 h 93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38" h="93465">
                  <a:moveTo>
                    <a:pt x="0" y="84554"/>
                  </a:moveTo>
                  <a:lnTo>
                    <a:pt x="28195" y="0"/>
                  </a:lnTo>
                  <a:lnTo>
                    <a:pt x="54939" y="8920"/>
                  </a:lnTo>
                  <a:lnTo>
                    <a:pt x="26730" y="93465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4" name="任意多边形: 形状 513"/>
            <p:cNvSpPr/>
            <p:nvPr/>
          </p:nvSpPr>
          <p:spPr>
            <a:xfrm>
              <a:off x="10952772" y="4166416"/>
              <a:ext cx="507257" cy="309990"/>
            </a:xfrm>
            <a:custGeom>
              <a:avLst/>
              <a:gdLst>
                <a:gd name="connsiteX0" fmla="*/ 493167 w 507257"/>
                <a:gd name="connsiteY0" fmla="*/ 0 h 309990"/>
                <a:gd name="connsiteX1" fmla="*/ 14090 w 507257"/>
                <a:gd name="connsiteY1" fmla="*/ 0 h 309990"/>
                <a:gd name="connsiteX2" fmla="*/ 0 w 507257"/>
                <a:gd name="connsiteY2" fmla="*/ 14090 h 309990"/>
                <a:gd name="connsiteX3" fmla="*/ 0 w 507257"/>
                <a:gd name="connsiteY3" fmla="*/ 295900 h 309990"/>
                <a:gd name="connsiteX4" fmla="*/ 14090 w 507257"/>
                <a:gd name="connsiteY4" fmla="*/ 309991 h 309990"/>
                <a:gd name="connsiteX5" fmla="*/ 493167 w 507257"/>
                <a:gd name="connsiteY5" fmla="*/ 309991 h 309990"/>
                <a:gd name="connsiteX6" fmla="*/ 507257 w 507257"/>
                <a:gd name="connsiteY6" fmla="*/ 295900 h 309990"/>
                <a:gd name="connsiteX7" fmla="*/ 507257 w 507257"/>
                <a:gd name="connsiteY7" fmla="*/ 14090 h 309990"/>
                <a:gd name="connsiteX8" fmla="*/ 493167 w 507257"/>
                <a:gd name="connsiteY8" fmla="*/ 0 h 309990"/>
                <a:gd name="connsiteX9" fmla="*/ 479077 w 507257"/>
                <a:gd name="connsiteY9" fmla="*/ 281810 h 309990"/>
                <a:gd name="connsiteX10" fmla="*/ 28181 w 507257"/>
                <a:gd name="connsiteY10" fmla="*/ 281810 h 309990"/>
                <a:gd name="connsiteX11" fmla="*/ 28181 w 507257"/>
                <a:gd name="connsiteY11" fmla="*/ 247514 h 309990"/>
                <a:gd name="connsiteX12" fmla="*/ 154714 w 507257"/>
                <a:gd name="connsiteY12" fmla="*/ 171594 h 309990"/>
                <a:gd name="connsiteX13" fmla="*/ 278072 w 507257"/>
                <a:gd name="connsiteY13" fmla="*/ 251374 h 309990"/>
                <a:gd name="connsiteX14" fmla="*/ 292162 w 507257"/>
                <a:gd name="connsiteY14" fmla="*/ 252051 h 309990"/>
                <a:gd name="connsiteX15" fmla="*/ 394175 w 507257"/>
                <a:gd name="connsiteY15" fmla="*/ 199211 h 309990"/>
                <a:gd name="connsiteX16" fmla="*/ 479077 w 507257"/>
                <a:gd name="connsiteY16" fmla="*/ 247711 h 309990"/>
                <a:gd name="connsiteX17" fmla="*/ 479077 w 507257"/>
                <a:gd name="connsiteY17" fmla="*/ 215260 h 309990"/>
                <a:gd name="connsiteX18" fmla="*/ 401579 w 507257"/>
                <a:gd name="connsiteY18" fmla="*/ 170946 h 309990"/>
                <a:gd name="connsiteX19" fmla="*/ 388105 w 507257"/>
                <a:gd name="connsiteY19" fmla="*/ 170664 h 309990"/>
                <a:gd name="connsiteX20" fmla="*/ 286559 w 507257"/>
                <a:gd name="connsiteY20" fmla="*/ 223267 h 309990"/>
                <a:gd name="connsiteX21" fmla="*/ 162703 w 507257"/>
                <a:gd name="connsiteY21" fmla="*/ 143159 h 309990"/>
                <a:gd name="connsiteX22" fmla="*/ 147792 w 507257"/>
                <a:gd name="connsiteY22" fmla="*/ 142919 h 309990"/>
                <a:gd name="connsiteX23" fmla="*/ 28181 w 507257"/>
                <a:gd name="connsiteY23" fmla="*/ 214654 h 309990"/>
                <a:gd name="connsiteX24" fmla="*/ 28181 w 507257"/>
                <a:gd name="connsiteY24" fmla="*/ 28181 h 309990"/>
                <a:gd name="connsiteX25" fmla="*/ 479077 w 507257"/>
                <a:gd name="connsiteY25" fmla="*/ 28181 h 30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7257" h="309990">
                  <a:moveTo>
                    <a:pt x="493167" y="0"/>
                  </a:move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295900"/>
                  </a:lnTo>
                  <a:cubicBezTo>
                    <a:pt x="0" y="303685"/>
                    <a:pt x="6305" y="309991"/>
                    <a:pt x="14090" y="309991"/>
                  </a:cubicBezTo>
                  <a:lnTo>
                    <a:pt x="493167" y="309991"/>
                  </a:lnTo>
                  <a:cubicBezTo>
                    <a:pt x="500952" y="309991"/>
                    <a:pt x="507257" y="303685"/>
                    <a:pt x="507257" y="295900"/>
                  </a:cubicBezTo>
                  <a:lnTo>
                    <a:pt x="507257" y="14090"/>
                  </a:lnTo>
                  <a:cubicBezTo>
                    <a:pt x="507257" y="6305"/>
                    <a:pt x="500952" y="0"/>
                    <a:pt x="493167" y="0"/>
                  </a:cubicBezTo>
                  <a:close/>
                  <a:moveTo>
                    <a:pt x="479077" y="281810"/>
                  </a:moveTo>
                  <a:lnTo>
                    <a:pt x="28181" y="281810"/>
                  </a:lnTo>
                  <a:lnTo>
                    <a:pt x="28181" y="247514"/>
                  </a:lnTo>
                  <a:lnTo>
                    <a:pt x="154714" y="171594"/>
                  </a:lnTo>
                  <a:lnTo>
                    <a:pt x="278072" y="251374"/>
                  </a:lnTo>
                  <a:cubicBezTo>
                    <a:pt x="282310" y="254104"/>
                    <a:pt x="287689" y="254368"/>
                    <a:pt x="292162" y="252051"/>
                  </a:cubicBezTo>
                  <a:lnTo>
                    <a:pt x="394175" y="199211"/>
                  </a:lnTo>
                  <a:lnTo>
                    <a:pt x="479077" y="247711"/>
                  </a:lnTo>
                  <a:close/>
                  <a:moveTo>
                    <a:pt x="479077" y="215260"/>
                  </a:moveTo>
                  <a:lnTo>
                    <a:pt x="401579" y="170946"/>
                  </a:lnTo>
                  <a:cubicBezTo>
                    <a:pt x="397429" y="168565"/>
                    <a:pt x="392353" y="168469"/>
                    <a:pt x="388105" y="170664"/>
                  </a:cubicBezTo>
                  <a:lnTo>
                    <a:pt x="286559" y="223267"/>
                  </a:lnTo>
                  <a:lnTo>
                    <a:pt x="162703" y="143159"/>
                  </a:lnTo>
                  <a:cubicBezTo>
                    <a:pt x="158187" y="140243"/>
                    <a:pt x="152403" y="140147"/>
                    <a:pt x="147792" y="142919"/>
                  </a:cubicBezTo>
                  <a:lnTo>
                    <a:pt x="28181" y="214654"/>
                  </a:lnTo>
                  <a:lnTo>
                    <a:pt x="28181" y="28181"/>
                  </a:lnTo>
                  <a:lnTo>
                    <a:pt x="479077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5" name="任意多边形: 形状 514"/>
            <p:cNvSpPr/>
            <p:nvPr/>
          </p:nvSpPr>
          <p:spPr>
            <a:xfrm>
              <a:off x="11234582" y="4222778"/>
              <a:ext cx="98633" cy="98633"/>
            </a:xfrm>
            <a:custGeom>
              <a:avLst/>
              <a:gdLst>
                <a:gd name="connsiteX0" fmla="*/ 49317 w 98633"/>
                <a:gd name="connsiteY0" fmla="*/ 98633 h 98633"/>
                <a:gd name="connsiteX1" fmla="*/ 98633 w 98633"/>
                <a:gd name="connsiteY1" fmla="*/ 49317 h 98633"/>
                <a:gd name="connsiteX2" fmla="*/ 49317 w 98633"/>
                <a:gd name="connsiteY2" fmla="*/ 0 h 98633"/>
                <a:gd name="connsiteX3" fmla="*/ 0 w 98633"/>
                <a:gd name="connsiteY3" fmla="*/ 49317 h 98633"/>
                <a:gd name="connsiteX4" fmla="*/ 49317 w 98633"/>
                <a:gd name="connsiteY4" fmla="*/ 98633 h 98633"/>
                <a:gd name="connsiteX5" fmla="*/ 49317 w 98633"/>
                <a:gd name="connsiteY5" fmla="*/ 28181 h 98633"/>
                <a:gd name="connsiteX6" fmla="*/ 70452 w 98633"/>
                <a:gd name="connsiteY6" fmla="*/ 49317 h 98633"/>
                <a:gd name="connsiteX7" fmla="*/ 49317 w 98633"/>
                <a:gd name="connsiteY7" fmla="*/ 70452 h 98633"/>
                <a:gd name="connsiteX8" fmla="*/ 28181 w 98633"/>
                <a:gd name="connsiteY8" fmla="*/ 49317 h 98633"/>
                <a:gd name="connsiteX9" fmla="*/ 49317 w 98633"/>
                <a:gd name="connsiteY9" fmla="*/ 28181 h 9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8633" h="98633">
                  <a:moveTo>
                    <a:pt x="49317" y="98633"/>
                  </a:moveTo>
                  <a:cubicBezTo>
                    <a:pt x="76554" y="98633"/>
                    <a:pt x="98633" y="76554"/>
                    <a:pt x="98633" y="49317"/>
                  </a:cubicBezTo>
                  <a:cubicBezTo>
                    <a:pt x="98633" y="22079"/>
                    <a:pt x="76554" y="0"/>
                    <a:pt x="49317" y="0"/>
                  </a:cubicBezTo>
                  <a:cubicBezTo>
                    <a:pt x="22079" y="0"/>
                    <a:pt x="0" y="22079"/>
                    <a:pt x="0" y="49317"/>
                  </a:cubicBezTo>
                  <a:cubicBezTo>
                    <a:pt x="0" y="76554"/>
                    <a:pt x="22079" y="98633"/>
                    <a:pt x="49317" y="98633"/>
                  </a:cubicBezTo>
                  <a:close/>
                  <a:moveTo>
                    <a:pt x="49317" y="28181"/>
                  </a:moveTo>
                  <a:cubicBezTo>
                    <a:pt x="60991" y="28181"/>
                    <a:pt x="70452" y="37643"/>
                    <a:pt x="70452" y="49317"/>
                  </a:cubicBezTo>
                  <a:cubicBezTo>
                    <a:pt x="70452" y="60991"/>
                    <a:pt x="60991" y="70452"/>
                    <a:pt x="49317" y="70452"/>
                  </a:cubicBezTo>
                  <a:cubicBezTo>
                    <a:pt x="37643" y="70452"/>
                    <a:pt x="28181" y="60991"/>
                    <a:pt x="28181" y="49317"/>
                  </a:cubicBezTo>
                  <a:cubicBezTo>
                    <a:pt x="28181" y="37643"/>
                    <a:pt x="37643" y="28181"/>
                    <a:pt x="49317" y="28181"/>
                  </a:cubicBez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6" name="任意多边形: 形状 515"/>
            <p:cNvSpPr/>
            <p:nvPr/>
          </p:nvSpPr>
          <p:spPr>
            <a:xfrm>
              <a:off x="10755505" y="4532769"/>
              <a:ext cx="380443" cy="197266"/>
            </a:xfrm>
            <a:custGeom>
              <a:avLst/>
              <a:gdLst>
                <a:gd name="connsiteX0" fmla="*/ 0 w 380443"/>
                <a:gd name="connsiteY0" fmla="*/ 14090 h 197266"/>
                <a:gd name="connsiteX1" fmla="*/ 0 w 380443"/>
                <a:gd name="connsiteY1" fmla="*/ 183176 h 197266"/>
                <a:gd name="connsiteX2" fmla="*/ 14090 w 380443"/>
                <a:gd name="connsiteY2" fmla="*/ 197267 h 197266"/>
                <a:gd name="connsiteX3" fmla="*/ 366353 w 380443"/>
                <a:gd name="connsiteY3" fmla="*/ 197267 h 197266"/>
                <a:gd name="connsiteX4" fmla="*/ 380443 w 380443"/>
                <a:gd name="connsiteY4" fmla="*/ 183176 h 197266"/>
                <a:gd name="connsiteX5" fmla="*/ 380443 w 380443"/>
                <a:gd name="connsiteY5" fmla="*/ 14090 h 197266"/>
                <a:gd name="connsiteX6" fmla="*/ 366353 w 380443"/>
                <a:gd name="connsiteY6" fmla="*/ 0 h 197266"/>
                <a:gd name="connsiteX7" fmla="*/ 14090 w 380443"/>
                <a:gd name="connsiteY7" fmla="*/ 0 h 197266"/>
                <a:gd name="connsiteX8" fmla="*/ 0 w 380443"/>
                <a:gd name="connsiteY8" fmla="*/ 14090 h 197266"/>
                <a:gd name="connsiteX9" fmla="*/ 28181 w 380443"/>
                <a:gd name="connsiteY9" fmla="*/ 28181 h 197266"/>
                <a:gd name="connsiteX10" fmla="*/ 352262 w 380443"/>
                <a:gd name="connsiteY10" fmla="*/ 28181 h 197266"/>
                <a:gd name="connsiteX11" fmla="*/ 352262 w 380443"/>
                <a:gd name="connsiteY11" fmla="*/ 169086 h 197266"/>
                <a:gd name="connsiteX12" fmla="*/ 28181 w 380443"/>
                <a:gd name="connsiteY12" fmla="*/ 169086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0443" h="197266">
                  <a:moveTo>
                    <a:pt x="0" y="14090"/>
                  </a:move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lnTo>
                    <a:pt x="366353" y="197267"/>
                  </a:lnTo>
                  <a:cubicBezTo>
                    <a:pt x="374138" y="197267"/>
                    <a:pt x="380443" y="190961"/>
                    <a:pt x="380443" y="183176"/>
                  </a:cubicBezTo>
                  <a:lnTo>
                    <a:pt x="380443" y="14090"/>
                  </a:lnTo>
                  <a:cubicBezTo>
                    <a:pt x="380443" y="6305"/>
                    <a:pt x="374138" y="0"/>
                    <a:pt x="366353" y="0"/>
                  </a:cubicBez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close/>
                  <a:moveTo>
                    <a:pt x="28181" y="28181"/>
                  </a:moveTo>
                  <a:lnTo>
                    <a:pt x="352262" y="28181"/>
                  </a:lnTo>
                  <a:lnTo>
                    <a:pt x="352262" y="169086"/>
                  </a:lnTo>
                  <a:lnTo>
                    <a:pt x="28181" y="169086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7" name="任意多边形: 形状 516"/>
            <p:cNvSpPr/>
            <p:nvPr/>
          </p:nvSpPr>
          <p:spPr>
            <a:xfrm>
              <a:off x="10811867" y="4589131"/>
              <a:ext cx="56361" cy="28180"/>
            </a:xfrm>
            <a:custGeom>
              <a:avLst/>
              <a:gdLst>
                <a:gd name="connsiteX0" fmla="*/ 0 w 56361"/>
                <a:gd name="connsiteY0" fmla="*/ 0 h 28180"/>
                <a:gd name="connsiteX1" fmla="*/ 56362 w 56361"/>
                <a:gd name="connsiteY1" fmla="*/ 0 h 28180"/>
                <a:gd name="connsiteX2" fmla="*/ 56362 w 56361"/>
                <a:gd name="connsiteY2" fmla="*/ 28181 h 28180"/>
                <a:gd name="connsiteX3" fmla="*/ 0 w 56361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61" h="28180">
                  <a:moveTo>
                    <a:pt x="0" y="0"/>
                  </a:moveTo>
                  <a:lnTo>
                    <a:pt x="56362" y="0"/>
                  </a:lnTo>
                  <a:lnTo>
                    <a:pt x="56362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8" name="任意多边形: 形状 517"/>
            <p:cNvSpPr/>
            <p:nvPr/>
          </p:nvSpPr>
          <p:spPr>
            <a:xfrm>
              <a:off x="10896410" y="4589131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19" name="任意多边形: 形状 518"/>
            <p:cNvSpPr/>
            <p:nvPr/>
          </p:nvSpPr>
          <p:spPr>
            <a:xfrm>
              <a:off x="11051406" y="4589131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0" name="任意多边形: 形状 519"/>
            <p:cNvSpPr/>
            <p:nvPr/>
          </p:nvSpPr>
          <p:spPr>
            <a:xfrm>
              <a:off x="10811867" y="4645493"/>
              <a:ext cx="169085" cy="28180"/>
            </a:xfrm>
            <a:custGeom>
              <a:avLst/>
              <a:gdLst>
                <a:gd name="connsiteX0" fmla="*/ 0 w 169085"/>
                <a:gd name="connsiteY0" fmla="*/ 0 h 28180"/>
                <a:gd name="connsiteX1" fmla="*/ 169086 w 169085"/>
                <a:gd name="connsiteY1" fmla="*/ 0 h 28180"/>
                <a:gd name="connsiteX2" fmla="*/ 169086 w 169085"/>
                <a:gd name="connsiteY2" fmla="*/ 28181 h 28180"/>
                <a:gd name="connsiteX3" fmla="*/ 0 w 169085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085" h="28180">
                  <a:moveTo>
                    <a:pt x="0" y="0"/>
                  </a:moveTo>
                  <a:lnTo>
                    <a:pt x="169086" y="0"/>
                  </a:lnTo>
                  <a:lnTo>
                    <a:pt x="169086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1" name="任意多边形: 形状 520"/>
            <p:cNvSpPr/>
            <p:nvPr/>
          </p:nvSpPr>
          <p:spPr>
            <a:xfrm>
              <a:off x="11009134" y="4645493"/>
              <a:ext cx="70452" cy="28180"/>
            </a:xfrm>
            <a:custGeom>
              <a:avLst/>
              <a:gdLst>
                <a:gd name="connsiteX0" fmla="*/ 0 w 70452"/>
                <a:gd name="connsiteY0" fmla="*/ 0 h 28180"/>
                <a:gd name="connsiteX1" fmla="*/ 70452 w 70452"/>
                <a:gd name="connsiteY1" fmla="*/ 0 h 28180"/>
                <a:gd name="connsiteX2" fmla="*/ 70452 w 70452"/>
                <a:gd name="connsiteY2" fmla="*/ 28181 h 28180"/>
                <a:gd name="connsiteX3" fmla="*/ 0 w 70452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52" h="28180">
                  <a:moveTo>
                    <a:pt x="0" y="0"/>
                  </a:moveTo>
                  <a:lnTo>
                    <a:pt x="70452" y="0"/>
                  </a:lnTo>
                  <a:lnTo>
                    <a:pt x="70452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2" name="任意多边形: 形状 521"/>
            <p:cNvSpPr/>
            <p:nvPr/>
          </p:nvSpPr>
          <p:spPr>
            <a:xfrm>
              <a:off x="10755505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3" name="任意多边形: 形状 522"/>
            <p:cNvSpPr/>
            <p:nvPr/>
          </p:nvSpPr>
          <p:spPr>
            <a:xfrm>
              <a:off x="10811867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4" name="任意多边形: 形状 523"/>
            <p:cNvSpPr/>
            <p:nvPr/>
          </p:nvSpPr>
          <p:spPr>
            <a:xfrm>
              <a:off x="10868229" y="413823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5" name="任意多边形: 形状 524"/>
            <p:cNvSpPr/>
            <p:nvPr/>
          </p:nvSpPr>
          <p:spPr>
            <a:xfrm>
              <a:off x="10755505" y="4194597"/>
              <a:ext cx="169085" cy="28180"/>
            </a:xfrm>
            <a:custGeom>
              <a:avLst/>
              <a:gdLst>
                <a:gd name="connsiteX0" fmla="*/ 0 w 169085"/>
                <a:gd name="connsiteY0" fmla="*/ 0 h 28180"/>
                <a:gd name="connsiteX1" fmla="*/ 169086 w 169085"/>
                <a:gd name="connsiteY1" fmla="*/ 0 h 28180"/>
                <a:gd name="connsiteX2" fmla="*/ 169086 w 169085"/>
                <a:gd name="connsiteY2" fmla="*/ 28181 h 28180"/>
                <a:gd name="connsiteX3" fmla="*/ 0 w 169085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9085" h="28180">
                  <a:moveTo>
                    <a:pt x="0" y="0"/>
                  </a:moveTo>
                  <a:lnTo>
                    <a:pt x="169086" y="0"/>
                  </a:lnTo>
                  <a:lnTo>
                    <a:pt x="169086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6" name="任意多边形: 形状 525"/>
            <p:cNvSpPr/>
            <p:nvPr/>
          </p:nvSpPr>
          <p:spPr>
            <a:xfrm>
              <a:off x="11164129" y="4589131"/>
              <a:ext cx="295900" cy="197266"/>
            </a:xfrm>
            <a:custGeom>
              <a:avLst/>
              <a:gdLst>
                <a:gd name="connsiteX0" fmla="*/ 281810 w 295900"/>
                <a:gd name="connsiteY0" fmla="*/ 0 h 197266"/>
                <a:gd name="connsiteX1" fmla="*/ 14090 w 295900"/>
                <a:gd name="connsiteY1" fmla="*/ 0 h 197266"/>
                <a:gd name="connsiteX2" fmla="*/ 0 w 295900"/>
                <a:gd name="connsiteY2" fmla="*/ 14090 h 197266"/>
                <a:gd name="connsiteX3" fmla="*/ 0 w 295900"/>
                <a:gd name="connsiteY3" fmla="*/ 183176 h 197266"/>
                <a:gd name="connsiteX4" fmla="*/ 14090 w 295900"/>
                <a:gd name="connsiteY4" fmla="*/ 197267 h 197266"/>
                <a:gd name="connsiteX5" fmla="*/ 281810 w 295900"/>
                <a:gd name="connsiteY5" fmla="*/ 197267 h 197266"/>
                <a:gd name="connsiteX6" fmla="*/ 295900 w 295900"/>
                <a:gd name="connsiteY6" fmla="*/ 183176 h 197266"/>
                <a:gd name="connsiteX7" fmla="*/ 295900 w 295900"/>
                <a:gd name="connsiteY7" fmla="*/ 14090 h 197266"/>
                <a:gd name="connsiteX8" fmla="*/ 281810 w 295900"/>
                <a:gd name="connsiteY8" fmla="*/ 0 h 197266"/>
                <a:gd name="connsiteX9" fmla="*/ 267719 w 295900"/>
                <a:gd name="connsiteY9" fmla="*/ 169086 h 197266"/>
                <a:gd name="connsiteX10" fmla="*/ 28181 w 295900"/>
                <a:gd name="connsiteY10" fmla="*/ 169086 h 197266"/>
                <a:gd name="connsiteX11" fmla="*/ 28181 w 295900"/>
                <a:gd name="connsiteY11" fmla="*/ 28181 h 197266"/>
                <a:gd name="connsiteX12" fmla="*/ 267719 w 295900"/>
                <a:gd name="connsiteY12" fmla="*/ 28181 h 19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5900" h="197266">
                  <a:moveTo>
                    <a:pt x="281810" y="0"/>
                  </a:moveTo>
                  <a:lnTo>
                    <a:pt x="14090" y="0"/>
                  </a:lnTo>
                  <a:cubicBezTo>
                    <a:pt x="6305" y="0"/>
                    <a:pt x="0" y="6305"/>
                    <a:pt x="0" y="14090"/>
                  </a:cubicBezTo>
                  <a:lnTo>
                    <a:pt x="0" y="183176"/>
                  </a:lnTo>
                  <a:cubicBezTo>
                    <a:pt x="0" y="190961"/>
                    <a:pt x="6305" y="197267"/>
                    <a:pt x="14090" y="197267"/>
                  </a:cubicBezTo>
                  <a:lnTo>
                    <a:pt x="281810" y="197267"/>
                  </a:lnTo>
                  <a:cubicBezTo>
                    <a:pt x="289595" y="197267"/>
                    <a:pt x="295900" y="190961"/>
                    <a:pt x="295900" y="183176"/>
                  </a:cubicBezTo>
                  <a:lnTo>
                    <a:pt x="295900" y="14090"/>
                  </a:lnTo>
                  <a:cubicBezTo>
                    <a:pt x="295900" y="6305"/>
                    <a:pt x="289595" y="0"/>
                    <a:pt x="281810" y="0"/>
                  </a:cubicBezTo>
                  <a:close/>
                  <a:moveTo>
                    <a:pt x="267719" y="169086"/>
                  </a:moveTo>
                  <a:lnTo>
                    <a:pt x="28181" y="169086"/>
                  </a:lnTo>
                  <a:lnTo>
                    <a:pt x="28181" y="28181"/>
                  </a:lnTo>
                  <a:lnTo>
                    <a:pt x="267719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7" name="任意多边形: 形状 526"/>
            <p:cNvSpPr/>
            <p:nvPr/>
          </p:nvSpPr>
          <p:spPr>
            <a:xfrm>
              <a:off x="11220491" y="4645493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8" name="任意多边形: 形状 527"/>
            <p:cNvSpPr/>
            <p:nvPr/>
          </p:nvSpPr>
          <p:spPr>
            <a:xfrm>
              <a:off x="11220491" y="4701855"/>
              <a:ext cx="28180" cy="28180"/>
            </a:xfrm>
            <a:custGeom>
              <a:avLst/>
              <a:gdLst>
                <a:gd name="connsiteX0" fmla="*/ 0 w 28180"/>
                <a:gd name="connsiteY0" fmla="*/ 0 h 28180"/>
                <a:gd name="connsiteX1" fmla="*/ 28181 w 28180"/>
                <a:gd name="connsiteY1" fmla="*/ 0 h 28180"/>
                <a:gd name="connsiteX2" fmla="*/ 28181 w 28180"/>
                <a:gd name="connsiteY2" fmla="*/ 28181 h 28180"/>
                <a:gd name="connsiteX3" fmla="*/ 0 w 28180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28180">
                  <a:moveTo>
                    <a:pt x="0" y="0"/>
                  </a:moveTo>
                  <a:lnTo>
                    <a:pt x="28181" y="0"/>
                  </a:lnTo>
                  <a:lnTo>
                    <a:pt x="28181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29" name="任意多边形: 形状 528"/>
            <p:cNvSpPr/>
            <p:nvPr/>
          </p:nvSpPr>
          <p:spPr>
            <a:xfrm>
              <a:off x="11276853" y="4645493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30" name="任意多边形: 形状 529"/>
            <p:cNvSpPr/>
            <p:nvPr/>
          </p:nvSpPr>
          <p:spPr>
            <a:xfrm>
              <a:off x="11276853" y="4701855"/>
              <a:ext cx="126814" cy="28180"/>
            </a:xfrm>
            <a:custGeom>
              <a:avLst/>
              <a:gdLst>
                <a:gd name="connsiteX0" fmla="*/ 0 w 126814"/>
                <a:gd name="connsiteY0" fmla="*/ 0 h 28180"/>
                <a:gd name="connsiteX1" fmla="*/ 126814 w 126814"/>
                <a:gd name="connsiteY1" fmla="*/ 0 h 28180"/>
                <a:gd name="connsiteX2" fmla="*/ 126814 w 126814"/>
                <a:gd name="connsiteY2" fmla="*/ 28181 h 28180"/>
                <a:gd name="connsiteX3" fmla="*/ 0 w 126814"/>
                <a:gd name="connsiteY3" fmla="*/ 28181 h 28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814" h="28180">
                  <a:moveTo>
                    <a:pt x="0" y="0"/>
                  </a:moveTo>
                  <a:lnTo>
                    <a:pt x="126814" y="0"/>
                  </a:lnTo>
                  <a:lnTo>
                    <a:pt x="126814" y="28181"/>
                  </a:lnTo>
                  <a:lnTo>
                    <a:pt x="0" y="28181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31" name="任意多边形: 形状 530"/>
            <p:cNvSpPr/>
            <p:nvPr/>
          </p:nvSpPr>
          <p:spPr>
            <a:xfrm>
              <a:off x="11347306" y="4504588"/>
              <a:ext cx="28180" cy="56361"/>
            </a:xfrm>
            <a:custGeom>
              <a:avLst/>
              <a:gdLst>
                <a:gd name="connsiteX0" fmla="*/ 0 w 28180"/>
                <a:gd name="connsiteY0" fmla="*/ 0 h 56361"/>
                <a:gd name="connsiteX1" fmla="*/ 28181 w 28180"/>
                <a:gd name="connsiteY1" fmla="*/ 0 h 56361"/>
                <a:gd name="connsiteX2" fmla="*/ 28181 w 28180"/>
                <a:gd name="connsiteY2" fmla="*/ 56362 h 56361"/>
                <a:gd name="connsiteX3" fmla="*/ 0 w 28180"/>
                <a:gd name="connsiteY3" fmla="*/ 56362 h 5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0" h="56361">
                  <a:moveTo>
                    <a:pt x="0" y="0"/>
                  </a:moveTo>
                  <a:lnTo>
                    <a:pt x="28181" y="0"/>
                  </a:lnTo>
                  <a:lnTo>
                    <a:pt x="28181" y="56362"/>
                  </a:lnTo>
                  <a:lnTo>
                    <a:pt x="0" y="56362"/>
                  </a:lnTo>
                  <a:close/>
                </a:path>
              </a:pathLst>
            </a:custGeom>
            <a:grpFill/>
            <a:ln w="8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572" name="文本框 571"/>
          <p:cNvSpPr txBox="1"/>
          <p:nvPr/>
        </p:nvSpPr>
        <p:spPr>
          <a:xfrm>
            <a:off x="783949" y="2304399"/>
            <a:ext cx="4091918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76" name="文本框 575"/>
          <p:cNvSpPr txBox="1"/>
          <p:nvPr/>
        </p:nvSpPr>
        <p:spPr>
          <a:xfrm>
            <a:off x="5256622" y="2385679"/>
            <a:ext cx="4102081" cy="274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65000"/>
                    <a:lumOff val="35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這一頁是多段文字頁，可以在方框中放入說明文字，或者想要介紹的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77" name="文本框 576"/>
          <p:cNvSpPr txBox="1"/>
          <p:nvPr/>
        </p:nvSpPr>
        <p:spPr>
          <a:xfrm>
            <a:off x="1472799" y="1789326"/>
            <a:ext cx="3061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5946479" y="1789326"/>
            <a:ext cx="295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1472798" y="3890735"/>
            <a:ext cx="29546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grpSp>
        <p:nvGrpSpPr>
          <p:cNvPr id="266" name="组合 265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267" name="矩形: 圆角 266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68" name="矩形: 圆角 267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69" name="矩形: 圆角 268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75" name="矩形: 圆角 274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276" name="组合 275"/>
          <p:cNvGrpSpPr/>
          <p:nvPr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277" name="矩形 276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78" name="文本框 277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底盘"/>
          <p:cNvSpPr/>
          <p:nvPr/>
        </p:nvSpPr>
        <p:spPr>
          <a:xfrm>
            <a:off x="0" y="6068226"/>
            <a:ext cx="12192000" cy="789774"/>
          </a:xfrm>
          <a:custGeom>
            <a:avLst/>
            <a:gdLst>
              <a:gd name="connsiteX0" fmla="*/ 0 w 12192000"/>
              <a:gd name="connsiteY0" fmla="*/ 0 h 789774"/>
              <a:gd name="connsiteX1" fmla="*/ 103023 w 12192000"/>
              <a:gd name="connsiteY1" fmla="*/ 11064 h 789774"/>
              <a:gd name="connsiteX2" fmla="*/ 6096001 w 12192000"/>
              <a:gd name="connsiteY2" fmla="*/ 240499 h 789774"/>
              <a:gd name="connsiteX3" fmla="*/ 12088979 w 12192000"/>
              <a:gd name="connsiteY3" fmla="*/ 11064 h 789774"/>
              <a:gd name="connsiteX4" fmla="*/ 12192000 w 12192000"/>
              <a:gd name="connsiteY4" fmla="*/ 0 h 789774"/>
              <a:gd name="connsiteX5" fmla="*/ 12192000 w 12192000"/>
              <a:gd name="connsiteY5" fmla="*/ 789774 h 789774"/>
              <a:gd name="connsiteX6" fmla="*/ 0 w 12192000"/>
              <a:gd name="connsiteY6" fmla="*/ 789774 h 789774"/>
              <a:gd name="connsiteX7" fmla="*/ 0 w 12192000"/>
              <a:gd name="connsiteY7" fmla="*/ 0 h 78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789774">
                <a:moveTo>
                  <a:pt x="0" y="0"/>
                </a:moveTo>
                <a:lnTo>
                  <a:pt x="103023" y="11064"/>
                </a:lnTo>
                <a:cubicBezTo>
                  <a:pt x="1466862" y="150345"/>
                  <a:pt x="3643580" y="240499"/>
                  <a:pt x="6096001" y="240499"/>
                </a:cubicBezTo>
                <a:cubicBezTo>
                  <a:pt x="8548422" y="240499"/>
                  <a:pt x="10725140" y="150345"/>
                  <a:pt x="12088979" y="11064"/>
                </a:cubicBezTo>
                <a:lnTo>
                  <a:pt x="12192000" y="0"/>
                </a:lnTo>
                <a:lnTo>
                  <a:pt x="12192000" y="789774"/>
                </a:lnTo>
                <a:lnTo>
                  <a:pt x="0" y="7897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01C48C">
                  <a:lumMod val="92000"/>
                  <a:lumOff val="8000"/>
                </a:srgbClr>
              </a:gs>
              <a:gs pos="1000">
                <a:srgbClr val="01C48C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5" name="阴影"/>
          <p:cNvSpPr/>
          <p:nvPr/>
        </p:nvSpPr>
        <p:spPr>
          <a:xfrm rot="10800000">
            <a:off x="92596" y="3055306"/>
            <a:ext cx="12006808" cy="3656941"/>
          </a:xfrm>
          <a:custGeom>
            <a:avLst/>
            <a:gdLst>
              <a:gd name="connsiteX0" fmla="*/ 5400676 w 10801348"/>
              <a:gd name="connsiteY0" fmla="*/ 3656941 h 3656941"/>
              <a:gd name="connsiteX1" fmla="*/ 91270 w 10801348"/>
              <a:gd name="connsiteY1" fmla="*/ 3476496 h 3656941"/>
              <a:gd name="connsiteX2" fmla="*/ 0 w 10801348"/>
              <a:gd name="connsiteY2" fmla="*/ 3467794 h 3656941"/>
              <a:gd name="connsiteX3" fmla="*/ 0 w 10801348"/>
              <a:gd name="connsiteY3" fmla="*/ 0 h 3656941"/>
              <a:gd name="connsiteX4" fmla="*/ 91270 w 10801348"/>
              <a:gd name="connsiteY4" fmla="*/ 8702 h 3656941"/>
              <a:gd name="connsiteX5" fmla="*/ 5400676 w 10801348"/>
              <a:gd name="connsiteY5" fmla="*/ 189147 h 3656941"/>
              <a:gd name="connsiteX6" fmla="*/ 10710080 w 10801348"/>
              <a:gd name="connsiteY6" fmla="*/ 8702 h 3656941"/>
              <a:gd name="connsiteX7" fmla="*/ 10801348 w 10801348"/>
              <a:gd name="connsiteY7" fmla="*/ 0 h 3656941"/>
              <a:gd name="connsiteX8" fmla="*/ 10801348 w 10801348"/>
              <a:gd name="connsiteY8" fmla="*/ 3467794 h 3656941"/>
              <a:gd name="connsiteX9" fmla="*/ 10710080 w 10801348"/>
              <a:gd name="connsiteY9" fmla="*/ 3476496 h 3656941"/>
              <a:gd name="connsiteX10" fmla="*/ 5400676 w 10801348"/>
              <a:gd name="connsiteY10" fmla="*/ 3656941 h 365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01348" h="3656941">
                <a:moveTo>
                  <a:pt x="5400676" y="3656941"/>
                </a:moveTo>
                <a:cubicBezTo>
                  <a:pt x="3227984" y="3656941"/>
                  <a:pt x="1299548" y="3586037"/>
                  <a:pt x="91270" y="3476496"/>
                </a:cubicBezTo>
                <a:lnTo>
                  <a:pt x="0" y="3467794"/>
                </a:lnTo>
                <a:lnTo>
                  <a:pt x="0" y="0"/>
                </a:lnTo>
                <a:lnTo>
                  <a:pt x="91270" y="8702"/>
                </a:lnTo>
                <a:cubicBezTo>
                  <a:pt x="1299548" y="118243"/>
                  <a:pt x="3227984" y="189147"/>
                  <a:pt x="5400676" y="189147"/>
                </a:cubicBezTo>
                <a:cubicBezTo>
                  <a:pt x="7573366" y="189147"/>
                  <a:pt x="9501804" y="118243"/>
                  <a:pt x="10710080" y="8702"/>
                </a:cubicBezTo>
                <a:lnTo>
                  <a:pt x="10801348" y="0"/>
                </a:lnTo>
                <a:lnTo>
                  <a:pt x="10801348" y="3467794"/>
                </a:lnTo>
                <a:lnTo>
                  <a:pt x="10710080" y="3476496"/>
                </a:lnTo>
                <a:cubicBezTo>
                  <a:pt x="9501804" y="3586037"/>
                  <a:pt x="7573366" y="3656941"/>
                  <a:pt x="5400676" y="3656941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 w="12700" cap="flat" cmpd="sng" algn="ctr">
            <a:noFill/>
            <a:prstDash val="solid"/>
            <a:miter lim="800000"/>
          </a:ln>
          <a:effectLst>
            <a:softEdge rad="342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9" name="黄带2"/>
          <p:cNvSpPr/>
          <p:nvPr/>
        </p:nvSpPr>
        <p:spPr>
          <a:xfrm>
            <a:off x="0" y="-5978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46050" cap="flat" cmpd="sng" algn="ctr">
            <a:gradFill>
              <a:gsLst>
                <a:gs pos="1000">
                  <a:srgbClr val="E8D506"/>
                </a:gs>
                <a:gs pos="100000">
                  <a:srgbClr val="F9E30F"/>
                </a:gs>
              </a:gsLst>
              <a:lin ang="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30" name="白背景"/>
          <p:cNvSpPr/>
          <p:nvPr/>
        </p:nvSpPr>
        <p:spPr>
          <a:xfrm>
            <a:off x="0" y="-128450"/>
            <a:ext cx="12192000" cy="6308725"/>
          </a:xfrm>
          <a:custGeom>
            <a:avLst/>
            <a:gdLst>
              <a:gd name="connsiteX0" fmla="*/ 0 w 12192000"/>
              <a:gd name="connsiteY0" fmla="*/ 0 h 6308725"/>
              <a:gd name="connsiteX1" fmla="*/ 12192000 w 12192000"/>
              <a:gd name="connsiteY1" fmla="*/ 0 h 6308725"/>
              <a:gd name="connsiteX2" fmla="*/ 12192000 w 12192000"/>
              <a:gd name="connsiteY2" fmla="*/ 6068226 h 6308725"/>
              <a:gd name="connsiteX3" fmla="*/ 12088979 w 12192000"/>
              <a:gd name="connsiteY3" fmla="*/ 6079290 h 6308725"/>
              <a:gd name="connsiteX4" fmla="*/ 6096001 w 12192000"/>
              <a:gd name="connsiteY4" fmla="*/ 6308725 h 6308725"/>
              <a:gd name="connsiteX5" fmla="*/ 103023 w 12192000"/>
              <a:gd name="connsiteY5" fmla="*/ 6079290 h 6308725"/>
              <a:gd name="connsiteX6" fmla="*/ 0 w 12192000"/>
              <a:gd name="connsiteY6" fmla="*/ 6068226 h 6308725"/>
              <a:gd name="connsiteX7" fmla="*/ 0 w 12192000"/>
              <a:gd name="connsiteY7" fmla="*/ 0 h 630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308725">
                <a:moveTo>
                  <a:pt x="0" y="0"/>
                </a:moveTo>
                <a:lnTo>
                  <a:pt x="12192000" y="0"/>
                </a:lnTo>
                <a:lnTo>
                  <a:pt x="12192000" y="6068226"/>
                </a:lnTo>
                <a:lnTo>
                  <a:pt x="12088979" y="6079290"/>
                </a:lnTo>
                <a:cubicBezTo>
                  <a:pt x="10725140" y="6218571"/>
                  <a:pt x="8548422" y="6308725"/>
                  <a:pt x="6096001" y="6308725"/>
                </a:cubicBezTo>
                <a:cubicBezTo>
                  <a:pt x="3643580" y="6308725"/>
                  <a:pt x="1466862" y="6218571"/>
                  <a:pt x="103023" y="6079290"/>
                </a:cubicBezTo>
                <a:lnTo>
                  <a:pt x="0" y="60682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25" name="组合 124"/>
          <p:cNvGrpSpPr/>
          <p:nvPr/>
        </p:nvGrpSpPr>
        <p:grpSpPr>
          <a:xfrm>
            <a:off x="695325" y="545833"/>
            <a:ext cx="291962" cy="291962"/>
            <a:chOff x="12715207" y="-1142642"/>
            <a:chExt cx="291962" cy="291962"/>
          </a:xfrm>
        </p:grpSpPr>
        <p:sp>
          <p:nvSpPr>
            <p:cNvPr id="126" name="矩形: 圆角 125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7" name="矩形: 圆角 126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8" name="矩形: 圆角 127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29" name="矩形: 圆角 128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sp>
        <p:nvSpPr>
          <p:cNvPr id="60" name="文本框 59"/>
          <p:cNvSpPr txBox="1"/>
          <p:nvPr/>
        </p:nvSpPr>
        <p:spPr>
          <a:xfrm>
            <a:off x="589700" y="5298772"/>
            <a:ext cx="7477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Lorem ipsum dolor sit amet, consectetuer adipiscing elit.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massa.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posuere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 magna sed pulvinar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ultricius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ipsumlet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,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consectetuer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congue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massa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Fusce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adipiscing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elit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. Maecenas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por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c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masue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rPr>
              <a:t> mass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Sinter ExtraLight" panose="020B0200000000000000" pitchFamily="34" charset="-122"/>
              <a:ea typeface="Sinter ExtraLight" panose="020B0200000000000000" pitchFamily="34" charset="-122"/>
              <a:cs typeface="+mn-cs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10870801" y="548998"/>
            <a:ext cx="625874" cy="291962"/>
            <a:chOff x="10439707" y="548998"/>
            <a:chExt cx="625874" cy="291962"/>
          </a:xfrm>
        </p:grpSpPr>
        <p:sp>
          <p:nvSpPr>
            <p:cNvPr id="63" name="矩形 62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sp>
        <p:nvSpPr>
          <p:cNvPr id="84" name="矩形: 圆角 83"/>
          <p:cNvSpPr/>
          <p:nvPr/>
        </p:nvSpPr>
        <p:spPr>
          <a:xfrm>
            <a:off x="1771639" y="1209354"/>
            <a:ext cx="8648719" cy="3172061"/>
          </a:xfrm>
          <a:prstGeom prst="roundRect">
            <a:avLst>
              <a:gd name="adj" fmla="val 3697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316068" y="1626946"/>
            <a:ext cx="4281263" cy="2297442"/>
            <a:chOff x="1980938" y="1626946"/>
            <a:chExt cx="4281263" cy="2297442"/>
          </a:xfrm>
        </p:grpSpPr>
        <p:sp>
          <p:nvSpPr>
            <p:cNvPr id="115" name="文本框 114"/>
            <p:cNvSpPr txBox="1"/>
            <p:nvPr/>
          </p:nvSpPr>
          <p:spPr>
            <a:xfrm>
              <a:off x="1980938" y="1626946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116" name="装饰-圆环"/>
            <p:cNvSpPr/>
            <p:nvPr/>
          </p:nvSpPr>
          <p:spPr>
            <a:xfrm>
              <a:off x="2113673" y="2509664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7" name="装饰-圆环"/>
            <p:cNvSpPr/>
            <p:nvPr/>
          </p:nvSpPr>
          <p:spPr>
            <a:xfrm>
              <a:off x="2113673" y="3080897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8" name="装饰-圆环"/>
            <p:cNvSpPr/>
            <p:nvPr/>
          </p:nvSpPr>
          <p:spPr>
            <a:xfrm>
              <a:off x="2113673" y="3652898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2384216" y="2413622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這裏是要點一，或是一些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0" name="文本框 119"/>
            <p:cNvSpPr txBox="1"/>
            <p:nvPr/>
          </p:nvSpPr>
          <p:spPr>
            <a:xfrm>
              <a:off x="2384216" y="2984855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這裏是要點二，或是一些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2384216" y="3556088"/>
              <a:ext cx="387798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pc="120">
                  <a:solidFill>
                    <a:schemeClr val="tx1">
                      <a:lumMod val="65000"/>
                    </a:schemeClr>
                  </a:solidFill>
                  <a:latin typeface="Sinter Light" panose="020B0300000000000000" pitchFamily="34" charset="-122"/>
                  <a:ea typeface="Sinter Light" panose="020B03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12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這裏是要點三，或是一些</a:t>
              </a:r>
              <a:r>
                <a:rPr kumimoji="0" lang="zh-CN" altLang="en-US" sz="1800" b="0" i="0" u="none" strike="noStrike" kern="1200" cap="none" spc="120" normalizeH="0" baseline="0" noProof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Sinter Light" panose="020B0300000000000000" pitchFamily="34" charset="-122"/>
                  <a:ea typeface="Sinter Light" panose="020B0300000000000000" pitchFamily="34" charset="-122"/>
                  <a:cs typeface="+mn-cs"/>
                </a:rPr>
                <a:t>說明資訊</a:t>
              </a:r>
              <a:endParaRPr kumimoji="0" lang="en-US" altLang="zh-CN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229604" y="1254504"/>
            <a:ext cx="2811780" cy="2646045"/>
            <a:chOff x="7073349" y="1392975"/>
            <a:chExt cx="2811780" cy="2646045"/>
          </a:xfrm>
        </p:grpSpPr>
        <p:sp>
          <p:nvSpPr>
            <p:cNvPr id="112" name="文本框 111"/>
            <p:cNvSpPr txBox="1"/>
            <p:nvPr/>
          </p:nvSpPr>
          <p:spPr>
            <a:xfrm>
              <a:off x="7073349" y="1392975"/>
              <a:ext cx="2811780" cy="2646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Medium" panose="020B0504030202030204" pitchFamily="34" charset="0"/>
                  <a:ea typeface="DengXian" panose="02010600030101010101" charset="-122"/>
                  <a:cs typeface="+mn-cs"/>
                </a:rPr>
                <a:t>02</a:t>
              </a:r>
              <a:endParaRPr kumimoji="0" lang="zh-CN" altLang="en-US" sz="1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4" name="装饰-圆环"/>
            <p:cNvSpPr/>
            <p:nvPr/>
          </p:nvSpPr>
          <p:spPr>
            <a:xfrm>
              <a:off x="7300707" y="3408975"/>
              <a:ext cx="177248" cy="177248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5" name="装饰-圆环"/>
            <p:cNvSpPr/>
            <p:nvPr/>
          </p:nvSpPr>
          <p:spPr>
            <a:xfrm>
              <a:off x="8900774" y="2020818"/>
              <a:ext cx="234260" cy="234260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48" name="图形 47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0149" y="2633485"/>
            <a:ext cx="8493317" cy="64013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517571" y="250595"/>
            <a:ext cx="11156858" cy="6308042"/>
          </a:xfrm>
          <a:prstGeom prst="roundRect">
            <a:avLst>
              <a:gd name="adj" fmla="val 2499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4" name="矩形: 圆角 33"/>
          <p:cNvSpPr/>
          <p:nvPr/>
        </p:nvSpPr>
        <p:spPr>
          <a:xfrm>
            <a:off x="6972441" y="667357"/>
            <a:ext cx="4938229" cy="3632130"/>
          </a:xfrm>
          <a:prstGeom prst="roundRect">
            <a:avLst>
              <a:gd name="adj" fmla="val 5030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142417" y="1520119"/>
            <a:ext cx="4754909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這一頁是圖表數據頁，可以在方框中放入對左邊圖表的說明文字，或者一些想要介紹的內容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這一頁是圖表數據頁，可以在方框中放入對左邊圖表的說明文字，或者一些想要介紹的內容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7142418" y="952282"/>
            <a:ext cx="23429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918668" y="4687747"/>
            <a:ext cx="5050156" cy="1630951"/>
          </a:xfrm>
          <a:prstGeom prst="roundRect">
            <a:avLst>
              <a:gd name="adj" fmla="val 8806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07292" y="5381902"/>
            <a:ext cx="4839611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這一頁是圖表數據頁，可以在這放入對右邊數據的說明文字，或者想要介紹的內容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007292" y="4879386"/>
            <a:ext cx="2339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513467" y="4865691"/>
            <a:ext cx="1353256" cy="1459922"/>
            <a:chOff x="6640643" y="4865691"/>
            <a:chExt cx="1353256" cy="1459922"/>
          </a:xfrm>
        </p:grpSpPr>
        <p:sp>
          <p:nvSpPr>
            <p:cNvPr id="55" name="椭圆 54"/>
            <p:cNvSpPr/>
            <p:nvPr/>
          </p:nvSpPr>
          <p:spPr>
            <a:xfrm>
              <a:off x="6640643" y="4865691"/>
              <a:ext cx="1353256" cy="1353256"/>
            </a:xfrm>
            <a:prstGeom prst="ellipse">
              <a:avLst/>
            </a:prstGeom>
            <a:ln w="254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 flipV="1">
              <a:off x="7204987" y="5688176"/>
              <a:ext cx="224569" cy="1"/>
            </a:xfrm>
            <a:prstGeom prst="line">
              <a:avLst/>
            </a:prstGeom>
            <a:ln w="12700" cap="rnd">
              <a:solidFill>
                <a:srgbClr val="01C48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本框 56"/>
            <p:cNvSpPr txBox="1"/>
            <p:nvPr/>
          </p:nvSpPr>
          <p:spPr>
            <a:xfrm>
              <a:off x="6768907" y="5003543"/>
              <a:ext cx="1157689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5728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6814570" y="5737821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數據要點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8132097" y="4865691"/>
            <a:ext cx="1353256" cy="1459922"/>
            <a:chOff x="6640643" y="4865691"/>
            <a:chExt cx="1353256" cy="1459922"/>
          </a:xfrm>
        </p:grpSpPr>
        <p:sp>
          <p:nvSpPr>
            <p:cNvPr id="65" name="椭圆 64"/>
            <p:cNvSpPr/>
            <p:nvPr/>
          </p:nvSpPr>
          <p:spPr>
            <a:xfrm>
              <a:off x="6640643" y="4865691"/>
              <a:ext cx="1353256" cy="1353256"/>
            </a:xfrm>
            <a:prstGeom prst="ellipse">
              <a:avLst/>
            </a:prstGeom>
            <a:ln w="254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cxnSp>
          <p:nvCxnSpPr>
            <p:cNvPr id="66" name="直接连接符 65"/>
            <p:cNvCxnSpPr/>
            <p:nvPr/>
          </p:nvCxnSpPr>
          <p:spPr>
            <a:xfrm flipV="1">
              <a:off x="7204987" y="5688176"/>
              <a:ext cx="224569" cy="1"/>
            </a:xfrm>
            <a:prstGeom prst="line">
              <a:avLst/>
            </a:prstGeom>
            <a:ln w="12700" cap="rnd">
              <a:solidFill>
                <a:srgbClr val="01C48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本框 66"/>
            <p:cNvSpPr txBox="1"/>
            <p:nvPr/>
          </p:nvSpPr>
          <p:spPr>
            <a:xfrm>
              <a:off x="6768907" y="5003543"/>
              <a:ext cx="1157689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2714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6814570" y="5737821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數據要點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9750727" y="4865691"/>
            <a:ext cx="1353256" cy="1459922"/>
            <a:chOff x="6640643" y="4865691"/>
            <a:chExt cx="1353256" cy="1459922"/>
          </a:xfrm>
        </p:grpSpPr>
        <p:sp>
          <p:nvSpPr>
            <p:cNvPr id="70" name="椭圆 69"/>
            <p:cNvSpPr/>
            <p:nvPr/>
          </p:nvSpPr>
          <p:spPr>
            <a:xfrm>
              <a:off x="6640643" y="4865691"/>
              <a:ext cx="1353256" cy="1353256"/>
            </a:xfrm>
            <a:prstGeom prst="ellipse">
              <a:avLst/>
            </a:prstGeom>
            <a:ln w="254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cxnSp>
          <p:nvCxnSpPr>
            <p:cNvPr id="71" name="直接连接符 70"/>
            <p:cNvCxnSpPr/>
            <p:nvPr/>
          </p:nvCxnSpPr>
          <p:spPr>
            <a:xfrm flipV="1">
              <a:off x="7204987" y="5688176"/>
              <a:ext cx="224569" cy="1"/>
            </a:xfrm>
            <a:prstGeom prst="line">
              <a:avLst/>
            </a:prstGeom>
            <a:ln w="12700" cap="rnd">
              <a:solidFill>
                <a:srgbClr val="01C48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文本框 71"/>
            <p:cNvSpPr txBox="1"/>
            <p:nvPr/>
          </p:nvSpPr>
          <p:spPr>
            <a:xfrm>
              <a:off x="6768907" y="5003543"/>
              <a:ext cx="1157689" cy="132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8651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6814570" y="5737821"/>
              <a:ext cx="100540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數據要點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sp>
        <p:nvSpPr>
          <p:cNvPr id="76" name="等腰三角形 75"/>
          <p:cNvSpPr/>
          <p:nvPr/>
        </p:nvSpPr>
        <p:spPr>
          <a:xfrm rot="16200000">
            <a:off x="6475845" y="2326308"/>
            <a:ext cx="674876" cy="314230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0" name="矩形: 圆角 79"/>
          <p:cNvSpPr/>
          <p:nvPr/>
        </p:nvSpPr>
        <p:spPr>
          <a:xfrm>
            <a:off x="5252002" y="4882685"/>
            <a:ext cx="426743" cy="439826"/>
          </a:xfrm>
          <a:prstGeom prst="roundRect">
            <a:avLst>
              <a:gd name="adj" fmla="val 21261"/>
            </a:avLst>
          </a:prstGeom>
          <a:ln w="25400" cap="rnd">
            <a:solidFill>
              <a:schemeClr val="tx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1" name="等腰三角形 80"/>
          <p:cNvSpPr/>
          <p:nvPr/>
        </p:nvSpPr>
        <p:spPr>
          <a:xfrm rot="5400000">
            <a:off x="5388513" y="5057232"/>
            <a:ext cx="194870" cy="90732"/>
          </a:xfrm>
          <a:prstGeom prst="triangl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noFill/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11240513" y="1037133"/>
            <a:ext cx="291962" cy="291962"/>
            <a:chOff x="12715207" y="-1142642"/>
            <a:chExt cx="291962" cy="291962"/>
          </a:xfrm>
        </p:grpSpPr>
        <p:sp>
          <p:nvSpPr>
            <p:cNvPr id="95" name="矩形: 圆角 94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6" name="矩形: 圆角 95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7" name="矩形: 圆角 96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8" name="矩形: 圆角 97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5506" y="614839"/>
            <a:ext cx="5614903" cy="3834716"/>
          </a:xfrm>
          <a:prstGeom prst="rect">
            <a:avLst/>
          </a:prstGeom>
        </p:spPr>
      </p:pic>
      <p:sp>
        <p:nvSpPr>
          <p:cNvPr id="74" name="文本框 73"/>
          <p:cNvSpPr txBox="1"/>
          <p:nvPr/>
        </p:nvSpPr>
        <p:spPr>
          <a:xfrm>
            <a:off x="2546872" y="1294470"/>
            <a:ext cx="56457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600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3550285" y="3263806"/>
            <a:ext cx="56457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350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4687424" y="738421"/>
            <a:ext cx="56457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700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717416" y="1736492"/>
            <a:ext cx="210570" cy="210568"/>
          </a:xfrm>
          <a:prstGeom prst="ellips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44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3694702" y="3024272"/>
            <a:ext cx="210570" cy="210568"/>
          </a:xfrm>
          <a:prstGeom prst="ellips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44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79" name="椭圆 78"/>
          <p:cNvSpPr/>
          <p:nvPr/>
        </p:nvSpPr>
        <p:spPr>
          <a:xfrm>
            <a:off x="4852816" y="1181959"/>
            <a:ext cx="210570" cy="210568"/>
          </a:xfrm>
          <a:prstGeom prst="ellipse">
            <a:avLst/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444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83581" y="453749"/>
            <a:ext cx="3462759" cy="583565"/>
            <a:chOff x="583581" y="453749"/>
            <a:chExt cx="3462759" cy="583565"/>
          </a:xfrm>
        </p:grpSpPr>
        <p:sp>
          <p:nvSpPr>
            <p:cNvPr id="3" name="文本框 2"/>
            <p:cNvSpPr txBox="1"/>
            <p:nvPr/>
          </p:nvSpPr>
          <p:spPr>
            <a:xfrm>
              <a:off x="583581" y="453749"/>
              <a:ext cx="305019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圖表數據頁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endParaRPr>
            </a:p>
          </p:txBody>
        </p:sp>
        <p:sp>
          <p:nvSpPr>
            <p:cNvPr id="4" name="装饰-圆环"/>
            <p:cNvSpPr/>
            <p:nvPr/>
          </p:nvSpPr>
          <p:spPr>
            <a:xfrm>
              <a:off x="2565003" y="470112"/>
              <a:ext cx="201692" cy="201692"/>
            </a:xfrm>
            <a:prstGeom prst="ellipse">
              <a:avLst/>
            </a:prstGeom>
            <a:noFill/>
            <a:ln w="19050">
              <a:solidFill>
                <a:srgbClr val="FF3D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5" name="装饰-圆环"/>
            <p:cNvSpPr/>
            <p:nvPr/>
          </p:nvSpPr>
          <p:spPr>
            <a:xfrm>
              <a:off x="622739" y="821770"/>
              <a:ext cx="161210" cy="161210"/>
            </a:xfrm>
            <a:prstGeom prst="ellipse">
              <a:avLst/>
            </a:prstGeom>
            <a:noFill/>
            <a:ln w="22225">
              <a:solidFill>
                <a:srgbClr val="E8D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752396" y="681430"/>
              <a:ext cx="1293944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ExtraLight" panose="020B0200000000000000" pitchFamily="34" charset="-122"/>
                  <a:ea typeface="Sinter ExtraLight" panose="020B0200000000000000" pitchFamily="34" charset="-122"/>
                  <a:cs typeface="+mn-cs"/>
                </a:rPr>
                <a:t>PAGE TITLE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ExtraLight" panose="020B0200000000000000" pitchFamily="34" charset="-122"/>
                <a:ea typeface="Sinter ExtraLight" panose="020B0200000000000000" pitchFamily="34" charset="-122"/>
                <a:cs typeface="+mn-cs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2746681" y="770394"/>
              <a:ext cx="44982" cy="158198"/>
            </a:xfrm>
            <a:prstGeom prst="line">
              <a:avLst/>
            </a:prstGeom>
            <a:ln>
              <a:solidFill>
                <a:srgbClr val="01C4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矩形: 圆角 56"/>
          <p:cNvSpPr/>
          <p:nvPr/>
        </p:nvSpPr>
        <p:spPr>
          <a:xfrm>
            <a:off x="362342" y="1296614"/>
            <a:ext cx="11467317" cy="6061936"/>
          </a:xfrm>
          <a:prstGeom prst="roundRect">
            <a:avLst>
              <a:gd name="adj" fmla="val 2972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aphicFrame>
        <p:nvGraphicFramePr>
          <p:cNvPr id="15" name="图表 14"/>
          <p:cNvGraphicFramePr/>
          <p:nvPr/>
        </p:nvGraphicFramePr>
        <p:xfrm>
          <a:off x="1139046" y="1922634"/>
          <a:ext cx="4572050" cy="304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114" name="组合 113"/>
          <p:cNvGrpSpPr/>
          <p:nvPr/>
        </p:nvGrpSpPr>
        <p:grpSpPr>
          <a:xfrm>
            <a:off x="1835254" y="5681988"/>
            <a:ext cx="3146058" cy="573825"/>
            <a:chOff x="1627633" y="5681988"/>
            <a:chExt cx="3146058" cy="573825"/>
          </a:xfrm>
        </p:grpSpPr>
        <p:sp>
          <p:nvSpPr>
            <p:cNvPr id="27" name="矩形: 圆角 26"/>
            <p:cNvSpPr/>
            <p:nvPr/>
          </p:nvSpPr>
          <p:spPr>
            <a:xfrm>
              <a:off x="1627633" y="5681988"/>
              <a:ext cx="3146058" cy="5738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C48C"/>
                </a:gs>
                <a:gs pos="100000">
                  <a:srgbClr val="01DFA0"/>
                </a:gs>
              </a:gsLst>
              <a:lin ang="0" scaled="0"/>
            </a:gradFill>
            <a:ln w="12700" cap="rnd">
              <a:gradFill>
                <a:gsLst>
                  <a:gs pos="0">
                    <a:srgbClr val="01C48C"/>
                  </a:gs>
                  <a:gs pos="100000">
                    <a:srgbClr val="01DFA0"/>
                  </a:gs>
                </a:gsLst>
                <a:lin ang="0" scaled="0"/>
              </a:gradFill>
              <a:round/>
            </a:ln>
            <a:effectLst>
              <a:outerShdw blurRad="317500" dist="127000" dir="5400000" algn="t" rotWithShape="0">
                <a:srgbClr val="01C48C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029195" y="5738067"/>
              <a:ext cx="234293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>
                  <a:gradFill>
                    <a:gsLst>
                      <a:gs pos="100000">
                        <a:srgbClr val="01DFA0"/>
                      </a:gs>
                      <a:gs pos="1000">
                        <a:srgbClr val="01C48C"/>
                      </a:gs>
                    </a:gsLst>
                    <a:lin ang="18000000" scaled="0"/>
                  </a:gradFill>
                  <a:latin typeface="Sinter Bold" panose="020B0800000000000000" pitchFamily="34" charset="-122"/>
                  <a:ea typeface="Sinter Bold" panose="020B0800000000000000" pitchFamily="34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Bold" panose="020B0800000000000000" pitchFamily="34" charset="-122"/>
                  <a:ea typeface="Sinter Bold" panose="020B0800000000000000" pitchFamily="34" charset="-122"/>
                  <a:cs typeface="+mn-cs"/>
                </a:rPr>
                <a:t>請在此放入標題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Sinter Bold" panose="020B0800000000000000" pitchFamily="34" charset="-122"/>
                <a:cs typeface="+mn-cs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6208165" y="3878012"/>
            <a:ext cx="5309131" cy="2084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65000"/>
                    <a:lumOff val="35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這一頁是圖表數據頁，可以在方框中放入對左邊圖表的說明文字，或者一些想要介紹的內容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這一頁是圖表數據頁，可以在方框中放入對左邊圖表的說明文字，或者一些想要介紹的內容；這一頁是圖表數據頁，可以在此放入內容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6208165" y="3416347"/>
            <a:ext cx="233910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請在此放入標題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Sinter Bold" panose="020B0800000000000000" pitchFamily="34" charset="-122"/>
              <a:cs typeface="+mn-cs"/>
            </a:endParaRPr>
          </a:p>
        </p:txBody>
      </p:sp>
      <p:sp>
        <p:nvSpPr>
          <p:cNvPr id="63" name="矩形: 圆角 62"/>
          <p:cNvSpPr/>
          <p:nvPr/>
        </p:nvSpPr>
        <p:spPr>
          <a:xfrm>
            <a:off x="6291982" y="1683440"/>
            <a:ext cx="6424029" cy="1308554"/>
          </a:xfrm>
          <a:prstGeom prst="roundRect">
            <a:avLst>
              <a:gd name="adj" fmla="val 16227"/>
            </a:avLst>
          </a:prstGeom>
          <a:gradFill>
            <a:gsLst>
              <a:gs pos="100000">
                <a:srgbClr val="01DFA0"/>
              </a:gs>
              <a:gs pos="1000">
                <a:srgbClr val="01C48C"/>
              </a:gs>
            </a:gsLst>
            <a:lin ang="18000000" scaled="0"/>
          </a:gradFill>
          <a:ln w="95250" cap="rnd" cmpd="sng" algn="ctr">
            <a:solidFill>
              <a:schemeClr val="tx1"/>
            </a:solidFill>
            <a:prstDash val="solid"/>
            <a:round/>
          </a:ln>
          <a:effectLst>
            <a:outerShdw blurRad="317500" dist="114300" dir="5400000" algn="t" rotWithShape="0">
              <a:srgbClr val="01C48C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6543988" y="1846807"/>
            <a:ext cx="1794680" cy="1753235"/>
            <a:chOff x="6543988" y="1876052"/>
            <a:chExt cx="1794680" cy="1753235"/>
          </a:xfrm>
        </p:grpSpPr>
        <p:sp>
          <p:nvSpPr>
            <p:cNvPr id="65" name="文本框 64"/>
            <p:cNvSpPr txBox="1"/>
            <p:nvPr/>
          </p:nvSpPr>
          <p:spPr>
            <a:xfrm>
              <a:off x="6543988" y="1876052"/>
              <a:ext cx="121379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461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7692337" y="2358895"/>
              <a:ext cx="64633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單位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  <p:cxnSp>
          <p:nvCxnSpPr>
            <p:cNvPr id="67" name="直接连接符 66"/>
            <p:cNvCxnSpPr/>
            <p:nvPr/>
          </p:nvCxnSpPr>
          <p:spPr>
            <a:xfrm flipH="1">
              <a:off x="7686622" y="2431730"/>
              <a:ext cx="59860" cy="21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组合 89"/>
          <p:cNvGrpSpPr/>
          <p:nvPr/>
        </p:nvGrpSpPr>
        <p:grpSpPr>
          <a:xfrm>
            <a:off x="8459325" y="1846807"/>
            <a:ext cx="1794680" cy="1753235"/>
            <a:chOff x="6543988" y="1876052"/>
            <a:chExt cx="1794680" cy="1753235"/>
          </a:xfrm>
        </p:grpSpPr>
        <p:sp>
          <p:nvSpPr>
            <p:cNvPr id="91" name="文本框 90"/>
            <p:cNvSpPr txBox="1"/>
            <p:nvPr/>
          </p:nvSpPr>
          <p:spPr>
            <a:xfrm>
              <a:off x="6543988" y="1876052"/>
              <a:ext cx="121379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237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2" name="文本框 91"/>
            <p:cNvSpPr txBox="1"/>
            <p:nvPr/>
          </p:nvSpPr>
          <p:spPr>
            <a:xfrm>
              <a:off x="7692337" y="2358895"/>
              <a:ext cx="64633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單位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  <p:cxnSp>
          <p:nvCxnSpPr>
            <p:cNvPr id="93" name="直接连接符 92"/>
            <p:cNvCxnSpPr/>
            <p:nvPr/>
          </p:nvCxnSpPr>
          <p:spPr>
            <a:xfrm flipH="1">
              <a:off x="7686622" y="2431730"/>
              <a:ext cx="59860" cy="21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组合 93"/>
          <p:cNvGrpSpPr/>
          <p:nvPr/>
        </p:nvGrpSpPr>
        <p:grpSpPr>
          <a:xfrm>
            <a:off x="10374662" y="1846807"/>
            <a:ext cx="1794680" cy="1753235"/>
            <a:chOff x="6543988" y="1876052"/>
            <a:chExt cx="1794680" cy="1753235"/>
          </a:xfrm>
        </p:grpSpPr>
        <p:sp>
          <p:nvSpPr>
            <p:cNvPr id="95" name="文本框 94"/>
            <p:cNvSpPr txBox="1"/>
            <p:nvPr/>
          </p:nvSpPr>
          <p:spPr>
            <a:xfrm>
              <a:off x="6543988" y="1876052"/>
              <a:ext cx="1213794" cy="175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-DIN-PRO SemiBold" panose="020B0504030202030204" pitchFamily="34" charset="0"/>
                  <a:ea typeface="DengXian" panose="02010600030101010101" charset="-122"/>
                  <a:cs typeface="+mn-cs"/>
                </a:rPr>
                <a:t>378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7692337" y="2358895"/>
              <a:ext cx="646331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Normal" panose="020B0400000000000000" pitchFamily="34" charset="-122"/>
                  <a:ea typeface="Sinter Normal" panose="020B0400000000000000" pitchFamily="34" charset="-122"/>
                  <a:cs typeface="+mn-cs"/>
                </a:rPr>
                <a:t>單位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endParaRPr>
            </a:p>
          </p:txBody>
        </p:sp>
        <p:cxnSp>
          <p:nvCxnSpPr>
            <p:cNvPr id="97" name="直接连接符 96"/>
            <p:cNvCxnSpPr/>
            <p:nvPr/>
          </p:nvCxnSpPr>
          <p:spPr>
            <a:xfrm flipH="1">
              <a:off x="7686622" y="2431730"/>
              <a:ext cx="59860" cy="21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文本框 97"/>
          <p:cNvSpPr txBox="1"/>
          <p:nvPr/>
        </p:nvSpPr>
        <p:spPr>
          <a:xfrm>
            <a:off x="4659417" y="2220397"/>
            <a:ext cx="116955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數據標籤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4526911" y="4834380"/>
            <a:ext cx="116955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數據標籤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srgbClr val="01C48C"/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4784772" y="1635869"/>
            <a:ext cx="91884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20%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4652266" y="4245746"/>
            <a:ext cx="918841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50%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105" name="任意多边形: 形状 104"/>
          <p:cNvSpPr/>
          <p:nvPr/>
        </p:nvSpPr>
        <p:spPr>
          <a:xfrm flipV="1">
            <a:off x="4456092" y="2196620"/>
            <a:ext cx="1366520" cy="203200"/>
          </a:xfrm>
          <a:custGeom>
            <a:avLst/>
            <a:gdLst>
              <a:gd name="connsiteX0" fmla="*/ 0 w 1366520"/>
              <a:gd name="connsiteY0" fmla="*/ 0 h 203200"/>
              <a:gd name="connsiteX1" fmla="*/ 182880 w 1366520"/>
              <a:gd name="connsiteY1" fmla="*/ 203200 h 203200"/>
              <a:gd name="connsiteX2" fmla="*/ 1366520 w 1366520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520" h="203200">
                <a:moveTo>
                  <a:pt x="0" y="0"/>
                </a:moveTo>
                <a:lnTo>
                  <a:pt x="182880" y="203200"/>
                </a:lnTo>
                <a:lnTo>
                  <a:pt x="1366520" y="203200"/>
                </a:lnTo>
              </a:path>
            </a:pathLst>
          </a:custGeom>
          <a:noFill/>
          <a:ln cap="rnd">
            <a:solidFill>
              <a:schemeClr val="tx1">
                <a:lumMod val="75000"/>
              </a:schemeClr>
            </a:solidFill>
            <a:round/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78310" y="3439025"/>
            <a:ext cx="116955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數據標籤</a:t>
            </a:r>
            <a:endParaRPr kumimoji="0" lang="en-US" altLang="zh-CN" sz="1800" b="0" i="0" u="none" strike="noStrike" kern="1200" cap="none" spc="12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798054" y="2836144"/>
            <a:ext cx="930063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-DIN-PRO SemiBold" panose="020B0504030202030204" pitchFamily="34" charset="0"/>
                <a:ea typeface="DengXian" panose="02010600030101010101" charset="-122"/>
                <a:cs typeface="+mn-cs"/>
              </a:rPr>
              <a:t>30%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-DIN-PRO SemiBold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112" name="任意多边形: 形状 111"/>
          <p:cNvSpPr/>
          <p:nvPr/>
        </p:nvSpPr>
        <p:spPr>
          <a:xfrm>
            <a:off x="4325414" y="4597400"/>
            <a:ext cx="1366520" cy="203200"/>
          </a:xfrm>
          <a:custGeom>
            <a:avLst/>
            <a:gdLst>
              <a:gd name="connsiteX0" fmla="*/ 0 w 1366520"/>
              <a:gd name="connsiteY0" fmla="*/ 0 h 203200"/>
              <a:gd name="connsiteX1" fmla="*/ 182880 w 1366520"/>
              <a:gd name="connsiteY1" fmla="*/ 203200 h 203200"/>
              <a:gd name="connsiteX2" fmla="*/ 1366520 w 1366520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520" h="203200">
                <a:moveTo>
                  <a:pt x="0" y="0"/>
                </a:moveTo>
                <a:lnTo>
                  <a:pt x="182880" y="203200"/>
                </a:lnTo>
                <a:lnTo>
                  <a:pt x="1366520" y="203200"/>
                </a:lnTo>
              </a:path>
            </a:pathLst>
          </a:custGeom>
          <a:noFill/>
          <a:ln cap="rnd">
            <a:solidFill>
              <a:srgbClr val="01C48C"/>
            </a:solidFill>
            <a:round/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13" name="任意多边形: 形状 112"/>
          <p:cNvSpPr/>
          <p:nvPr/>
        </p:nvSpPr>
        <p:spPr>
          <a:xfrm flipH="1">
            <a:off x="615385" y="3196936"/>
            <a:ext cx="1366520" cy="203200"/>
          </a:xfrm>
          <a:custGeom>
            <a:avLst/>
            <a:gdLst>
              <a:gd name="connsiteX0" fmla="*/ 0 w 1366520"/>
              <a:gd name="connsiteY0" fmla="*/ 0 h 203200"/>
              <a:gd name="connsiteX1" fmla="*/ 182880 w 1366520"/>
              <a:gd name="connsiteY1" fmla="*/ 203200 h 203200"/>
              <a:gd name="connsiteX2" fmla="*/ 1366520 w 1366520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6520" h="203200">
                <a:moveTo>
                  <a:pt x="0" y="0"/>
                </a:moveTo>
                <a:lnTo>
                  <a:pt x="182880" y="203200"/>
                </a:lnTo>
                <a:lnTo>
                  <a:pt x="1366520" y="203200"/>
                </a:lnTo>
              </a:path>
            </a:pathLst>
          </a:custGeom>
          <a:noFill/>
          <a:ln cap="rnd">
            <a:solidFill>
              <a:schemeClr val="tx1">
                <a:lumMod val="75000"/>
              </a:schemeClr>
            </a:solidFill>
            <a:round/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133" name="矩形: 圆角 132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4" name="矩形: 圆角 133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5" name="矩形: 圆角 134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6" name="矩形: 圆角 135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138" name="矩形 137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rgbClr val="01C4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139" name="文本框 138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C48C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C48C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613678" y="2452938"/>
            <a:ext cx="10964644" cy="3978523"/>
          </a:xfrm>
          <a:prstGeom prst="roundRect">
            <a:avLst>
              <a:gd name="adj" fmla="val 3697"/>
            </a:avLst>
          </a:prstGeom>
          <a:solidFill>
            <a:schemeClr val="tx1"/>
          </a:solidFill>
          <a:ln>
            <a:noFill/>
          </a:ln>
          <a:effectLst>
            <a:outerShdw blurRad="317500" dist="38100" dir="5400000" algn="t" rotWithShape="0">
              <a:srgbClr val="019168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graphicFrame>
        <p:nvGraphicFramePr>
          <p:cNvPr id="6" name="图表 5"/>
          <p:cNvGraphicFramePr/>
          <p:nvPr/>
        </p:nvGraphicFramePr>
        <p:xfrm>
          <a:off x="699493" y="2816818"/>
          <a:ext cx="2537461" cy="216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0" name="图表 9"/>
          <p:cNvGraphicFramePr/>
          <p:nvPr/>
        </p:nvGraphicFramePr>
        <p:xfrm>
          <a:off x="3455154" y="2816818"/>
          <a:ext cx="2537461" cy="216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图表 10"/>
          <p:cNvGraphicFramePr/>
          <p:nvPr/>
        </p:nvGraphicFramePr>
        <p:xfrm>
          <a:off x="6201436" y="2816818"/>
          <a:ext cx="2537461" cy="216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图表 11"/>
          <p:cNvGraphicFramePr/>
          <p:nvPr/>
        </p:nvGraphicFramePr>
        <p:xfrm>
          <a:off x="8955046" y="2816818"/>
          <a:ext cx="2537461" cy="216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8" name="组合 47"/>
          <p:cNvGrpSpPr/>
          <p:nvPr/>
        </p:nvGrpSpPr>
        <p:grpSpPr>
          <a:xfrm>
            <a:off x="3354839" y="2466975"/>
            <a:ext cx="5485393" cy="3924850"/>
            <a:chOff x="3354839" y="3084195"/>
            <a:chExt cx="5485393" cy="3773805"/>
          </a:xfrm>
        </p:grpSpPr>
        <p:cxnSp>
          <p:nvCxnSpPr>
            <p:cNvPr id="45" name="直接连接符 44"/>
            <p:cNvCxnSpPr/>
            <p:nvPr/>
          </p:nvCxnSpPr>
          <p:spPr>
            <a:xfrm flipV="1">
              <a:off x="3354839" y="3084195"/>
              <a:ext cx="0" cy="3773805"/>
            </a:xfrm>
            <a:prstGeom prst="line">
              <a:avLst/>
            </a:prstGeom>
            <a:ln w="127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V="1">
              <a:off x="6096000" y="3084195"/>
              <a:ext cx="0" cy="3773805"/>
            </a:xfrm>
            <a:prstGeom prst="line">
              <a:avLst/>
            </a:prstGeom>
            <a:ln w="127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V="1">
              <a:off x="8840232" y="3084195"/>
              <a:ext cx="0" cy="3773805"/>
            </a:xfrm>
            <a:prstGeom prst="line">
              <a:avLst/>
            </a:prstGeom>
            <a:ln w="12700" cap="rnd">
              <a:solidFill>
                <a:schemeClr val="tx1">
                  <a:lumMod val="9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文本框 52"/>
          <p:cNvSpPr txBox="1"/>
          <p:nvPr/>
        </p:nvSpPr>
        <p:spPr>
          <a:xfrm>
            <a:off x="1637043" y="3351047"/>
            <a:ext cx="70884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8.7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392704" y="3351047"/>
            <a:ext cx="6623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4.1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7110933" y="3351047"/>
            <a:ext cx="7184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2.6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864543" y="3351047"/>
            <a:ext cx="71846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-DIN-PRO Medium" panose="020B0504030202030204" pitchFamily="34" charset="0"/>
                <a:ea typeface="DengXian" panose="02010600030101010101" charset="-122"/>
                <a:cs typeface="+mn-cs"/>
              </a:rPr>
              <a:t>9.2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-DIN-PRO Medium" panose="020B0504030202030204" pitchFamily="34" charset="0"/>
              <a:ea typeface="DengXian" panose="02010600030101010101" charset="-122"/>
              <a:cs typeface="+mn-cs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49419" y="5467617"/>
            <a:ext cx="244620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放入對以上圖表的說明</a:t>
            </a:r>
            <a:endParaRPr kumimoji="0" lang="zh-CN" altLang="en-US" sz="16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982509" y="5091661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498241" y="5467617"/>
            <a:ext cx="244620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放入對以上圖表的說明</a:t>
            </a:r>
            <a:endParaRPr kumimoji="0" lang="zh-CN" altLang="en-US" sz="16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731331" y="5091661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6247063" y="5467617"/>
            <a:ext cx="244620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放入對以上圖表的說明</a:t>
            </a:r>
            <a:endParaRPr kumimoji="0" lang="zh-CN" altLang="en-US" sz="16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480153" y="5091661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8995885" y="5467617"/>
            <a:ext cx="2446208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pc="120">
                <a:solidFill>
                  <a:schemeClr val="bg1">
                    <a:lumMod val="50000"/>
                    <a:lumOff val="50000"/>
                  </a:schemeClr>
                </a:solidFill>
                <a:latin typeface="Sinter Normal" panose="020B0400000000000000" pitchFamily="34" charset="-122"/>
                <a:ea typeface="Sinter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12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Sinter Light" panose="020B0300000000000000" pitchFamily="34" charset="-122"/>
                <a:ea typeface="Sinter Light" panose="020B0300000000000000" pitchFamily="34" charset="-122"/>
                <a:cs typeface="+mn-cs"/>
              </a:rPr>
              <a:t>放入對以上圖表的說明</a:t>
            </a:r>
            <a:endParaRPr kumimoji="0" lang="zh-CN" altLang="en-US" sz="1600" b="0" i="0" u="none" strike="noStrike" kern="1200" cap="none" spc="12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Sinter Light" panose="020B0300000000000000" pitchFamily="34" charset="-122"/>
              <a:ea typeface="Sinter Light" panose="020B0300000000000000" pitchFamily="34" charset="-122"/>
              <a:cs typeface="+mn-cs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9228975" y="5091661"/>
            <a:ext cx="19800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rPr>
              <a:t>請在此放入標題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inter Regular" panose="020B0500000000000000" pitchFamily="34" charset="-122"/>
              <a:ea typeface="Sinter Regular" panose="020B0500000000000000" pitchFamily="34" charset="-122"/>
              <a:cs typeface="+mn-cs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91366" y="1317187"/>
            <a:ext cx="1108748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1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Normal" panose="020B0400000000000000" pitchFamily="34" charset="-122"/>
                <a:ea typeface="Sinter Normal" panose="020B0400000000000000" pitchFamily="34" charset="-122"/>
                <a:cs typeface="+mn-cs"/>
              </a:rPr>
              <a:t>這一頁是圖表頁，可以在此處放入對下方圖表的相關說明，或者一些想要介紹的內容；這一頁是圖表頁，可以在此處放入對下方圖表的相關說明，或者一些想要介紹的內容；這一頁是圖表頁，可以在此處放入對下方圖表的相關說明，或者一些想要介紹的內容</a:t>
            </a:r>
            <a:endParaRPr kumimoji="0" lang="zh-CN" altLang="en-US" sz="1800" b="0" i="0" u="none" strike="noStrike" kern="1200" cap="none" spc="1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inter Normal" panose="020B0400000000000000" pitchFamily="34" charset="-122"/>
              <a:ea typeface="Sinter Normal" panose="020B0400000000000000" pitchFamily="34" charset="-122"/>
              <a:cs typeface="+mn-cs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11206268" y="548998"/>
            <a:ext cx="291962" cy="291962"/>
            <a:chOff x="12715207" y="-1142642"/>
            <a:chExt cx="291962" cy="291962"/>
          </a:xfrm>
        </p:grpSpPr>
        <p:sp>
          <p:nvSpPr>
            <p:cNvPr id="73" name="矩形: 圆角 72"/>
            <p:cNvSpPr/>
            <p:nvPr/>
          </p:nvSpPr>
          <p:spPr>
            <a:xfrm>
              <a:off x="12715207" y="-1142642"/>
              <a:ext cx="116785" cy="116785"/>
            </a:xfrm>
            <a:prstGeom prst="roundRect">
              <a:avLst/>
            </a:prstGeom>
            <a:solidFill>
              <a:srgbClr val="01C4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4" name="矩形: 圆角 73"/>
            <p:cNvSpPr/>
            <p:nvPr/>
          </p:nvSpPr>
          <p:spPr>
            <a:xfrm>
              <a:off x="12890384" y="-1142642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5" name="矩形: 圆角 74"/>
            <p:cNvSpPr/>
            <p:nvPr/>
          </p:nvSpPr>
          <p:spPr>
            <a:xfrm>
              <a:off x="12715207" y="-967465"/>
              <a:ext cx="116783" cy="116785"/>
            </a:xfrm>
            <a:prstGeom prst="roundRect">
              <a:avLst/>
            </a:prstGeom>
            <a:solidFill>
              <a:srgbClr val="E8D50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6" name="矩形: 圆角 75"/>
            <p:cNvSpPr/>
            <p:nvPr/>
          </p:nvSpPr>
          <p:spPr>
            <a:xfrm>
              <a:off x="12890384" y="-967465"/>
              <a:ext cx="116785" cy="116785"/>
            </a:xfrm>
            <a:prstGeom prst="roundRect">
              <a:avLst/>
            </a:prstGeom>
            <a:solidFill>
              <a:srgbClr val="FF3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10439707" y="548998"/>
            <a:ext cx="625874" cy="291962"/>
            <a:chOff x="10439707" y="548998"/>
            <a:chExt cx="625874" cy="291962"/>
          </a:xfrm>
        </p:grpSpPr>
        <p:sp>
          <p:nvSpPr>
            <p:cNvPr id="78" name="矩形 77"/>
            <p:cNvSpPr/>
            <p:nvPr/>
          </p:nvSpPr>
          <p:spPr>
            <a:xfrm>
              <a:off x="10439707" y="548998"/>
              <a:ext cx="625874" cy="29196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0443104" y="556480"/>
              <a:ext cx="619080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inter Regular" panose="020B0500000000000000" pitchFamily="34" charset="-122"/>
                  <a:ea typeface="Sinter Regular" panose="020B0500000000000000" pitchFamily="34" charset="-122"/>
                  <a:cs typeface="+mn-cs"/>
                </a:rPr>
                <a:t>LOGO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inter Regular" panose="020B0500000000000000" pitchFamily="34" charset="-122"/>
                <a:ea typeface="Sinter Regular" panose="020B0500000000000000" pitchFamily="34" charset="-122"/>
                <a:cs typeface="+mn-cs"/>
              </a:endParaRPr>
            </a:p>
          </p:txBody>
        </p:sp>
      </p:grpSp>
      <p:sp>
        <p:nvSpPr>
          <p:cNvPr id="80" name="矩形: 圆角 79"/>
          <p:cNvSpPr/>
          <p:nvPr/>
        </p:nvSpPr>
        <p:spPr>
          <a:xfrm>
            <a:off x="3035807" y="331863"/>
            <a:ext cx="6120386" cy="74347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317500" dir="5400000" sx="102000" sy="102000" algn="t" rotWithShape="0">
              <a:srgbClr val="019168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3541455" y="426539"/>
            <a:ext cx="510909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latin typeface="Sinter Bold" panose="020B0800000000000000" pitchFamily="34" charset="-122"/>
                <a:ea typeface="Sinter Bold" panose="020B08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01DFA0"/>
                    </a:gs>
                    <a:gs pos="1000">
                      <a:srgbClr val="01C48C"/>
                    </a:gs>
                  </a:gsLst>
                  <a:lin ang="18000000" scaled="0"/>
                </a:gradFill>
                <a:effectLst/>
                <a:uLnTx/>
                <a:uFillTx/>
                <a:latin typeface="Sinter Bold" panose="020B0800000000000000" pitchFamily="34" charset="-122"/>
                <a:ea typeface="Sinter Bold" panose="020B0800000000000000" pitchFamily="34" charset="-122"/>
                <a:cs typeface="+mn-cs"/>
              </a:rPr>
              <a:t>此處可以放入相關總結概括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100000">
                    <a:srgbClr val="01DFA0"/>
                  </a:gs>
                  <a:gs pos="1000">
                    <a:srgbClr val="01C48C"/>
                  </a:gs>
                </a:gsLst>
                <a:lin ang="18000000" scaled="0"/>
              </a:gradFill>
              <a:effectLst/>
              <a:uLnTx/>
              <a:uFillTx/>
              <a:latin typeface="Sinter Bold" panose="020B0800000000000000" pitchFamily="34" charset="-122"/>
              <a:ea typeface="Sinter Bold" panose="020B0800000000000000" pitchFamily="34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3659</Words>
  <Application>WPS 演示</Application>
  <PresentationFormat>宽屏</PresentationFormat>
  <Paragraphs>452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SimSun</vt:lpstr>
      <vt:lpstr>Wingdings</vt:lpstr>
      <vt:lpstr>Sinter Regular</vt:lpstr>
      <vt:lpstr>DengXian</vt:lpstr>
      <vt:lpstr>Sinter Bold</vt:lpstr>
      <vt:lpstr>Sinter ExtraLight</vt:lpstr>
      <vt:lpstr>Sinter Light</vt:lpstr>
      <vt:lpstr>D-DIN-PRO Medium</vt:lpstr>
      <vt:lpstr>Game of Thrones</vt:lpstr>
      <vt:lpstr>Sinter Normal</vt:lpstr>
      <vt:lpstr>Sinter Medium</vt:lpstr>
      <vt:lpstr>D-DIN-PRO SemiBold</vt:lpstr>
      <vt:lpstr>Microsoft YaHei</vt:lpstr>
      <vt:lpstr>Arial Unicode MS</vt:lpstr>
      <vt:lpstr>DengXian Light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38</cp:revision>
  <dcterms:created xsi:type="dcterms:W3CDTF">2022-06-05T03:12:00Z</dcterms:created>
  <dcterms:modified xsi:type="dcterms:W3CDTF">2022-08-21T03:16:55Z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49E06B30BBF14D6E93D4175BB2DBE3FF</vt:lpwstr>
  </property>
  <property fmtid="{D5CDD505-2E9C-101B-9397-08002B2CF9AE}" pid="3" name="KSOProductBuildVer">
    <vt:lpwstr>2052-11.1.0.12349</vt:lpwstr>
  </property>
</Properties>
</file>