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861" r:id="rId2"/>
    <p:sldId id="840" r:id="rId3"/>
    <p:sldId id="842" r:id="rId4"/>
    <p:sldId id="843" r:id="rId5"/>
    <p:sldId id="844" r:id="rId6"/>
    <p:sldId id="846" r:id="rId7"/>
    <p:sldId id="849" r:id="rId8"/>
    <p:sldId id="845" r:id="rId9"/>
    <p:sldId id="847" r:id="rId10"/>
    <p:sldId id="279" r:id="rId11"/>
    <p:sldId id="850" r:id="rId12"/>
    <p:sldId id="857" r:id="rId13"/>
    <p:sldId id="851" r:id="rId14"/>
    <p:sldId id="855" r:id="rId15"/>
    <p:sldId id="853" r:id="rId16"/>
    <p:sldId id="854" r:id="rId17"/>
    <p:sldId id="856" r:id="rId18"/>
    <p:sldId id="859" r:id="rId19"/>
    <p:sldId id="852" r:id="rId20"/>
    <p:sldId id="858" r:id="rId21"/>
    <p:sldId id="86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94"/>
  </p:normalViewPr>
  <p:slideViewPr>
    <p:cSldViewPr snapToGrid="0" snapToObjects="1" showGuides="1">
      <p:cViewPr varScale="1">
        <p:scale>
          <a:sx n="88" d="100"/>
          <a:sy n="88" d="100"/>
        </p:scale>
        <p:origin x="138" y="6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2A5A2-4EC3-2246-9601-BF96DEDEB828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9C64-DFD7-A542-9E5F-4312304F7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127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7606015929_2_6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g7606015929_2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68260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7606015929_2_6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g7606015929_2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152316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7606015929_2_6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g7606015929_2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711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7606015929_2_6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g7606015929_2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10464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7606015929_2_6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g7606015929_2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1412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934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7606015929_2_6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g7606015929_2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9903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7606015929_2_6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g7606015929_2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2909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7606015929_2_6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g7606015929_2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2616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7606015929_2_6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g7606015929_2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50414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7606015929_2_6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g7606015929_2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9368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7606015929_2_6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g7606015929_2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9047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7606015929_2_6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g7606015929_2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503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833373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www.bestppt.com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081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833373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www.bestppt.com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366804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tx">
  <p:cSld name="1_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1538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5559-8725-7046-A660-11E8201E9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CLOSING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 cstate="hq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97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41"/>
          <p:cNvSpPr txBox="1"/>
          <p:nvPr/>
        </p:nvSpPr>
        <p:spPr>
          <a:xfrm>
            <a:off x="870489" y="4164131"/>
            <a:ext cx="2952463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 algn="ctr">
              <a:buClr>
                <a:schemeClr val="dk1"/>
              </a:buClr>
              <a:buSzPts val="2600"/>
            </a:pPr>
            <a:r>
              <a:rPr lang="en-GB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Barlow"/>
                <a:cs typeface="Arial" panose="020B0604020202020204" pitchFamily="34" charset="0"/>
                <a:sym typeface="Barlow"/>
              </a:rPr>
              <a:t>Follow us</a:t>
            </a:r>
            <a:endParaRPr sz="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0" name="Google Shape;620;p41"/>
          <p:cNvSpPr/>
          <p:nvPr/>
        </p:nvSpPr>
        <p:spPr>
          <a:xfrm>
            <a:off x="8995949" y="3895036"/>
            <a:ext cx="4666900" cy="466705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3" y="0"/>
                </a:moveTo>
                <a:cubicBezTo>
                  <a:pt x="10778" y="0"/>
                  <a:pt x="10757" y="21"/>
                  <a:pt x="10757" y="46"/>
                </a:cubicBezTo>
                <a:cubicBezTo>
                  <a:pt x="10757" y="72"/>
                  <a:pt x="10778" y="93"/>
                  <a:pt x="10803" y="93"/>
                </a:cubicBezTo>
                <a:cubicBezTo>
                  <a:pt x="10829" y="93"/>
                  <a:pt x="10850" y="72"/>
                  <a:pt x="10850" y="46"/>
                </a:cubicBezTo>
                <a:cubicBezTo>
                  <a:pt x="10850" y="21"/>
                  <a:pt x="10829" y="0"/>
                  <a:pt x="10803" y="0"/>
                </a:cubicBezTo>
                <a:close/>
                <a:moveTo>
                  <a:pt x="11999" y="0"/>
                </a:moveTo>
                <a:cubicBezTo>
                  <a:pt x="11973" y="0"/>
                  <a:pt x="11952" y="21"/>
                  <a:pt x="11952" y="46"/>
                </a:cubicBezTo>
                <a:cubicBezTo>
                  <a:pt x="11952" y="72"/>
                  <a:pt x="11973" y="93"/>
                  <a:pt x="11999" y="93"/>
                </a:cubicBezTo>
                <a:cubicBezTo>
                  <a:pt x="12024" y="93"/>
                  <a:pt x="12045" y="72"/>
                  <a:pt x="12045" y="46"/>
                </a:cubicBezTo>
                <a:cubicBezTo>
                  <a:pt x="12045" y="21"/>
                  <a:pt x="12024" y="0"/>
                  <a:pt x="11999" y="0"/>
                </a:cubicBezTo>
                <a:close/>
                <a:moveTo>
                  <a:pt x="9608" y="7"/>
                </a:moveTo>
                <a:cubicBezTo>
                  <a:pt x="9586" y="7"/>
                  <a:pt x="9568" y="24"/>
                  <a:pt x="9568" y="46"/>
                </a:cubicBezTo>
                <a:cubicBezTo>
                  <a:pt x="9568" y="68"/>
                  <a:pt x="9586" y="86"/>
                  <a:pt x="9608" y="86"/>
                </a:cubicBezTo>
                <a:cubicBezTo>
                  <a:pt x="9630" y="86"/>
                  <a:pt x="9648" y="68"/>
                  <a:pt x="9648" y="46"/>
                </a:cubicBezTo>
                <a:cubicBezTo>
                  <a:pt x="9648" y="24"/>
                  <a:pt x="9630" y="7"/>
                  <a:pt x="9608" y="7"/>
                </a:cubicBezTo>
                <a:close/>
                <a:moveTo>
                  <a:pt x="13194" y="7"/>
                </a:moveTo>
                <a:cubicBezTo>
                  <a:pt x="13172" y="7"/>
                  <a:pt x="13154" y="24"/>
                  <a:pt x="13154" y="46"/>
                </a:cubicBezTo>
                <a:cubicBezTo>
                  <a:pt x="13154" y="68"/>
                  <a:pt x="13172" y="86"/>
                  <a:pt x="13194" y="86"/>
                </a:cubicBezTo>
                <a:cubicBezTo>
                  <a:pt x="13216" y="86"/>
                  <a:pt x="13234" y="68"/>
                  <a:pt x="13234" y="46"/>
                </a:cubicBezTo>
                <a:cubicBezTo>
                  <a:pt x="13234" y="24"/>
                  <a:pt x="13216" y="7"/>
                  <a:pt x="13194" y="7"/>
                </a:cubicBezTo>
                <a:close/>
                <a:moveTo>
                  <a:pt x="8413" y="17"/>
                </a:moveTo>
                <a:cubicBezTo>
                  <a:pt x="8396" y="17"/>
                  <a:pt x="8383" y="30"/>
                  <a:pt x="8383" y="46"/>
                </a:cubicBezTo>
                <a:cubicBezTo>
                  <a:pt x="8383" y="63"/>
                  <a:pt x="8396" y="76"/>
                  <a:pt x="8413" y="76"/>
                </a:cubicBezTo>
                <a:cubicBezTo>
                  <a:pt x="8429" y="76"/>
                  <a:pt x="8442" y="63"/>
                  <a:pt x="8442" y="46"/>
                </a:cubicBezTo>
                <a:cubicBezTo>
                  <a:pt x="8442" y="30"/>
                  <a:pt x="8429" y="17"/>
                  <a:pt x="8413" y="17"/>
                </a:cubicBezTo>
                <a:close/>
                <a:moveTo>
                  <a:pt x="14389" y="17"/>
                </a:moveTo>
                <a:cubicBezTo>
                  <a:pt x="14373" y="17"/>
                  <a:pt x="14359" y="30"/>
                  <a:pt x="14359" y="46"/>
                </a:cubicBezTo>
                <a:cubicBezTo>
                  <a:pt x="14359" y="63"/>
                  <a:pt x="14373" y="76"/>
                  <a:pt x="14389" y="76"/>
                </a:cubicBezTo>
                <a:cubicBezTo>
                  <a:pt x="14406" y="76"/>
                  <a:pt x="14419" y="63"/>
                  <a:pt x="14419" y="46"/>
                </a:cubicBezTo>
                <a:cubicBezTo>
                  <a:pt x="14419" y="30"/>
                  <a:pt x="14406" y="17"/>
                  <a:pt x="14389" y="17"/>
                </a:cubicBezTo>
                <a:close/>
                <a:moveTo>
                  <a:pt x="4828" y="25"/>
                </a:moveTo>
                <a:cubicBezTo>
                  <a:pt x="4815" y="25"/>
                  <a:pt x="4807" y="34"/>
                  <a:pt x="4807" y="46"/>
                </a:cubicBezTo>
                <a:cubicBezTo>
                  <a:pt x="4807" y="58"/>
                  <a:pt x="4815" y="67"/>
                  <a:pt x="4828" y="67"/>
                </a:cubicBezTo>
                <a:cubicBezTo>
                  <a:pt x="4838" y="67"/>
                  <a:pt x="4848" y="58"/>
                  <a:pt x="4848" y="46"/>
                </a:cubicBezTo>
                <a:cubicBezTo>
                  <a:pt x="4848" y="34"/>
                  <a:pt x="4839" y="25"/>
                  <a:pt x="4828" y="25"/>
                </a:cubicBezTo>
                <a:close/>
                <a:moveTo>
                  <a:pt x="6023" y="25"/>
                </a:moveTo>
                <a:cubicBezTo>
                  <a:pt x="6011" y="25"/>
                  <a:pt x="6001" y="35"/>
                  <a:pt x="6001" y="46"/>
                </a:cubicBezTo>
                <a:cubicBezTo>
                  <a:pt x="6001" y="58"/>
                  <a:pt x="6011" y="67"/>
                  <a:pt x="6023" y="67"/>
                </a:cubicBezTo>
                <a:cubicBezTo>
                  <a:pt x="6034" y="67"/>
                  <a:pt x="6043" y="58"/>
                  <a:pt x="6043" y="46"/>
                </a:cubicBezTo>
                <a:cubicBezTo>
                  <a:pt x="6043" y="35"/>
                  <a:pt x="6034" y="25"/>
                  <a:pt x="6023" y="25"/>
                </a:cubicBezTo>
                <a:close/>
                <a:moveTo>
                  <a:pt x="7217" y="25"/>
                </a:moveTo>
                <a:cubicBezTo>
                  <a:pt x="7206" y="25"/>
                  <a:pt x="7196" y="35"/>
                  <a:pt x="7196" y="46"/>
                </a:cubicBezTo>
                <a:cubicBezTo>
                  <a:pt x="7196" y="58"/>
                  <a:pt x="7206" y="67"/>
                  <a:pt x="7217" y="67"/>
                </a:cubicBezTo>
                <a:cubicBezTo>
                  <a:pt x="7229" y="67"/>
                  <a:pt x="7238" y="58"/>
                  <a:pt x="7238" y="46"/>
                </a:cubicBezTo>
                <a:cubicBezTo>
                  <a:pt x="7238" y="35"/>
                  <a:pt x="7229" y="25"/>
                  <a:pt x="7217" y="25"/>
                </a:cubicBezTo>
                <a:close/>
                <a:moveTo>
                  <a:pt x="15584" y="25"/>
                </a:moveTo>
                <a:cubicBezTo>
                  <a:pt x="15573" y="25"/>
                  <a:pt x="15563" y="35"/>
                  <a:pt x="15563" y="46"/>
                </a:cubicBezTo>
                <a:cubicBezTo>
                  <a:pt x="15563" y="58"/>
                  <a:pt x="15573" y="67"/>
                  <a:pt x="15584" y="67"/>
                </a:cubicBezTo>
                <a:cubicBezTo>
                  <a:pt x="15596" y="67"/>
                  <a:pt x="15605" y="58"/>
                  <a:pt x="15605" y="46"/>
                </a:cubicBezTo>
                <a:cubicBezTo>
                  <a:pt x="15605" y="35"/>
                  <a:pt x="15596" y="25"/>
                  <a:pt x="15584" y="25"/>
                </a:cubicBezTo>
                <a:close/>
                <a:moveTo>
                  <a:pt x="16780" y="25"/>
                </a:moveTo>
                <a:cubicBezTo>
                  <a:pt x="16768" y="25"/>
                  <a:pt x="16759" y="35"/>
                  <a:pt x="16759" y="46"/>
                </a:cubicBezTo>
                <a:cubicBezTo>
                  <a:pt x="16759" y="58"/>
                  <a:pt x="16768" y="67"/>
                  <a:pt x="16780" y="67"/>
                </a:cubicBezTo>
                <a:cubicBezTo>
                  <a:pt x="16791" y="67"/>
                  <a:pt x="16801" y="58"/>
                  <a:pt x="16801" y="46"/>
                </a:cubicBezTo>
                <a:cubicBezTo>
                  <a:pt x="16801" y="35"/>
                  <a:pt x="16791" y="25"/>
                  <a:pt x="16780" y="25"/>
                </a:cubicBezTo>
                <a:close/>
                <a:moveTo>
                  <a:pt x="17975" y="25"/>
                </a:moveTo>
                <a:cubicBezTo>
                  <a:pt x="17963" y="25"/>
                  <a:pt x="17954" y="34"/>
                  <a:pt x="17954" y="46"/>
                </a:cubicBezTo>
                <a:cubicBezTo>
                  <a:pt x="17954" y="58"/>
                  <a:pt x="17963" y="67"/>
                  <a:pt x="17975" y="67"/>
                </a:cubicBezTo>
                <a:cubicBezTo>
                  <a:pt x="17986" y="67"/>
                  <a:pt x="17996" y="58"/>
                  <a:pt x="17996" y="46"/>
                </a:cubicBezTo>
                <a:cubicBezTo>
                  <a:pt x="17996" y="34"/>
                  <a:pt x="17986" y="25"/>
                  <a:pt x="17975" y="25"/>
                </a:cubicBezTo>
                <a:close/>
                <a:moveTo>
                  <a:pt x="10803" y="1195"/>
                </a:moveTo>
                <a:cubicBezTo>
                  <a:pt x="10778" y="1195"/>
                  <a:pt x="10757" y="1216"/>
                  <a:pt x="10757" y="1242"/>
                </a:cubicBezTo>
                <a:cubicBezTo>
                  <a:pt x="10757" y="1267"/>
                  <a:pt x="10778" y="1288"/>
                  <a:pt x="10803" y="1288"/>
                </a:cubicBezTo>
                <a:cubicBezTo>
                  <a:pt x="10829" y="1288"/>
                  <a:pt x="10850" y="1267"/>
                  <a:pt x="10850" y="1242"/>
                </a:cubicBezTo>
                <a:cubicBezTo>
                  <a:pt x="10850" y="1216"/>
                  <a:pt x="10829" y="1195"/>
                  <a:pt x="10803" y="1195"/>
                </a:cubicBezTo>
                <a:close/>
                <a:moveTo>
                  <a:pt x="11999" y="1195"/>
                </a:moveTo>
                <a:cubicBezTo>
                  <a:pt x="11973" y="1195"/>
                  <a:pt x="11952" y="1216"/>
                  <a:pt x="11952" y="1242"/>
                </a:cubicBezTo>
                <a:cubicBezTo>
                  <a:pt x="11952" y="1267"/>
                  <a:pt x="11973" y="1288"/>
                  <a:pt x="11999" y="1288"/>
                </a:cubicBezTo>
                <a:cubicBezTo>
                  <a:pt x="12024" y="1288"/>
                  <a:pt x="12045" y="1267"/>
                  <a:pt x="12045" y="1242"/>
                </a:cubicBezTo>
                <a:cubicBezTo>
                  <a:pt x="12045" y="1216"/>
                  <a:pt x="12024" y="1195"/>
                  <a:pt x="11999" y="1195"/>
                </a:cubicBezTo>
                <a:close/>
                <a:moveTo>
                  <a:pt x="9608" y="1202"/>
                </a:moveTo>
                <a:cubicBezTo>
                  <a:pt x="9586" y="1202"/>
                  <a:pt x="9568" y="1220"/>
                  <a:pt x="9568" y="1242"/>
                </a:cubicBezTo>
                <a:cubicBezTo>
                  <a:pt x="9568" y="1264"/>
                  <a:pt x="9586" y="1281"/>
                  <a:pt x="9608" y="1281"/>
                </a:cubicBezTo>
                <a:cubicBezTo>
                  <a:pt x="9630" y="1281"/>
                  <a:pt x="9648" y="1264"/>
                  <a:pt x="9648" y="1242"/>
                </a:cubicBezTo>
                <a:cubicBezTo>
                  <a:pt x="9648" y="1220"/>
                  <a:pt x="9630" y="1202"/>
                  <a:pt x="9608" y="1202"/>
                </a:cubicBezTo>
                <a:close/>
                <a:moveTo>
                  <a:pt x="13194" y="1202"/>
                </a:moveTo>
                <a:cubicBezTo>
                  <a:pt x="13172" y="1202"/>
                  <a:pt x="13154" y="1220"/>
                  <a:pt x="13154" y="1242"/>
                </a:cubicBezTo>
                <a:cubicBezTo>
                  <a:pt x="13154" y="1264"/>
                  <a:pt x="13172" y="1281"/>
                  <a:pt x="13194" y="1281"/>
                </a:cubicBezTo>
                <a:cubicBezTo>
                  <a:pt x="13216" y="1281"/>
                  <a:pt x="13234" y="1264"/>
                  <a:pt x="13234" y="1242"/>
                </a:cubicBezTo>
                <a:cubicBezTo>
                  <a:pt x="13234" y="1220"/>
                  <a:pt x="13216" y="1202"/>
                  <a:pt x="13194" y="1202"/>
                </a:cubicBezTo>
                <a:close/>
                <a:moveTo>
                  <a:pt x="8413" y="1212"/>
                </a:moveTo>
                <a:cubicBezTo>
                  <a:pt x="8396" y="1212"/>
                  <a:pt x="8383" y="1225"/>
                  <a:pt x="8383" y="1242"/>
                </a:cubicBezTo>
                <a:cubicBezTo>
                  <a:pt x="8383" y="1258"/>
                  <a:pt x="8396" y="1271"/>
                  <a:pt x="8413" y="1271"/>
                </a:cubicBezTo>
                <a:cubicBezTo>
                  <a:pt x="8429" y="1271"/>
                  <a:pt x="8442" y="1258"/>
                  <a:pt x="8442" y="1242"/>
                </a:cubicBezTo>
                <a:cubicBezTo>
                  <a:pt x="8442" y="1225"/>
                  <a:pt x="8429" y="1212"/>
                  <a:pt x="8413" y="1212"/>
                </a:cubicBezTo>
                <a:close/>
                <a:moveTo>
                  <a:pt x="14389" y="1212"/>
                </a:moveTo>
                <a:cubicBezTo>
                  <a:pt x="14373" y="1212"/>
                  <a:pt x="14359" y="1225"/>
                  <a:pt x="14359" y="1242"/>
                </a:cubicBezTo>
                <a:cubicBezTo>
                  <a:pt x="14359" y="1258"/>
                  <a:pt x="14373" y="1271"/>
                  <a:pt x="14389" y="1271"/>
                </a:cubicBezTo>
                <a:cubicBezTo>
                  <a:pt x="14406" y="1271"/>
                  <a:pt x="14419" y="1258"/>
                  <a:pt x="14419" y="1242"/>
                </a:cubicBezTo>
                <a:cubicBezTo>
                  <a:pt x="14419" y="1225"/>
                  <a:pt x="14406" y="1212"/>
                  <a:pt x="14389" y="1212"/>
                </a:cubicBezTo>
                <a:close/>
                <a:moveTo>
                  <a:pt x="4828" y="1221"/>
                </a:moveTo>
                <a:cubicBezTo>
                  <a:pt x="4815" y="1221"/>
                  <a:pt x="4807" y="1230"/>
                  <a:pt x="4807" y="1242"/>
                </a:cubicBezTo>
                <a:cubicBezTo>
                  <a:pt x="4807" y="1254"/>
                  <a:pt x="4815" y="1263"/>
                  <a:pt x="4828" y="1263"/>
                </a:cubicBezTo>
                <a:cubicBezTo>
                  <a:pt x="4838" y="1263"/>
                  <a:pt x="4848" y="1254"/>
                  <a:pt x="4848" y="1242"/>
                </a:cubicBezTo>
                <a:cubicBezTo>
                  <a:pt x="4848" y="1230"/>
                  <a:pt x="4839" y="1221"/>
                  <a:pt x="4828" y="1221"/>
                </a:cubicBezTo>
                <a:close/>
                <a:moveTo>
                  <a:pt x="6023" y="1221"/>
                </a:moveTo>
                <a:cubicBezTo>
                  <a:pt x="6011" y="1221"/>
                  <a:pt x="6001" y="1230"/>
                  <a:pt x="6001" y="1242"/>
                </a:cubicBezTo>
                <a:cubicBezTo>
                  <a:pt x="6001" y="1253"/>
                  <a:pt x="6011" y="1263"/>
                  <a:pt x="6023" y="1263"/>
                </a:cubicBezTo>
                <a:cubicBezTo>
                  <a:pt x="6034" y="1263"/>
                  <a:pt x="6043" y="1253"/>
                  <a:pt x="6043" y="1242"/>
                </a:cubicBezTo>
                <a:cubicBezTo>
                  <a:pt x="6043" y="1230"/>
                  <a:pt x="6034" y="1221"/>
                  <a:pt x="6023" y="1221"/>
                </a:cubicBezTo>
                <a:close/>
                <a:moveTo>
                  <a:pt x="7217" y="1221"/>
                </a:moveTo>
                <a:cubicBezTo>
                  <a:pt x="7206" y="1221"/>
                  <a:pt x="7196" y="1230"/>
                  <a:pt x="7196" y="1242"/>
                </a:cubicBezTo>
                <a:cubicBezTo>
                  <a:pt x="7196" y="1253"/>
                  <a:pt x="7206" y="1263"/>
                  <a:pt x="7217" y="1263"/>
                </a:cubicBezTo>
                <a:cubicBezTo>
                  <a:pt x="7229" y="1263"/>
                  <a:pt x="7238" y="1253"/>
                  <a:pt x="7238" y="1242"/>
                </a:cubicBezTo>
                <a:cubicBezTo>
                  <a:pt x="7238" y="1230"/>
                  <a:pt x="7229" y="1221"/>
                  <a:pt x="7217" y="1221"/>
                </a:cubicBezTo>
                <a:close/>
                <a:moveTo>
                  <a:pt x="15584" y="1221"/>
                </a:moveTo>
                <a:cubicBezTo>
                  <a:pt x="15573" y="1221"/>
                  <a:pt x="15563" y="1230"/>
                  <a:pt x="15563" y="1242"/>
                </a:cubicBezTo>
                <a:cubicBezTo>
                  <a:pt x="15563" y="1253"/>
                  <a:pt x="15573" y="1263"/>
                  <a:pt x="15584" y="1263"/>
                </a:cubicBezTo>
                <a:cubicBezTo>
                  <a:pt x="15596" y="1263"/>
                  <a:pt x="15605" y="1253"/>
                  <a:pt x="15605" y="1242"/>
                </a:cubicBezTo>
                <a:cubicBezTo>
                  <a:pt x="15605" y="1230"/>
                  <a:pt x="15596" y="1221"/>
                  <a:pt x="15584" y="1221"/>
                </a:cubicBezTo>
                <a:close/>
                <a:moveTo>
                  <a:pt x="16780" y="1221"/>
                </a:moveTo>
                <a:cubicBezTo>
                  <a:pt x="16768" y="1221"/>
                  <a:pt x="16759" y="1230"/>
                  <a:pt x="16759" y="1242"/>
                </a:cubicBezTo>
                <a:cubicBezTo>
                  <a:pt x="16759" y="1253"/>
                  <a:pt x="16768" y="1263"/>
                  <a:pt x="16780" y="1263"/>
                </a:cubicBezTo>
                <a:cubicBezTo>
                  <a:pt x="16791" y="1263"/>
                  <a:pt x="16801" y="1253"/>
                  <a:pt x="16801" y="1242"/>
                </a:cubicBezTo>
                <a:cubicBezTo>
                  <a:pt x="16801" y="1230"/>
                  <a:pt x="16791" y="1221"/>
                  <a:pt x="16780" y="1221"/>
                </a:cubicBezTo>
                <a:close/>
                <a:moveTo>
                  <a:pt x="17975" y="1221"/>
                </a:moveTo>
                <a:cubicBezTo>
                  <a:pt x="17963" y="1221"/>
                  <a:pt x="17954" y="1230"/>
                  <a:pt x="17954" y="1242"/>
                </a:cubicBezTo>
                <a:cubicBezTo>
                  <a:pt x="17954" y="1254"/>
                  <a:pt x="17963" y="1263"/>
                  <a:pt x="17975" y="1263"/>
                </a:cubicBezTo>
                <a:cubicBezTo>
                  <a:pt x="17986" y="1263"/>
                  <a:pt x="17996" y="1254"/>
                  <a:pt x="17996" y="1242"/>
                </a:cubicBezTo>
                <a:cubicBezTo>
                  <a:pt x="17996" y="1230"/>
                  <a:pt x="17986" y="1221"/>
                  <a:pt x="17975" y="1221"/>
                </a:cubicBezTo>
                <a:close/>
                <a:moveTo>
                  <a:pt x="10803" y="2304"/>
                </a:moveTo>
                <a:cubicBezTo>
                  <a:pt x="10730" y="2304"/>
                  <a:pt x="10671" y="2364"/>
                  <a:pt x="10671" y="2437"/>
                </a:cubicBezTo>
                <a:cubicBezTo>
                  <a:pt x="10671" y="2510"/>
                  <a:pt x="10730" y="2569"/>
                  <a:pt x="10803" y="2569"/>
                </a:cubicBezTo>
                <a:cubicBezTo>
                  <a:pt x="10877" y="2569"/>
                  <a:pt x="10936" y="2510"/>
                  <a:pt x="10936" y="2437"/>
                </a:cubicBezTo>
                <a:cubicBezTo>
                  <a:pt x="10936" y="2364"/>
                  <a:pt x="10877" y="2304"/>
                  <a:pt x="10803" y="2304"/>
                </a:cubicBezTo>
                <a:close/>
                <a:moveTo>
                  <a:pt x="11999" y="2307"/>
                </a:moveTo>
                <a:cubicBezTo>
                  <a:pt x="11927" y="2307"/>
                  <a:pt x="11870" y="2365"/>
                  <a:pt x="11870" y="2437"/>
                </a:cubicBezTo>
                <a:cubicBezTo>
                  <a:pt x="11870" y="2508"/>
                  <a:pt x="11927" y="2566"/>
                  <a:pt x="11999" y="2566"/>
                </a:cubicBezTo>
                <a:cubicBezTo>
                  <a:pt x="12070" y="2566"/>
                  <a:pt x="12128" y="2508"/>
                  <a:pt x="12128" y="2437"/>
                </a:cubicBezTo>
                <a:cubicBezTo>
                  <a:pt x="12128" y="2365"/>
                  <a:pt x="12070" y="2307"/>
                  <a:pt x="11999" y="2307"/>
                </a:cubicBezTo>
                <a:close/>
                <a:moveTo>
                  <a:pt x="9608" y="2320"/>
                </a:moveTo>
                <a:cubicBezTo>
                  <a:pt x="9544" y="2320"/>
                  <a:pt x="9492" y="2373"/>
                  <a:pt x="9492" y="2437"/>
                </a:cubicBezTo>
                <a:cubicBezTo>
                  <a:pt x="9492" y="2501"/>
                  <a:pt x="9544" y="2553"/>
                  <a:pt x="9608" y="2553"/>
                </a:cubicBezTo>
                <a:cubicBezTo>
                  <a:pt x="9672" y="2553"/>
                  <a:pt x="9724" y="2501"/>
                  <a:pt x="9724" y="2437"/>
                </a:cubicBezTo>
                <a:cubicBezTo>
                  <a:pt x="9724" y="2373"/>
                  <a:pt x="9672" y="2320"/>
                  <a:pt x="9608" y="2320"/>
                </a:cubicBezTo>
                <a:close/>
                <a:moveTo>
                  <a:pt x="13194" y="2324"/>
                </a:moveTo>
                <a:cubicBezTo>
                  <a:pt x="13132" y="2324"/>
                  <a:pt x="13081" y="2375"/>
                  <a:pt x="13081" y="2437"/>
                </a:cubicBezTo>
                <a:cubicBezTo>
                  <a:pt x="13081" y="2499"/>
                  <a:pt x="13132" y="2549"/>
                  <a:pt x="13194" y="2549"/>
                </a:cubicBezTo>
                <a:cubicBezTo>
                  <a:pt x="13256" y="2549"/>
                  <a:pt x="13306" y="2499"/>
                  <a:pt x="13306" y="2437"/>
                </a:cubicBezTo>
                <a:cubicBezTo>
                  <a:pt x="13306" y="2375"/>
                  <a:pt x="13256" y="2324"/>
                  <a:pt x="13194" y="2324"/>
                </a:cubicBezTo>
                <a:close/>
                <a:moveTo>
                  <a:pt x="8413" y="2344"/>
                </a:moveTo>
                <a:cubicBezTo>
                  <a:pt x="8361" y="2344"/>
                  <a:pt x="8320" y="2386"/>
                  <a:pt x="8320" y="2437"/>
                </a:cubicBezTo>
                <a:cubicBezTo>
                  <a:pt x="8320" y="2488"/>
                  <a:pt x="8361" y="2530"/>
                  <a:pt x="8413" y="2530"/>
                </a:cubicBezTo>
                <a:cubicBezTo>
                  <a:pt x="8464" y="2530"/>
                  <a:pt x="8505" y="2488"/>
                  <a:pt x="8505" y="2437"/>
                </a:cubicBezTo>
                <a:cubicBezTo>
                  <a:pt x="8505" y="2386"/>
                  <a:pt x="8464" y="2344"/>
                  <a:pt x="8413" y="2344"/>
                </a:cubicBezTo>
                <a:close/>
                <a:moveTo>
                  <a:pt x="14389" y="2347"/>
                </a:moveTo>
                <a:cubicBezTo>
                  <a:pt x="14340" y="2347"/>
                  <a:pt x="14299" y="2388"/>
                  <a:pt x="14299" y="2437"/>
                </a:cubicBezTo>
                <a:cubicBezTo>
                  <a:pt x="14299" y="2486"/>
                  <a:pt x="14340" y="2526"/>
                  <a:pt x="14389" y="2526"/>
                </a:cubicBezTo>
                <a:cubicBezTo>
                  <a:pt x="14439" y="2526"/>
                  <a:pt x="14478" y="2486"/>
                  <a:pt x="14478" y="2437"/>
                </a:cubicBezTo>
                <a:cubicBezTo>
                  <a:pt x="14478" y="2387"/>
                  <a:pt x="14439" y="2347"/>
                  <a:pt x="14389" y="2347"/>
                </a:cubicBezTo>
                <a:close/>
                <a:moveTo>
                  <a:pt x="7217" y="2374"/>
                </a:moveTo>
                <a:cubicBezTo>
                  <a:pt x="7183" y="2374"/>
                  <a:pt x="7154" y="2402"/>
                  <a:pt x="7154" y="2437"/>
                </a:cubicBezTo>
                <a:cubicBezTo>
                  <a:pt x="7154" y="2472"/>
                  <a:pt x="7183" y="2500"/>
                  <a:pt x="7217" y="2500"/>
                </a:cubicBezTo>
                <a:cubicBezTo>
                  <a:pt x="7252" y="2500"/>
                  <a:pt x="7280" y="2472"/>
                  <a:pt x="7280" y="2437"/>
                </a:cubicBezTo>
                <a:cubicBezTo>
                  <a:pt x="7280" y="2402"/>
                  <a:pt x="7252" y="2374"/>
                  <a:pt x="7217" y="2374"/>
                </a:cubicBezTo>
                <a:close/>
                <a:moveTo>
                  <a:pt x="15584" y="2380"/>
                </a:moveTo>
                <a:cubicBezTo>
                  <a:pt x="15553" y="2380"/>
                  <a:pt x="15528" y="2406"/>
                  <a:pt x="15528" y="2437"/>
                </a:cubicBezTo>
                <a:cubicBezTo>
                  <a:pt x="15528" y="2468"/>
                  <a:pt x="15553" y="2493"/>
                  <a:pt x="15584" y="2493"/>
                </a:cubicBezTo>
                <a:cubicBezTo>
                  <a:pt x="15616" y="2493"/>
                  <a:pt x="15641" y="2468"/>
                  <a:pt x="15641" y="2437"/>
                </a:cubicBezTo>
                <a:cubicBezTo>
                  <a:pt x="15641" y="2406"/>
                  <a:pt x="15616" y="2380"/>
                  <a:pt x="15584" y="2380"/>
                </a:cubicBezTo>
                <a:close/>
                <a:moveTo>
                  <a:pt x="6022" y="2400"/>
                </a:moveTo>
                <a:cubicBezTo>
                  <a:pt x="6002" y="2400"/>
                  <a:pt x="5986" y="2417"/>
                  <a:pt x="5986" y="2437"/>
                </a:cubicBezTo>
                <a:cubicBezTo>
                  <a:pt x="5986" y="2457"/>
                  <a:pt x="6002" y="2473"/>
                  <a:pt x="6022" y="2473"/>
                </a:cubicBezTo>
                <a:cubicBezTo>
                  <a:pt x="6042" y="2473"/>
                  <a:pt x="6059" y="2457"/>
                  <a:pt x="6059" y="2437"/>
                </a:cubicBezTo>
                <a:cubicBezTo>
                  <a:pt x="6059" y="2417"/>
                  <a:pt x="6042" y="2400"/>
                  <a:pt x="6022" y="2400"/>
                </a:cubicBezTo>
                <a:close/>
                <a:moveTo>
                  <a:pt x="16780" y="2404"/>
                </a:moveTo>
                <a:cubicBezTo>
                  <a:pt x="16761" y="2404"/>
                  <a:pt x="16746" y="2419"/>
                  <a:pt x="16746" y="2437"/>
                </a:cubicBezTo>
                <a:cubicBezTo>
                  <a:pt x="16746" y="2455"/>
                  <a:pt x="16761" y="2469"/>
                  <a:pt x="16780" y="2469"/>
                </a:cubicBezTo>
                <a:cubicBezTo>
                  <a:pt x="16798" y="2469"/>
                  <a:pt x="16812" y="2455"/>
                  <a:pt x="16812" y="2437"/>
                </a:cubicBezTo>
                <a:cubicBezTo>
                  <a:pt x="16812" y="2419"/>
                  <a:pt x="16798" y="2404"/>
                  <a:pt x="16780" y="2404"/>
                </a:cubicBezTo>
                <a:close/>
                <a:moveTo>
                  <a:pt x="3632" y="2416"/>
                </a:moveTo>
                <a:cubicBezTo>
                  <a:pt x="3620" y="2416"/>
                  <a:pt x="3611" y="2425"/>
                  <a:pt x="3611" y="2437"/>
                </a:cubicBezTo>
                <a:cubicBezTo>
                  <a:pt x="3611" y="2449"/>
                  <a:pt x="3620" y="2458"/>
                  <a:pt x="3632" y="2458"/>
                </a:cubicBezTo>
                <a:cubicBezTo>
                  <a:pt x="3643" y="2458"/>
                  <a:pt x="3653" y="2448"/>
                  <a:pt x="3653" y="2437"/>
                </a:cubicBezTo>
                <a:cubicBezTo>
                  <a:pt x="3653" y="2425"/>
                  <a:pt x="3643" y="2416"/>
                  <a:pt x="3632" y="2416"/>
                </a:cubicBezTo>
                <a:close/>
                <a:moveTo>
                  <a:pt x="4827" y="2416"/>
                </a:moveTo>
                <a:cubicBezTo>
                  <a:pt x="4815" y="2416"/>
                  <a:pt x="4806" y="2425"/>
                  <a:pt x="4806" y="2437"/>
                </a:cubicBezTo>
                <a:cubicBezTo>
                  <a:pt x="4806" y="2448"/>
                  <a:pt x="4815" y="2458"/>
                  <a:pt x="4827" y="2458"/>
                </a:cubicBezTo>
                <a:cubicBezTo>
                  <a:pt x="4838" y="2458"/>
                  <a:pt x="4848" y="2448"/>
                  <a:pt x="4848" y="2437"/>
                </a:cubicBezTo>
                <a:cubicBezTo>
                  <a:pt x="4848" y="2425"/>
                  <a:pt x="4838" y="2416"/>
                  <a:pt x="4827" y="2416"/>
                </a:cubicBezTo>
                <a:close/>
                <a:moveTo>
                  <a:pt x="17975" y="2416"/>
                </a:moveTo>
                <a:cubicBezTo>
                  <a:pt x="17963" y="2416"/>
                  <a:pt x="17954" y="2425"/>
                  <a:pt x="17954" y="2437"/>
                </a:cubicBezTo>
                <a:cubicBezTo>
                  <a:pt x="17954" y="2448"/>
                  <a:pt x="17963" y="2458"/>
                  <a:pt x="17975" y="2458"/>
                </a:cubicBezTo>
                <a:cubicBezTo>
                  <a:pt x="17986" y="2458"/>
                  <a:pt x="17996" y="2448"/>
                  <a:pt x="17996" y="2437"/>
                </a:cubicBezTo>
                <a:cubicBezTo>
                  <a:pt x="17996" y="2425"/>
                  <a:pt x="17986" y="2416"/>
                  <a:pt x="17975" y="2416"/>
                </a:cubicBezTo>
                <a:close/>
                <a:moveTo>
                  <a:pt x="19170" y="2416"/>
                </a:moveTo>
                <a:cubicBezTo>
                  <a:pt x="19158" y="2416"/>
                  <a:pt x="19149" y="2425"/>
                  <a:pt x="19149" y="2437"/>
                </a:cubicBezTo>
                <a:cubicBezTo>
                  <a:pt x="19149" y="2449"/>
                  <a:pt x="19158" y="2458"/>
                  <a:pt x="19170" y="2458"/>
                </a:cubicBezTo>
                <a:cubicBezTo>
                  <a:pt x="19182" y="2458"/>
                  <a:pt x="19191" y="2449"/>
                  <a:pt x="19191" y="2437"/>
                </a:cubicBezTo>
                <a:cubicBezTo>
                  <a:pt x="19191" y="2425"/>
                  <a:pt x="19182" y="2416"/>
                  <a:pt x="19170" y="2416"/>
                </a:cubicBezTo>
                <a:close/>
                <a:moveTo>
                  <a:pt x="10803" y="3343"/>
                </a:moveTo>
                <a:cubicBezTo>
                  <a:pt x="10644" y="3343"/>
                  <a:pt x="10515" y="3472"/>
                  <a:pt x="10515" y="3631"/>
                </a:cubicBezTo>
                <a:cubicBezTo>
                  <a:pt x="10515" y="3791"/>
                  <a:pt x="10644" y="3920"/>
                  <a:pt x="10803" y="3920"/>
                </a:cubicBezTo>
                <a:cubicBezTo>
                  <a:pt x="10962" y="3920"/>
                  <a:pt x="11092" y="3791"/>
                  <a:pt x="11092" y="3631"/>
                </a:cubicBezTo>
                <a:cubicBezTo>
                  <a:pt x="11092" y="3472"/>
                  <a:pt x="10962" y="3343"/>
                  <a:pt x="10803" y="3343"/>
                </a:cubicBezTo>
                <a:close/>
                <a:moveTo>
                  <a:pt x="11999" y="3347"/>
                </a:moveTo>
                <a:cubicBezTo>
                  <a:pt x="11841" y="3347"/>
                  <a:pt x="11714" y="3475"/>
                  <a:pt x="11714" y="3632"/>
                </a:cubicBezTo>
                <a:cubicBezTo>
                  <a:pt x="11714" y="3790"/>
                  <a:pt x="11841" y="3917"/>
                  <a:pt x="11999" y="3917"/>
                </a:cubicBezTo>
                <a:cubicBezTo>
                  <a:pt x="12156" y="3917"/>
                  <a:pt x="12283" y="3790"/>
                  <a:pt x="12283" y="3632"/>
                </a:cubicBezTo>
                <a:cubicBezTo>
                  <a:pt x="12283" y="3475"/>
                  <a:pt x="12156" y="3347"/>
                  <a:pt x="11999" y="3347"/>
                </a:cubicBezTo>
                <a:close/>
                <a:moveTo>
                  <a:pt x="9608" y="3370"/>
                </a:moveTo>
                <a:cubicBezTo>
                  <a:pt x="9463" y="3370"/>
                  <a:pt x="9346" y="3487"/>
                  <a:pt x="9346" y="3631"/>
                </a:cubicBezTo>
                <a:cubicBezTo>
                  <a:pt x="9347" y="3776"/>
                  <a:pt x="9463" y="3894"/>
                  <a:pt x="9608" y="3894"/>
                </a:cubicBezTo>
                <a:cubicBezTo>
                  <a:pt x="9753" y="3894"/>
                  <a:pt x="9870" y="3776"/>
                  <a:pt x="9870" y="3631"/>
                </a:cubicBezTo>
                <a:cubicBezTo>
                  <a:pt x="9870" y="3487"/>
                  <a:pt x="9753" y="3370"/>
                  <a:pt x="9608" y="3370"/>
                </a:cubicBezTo>
                <a:close/>
                <a:moveTo>
                  <a:pt x="13194" y="3376"/>
                </a:moveTo>
                <a:cubicBezTo>
                  <a:pt x="13053" y="3376"/>
                  <a:pt x="12939" y="3491"/>
                  <a:pt x="12939" y="3632"/>
                </a:cubicBezTo>
                <a:cubicBezTo>
                  <a:pt x="12939" y="3773"/>
                  <a:pt x="13053" y="3887"/>
                  <a:pt x="13194" y="3887"/>
                </a:cubicBezTo>
                <a:cubicBezTo>
                  <a:pt x="13335" y="3887"/>
                  <a:pt x="13449" y="3773"/>
                  <a:pt x="13449" y="3632"/>
                </a:cubicBezTo>
                <a:cubicBezTo>
                  <a:pt x="13449" y="3491"/>
                  <a:pt x="13335" y="3376"/>
                  <a:pt x="13194" y="3376"/>
                </a:cubicBezTo>
                <a:close/>
                <a:moveTo>
                  <a:pt x="8413" y="3416"/>
                </a:moveTo>
                <a:cubicBezTo>
                  <a:pt x="8294" y="3416"/>
                  <a:pt x="8198" y="3513"/>
                  <a:pt x="8198" y="3632"/>
                </a:cubicBezTo>
                <a:cubicBezTo>
                  <a:pt x="8198" y="3751"/>
                  <a:pt x="8294" y="3847"/>
                  <a:pt x="8413" y="3847"/>
                </a:cubicBezTo>
                <a:cubicBezTo>
                  <a:pt x="8532" y="3847"/>
                  <a:pt x="8629" y="3751"/>
                  <a:pt x="8629" y="3632"/>
                </a:cubicBezTo>
                <a:cubicBezTo>
                  <a:pt x="8629" y="3513"/>
                  <a:pt x="8532" y="3416"/>
                  <a:pt x="8413" y="3416"/>
                </a:cubicBezTo>
                <a:close/>
                <a:moveTo>
                  <a:pt x="14389" y="3426"/>
                </a:moveTo>
                <a:cubicBezTo>
                  <a:pt x="14276" y="3426"/>
                  <a:pt x="14183" y="3518"/>
                  <a:pt x="14183" y="3631"/>
                </a:cubicBezTo>
                <a:cubicBezTo>
                  <a:pt x="14183" y="3745"/>
                  <a:pt x="14276" y="3837"/>
                  <a:pt x="14389" y="3837"/>
                </a:cubicBezTo>
                <a:cubicBezTo>
                  <a:pt x="14503" y="3837"/>
                  <a:pt x="14595" y="3745"/>
                  <a:pt x="14595" y="3631"/>
                </a:cubicBezTo>
                <a:cubicBezTo>
                  <a:pt x="14595" y="3518"/>
                  <a:pt x="14503" y="3426"/>
                  <a:pt x="14389" y="3426"/>
                </a:cubicBezTo>
                <a:close/>
                <a:moveTo>
                  <a:pt x="7217" y="3476"/>
                </a:moveTo>
                <a:cubicBezTo>
                  <a:pt x="7131" y="3476"/>
                  <a:pt x="7062" y="3546"/>
                  <a:pt x="7062" y="3632"/>
                </a:cubicBezTo>
                <a:cubicBezTo>
                  <a:pt x="7062" y="3718"/>
                  <a:pt x="7131" y="3788"/>
                  <a:pt x="7217" y="3788"/>
                </a:cubicBezTo>
                <a:cubicBezTo>
                  <a:pt x="7303" y="3788"/>
                  <a:pt x="7373" y="3718"/>
                  <a:pt x="7373" y="3632"/>
                </a:cubicBezTo>
                <a:cubicBezTo>
                  <a:pt x="7373" y="3546"/>
                  <a:pt x="7303" y="3476"/>
                  <a:pt x="7217" y="3476"/>
                </a:cubicBezTo>
                <a:close/>
                <a:moveTo>
                  <a:pt x="15584" y="3486"/>
                </a:moveTo>
                <a:cubicBezTo>
                  <a:pt x="15504" y="3486"/>
                  <a:pt x="15439" y="3552"/>
                  <a:pt x="15439" y="3632"/>
                </a:cubicBezTo>
                <a:cubicBezTo>
                  <a:pt x="15439" y="3713"/>
                  <a:pt x="15504" y="3778"/>
                  <a:pt x="15584" y="3778"/>
                </a:cubicBezTo>
                <a:cubicBezTo>
                  <a:pt x="15665" y="3778"/>
                  <a:pt x="15730" y="3713"/>
                  <a:pt x="15730" y="3632"/>
                </a:cubicBezTo>
                <a:cubicBezTo>
                  <a:pt x="15730" y="3552"/>
                  <a:pt x="15665" y="3486"/>
                  <a:pt x="15584" y="3486"/>
                </a:cubicBezTo>
                <a:close/>
                <a:moveTo>
                  <a:pt x="6022" y="3532"/>
                </a:moveTo>
                <a:cubicBezTo>
                  <a:pt x="5967" y="3532"/>
                  <a:pt x="5923" y="3577"/>
                  <a:pt x="5923" y="3632"/>
                </a:cubicBezTo>
                <a:cubicBezTo>
                  <a:pt x="5923" y="3687"/>
                  <a:pt x="5967" y="3731"/>
                  <a:pt x="6022" y="3731"/>
                </a:cubicBezTo>
                <a:cubicBezTo>
                  <a:pt x="6077" y="3731"/>
                  <a:pt x="6122" y="3687"/>
                  <a:pt x="6122" y="3632"/>
                </a:cubicBezTo>
                <a:cubicBezTo>
                  <a:pt x="6122" y="3577"/>
                  <a:pt x="6077" y="3532"/>
                  <a:pt x="6022" y="3532"/>
                </a:cubicBezTo>
                <a:close/>
                <a:moveTo>
                  <a:pt x="16780" y="3542"/>
                </a:moveTo>
                <a:cubicBezTo>
                  <a:pt x="16730" y="3542"/>
                  <a:pt x="16690" y="3583"/>
                  <a:pt x="16690" y="3632"/>
                </a:cubicBezTo>
                <a:cubicBezTo>
                  <a:pt x="16690" y="3681"/>
                  <a:pt x="16730" y="3721"/>
                  <a:pt x="16780" y="3721"/>
                </a:cubicBezTo>
                <a:cubicBezTo>
                  <a:pt x="16829" y="3721"/>
                  <a:pt x="16869" y="3681"/>
                  <a:pt x="16869" y="3632"/>
                </a:cubicBezTo>
                <a:cubicBezTo>
                  <a:pt x="16869" y="3583"/>
                  <a:pt x="16829" y="3542"/>
                  <a:pt x="16780" y="3542"/>
                </a:cubicBezTo>
                <a:close/>
                <a:moveTo>
                  <a:pt x="4827" y="3582"/>
                </a:moveTo>
                <a:cubicBezTo>
                  <a:pt x="4799" y="3582"/>
                  <a:pt x="4778" y="3605"/>
                  <a:pt x="4778" y="3632"/>
                </a:cubicBezTo>
                <a:cubicBezTo>
                  <a:pt x="4778" y="3660"/>
                  <a:pt x="4799" y="3681"/>
                  <a:pt x="4827" y="3681"/>
                </a:cubicBezTo>
                <a:cubicBezTo>
                  <a:pt x="4854" y="3681"/>
                  <a:pt x="4877" y="3660"/>
                  <a:pt x="4877" y="3632"/>
                </a:cubicBezTo>
                <a:cubicBezTo>
                  <a:pt x="4877" y="3605"/>
                  <a:pt x="4854" y="3582"/>
                  <a:pt x="4827" y="3582"/>
                </a:cubicBezTo>
                <a:close/>
                <a:moveTo>
                  <a:pt x="17975" y="3589"/>
                </a:moveTo>
                <a:cubicBezTo>
                  <a:pt x="17951" y="3589"/>
                  <a:pt x="17932" y="3608"/>
                  <a:pt x="17932" y="3632"/>
                </a:cubicBezTo>
                <a:cubicBezTo>
                  <a:pt x="17931" y="3656"/>
                  <a:pt x="17951" y="3675"/>
                  <a:pt x="17975" y="3675"/>
                </a:cubicBezTo>
                <a:cubicBezTo>
                  <a:pt x="17999" y="3675"/>
                  <a:pt x="18018" y="3656"/>
                  <a:pt x="18018" y="3632"/>
                </a:cubicBezTo>
                <a:cubicBezTo>
                  <a:pt x="18018" y="3608"/>
                  <a:pt x="17999" y="3589"/>
                  <a:pt x="17975" y="3589"/>
                </a:cubicBezTo>
                <a:close/>
                <a:moveTo>
                  <a:pt x="2436" y="3611"/>
                </a:moveTo>
                <a:cubicBezTo>
                  <a:pt x="2424" y="3611"/>
                  <a:pt x="2416" y="3620"/>
                  <a:pt x="2416" y="3632"/>
                </a:cubicBezTo>
                <a:cubicBezTo>
                  <a:pt x="2416" y="3644"/>
                  <a:pt x="2425" y="3652"/>
                  <a:pt x="2436" y="3652"/>
                </a:cubicBezTo>
                <a:cubicBezTo>
                  <a:pt x="2448" y="3652"/>
                  <a:pt x="2457" y="3644"/>
                  <a:pt x="2457" y="3632"/>
                </a:cubicBezTo>
                <a:cubicBezTo>
                  <a:pt x="2457" y="3621"/>
                  <a:pt x="2448" y="3611"/>
                  <a:pt x="2436" y="3611"/>
                </a:cubicBezTo>
                <a:close/>
                <a:moveTo>
                  <a:pt x="3632" y="3611"/>
                </a:moveTo>
                <a:cubicBezTo>
                  <a:pt x="3620" y="3611"/>
                  <a:pt x="3611" y="3621"/>
                  <a:pt x="3611" y="3632"/>
                </a:cubicBezTo>
                <a:cubicBezTo>
                  <a:pt x="3611" y="3644"/>
                  <a:pt x="3620" y="3652"/>
                  <a:pt x="3632" y="3652"/>
                </a:cubicBezTo>
                <a:cubicBezTo>
                  <a:pt x="3643" y="3652"/>
                  <a:pt x="3653" y="3644"/>
                  <a:pt x="3653" y="3632"/>
                </a:cubicBezTo>
                <a:cubicBezTo>
                  <a:pt x="3653" y="3621"/>
                  <a:pt x="3643" y="3611"/>
                  <a:pt x="3632" y="3611"/>
                </a:cubicBezTo>
                <a:close/>
                <a:moveTo>
                  <a:pt x="19170" y="3611"/>
                </a:moveTo>
                <a:cubicBezTo>
                  <a:pt x="19159" y="3611"/>
                  <a:pt x="19149" y="3621"/>
                  <a:pt x="19149" y="3632"/>
                </a:cubicBezTo>
                <a:cubicBezTo>
                  <a:pt x="19149" y="3644"/>
                  <a:pt x="19159" y="3652"/>
                  <a:pt x="19170" y="3652"/>
                </a:cubicBezTo>
                <a:cubicBezTo>
                  <a:pt x="19182" y="3652"/>
                  <a:pt x="19191" y="3644"/>
                  <a:pt x="19191" y="3632"/>
                </a:cubicBezTo>
                <a:cubicBezTo>
                  <a:pt x="19191" y="3621"/>
                  <a:pt x="19182" y="3611"/>
                  <a:pt x="19170" y="3611"/>
                </a:cubicBezTo>
                <a:close/>
                <a:moveTo>
                  <a:pt x="20366" y="3611"/>
                </a:moveTo>
                <a:cubicBezTo>
                  <a:pt x="20354" y="3611"/>
                  <a:pt x="20345" y="3621"/>
                  <a:pt x="20345" y="3632"/>
                </a:cubicBezTo>
                <a:cubicBezTo>
                  <a:pt x="20345" y="3644"/>
                  <a:pt x="20354" y="3652"/>
                  <a:pt x="20366" y="3652"/>
                </a:cubicBezTo>
                <a:cubicBezTo>
                  <a:pt x="20377" y="3652"/>
                  <a:pt x="20386" y="3644"/>
                  <a:pt x="20386" y="3632"/>
                </a:cubicBezTo>
                <a:cubicBezTo>
                  <a:pt x="20386" y="3621"/>
                  <a:pt x="20377" y="3611"/>
                  <a:pt x="20366" y="3611"/>
                </a:cubicBezTo>
                <a:close/>
                <a:moveTo>
                  <a:pt x="10803" y="4359"/>
                </a:moveTo>
                <a:cubicBezTo>
                  <a:pt x="10545" y="4359"/>
                  <a:pt x="10336" y="4569"/>
                  <a:pt x="10336" y="4827"/>
                </a:cubicBezTo>
                <a:cubicBezTo>
                  <a:pt x="10336" y="5085"/>
                  <a:pt x="10545" y="5295"/>
                  <a:pt x="10803" y="5295"/>
                </a:cubicBezTo>
                <a:cubicBezTo>
                  <a:pt x="11061" y="5295"/>
                  <a:pt x="11271" y="5085"/>
                  <a:pt x="11271" y="4827"/>
                </a:cubicBezTo>
                <a:cubicBezTo>
                  <a:pt x="11271" y="4569"/>
                  <a:pt x="11061" y="4359"/>
                  <a:pt x="10803" y="4359"/>
                </a:cubicBezTo>
                <a:close/>
                <a:moveTo>
                  <a:pt x="11999" y="4363"/>
                </a:moveTo>
                <a:cubicBezTo>
                  <a:pt x="11742" y="4363"/>
                  <a:pt x="11534" y="4571"/>
                  <a:pt x="11534" y="4827"/>
                </a:cubicBezTo>
                <a:cubicBezTo>
                  <a:pt x="11534" y="5084"/>
                  <a:pt x="11742" y="5291"/>
                  <a:pt x="11999" y="5291"/>
                </a:cubicBezTo>
                <a:cubicBezTo>
                  <a:pt x="12255" y="5291"/>
                  <a:pt x="12463" y="5084"/>
                  <a:pt x="12463" y="4827"/>
                </a:cubicBezTo>
                <a:cubicBezTo>
                  <a:pt x="12463" y="4571"/>
                  <a:pt x="12255" y="4363"/>
                  <a:pt x="11999" y="4363"/>
                </a:cubicBezTo>
                <a:close/>
                <a:moveTo>
                  <a:pt x="9608" y="4393"/>
                </a:moveTo>
                <a:cubicBezTo>
                  <a:pt x="9368" y="4393"/>
                  <a:pt x="9174" y="4587"/>
                  <a:pt x="9174" y="4827"/>
                </a:cubicBezTo>
                <a:cubicBezTo>
                  <a:pt x="9174" y="5066"/>
                  <a:pt x="9368" y="5261"/>
                  <a:pt x="9608" y="5261"/>
                </a:cubicBezTo>
                <a:cubicBezTo>
                  <a:pt x="9848" y="5261"/>
                  <a:pt x="10042" y="5066"/>
                  <a:pt x="10042" y="4827"/>
                </a:cubicBezTo>
                <a:cubicBezTo>
                  <a:pt x="10042" y="4587"/>
                  <a:pt x="9848" y="4393"/>
                  <a:pt x="9608" y="4393"/>
                </a:cubicBezTo>
                <a:close/>
                <a:moveTo>
                  <a:pt x="13194" y="4403"/>
                </a:moveTo>
                <a:cubicBezTo>
                  <a:pt x="12959" y="4403"/>
                  <a:pt x="12769" y="4592"/>
                  <a:pt x="12769" y="4827"/>
                </a:cubicBezTo>
                <a:cubicBezTo>
                  <a:pt x="12769" y="5061"/>
                  <a:pt x="12959" y="5251"/>
                  <a:pt x="13194" y="5251"/>
                </a:cubicBezTo>
                <a:cubicBezTo>
                  <a:pt x="13428" y="5251"/>
                  <a:pt x="13618" y="5061"/>
                  <a:pt x="13618" y="4827"/>
                </a:cubicBezTo>
                <a:cubicBezTo>
                  <a:pt x="13618" y="4592"/>
                  <a:pt x="13428" y="4403"/>
                  <a:pt x="13194" y="4403"/>
                </a:cubicBezTo>
                <a:close/>
                <a:moveTo>
                  <a:pt x="8413" y="4456"/>
                </a:moveTo>
                <a:cubicBezTo>
                  <a:pt x="8208" y="4456"/>
                  <a:pt x="8042" y="4622"/>
                  <a:pt x="8042" y="4827"/>
                </a:cubicBezTo>
                <a:cubicBezTo>
                  <a:pt x="8042" y="5032"/>
                  <a:pt x="8208" y="5198"/>
                  <a:pt x="8413" y="5198"/>
                </a:cubicBezTo>
                <a:cubicBezTo>
                  <a:pt x="8618" y="5198"/>
                  <a:pt x="8784" y="5032"/>
                  <a:pt x="8784" y="4827"/>
                </a:cubicBezTo>
                <a:cubicBezTo>
                  <a:pt x="8784" y="4622"/>
                  <a:pt x="8618" y="4456"/>
                  <a:pt x="8413" y="4456"/>
                </a:cubicBezTo>
                <a:close/>
                <a:moveTo>
                  <a:pt x="14389" y="4469"/>
                </a:moveTo>
                <a:cubicBezTo>
                  <a:pt x="14191" y="4469"/>
                  <a:pt x="14031" y="4630"/>
                  <a:pt x="14031" y="4827"/>
                </a:cubicBezTo>
                <a:cubicBezTo>
                  <a:pt x="14031" y="5025"/>
                  <a:pt x="14192" y="5185"/>
                  <a:pt x="14389" y="5185"/>
                </a:cubicBezTo>
                <a:cubicBezTo>
                  <a:pt x="14587" y="5185"/>
                  <a:pt x="14747" y="5025"/>
                  <a:pt x="14747" y="4827"/>
                </a:cubicBezTo>
                <a:cubicBezTo>
                  <a:pt x="14747" y="4630"/>
                  <a:pt x="14587" y="4469"/>
                  <a:pt x="14389" y="4469"/>
                </a:cubicBezTo>
                <a:close/>
                <a:moveTo>
                  <a:pt x="7217" y="4546"/>
                </a:moveTo>
                <a:cubicBezTo>
                  <a:pt x="7062" y="4546"/>
                  <a:pt x="6936" y="4671"/>
                  <a:pt x="6936" y="4827"/>
                </a:cubicBezTo>
                <a:cubicBezTo>
                  <a:pt x="6936" y="4982"/>
                  <a:pt x="7062" y="5108"/>
                  <a:pt x="7217" y="5108"/>
                </a:cubicBezTo>
                <a:cubicBezTo>
                  <a:pt x="7373" y="5108"/>
                  <a:pt x="7499" y="4982"/>
                  <a:pt x="7499" y="4827"/>
                </a:cubicBezTo>
                <a:cubicBezTo>
                  <a:pt x="7499" y="4671"/>
                  <a:pt x="7373" y="4546"/>
                  <a:pt x="7217" y="4546"/>
                </a:cubicBezTo>
                <a:close/>
                <a:moveTo>
                  <a:pt x="15584" y="4562"/>
                </a:moveTo>
                <a:cubicBezTo>
                  <a:pt x="15438" y="4562"/>
                  <a:pt x="15319" y="4681"/>
                  <a:pt x="15319" y="4827"/>
                </a:cubicBezTo>
                <a:cubicBezTo>
                  <a:pt x="15319" y="4974"/>
                  <a:pt x="15438" y="5092"/>
                  <a:pt x="15584" y="5092"/>
                </a:cubicBezTo>
                <a:cubicBezTo>
                  <a:pt x="15731" y="5092"/>
                  <a:pt x="15850" y="4974"/>
                  <a:pt x="15850" y="4827"/>
                </a:cubicBezTo>
                <a:cubicBezTo>
                  <a:pt x="15850" y="4681"/>
                  <a:pt x="15731" y="4562"/>
                  <a:pt x="15584" y="4562"/>
                </a:cubicBezTo>
                <a:close/>
                <a:moveTo>
                  <a:pt x="6022" y="4635"/>
                </a:moveTo>
                <a:cubicBezTo>
                  <a:pt x="5916" y="4635"/>
                  <a:pt x="5830" y="4721"/>
                  <a:pt x="5830" y="4827"/>
                </a:cubicBezTo>
                <a:cubicBezTo>
                  <a:pt x="5830" y="4933"/>
                  <a:pt x="5916" y="5019"/>
                  <a:pt x="6022" y="5019"/>
                </a:cubicBezTo>
                <a:cubicBezTo>
                  <a:pt x="6128" y="5019"/>
                  <a:pt x="6215" y="4933"/>
                  <a:pt x="6215" y="4827"/>
                </a:cubicBezTo>
                <a:cubicBezTo>
                  <a:pt x="6215" y="4721"/>
                  <a:pt x="6128" y="4635"/>
                  <a:pt x="6022" y="4635"/>
                </a:cubicBezTo>
                <a:close/>
                <a:moveTo>
                  <a:pt x="16780" y="4651"/>
                </a:moveTo>
                <a:cubicBezTo>
                  <a:pt x="16683" y="4651"/>
                  <a:pt x="16604" y="4730"/>
                  <a:pt x="16604" y="4827"/>
                </a:cubicBezTo>
                <a:cubicBezTo>
                  <a:pt x="16604" y="4924"/>
                  <a:pt x="16683" y="5003"/>
                  <a:pt x="16780" y="5003"/>
                </a:cubicBezTo>
                <a:cubicBezTo>
                  <a:pt x="16877" y="5003"/>
                  <a:pt x="16955" y="4924"/>
                  <a:pt x="16955" y="4827"/>
                </a:cubicBezTo>
                <a:cubicBezTo>
                  <a:pt x="16955" y="4730"/>
                  <a:pt x="16877" y="4651"/>
                  <a:pt x="16780" y="4651"/>
                </a:cubicBezTo>
                <a:close/>
                <a:moveTo>
                  <a:pt x="4827" y="4721"/>
                </a:moveTo>
                <a:cubicBezTo>
                  <a:pt x="4768" y="4721"/>
                  <a:pt x="4721" y="4768"/>
                  <a:pt x="4721" y="4827"/>
                </a:cubicBezTo>
                <a:cubicBezTo>
                  <a:pt x="4721" y="4885"/>
                  <a:pt x="4768" y="4933"/>
                  <a:pt x="4827" y="4933"/>
                </a:cubicBezTo>
                <a:cubicBezTo>
                  <a:pt x="4885" y="4933"/>
                  <a:pt x="4933" y="4885"/>
                  <a:pt x="4933" y="4827"/>
                </a:cubicBezTo>
                <a:cubicBezTo>
                  <a:pt x="4933" y="4768"/>
                  <a:pt x="4885" y="4721"/>
                  <a:pt x="4827" y="4721"/>
                </a:cubicBezTo>
                <a:close/>
                <a:moveTo>
                  <a:pt x="17975" y="4734"/>
                </a:moveTo>
                <a:cubicBezTo>
                  <a:pt x="17924" y="4734"/>
                  <a:pt x="17882" y="4776"/>
                  <a:pt x="17882" y="4827"/>
                </a:cubicBezTo>
                <a:cubicBezTo>
                  <a:pt x="17882" y="4879"/>
                  <a:pt x="17924" y="4920"/>
                  <a:pt x="17975" y="4920"/>
                </a:cubicBezTo>
                <a:cubicBezTo>
                  <a:pt x="18026" y="4920"/>
                  <a:pt x="18068" y="4879"/>
                  <a:pt x="18068" y="4827"/>
                </a:cubicBezTo>
                <a:cubicBezTo>
                  <a:pt x="18068" y="4776"/>
                  <a:pt x="18026" y="4734"/>
                  <a:pt x="17975" y="4734"/>
                </a:cubicBezTo>
                <a:close/>
                <a:moveTo>
                  <a:pt x="3632" y="4777"/>
                </a:moveTo>
                <a:cubicBezTo>
                  <a:pt x="3604" y="4777"/>
                  <a:pt x="3582" y="4799"/>
                  <a:pt x="3582" y="4827"/>
                </a:cubicBezTo>
                <a:cubicBezTo>
                  <a:pt x="3582" y="4854"/>
                  <a:pt x="3604" y="4877"/>
                  <a:pt x="3632" y="4877"/>
                </a:cubicBezTo>
                <a:cubicBezTo>
                  <a:pt x="3659" y="4877"/>
                  <a:pt x="3681" y="4854"/>
                  <a:pt x="3681" y="4827"/>
                </a:cubicBezTo>
                <a:cubicBezTo>
                  <a:pt x="3681" y="4799"/>
                  <a:pt x="3659" y="4777"/>
                  <a:pt x="3632" y="4777"/>
                </a:cubicBezTo>
                <a:close/>
                <a:moveTo>
                  <a:pt x="19170" y="4784"/>
                </a:moveTo>
                <a:cubicBezTo>
                  <a:pt x="19146" y="4784"/>
                  <a:pt x="19127" y="4804"/>
                  <a:pt x="19127" y="4827"/>
                </a:cubicBezTo>
                <a:cubicBezTo>
                  <a:pt x="19127" y="4851"/>
                  <a:pt x="19146" y="4870"/>
                  <a:pt x="19170" y="4870"/>
                </a:cubicBezTo>
                <a:cubicBezTo>
                  <a:pt x="19194" y="4870"/>
                  <a:pt x="19213" y="4851"/>
                  <a:pt x="19213" y="4827"/>
                </a:cubicBezTo>
                <a:cubicBezTo>
                  <a:pt x="19213" y="4804"/>
                  <a:pt x="19194" y="4784"/>
                  <a:pt x="19170" y="4784"/>
                </a:cubicBezTo>
                <a:close/>
                <a:moveTo>
                  <a:pt x="46" y="4806"/>
                </a:moveTo>
                <a:cubicBezTo>
                  <a:pt x="35" y="4806"/>
                  <a:pt x="25" y="4815"/>
                  <a:pt x="25" y="4827"/>
                </a:cubicBezTo>
                <a:cubicBezTo>
                  <a:pt x="25" y="4839"/>
                  <a:pt x="35" y="4848"/>
                  <a:pt x="46" y="4848"/>
                </a:cubicBezTo>
                <a:cubicBezTo>
                  <a:pt x="58" y="4848"/>
                  <a:pt x="67" y="4839"/>
                  <a:pt x="67" y="4827"/>
                </a:cubicBezTo>
                <a:cubicBezTo>
                  <a:pt x="67" y="4815"/>
                  <a:pt x="58" y="4806"/>
                  <a:pt x="46" y="4806"/>
                </a:cubicBezTo>
                <a:close/>
                <a:moveTo>
                  <a:pt x="1241" y="4806"/>
                </a:moveTo>
                <a:cubicBezTo>
                  <a:pt x="1230" y="4806"/>
                  <a:pt x="1221" y="4815"/>
                  <a:pt x="1221" y="4827"/>
                </a:cubicBezTo>
                <a:cubicBezTo>
                  <a:pt x="1221" y="4839"/>
                  <a:pt x="1230" y="4848"/>
                  <a:pt x="1241" y="4848"/>
                </a:cubicBezTo>
                <a:cubicBezTo>
                  <a:pt x="1253" y="4848"/>
                  <a:pt x="1262" y="4839"/>
                  <a:pt x="1262" y="4827"/>
                </a:cubicBezTo>
                <a:cubicBezTo>
                  <a:pt x="1262" y="4815"/>
                  <a:pt x="1253" y="4806"/>
                  <a:pt x="1241" y="4806"/>
                </a:cubicBezTo>
                <a:close/>
                <a:moveTo>
                  <a:pt x="2436" y="4806"/>
                </a:moveTo>
                <a:cubicBezTo>
                  <a:pt x="2425" y="4806"/>
                  <a:pt x="2416" y="4816"/>
                  <a:pt x="2416" y="4827"/>
                </a:cubicBezTo>
                <a:cubicBezTo>
                  <a:pt x="2416" y="4839"/>
                  <a:pt x="2425" y="4848"/>
                  <a:pt x="2436" y="4848"/>
                </a:cubicBezTo>
                <a:cubicBezTo>
                  <a:pt x="2448" y="4848"/>
                  <a:pt x="2457" y="4839"/>
                  <a:pt x="2457" y="4827"/>
                </a:cubicBezTo>
                <a:cubicBezTo>
                  <a:pt x="2457" y="4816"/>
                  <a:pt x="2448" y="4806"/>
                  <a:pt x="2436" y="4806"/>
                </a:cubicBezTo>
                <a:close/>
                <a:moveTo>
                  <a:pt x="20366" y="4806"/>
                </a:moveTo>
                <a:cubicBezTo>
                  <a:pt x="20354" y="4806"/>
                  <a:pt x="20345" y="4816"/>
                  <a:pt x="20345" y="4827"/>
                </a:cubicBezTo>
                <a:cubicBezTo>
                  <a:pt x="20345" y="4839"/>
                  <a:pt x="20354" y="4848"/>
                  <a:pt x="20366" y="4848"/>
                </a:cubicBezTo>
                <a:cubicBezTo>
                  <a:pt x="20377" y="4848"/>
                  <a:pt x="20386" y="4839"/>
                  <a:pt x="20386" y="4827"/>
                </a:cubicBezTo>
                <a:cubicBezTo>
                  <a:pt x="20386" y="4816"/>
                  <a:pt x="20377" y="4806"/>
                  <a:pt x="20366" y="4806"/>
                </a:cubicBezTo>
                <a:close/>
                <a:moveTo>
                  <a:pt x="21560" y="4806"/>
                </a:moveTo>
                <a:cubicBezTo>
                  <a:pt x="21548" y="4806"/>
                  <a:pt x="21540" y="4815"/>
                  <a:pt x="21540" y="4827"/>
                </a:cubicBezTo>
                <a:cubicBezTo>
                  <a:pt x="21540" y="4839"/>
                  <a:pt x="21548" y="4848"/>
                  <a:pt x="21560" y="4848"/>
                </a:cubicBezTo>
                <a:cubicBezTo>
                  <a:pt x="21572" y="4848"/>
                  <a:pt x="21581" y="4839"/>
                  <a:pt x="21581" y="4827"/>
                </a:cubicBezTo>
                <a:cubicBezTo>
                  <a:pt x="21581" y="4815"/>
                  <a:pt x="21572" y="4806"/>
                  <a:pt x="21560" y="4806"/>
                </a:cubicBezTo>
                <a:close/>
                <a:moveTo>
                  <a:pt x="10803" y="5376"/>
                </a:moveTo>
                <a:cubicBezTo>
                  <a:pt x="10515" y="5376"/>
                  <a:pt x="10271" y="5565"/>
                  <a:pt x="10188" y="5825"/>
                </a:cubicBezTo>
                <a:cubicBezTo>
                  <a:pt x="10105" y="5583"/>
                  <a:pt x="9877" y="5409"/>
                  <a:pt x="9608" y="5409"/>
                </a:cubicBezTo>
                <a:cubicBezTo>
                  <a:pt x="9269" y="5409"/>
                  <a:pt x="8994" y="5684"/>
                  <a:pt x="8994" y="6023"/>
                </a:cubicBezTo>
                <a:cubicBezTo>
                  <a:pt x="8994" y="6249"/>
                  <a:pt x="9118" y="6447"/>
                  <a:pt x="9302" y="6553"/>
                </a:cubicBezTo>
                <a:cubicBezTo>
                  <a:pt x="9167" y="6615"/>
                  <a:pt x="9055" y="6717"/>
                  <a:pt x="8979" y="6843"/>
                </a:cubicBezTo>
                <a:cubicBezTo>
                  <a:pt x="8881" y="6696"/>
                  <a:pt x="8728" y="6588"/>
                  <a:pt x="8548" y="6552"/>
                </a:cubicBezTo>
                <a:cubicBezTo>
                  <a:pt x="8785" y="6492"/>
                  <a:pt x="8960" y="6278"/>
                  <a:pt x="8960" y="6023"/>
                </a:cubicBezTo>
                <a:cubicBezTo>
                  <a:pt x="8960" y="5721"/>
                  <a:pt x="8715" y="5476"/>
                  <a:pt x="8413" y="5476"/>
                </a:cubicBezTo>
                <a:cubicBezTo>
                  <a:pt x="8111" y="5476"/>
                  <a:pt x="7866" y="5721"/>
                  <a:pt x="7866" y="6023"/>
                </a:cubicBezTo>
                <a:cubicBezTo>
                  <a:pt x="7866" y="6278"/>
                  <a:pt x="8041" y="6492"/>
                  <a:pt x="8277" y="6552"/>
                </a:cubicBezTo>
                <a:cubicBezTo>
                  <a:pt x="8028" y="6603"/>
                  <a:pt x="7828" y="6790"/>
                  <a:pt x="7759" y="7032"/>
                </a:cubicBezTo>
                <a:cubicBezTo>
                  <a:pt x="7682" y="6807"/>
                  <a:pt x="7469" y="6644"/>
                  <a:pt x="7217" y="6644"/>
                </a:cubicBezTo>
                <a:cubicBezTo>
                  <a:pt x="6901" y="6644"/>
                  <a:pt x="6644" y="6901"/>
                  <a:pt x="6644" y="7218"/>
                </a:cubicBezTo>
                <a:cubicBezTo>
                  <a:pt x="6644" y="7470"/>
                  <a:pt x="6806" y="7682"/>
                  <a:pt x="7032" y="7760"/>
                </a:cubicBezTo>
                <a:cubicBezTo>
                  <a:pt x="6789" y="7829"/>
                  <a:pt x="6602" y="8028"/>
                  <a:pt x="6552" y="8278"/>
                </a:cubicBezTo>
                <a:cubicBezTo>
                  <a:pt x="6491" y="8041"/>
                  <a:pt x="6277" y="7866"/>
                  <a:pt x="6022" y="7866"/>
                </a:cubicBezTo>
                <a:cubicBezTo>
                  <a:pt x="5720" y="7866"/>
                  <a:pt x="5475" y="8111"/>
                  <a:pt x="5475" y="8413"/>
                </a:cubicBezTo>
                <a:cubicBezTo>
                  <a:pt x="5475" y="8715"/>
                  <a:pt x="5720" y="8960"/>
                  <a:pt x="6022" y="8960"/>
                </a:cubicBezTo>
                <a:cubicBezTo>
                  <a:pt x="6277" y="8960"/>
                  <a:pt x="6491" y="8784"/>
                  <a:pt x="6552" y="8548"/>
                </a:cubicBezTo>
                <a:cubicBezTo>
                  <a:pt x="6588" y="8728"/>
                  <a:pt x="6695" y="8882"/>
                  <a:pt x="6843" y="8980"/>
                </a:cubicBezTo>
                <a:cubicBezTo>
                  <a:pt x="6716" y="9055"/>
                  <a:pt x="6615" y="9167"/>
                  <a:pt x="6552" y="9302"/>
                </a:cubicBezTo>
                <a:cubicBezTo>
                  <a:pt x="6446" y="9119"/>
                  <a:pt x="6249" y="8995"/>
                  <a:pt x="6022" y="8995"/>
                </a:cubicBezTo>
                <a:cubicBezTo>
                  <a:pt x="5683" y="8995"/>
                  <a:pt x="5409" y="9270"/>
                  <a:pt x="5409" y="9608"/>
                </a:cubicBezTo>
                <a:cubicBezTo>
                  <a:pt x="5409" y="9878"/>
                  <a:pt x="5583" y="10106"/>
                  <a:pt x="5824" y="10188"/>
                </a:cubicBezTo>
                <a:cubicBezTo>
                  <a:pt x="5564" y="10271"/>
                  <a:pt x="5376" y="10516"/>
                  <a:pt x="5376" y="10804"/>
                </a:cubicBezTo>
                <a:cubicBezTo>
                  <a:pt x="5376" y="11075"/>
                  <a:pt x="5543" y="11307"/>
                  <a:pt x="5781" y="11403"/>
                </a:cubicBezTo>
                <a:cubicBezTo>
                  <a:pt x="5545" y="11498"/>
                  <a:pt x="5379" y="11728"/>
                  <a:pt x="5379" y="11998"/>
                </a:cubicBezTo>
                <a:cubicBezTo>
                  <a:pt x="5379" y="12292"/>
                  <a:pt x="5577" y="12540"/>
                  <a:pt x="5847" y="12617"/>
                </a:cubicBezTo>
                <a:cubicBezTo>
                  <a:pt x="5599" y="12692"/>
                  <a:pt x="5419" y="12921"/>
                  <a:pt x="5419" y="13193"/>
                </a:cubicBezTo>
                <a:cubicBezTo>
                  <a:pt x="5419" y="13527"/>
                  <a:pt x="5689" y="13797"/>
                  <a:pt x="6022" y="13797"/>
                </a:cubicBezTo>
                <a:cubicBezTo>
                  <a:pt x="6250" y="13797"/>
                  <a:pt x="6449" y="13670"/>
                  <a:pt x="6552" y="13482"/>
                </a:cubicBezTo>
                <a:cubicBezTo>
                  <a:pt x="6615" y="13628"/>
                  <a:pt x="6724" y="13749"/>
                  <a:pt x="6862" y="13827"/>
                </a:cubicBezTo>
                <a:cubicBezTo>
                  <a:pt x="6687" y="13937"/>
                  <a:pt x="6568" y="14126"/>
                  <a:pt x="6553" y="14344"/>
                </a:cubicBezTo>
                <a:cubicBezTo>
                  <a:pt x="6530" y="14070"/>
                  <a:pt x="6301" y="13855"/>
                  <a:pt x="6022" y="13855"/>
                </a:cubicBezTo>
                <a:cubicBezTo>
                  <a:pt x="5727" y="13855"/>
                  <a:pt x="5488" y="14094"/>
                  <a:pt x="5488" y="14389"/>
                </a:cubicBezTo>
                <a:cubicBezTo>
                  <a:pt x="5488" y="14683"/>
                  <a:pt x="5727" y="14923"/>
                  <a:pt x="6022" y="14923"/>
                </a:cubicBezTo>
                <a:cubicBezTo>
                  <a:pt x="6301" y="14923"/>
                  <a:pt x="6530" y="14708"/>
                  <a:pt x="6553" y="14434"/>
                </a:cubicBezTo>
                <a:cubicBezTo>
                  <a:pt x="6574" y="14741"/>
                  <a:pt x="6801" y="14991"/>
                  <a:pt x="7098" y="15044"/>
                </a:cubicBezTo>
                <a:cubicBezTo>
                  <a:pt x="6850" y="15099"/>
                  <a:pt x="6664" y="15319"/>
                  <a:pt x="6664" y="15584"/>
                </a:cubicBezTo>
                <a:cubicBezTo>
                  <a:pt x="6664" y="15890"/>
                  <a:pt x="6912" y="16137"/>
                  <a:pt x="7217" y="16137"/>
                </a:cubicBezTo>
                <a:cubicBezTo>
                  <a:pt x="7489" y="16137"/>
                  <a:pt x="7714" y="15942"/>
                  <a:pt x="7761" y="15684"/>
                </a:cubicBezTo>
                <a:cubicBezTo>
                  <a:pt x="7810" y="16001"/>
                  <a:pt x="8082" y="16244"/>
                  <a:pt x="8413" y="16244"/>
                </a:cubicBezTo>
                <a:cubicBezTo>
                  <a:pt x="8653" y="16244"/>
                  <a:pt x="8862" y="16115"/>
                  <a:pt x="8978" y="15924"/>
                </a:cubicBezTo>
                <a:cubicBezTo>
                  <a:pt x="9059" y="16074"/>
                  <a:pt x="9192" y="16190"/>
                  <a:pt x="9352" y="16252"/>
                </a:cubicBezTo>
                <a:cubicBezTo>
                  <a:pt x="9157" y="16347"/>
                  <a:pt x="9021" y="16547"/>
                  <a:pt x="9021" y="16779"/>
                </a:cubicBezTo>
                <a:cubicBezTo>
                  <a:pt x="9021" y="17103"/>
                  <a:pt x="9284" y="17366"/>
                  <a:pt x="9608" y="17366"/>
                </a:cubicBezTo>
                <a:cubicBezTo>
                  <a:pt x="9905" y="17366"/>
                  <a:pt x="10151" y="17144"/>
                  <a:pt x="10189" y="16857"/>
                </a:cubicBezTo>
                <a:cubicBezTo>
                  <a:pt x="10227" y="17163"/>
                  <a:pt x="10487" y="17399"/>
                  <a:pt x="10803" y="17399"/>
                </a:cubicBezTo>
                <a:cubicBezTo>
                  <a:pt x="11092" y="17399"/>
                  <a:pt x="11333" y="17202"/>
                  <a:pt x="11402" y="16935"/>
                </a:cubicBezTo>
                <a:cubicBezTo>
                  <a:pt x="11471" y="17200"/>
                  <a:pt x="11712" y="17396"/>
                  <a:pt x="11999" y="17396"/>
                </a:cubicBezTo>
                <a:cubicBezTo>
                  <a:pt x="12339" y="17396"/>
                  <a:pt x="12615" y="17120"/>
                  <a:pt x="12615" y="16779"/>
                </a:cubicBezTo>
                <a:cubicBezTo>
                  <a:pt x="12615" y="16555"/>
                  <a:pt x="12495" y="16359"/>
                  <a:pt x="12315" y="16251"/>
                </a:cubicBezTo>
                <a:cubicBezTo>
                  <a:pt x="12437" y="16193"/>
                  <a:pt x="12540" y="16104"/>
                  <a:pt x="12614" y="15992"/>
                </a:cubicBezTo>
                <a:cubicBezTo>
                  <a:pt x="12699" y="16112"/>
                  <a:pt x="12819" y="16203"/>
                  <a:pt x="12959" y="16253"/>
                </a:cubicBezTo>
                <a:cubicBezTo>
                  <a:pt x="12758" y="16343"/>
                  <a:pt x="12617" y="16544"/>
                  <a:pt x="12617" y="16779"/>
                </a:cubicBezTo>
                <a:cubicBezTo>
                  <a:pt x="12617" y="17098"/>
                  <a:pt x="12875" y="17356"/>
                  <a:pt x="13194" y="17356"/>
                </a:cubicBezTo>
                <a:cubicBezTo>
                  <a:pt x="13512" y="17356"/>
                  <a:pt x="13770" y="17098"/>
                  <a:pt x="13770" y="16779"/>
                </a:cubicBezTo>
                <a:cubicBezTo>
                  <a:pt x="13770" y="16544"/>
                  <a:pt x="13629" y="16343"/>
                  <a:pt x="13428" y="16253"/>
                </a:cubicBezTo>
                <a:cubicBezTo>
                  <a:pt x="13602" y="16191"/>
                  <a:pt x="13744" y="16065"/>
                  <a:pt x="13826" y="15903"/>
                </a:cubicBezTo>
                <a:cubicBezTo>
                  <a:pt x="13937" y="16098"/>
                  <a:pt x="14147" y="16230"/>
                  <a:pt x="14388" y="16230"/>
                </a:cubicBezTo>
                <a:cubicBezTo>
                  <a:pt x="14745" y="16230"/>
                  <a:pt x="15035" y="15941"/>
                  <a:pt x="15035" y="15584"/>
                </a:cubicBezTo>
                <a:cubicBezTo>
                  <a:pt x="15035" y="15358"/>
                  <a:pt x="14919" y="15161"/>
                  <a:pt x="14744" y="15045"/>
                </a:cubicBezTo>
                <a:cubicBezTo>
                  <a:pt x="14871" y="14976"/>
                  <a:pt x="14976" y="14871"/>
                  <a:pt x="15045" y="14744"/>
                </a:cubicBezTo>
                <a:cubicBezTo>
                  <a:pt x="15160" y="14920"/>
                  <a:pt x="15358" y="15036"/>
                  <a:pt x="15584" y="15036"/>
                </a:cubicBezTo>
                <a:cubicBezTo>
                  <a:pt x="15941" y="15036"/>
                  <a:pt x="16231" y="14746"/>
                  <a:pt x="16231" y="14389"/>
                </a:cubicBezTo>
                <a:cubicBezTo>
                  <a:pt x="16231" y="14148"/>
                  <a:pt x="16098" y="13938"/>
                  <a:pt x="15902" y="13827"/>
                </a:cubicBezTo>
                <a:cubicBezTo>
                  <a:pt x="16065" y="13745"/>
                  <a:pt x="16192" y="13602"/>
                  <a:pt x="16253" y="13428"/>
                </a:cubicBezTo>
                <a:cubicBezTo>
                  <a:pt x="16343" y="13630"/>
                  <a:pt x="16544" y="13771"/>
                  <a:pt x="16779" y="13771"/>
                </a:cubicBezTo>
                <a:cubicBezTo>
                  <a:pt x="17097" y="13771"/>
                  <a:pt x="17356" y="13512"/>
                  <a:pt x="17356" y="13193"/>
                </a:cubicBezTo>
                <a:cubicBezTo>
                  <a:pt x="17356" y="12875"/>
                  <a:pt x="17097" y="12617"/>
                  <a:pt x="16779" y="12617"/>
                </a:cubicBezTo>
                <a:cubicBezTo>
                  <a:pt x="16544" y="12617"/>
                  <a:pt x="16343" y="12758"/>
                  <a:pt x="16253" y="12959"/>
                </a:cubicBezTo>
                <a:cubicBezTo>
                  <a:pt x="16204" y="12819"/>
                  <a:pt x="16112" y="12699"/>
                  <a:pt x="15992" y="12615"/>
                </a:cubicBezTo>
                <a:cubicBezTo>
                  <a:pt x="16104" y="12541"/>
                  <a:pt x="16193" y="12437"/>
                  <a:pt x="16251" y="12315"/>
                </a:cubicBezTo>
                <a:cubicBezTo>
                  <a:pt x="16359" y="12495"/>
                  <a:pt x="16554" y="12615"/>
                  <a:pt x="16779" y="12615"/>
                </a:cubicBezTo>
                <a:cubicBezTo>
                  <a:pt x="17120" y="12615"/>
                  <a:pt x="17396" y="12339"/>
                  <a:pt x="17396" y="11999"/>
                </a:cubicBezTo>
                <a:cubicBezTo>
                  <a:pt x="17396" y="11712"/>
                  <a:pt x="17200" y="11472"/>
                  <a:pt x="16935" y="11403"/>
                </a:cubicBezTo>
                <a:cubicBezTo>
                  <a:pt x="17202" y="11333"/>
                  <a:pt x="17399" y="11091"/>
                  <a:pt x="17399" y="10803"/>
                </a:cubicBezTo>
                <a:cubicBezTo>
                  <a:pt x="17399" y="10487"/>
                  <a:pt x="17163" y="10227"/>
                  <a:pt x="16857" y="10189"/>
                </a:cubicBezTo>
                <a:cubicBezTo>
                  <a:pt x="17144" y="10150"/>
                  <a:pt x="17366" y="9905"/>
                  <a:pt x="17366" y="9608"/>
                </a:cubicBezTo>
                <a:cubicBezTo>
                  <a:pt x="17366" y="9284"/>
                  <a:pt x="17104" y="9022"/>
                  <a:pt x="16780" y="9022"/>
                </a:cubicBezTo>
                <a:cubicBezTo>
                  <a:pt x="16548" y="9022"/>
                  <a:pt x="16348" y="9156"/>
                  <a:pt x="16252" y="9352"/>
                </a:cubicBezTo>
                <a:cubicBezTo>
                  <a:pt x="16191" y="9191"/>
                  <a:pt x="16073" y="9058"/>
                  <a:pt x="15923" y="8977"/>
                </a:cubicBezTo>
                <a:cubicBezTo>
                  <a:pt x="16115" y="8862"/>
                  <a:pt x="16244" y="8652"/>
                  <a:pt x="16244" y="8412"/>
                </a:cubicBezTo>
                <a:cubicBezTo>
                  <a:pt x="16244" y="8082"/>
                  <a:pt x="16001" y="7810"/>
                  <a:pt x="15684" y="7762"/>
                </a:cubicBezTo>
                <a:cubicBezTo>
                  <a:pt x="15942" y="7715"/>
                  <a:pt x="16138" y="7489"/>
                  <a:pt x="16138" y="7218"/>
                </a:cubicBezTo>
                <a:cubicBezTo>
                  <a:pt x="16138" y="6912"/>
                  <a:pt x="15890" y="6664"/>
                  <a:pt x="15584" y="6664"/>
                </a:cubicBezTo>
                <a:cubicBezTo>
                  <a:pt x="15320" y="6664"/>
                  <a:pt x="15099" y="6850"/>
                  <a:pt x="15044" y="7098"/>
                </a:cubicBezTo>
                <a:cubicBezTo>
                  <a:pt x="14990" y="6802"/>
                  <a:pt x="14741" y="6574"/>
                  <a:pt x="14434" y="6554"/>
                </a:cubicBezTo>
                <a:cubicBezTo>
                  <a:pt x="14707" y="6530"/>
                  <a:pt x="14922" y="6302"/>
                  <a:pt x="14922" y="6023"/>
                </a:cubicBezTo>
                <a:cubicBezTo>
                  <a:pt x="14922" y="5728"/>
                  <a:pt x="14684" y="5489"/>
                  <a:pt x="14389" y="5489"/>
                </a:cubicBezTo>
                <a:cubicBezTo>
                  <a:pt x="14094" y="5489"/>
                  <a:pt x="13855" y="5728"/>
                  <a:pt x="13855" y="6023"/>
                </a:cubicBezTo>
                <a:cubicBezTo>
                  <a:pt x="13855" y="6302"/>
                  <a:pt x="14070" y="6530"/>
                  <a:pt x="14343" y="6554"/>
                </a:cubicBezTo>
                <a:cubicBezTo>
                  <a:pt x="14126" y="6568"/>
                  <a:pt x="13937" y="6688"/>
                  <a:pt x="13826" y="6862"/>
                </a:cubicBezTo>
                <a:cubicBezTo>
                  <a:pt x="13749" y="6725"/>
                  <a:pt x="13629" y="6615"/>
                  <a:pt x="13483" y="6552"/>
                </a:cubicBezTo>
                <a:cubicBezTo>
                  <a:pt x="13670" y="6450"/>
                  <a:pt x="13797" y="6251"/>
                  <a:pt x="13797" y="6023"/>
                </a:cubicBezTo>
                <a:cubicBezTo>
                  <a:pt x="13797" y="5689"/>
                  <a:pt x="13527" y="5419"/>
                  <a:pt x="13194" y="5419"/>
                </a:cubicBezTo>
                <a:cubicBezTo>
                  <a:pt x="12922" y="5419"/>
                  <a:pt x="12692" y="5600"/>
                  <a:pt x="12616" y="5847"/>
                </a:cubicBezTo>
                <a:cubicBezTo>
                  <a:pt x="12540" y="5578"/>
                  <a:pt x="12293" y="5379"/>
                  <a:pt x="11999" y="5379"/>
                </a:cubicBezTo>
                <a:cubicBezTo>
                  <a:pt x="11729" y="5379"/>
                  <a:pt x="11498" y="5546"/>
                  <a:pt x="11402" y="5781"/>
                </a:cubicBezTo>
                <a:cubicBezTo>
                  <a:pt x="11307" y="5544"/>
                  <a:pt x="11075" y="5376"/>
                  <a:pt x="10803" y="5376"/>
                </a:cubicBezTo>
                <a:close/>
                <a:moveTo>
                  <a:pt x="7217" y="5581"/>
                </a:moveTo>
                <a:cubicBezTo>
                  <a:pt x="6974" y="5581"/>
                  <a:pt x="6777" y="5778"/>
                  <a:pt x="6777" y="6022"/>
                </a:cubicBezTo>
                <a:cubicBezTo>
                  <a:pt x="6777" y="6265"/>
                  <a:pt x="6974" y="6463"/>
                  <a:pt x="7217" y="6463"/>
                </a:cubicBezTo>
                <a:cubicBezTo>
                  <a:pt x="7461" y="6463"/>
                  <a:pt x="7659" y="6265"/>
                  <a:pt x="7659" y="6022"/>
                </a:cubicBezTo>
                <a:cubicBezTo>
                  <a:pt x="7659" y="5778"/>
                  <a:pt x="7461" y="5581"/>
                  <a:pt x="7217" y="5581"/>
                </a:cubicBezTo>
                <a:close/>
                <a:moveTo>
                  <a:pt x="15584" y="5601"/>
                </a:moveTo>
                <a:cubicBezTo>
                  <a:pt x="15352" y="5601"/>
                  <a:pt x="15164" y="5789"/>
                  <a:pt x="15164" y="6022"/>
                </a:cubicBezTo>
                <a:cubicBezTo>
                  <a:pt x="15164" y="6254"/>
                  <a:pt x="15352" y="6443"/>
                  <a:pt x="15584" y="6443"/>
                </a:cubicBezTo>
                <a:cubicBezTo>
                  <a:pt x="15817" y="6443"/>
                  <a:pt x="16005" y="6254"/>
                  <a:pt x="16005" y="6022"/>
                </a:cubicBezTo>
                <a:cubicBezTo>
                  <a:pt x="16005" y="5789"/>
                  <a:pt x="15817" y="5601"/>
                  <a:pt x="15584" y="5601"/>
                </a:cubicBezTo>
                <a:close/>
                <a:moveTo>
                  <a:pt x="6022" y="5701"/>
                </a:moveTo>
                <a:cubicBezTo>
                  <a:pt x="5844" y="5701"/>
                  <a:pt x="5701" y="5844"/>
                  <a:pt x="5701" y="6022"/>
                </a:cubicBezTo>
                <a:cubicBezTo>
                  <a:pt x="5701" y="6199"/>
                  <a:pt x="5844" y="6344"/>
                  <a:pt x="6022" y="6344"/>
                </a:cubicBezTo>
                <a:cubicBezTo>
                  <a:pt x="6200" y="6344"/>
                  <a:pt x="6344" y="6199"/>
                  <a:pt x="6344" y="6022"/>
                </a:cubicBezTo>
                <a:cubicBezTo>
                  <a:pt x="6344" y="5844"/>
                  <a:pt x="6200" y="5701"/>
                  <a:pt x="6022" y="5701"/>
                </a:cubicBezTo>
                <a:close/>
                <a:moveTo>
                  <a:pt x="16780" y="5724"/>
                </a:moveTo>
                <a:cubicBezTo>
                  <a:pt x="16615" y="5724"/>
                  <a:pt x="16481" y="5857"/>
                  <a:pt x="16481" y="6022"/>
                </a:cubicBezTo>
                <a:cubicBezTo>
                  <a:pt x="16481" y="6187"/>
                  <a:pt x="16615" y="6320"/>
                  <a:pt x="16780" y="6320"/>
                </a:cubicBezTo>
                <a:cubicBezTo>
                  <a:pt x="16944" y="6320"/>
                  <a:pt x="17078" y="6187"/>
                  <a:pt x="17078" y="6022"/>
                </a:cubicBezTo>
                <a:cubicBezTo>
                  <a:pt x="17078" y="5857"/>
                  <a:pt x="16944" y="5724"/>
                  <a:pt x="16780" y="5724"/>
                </a:cubicBezTo>
                <a:close/>
                <a:moveTo>
                  <a:pt x="4827" y="5830"/>
                </a:moveTo>
                <a:cubicBezTo>
                  <a:pt x="4721" y="5830"/>
                  <a:pt x="4635" y="5916"/>
                  <a:pt x="4635" y="6022"/>
                </a:cubicBezTo>
                <a:cubicBezTo>
                  <a:pt x="4635" y="6128"/>
                  <a:pt x="4721" y="6215"/>
                  <a:pt x="4827" y="6215"/>
                </a:cubicBezTo>
                <a:cubicBezTo>
                  <a:pt x="4933" y="6215"/>
                  <a:pt x="5019" y="6128"/>
                  <a:pt x="5019" y="6022"/>
                </a:cubicBezTo>
                <a:cubicBezTo>
                  <a:pt x="5019" y="5916"/>
                  <a:pt x="4933" y="5830"/>
                  <a:pt x="4827" y="5830"/>
                </a:cubicBezTo>
                <a:close/>
                <a:moveTo>
                  <a:pt x="17975" y="5849"/>
                </a:moveTo>
                <a:cubicBezTo>
                  <a:pt x="17880" y="5849"/>
                  <a:pt x="17803" y="5927"/>
                  <a:pt x="17803" y="6022"/>
                </a:cubicBezTo>
                <a:cubicBezTo>
                  <a:pt x="17803" y="6117"/>
                  <a:pt x="17880" y="6194"/>
                  <a:pt x="17975" y="6194"/>
                </a:cubicBezTo>
                <a:cubicBezTo>
                  <a:pt x="18070" y="6194"/>
                  <a:pt x="18147" y="6117"/>
                  <a:pt x="18147" y="6022"/>
                </a:cubicBezTo>
                <a:cubicBezTo>
                  <a:pt x="18147" y="5927"/>
                  <a:pt x="18070" y="5849"/>
                  <a:pt x="17975" y="5849"/>
                </a:cubicBezTo>
                <a:close/>
                <a:moveTo>
                  <a:pt x="3632" y="5923"/>
                </a:moveTo>
                <a:cubicBezTo>
                  <a:pt x="3577" y="5923"/>
                  <a:pt x="3532" y="5967"/>
                  <a:pt x="3532" y="6022"/>
                </a:cubicBezTo>
                <a:cubicBezTo>
                  <a:pt x="3532" y="6077"/>
                  <a:pt x="3577" y="6122"/>
                  <a:pt x="3632" y="6122"/>
                </a:cubicBezTo>
                <a:cubicBezTo>
                  <a:pt x="3687" y="6122"/>
                  <a:pt x="3731" y="6077"/>
                  <a:pt x="3731" y="6022"/>
                </a:cubicBezTo>
                <a:cubicBezTo>
                  <a:pt x="3731" y="5967"/>
                  <a:pt x="3687" y="5923"/>
                  <a:pt x="3632" y="5923"/>
                </a:cubicBezTo>
                <a:close/>
                <a:moveTo>
                  <a:pt x="19170" y="5936"/>
                </a:moveTo>
                <a:cubicBezTo>
                  <a:pt x="19123" y="5936"/>
                  <a:pt x="19084" y="5974"/>
                  <a:pt x="19084" y="6022"/>
                </a:cubicBezTo>
                <a:cubicBezTo>
                  <a:pt x="19084" y="6070"/>
                  <a:pt x="19123" y="6108"/>
                  <a:pt x="19170" y="6108"/>
                </a:cubicBezTo>
                <a:cubicBezTo>
                  <a:pt x="19218" y="6108"/>
                  <a:pt x="19257" y="6070"/>
                  <a:pt x="19257" y="6022"/>
                </a:cubicBezTo>
                <a:cubicBezTo>
                  <a:pt x="19257" y="5974"/>
                  <a:pt x="19218" y="5936"/>
                  <a:pt x="19170" y="5936"/>
                </a:cubicBezTo>
                <a:close/>
                <a:moveTo>
                  <a:pt x="2436" y="5986"/>
                </a:moveTo>
                <a:cubicBezTo>
                  <a:pt x="2416" y="5986"/>
                  <a:pt x="2400" y="6002"/>
                  <a:pt x="2400" y="6022"/>
                </a:cubicBezTo>
                <a:cubicBezTo>
                  <a:pt x="2400" y="6042"/>
                  <a:pt x="2416" y="6059"/>
                  <a:pt x="2436" y="6059"/>
                </a:cubicBezTo>
                <a:cubicBezTo>
                  <a:pt x="2456" y="6059"/>
                  <a:pt x="2473" y="6042"/>
                  <a:pt x="2473" y="6022"/>
                </a:cubicBezTo>
                <a:cubicBezTo>
                  <a:pt x="2473" y="6002"/>
                  <a:pt x="2456" y="5986"/>
                  <a:pt x="2436" y="5986"/>
                </a:cubicBezTo>
                <a:close/>
                <a:moveTo>
                  <a:pt x="20366" y="5992"/>
                </a:moveTo>
                <a:cubicBezTo>
                  <a:pt x="20349" y="5992"/>
                  <a:pt x="20335" y="6005"/>
                  <a:pt x="20335" y="6022"/>
                </a:cubicBezTo>
                <a:cubicBezTo>
                  <a:pt x="20335" y="6038"/>
                  <a:pt x="20349" y="6052"/>
                  <a:pt x="20366" y="6052"/>
                </a:cubicBezTo>
                <a:cubicBezTo>
                  <a:pt x="20382" y="6052"/>
                  <a:pt x="20395" y="6038"/>
                  <a:pt x="20395" y="6022"/>
                </a:cubicBezTo>
                <a:cubicBezTo>
                  <a:pt x="20395" y="6005"/>
                  <a:pt x="20382" y="5992"/>
                  <a:pt x="20366" y="5992"/>
                </a:cubicBezTo>
                <a:close/>
                <a:moveTo>
                  <a:pt x="46" y="6002"/>
                </a:moveTo>
                <a:cubicBezTo>
                  <a:pt x="35" y="6002"/>
                  <a:pt x="25" y="6010"/>
                  <a:pt x="25" y="6022"/>
                </a:cubicBezTo>
                <a:cubicBezTo>
                  <a:pt x="25" y="6033"/>
                  <a:pt x="35" y="6043"/>
                  <a:pt x="46" y="6043"/>
                </a:cubicBezTo>
                <a:cubicBezTo>
                  <a:pt x="58" y="6043"/>
                  <a:pt x="67" y="6033"/>
                  <a:pt x="67" y="6022"/>
                </a:cubicBezTo>
                <a:cubicBezTo>
                  <a:pt x="67" y="6010"/>
                  <a:pt x="58" y="6002"/>
                  <a:pt x="46" y="6002"/>
                </a:cubicBezTo>
                <a:close/>
                <a:moveTo>
                  <a:pt x="1241" y="6002"/>
                </a:moveTo>
                <a:cubicBezTo>
                  <a:pt x="1229" y="6002"/>
                  <a:pt x="1221" y="6010"/>
                  <a:pt x="1221" y="6022"/>
                </a:cubicBezTo>
                <a:cubicBezTo>
                  <a:pt x="1220" y="6033"/>
                  <a:pt x="1229" y="6043"/>
                  <a:pt x="1241" y="6043"/>
                </a:cubicBezTo>
                <a:cubicBezTo>
                  <a:pt x="1253" y="6043"/>
                  <a:pt x="1263" y="6033"/>
                  <a:pt x="1263" y="6022"/>
                </a:cubicBezTo>
                <a:cubicBezTo>
                  <a:pt x="1263" y="6010"/>
                  <a:pt x="1253" y="6002"/>
                  <a:pt x="1241" y="6002"/>
                </a:cubicBezTo>
                <a:close/>
                <a:moveTo>
                  <a:pt x="21560" y="6002"/>
                </a:moveTo>
                <a:cubicBezTo>
                  <a:pt x="21549" y="6002"/>
                  <a:pt x="21540" y="6010"/>
                  <a:pt x="21540" y="6022"/>
                </a:cubicBezTo>
                <a:cubicBezTo>
                  <a:pt x="21540" y="6034"/>
                  <a:pt x="21549" y="6043"/>
                  <a:pt x="21560" y="6043"/>
                </a:cubicBezTo>
                <a:cubicBezTo>
                  <a:pt x="21572" y="6043"/>
                  <a:pt x="21581" y="6034"/>
                  <a:pt x="21581" y="6022"/>
                </a:cubicBezTo>
                <a:cubicBezTo>
                  <a:pt x="21581" y="6010"/>
                  <a:pt x="21572" y="6002"/>
                  <a:pt x="21560" y="6002"/>
                </a:cubicBezTo>
                <a:close/>
                <a:moveTo>
                  <a:pt x="12616" y="6198"/>
                </a:moveTo>
                <a:cubicBezTo>
                  <a:pt x="12663" y="6350"/>
                  <a:pt x="12768" y="6476"/>
                  <a:pt x="12905" y="6551"/>
                </a:cubicBezTo>
                <a:cubicBezTo>
                  <a:pt x="12789" y="6602"/>
                  <a:pt x="12690" y="6682"/>
                  <a:pt x="12615" y="6781"/>
                </a:cubicBezTo>
                <a:cubicBezTo>
                  <a:pt x="12549" y="6687"/>
                  <a:pt x="12461" y="6609"/>
                  <a:pt x="12360" y="6554"/>
                </a:cubicBezTo>
                <a:cubicBezTo>
                  <a:pt x="12483" y="6470"/>
                  <a:pt x="12575" y="6345"/>
                  <a:pt x="12616" y="6198"/>
                </a:cubicBezTo>
                <a:close/>
                <a:moveTo>
                  <a:pt x="10188" y="6220"/>
                </a:moveTo>
                <a:cubicBezTo>
                  <a:pt x="10232" y="6356"/>
                  <a:pt x="10320" y="6473"/>
                  <a:pt x="10436" y="6554"/>
                </a:cubicBezTo>
                <a:cubicBezTo>
                  <a:pt x="10338" y="6608"/>
                  <a:pt x="10254" y="6683"/>
                  <a:pt x="10189" y="6773"/>
                </a:cubicBezTo>
                <a:cubicBezTo>
                  <a:pt x="10117" y="6679"/>
                  <a:pt x="10023" y="6603"/>
                  <a:pt x="9914" y="6553"/>
                </a:cubicBezTo>
                <a:cubicBezTo>
                  <a:pt x="10042" y="6479"/>
                  <a:pt x="10140" y="6361"/>
                  <a:pt x="10188" y="6220"/>
                </a:cubicBezTo>
                <a:close/>
                <a:moveTo>
                  <a:pt x="11402" y="6263"/>
                </a:moveTo>
                <a:cubicBezTo>
                  <a:pt x="11450" y="6382"/>
                  <a:pt x="11533" y="6483"/>
                  <a:pt x="11637" y="6554"/>
                </a:cubicBezTo>
                <a:cubicBezTo>
                  <a:pt x="11546" y="6603"/>
                  <a:pt x="11467" y="6672"/>
                  <a:pt x="11403" y="6754"/>
                </a:cubicBezTo>
                <a:cubicBezTo>
                  <a:pt x="11340" y="6672"/>
                  <a:pt x="11262" y="6604"/>
                  <a:pt x="11171" y="6554"/>
                </a:cubicBezTo>
                <a:cubicBezTo>
                  <a:pt x="11274" y="6482"/>
                  <a:pt x="11355" y="6381"/>
                  <a:pt x="11402" y="6263"/>
                </a:cubicBezTo>
                <a:close/>
                <a:moveTo>
                  <a:pt x="6022" y="6777"/>
                </a:moveTo>
                <a:cubicBezTo>
                  <a:pt x="5779" y="6777"/>
                  <a:pt x="5582" y="6974"/>
                  <a:pt x="5582" y="7217"/>
                </a:cubicBezTo>
                <a:cubicBezTo>
                  <a:pt x="5582" y="7461"/>
                  <a:pt x="5779" y="7658"/>
                  <a:pt x="6022" y="7658"/>
                </a:cubicBezTo>
                <a:cubicBezTo>
                  <a:pt x="6265" y="7658"/>
                  <a:pt x="6463" y="7461"/>
                  <a:pt x="6463" y="7217"/>
                </a:cubicBezTo>
                <a:cubicBezTo>
                  <a:pt x="6463" y="6974"/>
                  <a:pt x="6265" y="6777"/>
                  <a:pt x="6022" y="6777"/>
                </a:cubicBezTo>
                <a:close/>
                <a:moveTo>
                  <a:pt x="16780" y="6803"/>
                </a:moveTo>
                <a:cubicBezTo>
                  <a:pt x="16551" y="6803"/>
                  <a:pt x="16365" y="6988"/>
                  <a:pt x="16365" y="7217"/>
                </a:cubicBezTo>
                <a:cubicBezTo>
                  <a:pt x="16365" y="7446"/>
                  <a:pt x="16551" y="7631"/>
                  <a:pt x="16780" y="7631"/>
                </a:cubicBezTo>
                <a:cubicBezTo>
                  <a:pt x="17008" y="7631"/>
                  <a:pt x="17194" y="7446"/>
                  <a:pt x="17194" y="7217"/>
                </a:cubicBezTo>
                <a:cubicBezTo>
                  <a:pt x="17194" y="6988"/>
                  <a:pt x="17008" y="6803"/>
                  <a:pt x="16780" y="6803"/>
                </a:cubicBezTo>
                <a:close/>
                <a:moveTo>
                  <a:pt x="4827" y="6935"/>
                </a:moveTo>
                <a:cubicBezTo>
                  <a:pt x="4671" y="6935"/>
                  <a:pt x="4546" y="7062"/>
                  <a:pt x="4546" y="7217"/>
                </a:cubicBezTo>
                <a:cubicBezTo>
                  <a:pt x="4546" y="7373"/>
                  <a:pt x="4671" y="7499"/>
                  <a:pt x="4827" y="7499"/>
                </a:cubicBezTo>
                <a:cubicBezTo>
                  <a:pt x="4982" y="7499"/>
                  <a:pt x="5109" y="7373"/>
                  <a:pt x="5109" y="7217"/>
                </a:cubicBezTo>
                <a:cubicBezTo>
                  <a:pt x="5109" y="7062"/>
                  <a:pt x="4982" y="6935"/>
                  <a:pt x="4827" y="6935"/>
                </a:cubicBezTo>
                <a:close/>
                <a:moveTo>
                  <a:pt x="17975" y="6959"/>
                </a:moveTo>
                <a:cubicBezTo>
                  <a:pt x="17832" y="6959"/>
                  <a:pt x="17716" y="7074"/>
                  <a:pt x="17716" y="7217"/>
                </a:cubicBezTo>
                <a:cubicBezTo>
                  <a:pt x="17716" y="7360"/>
                  <a:pt x="17832" y="7476"/>
                  <a:pt x="17975" y="7476"/>
                </a:cubicBezTo>
                <a:cubicBezTo>
                  <a:pt x="18118" y="7476"/>
                  <a:pt x="18234" y="7360"/>
                  <a:pt x="18234" y="7217"/>
                </a:cubicBezTo>
                <a:cubicBezTo>
                  <a:pt x="18234" y="7074"/>
                  <a:pt x="18118" y="6959"/>
                  <a:pt x="17975" y="6959"/>
                </a:cubicBezTo>
                <a:close/>
                <a:moveTo>
                  <a:pt x="3632" y="7061"/>
                </a:moveTo>
                <a:cubicBezTo>
                  <a:pt x="3546" y="7061"/>
                  <a:pt x="3476" y="7131"/>
                  <a:pt x="3476" y="7217"/>
                </a:cubicBezTo>
                <a:cubicBezTo>
                  <a:pt x="3476" y="7303"/>
                  <a:pt x="3546" y="7373"/>
                  <a:pt x="3632" y="7373"/>
                </a:cubicBezTo>
                <a:cubicBezTo>
                  <a:pt x="3718" y="7373"/>
                  <a:pt x="3787" y="7303"/>
                  <a:pt x="3787" y="7217"/>
                </a:cubicBezTo>
                <a:cubicBezTo>
                  <a:pt x="3787" y="7131"/>
                  <a:pt x="3718" y="7061"/>
                  <a:pt x="3632" y="7061"/>
                </a:cubicBezTo>
                <a:close/>
                <a:moveTo>
                  <a:pt x="19170" y="7082"/>
                </a:moveTo>
                <a:cubicBezTo>
                  <a:pt x="19095" y="7082"/>
                  <a:pt x="19034" y="7142"/>
                  <a:pt x="19034" y="7217"/>
                </a:cubicBezTo>
                <a:cubicBezTo>
                  <a:pt x="19034" y="7292"/>
                  <a:pt x="19095" y="7353"/>
                  <a:pt x="19170" y="7353"/>
                </a:cubicBezTo>
                <a:cubicBezTo>
                  <a:pt x="19245" y="7353"/>
                  <a:pt x="19306" y="7292"/>
                  <a:pt x="19306" y="7217"/>
                </a:cubicBezTo>
                <a:cubicBezTo>
                  <a:pt x="19306" y="7142"/>
                  <a:pt x="19245" y="7082"/>
                  <a:pt x="19170" y="7082"/>
                </a:cubicBezTo>
                <a:close/>
                <a:moveTo>
                  <a:pt x="2436" y="7154"/>
                </a:moveTo>
                <a:cubicBezTo>
                  <a:pt x="2401" y="7154"/>
                  <a:pt x="2374" y="7182"/>
                  <a:pt x="2374" y="7217"/>
                </a:cubicBezTo>
                <a:cubicBezTo>
                  <a:pt x="2374" y="7252"/>
                  <a:pt x="2401" y="7280"/>
                  <a:pt x="2436" y="7280"/>
                </a:cubicBezTo>
                <a:cubicBezTo>
                  <a:pt x="2471" y="7280"/>
                  <a:pt x="2499" y="7252"/>
                  <a:pt x="2499" y="7217"/>
                </a:cubicBezTo>
                <a:cubicBezTo>
                  <a:pt x="2499" y="7182"/>
                  <a:pt x="2471" y="7154"/>
                  <a:pt x="2436" y="7154"/>
                </a:cubicBezTo>
                <a:close/>
                <a:moveTo>
                  <a:pt x="20366" y="7164"/>
                </a:moveTo>
                <a:cubicBezTo>
                  <a:pt x="20336" y="7164"/>
                  <a:pt x="20312" y="7188"/>
                  <a:pt x="20312" y="7217"/>
                </a:cubicBezTo>
                <a:cubicBezTo>
                  <a:pt x="20312" y="7246"/>
                  <a:pt x="20336" y="7271"/>
                  <a:pt x="20366" y="7271"/>
                </a:cubicBezTo>
                <a:cubicBezTo>
                  <a:pt x="20395" y="7271"/>
                  <a:pt x="20418" y="7246"/>
                  <a:pt x="20418" y="7217"/>
                </a:cubicBezTo>
                <a:cubicBezTo>
                  <a:pt x="20418" y="7188"/>
                  <a:pt x="20395" y="7164"/>
                  <a:pt x="20366" y="7164"/>
                </a:cubicBezTo>
                <a:close/>
                <a:moveTo>
                  <a:pt x="21560" y="7196"/>
                </a:moveTo>
                <a:cubicBezTo>
                  <a:pt x="21549" y="7196"/>
                  <a:pt x="21540" y="7206"/>
                  <a:pt x="21540" y="7217"/>
                </a:cubicBezTo>
                <a:cubicBezTo>
                  <a:pt x="21540" y="7229"/>
                  <a:pt x="21549" y="7238"/>
                  <a:pt x="21560" y="7238"/>
                </a:cubicBezTo>
                <a:cubicBezTo>
                  <a:pt x="21572" y="7238"/>
                  <a:pt x="21581" y="7229"/>
                  <a:pt x="21581" y="7217"/>
                </a:cubicBezTo>
                <a:cubicBezTo>
                  <a:pt x="21581" y="7206"/>
                  <a:pt x="21572" y="7196"/>
                  <a:pt x="21560" y="7196"/>
                </a:cubicBezTo>
                <a:close/>
                <a:moveTo>
                  <a:pt x="46" y="7197"/>
                </a:moveTo>
                <a:cubicBezTo>
                  <a:pt x="35" y="7197"/>
                  <a:pt x="25" y="7206"/>
                  <a:pt x="25" y="7217"/>
                </a:cubicBezTo>
                <a:cubicBezTo>
                  <a:pt x="25" y="7229"/>
                  <a:pt x="35" y="7238"/>
                  <a:pt x="46" y="7238"/>
                </a:cubicBezTo>
                <a:cubicBezTo>
                  <a:pt x="58" y="7238"/>
                  <a:pt x="67" y="7229"/>
                  <a:pt x="67" y="7217"/>
                </a:cubicBezTo>
                <a:cubicBezTo>
                  <a:pt x="67" y="7206"/>
                  <a:pt x="58" y="7197"/>
                  <a:pt x="46" y="7197"/>
                </a:cubicBezTo>
                <a:close/>
                <a:moveTo>
                  <a:pt x="1241" y="7197"/>
                </a:moveTo>
                <a:cubicBezTo>
                  <a:pt x="1229" y="7197"/>
                  <a:pt x="1221" y="7206"/>
                  <a:pt x="1221" y="7217"/>
                </a:cubicBezTo>
                <a:cubicBezTo>
                  <a:pt x="1221" y="7229"/>
                  <a:pt x="1229" y="7238"/>
                  <a:pt x="1241" y="7238"/>
                </a:cubicBezTo>
                <a:cubicBezTo>
                  <a:pt x="1253" y="7238"/>
                  <a:pt x="1263" y="7229"/>
                  <a:pt x="1263" y="7217"/>
                </a:cubicBezTo>
                <a:cubicBezTo>
                  <a:pt x="1263" y="7206"/>
                  <a:pt x="1253" y="7197"/>
                  <a:pt x="1241" y="7197"/>
                </a:cubicBezTo>
                <a:close/>
                <a:moveTo>
                  <a:pt x="15044" y="7337"/>
                </a:moveTo>
                <a:cubicBezTo>
                  <a:pt x="15092" y="7553"/>
                  <a:pt x="15265" y="7721"/>
                  <a:pt x="15484" y="7761"/>
                </a:cubicBezTo>
                <a:cubicBezTo>
                  <a:pt x="15302" y="7789"/>
                  <a:pt x="15144" y="7891"/>
                  <a:pt x="15043" y="8036"/>
                </a:cubicBezTo>
                <a:cubicBezTo>
                  <a:pt x="14978" y="7923"/>
                  <a:pt x="14885" y="7828"/>
                  <a:pt x="14772" y="7762"/>
                </a:cubicBezTo>
                <a:cubicBezTo>
                  <a:pt x="14912" y="7663"/>
                  <a:pt x="15012" y="7512"/>
                  <a:pt x="15044" y="7337"/>
                </a:cubicBezTo>
                <a:close/>
                <a:moveTo>
                  <a:pt x="7760" y="7403"/>
                </a:moveTo>
                <a:cubicBezTo>
                  <a:pt x="7801" y="7549"/>
                  <a:pt x="7890" y="7675"/>
                  <a:pt x="8009" y="7763"/>
                </a:cubicBezTo>
                <a:cubicBezTo>
                  <a:pt x="7909" y="7825"/>
                  <a:pt x="7825" y="7909"/>
                  <a:pt x="7763" y="8009"/>
                </a:cubicBezTo>
                <a:cubicBezTo>
                  <a:pt x="7675" y="7890"/>
                  <a:pt x="7549" y="7801"/>
                  <a:pt x="7403" y="7760"/>
                </a:cubicBezTo>
                <a:cubicBezTo>
                  <a:pt x="7570" y="7703"/>
                  <a:pt x="7703" y="7571"/>
                  <a:pt x="7760" y="7403"/>
                </a:cubicBezTo>
                <a:close/>
                <a:moveTo>
                  <a:pt x="13826" y="7573"/>
                </a:moveTo>
                <a:cubicBezTo>
                  <a:pt x="13873" y="7647"/>
                  <a:pt x="13934" y="7711"/>
                  <a:pt x="14006" y="7762"/>
                </a:cubicBezTo>
                <a:cubicBezTo>
                  <a:pt x="13936" y="7803"/>
                  <a:pt x="13873" y="7856"/>
                  <a:pt x="13820" y="7917"/>
                </a:cubicBezTo>
                <a:cubicBezTo>
                  <a:pt x="13775" y="7861"/>
                  <a:pt x="13723" y="7812"/>
                  <a:pt x="13665" y="7769"/>
                </a:cubicBezTo>
                <a:cubicBezTo>
                  <a:pt x="13730" y="7714"/>
                  <a:pt x="13784" y="7647"/>
                  <a:pt x="13826" y="7573"/>
                </a:cubicBezTo>
                <a:close/>
                <a:moveTo>
                  <a:pt x="8979" y="7592"/>
                </a:moveTo>
                <a:cubicBezTo>
                  <a:pt x="9019" y="7658"/>
                  <a:pt x="9068" y="7718"/>
                  <a:pt x="9126" y="7768"/>
                </a:cubicBezTo>
                <a:cubicBezTo>
                  <a:pt x="9074" y="7808"/>
                  <a:pt x="9026" y="7853"/>
                  <a:pt x="8984" y="7904"/>
                </a:cubicBezTo>
                <a:cubicBezTo>
                  <a:pt x="8936" y="7849"/>
                  <a:pt x="8879" y="7802"/>
                  <a:pt x="8817" y="7763"/>
                </a:cubicBezTo>
                <a:cubicBezTo>
                  <a:pt x="8881" y="7716"/>
                  <a:pt x="8935" y="7658"/>
                  <a:pt x="8979" y="7592"/>
                </a:cubicBezTo>
                <a:close/>
                <a:moveTo>
                  <a:pt x="12615" y="7654"/>
                </a:moveTo>
                <a:cubicBezTo>
                  <a:pt x="12647" y="7696"/>
                  <a:pt x="12682" y="7734"/>
                  <a:pt x="12722" y="7768"/>
                </a:cubicBezTo>
                <a:cubicBezTo>
                  <a:pt x="12682" y="7798"/>
                  <a:pt x="12644" y="7832"/>
                  <a:pt x="12610" y="7869"/>
                </a:cubicBezTo>
                <a:cubicBezTo>
                  <a:pt x="12579" y="7835"/>
                  <a:pt x="12545" y="7802"/>
                  <a:pt x="12509" y="7773"/>
                </a:cubicBezTo>
                <a:cubicBezTo>
                  <a:pt x="12548" y="7737"/>
                  <a:pt x="12584" y="7698"/>
                  <a:pt x="12615" y="7654"/>
                </a:cubicBezTo>
                <a:close/>
                <a:moveTo>
                  <a:pt x="10189" y="7662"/>
                </a:moveTo>
                <a:cubicBezTo>
                  <a:pt x="10219" y="7703"/>
                  <a:pt x="10253" y="7741"/>
                  <a:pt x="10290" y="7776"/>
                </a:cubicBezTo>
                <a:cubicBezTo>
                  <a:pt x="10257" y="7803"/>
                  <a:pt x="10226" y="7832"/>
                  <a:pt x="10197" y="7864"/>
                </a:cubicBezTo>
                <a:cubicBezTo>
                  <a:pt x="10164" y="7829"/>
                  <a:pt x="10128" y="7797"/>
                  <a:pt x="10090" y="7768"/>
                </a:cubicBezTo>
                <a:cubicBezTo>
                  <a:pt x="10126" y="7736"/>
                  <a:pt x="10159" y="7701"/>
                  <a:pt x="10189" y="7662"/>
                </a:cubicBezTo>
                <a:close/>
                <a:moveTo>
                  <a:pt x="11403" y="7681"/>
                </a:moveTo>
                <a:cubicBezTo>
                  <a:pt x="11429" y="7714"/>
                  <a:pt x="11457" y="7745"/>
                  <a:pt x="11488" y="7773"/>
                </a:cubicBezTo>
                <a:cubicBezTo>
                  <a:pt x="11457" y="7798"/>
                  <a:pt x="11428" y="7826"/>
                  <a:pt x="11401" y="7855"/>
                </a:cubicBezTo>
                <a:cubicBezTo>
                  <a:pt x="11375" y="7826"/>
                  <a:pt x="11347" y="7800"/>
                  <a:pt x="11317" y="7776"/>
                </a:cubicBezTo>
                <a:cubicBezTo>
                  <a:pt x="11348" y="7747"/>
                  <a:pt x="11377" y="7715"/>
                  <a:pt x="11403" y="7681"/>
                </a:cubicBezTo>
                <a:close/>
                <a:moveTo>
                  <a:pt x="16780" y="7892"/>
                </a:moveTo>
                <a:cubicBezTo>
                  <a:pt x="16492" y="7892"/>
                  <a:pt x="16259" y="8125"/>
                  <a:pt x="16259" y="8412"/>
                </a:cubicBezTo>
                <a:cubicBezTo>
                  <a:pt x="16259" y="8700"/>
                  <a:pt x="16492" y="8933"/>
                  <a:pt x="16780" y="8933"/>
                </a:cubicBezTo>
                <a:cubicBezTo>
                  <a:pt x="17067" y="8933"/>
                  <a:pt x="17300" y="8700"/>
                  <a:pt x="17300" y="8412"/>
                </a:cubicBezTo>
                <a:cubicBezTo>
                  <a:pt x="17300" y="8125"/>
                  <a:pt x="17067" y="7892"/>
                  <a:pt x="16780" y="7892"/>
                </a:cubicBezTo>
                <a:close/>
                <a:moveTo>
                  <a:pt x="4827" y="8042"/>
                </a:moveTo>
                <a:cubicBezTo>
                  <a:pt x="4622" y="8042"/>
                  <a:pt x="4456" y="8207"/>
                  <a:pt x="4456" y="8412"/>
                </a:cubicBezTo>
                <a:cubicBezTo>
                  <a:pt x="4456" y="8617"/>
                  <a:pt x="4622" y="8784"/>
                  <a:pt x="4827" y="8784"/>
                </a:cubicBezTo>
                <a:cubicBezTo>
                  <a:pt x="5032" y="8784"/>
                  <a:pt x="5198" y="8617"/>
                  <a:pt x="5198" y="8412"/>
                </a:cubicBezTo>
                <a:cubicBezTo>
                  <a:pt x="5198" y="8207"/>
                  <a:pt x="5032" y="8042"/>
                  <a:pt x="4827" y="8042"/>
                </a:cubicBezTo>
                <a:close/>
                <a:moveTo>
                  <a:pt x="17975" y="8068"/>
                </a:moveTo>
                <a:cubicBezTo>
                  <a:pt x="17785" y="8068"/>
                  <a:pt x="17630" y="8222"/>
                  <a:pt x="17630" y="8412"/>
                </a:cubicBezTo>
                <a:cubicBezTo>
                  <a:pt x="17630" y="8603"/>
                  <a:pt x="17785" y="8757"/>
                  <a:pt x="17975" y="8757"/>
                </a:cubicBezTo>
                <a:cubicBezTo>
                  <a:pt x="18165" y="8757"/>
                  <a:pt x="18320" y="8603"/>
                  <a:pt x="18320" y="8412"/>
                </a:cubicBezTo>
                <a:cubicBezTo>
                  <a:pt x="18320" y="8222"/>
                  <a:pt x="18165" y="8068"/>
                  <a:pt x="17975" y="8068"/>
                </a:cubicBezTo>
                <a:close/>
                <a:moveTo>
                  <a:pt x="3632" y="8197"/>
                </a:moveTo>
                <a:cubicBezTo>
                  <a:pt x="3513" y="8197"/>
                  <a:pt x="3416" y="8293"/>
                  <a:pt x="3416" y="8412"/>
                </a:cubicBezTo>
                <a:cubicBezTo>
                  <a:pt x="3416" y="8531"/>
                  <a:pt x="3513" y="8628"/>
                  <a:pt x="3632" y="8628"/>
                </a:cubicBezTo>
                <a:cubicBezTo>
                  <a:pt x="3751" y="8628"/>
                  <a:pt x="3847" y="8531"/>
                  <a:pt x="3847" y="8412"/>
                </a:cubicBezTo>
                <a:cubicBezTo>
                  <a:pt x="3847" y="8293"/>
                  <a:pt x="3751" y="8197"/>
                  <a:pt x="3632" y="8197"/>
                </a:cubicBezTo>
                <a:close/>
                <a:moveTo>
                  <a:pt x="19170" y="8220"/>
                </a:moveTo>
                <a:cubicBezTo>
                  <a:pt x="19064" y="8220"/>
                  <a:pt x="18978" y="8306"/>
                  <a:pt x="18978" y="8412"/>
                </a:cubicBezTo>
                <a:cubicBezTo>
                  <a:pt x="18978" y="8519"/>
                  <a:pt x="19064" y="8605"/>
                  <a:pt x="19170" y="8605"/>
                </a:cubicBezTo>
                <a:cubicBezTo>
                  <a:pt x="19277" y="8605"/>
                  <a:pt x="19362" y="8519"/>
                  <a:pt x="19362" y="8412"/>
                </a:cubicBezTo>
                <a:cubicBezTo>
                  <a:pt x="19362" y="8306"/>
                  <a:pt x="19277" y="8220"/>
                  <a:pt x="19170" y="8220"/>
                </a:cubicBezTo>
                <a:close/>
                <a:moveTo>
                  <a:pt x="2436" y="8320"/>
                </a:moveTo>
                <a:cubicBezTo>
                  <a:pt x="2385" y="8320"/>
                  <a:pt x="2343" y="8361"/>
                  <a:pt x="2343" y="8412"/>
                </a:cubicBezTo>
                <a:cubicBezTo>
                  <a:pt x="2343" y="8463"/>
                  <a:pt x="2385" y="8505"/>
                  <a:pt x="2436" y="8505"/>
                </a:cubicBezTo>
                <a:cubicBezTo>
                  <a:pt x="2487" y="8505"/>
                  <a:pt x="2530" y="8464"/>
                  <a:pt x="2530" y="8412"/>
                </a:cubicBezTo>
                <a:cubicBezTo>
                  <a:pt x="2530" y="8361"/>
                  <a:pt x="2487" y="8320"/>
                  <a:pt x="2436" y="8320"/>
                </a:cubicBezTo>
                <a:close/>
                <a:moveTo>
                  <a:pt x="20366" y="8333"/>
                </a:moveTo>
                <a:cubicBezTo>
                  <a:pt x="20322" y="8333"/>
                  <a:pt x="20286" y="8369"/>
                  <a:pt x="20286" y="8412"/>
                </a:cubicBezTo>
                <a:cubicBezTo>
                  <a:pt x="20286" y="8456"/>
                  <a:pt x="20322" y="8492"/>
                  <a:pt x="20366" y="8492"/>
                </a:cubicBezTo>
                <a:cubicBezTo>
                  <a:pt x="20410" y="8492"/>
                  <a:pt x="20445" y="8456"/>
                  <a:pt x="20445" y="8412"/>
                </a:cubicBezTo>
                <a:cubicBezTo>
                  <a:pt x="20445" y="8369"/>
                  <a:pt x="20410" y="8333"/>
                  <a:pt x="20366" y="8333"/>
                </a:cubicBezTo>
                <a:close/>
                <a:moveTo>
                  <a:pt x="46" y="8383"/>
                </a:moveTo>
                <a:cubicBezTo>
                  <a:pt x="30" y="8383"/>
                  <a:pt x="17" y="8396"/>
                  <a:pt x="17" y="8412"/>
                </a:cubicBezTo>
                <a:cubicBezTo>
                  <a:pt x="17" y="8429"/>
                  <a:pt x="30" y="8443"/>
                  <a:pt x="46" y="8443"/>
                </a:cubicBezTo>
                <a:cubicBezTo>
                  <a:pt x="63" y="8443"/>
                  <a:pt x="76" y="8429"/>
                  <a:pt x="76" y="8412"/>
                </a:cubicBezTo>
                <a:cubicBezTo>
                  <a:pt x="76" y="8396"/>
                  <a:pt x="63" y="8383"/>
                  <a:pt x="46" y="8383"/>
                </a:cubicBezTo>
                <a:close/>
                <a:moveTo>
                  <a:pt x="1242" y="8383"/>
                </a:moveTo>
                <a:cubicBezTo>
                  <a:pt x="1225" y="8383"/>
                  <a:pt x="1211" y="8396"/>
                  <a:pt x="1211" y="8412"/>
                </a:cubicBezTo>
                <a:cubicBezTo>
                  <a:pt x="1211" y="8429"/>
                  <a:pt x="1225" y="8443"/>
                  <a:pt x="1242" y="8443"/>
                </a:cubicBezTo>
                <a:cubicBezTo>
                  <a:pt x="1258" y="8443"/>
                  <a:pt x="1271" y="8429"/>
                  <a:pt x="1271" y="8412"/>
                </a:cubicBezTo>
                <a:cubicBezTo>
                  <a:pt x="1271" y="8396"/>
                  <a:pt x="1258" y="8383"/>
                  <a:pt x="1242" y="8383"/>
                </a:cubicBezTo>
                <a:close/>
                <a:moveTo>
                  <a:pt x="21560" y="8389"/>
                </a:moveTo>
                <a:cubicBezTo>
                  <a:pt x="21547" y="8389"/>
                  <a:pt x="21538" y="8400"/>
                  <a:pt x="21538" y="8412"/>
                </a:cubicBezTo>
                <a:cubicBezTo>
                  <a:pt x="21538" y="8425"/>
                  <a:pt x="21547" y="8436"/>
                  <a:pt x="21560" y="8436"/>
                </a:cubicBezTo>
                <a:cubicBezTo>
                  <a:pt x="21573" y="8436"/>
                  <a:pt x="21584" y="8425"/>
                  <a:pt x="21584" y="8412"/>
                </a:cubicBezTo>
                <a:cubicBezTo>
                  <a:pt x="21584" y="8400"/>
                  <a:pt x="21573" y="8389"/>
                  <a:pt x="21560" y="8389"/>
                </a:cubicBezTo>
                <a:close/>
                <a:moveTo>
                  <a:pt x="15043" y="8790"/>
                </a:moveTo>
                <a:cubicBezTo>
                  <a:pt x="15096" y="8866"/>
                  <a:pt x="15165" y="8929"/>
                  <a:pt x="15245" y="8977"/>
                </a:cubicBezTo>
                <a:cubicBezTo>
                  <a:pt x="15165" y="9020"/>
                  <a:pt x="15095" y="9078"/>
                  <a:pt x="15037" y="9147"/>
                </a:cubicBezTo>
                <a:cubicBezTo>
                  <a:pt x="14993" y="9086"/>
                  <a:pt x="14941" y="9031"/>
                  <a:pt x="14882" y="8985"/>
                </a:cubicBezTo>
                <a:cubicBezTo>
                  <a:pt x="14947" y="8929"/>
                  <a:pt x="15001" y="8864"/>
                  <a:pt x="15043" y="8790"/>
                </a:cubicBezTo>
                <a:close/>
                <a:moveTo>
                  <a:pt x="7763" y="8817"/>
                </a:moveTo>
                <a:cubicBezTo>
                  <a:pt x="7802" y="8879"/>
                  <a:pt x="7850" y="8935"/>
                  <a:pt x="7904" y="8984"/>
                </a:cubicBezTo>
                <a:cubicBezTo>
                  <a:pt x="7853" y="9026"/>
                  <a:pt x="7808" y="9073"/>
                  <a:pt x="7769" y="9126"/>
                </a:cubicBezTo>
                <a:cubicBezTo>
                  <a:pt x="7718" y="9068"/>
                  <a:pt x="7658" y="9019"/>
                  <a:pt x="7592" y="8980"/>
                </a:cubicBezTo>
                <a:cubicBezTo>
                  <a:pt x="7658" y="8936"/>
                  <a:pt x="7716" y="8880"/>
                  <a:pt x="7763" y="8817"/>
                </a:cubicBezTo>
                <a:close/>
                <a:moveTo>
                  <a:pt x="13820" y="8908"/>
                </a:moveTo>
                <a:cubicBezTo>
                  <a:pt x="13843" y="8935"/>
                  <a:pt x="13869" y="8961"/>
                  <a:pt x="13896" y="8985"/>
                </a:cubicBezTo>
                <a:cubicBezTo>
                  <a:pt x="13867" y="9008"/>
                  <a:pt x="13839" y="9032"/>
                  <a:pt x="13814" y="9059"/>
                </a:cubicBezTo>
                <a:cubicBezTo>
                  <a:pt x="13792" y="9035"/>
                  <a:pt x="13769" y="9012"/>
                  <a:pt x="13744" y="8990"/>
                </a:cubicBezTo>
                <a:cubicBezTo>
                  <a:pt x="13771" y="8964"/>
                  <a:pt x="13797" y="8937"/>
                  <a:pt x="13820" y="8908"/>
                </a:cubicBezTo>
                <a:close/>
                <a:moveTo>
                  <a:pt x="8984" y="8922"/>
                </a:moveTo>
                <a:cubicBezTo>
                  <a:pt x="9005" y="8947"/>
                  <a:pt x="9027" y="8970"/>
                  <a:pt x="9050" y="8992"/>
                </a:cubicBezTo>
                <a:cubicBezTo>
                  <a:pt x="9030" y="9010"/>
                  <a:pt x="9010" y="9030"/>
                  <a:pt x="8992" y="9050"/>
                </a:cubicBezTo>
                <a:cubicBezTo>
                  <a:pt x="8970" y="9027"/>
                  <a:pt x="8946" y="9004"/>
                  <a:pt x="8921" y="8984"/>
                </a:cubicBezTo>
                <a:cubicBezTo>
                  <a:pt x="8943" y="8964"/>
                  <a:pt x="8965" y="8944"/>
                  <a:pt x="8984" y="8922"/>
                </a:cubicBezTo>
                <a:close/>
                <a:moveTo>
                  <a:pt x="12610" y="8956"/>
                </a:moveTo>
                <a:cubicBezTo>
                  <a:pt x="12621" y="8968"/>
                  <a:pt x="12632" y="8979"/>
                  <a:pt x="12643" y="8990"/>
                </a:cubicBezTo>
                <a:cubicBezTo>
                  <a:pt x="12630" y="9002"/>
                  <a:pt x="12616" y="9014"/>
                  <a:pt x="12603" y="9027"/>
                </a:cubicBezTo>
                <a:cubicBezTo>
                  <a:pt x="12593" y="9017"/>
                  <a:pt x="12582" y="9007"/>
                  <a:pt x="12572" y="8997"/>
                </a:cubicBezTo>
                <a:cubicBezTo>
                  <a:pt x="12585" y="8984"/>
                  <a:pt x="12598" y="8970"/>
                  <a:pt x="12610" y="8956"/>
                </a:cubicBezTo>
                <a:close/>
                <a:moveTo>
                  <a:pt x="10197" y="8961"/>
                </a:moveTo>
                <a:cubicBezTo>
                  <a:pt x="10208" y="8973"/>
                  <a:pt x="10219" y="8985"/>
                  <a:pt x="10230" y="8997"/>
                </a:cubicBezTo>
                <a:cubicBezTo>
                  <a:pt x="10220" y="9006"/>
                  <a:pt x="10211" y="9016"/>
                  <a:pt x="10201" y="9025"/>
                </a:cubicBezTo>
                <a:cubicBezTo>
                  <a:pt x="10190" y="9014"/>
                  <a:pt x="10178" y="9003"/>
                  <a:pt x="10166" y="8992"/>
                </a:cubicBezTo>
                <a:cubicBezTo>
                  <a:pt x="10177" y="8982"/>
                  <a:pt x="10187" y="8971"/>
                  <a:pt x="10197" y="8961"/>
                </a:cubicBezTo>
                <a:close/>
                <a:moveTo>
                  <a:pt x="11401" y="8971"/>
                </a:moveTo>
                <a:cubicBezTo>
                  <a:pt x="11409" y="8980"/>
                  <a:pt x="11417" y="8989"/>
                  <a:pt x="11426" y="8997"/>
                </a:cubicBezTo>
                <a:cubicBezTo>
                  <a:pt x="11417" y="9005"/>
                  <a:pt x="11409" y="9012"/>
                  <a:pt x="11401" y="9020"/>
                </a:cubicBezTo>
                <a:cubicBezTo>
                  <a:pt x="11393" y="9012"/>
                  <a:pt x="11384" y="9005"/>
                  <a:pt x="11376" y="8997"/>
                </a:cubicBezTo>
                <a:cubicBezTo>
                  <a:pt x="11385" y="8989"/>
                  <a:pt x="11393" y="8980"/>
                  <a:pt x="11401" y="8971"/>
                </a:cubicBezTo>
                <a:close/>
                <a:moveTo>
                  <a:pt x="4827" y="9174"/>
                </a:moveTo>
                <a:cubicBezTo>
                  <a:pt x="4587" y="9174"/>
                  <a:pt x="4393" y="9368"/>
                  <a:pt x="4393" y="9608"/>
                </a:cubicBezTo>
                <a:cubicBezTo>
                  <a:pt x="4393" y="9847"/>
                  <a:pt x="4587" y="10042"/>
                  <a:pt x="4827" y="10042"/>
                </a:cubicBezTo>
                <a:cubicBezTo>
                  <a:pt x="5067" y="10042"/>
                  <a:pt x="5261" y="9847"/>
                  <a:pt x="5261" y="9608"/>
                </a:cubicBezTo>
                <a:cubicBezTo>
                  <a:pt x="5261" y="9368"/>
                  <a:pt x="5067" y="9174"/>
                  <a:pt x="4827" y="9174"/>
                </a:cubicBezTo>
                <a:close/>
                <a:moveTo>
                  <a:pt x="17975" y="9203"/>
                </a:moveTo>
                <a:cubicBezTo>
                  <a:pt x="17752" y="9203"/>
                  <a:pt x="17570" y="9384"/>
                  <a:pt x="17570" y="9608"/>
                </a:cubicBezTo>
                <a:cubicBezTo>
                  <a:pt x="17570" y="9831"/>
                  <a:pt x="17752" y="10012"/>
                  <a:pt x="17975" y="10012"/>
                </a:cubicBezTo>
                <a:cubicBezTo>
                  <a:pt x="18198" y="10012"/>
                  <a:pt x="18379" y="9831"/>
                  <a:pt x="18379" y="9608"/>
                </a:cubicBezTo>
                <a:cubicBezTo>
                  <a:pt x="18379" y="9384"/>
                  <a:pt x="18198" y="9203"/>
                  <a:pt x="17975" y="9203"/>
                </a:cubicBezTo>
                <a:close/>
                <a:moveTo>
                  <a:pt x="3632" y="9346"/>
                </a:moveTo>
                <a:cubicBezTo>
                  <a:pt x="3487" y="9346"/>
                  <a:pt x="3370" y="9463"/>
                  <a:pt x="3370" y="9608"/>
                </a:cubicBezTo>
                <a:cubicBezTo>
                  <a:pt x="3370" y="9752"/>
                  <a:pt x="3487" y="9870"/>
                  <a:pt x="3632" y="9870"/>
                </a:cubicBezTo>
                <a:cubicBezTo>
                  <a:pt x="3776" y="9870"/>
                  <a:pt x="3894" y="9752"/>
                  <a:pt x="3894" y="9608"/>
                </a:cubicBezTo>
                <a:cubicBezTo>
                  <a:pt x="3894" y="9463"/>
                  <a:pt x="3776" y="9346"/>
                  <a:pt x="3632" y="9346"/>
                </a:cubicBezTo>
                <a:close/>
                <a:moveTo>
                  <a:pt x="19170" y="9372"/>
                </a:moveTo>
                <a:cubicBezTo>
                  <a:pt x="19040" y="9372"/>
                  <a:pt x="18935" y="9478"/>
                  <a:pt x="18935" y="9608"/>
                </a:cubicBezTo>
                <a:cubicBezTo>
                  <a:pt x="18935" y="9738"/>
                  <a:pt x="19040" y="9843"/>
                  <a:pt x="19170" y="9843"/>
                </a:cubicBezTo>
                <a:cubicBezTo>
                  <a:pt x="19300" y="9843"/>
                  <a:pt x="19405" y="9738"/>
                  <a:pt x="19405" y="9608"/>
                </a:cubicBezTo>
                <a:cubicBezTo>
                  <a:pt x="19405" y="9478"/>
                  <a:pt x="19300" y="9372"/>
                  <a:pt x="19170" y="9372"/>
                </a:cubicBezTo>
                <a:close/>
                <a:moveTo>
                  <a:pt x="2436" y="9492"/>
                </a:moveTo>
                <a:cubicBezTo>
                  <a:pt x="2372" y="9492"/>
                  <a:pt x="2320" y="9544"/>
                  <a:pt x="2320" y="9608"/>
                </a:cubicBezTo>
                <a:cubicBezTo>
                  <a:pt x="2320" y="9672"/>
                  <a:pt x="2372" y="9724"/>
                  <a:pt x="2436" y="9724"/>
                </a:cubicBezTo>
                <a:cubicBezTo>
                  <a:pt x="2500" y="9724"/>
                  <a:pt x="2553" y="9672"/>
                  <a:pt x="2553" y="9608"/>
                </a:cubicBezTo>
                <a:cubicBezTo>
                  <a:pt x="2553" y="9544"/>
                  <a:pt x="2500" y="9492"/>
                  <a:pt x="2436" y="9492"/>
                </a:cubicBezTo>
                <a:close/>
                <a:moveTo>
                  <a:pt x="20366" y="9508"/>
                </a:moveTo>
                <a:cubicBezTo>
                  <a:pt x="20311" y="9508"/>
                  <a:pt x="20266" y="9553"/>
                  <a:pt x="20266" y="9608"/>
                </a:cubicBezTo>
                <a:cubicBezTo>
                  <a:pt x="20266" y="9663"/>
                  <a:pt x="20311" y="9708"/>
                  <a:pt x="20366" y="9708"/>
                </a:cubicBezTo>
                <a:cubicBezTo>
                  <a:pt x="20421" y="9708"/>
                  <a:pt x="20465" y="9663"/>
                  <a:pt x="20465" y="9608"/>
                </a:cubicBezTo>
                <a:cubicBezTo>
                  <a:pt x="20465" y="9553"/>
                  <a:pt x="20421" y="9508"/>
                  <a:pt x="20366" y="9508"/>
                </a:cubicBezTo>
                <a:close/>
                <a:moveTo>
                  <a:pt x="46" y="9568"/>
                </a:moveTo>
                <a:cubicBezTo>
                  <a:pt x="24" y="9568"/>
                  <a:pt x="7" y="9586"/>
                  <a:pt x="7" y="9608"/>
                </a:cubicBezTo>
                <a:cubicBezTo>
                  <a:pt x="7" y="9630"/>
                  <a:pt x="24" y="9647"/>
                  <a:pt x="46" y="9647"/>
                </a:cubicBezTo>
                <a:cubicBezTo>
                  <a:pt x="68" y="9647"/>
                  <a:pt x="86" y="9630"/>
                  <a:pt x="86" y="9608"/>
                </a:cubicBezTo>
                <a:cubicBezTo>
                  <a:pt x="86" y="9586"/>
                  <a:pt x="68" y="9568"/>
                  <a:pt x="46" y="9568"/>
                </a:cubicBezTo>
                <a:close/>
                <a:moveTo>
                  <a:pt x="1242" y="9568"/>
                </a:moveTo>
                <a:cubicBezTo>
                  <a:pt x="1220" y="9568"/>
                  <a:pt x="1202" y="9586"/>
                  <a:pt x="1202" y="9608"/>
                </a:cubicBezTo>
                <a:cubicBezTo>
                  <a:pt x="1202" y="9630"/>
                  <a:pt x="1220" y="9647"/>
                  <a:pt x="1242" y="9647"/>
                </a:cubicBezTo>
                <a:cubicBezTo>
                  <a:pt x="1264" y="9647"/>
                  <a:pt x="1281" y="9630"/>
                  <a:pt x="1281" y="9608"/>
                </a:cubicBezTo>
                <a:cubicBezTo>
                  <a:pt x="1281" y="9586"/>
                  <a:pt x="1264" y="9568"/>
                  <a:pt x="1242" y="9568"/>
                </a:cubicBezTo>
                <a:close/>
                <a:moveTo>
                  <a:pt x="21560" y="9574"/>
                </a:moveTo>
                <a:cubicBezTo>
                  <a:pt x="21542" y="9574"/>
                  <a:pt x="21528" y="9589"/>
                  <a:pt x="21528" y="9608"/>
                </a:cubicBezTo>
                <a:cubicBezTo>
                  <a:pt x="21527" y="9626"/>
                  <a:pt x="21542" y="9641"/>
                  <a:pt x="21560" y="9641"/>
                </a:cubicBezTo>
                <a:cubicBezTo>
                  <a:pt x="21579" y="9641"/>
                  <a:pt x="21593" y="9626"/>
                  <a:pt x="21593" y="9608"/>
                </a:cubicBezTo>
                <a:cubicBezTo>
                  <a:pt x="21593" y="9589"/>
                  <a:pt x="21578" y="9574"/>
                  <a:pt x="21560" y="9574"/>
                </a:cubicBezTo>
                <a:close/>
                <a:moveTo>
                  <a:pt x="16252" y="9863"/>
                </a:moveTo>
                <a:cubicBezTo>
                  <a:pt x="16337" y="10037"/>
                  <a:pt x="16503" y="10162"/>
                  <a:pt x="16701" y="10189"/>
                </a:cubicBezTo>
                <a:cubicBezTo>
                  <a:pt x="16511" y="10213"/>
                  <a:pt x="16348" y="10323"/>
                  <a:pt x="16252" y="10479"/>
                </a:cubicBezTo>
                <a:cubicBezTo>
                  <a:pt x="16195" y="10362"/>
                  <a:pt x="16109" y="10261"/>
                  <a:pt x="16002" y="10189"/>
                </a:cubicBezTo>
                <a:cubicBezTo>
                  <a:pt x="16114" y="10108"/>
                  <a:pt x="16202" y="9995"/>
                  <a:pt x="16252" y="9863"/>
                </a:cubicBezTo>
                <a:close/>
                <a:moveTo>
                  <a:pt x="6553" y="9914"/>
                </a:moveTo>
                <a:cubicBezTo>
                  <a:pt x="6603" y="10023"/>
                  <a:pt x="6679" y="10117"/>
                  <a:pt x="6773" y="10189"/>
                </a:cubicBezTo>
                <a:cubicBezTo>
                  <a:pt x="6683" y="10254"/>
                  <a:pt x="6608" y="10338"/>
                  <a:pt x="6554" y="10436"/>
                </a:cubicBezTo>
                <a:cubicBezTo>
                  <a:pt x="6474" y="10320"/>
                  <a:pt x="6357" y="10232"/>
                  <a:pt x="6220" y="10188"/>
                </a:cubicBezTo>
                <a:cubicBezTo>
                  <a:pt x="6361" y="10140"/>
                  <a:pt x="6479" y="10041"/>
                  <a:pt x="6553" y="9914"/>
                </a:cubicBezTo>
                <a:close/>
                <a:moveTo>
                  <a:pt x="15037" y="10068"/>
                </a:moveTo>
                <a:cubicBezTo>
                  <a:pt x="15075" y="10114"/>
                  <a:pt x="15119" y="10154"/>
                  <a:pt x="15167" y="10189"/>
                </a:cubicBezTo>
                <a:cubicBezTo>
                  <a:pt x="15117" y="10223"/>
                  <a:pt x="15072" y="10263"/>
                  <a:pt x="15032" y="10308"/>
                </a:cubicBezTo>
                <a:cubicBezTo>
                  <a:pt x="15000" y="10267"/>
                  <a:pt x="14964" y="10229"/>
                  <a:pt x="14925" y="10194"/>
                </a:cubicBezTo>
                <a:cubicBezTo>
                  <a:pt x="14967" y="10156"/>
                  <a:pt x="15004" y="10114"/>
                  <a:pt x="15037" y="10068"/>
                </a:cubicBezTo>
                <a:close/>
                <a:moveTo>
                  <a:pt x="7769" y="10089"/>
                </a:moveTo>
                <a:cubicBezTo>
                  <a:pt x="7797" y="10128"/>
                  <a:pt x="7829" y="10164"/>
                  <a:pt x="7864" y="10197"/>
                </a:cubicBezTo>
                <a:cubicBezTo>
                  <a:pt x="7832" y="10225"/>
                  <a:pt x="7802" y="10256"/>
                  <a:pt x="7775" y="10290"/>
                </a:cubicBezTo>
                <a:cubicBezTo>
                  <a:pt x="7741" y="10253"/>
                  <a:pt x="7703" y="10218"/>
                  <a:pt x="7662" y="10189"/>
                </a:cubicBezTo>
                <a:cubicBezTo>
                  <a:pt x="7701" y="10159"/>
                  <a:pt x="7737" y="10126"/>
                  <a:pt x="7769" y="10089"/>
                </a:cubicBezTo>
                <a:close/>
                <a:moveTo>
                  <a:pt x="13814" y="10156"/>
                </a:moveTo>
                <a:cubicBezTo>
                  <a:pt x="13826" y="10169"/>
                  <a:pt x="13839" y="10182"/>
                  <a:pt x="13853" y="10194"/>
                </a:cubicBezTo>
                <a:cubicBezTo>
                  <a:pt x="13838" y="10208"/>
                  <a:pt x="13824" y="10221"/>
                  <a:pt x="13810" y="10235"/>
                </a:cubicBezTo>
                <a:cubicBezTo>
                  <a:pt x="13798" y="10223"/>
                  <a:pt x="13786" y="10210"/>
                  <a:pt x="13774" y="10199"/>
                </a:cubicBezTo>
                <a:cubicBezTo>
                  <a:pt x="13788" y="10185"/>
                  <a:pt x="13801" y="10170"/>
                  <a:pt x="13814" y="10156"/>
                </a:cubicBezTo>
                <a:close/>
                <a:moveTo>
                  <a:pt x="8992" y="10166"/>
                </a:moveTo>
                <a:cubicBezTo>
                  <a:pt x="9003" y="10178"/>
                  <a:pt x="9014" y="10190"/>
                  <a:pt x="9026" y="10201"/>
                </a:cubicBezTo>
                <a:cubicBezTo>
                  <a:pt x="9016" y="10210"/>
                  <a:pt x="9007" y="10220"/>
                  <a:pt x="8997" y="10230"/>
                </a:cubicBezTo>
                <a:cubicBezTo>
                  <a:pt x="8986" y="10218"/>
                  <a:pt x="8973" y="10208"/>
                  <a:pt x="8961" y="10197"/>
                </a:cubicBezTo>
                <a:cubicBezTo>
                  <a:pt x="8972" y="10187"/>
                  <a:pt x="8982" y="10177"/>
                  <a:pt x="8992" y="10166"/>
                </a:cubicBezTo>
                <a:close/>
                <a:moveTo>
                  <a:pt x="12603" y="10189"/>
                </a:moveTo>
                <a:cubicBezTo>
                  <a:pt x="12606" y="10192"/>
                  <a:pt x="12610" y="10195"/>
                  <a:pt x="12614" y="10199"/>
                </a:cubicBezTo>
                <a:cubicBezTo>
                  <a:pt x="12609" y="10203"/>
                  <a:pt x="12605" y="10206"/>
                  <a:pt x="12601" y="10210"/>
                </a:cubicBezTo>
                <a:cubicBezTo>
                  <a:pt x="12597" y="10207"/>
                  <a:pt x="12594" y="10204"/>
                  <a:pt x="12591" y="10201"/>
                </a:cubicBezTo>
                <a:cubicBezTo>
                  <a:pt x="12595" y="10197"/>
                  <a:pt x="12599" y="10193"/>
                  <a:pt x="12603" y="10189"/>
                </a:cubicBezTo>
                <a:close/>
                <a:moveTo>
                  <a:pt x="10201" y="10191"/>
                </a:moveTo>
                <a:cubicBezTo>
                  <a:pt x="10205" y="10194"/>
                  <a:pt x="10207" y="10198"/>
                  <a:pt x="10211" y="10201"/>
                </a:cubicBezTo>
                <a:cubicBezTo>
                  <a:pt x="10208" y="10204"/>
                  <a:pt x="10204" y="10207"/>
                  <a:pt x="10201" y="10210"/>
                </a:cubicBezTo>
                <a:cubicBezTo>
                  <a:pt x="10198" y="10207"/>
                  <a:pt x="10195" y="10204"/>
                  <a:pt x="10191" y="10201"/>
                </a:cubicBezTo>
                <a:cubicBezTo>
                  <a:pt x="10195" y="10198"/>
                  <a:pt x="10198" y="10194"/>
                  <a:pt x="10201" y="10191"/>
                </a:cubicBezTo>
                <a:close/>
                <a:moveTo>
                  <a:pt x="11401" y="10196"/>
                </a:moveTo>
                <a:cubicBezTo>
                  <a:pt x="11403" y="10198"/>
                  <a:pt x="11404" y="10199"/>
                  <a:pt x="11406" y="10201"/>
                </a:cubicBezTo>
                <a:cubicBezTo>
                  <a:pt x="11404" y="10203"/>
                  <a:pt x="11402" y="10204"/>
                  <a:pt x="11401" y="10205"/>
                </a:cubicBezTo>
                <a:cubicBezTo>
                  <a:pt x="11399" y="10204"/>
                  <a:pt x="11397" y="10202"/>
                  <a:pt x="11396" y="10201"/>
                </a:cubicBezTo>
                <a:cubicBezTo>
                  <a:pt x="11397" y="10199"/>
                  <a:pt x="11399" y="10198"/>
                  <a:pt x="11401" y="10196"/>
                </a:cubicBezTo>
                <a:close/>
                <a:moveTo>
                  <a:pt x="4827" y="10336"/>
                </a:moveTo>
                <a:cubicBezTo>
                  <a:pt x="4569" y="10336"/>
                  <a:pt x="4360" y="10545"/>
                  <a:pt x="4360" y="10803"/>
                </a:cubicBezTo>
                <a:cubicBezTo>
                  <a:pt x="4360" y="11061"/>
                  <a:pt x="4569" y="11270"/>
                  <a:pt x="4827" y="11270"/>
                </a:cubicBezTo>
                <a:cubicBezTo>
                  <a:pt x="5085" y="11270"/>
                  <a:pt x="5294" y="11061"/>
                  <a:pt x="5294" y="10803"/>
                </a:cubicBezTo>
                <a:cubicBezTo>
                  <a:pt x="5294" y="10545"/>
                  <a:pt x="5085" y="10336"/>
                  <a:pt x="4827" y="10336"/>
                </a:cubicBezTo>
                <a:close/>
                <a:moveTo>
                  <a:pt x="17975" y="10369"/>
                </a:moveTo>
                <a:cubicBezTo>
                  <a:pt x="17735" y="10369"/>
                  <a:pt x="17540" y="10563"/>
                  <a:pt x="17540" y="10803"/>
                </a:cubicBezTo>
                <a:cubicBezTo>
                  <a:pt x="17540" y="11043"/>
                  <a:pt x="17735" y="11238"/>
                  <a:pt x="17975" y="11238"/>
                </a:cubicBezTo>
                <a:cubicBezTo>
                  <a:pt x="18215" y="11238"/>
                  <a:pt x="18409" y="11043"/>
                  <a:pt x="18409" y="10803"/>
                </a:cubicBezTo>
                <a:cubicBezTo>
                  <a:pt x="18409" y="10563"/>
                  <a:pt x="18215" y="10369"/>
                  <a:pt x="17975" y="10369"/>
                </a:cubicBezTo>
                <a:close/>
                <a:moveTo>
                  <a:pt x="3632" y="10515"/>
                </a:moveTo>
                <a:cubicBezTo>
                  <a:pt x="3472" y="10515"/>
                  <a:pt x="3343" y="10644"/>
                  <a:pt x="3343" y="10803"/>
                </a:cubicBezTo>
                <a:cubicBezTo>
                  <a:pt x="3343" y="10962"/>
                  <a:pt x="3472" y="11091"/>
                  <a:pt x="3632" y="11091"/>
                </a:cubicBezTo>
                <a:cubicBezTo>
                  <a:pt x="3791" y="11091"/>
                  <a:pt x="3920" y="10962"/>
                  <a:pt x="3920" y="10803"/>
                </a:cubicBezTo>
                <a:cubicBezTo>
                  <a:pt x="3920" y="10644"/>
                  <a:pt x="3791" y="10515"/>
                  <a:pt x="3632" y="10515"/>
                </a:cubicBezTo>
                <a:close/>
                <a:moveTo>
                  <a:pt x="19170" y="10544"/>
                </a:moveTo>
                <a:cubicBezTo>
                  <a:pt x="19028" y="10544"/>
                  <a:pt x="18912" y="10660"/>
                  <a:pt x="18912" y="10803"/>
                </a:cubicBezTo>
                <a:cubicBezTo>
                  <a:pt x="18912" y="10946"/>
                  <a:pt x="19028" y="11062"/>
                  <a:pt x="19170" y="11062"/>
                </a:cubicBezTo>
                <a:cubicBezTo>
                  <a:pt x="19313" y="11062"/>
                  <a:pt x="19428" y="10946"/>
                  <a:pt x="19428" y="10803"/>
                </a:cubicBezTo>
                <a:cubicBezTo>
                  <a:pt x="19428" y="10660"/>
                  <a:pt x="19313" y="10544"/>
                  <a:pt x="19170" y="10544"/>
                </a:cubicBezTo>
                <a:close/>
                <a:moveTo>
                  <a:pt x="2436" y="10670"/>
                </a:moveTo>
                <a:cubicBezTo>
                  <a:pt x="2363" y="10670"/>
                  <a:pt x="2304" y="10730"/>
                  <a:pt x="2304" y="10803"/>
                </a:cubicBezTo>
                <a:cubicBezTo>
                  <a:pt x="2304" y="10876"/>
                  <a:pt x="2363" y="10935"/>
                  <a:pt x="2436" y="10935"/>
                </a:cubicBezTo>
                <a:cubicBezTo>
                  <a:pt x="2509" y="10935"/>
                  <a:pt x="2570" y="10876"/>
                  <a:pt x="2570" y="10803"/>
                </a:cubicBezTo>
                <a:cubicBezTo>
                  <a:pt x="2570" y="10730"/>
                  <a:pt x="2509" y="10670"/>
                  <a:pt x="2436" y="10670"/>
                </a:cubicBezTo>
                <a:close/>
                <a:moveTo>
                  <a:pt x="20366" y="10691"/>
                </a:moveTo>
                <a:cubicBezTo>
                  <a:pt x="20303" y="10691"/>
                  <a:pt x="20253" y="10741"/>
                  <a:pt x="20253" y="10803"/>
                </a:cubicBezTo>
                <a:cubicBezTo>
                  <a:pt x="20253" y="10865"/>
                  <a:pt x="20303" y="10916"/>
                  <a:pt x="20366" y="10916"/>
                </a:cubicBezTo>
                <a:cubicBezTo>
                  <a:pt x="20428" y="10916"/>
                  <a:pt x="20478" y="10865"/>
                  <a:pt x="20478" y="10803"/>
                </a:cubicBezTo>
                <a:cubicBezTo>
                  <a:pt x="20478" y="10741"/>
                  <a:pt x="20428" y="10691"/>
                  <a:pt x="20366" y="10691"/>
                </a:cubicBezTo>
                <a:close/>
                <a:moveTo>
                  <a:pt x="46" y="10757"/>
                </a:moveTo>
                <a:cubicBezTo>
                  <a:pt x="21" y="10757"/>
                  <a:pt x="0" y="10777"/>
                  <a:pt x="0" y="10803"/>
                </a:cubicBezTo>
                <a:cubicBezTo>
                  <a:pt x="0" y="10829"/>
                  <a:pt x="21" y="10849"/>
                  <a:pt x="46" y="10849"/>
                </a:cubicBezTo>
                <a:cubicBezTo>
                  <a:pt x="72" y="10849"/>
                  <a:pt x="93" y="10829"/>
                  <a:pt x="93" y="10803"/>
                </a:cubicBezTo>
                <a:cubicBezTo>
                  <a:pt x="93" y="10777"/>
                  <a:pt x="72" y="10757"/>
                  <a:pt x="46" y="10757"/>
                </a:cubicBezTo>
                <a:close/>
                <a:moveTo>
                  <a:pt x="1242" y="10757"/>
                </a:moveTo>
                <a:cubicBezTo>
                  <a:pt x="1216" y="10757"/>
                  <a:pt x="1195" y="10777"/>
                  <a:pt x="1195" y="10803"/>
                </a:cubicBezTo>
                <a:cubicBezTo>
                  <a:pt x="1195" y="10829"/>
                  <a:pt x="1216" y="10849"/>
                  <a:pt x="1242" y="10849"/>
                </a:cubicBezTo>
                <a:cubicBezTo>
                  <a:pt x="1267" y="10849"/>
                  <a:pt x="1288" y="10829"/>
                  <a:pt x="1288" y="10803"/>
                </a:cubicBezTo>
                <a:cubicBezTo>
                  <a:pt x="1288" y="10777"/>
                  <a:pt x="1267" y="10757"/>
                  <a:pt x="1242" y="10757"/>
                </a:cubicBezTo>
                <a:close/>
                <a:moveTo>
                  <a:pt x="21560" y="10763"/>
                </a:moveTo>
                <a:cubicBezTo>
                  <a:pt x="21538" y="10763"/>
                  <a:pt x="21521" y="10781"/>
                  <a:pt x="21521" y="10803"/>
                </a:cubicBezTo>
                <a:cubicBezTo>
                  <a:pt x="21521" y="10825"/>
                  <a:pt x="21538" y="10843"/>
                  <a:pt x="21560" y="10843"/>
                </a:cubicBezTo>
                <a:cubicBezTo>
                  <a:pt x="21582" y="10843"/>
                  <a:pt x="21600" y="10825"/>
                  <a:pt x="21600" y="10803"/>
                </a:cubicBezTo>
                <a:cubicBezTo>
                  <a:pt x="21600" y="10781"/>
                  <a:pt x="21582" y="10763"/>
                  <a:pt x="21560" y="10763"/>
                </a:cubicBezTo>
                <a:close/>
                <a:moveTo>
                  <a:pt x="16252" y="11127"/>
                </a:moveTo>
                <a:cubicBezTo>
                  <a:pt x="16334" y="11261"/>
                  <a:pt x="16467" y="11362"/>
                  <a:pt x="16624" y="11403"/>
                </a:cubicBezTo>
                <a:cubicBezTo>
                  <a:pt x="16466" y="11444"/>
                  <a:pt x="16334" y="11545"/>
                  <a:pt x="16252" y="11682"/>
                </a:cubicBezTo>
                <a:cubicBezTo>
                  <a:pt x="16199" y="11570"/>
                  <a:pt x="16119" y="11475"/>
                  <a:pt x="16021" y="11403"/>
                </a:cubicBezTo>
                <a:cubicBezTo>
                  <a:pt x="16118" y="11331"/>
                  <a:pt x="16198" y="11237"/>
                  <a:pt x="16252" y="11127"/>
                </a:cubicBezTo>
                <a:close/>
                <a:moveTo>
                  <a:pt x="6554" y="11170"/>
                </a:moveTo>
                <a:cubicBezTo>
                  <a:pt x="6604" y="11261"/>
                  <a:pt x="6673" y="11340"/>
                  <a:pt x="6754" y="11403"/>
                </a:cubicBezTo>
                <a:cubicBezTo>
                  <a:pt x="6672" y="11466"/>
                  <a:pt x="6603" y="11546"/>
                  <a:pt x="6554" y="11637"/>
                </a:cubicBezTo>
                <a:cubicBezTo>
                  <a:pt x="6483" y="11532"/>
                  <a:pt x="6382" y="11451"/>
                  <a:pt x="6263" y="11403"/>
                </a:cubicBezTo>
                <a:cubicBezTo>
                  <a:pt x="6381" y="11355"/>
                  <a:pt x="6482" y="11273"/>
                  <a:pt x="6554" y="11170"/>
                </a:cubicBezTo>
                <a:close/>
                <a:moveTo>
                  <a:pt x="15032" y="11298"/>
                </a:moveTo>
                <a:cubicBezTo>
                  <a:pt x="15067" y="11337"/>
                  <a:pt x="15105" y="11372"/>
                  <a:pt x="15148" y="11403"/>
                </a:cubicBezTo>
                <a:cubicBezTo>
                  <a:pt x="15106" y="11433"/>
                  <a:pt x="15068" y="11468"/>
                  <a:pt x="15034" y="11506"/>
                </a:cubicBezTo>
                <a:cubicBezTo>
                  <a:pt x="15005" y="11468"/>
                  <a:pt x="14973" y="11433"/>
                  <a:pt x="14938" y="11401"/>
                </a:cubicBezTo>
                <a:cubicBezTo>
                  <a:pt x="14972" y="11369"/>
                  <a:pt x="15003" y="11335"/>
                  <a:pt x="15032" y="11298"/>
                </a:cubicBezTo>
                <a:close/>
                <a:moveTo>
                  <a:pt x="7775" y="11316"/>
                </a:moveTo>
                <a:cubicBezTo>
                  <a:pt x="7799" y="11346"/>
                  <a:pt x="7827" y="11374"/>
                  <a:pt x="7855" y="11401"/>
                </a:cubicBezTo>
                <a:cubicBezTo>
                  <a:pt x="7826" y="11428"/>
                  <a:pt x="7799" y="11456"/>
                  <a:pt x="7774" y="11487"/>
                </a:cubicBezTo>
                <a:cubicBezTo>
                  <a:pt x="7745" y="11457"/>
                  <a:pt x="7715" y="11428"/>
                  <a:pt x="7682" y="11403"/>
                </a:cubicBezTo>
                <a:cubicBezTo>
                  <a:pt x="7715" y="11377"/>
                  <a:pt x="7746" y="11348"/>
                  <a:pt x="7775" y="11316"/>
                </a:cubicBezTo>
                <a:close/>
                <a:moveTo>
                  <a:pt x="13810" y="11371"/>
                </a:moveTo>
                <a:cubicBezTo>
                  <a:pt x="13820" y="11381"/>
                  <a:pt x="13830" y="11391"/>
                  <a:pt x="13841" y="11401"/>
                </a:cubicBezTo>
                <a:cubicBezTo>
                  <a:pt x="13830" y="11410"/>
                  <a:pt x="13820" y="11420"/>
                  <a:pt x="13810" y="11430"/>
                </a:cubicBezTo>
                <a:cubicBezTo>
                  <a:pt x="13800" y="11420"/>
                  <a:pt x="13791" y="11410"/>
                  <a:pt x="13781" y="11401"/>
                </a:cubicBezTo>
                <a:cubicBezTo>
                  <a:pt x="13791" y="11391"/>
                  <a:pt x="13800" y="11381"/>
                  <a:pt x="13810" y="11371"/>
                </a:cubicBezTo>
                <a:close/>
                <a:moveTo>
                  <a:pt x="8997" y="11376"/>
                </a:moveTo>
                <a:cubicBezTo>
                  <a:pt x="9005" y="11384"/>
                  <a:pt x="9012" y="11393"/>
                  <a:pt x="9020" y="11401"/>
                </a:cubicBezTo>
                <a:cubicBezTo>
                  <a:pt x="9012" y="11408"/>
                  <a:pt x="9005" y="11417"/>
                  <a:pt x="8997" y="11425"/>
                </a:cubicBezTo>
                <a:cubicBezTo>
                  <a:pt x="8989" y="11417"/>
                  <a:pt x="8980" y="11409"/>
                  <a:pt x="8971" y="11401"/>
                </a:cubicBezTo>
                <a:cubicBezTo>
                  <a:pt x="8980" y="11392"/>
                  <a:pt x="8989" y="11384"/>
                  <a:pt x="8997" y="11376"/>
                </a:cubicBezTo>
                <a:close/>
                <a:moveTo>
                  <a:pt x="10201" y="11395"/>
                </a:moveTo>
                <a:cubicBezTo>
                  <a:pt x="10203" y="11397"/>
                  <a:pt x="10204" y="11399"/>
                  <a:pt x="10206" y="11401"/>
                </a:cubicBezTo>
                <a:cubicBezTo>
                  <a:pt x="10204" y="11402"/>
                  <a:pt x="10203" y="11404"/>
                  <a:pt x="10201" y="11406"/>
                </a:cubicBezTo>
                <a:cubicBezTo>
                  <a:pt x="10200" y="11404"/>
                  <a:pt x="10197" y="11402"/>
                  <a:pt x="10195" y="11401"/>
                </a:cubicBezTo>
                <a:cubicBezTo>
                  <a:pt x="10197" y="11399"/>
                  <a:pt x="10200" y="11397"/>
                  <a:pt x="10201" y="11395"/>
                </a:cubicBezTo>
                <a:close/>
                <a:moveTo>
                  <a:pt x="12601" y="11395"/>
                </a:moveTo>
                <a:cubicBezTo>
                  <a:pt x="12602" y="11397"/>
                  <a:pt x="12605" y="11399"/>
                  <a:pt x="12606" y="11401"/>
                </a:cubicBezTo>
                <a:cubicBezTo>
                  <a:pt x="12605" y="11402"/>
                  <a:pt x="12602" y="11404"/>
                  <a:pt x="12601" y="11406"/>
                </a:cubicBezTo>
                <a:cubicBezTo>
                  <a:pt x="12599" y="11404"/>
                  <a:pt x="12598" y="11402"/>
                  <a:pt x="12596" y="11401"/>
                </a:cubicBezTo>
                <a:cubicBezTo>
                  <a:pt x="12598" y="11399"/>
                  <a:pt x="12599" y="11397"/>
                  <a:pt x="12601" y="11395"/>
                </a:cubicBezTo>
                <a:close/>
                <a:moveTo>
                  <a:pt x="4827" y="11535"/>
                </a:moveTo>
                <a:cubicBezTo>
                  <a:pt x="4570" y="11535"/>
                  <a:pt x="4363" y="11742"/>
                  <a:pt x="4363" y="11998"/>
                </a:cubicBezTo>
                <a:cubicBezTo>
                  <a:pt x="4363" y="12255"/>
                  <a:pt x="4570" y="12462"/>
                  <a:pt x="4827" y="12462"/>
                </a:cubicBezTo>
                <a:cubicBezTo>
                  <a:pt x="5083" y="12462"/>
                  <a:pt x="5291" y="12254"/>
                  <a:pt x="5291" y="11998"/>
                </a:cubicBezTo>
                <a:cubicBezTo>
                  <a:pt x="5291" y="11742"/>
                  <a:pt x="5083" y="11535"/>
                  <a:pt x="4827" y="11535"/>
                </a:cubicBezTo>
                <a:close/>
                <a:moveTo>
                  <a:pt x="17975" y="11564"/>
                </a:moveTo>
                <a:cubicBezTo>
                  <a:pt x="17735" y="11564"/>
                  <a:pt x="17540" y="11758"/>
                  <a:pt x="17540" y="11998"/>
                </a:cubicBezTo>
                <a:cubicBezTo>
                  <a:pt x="17540" y="12238"/>
                  <a:pt x="17735" y="12433"/>
                  <a:pt x="17975" y="12433"/>
                </a:cubicBezTo>
                <a:cubicBezTo>
                  <a:pt x="18215" y="12433"/>
                  <a:pt x="18409" y="12238"/>
                  <a:pt x="18409" y="11998"/>
                </a:cubicBezTo>
                <a:cubicBezTo>
                  <a:pt x="18409" y="11758"/>
                  <a:pt x="18215" y="11564"/>
                  <a:pt x="17975" y="11564"/>
                </a:cubicBezTo>
                <a:close/>
                <a:moveTo>
                  <a:pt x="3632" y="11713"/>
                </a:moveTo>
                <a:cubicBezTo>
                  <a:pt x="3474" y="11713"/>
                  <a:pt x="3347" y="11841"/>
                  <a:pt x="3347" y="11998"/>
                </a:cubicBezTo>
                <a:cubicBezTo>
                  <a:pt x="3347" y="12156"/>
                  <a:pt x="3474" y="12284"/>
                  <a:pt x="3632" y="12284"/>
                </a:cubicBezTo>
                <a:cubicBezTo>
                  <a:pt x="3789" y="12284"/>
                  <a:pt x="3917" y="12156"/>
                  <a:pt x="3917" y="11998"/>
                </a:cubicBezTo>
                <a:cubicBezTo>
                  <a:pt x="3917" y="11841"/>
                  <a:pt x="3789" y="11713"/>
                  <a:pt x="3632" y="11713"/>
                </a:cubicBezTo>
                <a:close/>
                <a:moveTo>
                  <a:pt x="19170" y="11740"/>
                </a:moveTo>
                <a:cubicBezTo>
                  <a:pt x="19028" y="11740"/>
                  <a:pt x="18912" y="11855"/>
                  <a:pt x="18912" y="11998"/>
                </a:cubicBezTo>
                <a:cubicBezTo>
                  <a:pt x="18912" y="12141"/>
                  <a:pt x="19028" y="12257"/>
                  <a:pt x="19170" y="12257"/>
                </a:cubicBezTo>
                <a:cubicBezTo>
                  <a:pt x="19313" y="12257"/>
                  <a:pt x="19428" y="12141"/>
                  <a:pt x="19428" y="11998"/>
                </a:cubicBezTo>
                <a:cubicBezTo>
                  <a:pt x="19428" y="11855"/>
                  <a:pt x="19313" y="11740"/>
                  <a:pt x="19170" y="11740"/>
                </a:cubicBezTo>
                <a:close/>
                <a:moveTo>
                  <a:pt x="2436" y="11869"/>
                </a:moveTo>
                <a:cubicBezTo>
                  <a:pt x="2365" y="11869"/>
                  <a:pt x="2307" y="11927"/>
                  <a:pt x="2307" y="11998"/>
                </a:cubicBezTo>
                <a:cubicBezTo>
                  <a:pt x="2307" y="12070"/>
                  <a:pt x="2365" y="12128"/>
                  <a:pt x="2436" y="12128"/>
                </a:cubicBezTo>
                <a:cubicBezTo>
                  <a:pt x="2508" y="12128"/>
                  <a:pt x="2566" y="12070"/>
                  <a:pt x="2566" y="11998"/>
                </a:cubicBezTo>
                <a:cubicBezTo>
                  <a:pt x="2566" y="11927"/>
                  <a:pt x="2508" y="11869"/>
                  <a:pt x="2436" y="11869"/>
                </a:cubicBezTo>
                <a:close/>
                <a:moveTo>
                  <a:pt x="20366" y="11886"/>
                </a:moveTo>
                <a:cubicBezTo>
                  <a:pt x="20303" y="11886"/>
                  <a:pt x="20253" y="11936"/>
                  <a:pt x="20253" y="11998"/>
                </a:cubicBezTo>
                <a:cubicBezTo>
                  <a:pt x="20253" y="12060"/>
                  <a:pt x="20303" y="12111"/>
                  <a:pt x="20366" y="12111"/>
                </a:cubicBezTo>
                <a:cubicBezTo>
                  <a:pt x="20428" y="12111"/>
                  <a:pt x="20478" y="12060"/>
                  <a:pt x="20478" y="11998"/>
                </a:cubicBezTo>
                <a:cubicBezTo>
                  <a:pt x="20478" y="11936"/>
                  <a:pt x="20428" y="11886"/>
                  <a:pt x="20366" y="11886"/>
                </a:cubicBezTo>
                <a:close/>
                <a:moveTo>
                  <a:pt x="46" y="11952"/>
                </a:moveTo>
                <a:cubicBezTo>
                  <a:pt x="21" y="11952"/>
                  <a:pt x="0" y="11973"/>
                  <a:pt x="0" y="11998"/>
                </a:cubicBezTo>
                <a:cubicBezTo>
                  <a:pt x="0" y="12024"/>
                  <a:pt x="21" y="12045"/>
                  <a:pt x="46" y="12045"/>
                </a:cubicBezTo>
                <a:cubicBezTo>
                  <a:pt x="72" y="12045"/>
                  <a:pt x="93" y="12024"/>
                  <a:pt x="93" y="11998"/>
                </a:cubicBezTo>
                <a:cubicBezTo>
                  <a:pt x="93" y="11973"/>
                  <a:pt x="72" y="11952"/>
                  <a:pt x="46" y="11952"/>
                </a:cubicBezTo>
                <a:close/>
                <a:moveTo>
                  <a:pt x="1242" y="11952"/>
                </a:moveTo>
                <a:cubicBezTo>
                  <a:pt x="1216" y="11952"/>
                  <a:pt x="1195" y="11973"/>
                  <a:pt x="1195" y="11998"/>
                </a:cubicBezTo>
                <a:cubicBezTo>
                  <a:pt x="1195" y="12024"/>
                  <a:pt x="1216" y="12045"/>
                  <a:pt x="1242" y="12045"/>
                </a:cubicBezTo>
                <a:cubicBezTo>
                  <a:pt x="1267" y="12045"/>
                  <a:pt x="1288" y="12024"/>
                  <a:pt x="1288" y="11998"/>
                </a:cubicBezTo>
                <a:cubicBezTo>
                  <a:pt x="1288" y="11973"/>
                  <a:pt x="1267" y="11952"/>
                  <a:pt x="1242" y="11952"/>
                </a:cubicBezTo>
                <a:close/>
                <a:moveTo>
                  <a:pt x="21560" y="11962"/>
                </a:moveTo>
                <a:cubicBezTo>
                  <a:pt x="21540" y="11962"/>
                  <a:pt x="21524" y="11978"/>
                  <a:pt x="21524" y="11998"/>
                </a:cubicBezTo>
                <a:cubicBezTo>
                  <a:pt x="21524" y="12018"/>
                  <a:pt x="21540" y="12035"/>
                  <a:pt x="21560" y="12035"/>
                </a:cubicBezTo>
                <a:cubicBezTo>
                  <a:pt x="21580" y="12035"/>
                  <a:pt x="21597" y="12018"/>
                  <a:pt x="21597" y="11998"/>
                </a:cubicBezTo>
                <a:cubicBezTo>
                  <a:pt x="21597" y="11978"/>
                  <a:pt x="21580" y="11962"/>
                  <a:pt x="21560" y="11962"/>
                </a:cubicBezTo>
                <a:close/>
                <a:moveTo>
                  <a:pt x="6554" y="12360"/>
                </a:moveTo>
                <a:cubicBezTo>
                  <a:pt x="6609" y="12461"/>
                  <a:pt x="6688" y="12548"/>
                  <a:pt x="6781" y="12615"/>
                </a:cubicBezTo>
                <a:cubicBezTo>
                  <a:pt x="6682" y="12690"/>
                  <a:pt x="6602" y="12789"/>
                  <a:pt x="6552" y="12904"/>
                </a:cubicBezTo>
                <a:cubicBezTo>
                  <a:pt x="6477" y="12767"/>
                  <a:pt x="6350" y="12662"/>
                  <a:pt x="6197" y="12616"/>
                </a:cubicBezTo>
                <a:cubicBezTo>
                  <a:pt x="6344" y="12574"/>
                  <a:pt x="6470" y="12483"/>
                  <a:pt x="6554" y="12360"/>
                </a:cubicBezTo>
                <a:close/>
                <a:moveTo>
                  <a:pt x="15034" y="12491"/>
                </a:moveTo>
                <a:cubicBezTo>
                  <a:pt x="15076" y="12538"/>
                  <a:pt x="15123" y="12579"/>
                  <a:pt x="15176" y="12614"/>
                </a:cubicBezTo>
                <a:cubicBezTo>
                  <a:pt x="15125" y="12650"/>
                  <a:pt x="15078" y="12693"/>
                  <a:pt x="15038" y="12741"/>
                </a:cubicBezTo>
                <a:cubicBezTo>
                  <a:pt x="15005" y="12693"/>
                  <a:pt x="14966" y="12649"/>
                  <a:pt x="14923" y="12610"/>
                </a:cubicBezTo>
                <a:cubicBezTo>
                  <a:pt x="14964" y="12574"/>
                  <a:pt x="15001" y="12534"/>
                  <a:pt x="15034" y="12491"/>
                </a:cubicBezTo>
                <a:close/>
                <a:moveTo>
                  <a:pt x="7774" y="12509"/>
                </a:moveTo>
                <a:cubicBezTo>
                  <a:pt x="7803" y="12545"/>
                  <a:pt x="7835" y="12579"/>
                  <a:pt x="7869" y="12610"/>
                </a:cubicBezTo>
                <a:cubicBezTo>
                  <a:pt x="7832" y="12644"/>
                  <a:pt x="7799" y="12681"/>
                  <a:pt x="7769" y="12722"/>
                </a:cubicBezTo>
                <a:cubicBezTo>
                  <a:pt x="7735" y="12682"/>
                  <a:pt x="7696" y="12646"/>
                  <a:pt x="7654" y="12615"/>
                </a:cubicBezTo>
                <a:cubicBezTo>
                  <a:pt x="7698" y="12584"/>
                  <a:pt x="7738" y="12548"/>
                  <a:pt x="7774" y="12509"/>
                </a:cubicBezTo>
                <a:close/>
                <a:moveTo>
                  <a:pt x="13809" y="12566"/>
                </a:moveTo>
                <a:cubicBezTo>
                  <a:pt x="13824" y="12581"/>
                  <a:pt x="13839" y="12596"/>
                  <a:pt x="13855" y="12610"/>
                </a:cubicBezTo>
                <a:cubicBezTo>
                  <a:pt x="13841" y="12623"/>
                  <a:pt x="13827" y="12636"/>
                  <a:pt x="13814" y="12650"/>
                </a:cubicBezTo>
                <a:cubicBezTo>
                  <a:pt x="13800" y="12635"/>
                  <a:pt x="13787" y="12619"/>
                  <a:pt x="13772" y="12604"/>
                </a:cubicBezTo>
                <a:cubicBezTo>
                  <a:pt x="13785" y="12592"/>
                  <a:pt x="13797" y="12579"/>
                  <a:pt x="13809" y="12566"/>
                </a:cubicBezTo>
                <a:close/>
                <a:moveTo>
                  <a:pt x="8997" y="12571"/>
                </a:moveTo>
                <a:cubicBezTo>
                  <a:pt x="9007" y="12582"/>
                  <a:pt x="9017" y="12592"/>
                  <a:pt x="9028" y="12602"/>
                </a:cubicBezTo>
                <a:cubicBezTo>
                  <a:pt x="9015" y="12615"/>
                  <a:pt x="9002" y="12629"/>
                  <a:pt x="8990" y="12643"/>
                </a:cubicBezTo>
                <a:cubicBezTo>
                  <a:pt x="8979" y="12631"/>
                  <a:pt x="8968" y="12620"/>
                  <a:pt x="8957" y="12610"/>
                </a:cubicBezTo>
                <a:cubicBezTo>
                  <a:pt x="8971" y="12597"/>
                  <a:pt x="8984" y="12584"/>
                  <a:pt x="8997" y="12571"/>
                </a:cubicBezTo>
                <a:close/>
                <a:moveTo>
                  <a:pt x="10201" y="12591"/>
                </a:moveTo>
                <a:cubicBezTo>
                  <a:pt x="10204" y="12594"/>
                  <a:pt x="10208" y="12597"/>
                  <a:pt x="10211" y="12600"/>
                </a:cubicBezTo>
                <a:cubicBezTo>
                  <a:pt x="10207" y="12604"/>
                  <a:pt x="10203" y="12609"/>
                  <a:pt x="10199" y="12613"/>
                </a:cubicBezTo>
                <a:cubicBezTo>
                  <a:pt x="10196" y="12610"/>
                  <a:pt x="10192" y="12606"/>
                  <a:pt x="10188" y="12602"/>
                </a:cubicBezTo>
                <a:cubicBezTo>
                  <a:pt x="10192" y="12598"/>
                  <a:pt x="10197" y="12595"/>
                  <a:pt x="10201" y="12591"/>
                </a:cubicBezTo>
                <a:close/>
                <a:moveTo>
                  <a:pt x="12601" y="12591"/>
                </a:moveTo>
                <a:cubicBezTo>
                  <a:pt x="12605" y="12596"/>
                  <a:pt x="12611" y="12600"/>
                  <a:pt x="12616" y="12604"/>
                </a:cubicBezTo>
                <a:cubicBezTo>
                  <a:pt x="12612" y="12608"/>
                  <a:pt x="12608" y="12612"/>
                  <a:pt x="12605" y="12615"/>
                </a:cubicBezTo>
                <a:cubicBezTo>
                  <a:pt x="12600" y="12610"/>
                  <a:pt x="12596" y="12605"/>
                  <a:pt x="12591" y="12600"/>
                </a:cubicBezTo>
                <a:cubicBezTo>
                  <a:pt x="12594" y="12597"/>
                  <a:pt x="12597" y="12594"/>
                  <a:pt x="12601" y="12591"/>
                </a:cubicBezTo>
                <a:close/>
                <a:moveTo>
                  <a:pt x="11401" y="12596"/>
                </a:moveTo>
                <a:cubicBezTo>
                  <a:pt x="11402" y="12597"/>
                  <a:pt x="11404" y="12599"/>
                  <a:pt x="11406" y="12600"/>
                </a:cubicBezTo>
                <a:cubicBezTo>
                  <a:pt x="11404" y="12602"/>
                  <a:pt x="11403" y="12604"/>
                  <a:pt x="11401" y="12606"/>
                </a:cubicBezTo>
                <a:cubicBezTo>
                  <a:pt x="11399" y="12604"/>
                  <a:pt x="11398" y="12602"/>
                  <a:pt x="11396" y="12600"/>
                </a:cubicBezTo>
                <a:cubicBezTo>
                  <a:pt x="11397" y="12599"/>
                  <a:pt x="11399" y="12597"/>
                  <a:pt x="11401" y="12596"/>
                </a:cubicBezTo>
                <a:close/>
                <a:moveTo>
                  <a:pt x="4827" y="12770"/>
                </a:moveTo>
                <a:cubicBezTo>
                  <a:pt x="4592" y="12770"/>
                  <a:pt x="4403" y="12959"/>
                  <a:pt x="4403" y="13193"/>
                </a:cubicBezTo>
                <a:cubicBezTo>
                  <a:pt x="4403" y="13428"/>
                  <a:pt x="4593" y="13618"/>
                  <a:pt x="4827" y="13618"/>
                </a:cubicBezTo>
                <a:cubicBezTo>
                  <a:pt x="5061" y="13618"/>
                  <a:pt x="5251" y="13428"/>
                  <a:pt x="5251" y="13193"/>
                </a:cubicBezTo>
                <a:cubicBezTo>
                  <a:pt x="5251" y="12959"/>
                  <a:pt x="5061" y="12770"/>
                  <a:pt x="4827" y="12770"/>
                </a:cubicBezTo>
                <a:close/>
                <a:moveTo>
                  <a:pt x="17975" y="12799"/>
                </a:moveTo>
                <a:cubicBezTo>
                  <a:pt x="17757" y="12799"/>
                  <a:pt x="17580" y="12976"/>
                  <a:pt x="17580" y="13193"/>
                </a:cubicBezTo>
                <a:cubicBezTo>
                  <a:pt x="17580" y="13411"/>
                  <a:pt x="17757" y="13588"/>
                  <a:pt x="17975" y="13588"/>
                </a:cubicBezTo>
                <a:cubicBezTo>
                  <a:pt x="18193" y="13588"/>
                  <a:pt x="18369" y="13411"/>
                  <a:pt x="18369" y="13193"/>
                </a:cubicBezTo>
                <a:cubicBezTo>
                  <a:pt x="18369" y="12976"/>
                  <a:pt x="18193" y="12799"/>
                  <a:pt x="17975" y="12799"/>
                </a:cubicBezTo>
                <a:close/>
                <a:moveTo>
                  <a:pt x="3632" y="12938"/>
                </a:moveTo>
                <a:cubicBezTo>
                  <a:pt x="3491" y="12938"/>
                  <a:pt x="3377" y="13052"/>
                  <a:pt x="3377" y="13193"/>
                </a:cubicBezTo>
                <a:cubicBezTo>
                  <a:pt x="3377" y="13334"/>
                  <a:pt x="3491" y="13448"/>
                  <a:pt x="3632" y="13448"/>
                </a:cubicBezTo>
                <a:cubicBezTo>
                  <a:pt x="3772" y="13448"/>
                  <a:pt x="3887" y="13334"/>
                  <a:pt x="3887" y="13193"/>
                </a:cubicBezTo>
                <a:cubicBezTo>
                  <a:pt x="3887" y="13052"/>
                  <a:pt x="3772" y="12938"/>
                  <a:pt x="3632" y="12938"/>
                </a:cubicBezTo>
                <a:close/>
                <a:moveTo>
                  <a:pt x="19170" y="12964"/>
                </a:moveTo>
                <a:cubicBezTo>
                  <a:pt x="19044" y="12964"/>
                  <a:pt x="18941" y="13067"/>
                  <a:pt x="18941" y="13193"/>
                </a:cubicBezTo>
                <a:cubicBezTo>
                  <a:pt x="18941" y="13320"/>
                  <a:pt x="19044" y="13422"/>
                  <a:pt x="19170" y="13422"/>
                </a:cubicBezTo>
                <a:cubicBezTo>
                  <a:pt x="19297" y="13422"/>
                  <a:pt x="19398" y="13320"/>
                  <a:pt x="19398" y="13193"/>
                </a:cubicBezTo>
                <a:cubicBezTo>
                  <a:pt x="19398" y="13067"/>
                  <a:pt x="19297" y="12964"/>
                  <a:pt x="19170" y="12964"/>
                </a:cubicBezTo>
                <a:close/>
                <a:moveTo>
                  <a:pt x="2436" y="13080"/>
                </a:moveTo>
                <a:cubicBezTo>
                  <a:pt x="2374" y="13080"/>
                  <a:pt x="2324" y="13131"/>
                  <a:pt x="2324" y="13193"/>
                </a:cubicBezTo>
                <a:cubicBezTo>
                  <a:pt x="2324" y="13256"/>
                  <a:pt x="2374" y="13306"/>
                  <a:pt x="2436" y="13306"/>
                </a:cubicBezTo>
                <a:cubicBezTo>
                  <a:pt x="2498" y="13306"/>
                  <a:pt x="2549" y="13256"/>
                  <a:pt x="2549" y="13193"/>
                </a:cubicBezTo>
                <a:cubicBezTo>
                  <a:pt x="2549" y="13131"/>
                  <a:pt x="2498" y="13080"/>
                  <a:pt x="2436" y="13080"/>
                </a:cubicBezTo>
                <a:close/>
                <a:moveTo>
                  <a:pt x="20366" y="13097"/>
                </a:moveTo>
                <a:cubicBezTo>
                  <a:pt x="20312" y="13097"/>
                  <a:pt x="20269" y="13140"/>
                  <a:pt x="20269" y="13193"/>
                </a:cubicBezTo>
                <a:cubicBezTo>
                  <a:pt x="20269" y="13247"/>
                  <a:pt x="20312" y="13290"/>
                  <a:pt x="20366" y="13290"/>
                </a:cubicBezTo>
                <a:cubicBezTo>
                  <a:pt x="20419" y="13290"/>
                  <a:pt x="20461" y="13247"/>
                  <a:pt x="20461" y="13193"/>
                </a:cubicBezTo>
                <a:cubicBezTo>
                  <a:pt x="20461" y="13140"/>
                  <a:pt x="20419" y="13097"/>
                  <a:pt x="20366" y="13097"/>
                </a:cubicBezTo>
                <a:close/>
                <a:moveTo>
                  <a:pt x="46" y="13154"/>
                </a:moveTo>
                <a:cubicBezTo>
                  <a:pt x="24" y="13154"/>
                  <a:pt x="7" y="13171"/>
                  <a:pt x="7" y="13193"/>
                </a:cubicBezTo>
                <a:cubicBezTo>
                  <a:pt x="7" y="13215"/>
                  <a:pt x="24" y="13233"/>
                  <a:pt x="46" y="13233"/>
                </a:cubicBezTo>
                <a:cubicBezTo>
                  <a:pt x="68" y="13233"/>
                  <a:pt x="86" y="13215"/>
                  <a:pt x="86" y="13193"/>
                </a:cubicBezTo>
                <a:cubicBezTo>
                  <a:pt x="86" y="13171"/>
                  <a:pt x="68" y="13154"/>
                  <a:pt x="46" y="13154"/>
                </a:cubicBezTo>
                <a:close/>
                <a:moveTo>
                  <a:pt x="1242" y="13154"/>
                </a:moveTo>
                <a:cubicBezTo>
                  <a:pt x="1220" y="13154"/>
                  <a:pt x="1202" y="13171"/>
                  <a:pt x="1202" y="13193"/>
                </a:cubicBezTo>
                <a:cubicBezTo>
                  <a:pt x="1202" y="13215"/>
                  <a:pt x="1220" y="13233"/>
                  <a:pt x="1242" y="13233"/>
                </a:cubicBezTo>
                <a:cubicBezTo>
                  <a:pt x="1264" y="13233"/>
                  <a:pt x="1281" y="13215"/>
                  <a:pt x="1281" y="13193"/>
                </a:cubicBezTo>
                <a:cubicBezTo>
                  <a:pt x="1281" y="13171"/>
                  <a:pt x="1264" y="13154"/>
                  <a:pt x="1242" y="13154"/>
                </a:cubicBezTo>
                <a:close/>
                <a:moveTo>
                  <a:pt x="21560" y="13160"/>
                </a:moveTo>
                <a:cubicBezTo>
                  <a:pt x="21542" y="13160"/>
                  <a:pt x="21528" y="13175"/>
                  <a:pt x="21528" y="13193"/>
                </a:cubicBezTo>
                <a:cubicBezTo>
                  <a:pt x="21528" y="13212"/>
                  <a:pt x="21542" y="13227"/>
                  <a:pt x="21560" y="13227"/>
                </a:cubicBezTo>
                <a:cubicBezTo>
                  <a:pt x="21579" y="13227"/>
                  <a:pt x="21593" y="13212"/>
                  <a:pt x="21593" y="13193"/>
                </a:cubicBezTo>
                <a:cubicBezTo>
                  <a:pt x="21593" y="13175"/>
                  <a:pt x="21578" y="13160"/>
                  <a:pt x="21560" y="13160"/>
                </a:cubicBezTo>
                <a:close/>
                <a:moveTo>
                  <a:pt x="15038" y="13646"/>
                </a:moveTo>
                <a:cubicBezTo>
                  <a:pt x="15100" y="13721"/>
                  <a:pt x="15178" y="13782"/>
                  <a:pt x="15266" y="13827"/>
                </a:cubicBezTo>
                <a:cubicBezTo>
                  <a:pt x="15177" y="13877"/>
                  <a:pt x="15101" y="13948"/>
                  <a:pt x="15045" y="14033"/>
                </a:cubicBezTo>
                <a:cubicBezTo>
                  <a:pt x="15001" y="13952"/>
                  <a:pt x="14942" y="13880"/>
                  <a:pt x="14872" y="13821"/>
                </a:cubicBezTo>
                <a:cubicBezTo>
                  <a:pt x="14936" y="13771"/>
                  <a:pt x="14992" y="13713"/>
                  <a:pt x="15038" y="13646"/>
                </a:cubicBezTo>
                <a:close/>
                <a:moveTo>
                  <a:pt x="7769" y="13665"/>
                </a:moveTo>
                <a:cubicBezTo>
                  <a:pt x="7811" y="13723"/>
                  <a:pt x="7861" y="13775"/>
                  <a:pt x="7917" y="13819"/>
                </a:cubicBezTo>
                <a:cubicBezTo>
                  <a:pt x="7856" y="13873"/>
                  <a:pt x="7804" y="13935"/>
                  <a:pt x="7762" y="14005"/>
                </a:cubicBezTo>
                <a:cubicBezTo>
                  <a:pt x="7712" y="13934"/>
                  <a:pt x="7647" y="13873"/>
                  <a:pt x="7573" y="13826"/>
                </a:cubicBezTo>
                <a:cubicBezTo>
                  <a:pt x="7648" y="13784"/>
                  <a:pt x="7713" y="13730"/>
                  <a:pt x="7769" y="13665"/>
                </a:cubicBezTo>
                <a:close/>
                <a:moveTo>
                  <a:pt x="13814" y="13737"/>
                </a:moveTo>
                <a:cubicBezTo>
                  <a:pt x="13843" y="13767"/>
                  <a:pt x="13874" y="13795"/>
                  <a:pt x="13907" y="13821"/>
                </a:cubicBezTo>
                <a:cubicBezTo>
                  <a:pt x="13876" y="13847"/>
                  <a:pt x="13847" y="13875"/>
                  <a:pt x="13821" y="13906"/>
                </a:cubicBezTo>
                <a:cubicBezTo>
                  <a:pt x="13796" y="13873"/>
                  <a:pt x="13767" y="13842"/>
                  <a:pt x="13737" y="13813"/>
                </a:cubicBezTo>
                <a:cubicBezTo>
                  <a:pt x="13764" y="13790"/>
                  <a:pt x="13790" y="13764"/>
                  <a:pt x="13814" y="13737"/>
                </a:cubicBezTo>
                <a:close/>
                <a:moveTo>
                  <a:pt x="8990" y="13745"/>
                </a:moveTo>
                <a:cubicBezTo>
                  <a:pt x="9012" y="13769"/>
                  <a:pt x="9035" y="13792"/>
                  <a:pt x="9060" y="13813"/>
                </a:cubicBezTo>
                <a:cubicBezTo>
                  <a:pt x="9033" y="13839"/>
                  <a:pt x="9008" y="13866"/>
                  <a:pt x="8985" y="13895"/>
                </a:cubicBezTo>
                <a:cubicBezTo>
                  <a:pt x="8961" y="13868"/>
                  <a:pt x="8935" y="13843"/>
                  <a:pt x="8908" y="13819"/>
                </a:cubicBezTo>
                <a:cubicBezTo>
                  <a:pt x="8937" y="13796"/>
                  <a:pt x="8965" y="13771"/>
                  <a:pt x="8990" y="13745"/>
                </a:cubicBezTo>
                <a:close/>
                <a:moveTo>
                  <a:pt x="12605" y="13771"/>
                </a:moveTo>
                <a:cubicBezTo>
                  <a:pt x="12619" y="13786"/>
                  <a:pt x="12635" y="13800"/>
                  <a:pt x="12651" y="13813"/>
                </a:cubicBezTo>
                <a:cubicBezTo>
                  <a:pt x="12637" y="13827"/>
                  <a:pt x="12623" y="13840"/>
                  <a:pt x="12610" y="13855"/>
                </a:cubicBezTo>
                <a:cubicBezTo>
                  <a:pt x="12596" y="13839"/>
                  <a:pt x="12581" y="13824"/>
                  <a:pt x="12566" y="13809"/>
                </a:cubicBezTo>
                <a:cubicBezTo>
                  <a:pt x="12580" y="13797"/>
                  <a:pt x="12593" y="13784"/>
                  <a:pt x="12605" y="13771"/>
                </a:cubicBezTo>
                <a:close/>
                <a:moveTo>
                  <a:pt x="10199" y="13774"/>
                </a:moveTo>
                <a:cubicBezTo>
                  <a:pt x="10211" y="13786"/>
                  <a:pt x="10223" y="13798"/>
                  <a:pt x="10235" y="13809"/>
                </a:cubicBezTo>
                <a:cubicBezTo>
                  <a:pt x="10221" y="13823"/>
                  <a:pt x="10208" y="13838"/>
                  <a:pt x="10195" y="13853"/>
                </a:cubicBezTo>
                <a:cubicBezTo>
                  <a:pt x="10182" y="13839"/>
                  <a:pt x="10170" y="13826"/>
                  <a:pt x="10156" y="13813"/>
                </a:cubicBezTo>
                <a:cubicBezTo>
                  <a:pt x="10171" y="13801"/>
                  <a:pt x="10186" y="13787"/>
                  <a:pt x="10199" y="13774"/>
                </a:cubicBezTo>
                <a:close/>
                <a:moveTo>
                  <a:pt x="11401" y="13781"/>
                </a:moveTo>
                <a:cubicBezTo>
                  <a:pt x="11410" y="13791"/>
                  <a:pt x="11421" y="13800"/>
                  <a:pt x="11431" y="13809"/>
                </a:cubicBezTo>
                <a:cubicBezTo>
                  <a:pt x="11420" y="13819"/>
                  <a:pt x="11411" y="13830"/>
                  <a:pt x="11401" y="13840"/>
                </a:cubicBezTo>
                <a:cubicBezTo>
                  <a:pt x="11391" y="13830"/>
                  <a:pt x="11381" y="13819"/>
                  <a:pt x="11371" y="13809"/>
                </a:cubicBezTo>
                <a:cubicBezTo>
                  <a:pt x="11381" y="13800"/>
                  <a:pt x="11391" y="13791"/>
                  <a:pt x="11401" y="13781"/>
                </a:cubicBezTo>
                <a:close/>
                <a:moveTo>
                  <a:pt x="16780" y="13882"/>
                </a:moveTo>
                <a:cubicBezTo>
                  <a:pt x="16500" y="13882"/>
                  <a:pt x="16273" y="14109"/>
                  <a:pt x="16273" y="14389"/>
                </a:cubicBezTo>
                <a:cubicBezTo>
                  <a:pt x="16273" y="14669"/>
                  <a:pt x="16500" y="14896"/>
                  <a:pt x="16780" y="14896"/>
                </a:cubicBezTo>
                <a:cubicBezTo>
                  <a:pt x="17060" y="14896"/>
                  <a:pt x="17287" y="14669"/>
                  <a:pt x="17287" y="14389"/>
                </a:cubicBezTo>
                <a:cubicBezTo>
                  <a:pt x="17287" y="14109"/>
                  <a:pt x="17060" y="13882"/>
                  <a:pt x="16780" y="13882"/>
                </a:cubicBezTo>
                <a:close/>
                <a:moveTo>
                  <a:pt x="4827" y="14031"/>
                </a:moveTo>
                <a:cubicBezTo>
                  <a:pt x="4629" y="14031"/>
                  <a:pt x="4469" y="14191"/>
                  <a:pt x="4469" y="14389"/>
                </a:cubicBezTo>
                <a:cubicBezTo>
                  <a:pt x="4469" y="14586"/>
                  <a:pt x="4629" y="14747"/>
                  <a:pt x="4827" y="14747"/>
                </a:cubicBezTo>
                <a:cubicBezTo>
                  <a:pt x="5024" y="14747"/>
                  <a:pt x="5185" y="14586"/>
                  <a:pt x="5185" y="14389"/>
                </a:cubicBezTo>
                <a:cubicBezTo>
                  <a:pt x="5185" y="14191"/>
                  <a:pt x="5024" y="14031"/>
                  <a:pt x="4827" y="14031"/>
                </a:cubicBezTo>
                <a:close/>
                <a:moveTo>
                  <a:pt x="17975" y="14058"/>
                </a:moveTo>
                <a:cubicBezTo>
                  <a:pt x="17792" y="14058"/>
                  <a:pt x="17643" y="14206"/>
                  <a:pt x="17643" y="14389"/>
                </a:cubicBezTo>
                <a:cubicBezTo>
                  <a:pt x="17643" y="14572"/>
                  <a:pt x="17792" y="14720"/>
                  <a:pt x="17975" y="14720"/>
                </a:cubicBezTo>
                <a:cubicBezTo>
                  <a:pt x="18158" y="14720"/>
                  <a:pt x="18306" y="14572"/>
                  <a:pt x="18306" y="14389"/>
                </a:cubicBezTo>
                <a:cubicBezTo>
                  <a:pt x="18306" y="14206"/>
                  <a:pt x="18158" y="14058"/>
                  <a:pt x="17975" y="14058"/>
                </a:cubicBezTo>
                <a:close/>
                <a:moveTo>
                  <a:pt x="3632" y="14183"/>
                </a:moveTo>
                <a:cubicBezTo>
                  <a:pt x="3518" y="14183"/>
                  <a:pt x="3427" y="14275"/>
                  <a:pt x="3427" y="14389"/>
                </a:cubicBezTo>
                <a:cubicBezTo>
                  <a:pt x="3427" y="14502"/>
                  <a:pt x="3518" y="14594"/>
                  <a:pt x="3632" y="14594"/>
                </a:cubicBezTo>
                <a:cubicBezTo>
                  <a:pt x="3745" y="14594"/>
                  <a:pt x="3837" y="14502"/>
                  <a:pt x="3837" y="14389"/>
                </a:cubicBezTo>
                <a:cubicBezTo>
                  <a:pt x="3837" y="14275"/>
                  <a:pt x="3745" y="14183"/>
                  <a:pt x="3632" y="14183"/>
                </a:cubicBezTo>
                <a:close/>
                <a:moveTo>
                  <a:pt x="19170" y="14206"/>
                </a:moveTo>
                <a:cubicBezTo>
                  <a:pt x="19070" y="14206"/>
                  <a:pt x="18988" y="14288"/>
                  <a:pt x="18988" y="14389"/>
                </a:cubicBezTo>
                <a:cubicBezTo>
                  <a:pt x="18988" y="14489"/>
                  <a:pt x="19070" y="14571"/>
                  <a:pt x="19170" y="14571"/>
                </a:cubicBezTo>
                <a:cubicBezTo>
                  <a:pt x="19271" y="14571"/>
                  <a:pt x="19352" y="14489"/>
                  <a:pt x="19352" y="14389"/>
                </a:cubicBezTo>
                <a:cubicBezTo>
                  <a:pt x="19352" y="14288"/>
                  <a:pt x="19271" y="14206"/>
                  <a:pt x="19170" y="14206"/>
                </a:cubicBezTo>
                <a:close/>
                <a:moveTo>
                  <a:pt x="2436" y="14300"/>
                </a:moveTo>
                <a:cubicBezTo>
                  <a:pt x="2387" y="14300"/>
                  <a:pt x="2347" y="14339"/>
                  <a:pt x="2347" y="14389"/>
                </a:cubicBezTo>
                <a:cubicBezTo>
                  <a:pt x="2347" y="14438"/>
                  <a:pt x="2387" y="14478"/>
                  <a:pt x="2436" y="14478"/>
                </a:cubicBezTo>
                <a:cubicBezTo>
                  <a:pt x="2486" y="14478"/>
                  <a:pt x="2526" y="14438"/>
                  <a:pt x="2526" y="14389"/>
                </a:cubicBezTo>
                <a:cubicBezTo>
                  <a:pt x="2526" y="14339"/>
                  <a:pt x="2486" y="14300"/>
                  <a:pt x="2436" y="14300"/>
                </a:cubicBezTo>
                <a:close/>
                <a:moveTo>
                  <a:pt x="20366" y="14315"/>
                </a:moveTo>
                <a:cubicBezTo>
                  <a:pt x="20325" y="14315"/>
                  <a:pt x="20292" y="14348"/>
                  <a:pt x="20292" y="14389"/>
                </a:cubicBezTo>
                <a:cubicBezTo>
                  <a:pt x="20292" y="14429"/>
                  <a:pt x="20325" y="14462"/>
                  <a:pt x="20366" y="14462"/>
                </a:cubicBezTo>
                <a:cubicBezTo>
                  <a:pt x="20406" y="14462"/>
                  <a:pt x="20438" y="14429"/>
                  <a:pt x="20438" y="14389"/>
                </a:cubicBezTo>
                <a:cubicBezTo>
                  <a:pt x="20438" y="14348"/>
                  <a:pt x="20406" y="14315"/>
                  <a:pt x="20366" y="14315"/>
                </a:cubicBezTo>
                <a:close/>
                <a:moveTo>
                  <a:pt x="46" y="14359"/>
                </a:moveTo>
                <a:cubicBezTo>
                  <a:pt x="30" y="14359"/>
                  <a:pt x="17" y="14372"/>
                  <a:pt x="17" y="14389"/>
                </a:cubicBezTo>
                <a:cubicBezTo>
                  <a:pt x="17" y="14405"/>
                  <a:pt x="30" y="14418"/>
                  <a:pt x="46" y="14418"/>
                </a:cubicBezTo>
                <a:cubicBezTo>
                  <a:pt x="63" y="14418"/>
                  <a:pt x="76" y="14405"/>
                  <a:pt x="76" y="14389"/>
                </a:cubicBezTo>
                <a:cubicBezTo>
                  <a:pt x="76" y="14372"/>
                  <a:pt x="63" y="14359"/>
                  <a:pt x="46" y="14359"/>
                </a:cubicBezTo>
                <a:close/>
                <a:moveTo>
                  <a:pt x="1242" y="14359"/>
                </a:moveTo>
                <a:cubicBezTo>
                  <a:pt x="1225" y="14359"/>
                  <a:pt x="1211" y="14372"/>
                  <a:pt x="1211" y="14389"/>
                </a:cubicBezTo>
                <a:cubicBezTo>
                  <a:pt x="1211" y="14405"/>
                  <a:pt x="1225" y="14418"/>
                  <a:pt x="1242" y="14418"/>
                </a:cubicBezTo>
                <a:cubicBezTo>
                  <a:pt x="1258" y="14418"/>
                  <a:pt x="1271" y="14405"/>
                  <a:pt x="1271" y="14389"/>
                </a:cubicBezTo>
                <a:cubicBezTo>
                  <a:pt x="1271" y="14372"/>
                  <a:pt x="1258" y="14359"/>
                  <a:pt x="1242" y="14359"/>
                </a:cubicBezTo>
                <a:close/>
                <a:moveTo>
                  <a:pt x="21560" y="14365"/>
                </a:moveTo>
                <a:cubicBezTo>
                  <a:pt x="21547" y="14365"/>
                  <a:pt x="21538" y="14376"/>
                  <a:pt x="21538" y="14389"/>
                </a:cubicBezTo>
                <a:cubicBezTo>
                  <a:pt x="21538" y="14402"/>
                  <a:pt x="21547" y="14412"/>
                  <a:pt x="21560" y="14412"/>
                </a:cubicBezTo>
                <a:cubicBezTo>
                  <a:pt x="21573" y="14412"/>
                  <a:pt x="21584" y="14402"/>
                  <a:pt x="21584" y="14389"/>
                </a:cubicBezTo>
                <a:cubicBezTo>
                  <a:pt x="21584" y="14376"/>
                  <a:pt x="21573" y="14365"/>
                  <a:pt x="21560" y="14365"/>
                </a:cubicBezTo>
                <a:close/>
                <a:moveTo>
                  <a:pt x="7762" y="14772"/>
                </a:moveTo>
                <a:cubicBezTo>
                  <a:pt x="7828" y="14884"/>
                  <a:pt x="7923" y="14978"/>
                  <a:pt x="8036" y="15043"/>
                </a:cubicBezTo>
                <a:cubicBezTo>
                  <a:pt x="7891" y="15144"/>
                  <a:pt x="7789" y="15302"/>
                  <a:pt x="7761" y="15484"/>
                </a:cubicBezTo>
                <a:cubicBezTo>
                  <a:pt x="7721" y="15265"/>
                  <a:pt x="7553" y="15091"/>
                  <a:pt x="7337" y="15044"/>
                </a:cubicBezTo>
                <a:cubicBezTo>
                  <a:pt x="7512" y="15012"/>
                  <a:pt x="7663" y="14912"/>
                  <a:pt x="7762" y="14772"/>
                </a:cubicBezTo>
                <a:close/>
                <a:moveTo>
                  <a:pt x="13821" y="14871"/>
                </a:moveTo>
                <a:cubicBezTo>
                  <a:pt x="13881" y="14941"/>
                  <a:pt x="13952" y="15000"/>
                  <a:pt x="14033" y="15044"/>
                </a:cubicBezTo>
                <a:cubicBezTo>
                  <a:pt x="13948" y="15100"/>
                  <a:pt x="13878" y="15176"/>
                  <a:pt x="13827" y="15265"/>
                </a:cubicBezTo>
                <a:cubicBezTo>
                  <a:pt x="13783" y="15178"/>
                  <a:pt x="13721" y="15101"/>
                  <a:pt x="13647" y="15038"/>
                </a:cubicBezTo>
                <a:cubicBezTo>
                  <a:pt x="13713" y="14992"/>
                  <a:pt x="13772" y="14935"/>
                  <a:pt x="13821" y="14871"/>
                </a:cubicBezTo>
                <a:close/>
                <a:moveTo>
                  <a:pt x="8984" y="14882"/>
                </a:moveTo>
                <a:cubicBezTo>
                  <a:pt x="9031" y="14941"/>
                  <a:pt x="9086" y="14993"/>
                  <a:pt x="9147" y="15036"/>
                </a:cubicBezTo>
                <a:cubicBezTo>
                  <a:pt x="9078" y="15094"/>
                  <a:pt x="9021" y="15165"/>
                  <a:pt x="8978" y="15245"/>
                </a:cubicBezTo>
                <a:cubicBezTo>
                  <a:pt x="8930" y="15165"/>
                  <a:pt x="8865" y="15096"/>
                  <a:pt x="8789" y="15043"/>
                </a:cubicBezTo>
                <a:cubicBezTo>
                  <a:pt x="8863" y="15000"/>
                  <a:pt x="8929" y="14946"/>
                  <a:pt x="8984" y="14882"/>
                </a:cubicBezTo>
                <a:close/>
                <a:moveTo>
                  <a:pt x="12610" y="14923"/>
                </a:moveTo>
                <a:cubicBezTo>
                  <a:pt x="12649" y="14966"/>
                  <a:pt x="12693" y="15004"/>
                  <a:pt x="12741" y="15038"/>
                </a:cubicBezTo>
                <a:cubicBezTo>
                  <a:pt x="12693" y="15078"/>
                  <a:pt x="12650" y="15124"/>
                  <a:pt x="12614" y="15175"/>
                </a:cubicBezTo>
                <a:cubicBezTo>
                  <a:pt x="12579" y="15123"/>
                  <a:pt x="12537" y="15075"/>
                  <a:pt x="12490" y="15033"/>
                </a:cubicBezTo>
                <a:cubicBezTo>
                  <a:pt x="12534" y="15000"/>
                  <a:pt x="12574" y="14963"/>
                  <a:pt x="12610" y="14923"/>
                </a:cubicBezTo>
                <a:close/>
                <a:moveTo>
                  <a:pt x="10195" y="14925"/>
                </a:moveTo>
                <a:cubicBezTo>
                  <a:pt x="10229" y="14964"/>
                  <a:pt x="10267" y="14999"/>
                  <a:pt x="10308" y="15031"/>
                </a:cubicBezTo>
                <a:cubicBezTo>
                  <a:pt x="10264" y="15071"/>
                  <a:pt x="10223" y="15117"/>
                  <a:pt x="10189" y="15167"/>
                </a:cubicBezTo>
                <a:cubicBezTo>
                  <a:pt x="10154" y="15118"/>
                  <a:pt x="10114" y="15074"/>
                  <a:pt x="10069" y="15036"/>
                </a:cubicBezTo>
                <a:cubicBezTo>
                  <a:pt x="10115" y="15004"/>
                  <a:pt x="10157" y="14966"/>
                  <a:pt x="10195" y="14925"/>
                </a:cubicBezTo>
                <a:close/>
                <a:moveTo>
                  <a:pt x="11401" y="14937"/>
                </a:moveTo>
                <a:cubicBezTo>
                  <a:pt x="11433" y="14972"/>
                  <a:pt x="11469" y="15004"/>
                  <a:pt x="11507" y="15033"/>
                </a:cubicBezTo>
                <a:cubicBezTo>
                  <a:pt x="11468" y="15068"/>
                  <a:pt x="11434" y="15106"/>
                  <a:pt x="11403" y="15147"/>
                </a:cubicBezTo>
                <a:cubicBezTo>
                  <a:pt x="11372" y="15105"/>
                  <a:pt x="11337" y="15066"/>
                  <a:pt x="11298" y="15031"/>
                </a:cubicBezTo>
                <a:cubicBezTo>
                  <a:pt x="11335" y="15003"/>
                  <a:pt x="11369" y="14971"/>
                  <a:pt x="11401" y="14937"/>
                </a:cubicBezTo>
                <a:close/>
                <a:moveTo>
                  <a:pt x="15584" y="15054"/>
                </a:moveTo>
                <a:cubicBezTo>
                  <a:pt x="15292" y="15054"/>
                  <a:pt x="15054" y="15291"/>
                  <a:pt x="15054" y="15584"/>
                </a:cubicBezTo>
                <a:cubicBezTo>
                  <a:pt x="15054" y="15877"/>
                  <a:pt x="15292" y="16114"/>
                  <a:pt x="15584" y="16114"/>
                </a:cubicBezTo>
                <a:cubicBezTo>
                  <a:pt x="15877" y="16114"/>
                  <a:pt x="16115" y="15877"/>
                  <a:pt x="16115" y="15584"/>
                </a:cubicBezTo>
                <a:cubicBezTo>
                  <a:pt x="16115" y="15291"/>
                  <a:pt x="15877" y="15054"/>
                  <a:pt x="15584" y="15054"/>
                </a:cubicBezTo>
                <a:close/>
                <a:moveTo>
                  <a:pt x="6022" y="15163"/>
                </a:moveTo>
                <a:cubicBezTo>
                  <a:pt x="5789" y="15163"/>
                  <a:pt x="5601" y="15351"/>
                  <a:pt x="5601" y="15584"/>
                </a:cubicBezTo>
                <a:cubicBezTo>
                  <a:pt x="5601" y="15816"/>
                  <a:pt x="5789" y="16005"/>
                  <a:pt x="6022" y="16005"/>
                </a:cubicBezTo>
                <a:cubicBezTo>
                  <a:pt x="6255" y="16005"/>
                  <a:pt x="6443" y="15816"/>
                  <a:pt x="6443" y="15584"/>
                </a:cubicBezTo>
                <a:cubicBezTo>
                  <a:pt x="6443" y="15351"/>
                  <a:pt x="6255" y="15163"/>
                  <a:pt x="6022" y="15163"/>
                </a:cubicBezTo>
                <a:close/>
                <a:moveTo>
                  <a:pt x="16780" y="15189"/>
                </a:moveTo>
                <a:cubicBezTo>
                  <a:pt x="16562" y="15189"/>
                  <a:pt x="16385" y="15366"/>
                  <a:pt x="16385" y="15584"/>
                </a:cubicBezTo>
                <a:cubicBezTo>
                  <a:pt x="16385" y="15802"/>
                  <a:pt x="16562" y="15978"/>
                  <a:pt x="16780" y="15978"/>
                </a:cubicBezTo>
                <a:cubicBezTo>
                  <a:pt x="16997" y="15978"/>
                  <a:pt x="17174" y="15802"/>
                  <a:pt x="17174" y="15584"/>
                </a:cubicBezTo>
                <a:cubicBezTo>
                  <a:pt x="17174" y="15366"/>
                  <a:pt x="16997" y="15189"/>
                  <a:pt x="16780" y="15189"/>
                </a:cubicBezTo>
                <a:close/>
                <a:moveTo>
                  <a:pt x="4827" y="15319"/>
                </a:moveTo>
                <a:cubicBezTo>
                  <a:pt x="4680" y="15319"/>
                  <a:pt x="4562" y="15437"/>
                  <a:pt x="4562" y="15584"/>
                </a:cubicBezTo>
                <a:cubicBezTo>
                  <a:pt x="4562" y="15730"/>
                  <a:pt x="4680" y="15849"/>
                  <a:pt x="4827" y="15849"/>
                </a:cubicBezTo>
                <a:cubicBezTo>
                  <a:pt x="4973" y="15849"/>
                  <a:pt x="5092" y="15730"/>
                  <a:pt x="5092" y="15584"/>
                </a:cubicBezTo>
                <a:cubicBezTo>
                  <a:pt x="5092" y="15437"/>
                  <a:pt x="4973" y="15319"/>
                  <a:pt x="4827" y="15319"/>
                </a:cubicBezTo>
                <a:close/>
                <a:moveTo>
                  <a:pt x="17975" y="15342"/>
                </a:moveTo>
                <a:cubicBezTo>
                  <a:pt x="17841" y="15342"/>
                  <a:pt x="17733" y="15450"/>
                  <a:pt x="17733" y="15584"/>
                </a:cubicBezTo>
                <a:cubicBezTo>
                  <a:pt x="17733" y="15718"/>
                  <a:pt x="17841" y="15826"/>
                  <a:pt x="17975" y="15826"/>
                </a:cubicBezTo>
                <a:cubicBezTo>
                  <a:pt x="18109" y="15826"/>
                  <a:pt x="18217" y="15718"/>
                  <a:pt x="18217" y="15584"/>
                </a:cubicBezTo>
                <a:cubicBezTo>
                  <a:pt x="18217" y="15450"/>
                  <a:pt x="18109" y="15342"/>
                  <a:pt x="17975" y="15342"/>
                </a:cubicBezTo>
                <a:close/>
                <a:moveTo>
                  <a:pt x="3632" y="15438"/>
                </a:moveTo>
                <a:cubicBezTo>
                  <a:pt x="3551" y="15438"/>
                  <a:pt x="3486" y="15503"/>
                  <a:pt x="3486" y="15584"/>
                </a:cubicBezTo>
                <a:cubicBezTo>
                  <a:pt x="3486" y="15664"/>
                  <a:pt x="3551" y="15730"/>
                  <a:pt x="3632" y="15730"/>
                </a:cubicBezTo>
                <a:cubicBezTo>
                  <a:pt x="3712" y="15730"/>
                  <a:pt x="3778" y="15664"/>
                  <a:pt x="3778" y="15584"/>
                </a:cubicBezTo>
                <a:cubicBezTo>
                  <a:pt x="3778" y="15503"/>
                  <a:pt x="3712" y="15438"/>
                  <a:pt x="3632" y="15438"/>
                </a:cubicBezTo>
                <a:close/>
                <a:moveTo>
                  <a:pt x="19170" y="15458"/>
                </a:moveTo>
                <a:cubicBezTo>
                  <a:pt x="19101" y="15458"/>
                  <a:pt x="19044" y="15514"/>
                  <a:pt x="19044" y="15584"/>
                </a:cubicBezTo>
                <a:cubicBezTo>
                  <a:pt x="19044" y="15653"/>
                  <a:pt x="19101" y="15710"/>
                  <a:pt x="19170" y="15710"/>
                </a:cubicBezTo>
                <a:cubicBezTo>
                  <a:pt x="19240" y="15710"/>
                  <a:pt x="19296" y="15653"/>
                  <a:pt x="19296" y="15584"/>
                </a:cubicBezTo>
                <a:cubicBezTo>
                  <a:pt x="19296" y="15514"/>
                  <a:pt x="19240" y="15458"/>
                  <a:pt x="19170" y="15458"/>
                </a:cubicBezTo>
                <a:close/>
                <a:moveTo>
                  <a:pt x="2436" y="15527"/>
                </a:moveTo>
                <a:cubicBezTo>
                  <a:pt x="2405" y="15527"/>
                  <a:pt x="2380" y="15553"/>
                  <a:pt x="2380" y="15584"/>
                </a:cubicBezTo>
                <a:cubicBezTo>
                  <a:pt x="2380" y="15615"/>
                  <a:pt x="2405" y="15640"/>
                  <a:pt x="2436" y="15640"/>
                </a:cubicBezTo>
                <a:cubicBezTo>
                  <a:pt x="2467" y="15640"/>
                  <a:pt x="2493" y="15615"/>
                  <a:pt x="2493" y="15584"/>
                </a:cubicBezTo>
                <a:cubicBezTo>
                  <a:pt x="2493" y="15553"/>
                  <a:pt x="2467" y="15527"/>
                  <a:pt x="2436" y="15527"/>
                </a:cubicBezTo>
                <a:close/>
                <a:moveTo>
                  <a:pt x="20366" y="15538"/>
                </a:moveTo>
                <a:cubicBezTo>
                  <a:pt x="20340" y="15538"/>
                  <a:pt x="20319" y="15558"/>
                  <a:pt x="20319" y="15584"/>
                </a:cubicBezTo>
                <a:cubicBezTo>
                  <a:pt x="20319" y="15610"/>
                  <a:pt x="20340" y="15630"/>
                  <a:pt x="20366" y="15630"/>
                </a:cubicBezTo>
                <a:cubicBezTo>
                  <a:pt x="20391" y="15630"/>
                  <a:pt x="20412" y="15610"/>
                  <a:pt x="20412" y="15584"/>
                </a:cubicBezTo>
                <a:cubicBezTo>
                  <a:pt x="20412" y="15558"/>
                  <a:pt x="20391" y="15538"/>
                  <a:pt x="20366" y="15538"/>
                </a:cubicBezTo>
                <a:close/>
                <a:moveTo>
                  <a:pt x="46" y="15563"/>
                </a:moveTo>
                <a:cubicBezTo>
                  <a:pt x="35" y="15563"/>
                  <a:pt x="25" y="15572"/>
                  <a:pt x="25" y="15584"/>
                </a:cubicBezTo>
                <a:cubicBezTo>
                  <a:pt x="25" y="15596"/>
                  <a:pt x="35" y="15605"/>
                  <a:pt x="46" y="15605"/>
                </a:cubicBezTo>
                <a:cubicBezTo>
                  <a:pt x="58" y="15605"/>
                  <a:pt x="67" y="15596"/>
                  <a:pt x="67" y="15584"/>
                </a:cubicBezTo>
                <a:cubicBezTo>
                  <a:pt x="67" y="15572"/>
                  <a:pt x="58" y="15563"/>
                  <a:pt x="46" y="15563"/>
                </a:cubicBezTo>
                <a:close/>
                <a:moveTo>
                  <a:pt x="1241" y="15563"/>
                </a:moveTo>
                <a:cubicBezTo>
                  <a:pt x="1229" y="15563"/>
                  <a:pt x="1221" y="15572"/>
                  <a:pt x="1221" y="15584"/>
                </a:cubicBezTo>
                <a:cubicBezTo>
                  <a:pt x="1221" y="15596"/>
                  <a:pt x="1229" y="15605"/>
                  <a:pt x="1241" y="15605"/>
                </a:cubicBezTo>
                <a:cubicBezTo>
                  <a:pt x="1253" y="15605"/>
                  <a:pt x="1263" y="15596"/>
                  <a:pt x="1263" y="15584"/>
                </a:cubicBezTo>
                <a:cubicBezTo>
                  <a:pt x="1263" y="15572"/>
                  <a:pt x="1253" y="15563"/>
                  <a:pt x="1241" y="15563"/>
                </a:cubicBezTo>
                <a:close/>
                <a:moveTo>
                  <a:pt x="21560" y="15563"/>
                </a:moveTo>
                <a:cubicBezTo>
                  <a:pt x="21549" y="15563"/>
                  <a:pt x="21540" y="15572"/>
                  <a:pt x="21540" y="15584"/>
                </a:cubicBezTo>
                <a:cubicBezTo>
                  <a:pt x="21540" y="15596"/>
                  <a:pt x="21549" y="15605"/>
                  <a:pt x="21560" y="15605"/>
                </a:cubicBezTo>
                <a:cubicBezTo>
                  <a:pt x="21572" y="15605"/>
                  <a:pt x="21581" y="15596"/>
                  <a:pt x="21581" y="15584"/>
                </a:cubicBezTo>
                <a:cubicBezTo>
                  <a:pt x="21581" y="15572"/>
                  <a:pt x="21572" y="15563"/>
                  <a:pt x="21560" y="15563"/>
                </a:cubicBezTo>
                <a:close/>
                <a:moveTo>
                  <a:pt x="10189" y="16001"/>
                </a:moveTo>
                <a:cubicBezTo>
                  <a:pt x="10262" y="16108"/>
                  <a:pt x="10362" y="16194"/>
                  <a:pt x="10479" y="16251"/>
                </a:cubicBezTo>
                <a:cubicBezTo>
                  <a:pt x="10323" y="16347"/>
                  <a:pt x="10213" y="16510"/>
                  <a:pt x="10189" y="16701"/>
                </a:cubicBezTo>
                <a:cubicBezTo>
                  <a:pt x="10162" y="16503"/>
                  <a:pt x="10037" y="16336"/>
                  <a:pt x="9864" y="16252"/>
                </a:cubicBezTo>
                <a:cubicBezTo>
                  <a:pt x="9995" y="16201"/>
                  <a:pt x="10108" y="16114"/>
                  <a:pt x="10189" y="16001"/>
                </a:cubicBezTo>
                <a:close/>
                <a:moveTo>
                  <a:pt x="11403" y="16020"/>
                </a:moveTo>
                <a:cubicBezTo>
                  <a:pt x="11475" y="16118"/>
                  <a:pt x="11571" y="16198"/>
                  <a:pt x="11682" y="16251"/>
                </a:cubicBezTo>
                <a:cubicBezTo>
                  <a:pt x="11546" y="16333"/>
                  <a:pt x="11443" y="16466"/>
                  <a:pt x="11402" y="16623"/>
                </a:cubicBezTo>
                <a:cubicBezTo>
                  <a:pt x="11362" y="16466"/>
                  <a:pt x="11262" y="16334"/>
                  <a:pt x="11127" y="16251"/>
                </a:cubicBezTo>
                <a:cubicBezTo>
                  <a:pt x="11237" y="16198"/>
                  <a:pt x="11332" y="16118"/>
                  <a:pt x="11403" y="16020"/>
                </a:cubicBezTo>
                <a:close/>
                <a:moveTo>
                  <a:pt x="8413" y="16259"/>
                </a:moveTo>
                <a:cubicBezTo>
                  <a:pt x="8125" y="16259"/>
                  <a:pt x="7893" y="16492"/>
                  <a:pt x="7893" y="16779"/>
                </a:cubicBezTo>
                <a:cubicBezTo>
                  <a:pt x="7893" y="17066"/>
                  <a:pt x="8125" y="17299"/>
                  <a:pt x="8413" y="17299"/>
                </a:cubicBezTo>
                <a:cubicBezTo>
                  <a:pt x="8700" y="17299"/>
                  <a:pt x="8933" y="17066"/>
                  <a:pt x="8933" y="16779"/>
                </a:cubicBezTo>
                <a:cubicBezTo>
                  <a:pt x="8933" y="16492"/>
                  <a:pt x="8700" y="16259"/>
                  <a:pt x="8413" y="16259"/>
                </a:cubicBezTo>
                <a:close/>
                <a:moveTo>
                  <a:pt x="14389" y="16272"/>
                </a:moveTo>
                <a:cubicBezTo>
                  <a:pt x="14109" y="16272"/>
                  <a:pt x="13882" y="16499"/>
                  <a:pt x="13882" y="16779"/>
                </a:cubicBezTo>
                <a:cubicBezTo>
                  <a:pt x="13882" y="17059"/>
                  <a:pt x="14109" y="17286"/>
                  <a:pt x="14389" y="17286"/>
                </a:cubicBezTo>
                <a:cubicBezTo>
                  <a:pt x="14669" y="17286"/>
                  <a:pt x="14896" y="17059"/>
                  <a:pt x="14896" y="16779"/>
                </a:cubicBezTo>
                <a:cubicBezTo>
                  <a:pt x="14896" y="16499"/>
                  <a:pt x="14669" y="16272"/>
                  <a:pt x="14389" y="16272"/>
                </a:cubicBezTo>
                <a:close/>
                <a:moveTo>
                  <a:pt x="7217" y="16365"/>
                </a:moveTo>
                <a:cubicBezTo>
                  <a:pt x="6989" y="16365"/>
                  <a:pt x="6803" y="16550"/>
                  <a:pt x="6803" y="16779"/>
                </a:cubicBezTo>
                <a:cubicBezTo>
                  <a:pt x="6803" y="17008"/>
                  <a:pt x="6989" y="17194"/>
                  <a:pt x="7217" y="17194"/>
                </a:cubicBezTo>
                <a:cubicBezTo>
                  <a:pt x="7446" y="17194"/>
                  <a:pt x="7632" y="17008"/>
                  <a:pt x="7632" y="16779"/>
                </a:cubicBezTo>
                <a:cubicBezTo>
                  <a:pt x="7632" y="16550"/>
                  <a:pt x="7446" y="16365"/>
                  <a:pt x="7217" y="16365"/>
                </a:cubicBezTo>
                <a:close/>
                <a:moveTo>
                  <a:pt x="15584" y="16384"/>
                </a:moveTo>
                <a:cubicBezTo>
                  <a:pt x="15367" y="16384"/>
                  <a:pt x="15190" y="16561"/>
                  <a:pt x="15190" y="16779"/>
                </a:cubicBezTo>
                <a:cubicBezTo>
                  <a:pt x="15190" y="16997"/>
                  <a:pt x="15367" y="17173"/>
                  <a:pt x="15584" y="17173"/>
                </a:cubicBezTo>
                <a:cubicBezTo>
                  <a:pt x="15802" y="17173"/>
                  <a:pt x="15979" y="16997"/>
                  <a:pt x="15979" y="16779"/>
                </a:cubicBezTo>
                <a:cubicBezTo>
                  <a:pt x="15979" y="16561"/>
                  <a:pt x="15802" y="16384"/>
                  <a:pt x="15584" y="16384"/>
                </a:cubicBezTo>
                <a:close/>
                <a:moveTo>
                  <a:pt x="6022" y="16481"/>
                </a:moveTo>
                <a:cubicBezTo>
                  <a:pt x="5857" y="16481"/>
                  <a:pt x="5724" y="16614"/>
                  <a:pt x="5724" y="16779"/>
                </a:cubicBezTo>
                <a:cubicBezTo>
                  <a:pt x="5724" y="16944"/>
                  <a:pt x="5857" y="17078"/>
                  <a:pt x="6022" y="17078"/>
                </a:cubicBezTo>
                <a:cubicBezTo>
                  <a:pt x="6187" y="17078"/>
                  <a:pt x="6321" y="16944"/>
                  <a:pt x="6321" y="16779"/>
                </a:cubicBezTo>
                <a:cubicBezTo>
                  <a:pt x="6321" y="16614"/>
                  <a:pt x="6187" y="16481"/>
                  <a:pt x="6022" y="16481"/>
                </a:cubicBezTo>
                <a:close/>
                <a:moveTo>
                  <a:pt x="16780" y="16501"/>
                </a:moveTo>
                <a:cubicBezTo>
                  <a:pt x="16626" y="16501"/>
                  <a:pt x="16502" y="16625"/>
                  <a:pt x="16502" y="16779"/>
                </a:cubicBezTo>
                <a:cubicBezTo>
                  <a:pt x="16502" y="16933"/>
                  <a:pt x="16626" y="17057"/>
                  <a:pt x="16780" y="17057"/>
                </a:cubicBezTo>
                <a:cubicBezTo>
                  <a:pt x="16933" y="17057"/>
                  <a:pt x="17058" y="16933"/>
                  <a:pt x="17058" y="16779"/>
                </a:cubicBezTo>
                <a:cubicBezTo>
                  <a:pt x="17058" y="16625"/>
                  <a:pt x="16933" y="16501"/>
                  <a:pt x="16780" y="16501"/>
                </a:cubicBezTo>
                <a:close/>
                <a:moveTo>
                  <a:pt x="4827" y="16603"/>
                </a:moveTo>
                <a:cubicBezTo>
                  <a:pt x="4730" y="16603"/>
                  <a:pt x="4651" y="16682"/>
                  <a:pt x="4651" y="16779"/>
                </a:cubicBezTo>
                <a:cubicBezTo>
                  <a:pt x="4651" y="16876"/>
                  <a:pt x="4730" y="16954"/>
                  <a:pt x="4827" y="16954"/>
                </a:cubicBezTo>
                <a:cubicBezTo>
                  <a:pt x="4924" y="16954"/>
                  <a:pt x="5003" y="16876"/>
                  <a:pt x="5003" y="16779"/>
                </a:cubicBezTo>
                <a:cubicBezTo>
                  <a:pt x="5003" y="16682"/>
                  <a:pt x="4924" y="16603"/>
                  <a:pt x="4827" y="16603"/>
                </a:cubicBezTo>
                <a:close/>
                <a:moveTo>
                  <a:pt x="17975" y="16620"/>
                </a:moveTo>
                <a:cubicBezTo>
                  <a:pt x="17887" y="16620"/>
                  <a:pt x="17816" y="16691"/>
                  <a:pt x="17816" y="16779"/>
                </a:cubicBezTo>
                <a:cubicBezTo>
                  <a:pt x="17816" y="16867"/>
                  <a:pt x="17887" y="16938"/>
                  <a:pt x="17975" y="16938"/>
                </a:cubicBezTo>
                <a:cubicBezTo>
                  <a:pt x="18063" y="16938"/>
                  <a:pt x="18134" y="16867"/>
                  <a:pt x="18134" y="16779"/>
                </a:cubicBezTo>
                <a:cubicBezTo>
                  <a:pt x="18134" y="16691"/>
                  <a:pt x="18063" y="16620"/>
                  <a:pt x="17975" y="16620"/>
                </a:cubicBezTo>
                <a:close/>
                <a:moveTo>
                  <a:pt x="3632" y="16689"/>
                </a:moveTo>
                <a:cubicBezTo>
                  <a:pt x="3582" y="16689"/>
                  <a:pt x="3542" y="16730"/>
                  <a:pt x="3542" y="16779"/>
                </a:cubicBezTo>
                <a:cubicBezTo>
                  <a:pt x="3542" y="16829"/>
                  <a:pt x="3582" y="16868"/>
                  <a:pt x="3632" y="16868"/>
                </a:cubicBezTo>
                <a:cubicBezTo>
                  <a:pt x="3681" y="16868"/>
                  <a:pt x="3721" y="16828"/>
                  <a:pt x="3721" y="16779"/>
                </a:cubicBezTo>
                <a:cubicBezTo>
                  <a:pt x="3721" y="16730"/>
                  <a:pt x="3681" y="16689"/>
                  <a:pt x="3632" y="16689"/>
                </a:cubicBezTo>
                <a:close/>
                <a:moveTo>
                  <a:pt x="19170" y="16703"/>
                </a:moveTo>
                <a:cubicBezTo>
                  <a:pt x="19128" y="16703"/>
                  <a:pt x="19094" y="16737"/>
                  <a:pt x="19094" y="16779"/>
                </a:cubicBezTo>
                <a:cubicBezTo>
                  <a:pt x="19094" y="16821"/>
                  <a:pt x="19128" y="16855"/>
                  <a:pt x="19170" y="16855"/>
                </a:cubicBezTo>
                <a:cubicBezTo>
                  <a:pt x="19213" y="16855"/>
                  <a:pt x="19246" y="16821"/>
                  <a:pt x="19246" y="16779"/>
                </a:cubicBezTo>
                <a:cubicBezTo>
                  <a:pt x="19246" y="16737"/>
                  <a:pt x="19213" y="16703"/>
                  <a:pt x="19170" y="16703"/>
                </a:cubicBezTo>
                <a:close/>
                <a:moveTo>
                  <a:pt x="2436" y="16746"/>
                </a:moveTo>
                <a:cubicBezTo>
                  <a:pt x="2418" y="16746"/>
                  <a:pt x="2404" y="16761"/>
                  <a:pt x="2404" y="16779"/>
                </a:cubicBezTo>
                <a:cubicBezTo>
                  <a:pt x="2404" y="16797"/>
                  <a:pt x="2418" y="16812"/>
                  <a:pt x="2436" y="16812"/>
                </a:cubicBezTo>
                <a:cubicBezTo>
                  <a:pt x="2454" y="16812"/>
                  <a:pt x="2470" y="16797"/>
                  <a:pt x="2470" y="16779"/>
                </a:cubicBezTo>
                <a:cubicBezTo>
                  <a:pt x="2470" y="16761"/>
                  <a:pt x="2455" y="16746"/>
                  <a:pt x="2436" y="16746"/>
                </a:cubicBezTo>
                <a:close/>
                <a:moveTo>
                  <a:pt x="20366" y="16752"/>
                </a:moveTo>
                <a:cubicBezTo>
                  <a:pt x="20351" y="16752"/>
                  <a:pt x="20339" y="16764"/>
                  <a:pt x="20339" y="16779"/>
                </a:cubicBezTo>
                <a:cubicBezTo>
                  <a:pt x="20339" y="16794"/>
                  <a:pt x="20351" y="16805"/>
                  <a:pt x="20366" y="16805"/>
                </a:cubicBezTo>
                <a:cubicBezTo>
                  <a:pt x="20380" y="16805"/>
                  <a:pt x="20392" y="16794"/>
                  <a:pt x="20392" y="16779"/>
                </a:cubicBezTo>
                <a:cubicBezTo>
                  <a:pt x="20392" y="16764"/>
                  <a:pt x="20380" y="16752"/>
                  <a:pt x="20366" y="16752"/>
                </a:cubicBezTo>
                <a:close/>
                <a:moveTo>
                  <a:pt x="46" y="16758"/>
                </a:moveTo>
                <a:cubicBezTo>
                  <a:pt x="35" y="16758"/>
                  <a:pt x="25" y="16768"/>
                  <a:pt x="25" y="16779"/>
                </a:cubicBezTo>
                <a:cubicBezTo>
                  <a:pt x="25" y="16791"/>
                  <a:pt x="35" y="16800"/>
                  <a:pt x="46" y="16800"/>
                </a:cubicBezTo>
                <a:cubicBezTo>
                  <a:pt x="58" y="16800"/>
                  <a:pt x="67" y="16791"/>
                  <a:pt x="67" y="16779"/>
                </a:cubicBezTo>
                <a:cubicBezTo>
                  <a:pt x="67" y="16768"/>
                  <a:pt x="58" y="16758"/>
                  <a:pt x="46" y="16758"/>
                </a:cubicBezTo>
                <a:close/>
                <a:moveTo>
                  <a:pt x="1241" y="16758"/>
                </a:moveTo>
                <a:cubicBezTo>
                  <a:pt x="1229" y="16758"/>
                  <a:pt x="1221" y="16768"/>
                  <a:pt x="1221" y="16779"/>
                </a:cubicBezTo>
                <a:cubicBezTo>
                  <a:pt x="1221" y="16791"/>
                  <a:pt x="1230" y="16800"/>
                  <a:pt x="1241" y="16800"/>
                </a:cubicBezTo>
                <a:cubicBezTo>
                  <a:pt x="1253" y="16800"/>
                  <a:pt x="1263" y="16791"/>
                  <a:pt x="1263" y="16779"/>
                </a:cubicBezTo>
                <a:cubicBezTo>
                  <a:pt x="1263" y="16768"/>
                  <a:pt x="1253" y="16758"/>
                  <a:pt x="1241" y="16758"/>
                </a:cubicBezTo>
                <a:close/>
                <a:moveTo>
                  <a:pt x="21560" y="16758"/>
                </a:moveTo>
                <a:cubicBezTo>
                  <a:pt x="21549" y="16758"/>
                  <a:pt x="21539" y="16767"/>
                  <a:pt x="21539" y="16779"/>
                </a:cubicBezTo>
                <a:cubicBezTo>
                  <a:pt x="21539" y="16790"/>
                  <a:pt x="21549" y="16800"/>
                  <a:pt x="21560" y="16800"/>
                </a:cubicBezTo>
                <a:cubicBezTo>
                  <a:pt x="21572" y="16800"/>
                  <a:pt x="21581" y="16790"/>
                  <a:pt x="21581" y="16779"/>
                </a:cubicBezTo>
                <a:cubicBezTo>
                  <a:pt x="21581" y="16767"/>
                  <a:pt x="21572" y="16758"/>
                  <a:pt x="21560" y="16758"/>
                </a:cubicBezTo>
                <a:close/>
                <a:moveTo>
                  <a:pt x="10803" y="17540"/>
                </a:moveTo>
                <a:cubicBezTo>
                  <a:pt x="10564" y="17540"/>
                  <a:pt x="10369" y="17735"/>
                  <a:pt x="10369" y="17974"/>
                </a:cubicBezTo>
                <a:cubicBezTo>
                  <a:pt x="10369" y="18214"/>
                  <a:pt x="10563" y="18408"/>
                  <a:pt x="10803" y="18408"/>
                </a:cubicBezTo>
                <a:cubicBezTo>
                  <a:pt x="11043" y="18408"/>
                  <a:pt x="11238" y="18214"/>
                  <a:pt x="11238" y="17974"/>
                </a:cubicBezTo>
                <a:cubicBezTo>
                  <a:pt x="11238" y="17735"/>
                  <a:pt x="11043" y="17540"/>
                  <a:pt x="10803" y="17540"/>
                </a:cubicBezTo>
                <a:close/>
                <a:moveTo>
                  <a:pt x="11999" y="17540"/>
                </a:moveTo>
                <a:cubicBezTo>
                  <a:pt x="11759" y="17540"/>
                  <a:pt x="11565" y="17735"/>
                  <a:pt x="11565" y="17974"/>
                </a:cubicBezTo>
                <a:cubicBezTo>
                  <a:pt x="11565" y="18214"/>
                  <a:pt x="11759" y="18408"/>
                  <a:pt x="11999" y="18408"/>
                </a:cubicBezTo>
                <a:cubicBezTo>
                  <a:pt x="12238" y="18408"/>
                  <a:pt x="12433" y="18214"/>
                  <a:pt x="12433" y="17974"/>
                </a:cubicBezTo>
                <a:cubicBezTo>
                  <a:pt x="12433" y="17735"/>
                  <a:pt x="12238" y="17540"/>
                  <a:pt x="11999" y="17540"/>
                </a:cubicBezTo>
                <a:close/>
                <a:moveTo>
                  <a:pt x="9608" y="17570"/>
                </a:moveTo>
                <a:cubicBezTo>
                  <a:pt x="9385" y="17570"/>
                  <a:pt x="9204" y="17751"/>
                  <a:pt x="9204" y="17974"/>
                </a:cubicBezTo>
                <a:cubicBezTo>
                  <a:pt x="9204" y="18198"/>
                  <a:pt x="9385" y="18379"/>
                  <a:pt x="9608" y="18379"/>
                </a:cubicBezTo>
                <a:cubicBezTo>
                  <a:pt x="9831" y="18379"/>
                  <a:pt x="10012" y="18198"/>
                  <a:pt x="10012" y="17974"/>
                </a:cubicBezTo>
                <a:cubicBezTo>
                  <a:pt x="10012" y="17751"/>
                  <a:pt x="9831" y="17570"/>
                  <a:pt x="9608" y="17570"/>
                </a:cubicBezTo>
                <a:close/>
                <a:moveTo>
                  <a:pt x="13194" y="17580"/>
                </a:moveTo>
                <a:cubicBezTo>
                  <a:pt x="12976" y="17580"/>
                  <a:pt x="12800" y="17757"/>
                  <a:pt x="12800" y="17974"/>
                </a:cubicBezTo>
                <a:cubicBezTo>
                  <a:pt x="12800" y="18192"/>
                  <a:pt x="12976" y="18368"/>
                  <a:pt x="13194" y="18368"/>
                </a:cubicBezTo>
                <a:cubicBezTo>
                  <a:pt x="13412" y="18368"/>
                  <a:pt x="13588" y="18192"/>
                  <a:pt x="13588" y="17974"/>
                </a:cubicBezTo>
                <a:cubicBezTo>
                  <a:pt x="13588" y="17757"/>
                  <a:pt x="13412" y="17580"/>
                  <a:pt x="13194" y="17580"/>
                </a:cubicBezTo>
                <a:close/>
                <a:moveTo>
                  <a:pt x="8413" y="17630"/>
                </a:moveTo>
                <a:cubicBezTo>
                  <a:pt x="8222" y="17630"/>
                  <a:pt x="8068" y="17784"/>
                  <a:pt x="8068" y="17974"/>
                </a:cubicBezTo>
                <a:cubicBezTo>
                  <a:pt x="8068" y="18165"/>
                  <a:pt x="8222" y="18319"/>
                  <a:pt x="8413" y="18319"/>
                </a:cubicBezTo>
                <a:cubicBezTo>
                  <a:pt x="8603" y="18319"/>
                  <a:pt x="8758" y="18165"/>
                  <a:pt x="8758" y="17974"/>
                </a:cubicBezTo>
                <a:cubicBezTo>
                  <a:pt x="8758" y="17784"/>
                  <a:pt x="8603" y="17630"/>
                  <a:pt x="8413" y="17630"/>
                </a:cubicBezTo>
                <a:close/>
                <a:moveTo>
                  <a:pt x="14389" y="17643"/>
                </a:moveTo>
                <a:cubicBezTo>
                  <a:pt x="14206" y="17643"/>
                  <a:pt x="14057" y="17791"/>
                  <a:pt x="14057" y="17974"/>
                </a:cubicBezTo>
                <a:cubicBezTo>
                  <a:pt x="14057" y="18157"/>
                  <a:pt x="14206" y="18305"/>
                  <a:pt x="14389" y="18305"/>
                </a:cubicBezTo>
                <a:cubicBezTo>
                  <a:pt x="14572" y="18305"/>
                  <a:pt x="14720" y="18157"/>
                  <a:pt x="14720" y="17974"/>
                </a:cubicBezTo>
                <a:cubicBezTo>
                  <a:pt x="14720" y="17791"/>
                  <a:pt x="14572" y="17643"/>
                  <a:pt x="14389" y="17643"/>
                </a:cubicBezTo>
                <a:close/>
                <a:moveTo>
                  <a:pt x="7217" y="17716"/>
                </a:moveTo>
                <a:cubicBezTo>
                  <a:pt x="7075" y="17716"/>
                  <a:pt x="6959" y="17832"/>
                  <a:pt x="6959" y="17974"/>
                </a:cubicBezTo>
                <a:cubicBezTo>
                  <a:pt x="6959" y="18117"/>
                  <a:pt x="7075" y="18233"/>
                  <a:pt x="7217" y="18233"/>
                </a:cubicBezTo>
                <a:cubicBezTo>
                  <a:pt x="7360" y="18233"/>
                  <a:pt x="7476" y="18117"/>
                  <a:pt x="7476" y="17974"/>
                </a:cubicBezTo>
                <a:cubicBezTo>
                  <a:pt x="7476" y="17832"/>
                  <a:pt x="7360" y="17716"/>
                  <a:pt x="7217" y="17716"/>
                </a:cubicBezTo>
                <a:close/>
                <a:moveTo>
                  <a:pt x="15584" y="17732"/>
                </a:moveTo>
                <a:cubicBezTo>
                  <a:pt x="15451" y="17732"/>
                  <a:pt x="15342" y="17841"/>
                  <a:pt x="15342" y="17974"/>
                </a:cubicBezTo>
                <a:cubicBezTo>
                  <a:pt x="15342" y="18108"/>
                  <a:pt x="15451" y="18216"/>
                  <a:pt x="15584" y="18216"/>
                </a:cubicBezTo>
                <a:cubicBezTo>
                  <a:pt x="15718" y="18216"/>
                  <a:pt x="15826" y="18108"/>
                  <a:pt x="15826" y="17974"/>
                </a:cubicBezTo>
                <a:cubicBezTo>
                  <a:pt x="15826" y="17841"/>
                  <a:pt x="15718" y="17732"/>
                  <a:pt x="15584" y="17732"/>
                </a:cubicBezTo>
                <a:close/>
                <a:moveTo>
                  <a:pt x="6022" y="17802"/>
                </a:moveTo>
                <a:cubicBezTo>
                  <a:pt x="5927" y="17802"/>
                  <a:pt x="5850" y="17879"/>
                  <a:pt x="5850" y="17974"/>
                </a:cubicBezTo>
                <a:cubicBezTo>
                  <a:pt x="5850" y="18070"/>
                  <a:pt x="5927" y="18147"/>
                  <a:pt x="6022" y="18147"/>
                </a:cubicBezTo>
                <a:cubicBezTo>
                  <a:pt x="6117" y="18147"/>
                  <a:pt x="6195" y="18070"/>
                  <a:pt x="6195" y="17974"/>
                </a:cubicBezTo>
                <a:cubicBezTo>
                  <a:pt x="6195" y="17879"/>
                  <a:pt x="6117" y="17802"/>
                  <a:pt x="6022" y="17802"/>
                </a:cubicBezTo>
                <a:close/>
                <a:moveTo>
                  <a:pt x="16780" y="17815"/>
                </a:moveTo>
                <a:cubicBezTo>
                  <a:pt x="16692" y="17815"/>
                  <a:pt x="16620" y="17887"/>
                  <a:pt x="16620" y="17974"/>
                </a:cubicBezTo>
                <a:cubicBezTo>
                  <a:pt x="16620" y="18062"/>
                  <a:pt x="16692" y="18134"/>
                  <a:pt x="16780" y="18134"/>
                </a:cubicBezTo>
                <a:cubicBezTo>
                  <a:pt x="16868" y="18134"/>
                  <a:pt x="16938" y="18062"/>
                  <a:pt x="16938" y="17974"/>
                </a:cubicBezTo>
                <a:cubicBezTo>
                  <a:pt x="16938" y="17886"/>
                  <a:pt x="16868" y="17815"/>
                  <a:pt x="16780" y="17815"/>
                </a:cubicBezTo>
                <a:close/>
                <a:moveTo>
                  <a:pt x="4827" y="17882"/>
                </a:moveTo>
                <a:cubicBezTo>
                  <a:pt x="4775" y="17882"/>
                  <a:pt x="4734" y="17923"/>
                  <a:pt x="4734" y="17974"/>
                </a:cubicBezTo>
                <a:cubicBezTo>
                  <a:pt x="4734" y="18026"/>
                  <a:pt x="4775" y="18067"/>
                  <a:pt x="4827" y="18067"/>
                </a:cubicBezTo>
                <a:cubicBezTo>
                  <a:pt x="4878" y="18067"/>
                  <a:pt x="4920" y="18026"/>
                  <a:pt x="4920" y="17974"/>
                </a:cubicBezTo>
                <a:cubicBezTo>
                  <a:pt x="4920" y="17923"/>
                  <a:pt x="4878" y="17882"/>
                  <a:pt x="4827" y="17882"/>
                </a:cubicBezTo>
                <a:close/>
                <a:moveTo>
                  <a:pt x="17975" y="17891"/>
                </a:moveTo>
                <a:cubicBezTo>
                  <a:pt x="17929" y="17891"/>
                  <a:pt x="17892" y="17929"/>
                  <a:pt x="17892" y="17974"/>
                </a:cubicBezTo>
                <a:cubicBezTo>
                  <a:pt x="17892" y="18020"/>
                  <a:pt x="17929" y="18057"/>
                  <a:pt x="17975" y="18057"/>
                </a:cubicBezTo>
                <a:cubicBezTo>
                  <a:pt x="18021" y="18057"/>
                  <a:pt x="18058" y="18020"/>
                  <a:pt x="18058" y="17974"/>
                </a:cubicBezTo>
                <a:cubicBezTo>
                  <a:pt x="18058" y="17929"/>
                  <a:pt x="18021" y="17891"/>
                  <a:pt x="17975" y="17891"/>
                </a:cubicBezTo>
                <a:close/>
                <a:moveTo>
                  <a:pt x="3632" y="17931"/>
                </a:moveTo>
                <a:cubicBezTo>
                  <a:pt x="3608" y="17931"/>
                  <a:pt x="3589" y="17951"/>
                  <a:pt x="3589" y="17974"/>
                </a:cubicBezTo>
                <a:cubicBezTo>
                  <a:pt x="3589" y="17998"/>
                  <a:pt x="3608" y="18017"/>
                  <a:pt x="3632" y="18017"/>
                </a:cubicBezTo>
                <a:cubicBezTo>
                  <a:pt x="3655" y="18017"/>
                  <a:pt x="3675" y="17998"/>
                  <a:pt x="3675" y="17974"/>
                </a:cubicBezTo>
                <a:cubicBezTo>
                  <a:pt x="3675" y="17951"/>
                  <a:pt x="3655" y="17931"/>
                  <a:pt x="3632" y="17931"/>
                </a:cubicBezTo>
                <a:close/>
                <a:moveTo>
                  <a:pt x="19170" y="17938"/>
                </a:moveTo>
                <a:cubicBezTo>
                  <a:pt x="19150" y="17938"/>
                  <a:pt x="19133" y="17954"/>
                  <a:pt x="19133" y="17974"/>
                </a:cubicBezTo>
                <a:cubicBezTo>
                  <a:pt x="19133" y="17995"/>
                  <a:pt x="19150" y="18011"/>
                  <a:pt x="19170" y="18011"/>
                </a:cubicBezTo>
                <a:cubicBezTo>
                  <a:pt x="19190" y="18011"/>
                  <a:pt x="19207" y="17995"/>
                  <a:pt x="19207" y="17974"/>
                </a:cubicBezTo>
                <a:cubicBezTo>
                  <a:pt x="19207" y="17954"/>
                  <a:pt x="19190" y="17938"/>
                  <a:pt x="19170" y="17938"/>
                </a:cubicBezTo>
                <a:close/>
                <a:moveTo>
                  <a:pt x="46" y="17953"/>
                </a:moveTo>
                <a:cubicBezTo>
                  <a:pt x="35" y="17954"/>
                  <a:pt x="25" y="17963"/>
                  <a:pt x="25" y="17974"/>
                </a:cubicBezTo>
                <a:cubicBezTo>
                  <a:pt x="25" y="17986"/>
                  <a:pt x="35" y="17995"/>
                  <a:pt x="46" y="17995"/>
                </a:cubicBezTo>
                <a:cubicBezTo>
                  <a:pt x="58" y="17995"/>
                  <a:pt x="67" y="17986"/>
                  <a:pt x="67" y="17974"/>
                </a:cubicBezTo>
                <a:cubicBezTo>
                  <a:pt x="67" y="17962"/>
                  <a:pt x="58" y="17953"/>
                  <a:pt x="46" y="17953"/>
                </a:cubicBezTo>
                <a:close/>
                <a:moveTo>
                  <a:pt x="1241" y="17953"/>
                </a:moveTo>
                <a:cubicBezTo>
                  <a:pt x="1230" y="17954"/>
                  <a:pt x="1221" y="17963"/>
                  <a:pt x="1221" y="17974"/>
                </a:cubicBezTo>
                <a:cubicBezTo>
                  <a:pt x="1221" y="17986"/>
                  <a:pt x="1230" y="17995"/>
                  <a:pt x="1241" y="17995"/>
                </a:cubicBezTo>
                <a:cubicBezTo>
                  <a:pt x="1253" y="17995"/>
                  <a:pt x="1262" y="17986"/>
                  <a:pt x="1262" y="17974"/>
                </a:cubicBezTo>
                <a:cubicBezTo>
                  <a:pt x="1262" y="17962"/>
                  <a:pt x="1253" y="17953"/>
                  <a:pt x="1241" y="17953"/>
                </a:cubicBezTo>
                <a:close/>
                <a:moveTo>
                  <a:pt x="2436" y="17953"/>
                </a:moveTo>
                <a:cubicBezTo>
                  <a:pt x="2425" y="17953"/>
                  <a:pt x="2416" y="17963"/>
                  <a:pt x="2416" y="17974"/>
                </a:cubicBezTo>
                <a:cubicBezTo>
                  <a:pt x="2416" y="17986"/>
                  <a:pt x="2425" y="17995"/>
                  <a:pt x="2436" y="17995"/>
                </a:cubicBezTo>
                <a:cubicBezTo>
                  <a:pt x="2448" y="17995"/>
                  <a:pt x="2457" y="17986"/>
                  <a:pt x="2457" y="17974"/>
                </a:cubicBezTo>
                <a:cubicBezTo>
                  <a:pt x="2457" y="17963"/>
                  <a:pt x="2448" y="17953"/>
                  <a:pt x="2436" y="17953"/>
                </a:cubicBezTo>
                <a:close/>
                <a:moveTo>
                  <a:pt x="20366" y="17953"/>
                </a:moveTo>
                <a:cubicBezTo>
                  <a:pt x="20354" y="17953"/>
                  <a:pt x="20345" y="17963"/>
                  <a:pt x="20345" y="17974"/>
                </a:cubicBezTo>
                <a:cubicBezTo>
                  <a:pt x="20345" y="17986"/>
                  <a:pt x="20354" y="17995"/>
                  <a:pt x="20366" y="17995"/>
                </a:cubicBezTo>
                <a:cubicBezTo>
                  <a:pt x="20377" y="17995"/>
                  <a:pt x="20386" y="17986"/>
                  <a:pt x="20386" y="17974"/>
                </a:cubicBezTo>
                <a:cubicBezTo>
                  <a:pt x="20386" y="17963"/>
                  <a:pt x="20377" y="17953"/>
                  <a:pt x="20366" y="17953"/>
                </a:cubicBezTo>
                <a:close/>
                <a:moveTo>
                  <a:pt x="21559" y="17953"/>
                </a:moveTo>
                <a:cubicBezTo>
                  <a:pt x="21548" y="17954"/>
                  <a:pt x="21540" y="17963"/>
                  <a:pt x="21540" y="17974"/>
                </a:cubicBezTo>
                <a:cubicBezTo>
                  <a:pt x="21540" y="17986"/>
                  <a:pt x="21547" y="17995"/>
                  <a:pt x="21559" y="17995"/>
                </a:cubicBezTo>
                <a:cubicBezTo>
                  <a:pt x="21571" y="17995"/>
                  <a:pt x="21581" y="17986"/>
                  <a:pt x="21581" y="17974"/>
                </a:cubicBezTo>
                <a:cubicBezTo>
                  <a:pt x="21581" y="17962"/>
                  <a:pt x="21571" y="17953"/>
                  <a:pt x="21559" y="17953"/>
                </a:cubicBezTo>
                <a:close/>
                <a:moveTo>
                  <a:pt x="10803" y="18911"/>
                </a:moveTo>
                <a:cubicBezTo>
                  <a:pt x="10660" y="18911"/>
                  <a:pt x="10545" y="19027"/>
                  <a:pt x="10545" y="19170"/>
                </a:cubicBezTo>
                <a:cubicBezTo>
                  <a:pt x="10545" y="19312"/>
                  <a:pt x="10660" y="19428"/>
                  <a:pt x="10803" y="19428"/>
                </a:cubicBezTo>
                <a:cubicBezTo>
                  <a:pt x="10946" y="19428"/>
                  <a:pt x="11062" y="19312"/>
                  <a:pt x="11062" y="19170"/>
                </a:cubicBezTo>
                <a:cubicBezTo>
                  <a:pt x="11062" y="19027"/>
                  <a:pt x="10946" y="18911"/>
                  <a:pt x="10803" y="18911"/>
                </a:cubicBezTo>
                <a:close/>
                <a:moveTo>
                  <a:pt x="11999" y="18911"/>
                </a:moveTo>
                <a:cubicBezTo>
                  <a:pt x="11856" y="18911"/>
                  <a:pt x="11740" y="19027"/>
                  <a:pt x="11740" y="19170"/>
                </a:cubicBezTo>
                <a:cubicBezTo>
                  <a:pt x="11740" y="19312"/>
                  <a:pt x="11856" y="19428"/>
                  <a:pt x="11999" y="19428"/>
                </a:cubicBezTo>
                <a:cubicBezTo>
                  <a:pt x="12141" y="19428"/>
                  <a:pt x="12257" y="19312"/>
                  <a:pt x="12257" y="19170"/>
                </a:cubicBezTo>
                <a:cubicBezTo>
                  <a:pt x="12257" y="19027"/>
                  <a:pt x="12141" y="18911"/>
                  <a:pt x="11999" y="18911"/>
                </a:cubicBezTo>
                <a:close/>
                <a:moveTo>
                  <a:pt x="9608" y="18934"/>
                </a:moveTo>
                <a:cubicBezTo>
                  <a:pt x="9478" y="18934"/>
                  <a:pt x="9373" y="19040"/>
                  <a:pt x="9373" y="19170"/>
                </a:cubicBezTo>
                <a:cubicBezTo>
                  <a:pt x="9373" y="19300"/>
                  <a:pt x="9478" y="19405"/>
                  <a:pt x="9608" y="19405"/>
                </a:cubicBezTo>
                <a:cubicBezTo>
                  <a:pt x="9738" y="19405"/>
                  <a:pt x="9843" y="19300"/>
                  <a:pt x="9843" y="19170"/>
                </a:cubicBezTo>
                <a:cubicBezTo>
                  <a:pt x="9843" y="19040"/>
                  <a:pt x="9738" y="18934"/>
                  <a:pt x="9608" y="18934"/>
                </a:cubicBezTo>
                <a:close/>
                <a:moveTo>
                  <a:pt x="13194" y="18941"/>
                </a:moveTo>
                <a:cubicBezTo>
                  <a:pt x="13068" y="18941"/>
                  <a:pt x="12965" y="19043"/>
                  <a:pt x="12965" y="19170"/>
                </a:cubicBezTo>
                <a:cubicBezTo>
                  <a:pt x="12965" y="19296"/>
                  <a:pt x="13068" y="19398"/>
                  <a:pt x="13194" y="19398"/>
                </a:cubicBezTo>
                <a:cubicBezTo>
                  <a:pt x="13320" y="19398"/>
                  <a:pt x="13423" y="19296"/>
                  <a:pt x="13423" y="19170"/>
                </a:cubicBezTo>
                <a:cubicBezTo>
                  <a:pt x="13423" y="19043"/>
                  <a:pt x="13320" y="18941"/>
                  <a:pt x="13194" y="18941"/>
                </a:cubicBezTo>
                <a:close/>
                <a:moveTo>
                  <a:pt x="8413" y="18977"/>
                </a:moveTo>
                <a:cubicBezTo>
                  <a:pt x="8306" y="18977"/>
                  <a:pt x="8221" y="19063"/>
                  <a:pt x="8221" y="19170"/>
                </a:cubicBezTo>
                <a:cubicBezTo>
                  <a:pt x="8221" y="19276"/>
                  <a:pt x="8306" y="19362"/>
                  <a:pt x="8413" y="19362"/>
                </a:cubicBezTo>
                <a:cubicBezTo>
                  <a:pt x="8519" y="19362"/>
                  <a:pt x="8605" y="19276"/>
                  <a:pt x="8605" y="19170"/>
                </a:cubicBezTo>
                <a:cubicBezTo>
                  <a:pt x="8605" y="19063"/>
                  <a:pt x="8519" y="18977"/>
                  <a:pt x="8413" y="18977"/>
                </a:cubicBezTo>
                <a:close/>
                <a:moveTo>
                  <a:pt x="14389" y="18987"/>
                </a:moveTo>
                <a:cubicBezTo>
                  <a:pt x="14289" y="18987"/>
                  <a:pt x="14207" y="19069"/>
                  <a:pt x="14207" y="19170"/>
                </a:cubicBezTo>
                <a:cubicBezTo>
                  <a:pt x="14207" y="19270"/>
                  <a:pt x="14288" y="19351"/>
                  <a:pt x="14389" y="19351"/>
                </a:cubicBezTo>
                <a:cubicBezTo>
                  <a:pt x="14490" y="19351"/>
                  <a:pt x="14572" y="19270"/>
                  <a:pt x="14572" y="19170"/>
                </a:cubicBezTo>
                <a:cubicBezTo>
                  <a:pt x="14572" y="19069"/>
                  <a:pt x="14490" y="18987"/>
                  <a:pt x="14389" y="18987"/>
                </a:cubicBezTo>
                <a:close/>
                <a:moveTo>
                  <a:pt x="7217" y="19033"/>
                </a:moveTo>
                <a:cubicBezTo>
                  <a:pt x="7142" y="19033"/>
                  <a:pt x="7082" y="19095"/>
                  <a:pt x="7082" y="19170"/>
                </a:cubicBezTo>
                <a:cubicBezTo>
                  <a:pt x="7082" y="19245"/>
                  <a:pt x="7142" y="19305"/>
                  <a:pt x="7217" y="19305"/>
                </a:cubicBezTo>
                <a:cubicBezTo>
                  <a:pt x="7292" y="19305"/>
                  <a:pt x="7354" y="19245"/>
                  <a:pt x="7354" y="19170"/>
                </a:cubicBezTo>
                <a:cubicBezTo>
                  <a:pt x="7354" y="19095"/>
                  <a:pt x="7292" y="19033"/>
                  <a:pt x="7217" y="19033"/>
                </a:cubicBezTo>
                <a:close/>
                <a:moveTo>
                  <a:pt x="15584" y="19044"/>
                </a:moveTo>
                <a:cubicBezTo>
                  <a:pt x="15515" y="19044"/>
                  <a:pt x="15458" y="19100"/>
                  <a:pt x="15458" y="19170"/>
                </a:cubicBezTo>
                <a:cubicBezTo>
                  <a:pt x="15458" y="19239"/>
                  <a:pt x="15515" y="19296"/>
                  <a:pt x="15584" y="19296"/>
                </a:cubicBezTo>
                <a:cubicBezTo>
                  <a:pt x="15654" y="19296"/>
                  <a:pt x="15710" y="19239"/>
                  <a:pt x="15710" y="19170"/>
                </a:cubicBezTo>
                <a:cubicBezTo>
                  <a:pt x="15710" y="19100"/>
                  <a:pt x="15654" y="19044"/>
                  <a:pt x="15584" y="19044"/>
                </a:cubicBezTo>
                <a:close/>
                <a:moveTo>
                  <a:pt x="6022" y="19083"/>
                </a:moveTo>
                <a:cubicBezTo>
                  <a:pt x="5975" y="19083"/>
                  <a:pt x="5937" y="19122"/>
                  <a:pt x="5937" y="19170"/>
                </a:cubicBezTo>
                <a:cubicBezTo>
                  <a:pt x="5937" y="19217"/>
                  <a:pt x="5975" y="19256"/>
                  <a:pt x="6022" y="19256"/>
                </a:cubicBezTo>
                <a:cubicBezTo>
                  <a:pt x="6070" y="19256"/>
                  <a:pt x="6108" y="19217"/>
                  <a:pt x="6108" y="19170"/>
                </a:cubicBezTo>
                <a:cubicBezTo>
                  <a:pt x="6108" y="19122"/>
                  <a:pt x="6070" y="19083"/>
                  <a:pt x="6022" y="19083"/>
                </a:cubicBezTo>
                <a:close/>
                <a:moveTo>
                  <a:pt x="16780" y="19094"/>
                </a:moveTo>
                <a:cubicBezTo>
                  <a:pt x="16738" y="19094"/>
                  <a:pt x="16703" y="19127"/>
                  <a:pt x="16703" y="19170"/>
                </a:cubicBezTo>
                <a:cubicBezTo>
                  <a:pt x="16703" y="19212"/>
                  <a:pt x="16738" y="19246"/>
                  <a:pt x="16780" y="19246"/>
                </a:cubicBezTo>
                <a:cubicBezTo>
                  <a:pt x="16822" y="19246"/>
                  <a:pt x="16856" y="19212"/>
                  <a:pt x="16856" y="19170"/>
                </a:cubicBezTo>
                <a:cubicBezTo>
                  <a:pt x="16856" y="19127"/>
                  <a:pt x="16822" y="19094"/>
                  <a:pt x="16780" y="19094"/>
                </a:cubicBezTo>
                <a:close/>
                <a:moveTo>
                  <a:pt x="4827" y="19126"/>
                </a:moveTo>
                <a:cubicBezTo>
                  <a:pt x="4803" y="19126"/>
                  <a:pt x="4784" y="19146"/>
                  <a:pt x="4784" y="19170"/>
                </a:cubicBezTo>
                <a:cubicBezTo>
                  <a:pt x="4784" y="19193"/>
                  <a:pt x="4803" y="19212"/>
                  <a:pt x="4827" y="19212"/>
                </a:cubicBezTo>
                <a:cubicBezTo>
                  <a:pt x="4850" y="19212"/>
                  <a:pt x="4870" y="19193"/>
                  <a:pt x="4870" y="19170"/>
                </a:cubicBezTo>
                <a:cubicBezTo>
                  <a:pt x="4870" y="19146"/>
                  <a:pt x="4851" y="19126"/>
                  <a:pt x="4827" y="19126"/>
                </a:cubicBezTo>
                <a:close/>
                <a:moveTo>
                  <a:pt x="17975" y="19133"/>
                </a:moveTo>
                <a:cubicBezTo>
                  <a:pt x="17955" y="19133"/>
                  <a:pt x="17938" y="19149"/>
                  <a:pt x="17938" y="19170"/>
                </a:cubicBezTo>
                <a:cubicBezTo>
                  <a:pt x="17938" y="19190"/>
                  <a:pt x="17955" y="19206"/>
                  <a:pt x="17975" y="19206"/>
                </a:cubicBezTo>
                <a:cubicBezTo>
                  <a:pt x="17995" y="19206"/>
                  <a:pt x="18011" y="19190"/>
                  <a:pt x="18011" y="19170"/>
                </a:cubicBezTo>
                <a:cubicBezTo>
                  <a:pt x="18011" y="19149"/>
                  <a:pt x="17995" y="19133"/>
                  <a:pt x="17975" y="19133"/>
                </a:cubicBezTo>
                <a:close/>
                <a:moveTo>
                  <a:pt x="2436" y="19149"/>
                </a:moveTo>
                <a:cubicBezTo>
                  <a:pt x="2424" y="19149"/>
                  <a:pt x="2416" y="19157"/>
                  <a:pt x="2416" y="19170"/>
                </a:cubicBezTo>
                <a:cubicBezTo>
                  <a:pt x="2416" y="19181"/>
                  <a:pt x="2424" y="19191"/>
                  <a:pt x="2436" y="19191"/>
                </a:cubicBezTo>
                <a:cubicBezTo>
                  <a:pt x="2448" y="19191"/>
                  <a:pt x="2457" y="19181"/>
                  <a:pt x="2457" y="19170"/>
                </a:cubicBezTo>
                <a:cubicBezTo>
                  <a:pt x="2457" y="19158"/>
                  <a:pt x="2448" y="19149"/>
                  <a:pt x="2436" y="19149"/>
                </a:cubicBezTo>
                <a:close/>
                <a:moveTo>
                  <a:pt x="3632" y="19149"/>
                </a:moveTo>
                <a:cubicBezTo>
                  <a:pt x="3620" y="19149"/>
                  <a:pt x="3611" y="19158"/>
                  <a:pt x="3611" y="19170"/>
                </a:cubicBezTo>
                <a:cubicBezTo>
                  <a:pt x="3611" y="19181"/>
                  <a:pt x="3620" y="19191"/>
                  <a:pt x="3632" y="19191"/>
                </a:cubicBezTo>
                <a:cubicBezTo>
                  <a:pt x="3643" y="19191"/>
                  <a:pt x="3653" y="19181"/>
                  <a:pt x="3653" y="19170"/>
                </a:cubicBezTo>
                <a:cubicBezTo>
                  <a:pt x="3653" y="19158"/>
                  <a:pt x="3643" y="19149"/>
                  <a:pt x="3632" y="19149"/>
                </a:cubicBezTo>
                <a:close/>
                <a:moveTo>
                  <a:pt x="19170" y="19149"/>
                </a:moveTo>
                <a:cubicBezTo>
                  <a:pt x="19159" y="19149"/>
                  <a:pt x="19149" y="19158"/>
                  <a:pt x="19149" y="19170"/>
                </a:cubicBezTo>
                <a:cubicBezTo>
                  <a:pt x="19149" y="19181"/>
                  <a:pt x="19159" y="19191"/>
                  <a:pt x="19170" y="19191"/>
                </a:cubicBezTo>
                <a:cubicBezTo>
                  <a:pt x="19182" y="19191"/>
                  <a:pt x="19191" y="19181"/>
                  <a:pt x="19191" y="19170"/>
                </a:cubicBezTo>
                <a:cubicBezTo>
                  <a:pt x="19191" y="19158"/>
                  <a:pt x="19182" y="19149"/>
                  <a:pt x="19170" y="19149"/>
                </a:cubicBezTo>
                <a:close/>
                <a:moveTo>
                  <a:pt x="20366" y="19149"/>
                </a:moveTo>
                <a:cubicBezTo>
                  <a:pt x="20354" y="19149"/>
                  <a:pt x="20345" y="19157"/>
                  <a:pt x="20345" y="19170"/>
                </a:cubicBezTo>
                <a:cubicBezTo>
                  <a:pt x="20345" y="19181"/>
                  <a:pt x="20354" y="19191"/>
                  <a:pt x="20366" y="19191"/>
                </a:cubicBezTo>
                <a:cubicBezTo>
                  <a:pt x="20377" y="19191"/>
                  <a:pt x="20386" y="19181"/>
                  <a:pt x="20386" y="19170"/>
                </a:cubicBezTo>
                <a:cubicBezTo>
                  <a:pt x="20386" y="19158"/>
                  <a:pt x="20377" y="19149"/>
                  <a:pt x="20366" y="19149"/>
                </a:cubicBezTo>
                <a:close/>
                <a:moveTo>
                  <a:pt x="10803" y="20252"/>
                </a:moveTo>
                <a:cubicBezTo>
                  <a:pt x="10741" y="20252"/>
                  <a:pt x="10691" y="20303"/>
                  <a:pt x="10691" y="20365"/>
                </a:cubicBezTo>
                <a:cubicBezTo>
                  <a:pt x="10691" y="20427"/>
                  <a:pt x="10741" y="20477"/>
                  <a:pt x="10803" y="20477"/>
                </a:cubicBezTo>
                <a:cubicBezTo>
                  <a:pt x="10866" y="20477"/>
                  <a:pt x="10916" y="20427"/>
                  <a:pt x="10916" y="20365"/>
                </a:cubicBezTo>
                <a:cubicBezTo>
                  <a:pt x="10916" y="20303"/>
                  <a:pt x="10866" y="20252"/>
                  <a:pt x="10803" y="20252"/>
                </a:cubicBezTo>
                <a:close/>
                <a:moveTo>
                  <a:pt x="11999" y="20252"/>
                </a:moveTo>
                <a:cubicBezTo>
                  <a:pt x="11936" y="20252"/>
                  <a:pt x="11886" y="20303"/>
                  <a:pt x="11886" y="20365"/>
                </a:cubicBezTo>
                <a:cubicBezTo>
                  <a:pt x="11886" y="20427"/>
                  <a:pt x="11936" y="20477"/>
                  <a:pt x="11999" y="20477"/>
                </a:cubicBezTo>
                <a:cubicBezTo>
                  <a:pt x="12061" y="20477"/>
                  <a:pt x="12112" y="20427"/>
                  <a:pt x="12112" y="20365"/>
                </a:cubicBezTo>
                <a:cubicBezTo>
                  <a:pt x="12112" y="20303"/>
                  <a:pt x="12061" y="20252"/>
                  <a:pt x="11999" y="20252"/>
                </a:cubicBezTo>
                <a:close/>
                <a:moveTo>
                  <a:pt x="9608" y="20265"/>
                </a:moveTo>
                <a:cubicBezTo>
                  <a:pt x="9553" y="20265"/>
                  <a:pt x="9509" y="20310"/>
                  <a:pt x="9509" y="20365"/>
                </a:cubicBezTo>
                <a:cubicBezTo>
                  <a:pt x="9509" y="20420"/>
                  <a:pt x="9553" y="20464"/>
                  <a:pt x="9608" y="20464"/>
                </a:cubicBezTo>
                <a:cubicBezTo>
                  <a:pt x="9663" y="20464"/>
                  <a:pt x="9707" y="20420"/>
                  <a:pt x="9707" y="20365"/>
                </a:cubicBezTo>
                <a:cubicBezTo>
                  <a:pt x="9707" y="20310"/>
                  <a:pt x="9663" y="20265"/>
                  <a:pt x="9608" y="20265"/>
                </a:cubicBezTo>
                <a:close/>
                <a:moveTo>
                  <a:pt x="13194" y="20269"/>
                </a:moveTo>
                <a:cubicBezTo>
                  <a:pt x="13141" y="20269"/>
                  <a:pt x="13097" y="20312"/>
                  <a:pt x="13097" y="20365"/>
                </a:cubicBezTo>
                <a:cubicBezTo>
                  <a:pt x="13097" y="20418"/>
                  <a:pt x="13141" y="20461"/>
                  <a:pt x="13194" y="20461"/>
                </a:cubicBezTo>
                <a:cubicBezTo>
                  <a:pt x="13247" y="20461"/>
                  <a:pt x="13290" y="20418"/>
                  <a:pt x="13290" y="20365"/>
                </a:cubicBezTo>
                <a:cubicBezTo>
                  <a:pt x="13290" y="20312"/>
                  <a:pt x="13247" y="20269"/>
                  <a:pt x="13194" y="20269"/>
                </a:cubicBezTo>
                <a:close/>
                <a:moveTo>
                  <a:pt x="8413" y="20285"/>
                </a:moveTo>
                <a:cubicBezTo>
                  <a:pt x="8369" y="20285"/>
                  <a:pt x="8333" y="20321"/>
                  <a:pt x="8333" y="20365"/>
                </a:cubicBezTo>
                <a:cubicBezTo>
                  <a:pt x="8333" y="20409"/>
                  <a:pt x="8369" y="20444"/>
                  <a:pt x="8413" y="20444"/>
                </a:cubicBezTo>
                <a:cubicBezTo>
                  <a:pt x="8457" y="20444"/>
                  <a:pt x="8492" y="20409"/>
                  <a:pt x="8492" y="20365"/>
                </a:cubicBezTo>
                <a:cubicBezTo>
                  <a:pt x="8492" y="20321"/>
                  <a:pt x="8457" y="20285"/>
                  <a:pt x="8413" y="20285"/>
                </a:cubicBezTo>
                <a:close/>
                <a:moveTo>
                  <a:pt x="14389" y="20292"/>
                </a:moveTo>
                <a:cubicBezTo>
                  <a:pt x="14349" y="20292"/>
                  <a:pt x="14316" y="20325"/>
                  <a:pt x="14316" y="20365"/>
                </a:cubicBezTo>
                <a:cubicBezTo>
                  <a:pt x="14316" y="20405"/>
                  <a:pt x="14349" y="20437"/>
                  <a:pt x="14389" y="20437"/>
                </a:cubicBezTo>
                <a:cubicBezTo>
                  <a:pt x="14429" y="20437"/>
                  <a:pt x="14462" y="20405"/>
                  <a:pt x="14462" y="20365"/>
                </a:cubicBezTo>
                <a:cubicBezTo>
                  <a:pt x="14462" y="20325"/>
                  <a:pt x="14429" y="20292"/>
                  <a:pt x="14389" y="20292"/>
                </a:cubicBezTo>
                <a:close/>
                <a:moveTo>
                  <a:pt x="7217" y="20311"/>
                </a:moveTo>
                <a:cubicBezTo>
                  <a:pt x="7188" y="20311"/>
                  <a:pt x="7165" y="20336"/>
                  <a:pt x="7165" y="20365"/>
                </a:cubicBezTo>
                <a:cubicBezTo>
                  <a:pt x="7165" y="20394"/>
                  <a:pt x="7188" y="20418"/>
                  <a:pt x="7217" y="20418"/>
                </a:cubicBezTo>
                <a:cubicBezTo>
                  <a:pt x="7247" y="20418"/>
                  <a:pt x="7270" y="20394"/>
                  <a:pt x="7270" y="20365"/>
                </a:cubicBezTo>
                <a:cubicBezTo>
                  <a:pt x="7270" y="20336"/>
                  <a:pt x="7247" y="20311"/>
                  <a:pt x="7217" y="20311"/>
                </a:cubicBezTo>
                <a:close/>
                <a:moveTo>
                  <a:pt x="15584" y="20319"/>
                </a:moveTo>
                <a:cubicBezTo>
                  <a:pt x="15559" y="20319"/>
                  <a:pt x="15538" y="20339"/>
                  <a:pt x="15538" y="20365"/>
                </a:cubicBezTo>
                <a:cubicBezTo>
                  <a:pt x="15538" y="20391"/>
                  <a:pt x="15559" y="20411"/>
                  <a:pt x="15584" y="20411"/>
                </a:cubicBezTo>
                <a:cubicBezTo>
                  <a:pt x="15610" y="20411"/>
                  <a:pt x="15631" y="20391"/>
                  <a:pt x="15631" y="20365"/>
                </a:cubicBezTo>
                <a:cubicBezTo>
                  <a:pt x="15631" y="20339"/>
                  <a:pt x="15610" y="20319"/>
                  <a:pt x="15584" y="20319"/>
                </a:cubicBezTo>
                <a:close/>
                <a:moveTo>
                  <a:pt x="6022" y="20335"/>
                </a:moveTo>
                <a:cubicBezTo>
                  <a:pt x="6006" y="20335"/>
                  <a:pt x="5992" y="20348"/>
                  <a:pt x="5992" y="20365"/>
                </a:cubicBezTo>
                <a:cubicBezTo>
                  <a:pt x="5992" y="20381"/>
                  <a:pt x="6006" y="20395"/>
                  <a:pt x="6022" y="20395"/>
                </a:cubicBezTo>
                <a:cubicBezTo>
                  <a:pt x="6039" y="20395"/>
                  <a:pt x="6053" y="20381"/>
                  <a:pt x="6053" y="20365"/>
                </a:cubicBezTo>
                <a:cubicBezTo>
                  <a:pt x="6053" y="20348"/>
                  <a:pt x="6039" y="20335"/>
                  <a:pt x="6022" y="20335"/>
                </a:cubicBezTo>
                <a:close/>
                <a:moveTo>
                  <a:pt x="16780" y="20338"/>
                </a:moveTo>
                <a:cubicBezTo>
                  <a:pt x="16765" y="20338"/>
                  <a:pt x="16753" y="20350"/>
                  <a:pt x="16753" y="20365"/>
                </a:cubicBezTo>
                <a:cubicBezTo>
                  <a:pt x="16753" y="20380"/>
                  <a:pt x="16765" y="20391"/>
                  <a:pt x="16780" y="20391"/>
                </a:cubicBezTo>
                <a:cubicBezTo>
                  <a:pt x="16794" y="20391"/>
                  <a:pt x="16806" y="20380"/>
                  <a:pt x="16806" y="20365"/>
                </a:cubicBezTo>
                <a:cubicBezTo>
                  <a:pt x="16806" y="20350"/>
                  <a:pt x="16794" y="20338"/>
                  <a:pt x="16780" y="20338"/>
                </a:cubicBezTo>
                <a:close/>
                <a:moveTo>
                  <a:pt x="3632" y="20344"/>
                </a:moveTo>
                <a:cubicBezTo>
                  <a:pt x="3620" y="20344"/>
                  <a:pt x="3611" y="20352"/>
                  <a:pt x="3611" y="20364"/>
                </a:cubicBezTo>
                <a:cubicBezTo>
                  <a:pt x="3611" y="20375"/>
                  <a:pt x="3620" y="20386"/>
                  <a:pt x="3632" y="20386"/>
                </a:cubicBezTo>
                <a:cubicBezTo>
                  <a:pt x="3644" y="20386"/>
                  <a:pt x="3653" y="20376"/>
                  <a:pt x="3653" y="20364"/>
                </a:cubicBezTo>
                <a:cubicBezTo>
                  <a:pt x="3653" y="20352"/>
                  <a:pt x="3644" y="20344"/>
                  <a:pt x="3632" y="20344"/>
                </a:cubicBezTo>
                <a:close/>
                <a:moveTo>
                  <a:pt x="4828" y="20344"/>
                </a:moveTo>
                <a:cubicBezTo>
                  <a:pt x="4816" y="20344"/>
                  <a:pt x="4806" y="20353"/>
                  <a:pt x="4806" y="20365"/>
                </a:cubicBezTo>
                <a:cubicBezTo>
                  <a:pt x="4806" y="20377"/>
                  <a:pt x="4816" y="20386"/>
                  <a:pt x="4828" y="20386"/>
                </a:cubicBezTo>
                <a:cubicBezTo>
                  <a:pt x="4839" y="20386"/>
                  <a:pt x="4848" y="20377"/>
                  <a:pt x="4848" y="20365"/>
                </a:cubicBezTo>
                <a:cubicBezTo>
                  <a:pt x="4848" y="20353"/>
                  <a:pt x="4839" y="20344"/>
                  <a:pt x="4828" y="20344"/>
                </a:cubicBezTo>
                <a:close/>
                <a:moveTo>
                  <a:pt x="17975" y="20344"/>
                </a:moveTo>
                <a:cubicBezTo>
                  <a:pt x="17963" y="20344"/>
                  <a:pt x="17954" y="20353"/>
                  <a:pt x="17954" y="20365"/>
                </a:cubicBezTo>
                <a:cubicBezTo>
                  <a:pt x="17954" y="20377"/>
                  <a:pt x="17963" y="20386"/>
                  <a:pt x="17975" y="20386"/>
                </a:cubicBezTo>
                <a:cubicBezTo>
                  <a:pt x="17986" y="20386"/>
                  <a:pt x="17996" y="20377"/>
                  <a:pt x="17996" y="20365"/>
                </a:cubicBezTo>
                <a:cubicBezTo>
                  <a:pt x="17996" y="20353"/>
                  <a:pt x="17986" y="20344"/>
                  <a:pt x="17975" y="20344"/>
                </a:cubicBezTo>
                <a:close/>
                <a:moveTo>
                  <a:pt x="19170" y="20344"/>
                </a:moveTo>
                <a:cubicBezTo>
                  <a:pt x="19158" y="20344"/>
                  <a:pt x="19149" y="20352"/>
                  <a:pt x="19149" y="20364"/>
                </a:cubicBezTo>
                <a:cubicBezTo>
                  <a:pt x="19149" y="20375"/>
                  <a:pt x="19158" y="20386"/>
                  <a:pt x="19170" y="20386"/>
                </a:cubicBezTo>
                <a:cubicBezTo>
                  <a:pt x="19182" y="20386"/>
                  <a:pt x="19191" y="20376"/>
                  <a:pt x="19191" y="20364"/>
                </a:cubicBezTo>
                <a:cubicBezTo>
                  <a:pt x="19191" y="20352"/>
                  <a:pt x="19182" y="20344"/>
                  <a:pt x="19170" y="20344"/>
                </a:cubicBezTo>
                <a:close/>
                <a:moveTo>
                  <a:pt x="10803" y="21520"/>
                </a:moveTo>
                <a:cubicBezTo>
                  <a:pt x="10781" y="21520"/>
                  <a:pt x="10763" y="21538"/>
                  <a:pt x="10763" y="21560"/>
                </a:cubicBezTo>
                <a:cubicBezTo>
                  <a:pt x="10763" y="21582"/>
                  <a:pt x="10781" y="21600"/>
                  <a:pt x="10803" y="21600"/>
                </a:cubicBezTo>
                <a:cubicBezTo>
                  <a:pt x="10825" y="21600"/>
                  <a:pt x="10843" y="21582"/>
                  <a:pt x="10843" y="21560"/>
                </a:cubicBezTo>
                <a:cubicBezTo>
                  <a:pt x="10843" y="21538"/>
                  <a:pt x="10825" y="21520"/>
                  <a:pt x="10803" y="21520"/>
                </a:cubicBezTo>
                <a:close/>
                <a:moveTo>
                  <a:pt x="11999" y="21523"/>
                </a:moveTo>
                <a:cubicBezTo>
                  <a:pt x="11979" y="21523"/>
                  <a:pt x="11962" y="21540"/>
                  <a:pt x="11962" y="21560"/>
                </a:cubicBezTo>
                <a:cubicBezTo>
                  <a:pt x="11962" y="21580"/>
                  <a:pt x="11979" y="21596"/>
                  <a:pt x="11999" y="21596"/>
                </a:cubicBezTo>
                <a:cubicBezTo>
                  <a:pt x="12019" y="21596"/>
                  <a:pt x="12035" y="21580"/>
                  <a:pt x="12035" y="21560"/>
                </a:cubicBezTo>
                <a:cubicBezTo>
                  <a:pt x="12035" y="21540"/>
                  <a:pt x="12019" y="21523"/>
                  <a:pt x="11999" y="21523"/>
                </a:cubicBezTo>
                <a:close/>
                <a:moveTo>
                  <a:pt x="9608" y="21527"/>
                </a:moveTo>
                <a:cubicBezTo>
                  <a:pt x="9590" y="21527"/>
                  <a:pt x="9575" y="21542"/>
                  <a:pt x="9575" y="21560"/>
                </a:cubicBezTo>
                <a:cubicBezTo>
                  <a:pt x="9575" y="21578"/>
                  <a:pt x="9590" y="21593"/>
                  <a:pt x="9608" y="21593"/>
                </a:cubicBezTo>
                <a:cubicBezTo>
                  <a:pt x="9626" y="21593"/>
                  <a:pt x="9641" y="21578"/>
                  <a:pt x="9641" y="21560"/>
                </a:cubicBezTo>
                <a:cubicBezTo>
                  <a:pt x="9641" y="21542"/>
                  <a:pt x="9626" y="21527"/>
                  <a:pt x="9608" y="21527"/>
                </a:cubicBezTo>
                <a:close/>
                <a:moveTo>
                  <a:pt x="13194" y="21527"/>
                </a:moveTo>
                <a:cubicBezTo>
                  <a:pt x="13176" y="21527"/>
                  <a:pt x="13161" y="21542"/>
                  <a:pt x="13161" y="21560"/>
                </a:cubicBezTo>
                <a:cubicBezTo>
                  <a:pt x="13161" y="21578"/>
                  <a:pt x="13176" y="21593"/>
                  <a:pt x="13194" y="21593"/>
                </a:cubicBezTo>
                <a:cubicBezTo>
                  <a:pt x="13212" y="21593"/>
                  <a:pt x="13227" y="21578"/>
                  <a:pt x="13227" y="21560"/>
                </a:cubicBezTo>
                <a:cubicBezTo>
                  <a:pt x="13227" y="21542"/>
                  <a:pt x="13212" y="21527"/>
                  <a:pt x="13194" y="21527"/>
                </a:cubicBezTo>
                <a:close/>
                <a:moveTo>
                  <a:pt x="8413" y="21537"/>
                </a:moveTo>
                <a:cubicBezTo>
                  <a:pt x="8400" y="21537"/>
                  <a:pt x="8389" y="21547"/>
                  <a:pt x="8389" y="21560"/>
                </a:cubicBezTo>
                <a:cubicBezTo>
                  <a:pt x="8389" y="21573"/>
                  <a:pt x="8400" y="21583"/>
                  <a:pt x="8413" y="21583"/>
                </a:cubicBezTo>
                <a:cubicBezTo>
                  <a:pt x="8425" y="21583"/>
                  <a:pt x="8436" y="21573"/>
                  <a:pt x="8436" y="21560"/>
                </a:cubicBezTo>
                <a:cubicBezTo>
                  <a:pt x="8436" y="21547"/>
                  <a:pt x="8425" y="21537"/>
                  <a:pt x="8413" y="21537"/>
                </a:cubicBezTo>
                <a:close/>
                <a:moveTo>
                  <a:pt x="14389" y="21537"/>
                </a:moveTo>
                <a:cubicBezTo>
                  <a:pt x="14376" y="21537"/>
                  <a:pt x="14366" y="21547"/>
                  <a:pt x="14366" y="21560"/>
                </a:cubicBezTo>
                <a:cubicBezTo>
                  <a:pt x="14366" y="21573"/>
                  <a:pt x="14376" y="21583"/>
                  <a:pt x="14389" y="21583"/>
                </a:cubicBezTo>
                <a:cubicBezTo>
                  <a:pt x="14402" y="21583"/>
                  <a:pt x="14412" y="21573"/>
                  <a:pt x="14412" y="21560"/>
                </a:cubicBezTo>
                <a:cubicBezTo>
                  <a:pt x="14412" y="21547"/>
                  <a:pt x="14402" y="21537"/>
                  <a:pt x="14389" y="21537"/>
                </a:cubicBezTo>
                <a:close/>
                <a:moveTo>
                  <a:pt x="4828" y="21539"/>
                </a:moveTo>
                <a:cubicBezTo>
                  <a:pt x="4816" y="21539"/>
                  <a:pt x="4806" y="21548"/>
                  <a:pt x="4806" y="21560"/>
                </a:cubicBezTo>
                <a:cubicBezTo>
                  <a:pt x="4806" y="21572"/>
                  <a:pt x="4815" y="21581"/>
                  <a:pt x="4828" y="21581"/>
                </a:cubicBezTo>
                <a:cubicBezTo>
                  <a:pt x="4839" y="21581"/>
                  <a:pt x="4848" y="21572"/>
                  <a:pt x="4848" y="21560"/>
                </a:cubicBezTo>
                <a:cubicBezTo>
                  <a:pt x="4848" y="21549"/>
                  <a:pt x="4839" y="21539"/>
                  <a:pt x="4828" y="21539"/>
                </a:cubicBezTo>
                <a:close/>
                <a:moveTo>
                  <a:pt x="6022" y="21539"/>
                </a:moveTo>
                <a:cubicBezTo>
                  <a:pt x="6010" y="21539"/>
                  <a:pt x="6001" y="21548"/>
                  <a:pt x="6001" y="21560"/>
                </a:cubicBezTo>
                <a:cubicBezTo>
                  <a:pt x="6001" y="21572"/>
                  <a:pt x="6010" y="21580"/>
                  <a:pt x="6022" y="21580"/>
                </a:cubicBezTo>
                <a:cubicBezTo>
                  <a:pt x="6034" y="21580"/>
                  <a:pt x="6043" y="21572"/>
                  <a:pt x="6043" y="21560"/>
                </a:cubicBezTo>
                <a:cubicBezTo>
                  <a:pt x="6043" y="21549"/>
                  <a:pt x="6033" y="21539"/>
                  <a:pt x="6022" y="21539"/>
                </a:cubicBezTo>
                <a:close/>
                <a:moveTo>
                  <a:pt x="7217" y="21539"/>
                </a:moveTo>
                <a:cubicBezTo>
                  <a:pt x="7206" y="21539"/>
                  <a:pt x="7196" y="21549"/>
                  <a:pt x="7196" y="21560"/>
                </a:cubicBezTo>
                <a:cubicBezTo>
                  <a:pt x="7196" y="21572"/>
                  <a:pt x="7206" y="21581"/>
                  <a:pt x="7217" y="21581"/>
                </a:cubicBezTo>
                <a:cubicBezTo>
                  <a:pt x="7229" y="21581"/>
                  <a:pt x="7238" y="21572"/>
                  <a:pt x="7238" y="21560"/>
                </a:cubicBezTo>
                <a:cubicBezTo>
                  <a:pt x="7238" y="21549"/>
                  <a:pt x="7229" y="21539"/>
                  <a:pt x="7217" y="21539"/>
                </a:cubicBezTo>
                <a:close/>
                <a:moveTo>
                  <a:pt x="15584" y="21539"/>
                </a:moveTo>
                <a:cubicBezTo>
                  <a:pt x="15573" y="21539"/>
                  <a:pt x="15563" y="21549"/>
                  <a:pt x="15563" y="21560"/>
                </a:cubicBezTo>
                <a:cubicBezTo>
                  <a:pt x="15563" y="21572"/>
                  <a:pt x="15573" y="21581"/>
                  <a:pt x="15584" y="21581"/>
                </a:cubicBezTo>
                <a:cubicBezTo>
                  <a:pt x="15596" y="21581"/>
                  <a:pt x="15605" y="21572"/>
                  <a:pt x="15605" y="21560"/>
                </a:cubicBezTo>
                <a:cubicBezTo>
                  <a:pt x="15605" y="21549"/>
                  <a:pt x="15596" y="21539"/>
                  <a:pt x="15584" y="21539"/>
                </a:cubicBezTo>
                <a:close/>
                <a:moveTo>
                  <a:pt x="16780" y="21539"/>
                </a:moveTo>
                <a:cubicBezTo>
                  <a:pt x="16768" y="21539"/>
                  <a:pt x="16759" y="21548"/>
                  <a:pt x="16759" y="21560"/>
                </a:cubicBezTo>
                <a:cubicBezTo>
                  <a:pt x="16759" y="21572"/>
                  <a:pt x="16768" y="21580"/>
                  <a:pt x="16780" y="21580"/>
                </a:cubicBezTo>
                <a:cubicBezTo>
                  <a:pt x="16791" y="21580"/>
                  <a:pt x="16801" y="21572"/>
                  <a:pt x="16801" y="21560"/>
                </a:cubicBezTo>
                <a:cubicBezTo>
                  <a:pt x="16801" y="21549"/>
                  <a:pt x="16791" y="21539"/>
                  <a:pt x="16780" y="21539"/>
                </a:cubicBezTo>
                <a:close/>
                <a:moveTo>
                  <a:pt x="17975" y="21539"/>
                </a:moveTo>
                <a:cubicBezTo>
                  <a:pt x="17963" y="21539"/>
                  <a:pt x="17954" y="21548"/>
                  <a:pt x="17954" y="21560"/>
                </a:cubicBezTo>
                <a:cubicBezTo>
                  <a:pt x="17954" y="21572"/>
                  <a:pt x="17963" y="21581"/>
                  <a:pt x="17975" y="21581"/>
                </a:cubicBezTo>
                <a:cubicBezTo>
                  <a:pt x="17986" y="21581"/>
                  <a:pt x="17996" y="21572"/>
                  <a:pt x="17996" y="21560"/>
                </a:cubicBezTo>
                <a:cubicBezTo>
                  <a:pt x="17996" y="21549"/>
                  <a:pt x="17986" y="21539"/>
                  <a:pt x="17975" y="21539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</a:gradFill>
          <a:ln>
            <a:noFill/>
          </a:ln>
        </p:spPr>
        <p:txBody>
          <a:bodyPr spcFirstLastPara="1" wrap="square" lIns="22867" tIns="22867" rIns="22867" bIns="22867" anchor="ctr" anchorCtr="0">
            <a:noAutofit/>
          </a:bodyPr>
          <a:lstStyle/>
          <a:p>
            <a:pPr algn="ctr">
              <a:buClr>
                <a:srgbClr val="FFFFFF"/>
              </a:buClr>
              <a:buSzPts val="1100"/>
            </a:pPr>
            <a:endParaRPr sz="1100" b="1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80D0DF7-3093-9644-97B6-28E851A9DF0A}"/>
              </a:ext>
            </a:extLst>
          </p:cNvPr>
          <p:cNvGrpSpPr/>
          <p:nvPr/>
        </p:nvGrpSpPr>
        <p:grpSpPr>
          <a:xfrm>
            <a:off x="1429570" y="4807675"/>
            <a:ext cx="6490904" cy="1087748"/>
            <a:chOff x="1757746" y="3146011"/>
            <a:chExt cx="8676508" cy="1454012"/>
          </a:xfrm>
        </p:grpSpPr>
        <p:sp>
          <p:nvSpPr>
            <p:cNvPr id="621" name="Google Shape;621;p41"/>
            <p:cNvSpPr/>
            <p:nvPr/>
          </p:nvSpPr>
          <p:spPr>
            <a:xfrm>
              <a:off x="1918256" y="3146012"/>
              <a:ext cx="978705" cy="97768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2" name="Google Shape;622;p41"/>
            <p:cNvSpPr/>
            <p:nvPr/>
          </p:nvSpPr>
          <p:spPr>
            <a:xfrm>
              <a:off x="2298749" y="3427822"/>
              <a:ext cx="219752" cy="418137"/>
            </a:xfrm>
            <a:custGeom>
              <a:avLst/>
              <a:gdLst/>
              <a:ahLst/>
              <a:cxnLst/>
              <a:rect l="l" t="t" r="r" b="b"/>
              <a:pathLst>
                <a:path w="21600" h="21595" extrusionOk="0">
                  <a:moveTo>
                    <a:pt x="14325" y="0"/>
                  </a:moveTo>
                  <a:cubicBezTo>
                    <a:pt x="11947" y="-5"/>
                    <a:pt x="9683" y="535"/>
                    <a:pt x="8120" y="1477"/>
                  </a:cubicBezTo>
                  <a:cubicBezTo>
                    <a:pt x="6945" y="2186"/>
                    <a:pt x="6249" y="3081"/>
                    <a:pt x="6144" y="4019"/>
                  </a:cubicBezTo>
                  <a:lnTo>
                    <a:pt x="6123" y="7733"/>
                  </a:lnTo>
                  <a:lnTo>
                    <a:pt x="0" y="7733"/>
                  </a:lnTo>
                  <a:lnTo>
                    <a:pt x="0" y="11796"/>
                  </a:lnTo>
                  <a:lnTo>
                    <a:pt x="6103" y="11796"/>
                  </a:lnTo>
                  <a:lnTo>
                    <a:pt x="6052" y="21595"/>
                  </a:lnTo>
                  <a:lnTo>
                    <a:pt x="14509" y="21595"/>
                  </a:lnTo>
                  <a:lnTo>
                    <a:pt x="14509" y="11796"/>
                  </a:lnTo>
                  <a:lnTo>
                    <a:pt x="20469" y="11796"/>
                  </a:lnTo>
                  <a:lnTo>
                    <a:pt x="21447" y="7733"/>
                  </a:lnTo>
                  <a:lnTo>
                    <a:pt x="14509" y="7733"/>
                  </a:lnTo>
                  <a:lnTo>
                    <a:pt x="14509" y="4988"/>
                  </a:lnTo>
                  <a:cubicBezTo>
                    <a:pt x="14453" y="4560"/>
                    <a:pt x="14822" y="4150"/>
                    <a:pt x="15487" y="3901"/>
                  </a:cubicBezTo>
                  <a:cubicBezTo>
                    <a:pt x="15925" y="3738"/>
                    <a:pt x="16459" y="3660"/>
                    <a:pt x="16995" y="3682"/>
                  </a:cubicBezTo>
                  <a:lnTo>
                    <a:pt x="21600" y="3677"/>
                  </a:lnTo>
                  <a:lnTo>
                    <a:pt x="21590" y="0"/>
                  </a:lnTo>
                  <a:lnTo>
                    <a:pt x="143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3" name="Google Shape;623;p41"/>
            <p:cNvSpPr/>
            <p:nvPr/>
          </p:nvSpPr>
          <p:spPr>
            <a:xfrm>
              <a:off x="3640796" y="3146012"/>
              <a:ext cx="978705" cy="97768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4" name="Google Shape;624;p41"/>
            <p:cNvSpPr/>
            <p:nvPr/>
          </p:nvSpPr>
          <p:spPr>
            <a:xfrm>
              <a:off x="3935831" y="3457323"/>
              <a:ext cx="425260" cy="348959"/>
            </a:xfrm>
            <a:custGeom>
              <a:avLst/>
              <a:gdLst/>
              <a:ahLst/>
              <a:cxnLst/>
              <a:rect l="l" t="t" r="r" b="b"/>
              <a:pathLst>
                <a:path w="21600" h="20609" extrusionOk="0">
                  <a:moveTo>
                    <a:pt x="20989" y="488"/>
                  </a:moveTo>
                  <a:cubicBezTo>
                    <a:pt x="20829" y="951"/>
                    <a:pt x="20629" y="1394"/>
                    <a:pt x="20393" y="1811"/>
                  </a:cubicBezTo>
                  <a:cubicBezTo>
                    <a:pt x="20078" y="2370"/>
                    <a:pt x="19700" y="2878"/>
                    <a:pt x="19269" y="3322"/>
                  </a:cubicBezTo>
                  <a:cubicBezTo>
                    <a:pt x="19683" y="3307"/>
                    <a:pt x="20095" y="3243"/>
                    <a:pt x="20498" y="3130"/>
                  </a:cubicBezTo>
                  <a:cubicBezTo>
                    <a:pt x="20877" y="3024"/>
                    <a:pt x="21246" y="2876"/>
                    <a:pt x="21600" y="2687"/>
                  </a:cubicBezTo>
                  <a:cubicBezTo>
                    <a:pt x="21316" y="3218"/>
                    <a:pt x="20987" y="3713"/>
                    <a:pt x="20617" y="4166"/>
                  </a:cubicBezTo>
                  <a:cubicBezTo>
                    <a:pt x="20223" y="4649"/>
                    <a:pt x="19784" y="5081"/>
                    <a:pt x="19309" y="5454"/>
                  </a:cubicBezTo>
                  <a:cubicBezTo>
                    <a:pt x="19444" y="7795"/>
                    <a:pt x="19109" y="10097"/>
                    <a:pt x="18370" y="12200"/>
                  </a:cubicBezTo>
                  <a:cubicBezTo>
                    <a:pt x="17648" y="14253"/>
                    <a:pt x="16533" y="16141"/>
                    <a:pt x="14986" y="17569"/>
                  </a:cubicBezTo>
                  <a:cubicBezTo>
                    <a:pt x="13903" y="18568"/>
                    <a:pt x="12649" y="19278"/>
                    <a:pt x="11333" y="19776"/>
                  </a:cubicBezTo>
                  <a:cubicBezTo>
                    <a:pt x="7577" y="21197"/>
                    <a:pt x="3487" y="20789"/>
                    <a:pt x="0" y="18635"/>
                  </a:cubicBezTo>
                  <a:cubicBezTo>
                    <a:pt x="1193" y="18716"/>
                    <a:pt x="2389" y="18532"/>
                    <a:pt x="3523" y="18094"/>
                  </a:cubicBezTo>
                  <a:cubicBezTo>
                    <a:pt x="4495" y="17719"/>
                    <a:pt x="5407" y="17162"/>
                    <a:pt x="6225" y="16446"/>
                  </a:cubicBezTo>
                  <a:cubicBezTo>
                    <a:pt x="5098" y="16406"/>
                    <a:pt x="4024" y="15887"/>
                    <a:pt x="3208" y="14986"/>
                  </a:cubicBezTo>
                  <a:cubicBezTo>
                    <a:pt x="2632" y="14351"/>
                    <a:pt x="2210" y="13551"/>
                    <a:pt x="1985" y="12667"/>
                  </a:cubicBezTo>
                  <a:cubicBezTo>
                    <a:pt x="2291" y="12709"/>
                    <a:pt x="2600" y="12724"/>
                    <a:pt x="2908" y="12712"/>
                  </a:cubicBezTo>
                  <a:cubicBezTo>
                    <a:pt x="3196" y="12701"/>
                    <a:pt x="3482" y="12666"/>
                    <a:pt x="3766" y="12608"/>
                  </a:cubicBezTo>
                  <a:cubicBezTo>
                    <a:pt x="2710" y="12261"/>
                    <a:pt x="1802" y="11471"/>
                    <a:pt x="1219" y="10392"/>
                  </a:cubicBezTo>
                  <a:cubicBezTo>
                    <a:pt x="728" y="9483"/>
                    <a:pt x="496" y="8418"/>
                    <a:pt x="556" y="7347"/>
                  </a:cubicBezTo>
                  <a:cubicBezTo>
                    <a:pt x="865" y="7528"/>
                    <a:pt x="1185" y="7682"/>
                    <a:pt x="1514" y="7808"/>
                  </a:cubicBezTo>
                  <a:cubicBezTo>
                    <a:pt x="1827" y="7928"/>
                    <a:pt x="2147" y="8023"/>
                    <a:pt x="2471" y="8092"/>
                  </a:cubicBezTo>
                  <a:cubicBezTo>
                    <a:pt x="1633" y="7267"/>
                    <a:pt x="1044" y="6153"/>
                    <a:pt x="791" y="4912"/>
                  </a:cubicBezTo>
                  <a:cubicBezTo>
                    <a:pt x="541" y="3690"/>
                    <a:pt x="630" y="2408"/>
                    <a:pt x="1044" y="1248"/>
                  </a:cubicBezTo>
                  <a:cubicBezTo>
                    <a:pt x="2154" y="2776"/>
                    <a:pt x="3509" y="4041"/>
                    <a:pt x="5034" y="4972"/>
                  </a:cubicBezTo>
                  <a:cubicBezTo>
                    <a:pt x="6714" y="5998"/>
                    <a:pt x="8564" y="6597"/>
                    <a:pt x="10460" y="6728"/>
                  </a:cubicBezTo>
                  <a:cubicBezTo>
                    <a:pt x="9854" y="4014"/>
                    <a:pt x="11145" y="1215"/>
                    <a:pt x="13427" y="291"/>
                  </a:cubicBezTo>
                  <a:cubicBezTo>
                    <a:pt x="15140" y="-403"/>
                    <a:pt x="17045" y="169"/>
                    <a:pt x="18253" y="1739"/>
                  </a:cubicBezTo>
                  <a:cubicBezTo>
                    <a:pt x="18767" y="1670"/>
                    <a:pt x="19270" y="1521"/>
                    <a:pt x="19749" y="1295"/>
                  </a:cubicBezTo>
                  <a:cubicBezTo>
                    <a:pt x="20190" y="1087"/>
                    <a:pt x="20606" y="816"/>
                    <a:pt x="20989" y="4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5" name="Google Shape;625;p41"/>
            <p:cNvSpPr/>
            <p:nvPr/>
          </p:nvSpPr>
          <p:spPr>
            <a:xfrm>
              <a:off x="5526053" y="3146011"/>
              <a:ext cx="978705" cy="9787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6" name="Google Shape;626;p41"/>
            <p:cNvSpPr/>
            <p:nvPr/>
          </p:nvSpPr>
          <p:spPr>
            <a:xfrm>
              <a:off x="5853640" y="3424761"/>
              <a:ext cx="327595" cy="423233"/>
            </a:xfrm>
            <a:custGeom>
              <a:avLst/>
              <a:gdLst/>
              <a:ahLst/>
              <a:cxnLst/>
              <a:rect l="l" t="t" r="r" b="b"/>
              <a:pathLst>
                <a:path w="21324" h="21353" extrusionOk="0">
                  <a:moveTo>
                    <a:pt x="4510" y="10565"/>
                  </a:moveTo>
                  <a:cubicBezTo>
                    <a:pt x="4662" y="10945"/>
                    <a:pt x="4641" y="11354"/>
                    <a:pt x="4451" y="11723"/>
                  </a:cubicBezTo>
                  <a:cubicBezTo>
                    <a:pt x="4281" y="12052"/>
                    <a:pt x="3984" y="12333"/>
                    <a:pt x="3601" y="12527"/>
                  </a:cubicBezTo>
                  <a:cubicBezTo>
                    <a:pt x="2231" y="11900"/>
                    <a:pt x="1163" y="10945"/>
                    <a:pt x="557" y="9805"/>
                  </a:cubicBezTo>
                  <a:cubicBezTo>
                    <a:pt x="-228" y="8328"/>
                    <a:pt x="-182" y="6664"/>
                    <a:pt x="684" y="5215"/>
                  </a:cubicBezTo>
                  <a:cubicBezTo>
                    <a:pt x="1772" y="3174"/>
                    <a:pt x="3796" y="1620"/>
                    <a:pt x="6244" y="765"/>
                  </a:cubicBezTo>
                  <a:cubicBezTo>
                    <a:pt x="8815" y="-135"/>
                    <a:pt x="11801" y="-247"/>
                    <a:pt x="14660" y="459"/>
                  </a:cubicBezTo>
                  <a:cubicBezTo>
                    <a:pt x="16723" y="968"/>
                    <a:pt x="18547" y="1885"/>
                    <a:pt x="19736" y="3208"/>
                  </a:cubicBezTo>
                  <a:cubicBezTo>
                    <a:pt x="20896" y="4498"/>
                    <a:pt x="21372" y="6095"/>
                    <a:pt x="21320" y="7727"/>
                  </a:cubicBezTo>
                  <a:cubicBezTo>
                    <a:pt x="21260" y="9646"/>
                    <a:pt x="20488" y="11413"/>
                    <a:pt x="19083" y="12808"/>
                  </a:cubicBezTo>
                  <a:cubicBezTo>
                    <a:pt x="17787" y="14096"/>
                    <a:pt x="15913" y="15106"/>
                    <a:pt x="13615" y="15242"/>
                  </a:cubicBezTo>
                  <a:cubicBezTo>
                    <a:pt x="11971" y="15340"/>
                    <a:pt x="10347" y="14902"/>
                    <a:pt x="9134" y="14036"/>
                  </a:cubicBezTo>
                  <a:cubicBezTo>
                    <a:pt x="8820" y="14902"/>
                    <a:pt x="8502" y="15766"/>
                    <a:pt x="8180" y="16626"/>
                  </a:cubicBezTo>
                  <a:cubicBezTo>
                    <a:pt x="7869" y="17459"/>
                    <a:pt x="7551" y="18296"/>
                    <a:pt x="7062" y="19081"/>
                  </a:cubicBezTo>
                  <a:cubicBezTo>
                    <a:pt x="6532" y="19930"/>
                    <a:pt x="5812" y="20699"/>
                    <a:pt x="4934" y="21353"/>
                  </a:cubicBezTo>
                  <a:cubicBezTo>
                    <a:pt x="4686" y="20432"/>
                    <a:pt x="4591" y="19491"/>
                    <a:pt x="4652" y="18551"/>
                  </a:cubicBezTo>
                  <a:cubicBezTo>
                    <a:pt x="4712" y="17630"/>
                    <a:pt x="4922" y="16720"/>
                    <a:pt x="5139" y="15813"/>
                  </a:cubicBezTo>
                  <a:cubicBezTo>
                    <a:pt x="5588" y="13936"/>
                    <a:pt x="6071" y="12064"/>
                    <a:pt x="6587" y="10197"/>
                  </a:cubicBezTo>
                  <a:cubicBezTo>
                    <a:pt x="6685" y="9744"/>
                    <a:pt x="6725" y="9284"/>
                    <a:pt x="6708" y="8825"/>
                  </a:cubicBezTo>
                  <a:cubicBezTo>
                    <a:pt x="6682" y="8142"/>
                    <a:pt x="6527" y="7452"/>
                    <a:pt x="6703" y="6775"/>
                  </a:cubicBezTo>
                  <a:cubicBezTo>
                    <a:pt x="6824" y="6310"/>
                    <a:pt x="7097" y="5878"/>
                    <a:pt x="7505" y="5531"/>
                  </a:cubicBezTo>
                  <a:cubicBezTo>
                    <a:pt x="7874" y="5217"/>
                    <a:pt x="8340" y="4983"/>
                    <a:pt x="8865" y="4851"/>
                  </a:cubicBezTo>
                  <a:cubicBezTo>
                    <a:pt x="9509" y="4650"/>
                    <a:pt x="10242" y="4724"/>
                    <a:pt x="10799" y="5046"/>
                  </a:cubicBezTo>
                  <a:cubicBezTo>
                    <a:pt x="11427" y="5407"/>
                    <a:pt x="11719" y="6006"/>
                    <a:pt x="11734" y="6615"/>
                  </a:cubicBezTo>
                  <a:cubicBezTo>
                    <a:pt x="11763" y="7805"/>
                    <a:pt x="10814" y="8822"/>
                    <a:pt x="10352" y="9932"/>
                  </a:cubicBezTo>
                  <a:cubicBezTo>
                    <a:pt x="10216" y="10259"/>
                    <a:pt x="10122" y="10595"/>
                    <a:pt x="10070" y="10937"/>
                  </a:cubicBezTo>
                  <a:cubicBezTo>
                    <a:pt x="9846" y="11805"/>
                    <a:pt x="10503" y="12680"/>
                    <a:pt x="11592" y="12950"/>
                  </a:cubicBezTo>
                  <a:cubicBezTo>
                    <a:pt x="13217" y="13353"/>
                    <a:pt x="14611" y="12566"/>
                    <a:pt x="15567" y="11668"/>
                  </a:cubicBezTo>
                  <a:cubicBezTo>
                    <a:pt x="16622" y="10675"/>
                    <a:pt x="17294" y="9464"/>
                    <a:pt x="17488" y="8061"/>
                  </a:cubicBezTo>
                  <a:cubicBezTo>
                    <a:pt x="17691" y="6583"/>
                    <a:pt x="17316" y="5126"/>
                    <a:pt x="16240" y="4035"/>
                  </a:cubicBezTo>
                  <a:cubicBezTo>
                    <a:pt x="15078" y="2856"/>
                    <a:pt x="13221" y="2203"/>
                    <a:pt x="11186" y="2210"/>
                  </a:cubicBezTo>
                  <a:cubicBezTo>
                    <a:pt x="8344" y="2221"/>
                    <a:pt x="5987" y="3374"/>
                    <a:pt x="4449" y="4948"/>
                  </a:cubicBezTo>
                  <a:cubicBezTo>
                    <a:pt x="3551" y="5867"/>
                    <a:pt x="2907" y="6959"/>
                    <a:pt x="2987" y="8118"/>
                  </a:cubicBezTo>
                  <a:cubicBezTo>
                    <a:pt x="3050" y="9024"/>
                    <a:pt x="3564" y="9908"/>
                    <a:pt x="4510" y="105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7" name="Google Shape;627;p41"/>
            <p:cNvSpPr/>
            <p:nvPr/>
          </p:nvSpPr>
          <p:spPr>
            <a:xfrm>
              <a:off x="7411308" y="3146012"/>
              <a:ext cx="977688" cy="9776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8" name="Google Shape;628;p41"/>
            <p:cNvSpPr/>
            <p:nvPr/>
          </p:nvSpPr>
          <p:spPr>
            <a:xfrm>
              <a:off x="7679894" y="3478690"/>
              <a:ext cx="433397" cy="3194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0656" y="0"/>
                  </a:moveTo>
                  <a:cubicBezTo>
                    <a:pt x="7835" y="0"/>
                    <a:pt x="5327" y="1"/>
                    <a:pt x="2507" y="428"/>
                  </a:cubicBezTo>
                  <a:cubicBezTo>
                    <a:pt x="1973" y="522"/>
                    <a:pt x="1432" y="912"/>
                    <a:pt x="1021" y="1493"/>
                  </a:cubicBezTo>
                  <a:cubicBezTo>
                    <a:pt x="637" y="2037"/>
                    <a:pt x="379" y="2733"/>
                    <a:pt x="315" y="3413"/>
                  </a:cubicBezTo>
                  <a:cubicBezTo>
                    <a:pt x="1" y="5970"/>
                    <a:pt x="0" y="8096"/>
                    <a:pt x="0" y="10653"/>
                  </a:cubicBezTo>
                  <a:cubicBezTo>
                    <a:pt x="0" y="10683"/>
                    <a:pt x="0" y="10717"/>
                    <a:pt x="0" y="10751"/>
                  </a:cubicBezTo>
                  <a:cubicBezTo>
                    <a:pt x="0" y="10785"/>
                    <a:pt x="0" y="10818"/>
                    <a:pt x="0" y="10849"/>
                  </a:cubicBezTo>
                  <a:cubicBezTo>
                    <a:pt x="0" y="10883"/>
                    <a:pt x="0" y="10917"/>
                    <a:pt x="0" y="10947"/>
                  </a:cubicBezTo>
                  <a:cubicBezTo>
                    <a:pt x="0" y="13504"/>
                    <a:pt x="1" y="15630"/>
                    <a:pt x="315" y="18187"/>
                  </a:cubicBezTo>
                  <a:cubicBezTo>
                    <a:pt x="379" y="18867"/>
                    <a:pt x="637" y="19563"/>
                    <a:pt x="1021" y="20107"/>
                  </a:cubicBezTo>
                  <a:cubicBezTo>
                    <a:pt x="1432" y="20688"/>
                    <a:pt x="1973" y="21078"/>
                    <a:pt x="2507" y="21172"/>
                  </a:cubicBezTo>
                  <a:cubicBezTo>
                    <a:pt x="5327" y="21599"/>
                    <a:pt x="7835" y="21600"/>
                    <a:pt x="10656" y="21600"/>
                  </a:cubicBezTo>
                  <a:cubicBezTo>
                    <a:pt x="10695" y="21600"/>
                    <a:pt x="10738" y="21600"/>
                    <a:pt x="10779" y="21600"/>
                  </a:cubicBezTo>
                  <a:cubicBezTo>
                    <a:pt x="10793" y="21600"/>
                    <a:pt x="10807" y="21600"/>
                    <a:pt x="10821" y="21600"/>
                  </a:cubicBezTo>
                  <a:cubicBezTo>
                    <a:pt x="10862" y="21600"/>
                    <a:pt x="10905" y="21600"/>
                    <a:pt x="10944" y="21600"/>
                  </a:cubicBezTo>
                  <a:cubicBezTo>
                    <a:pt x="13765" y="21600"/>
                    <a:pt x="16273" y="21599"/>
                    <a:pt x="19093" y="21172"/>
                  </a:cubicBezTo>
                  <a:cubicBezTo>
                    <a:pt x="19627" y="21078"/>
                    <a:pt x="20168" y="20688"/>
                    <a:pt x="20579" y="20107"/>
                  </a:cubicBezTo>
                  <a:cubicBezTo>
                    <a:pt x="20963" y="19563"/>
                    <a:pt x="21221" y="18867"/>
                    <a:pt x="21285" y="18187"/>
                  </a:cubicBezTo>
                  <a:cubicBezTo>
                    <a:pt x="21599" y="15630"/>
                    <a:pt x="21600" y="13504"/>
                    <a:pt x="21600" y="10947"/>
                  </a:cubicBezTo>
                  <a:cubicBezTo>
                    <a:pt x="21600" y="10917"/>
                    <a:pt x="21600" y="10883"/>
                    <a:pt x="21600" y="10849"/>
                  </a:cubicBezTo>
                  <a:cubicBezTo>
                    <a:pt x="21600" y="10815"/>
                    <a:pt x="21600" y="10782"/>
                    <a:pt x="21600" y="10751"/>
                  </a:cubicBezTo>
                  <a:cubicBezTo>
                    <a:pt x="21600" y="10717"/>
                    <a:pt x="21600" y="10683"/>
                    <a:pt x="21600" y="10653"/>
                  </a:cubicBezTo>
                  <a:cubicBezTo>
                    <a:pt x="21600" y="8096"/>
                    <a:pt x="21599" y="5970"/>
                    <a:pt x="21285" y="3413"/>
                  </a:cubicBezTo>
                  <a:cubicBezTo>
                    <a:pt x="21221" y="2733"/>
                    <a:pt x="20963" y="2037"/>
                    <a:pt x="20579" y="1493"/>
                  </a:cubicBezTo>
                  <a:cubicBezTo>
                    <a:pt x="20168" y="912"/>
                    <a:pt x="19627" y="522"/>
                    <a:pt x="19093" y="428"/>
                  </a:cubicBezTo>
                  <a:cubicBezTo>
                    <a:pt x="16273" y="1"/>
                    <a:pt x="13765" y="0"/>
                    <a:pt x="10944" y="0"/>
                  </a:cubicBezTo>
                  <a:cubicBezTo>
                    <a:pt x="10905" y="0"/>
                    <a:pt x="10862" y="0"/>
                    <a:pt x="10821" y="0"/>
                  </a:cubicBezTo>
                  <a:cubicBezTo>
                    <a:pt x="10807" y="0"/>
                    <a:pt x="10793" y="0"/>
                    <a:pt x="10779" y="0"/>
                  </a:cubicBezTo>
                  <a:cubicBezTo>
                    <a:pt x="10738" y="0"/>
                    <a:pt x="10695" y="0"/>
                    <a:pt x="10656" y="0"/>
                  </a:cubicBezTo>
                  <a:close/>
                  <a:moveTo>
                    <a:pt x="8201" y="6153"/>
                  </a:moveTo>
                  <a:lnTo>
                    <a:pt x="14441" y="10394"/>
                  </a:lnTo>
                  <a:lnTo>
                    <a:pt x="8201" y="14634"/>
                  </a:lnTo>
                  <a:lnTo>
                    <a:pt x="8201" y="61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9" name="Google Shape;629;p41"/>
            <p:cNvSpPr/>
            <p:nvPr/>
          </p:nvSpPr>
          <p:spPr>
            <a:xfrm>
              <a:off x="9295548" y="3146011"/>
              <a:ext cx="977688" cy="9787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30" name="Google Shape;630;p41"/>
            <p:cNvSpPr/>
            <p:nvPr/>
          </p:nvSpPr>
          <p:spPr>
            <a:xfrm>
              <a:off x="9591613" y="3442065"/>
              <a:ext cx="385577" cy="386588"/>
            </a:xfrm>
            <a:custGeom>
              <a:avLst/>
              <a:gdLst/>
              <a:ahLst/>
              <a:cxnLst/>
              <a:rect l="l" t="t" r="r" b="b"/>
              <a:pathLst>
                <a:path w="21597" h="21596" extrusionOk="0">
                  <a:moveTo>
                    <a:pt x="4954" y="0"/>
                  </a:moveTo>
                  <a:cubicBezTo>
                    <a:pt x="4241" y="0"/>
                    <a:pt x="3701" y="-2"/>
                    <a:pt x="3247" y="29"/>
                  </a:cubicBezTo>
                  <a:cubicBezTo>
                    <a:pt x="2793" y="59"/>
                    <a:pt x="2424" y="122"/>
                    <a:pt x="2043" y="243"/>
                  </a:cubicBezTo>
                  <a:cubicBezTo>
                    <a:pt x="1624" y="395"/>
                    <a:pt x="1250" y="636"/>
                    <a:pt x="943" y="943"/>
                  </a:cubicBezTo>
                  <a:cubicBezTo>
                    <a:pt x="636" y="1251"/>
                    <a:pt x="395" y="1624"/>
                    <a:pt x="243" y="2044"/>
                  </a:cubicBezTo>
                  <a:cubicBezTo>
                    <a:pt x="121" y="2427"/>
                    <a:pt x="59" y="2800"/>
                    <a:pt x="28" y="3254"/>
                  </a:cubicBezTo>
                  <a:cubicBezTo>
                    <a:pt x="-2" y="3707"/>
                    <a:pt x="-1" y="4240"/>
                    <a:pt x="0" y="4950"/>
                  </a:cubicBezTo>
                  <a:lnTo>
                    <a:pt x="0" y="16623"/>
                  </a:lnTo>
                  <a:cubicBezTo>
                    <a:pt x="0" y="17344"/>
                    <a:pt x="-2" y="17886"/>
                    <a:pt x="28" y="18342"/>
                  </a:cubicBezTo>
                  <a:cubicBezTo>
                    <a:pt x="59" y="18799"/>
                    <a:pt x="121" y="19170"/>
                    <a:pt x="243" y="19553"/>
                  </a:cubicBezTo>
                  <a:cubicBezTo>
                    <a:pt x="395" y="19972"/>
                    <a:pt x="636" y="20345"/>
                    <a:pt x="943" y="20653"/>
                  </a:cubicBezTo>
                  <a:cubicBezTo>
                    <a:pt x="1250" y="20960"/>
                    <a:pt x="1624" y="21201"/>
                    <a:pt x="2043" y="21353"/>
                  </a:cubicBezTo>
                  <a:cubicBezTo>
                    <a:pt x="2426" y="21475"/>
                    <a:pt x="2798" y="21537"/>
                    <a:pt x="3253" y="21568"/>
                  </a:cubicBezTo>
                  <a:cubicBezTo>
                    <a:pt x="3707" y="21598"/>
                    <a:pt x="4245" y="21597"/>
                    <a:pt x="4954" y="21596"/>
                  </a:cubicBezTo>
                  <a:lnTo>
                    <a:pt x="16624" y="21596"/>
                  </a:lnTo>
                  <a:cubicBezTo>
                    <a:pt x="17345" y="21596"/>
                    <a:pt x="17883" y="21598"/>
                    <a:pt x="18338" y="21568"/>
                  </a:cubicBezTo>
                  <a:cubicBezTo>
                    <a:pt x="18792" y="21537"/>
                    <a:pt x="19165" y="21475"/>
                    <a:pt x="19547" y="21353"/>
                  </a:cubicBezTo>
                  <a:cubicBezTo>
                    <a:pt x="19966" y="21201"/>
                    <a:pt x="20344" y="20960"/>
                    <a:pt x="20653" y="20653"/>
                  </a:cubicBezTo>
                  <a:cubicBezTo>
                    <a:pt x="20962" y="20345"/>
                    <a:pt x="21201" y="19972"/>
                    <a:pt x="21353" y="19553"/>
                  </a:cubicBezTo>
                  <a:cubicBezTo>
                    <a:pt x="21475" y="19170"/>
                    <a:pt x="21537" y="18796"/>
                    <a:pt x="21568" y="18342"/>
                  </a:cubicBezTo>
                  <a:cubicBezTo>
                    <a:pt x="21598" y="17889"/>
                    <a:pt x="21597" y="17356"/>
                    <a:pt x="21596" y="16646"/>
                  </a:cubicBezTo>
                  <a:lnTo>
                    <a:pt x="21596" y="4973"/>
                  </a:lnTo>
                  <a:cubicBezTo>
                    <a:pt x="21597" y="4252"/>
                    <a:pt x="21598" y="3710"/>
                    <a:pt x="21568" y="3254"/>
                  </a:cubicBezTo>
                  <a:cubicBezTo>
                    <a:pt x="21537" y="2797"/>
                    <a:pt x="21475" y="2426"/>
                    <a:pt x="21353" y="2044"/>
                  </a:cubicBezTo>
                  <a:cubicBezTo>
                    <a:pt x="21201" y="1624"/>
                    <a:pt x="20962" y="1251"/>
                    <a:pt x="20653" y="943"/>
                  </a:cubicBezTo>
                  <a:cubicBezTo>
                    <a:pt x="20344" y="636"/>
                    <a:pt x="19966" y="395"/>
                    <a:pt x="19547" y="243"/>
                  </a:cubicBezTo>
                  <a:cubicBezTo>
                    <a:pt x="19165" y="121"/>
                    <a:pt x="18791" y="59"/>
                    <a:pt x="18338" y="29"/>
                  </a:cubicBezTo>
                  <a:cubicBezTo>
                    <a:pt x="17884" y="-2"/>
                    <a:pt x="17351" y="0"/>
                    <a:pt x="16642" y="0"/>
                  </a:cubicBezTo>
                  <a:lnTo>
                    <a:pt x="4954" y="0"/>
                  </a:lnTo>
                  <a:close/>
                  <a:moveTo>
                    <a:pt x="16092" y="2704"/>
                  </a:moveTo>
                  <a:lnTo>
                    <a:pt x="18598" y="2704"/>
                  </a:lnTo>
                  <a:cubicBezTo>
                    <a:pt x="18765" y="2704"/>
                    <a:pt x="18850" y="2704"/>
                    <a:pt x="18940" y="2733"/>
                  </a:cubicBezTo>
                  <a:cubicBezTo>
                    <a:pt x="19038" y="2768"/>
                    <a:pt x="19112" y="2843"/>
                    <a:pt x="19148" y="2941"/>
                  </a:cubicBezTo>
                  <a:cubicBezTo>
                    <a:pt x="19176" y="3031"/>
                    <a:pt x="19177" y="3119"/>
                    <a:pt x="19177" y="3288"/>
                  </a:cubicBezTo>
                  <a:lnTo>
                    <a:pt x="19177" y="5790"/>
                  </a:lnTo>
                  <a:cubicBezTo>
                    <a:pt x="19177" y="5956"/>
                    <a:pt x="19176" y="6041"/>
                    <a:pt x="19148" y="6131"/>
                  </a:cubicBezTo>
                  <a:cubicBezTo>
                    <a:pt x="19112" y="6230"/>
                    <a:pt x="19038" y="6304"/>
                    <a:pt x="18940" y="6340"/>
                  </a:cubicBezTo>
                  <a:cubicBezTo>
                    <a:pt x="18850" y="6368"/>
                    <a:pt x="18762" y="6369"/>
                    <a:pt x="18592" y="6369"/>
                  </a:cubicBezTo>
                  <a:lnTo>
                    <a:pt x="16092" y="6369"/>
                  </a:lnTo>
                  <a:cubicBezTo>
                    <a:pt x="15925" y="6369"/>
                    <a:pt x="15840" y="6368"/>
                    <a:pt x="15750" y="6340"/>
                  </a:cubicBezTo>
                  <a:cubicBezTo>
                    <a:pt x="15652" y="6304"/>
                    <a:pt x="15572" y="6230"/>
                    <a:pt x="15536" y="6131"/>
                  </a:cubicBezTo>
                  <a:cubicBezTo>
                    <a:pt x="15507" y="6041"/>
                    <a:pt x="15513" y="5953"/>
                    <a:pt x="15513" y="5784"/>
                  </a:cubicBezTo>
                  <a:lnTo>
                    <a:pt x="15513" y="3283"/>
                  </a:lnTo>
                  <a:cubicBezTo>
                    <a:pt x="15513" y="3116"/>
                    <a:pt x="15507" y="3031"/>
                    <a:pt x="15536" y="2941"/>
                  </a:cubicBezTo>
                  <a:cubicBezTo>
                    <a:pt x="15572" y="2843"/>
                    <a:pt x="15652" y="2768"/>
                    <a:pt x="15750" y="2733"/>
                  </a:cubicBezTo>
                  <a:cubicBezTo>
                    <a:pt x="15840" y="2704"/>
                    <a:pt x="15922" y="2704"/>
                    <a:pt x="16092" y="2704"/>
                  </a:cubicBezTo>
                  <a:close/>
                  <a:moveTo>
                    <a:pt x="10795" y="6537"/>
                  </a:moveTo>
                  <a:cubicBezTo>
                    <a:pt x="11895" y="6537"/>
                    <a:pt x="13000" y="6953"/>
                    <a:pt x="13840" y="7793"/>
                  </a:cubicBezTo>
                  <a:cubicBezTo>
                    <a:pt x="15519" y="9473"/>
                    <a:pt x="15519" y="12199"/>
                    <a:pt x="13840" y="13878"/>
                  </a:cubicBezTo>
                  <a:cubicBezTo>
                    <a:pt x="12161" y="15558"/>
                    <a:pt x="9435" y="15558"/>
                    <a:pt x="7756" y="13878"/>
                  </a:cubicBezTo>
                  <a:cubicBezTo>
                    <a:pt x="6077" y="12199"/>
                    <a:pt x="6077" y="9473"/>
                    <a:pt x="7756" y="7793"/>
                  </a:cubicBezTo>
                  <a:cubicBezTo>
                    <a:pt x="8596" y="6953"/>
                    <a:pt x="9695" y="6537"/>
                    <a:pt x="10795" y="6537"/>
                  </a:cubicBezTo>
                  <a:close/>
                  <a:moveTo>
                    <a:pt x="2402" y="9565"/>
                  </a:moveTo>
                  <a:lnTo>
                    <a:pt x="4190" y="9565"/>
                  </a:lnTo>
                  <a:cubicBezTo>
                    <a:pt x="3784" y="11684"/>
                    <a:pt x="4396" y="13957"/>
                    <a:pt x="6037" y="15598"/>
                  </a:cubicBezTo>
                  <a:cubicBezTo>
                    <a:pt x="8666" y="18228"/>
                    <a:pt x="12930" y="18228"/>
                    <a:pt x="15559" y="15598"/>
                  </a:cubicBezTo>
                  <a:cubicBezTo>
                    <a:pt x="17200" y="13957"/>
                    <a:pt x="17812" y="11684"/>
                    <a:pt x="17406" y="9565"/>
                  </a:cubicBezTo>
                  <a:lnTo>
                    <a:pt x="19194" y="9565"/>
                  </a:lnTo>
                  <a:lnTo>
                    <a:pt x="19194" y="17567"/>
                  </a:lnTo>
                  <a:cubicBezTo>
                    <a:pt x="19194" y="17800"/>
                    <a:pt x="19193" y="17974"/>
                    <a:pt x="19183" y="18122"/>
                  </a:cubicBezTo>
                  <a:cubicBezTo>
                    <a:pt x="19172" y="18271"/>
                    <a:pt x="19153" y="18396"/>
                    <a:pt x="19113" y="18522"/>
                  </a:cubicBezTo>
                  <a:cubicBezTo>
                    <a:pt x="19063" y="18660"/>
                    <a:pt x="18985" y="18779"/>
                    <a:pt x="18882" y="18881"/>
                  </a:cubicBezTo>
                  <a:cubicBezTo>
                    <a:pt x="18779" y="18983"/>
                    <a:pt x="18654" y="19064"/>
                    <a:pt x="18517" y="19113"/>
                  </a:cubicBezTo>
                  <a:cubicBezTo>
                    <a:pt x="18391" y="19153"/>
                    <a:pt x="18267" y="19172"/>
                    <a:pt x="18118" y="19182"/>
                  </a:cubicBezTo>
                  <a:cubicBezTo>
                    <a:pt x="17968" y="19192"/>
                    <a:pt x="17793" y="19194"/>
                    <a:pt x="17556" y="19194"/>
                  </a:cubicBezTo>
                  <a:lnTo>
                    <a:pt x="4034" y="19194"/>
                  </a:lnTo>
                  <a:cubicBezTo>
                    <a:pt x="3800" y="19194"/>
                    <a:pt x="3627" y="19192"/>
                    <a:pt x="3478" y="19182"/>
                  </a:cubicBezTo>
                  <a:cubicBezTo>
                    <a:pt x="3330" y="19172"/>
                    <a:pt x="3205" y="19153"/>
                    <a:pt x="3079" y="19113"/>
                  </a:cubicBezTo>
                  <a:cubicBezTo>
                    <a:pt x="2942" y="19064"/>
                    <a:pt x="2817" y="18983"/>
                    <a:pt x="2714" y="18881"/>
                  </a:cubicBezTo>
                  <a:cubicBezTo>
                    <a:pt x="2611" y="18779"/>
                    <a:pt x="2533" y="18660"/>
                    <a:pt x="2483" y="18522"/>
                  </a:cubicBezTo>
                  <a:cubicBezTo>
                    <a:pt x="2443" y="18396"/>
                    <a:pt x="2424" y="18273"/>
                    <a:pt x="2413" y="18122"/>
                  </a:cubicBezTo>
                  <a:cubicBezTo>
                    <a:pt x="2403" y="17972"/>
                    <a:pt x="2402" y="17792"/>
                    <a:pt x="2402" y="17555"/>
                  </a:cubicBezTo>
                  <a:lnTo>
                    <a:pt x="2402" y="9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31" name="Google Shape;631;p41"/>
            <p:cNvSpPr txBox="1"/>
            <p:nvPr/>
          </p:nvSpPr>
          <p:spPr>
            <a:xfrm>
              <a:off x="1757746" y="4282523"/>
              <a:ext cx="1299724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300"/>
              </a:pPr>
              <a:r>
                <a:rPr lang="en-GB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Facebook</a:t>
              </a:r>
              <a:endParaRPr sz="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2" name="Google Shape;632;p41"/>
            <p:cNvSpPr txBox="1"/>
            <p:nvPr/>
          </p:nvSpPr>
          <p:spPr>
            <a:xfrm>
              <a:off x="3480286" y="4282523"/>
              <a:ext cx="1299725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300"/>
              </a:pPr>
              <a:r>
                <a:rPr lang="en-GB" sz="12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Twitter</a:t>
              </a:r>
              <a:endParaRPr sz="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3" name="Google Shape;633;p41"/>
            <p:cNvSpPr txBox="1"/>
            <p:nvPr/>
          </p:nvSpPr>
          <p:spPr>
            <a:xfrm>
              <a:off x="5338990" y="4282523"/>
              <a:ext cx="1299724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300"/>
              </a:pPr>
              <a:r>
                <a:rPr lang="en-GB" sz="12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Pinterest</a:t>
              </a:r>
              <a:endParaRPr sz="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4" name="Google Shape;634;p41"/>
            <p:cNvSpPr txBox="1"/>
            <p:nvPr/>
          </p:nvSpPr>
          <p:spPr>
            <a:xfrm>
              <a:off x="7246731" y="4282523"/>
              <a:ext cx="1299724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300"/>
              </a:pPr>
              <a:r>
                <a:rPr lang="en-GB" sz="12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Youtube</a:t>
              </a:r>
              <a:endParaRPr sz="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5" name="Google Shape;635;p41"/>
            <p:cNvSpPr txBox="1"/>
            <p:nvPr/>
          </p:nvSpPr>
          <p:spPr>
            <a:xfrm>
              <a:off x="9134530" y="4282523"/>
              <a:ext cx="1299724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300"/>
              </a:pPr>
              <a:r>
                <a:rPr lang="en-GB" sz="12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Instagram</a:t>
              </a:r>
              <a:endParaRPr sz="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6" name="Google Shape;636;p41"/>
          <p:cNvSpPr/>
          <p:nvPr/>
        </p:nvSpPr>
        <p:spPr>
          <a:xfrm>
            <a:off x="-2588019" y="-3139526"/>
            <a:ext cx="7739291" cy="773954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3" y="0"/>
                </a:moveTo>
                <a:cubicBezTo>
                  <a:pt x="10778" y="0"/>
                  <a:pt x="10757" y="21"/>
                  <a:pt x="10757" y="46"/>
                </a:cubicBezTo>
                <a:cubicBezTo>
                  <a:pt x="10757" y="72"/>
                  <a:pt x="10778" y="93"/>
                  <a:pt x="10803" y="93"/>
                </a:cubicBezTo>
                <a:cubicBezTo>
                  <a:pt x="10829" y="93"/>
                  <a:pt x="10850" y="72"/>
                  <a:pt x="10850" y="46"/>
                </a:cubicBezTo>
                <a:cubicBezTo>
                  <a:pt x="10850" y="21"/>
                  <a:pt x="10829" y="0"/>
                  <a:pt x="10803" y="0"/>
                </a:cubicBezTo>
                <a:close/>
                <a:moveTo>
                  <a:pt x="11999" y="0"/>
                </a:moveTo>
                <a:cubicBezTo>
                  <a:pt x="11973" y="0"/>
                  <a:pt x="11952" y="21"/>
                  <a:pt x="11952" y="46"/>
                </a:cubicBezTo>
                <a:cubicBezTo>
                  <a:pt x="11952" y="72"/>
                  <a:pt x="11973" y="93"/>
                  <a:pt x="11999" y="93"/>
                </a:cubicBezTo>
                <a:cubicBezTo>
                  <a:pt x="12024" y="93"/>
                  <a:pt x="12045" y="72"/>
                  <a:pt x="12045" y="46"/>
                </a:cubicBezTo>
                <a:cubicBezTo>
                  <a:pt x="12045" y="21"/>
                  <a:pt x="12024" y="0"/>
                  <a:pt x="11999" y="0"/>
                </a:cubicBezTo>
                <a:close/>
                <a:moveTo>
                  <a:pt x="9608" y="7"/>
                </a:moveTo>
                <a:cubicBezTo>
                  <a:pt x="9586" y="7"/>
                  <a:pt x="9568" y="24"/>
                  <a:pt x="9568" y="46"/>
                </a:cubicBezTo>
                <a:cubicBezTo>
                  <a:pt x="9568" y="68"/>
                  <a:pt x="9586" y="86"/>
                  <a:pt x="9608" y="86"/>
                </a:cubicBezTo>
                <a:cubicBezTo>
                  <a:pt x="9630" y="86"/>
                  <a:pt x="9648" y="68"/>
                  <a:pt x="9648" y="46"/>
                </a:cubicBezTo>
                <a:cubicBezTo>
                  <a:pt x="9648" y="24"/>
                  <a:pt x="9630" y="7"/>
                  <a:pt x="9608" y="7"/>
                </a:cubicBezTo>
                <a:close/>
                <a:moveTo>
                  <a:pt x="13194" y="7"/>
                </a:moveTo>
                <a:cubicBezTo>
                  <a:pt x="13172" y="7"/>
                  <a:pt x="13154" y="24"/>
                  <a:pt x="13154" y="46"/>
                </a:cubicBezTo>
                <a:cubicBezTo>
                  <a:pt x="13154" y="68"/>
                  <a:pt x="13172" y="86"/>
                  <a:pt x="13194" y="86"/>
                </a:cubicBezTo>
                <a:cubicBezTo>
                  <a:pt x="13216" y="86"/>
                  <a:pt x="13234" y="68"/>
                  <a:pt x="13234" y="46"/>
                </a:cubicBezTo>
                <a:cubicBezTo>
                  <a:pt x="13234" y="24"/>
                  <a:pt x="13216" y="7"/>
                  <a:pt x="13194" y="7"/>
                </a:cubicBezTo>
                <a:close/>
                <a:moveTo>
                  <a:pt x="8413" y="17"/>
                </a:moveTo>
                <a:cubicBezTo>
                  <a:pt x="8396" y="17"/>
                  <a:pt x="8383" y="30"/>
                  <a:pt x="8383" y="46"/>
                </a:cubicBezTo>
                <a:cubicBezTo>
                  <a:pt x="8383" y="63"/>
                  <a:pt x="8396" y="76"/>
                  <a:pt x="8413" y="76"/>
                </a:cubicBezTo>
                <a:cubicBezTo>
                  <a:pt x="8429" y="76"/>
                  <a:pt x="8442" y="63"/>
                  <a:pt x="8442" y="46"/>
                </a:cubicBezTo>
                <a:cubicBezTo>
                  <a:pt x="8442" y="30"/>
                  <a:pt x="8429" y="17"/>
                  <a:pt x="8413" y="17"/>
                </a:cubicBezTo>
                <a:close/>
                <a:moveTo>
                  <a:pt x="14389" y="17"/>
                </a:moveTo>
                <a:cubicBezTo>
                  <a:pt x="14373" y="17"/>
                  <a:pt x="14359" y="30"/>
                  <a:pt x="14359" y="46"/>
                </a:cubicBezTo>
                <a:cubicBezTo>
                  <a:pt x="14359" y="63"/>
                  <a:pt x="14373" y="76"/>
                  <a:pt x="14389" y="76"/>
                </a:cubicBezTo>
                <a:cubicBezTo>
                  <a:pt x="14406" y="76"/>
                  <a:pt x="14419" y="63"/>
                  <a:pt x="14419" y="46"/>
                </a:cubicBezTo>
                <a:cubicBezTo>
                  <a:pt x="14419" y="30"/>
                  <a:pt x="14406" y="17"/>
                  <a:pt x="14389" y="17"/>
                </a:cubicBezTo>
                <a:close/>
                <a:moveTo>
                  <a:pt x="4828" y="25"/>
                </a:moveTo>
                <a:cubicBezTo>
                  <a:pt x="4815" y="25"/>
                  <a:pt x="4807" y="34"/>
                  <a:pt x="4807" y="46"/>
                </a:cubicBezTo>
                <a:cubicBezTo>
                  <a:pt x="4807" y="58"/>
                  <a:pt x="4815" y="67"/>
                  <a:pt x="4828" y="67"/>
                </a:cubicBezTo>
                <a:cubicBezTo>
                  <a:pt x="4838" y="67"/>
                  <a:pt x="4848" y="58"/>
                  <a:pt x="4848" y="46"/>
                </a:cubicBezTo>
                <a:cubicBezTo>
                  <a:pt x="4848" y="34"/>
                  <a:pt x="4839" y="25"/>
                  <a:pt x="4828" y="25"/>
                </a:cubicBezTo>
                <a:close/>
                <a:moveTo>
                  <a:pt x="6023" y="25"/>
                </a:moveTo>
                <a:cubicBezTo>
                  <a:pt x="6011" y="25"/>
                  <a:pt x="6001" y="35"/>
                  <a:pt x="6001" y="46"/>
                </a:cubicBezTo>
                <a:cubicBezTo>
                  <a:pt x="6001" y="58"/>
                  <a:pt x="6011" y="67"/>
                  <a:pt x="6023" y="67"/>
                </a:cubicBezTo>
                <a:cubicBezTo>
                  <a:pt x="6034" y="67"/>
                  <a:pt x="6043" y="58"/>
                  <a:pt x="6043" y="46"/>
                </a:cubicBezTo>
                <a:cubicBezTo>
                  <a:pt x="6043" y="35"/>
                  <a:pt x="6034" y="25"/>
                  <a:pt x="6023" y="25"/>
                </a:cubicBezTo>
                <a:close/>
                <a:moveTo>
                  <a:pt x="7217" y="25"/>
                </a:moveTo>
                <a:cubicBezTo>
                  <a:pt x="7206" y="25"/>
                  <a:pt x="7196" y="35"/>
                  <a:pt x="7196" y="46"/>
                </a:cubicBezTo>
                <a:cubicBezTo>
                  <a:pt x="7196" y="58"/>
                  <a:pt x="7206" y="67"/>
                  <a:pt x="7217" y="67"/>
                </a:cubicBezTo>
                <a:cubicBezTo>
                  <a:pt x="7229" y="67"/>
                  <a:pt x="7238" y="58"/>
                  <a:pt x="7238" y="46"/>
                </a:cubicBezTo>
                <a:cubicBezTo>
                  <a:pt x="7238" y="35"/>
                  <a:pt x="7229" y="25"/>
                  <a:pt x="7217" y="25"/>
                </a:cubicBezTo>
                <a:close/>
                <a:moveTo>
                  <a:pt x="15584" y="25"/>
                </a:moveTo>
                <a:cubicBezTo>
                  <a:pt x="15573" y="25"/>
                  <a:pt x="15563" y="35"/>
                  <a:pt x="15563" y="46"/>
                </a:cubicBezTo>
                <a:cubicBezTo>
                  <a:pt x="15563" y="58"/>
                  <a:pt x="15573" y="67"/>
                  <a:pt x="15584" y="67"/>
                </a:cubicBezTo>
                <a:cubicBezTo>
                  <a:pt x="15596" y="67"/>
                  <a:pt x="15605" y="58"/>
                  <a:pt x="15605" y="46"/>
                </a:cubicBezTo>
                <a:cubicBezTo>
                  <a:pt x="15605" y="35"/>
                  <a:pt x="15596" y="25"/>
                  <a:pt x="15584" y="25"/>
                </a:cubicBezTo>
                <a:close/>
                <a:moveTo>
                  <a:pt x="16780" y="25"/>
                </a:moveTo>
                <a:cubicBezTo>
                  <a:pt x="16768" y="25"/>
                  <a:pt x="16759" y="35"/>
                  <a:pt x="16759" y="46"/>
                </a:cubicBezTo>
                <a:cubicBezTo>
                  <a:pt x="16759" y="58"/>
                  <a:pt x="16768" y="67"/>
                  <a:pt x="16780" y="67"/>
                </a:cubicBezTo>
                <a:cubicBezTo>
                  <a:pt x="16791" y="67"/>
                  <a:pt x="16801" y="58"/>
                  <a:pt x="16801" y="46"/>
                </a:cubicBezTo>
                <a:cubicBezTo>
                  <a:pt x="16801" y="35"/>
                  <a:pt x="16791" y="25"/>
                  <a:pt x="16780" y="25"/>
                </a:cubicBezTo>
                <a:close/>
                <a:moveTo>
                  <a:pt x="17975" y="25"/>
                </a:moveTo>
                <a:cubicBezTo>
                  <a:pt x="17963" y="25"/>
                  <a:pt x="17954" y="34"/>
                  <a:pt x="17954" y="46"/>
                </a:cubicBezTo>
                <a:cubicBezTo>
                  <a:pt x="17954" y="58"/>
                  <a:pt x="17963" y="67"/>
                  <a:pt x="17975" y="67"/>
                </a:cubicBezTo>
                <a:cubicBezTo>
                  <a:pt x="17986" y="67"/>
                  <a:pt x="17996" y="58"/>
                  <a:pt x="17996" y="46"/>
                </a:cubicBezTo>
                <a:cubicBezTo>
                  <a:pt x="17996" y="34"/>
                  <a:pt x="17986" y="25"/>
                  <a:pt x="17975" y="25"/>
                </a:cubicBezTo>
                <a:close/>
                <a:moveTo>
                  <a:pt x="10803" y="1195"/>
                </a:moveTo>
                <a:cubicBezTo>
                  <a:pt x="10778" y="1195"/>
                  <a:pt x="10757" y="1216"/>
                  <a:pt x="10757" y="1242"/>
                </a:cubicBezTo>
                <a:cubicBezTo>
                  <a:pt x="10757" y="1267"/>
                  <a:pt x="10778" y="1288"/>
                  <a:pt x="10803" y="1288"/>
                </a:cubicBezTo>
                <a:cubicBezTo>
                  <a:pt x="10829" y="1288"/>
                  <a:pt x="10850" y="1267"/>
                  <a:pt x="10850" y="1242"/>
                </a:cubicBezTo>
                <a:cubicBezTo>
                  <a:pt x="10850" y="1216"/>
                  <a:pt x="10829" y="1195"/>
                  <a:pt x="10803" y="1195"/>
                </a:cubicBezTo>
                <a:close/>
                <a:moveTo>
                  <a:pt x="11999" y="1195"/>
                </a:moveTo>
                <a:cubicBezTo>
                  <a:pt x="11973" y="1195"/>
                  <a:pt x="11952" y="1216"/>
                  <a:pt x="11952" y="1242"/>
                </a:cubicBezTo>
                <a:cubicBezTo>
                  <a:pt x="11952" y="1267"/>
                  <a:pt x="11973" y="1288"/>
                  <a:pt x="11999" y="1288"/>
                </a:cubicBezTo>
                <a:cubicBezTo>
                  <a:pt x="12024" y="1288"/>
                  <a:pt x="12045" y="1267"/>
                  <a:pt x="12045" y="1242"/>
                </a:cubicBezTo>
                <a:cubicBezTo>
                  <a:pt x="12045" y="1216"/>
                  <a:pt x="12024" y="1195"/>
                  <a:pt x="11999" y="1195"/>
                </a:cubicBezTo>
                <a:close/>
                <a:moveTo>
                  <a:pt x="9608" y="1202"/>
                </a:moveTo>
                <a:cubicBezTo>
                  <a:pt x="9586" y="1202"/>
                  <a:pt x="9568" y="1220"/>
                  <a:pt x="9568" y="1242"/>
                </a:cubicBezTo>
                <a:cubicBezTo>
                  <a:pt x="9568" y="1264"/>
                  <a:pt x="9586" y="1281"/>
                  <a:pt x="9608" y="1281"/>
                </a:cubicBezTo>
                <a:cubicBezTo>
                  <a:pt x="9630" y="1281"/>
                  <a:pt x="9648" y="1264"/>
                  <a:pt x="9648" y="1242"/>
                </a:cubicBezTo>
                <a:cubicBezTo>
                  <a:pt x="9648" y="1220"/>
                  <a:pt x="9630" y="1202"/>
                  <a:pt x="9608" y="1202"/>
                </a:cubicBezTo>
                <a:close/>
                <a:moveTo>
                  <a:pt x="13194" y="1202"/>
                </a:moveTo>
                <a:cubicBezTo>
                  <a:pt x="13172" y="1202"/>
                  <a:pt x="13154" y="1220"/>
                  <a:pt x="13154" y="1242"/>
                </a:cubicBezTo>
                <a:cubicBezTo>
                  <a:pt x="13154" y="1264"/>
                  <a:pt x="13172" y="1281"/>
                  <a:pt x="13194" y="1281"/>
                </a:cubicBezTo>
                <a:cubicBezTo>
                  <a:pt x="13216" y="1281"/>
                  <a:pt x="13234" y="1264"/>
                  <a:pt x="13234" y="1242"/>
                </a:cubicBezTo>
                <a:cubicBezTo>
                  <a:pt x="13234" y="1220"/>
                  <a:pt x="13216" y="1202"/>
                  <a:pt x="13194" y="1202"/>
                </a:cubicBezTo>
                <a:close/>
                <a:moveTo>
                  <a:pt x="8413" y="1212"/>
                </a:moveTo>
                <a:cubicBezTo>
                  <a:pt x="8396" y="1212"/>
                  <a:pt x="8383" y="1225"/>
                  <a:pt x="8383" y="1242"/>
                </a:cubicBezTo>
                <a:cubicBezTo>
                  <a:pt x="8383" y="1258"/>
                  <a:pt x="8396" y="1271"/>
                  <a:pt x="8413" y="1271"/>
                </a:cubicBezTo>
                <a:cubicBezTo>
                  <a:pt x="8429" y="1271"/>
                  <a:pt x="8442" y="1258"/>
                  <a:pt x="8442" y="1242"/>
                </a:cubicBezTo>
                <a:cubicBezTo>
                  <a:pt x="8442" y="1225"/>
                  <a:pt x="8429" y="1212"/>
                  <a:pt x="8413" y="1212"/>
                </a:cubicBezTo>
                <a:close/>
                <a:moveTo>
                  <a:pt x="14389" y="1212"/>
                </a:moveTo>
                <a:cubicBezTo>
                  <a:pt x="14373" y="1212"/>
                  <a:pt x="14359" y="1225"/>
                  <a:pt x="14359" y="1242"/>
                </a:cubicBezTo>
                <a:cubicBezTo>
                  <a:pt x="14359" y="1258"/>
                  <a:pt x="14373" y="1271"/>
                  <a:pt x="14389" y="1271"/>
                </a:cubicBezTo>
                <a:cubicBezTo>
                  <a:pt x="14406" y="1271"/>
                  <a:pt x="14419" y="1258"/>
                  <a:pt x="14419" y="1242"/>
                </a:cubicBezTo>
                <a:cubicBezTo>
                  <a:pt x="14419" y="1225"/>
                  <a:pt x="14406" y="1212"/>
                  <a:pt x="14389" y="1212"/>
                </a:cubicBezTo>
                <a:close/>
                <a:moveTo>
                  <a:pt x="4828" y="1221"/>
                </a:moveTo>
                <a:cubicBezTo>
                  <a:pt x="4815" y="1221"/>
                  <a:pt x="4807" y="1230"/>
                  <a:pt x="4807" y="1242"/>
                </a:cubicBezTo>
                <a:cubicBezTo>
                  <a:pt x="4807" y="1254"/>
                  <a:pt x="4815" y="1263"/>
                  <a:pt x="4828" y="1263"/>
                </a:cubicBezTo>
                <a:cubicBezTo>
                  <a:pt x="4838" y="1263"/>
                  <a:pt x="4848" y="1254"/>
                  <a:pt x="4848" y="1242"/>
                </a:cubicBezTo>
                <a:cubicBezTo>
                  <a:pt x="4848" y="1230"/>
                  <a:pt x="4839" y="1221"/>
                  <a:pt x="4828" y="1221"/>
                </a:cubicBezTo>
                <a:close/>
                <a:moveTo>
                  <a:pt x="6023" y="1221"/>
                </a:moveTo>
                <a:cubicBezTo>
                  <a:pt x="6011" y="1221"/>
                  <a:pt x="6001" y="1230"/>
                  <a:pt x="6001" y="1242"/>
                </a:cubicBezTo>
                <a:cubicBezTo>
                  <a:pt x="6001" y="1253"/>
                  <a:pt x="6011" y="1263"/>
                  <a:pt x="6023" y="1263"/>
                </a:cubicBezTo>
                <a:cubicBezTo>
                  <a:pt x="6034" y="1263"/>
                  <a:pt x="6043" y="1253"/>
                  <a:pt x="6043" y="1242"/>
                </a:cubicBezTo>
                <a:cubicBezTo>
                  <a:pt x="6043" y="1230"/>
                  <a:pt x="6034" y="1221"/>
                  <a:pt x="6023" y="1221"/>
                </a:cubicBezTo>
                <a:close/>
                <a:moveTo>
                  <a:pt x="7217" y="1221"/>
                </a:moveTo>
                <a:cubicBezTo>
                  <a:pt x="7206" y="1221"/>
                  <a:pt x="7196" y="1230"/>
                  <a:pt x="7196" y="1242"/>
                </a:cubicBezTo>
                <a:cubicBezTo>
                  <a:pt x="7196" y="1253"/>
                  <a:pt x="7206" y="1263"/>
                  <a:pt x="7217" y="1263"/>
                </a:cubicBezTo>
                <a:cubicBezTo>
                  <a:pt x="7229" y="1263"/>
                  <a:pt x="7238" y="1253"/>
                  <a:pt x="7238" y="1242"/>
                </a:cubicBezTo>
                <a:cubicBezTo>
                  <a:pt x="7238" y="1230"/>
                  <a:pt x="7229" y="1221"/>
                  <a:pt x="7217" y="1221"/>
                </a:cubicBezTo>
                <a:close/>
                <a:moveTo>
                  <a:pt x="15584" y="1221"/>
                </a:moveTo>
                <a:cubicBezTo>
                  <a:pt x="15573" y="1221"/>
                  <a:pt x="15563" y="1230"/>
                  <a:pt x="15563" y="1242"/>
                </a:cubicBezTo>
                <a:cubicBezTo>
                  <a:pt x="15563" y="1253"/>
                  <a:pt x="15573" y="1263"/>
                  <a:pt x="15584" y="1263"/>
                </a:cubicBezTo>
                <a:cubicBezTo>
                  <a:pt x="15596" y="1263"/>
                  <a:pt x="15605" y="1253"/>
                  <a:pt x="15605" y="1242"/>
                </a:cubicBezTo>
                <a:cubicBezTo>
                  <a:pt x="15605" y="1230"/>
                  <a:pt x="15596" y="1221"/>
                  <a:pt x="15584" y="1221"/>
                </a:cubicBezTo>
                <a:close/>
                <a:moveTo>
                  <a:pt x="16780" y="1221"/>
                </a:moveTo>
                <a:cubicBezTo>
                  <a:pt x="16768" y="1221"/>
                  <a:pt x="16759" y="1230"/>
                  <a:pt x="16759" y="1242"/>
                </a:cubicBezTo>
                <a:cubicBezTo>
                  <a:pt x="16759" y="1253"/>
                  <a:pt x="16768" y="1263"/>
                  <a:pt x="16780" y="1263"/>
                </a:cubicBezTo>
                <a:cubicBezTo>
                  <a:pt x="16791" y="1263"/>
                  <a:pt x="16801" y="1253"/>
                  <a:pt x="16801" y="1242"/>
                </a:cubicBezTo>
                <a:cubicBezTo>
                  <a:pt x="16801" y="1230"/>
                  <a:pt x="16791" y="1221"/>
                  <a:pt x="16780" y="1221"/>
                </a:cubicBezTo>
                <a:close/>
                <a:moveTo>
                  <a:pt x="17975" y="1221"/>
                </a:moveTo>
                <a:cubicBezTo>
                  <a:pt x="17963" y="1221"/>
                  <a:pt x="17954" y="1230"/>
                  <a:pt x="17954" y="1242"/>
                </a:cubicBezTo>
                <a:cubicBezTo>
                  <a:pt x="17954" y="1254"/>
                  <a:pt x="17963" y="1263"/>
                  <a:pt x="17975" y="1263"/>
                </a:cubicBezTo>
                <a:cubicBezTo>
                  <a:pt x="17986" y="1263"/>
                  <a:pt x="17996" y="1254"/>
                  <a:pt x="17996" y="1242"/>
                </a:cubicBezTo>
                <a:cubicBezTo>
                  <a:pt x="17996" y="1230"/>
                  <a:pt x="17986" y="1221"/>
                  <a:pt x="17975" y="1221"/>
                </a:cubicBezTo>
                <a:close/>
                <a:moveTo>
                  <a:pt x="10803" y="2304"/>
                </a:moveTo>
                <a:cubicBezTo>
                  <a:pt x="10730" y="2304"/>
                  <a:pt x="10671" y="2364"/>
                  <a:pt x="10671" y="2437"/>
                </a:cubicBezTo>
                <a:cubicBezTo>
                  <a:pt x="10671" y="2510"/>
                  <a:pt x="10730" y="2569"/>
                  <a:pt x="10803" y="2569"/>
                </a:cubicBezTo>
                <a:cubicBezTo>
                  <a:pt x="10877" y="2569"/>
                  <a:pt x="10936" y="2510"/>
                  <a:pt x="10936" y="2437"/>
                </a:cubicBezTo>
                <a:cubicBezTo>
                  <a:pt x="10936" y="2364"/>
                  <a:pt x="10877" y="2304"/>
                  <a:pt x="10803" y="2304"/>
                </a:cubicBezTo>
                <a:close/>
                <a:moveTo>
                  <a:pt x="11999" y="2307"/>
                </a:moveTo>
                <a:cubicBezTo>
                  <a:pt x="11927" y="2307"/>
                  <a:pt x="11870" y="2365"/>
                  <a:pt x="11870" y="2437"/>
                </a:cubicBezTo>
                <a:cubicBezTo>
                  <a:pt x="11870" y="2508"/>
                  <a:pt x="11927" y="2566"/>
                  <a:pt x="11999" y="2566"/>
                </a:cubicBezTo>
                <a:cubicBezTo>
                  <a:pt x="12070" y="2566"/>
                  <a:pt x="12128" y="2508"/>
                  <a:pt x="12128" y="2437"/>
                </a:cubicBezTo>
                <a:cubicBezTo>
                  <a:pt x="12128" y="2365"/>
                  <a:pt x="12070" y="2307"/>
                  <a:pt x="11999" y="2307"/>
                </a:cubicBezTo>
                <a:close/>
                <a:moveTo>
                  <a:pt x="9608" y="2320"/>
                </a:moveTo>
                <a:cubicBezTo>
                  <a:pt x="9544" y="2320"/>
                  <a:pt x="9492" y="2373"/>
                  <a:pt x="9492" y="2437"/>
                </a:cubicBezTo>
                <a:cubicBezTo>
                  <a:pt x="9492" y="2501"/>
                  <a:pt x="9544" y="2553"/>
                  <a:pt x="9608" y="2553"/>
                </a:cubicBezTo>
                <a:cubicBezTo>
                  <a:pt x="9672" y="2553"/>
                  <a:pt x="9724" y="2501"/>
                  <a:pt x="9724" y="2437"/>
                </a:cubicBezTo>
                <a:cubicBezTo>
                  <a:pt x="9724" y="2373"/>
                  <a:pt x="9672" y="2320"/>
                  <a:pt x="9608" y="2320"/>
                </a:cubicBezTo>
                <a:close/>
                <a:moveTo>
                  <a:pt x="13194" y="2324"/>
                </a:moveTo>
                <a:cubicBezTo>
                  <a:pt x="13132" y="2324"/>
                  <a:pt x="13081" y="2375"/>
                  <a:pt x="13081" y="2437"/>
                </a:cubicBezTo>
                <a:cubicBezTo>
                  <a:pt x="13081" y="2499"/>
                  <a:pt x="13132" y="2549"/>
                  <a:pt x="13194" y="2549"/>
                </a:cubicBezTo>
                <a:cubicBezTo>
                  <a:pt x="13256" y="2549"/>
                  <a:pt x="13306" y="2499"/>
                  <a:pt x="13306" y="2437"/>
                </a:cubicBezTo>
                <a:cubicBezTo>
                  <a:pt x="13306" y="2375"/>
                  <a:pt x="13256" y="2324"/>
                  <a:pt x="13194" y="2324"/>
                </a:cubicBezTo>
                <a:close/>
                <a:moveTo>
                  <a:pt x="8413" y="2344"/>
                </a:moveTo>
                <a:cubicBezTo>
                  <a:pt x="8361" y="2344"/>
                  <a:pt x="8320" y="2386"/>
                  <a:pt x="8320" y="2437"/>
                </a:cubicBezTo>
                <a:cubicBezTo>
                  <a:pt x="8320" y="2488"/>
                  <a:pt x="8361" y="2530"/>
                  <a:pt x="8413" y="2530"/>
                </a:cubicBezTo>
                <a:cubicBezTo>
                  <a:pt x="8464" y="2530"/>
                  <a:pt x="8505" y="2488"/>
                  <a:pt x="8505" y="2437"/>
                </a:cubicBezTo>
                <a:cubicBezTo>
                  <a:pt x="8505" y="2386"/>
                  <a:pt x="8464" y="2344"/>
                  <a:pt x="8413" y="2344"/>
                </a:cubicBezTo>
                <a:close/>
                <a:moveTo>
                  <a:pt x="14389" y="2347"/>
                </a:moveTo>
                <a:cubicBezTo>
                  <a:pt x="14340" y="2347"/>
                  <a:pt x="14299" y="2388"/>
                  <a:pt x="14299" y="2437"/>
                </a:cubicBezTo>
                <a:cubicBezTo>
                  <a:pt x="14299" y="2486"/>
                  <a:pt x="14340" y="2526"/>
                  <a:pt x="14389" y="2526"/>
                </a:cubicBezTo>
                <a:cubicBezTo>
                  <a:pt x="14439" y="2526"/>
                  <a:pt x="14478" y="2486"/>
                  <a:pt x="14478" y="2437"/>
                </a:cubicBezTo>
                <a:cubicBezTo>
                  <a:pt x="14478" y="2387"/>
                  <a:pt x="14439" y="2347"/>
                  <a:pt x="14389" y="2347"/>
                </a:cubicBezTo>
                <a:close/>
                <a:moveTo>
                  <a:pt x="7217" y="2374"/>
                </a:moveTo>
                <a:cubicBezTo>
                  <a:pt x="7183" y="2374"/>
                  <a:pt x="7154" y="2402"/>
                  <a:pt x="7154" y="2437"/>
                </a:cubicBezTo>
                <a:cubicBezTo>
                  <a:pt x="7154" y="2472"/>
                  <a:pt x="7183" y="2500"/>
                  <a:pt x="7217" y="2500"/>
                </a:cubicBezTo>
                <a:cubicBezTo>
                  <a:pt x="7252" y="2500"/>
                  <a:pt x="7280" y="2472"/>
                  <a:pt x="7280" y="2437"/>
                </a:cubicBezTo>
                <a:cubicBezTo>
                  <a:pt x="7280" y="2402"/>
                  <a:pt x="7252" y="2374"/>
                  <a:pt x="7217" y="2374"/>
                </a:cubicBezTo>
                <a:close/>
                <a:moveTo>
                  <a:pt x="15584" y="2380"/>
                </a:moveTo>
                <a:cubicBezTo>
                  <a:pt x="15553" y="2380"/>
                  <a:pt x="15528" y="2406"/>
                  <a:pt x="15528" y="2437"/>
                </a:cubicBezTo>
                <a:cubicBezTo>
                  <a:pt x="15528" y="2468"/>
                  <a:pt x="15553" y="2493"/>
                  <a:pt x="15584" y="2493"/>
                </a:cubicBezTo>
                <a:cubicBezTo>
                  <a:pt x="15616" y="2493"/>
                  <a:pt x="15641" y="2468"/>
                  <a:pt x="15641" y="2437"/>
                </a:cubicBezTo>
                <a:cubicBezTo>
                  <a:pt x="15641" y="2406"/>
                  <a:pt x="15616" y="2380"/>
                  <a:pt x="15584" y="2380"/>
                </a:cubicBezTo>
                <a:close/>
                <a:moveTo>
                  <a:pt x="6022" y="2400"/>
                </a:moveTo>
                <a:cubicBezTo>
                  <a:pt x="6002" y="2400"/>
                  <a:pt x="5986" y="2417"/>
                  <a:pt x="5986" y="2437"/>
                </a:cubicBezTo>
                <a:cubicBezTo>
                  <a:pt x="5986" y="2457"/>
                  <a:pt x="6002" y="2473"/>
                  <a:pt x="6022" y="2473"/>
                </a:cubicBezTo>
                <a:cubicBezTo>
                  <a:pt x="6042" y="2473"/>
                  <a:pt x="6059" y="2457"/>
                  <a:pt x="6059" y="2437"/>
                </a:cubicBezTo>
                <a:cubicBezTo>
                  <a:pt x="6059" y="2417"/>
                  <a:pt x="6042" y="2400"/>
                  <a:pt x="6022" y="2400"/>
                </a:cubicBezTo>
                <a:close/>
                <a:moveTo>
                  <a:pt x="16780" y="2404"/>
                </a:moveTo>
                <a:cubicBezTo>
                  <a:pt x="16761" y="2404"/>
                  <a:pt x="16746" y="2419"/>
                  <a:pt x="16746" y="2437"/>
                </a:cubicBezTo>
                <a:cubicBezTo>
                  <a:pt x="16746" y="2455"/>
                  <a:pt x="16761" y="2469"/>
                  <a:pt x="16780" y="2469"/>
                </a:cubicBezTo>
                <a:cubicBezTo>
                  <a:pt x="16798" y="2469"/>
                  <a:pt x="16812" y="2455"/>
                  <a:pt x="16812" y="2437"/>
                </a:cubicBezTo>
                <a:cubicBezTo>
                  <a:pt x="16812" y="2419"/>
                  <a:pt x="16798" y="2404"/>
                  <a:pt x="16780" y="2404"/>
                </a:cubicBezTo>
                <a:close/>
                <a:moveTo>
                  <a:pt x="3632" y="2416"/>
                </a:moveTo>
                <a:cubicBezTo>
                  <a:pt x="3620" y="2416"/>
                  <a:pt x="3611" y="2425"/>
                  <a:pt x="3611" y="2437"/>
                </a:cubicBezTo>
                <a:cubicBezTo>
                  <a:pt x="3611" y="2449"/>
                  <a:pt x="3620" y="2458"/>
                  <a:pt x="3632" y="2458"/>
                </a:cubicBezTo>
                <a:cubicBezTo>
                  <a:pt x="3643" y="2458"/>
                  <a:pt x="3653" y="2448"/>
                  <a:pt x="3653" y="2437"/>
                </a:cubicBezTo>
                <a:cubicBezTo>
                  <a:pt x="3653" y="2425"/>
                  <a:pt x="3643" y="2416"/>
                  <a:pt x="3632" y="2416"/>
                </a:cubicBezTo>
                <a:close/>
                <a:moveTo>
                  <a:pt x="4827" y="2416"/>
                </a:moveTo>
                <a:cubicBezTo>
                  <a:pt x="4815" y="2416"/>
                  <a:pt x="4806" y="2425"/>
                  <a:pt x="4806" y="2437"/>
                </a:cubicBezTo>
                <a:cubicBezTo>
                  <a:pt x="4806" y="2448"/>
                  <a:pt x="4815" y="2458"/>
                  <a:pt x="4827" y="2458"/>
                </a:cubicBezTo>
                <a:cubicBezTo>
                  <a:pt x="4838" y="2458"/>
                  <a:pt x="4848" y="2448"/>
                  <a:pt x="4848" y="2437"/>
                </a:cubicBezTo>
                <a:cubicBezTo>
                  <a:pt x="4848" y="2425"/>
                  <a:pt x="4838" y="2416"/>
                  <a:pt x="4827" y="2416"/>
                </a:cubicBezTo>
                <a:close/>
                <a:moveTo>
                  <a:pt x="17975" y="2416"/>
                </a:moveTo>
                <a:cubicBezTo>
                  <a:pt x="17963" y="2416"/>
                  <a:pt x="17954" y="2425"/>
                  <a:pt x="17954" y="2437"/>
                </a:cubicBezTo>
                <a:cubicBezTo>
                  <a:pt x="17954" y="2448"/>
                  <a:pt x="17963" y="2458"/>
                  <a:pt x="17975" y="2458"/>
                </a:cubicBezTo>
                <a:cubicBezTo>
                  <a:pt x="17986" y="2458"/>
                  <a:pt x="17996" y="2448"/>
                  <a:pt x="17996" y="2437"/>
                </a:cubicBezTo>
                <a:cubicBezTo>
                  <a:pt x="17996" y="2425"/>
                  <a:pt x="17986" y="2416"/>
                  <a:pt x="17975" y="2416"/>
                </a:cubicBezTo>
                <a:close/>
                <a:moveTo>
                  <a:pt x="19170" y="2416"/>
                </a:moveTo>
                <a:cubicBezTo>
                  <a:pt x="19158" y="2416"/>
                  <a:pt x="19149" y="2425"/>
                  <a:pt x="19149" y="2437"/>
                </a:cubicBezTo>
                <a:cubicBezTo>
                  <a:pt x="19149" y="2449"/>
                  <a:pt x="19158" y="2458"/>
                  <a:pt x="19170" y="2458"/>
                </a:cubicBezTo>
                <a:cubicBezTo>
                  <a:pt x="19182" y="2458"/>
                  <a:pt x="19191" y="2449"/>
                  <a:pt x="19191" y="2437"/>
                </a:cubicBezTo>
                <a:cubicBezTo>
                  <a:pt x="19191" y="2425"/>
                  <a:pt x="19182" y="2416"/>
                  <a:pt x="19170" y="2416"/>
                </a:cubicBezTo>
                <a:close/>
                <a:moveTo>
                  <a:pt x="10803" y="3343"/>
                </a:moveTo>
                <a:cubicBezTo>
                  <a:pt x="10644" y="3343"/>
                  <a:pt x="10515" y="3472"/>
                  <a:pt x="10515" y="3631"/>
                </a:cubicBezTo>
                <a:cubicBezTo>
                  <a:pt x="10515" y="3791"/>
                  <a:pt x="10644" y="3920"/>
                  <a:pt x="10803" y="3920"/>
                </a:cubicBezTo>
                <a:cubicBezTo>
                  <a:pt x="10962" y="3920"/>
                  <a:pt x="11092" y="3791"/>
                  <a:pt x="11092" y="3631"/>
                </a:cubicBezTo>
                <a:cubicBezTo>
                  <a:pt x="11092" y="3472"/>
                  <a:pt x="10962" y="3343"/>
                  <a:pt x="10803" y="3343"/>
                </a:cubicBezTo>
                <a:close/>
                <a:moveTo>
                  <a:pt x="11999" y="3347"/>
                </a:moveTo>
                <a:cubicBezTo>
                  <a:pt x="11841" y="3347"/>
                  <a:pt x="11714" y="3475"/>
                  <a:pt x="11714" y="3632"/>
                </a:cubicBezTo>
                <a:cubicBezTo>
                  <a:pt x="11714" y="3790"/>
                  <a:pt x="11841" y="3917"/>
                  <a:pt x="11999" y="3917"/>
                </a:cubicBezTo>
                <a:cubicBezTo>
                  <a:pt x="12156" y="3917"/>
                  <a:pt x="12283" y="3790"/>
                  <a:pt x="12283" y="3632"/>
                </a:cubicBezTo>
                <a:cubicBezTo>
                  <a:pt x="12283" y="3475"/>
                  <a:pt x="12156" y="3347"/>
                  <a:pt x="11999" y="3347"/>
                </a:cubicBezTo>
                <a:close/>
                <a:moveTo>
                  <a:pt x="9608" y="3370"/>
                </a:moveTo>
                <a:cubicBezTo>
                  <a:pt x="9463" y="3370"/>
                  <a:pt x="9346" y="3487"/>
                  <a:pt x="9346" y="3631"/>
                </a:cubicBezTo>
                <a:cubicBezTo>
                  <a:pt x="9347" y="3776"/>
                  <a:pt x="9463" y="3894"/>
                  <a:pt x="9608" y="3894"/>
                </a:cubicBezTo>
                <a:cubicBezTo>
                  <a:pt x="9753" y="3894"/>
                  <a:pt x="9870" y="3776"/>
                  <a:pt x="9870" y="3631"/>
                </a:cubicBezTo>
                <a:cubicBezTo>
                  <a:pt x="9870" y="3487"/>
                  <a:pt x="9753" y="3370"/>
                  <a:pt x="9608" y="3370"/>
                </a:cubicBezTo>
                <a:close/>
                <a:moveTo>
                  <a:pt x="13194" y="3376"/>
                </a:moveTo>
                <a:cubicBezTo>
                  <a:pt x="13053" y="3376"/>
                  <a:pt x="12939" y="3491"/>
                  <a:pt x="12939" y="3632"/>
                </a:cubicBezTo>
                <a:cubicBezTo>
                  <a:pt x="12939" y="3773"/>
                  <a:pt x="13053" y="3887"/>
                  <a:pt x="13194" y="3887"/>
                </a:cubicBezTo>
                <a:cubicBezTo>
                  <a:pt x="13335" y="3887"/>
                  <a:pt x="13449" y="3773"/>
                  <a:pt x="13449" y="3632"/>
                </a:cubicBezTo>
                <a:cubicBezTo>
                  <a:pt x="13449" y="3491"/>
                  <a:pt x="13335" y="3376"/>
                  <a:pt x="13194" y="3376"/>
                </a:cubicBezTo>
                <a:close/>
                <a:moveTo>
                  <a:pt x="8413" y="3416"/>
                </a:moveTo>
                <a:cubicBezTo>
                  <a:pt x="8294" y="3416"/>
                  <a:pt x="8198" y="3513"/>
                  <a:pt x="8198" y="3632"/>
                </a:cubicBezTo>
                <a:cubicBezTo>
                  <a:pt x="8198" y="3751"/>
                  <a:pt x="8294" y="3847"/>
                  <a:pt x="8413" y="3847"/>
                </a:cubicBezTo>
                <a:cubicBezTo>
                  <a:pt x="8532" y="3847"/>
                  <a:pt x="8629" y="3751"/>
                  <a:pt x="8629" y="3632"/>
                </a:cubicBezTo>
                <a:cubicBezTo>
                  <a:pt x="8629" y="3513"/>
                  <a:pt x="8532" y="3416"/>
                  <a:pt x="8413" y="3416"/>
                </a:cubicBezTo>
                <a:close/>
                <a:moveTo>
                  <a:pt x="14389" y="3426"/>
                </a:moveTo>
                <a:cubicBezTo>
                  <a:pt x="14276" y="3426"/>
                  <a:pt x="14183" y="3518"/>
                  <a:pt x="14183" y="3631"/>
                </a:cubicBezTo>
                <a:cubicBezTo>
                  <a:pt x="14183" y="3745"/>
                  <a:pt x="14276" y="3837"/>
                  <a:pt x="14389" y="3837"/>
                </a:cubicBezTo>
                <a:cubicBezTo>
                  <a:pt x="14503" y="3837"/>
                  <a:pt x="14595" y="3745"/>
                  <a:pt x="14595" y="3631"/>
                </a:cubicBezTo>
                <a:cubicBezTo>
                  <a:pt x="14595" y="3518"/>
                  <a:pt x="14503" y="3426"/>
                  <a:pt x="14389" y="3426"/>
                </a:cubicBezTo>
                <a:close/>
                <a:moveTo>
                  <a:pt x="7217" y="3476"/>
                </a:moveTo>
                <a:cubicBezTo>
                  <a:pt x="7131" y="3476"/>
                  <a:pt x="7062" y="3546"/>
                  <a:pt x="7062" y="3632"/>
                </a:cubicBezTo>
                <a:cubicBezTo>
                  <a:pt x="7062" y="3718"/>
                  <a:pt x="7131" y="3788"/>
                  <a:pt x="7217" y="3788"/>
                </a:cubicBezTo>
                <a:cubicBezTo>
                  <a:pt x="7303" y="3788"/>
                  <a:pt x="7373" y="3718"/>
                  <a:pt x="7373" y="3632"/>
                </a:cubicBezTo>
                <a:cubicBezTo>
                  <a:pt x="7373" y="3546"/>
                  <a:pt x="7303" y="3476"/>
                  <a:pt x="7217" y="3476"/>
                </a:cubicBezTo>
                <a:close/>
                <a:moveTo>
                  <a:pt x="15584" y="3486"/>
                </a:moveTo>
                <a:cubicBezTo>
                  <a:pt x="15504" y="3486"/>
                  <a:pt x="15439" y="3552"/>
                  <a:pt x="15439" y="3632"/>
                </a:cubicBezTo>
                <a:cubicBezTo>
                  <a:pt x="15439" y="3713"/>
                  <a:pt x="15504" y="3778"/>
                  <a:pt x="15584" y="3778"/>
                </a:cubicBezTo>
                <a:cubicBezTo>
                  <a:pt x="15665" y="3778"/>
                  <a:pt x="15730" y="3713"/>
                  <a:pt x="15730" y="3632"/>
                </a:cubicBezTo>
                <a:cubicBezTo>
                  <a:pt x="15730" y="3552"/>
                  <a:pt x="15665" y="3486"/>
                  <a:pt x="15584" y="3486"/>
                </a:cubicBezTo>
                <a:close/>
                <a:moveTo>
                  <a:pt x="6022" y="3532"/>
                </a:moveTo>
                <a:cubicBezTo>
                  <a:pt x="5967" y="3532"/>
                  <a:pt x="5923" y="3577"/>
                  <a:pt x="5923" y="3632"/>
                </a:cubicBezTo>
                <a:cubicBezTo>
                  <a:pt x="5923" y="3687"/>
                  <a:pt x="5967" y="3731"/>
                  <a:pt x="6022" y="3731"/>
                </a:cubicBezTo>
                <a:cubicBezTo>
                  <a:pt x="6077" y="3731"/>
                  <a:pt x="6122" y="3687"/>
                  <a:pt x="6122" y="3632"/>
                </a:cubicBezTo>
                <a:cubicBezTo>
                  <a:pt x="6122" y="3577"/>
                  <a:pt x="6077" y="3532"/>
                  <a:pt x="6022" y="3532"/>
                </a:cubicBezTo>
                <a:close/>
                <a:moveTo>
                  <a:pt x="16780" y="3542"/>
                </a:moveTo>
                <a:cubicBezTo>
                  <a:pt x="16730" y="3542"/>
                  <a:pt x="16690" y="3583"/>
                  <a:pt x="16690" y="3632"/>
                </a:cubicBezTo>
                <a:cubicBezTo>
                  <a:pt x="16690" y="3681"/>
                  <a:pt x="16730" y="3721"/>
                  <a:pt x="16780" y="3721"/>
                </a:cubicBezTo>
                <a:cubicBezTo>
                  <a:pt x="16829" y="3721"/>
                  <a:pt x="16869" y="3681"/>
                  <a:pt x="16869" y="3632"/>
                </a:cubicBezTo>
                <a:cubicBezTo>
                  <a:pt x="16869" y="3583"/>
                  <a:pt x="16829" y="3542"/>
                  <a:pt x="16780" y="3542"/>
                </a:cubicBezTo>
                <a:close/>
                <a:moveTo>
                  <a:pt x="4827" y="3582"/>
                </a:moveTo>
                <a:cubicBezTo>
                  <a:pt x="4799" y="3582"/>
                  <a:pt x="4778" y="3605"/>
                  <a:pt x="4778" y="3632"/>
                </a:cubicBezTo>
                <a:cubicBezTo>
                  <a:pt x="4778" y="3660"/>
                  <a:pt x="4799" y="3681"/>
                  <a:pt x="4827" y="3681"/>
                </a:cubicBezTo>
                <a:cubicBezTo>
                  <a:pt x="4854" y="3681"/>
                  <a:pt x="4877" y="3660"/>
                  <a:pt x="4877" y="3632"/>
                </a:cubicBezTo>
                <a:cubicBezTo>
                  <a:pt x="4877" y="3605"/>
                  <a:pt x="4854" y="3582"/>
                  <a:pt x="4827" y="3582"/>
                </a:cubicBezTo>
                <a:close/>
                <a:moveTo>
                  <a:pt x="17975" y="3589"/>
                </a:moveTo>
                <a:cubicBezTo>
                  <a:pt x="17951" y="3589"/>
                  <a:pt x="17932" y="3608"/>
                  <a:pt x="17932" y="3632"/>
                </a:cubicBezTo>
                <a:cubicBezTo>
                  <a:pt x="17931" y="3656"/>
                  <a:pt x="17951" y="3675"/>
                  <a:pt x="17975" y="3675"/>
                </a:cubicBezTo>
                <a:cubicBezTo>
                  <a:pt x="17999" y="3675"/>
                  <a:pt x="18018" y="3656"/>
                  <a:pt x="18018" y="3632"/>
                </a:cubicBezTo>
                <a:cubicBezTo>
                  <a:pt x="18018" y="3608"/>
                  <a:pt x="17999" y="3589"/>
                  <a:pt x="17975" y="3589"/>
                </a:cubicBezTo>
                <a:close/>
                <a:moveTo>
                  <a:pt x="2436" y="3611"/>
                </a:moveTo>
                <a:cubicBezTo>
                  <a:pt x="2424" y="3611"/>
                  <a:pt x="2416" y="3620"/>
                  <a:pt x="2416" y="3632"/>
                </a:cubicBezTo>
                <a:cubicBezTo>
                  <a:pt x="2416" y="3644"/>
                  <a:pt x="2425" y="3652"/>
                  <a:pt x="2436" y="3652"/>
                </a:cubicBezTo>
                <a:cubicBezTo>
                  <a:pt x="2448" y="3652"/>
                  <a:pt x="2457" y="3644"/>
                  <a:pt x="2457" y="3632"/>
                </a:cubicBezTo>
                <a:cubicBezTo>
                  <a:pt x="2457" y="3621"/>
                  <a:pt x="2448" y="3611"/>
                  <a:pt x="2436" y="3611"/>
                </a:cubicBezTo>
                <a:close/>
                <a:moveTo>
                  <a:pt x="3632" y="3611"/>
                </a:moveTo>
                <a:cubicBezTo>
                  <a:pt x="3620" y="3611"/>
                  <a:pt x="3611" y="3621"/>
                  <a:pt x="3611" y="3632"/>
                </a:cubicBezTo>
                <a:cubicBezTo>
                  <a:pt x="3611" y="3644"/>
                  <a:pt x="3620" y="3652"/>
                  <a:pt x="3632" y="3652"/>
                </a:cubicBezTo>
                <a:cubicBezTo>
                  <a:pt x="3643" y="3652"/>
                  <a:pt x="3653" y="3644"/>
                  <a:pt x="3653" y="3632"/>
                </a:cubicBezTo>
                <a:cubicBezTo>
                  <a:pt x="3653" y="3621"/>
                  <a:pt x="3643" y="3611"/>
                  <a:pt x="3632" y="3611"/>
                </a:cubicBezTo>
                <a:close/>
                <a:moveTo>
                  <a:pt x="19170" y="3611"/>
                </a:moveTo>
                <a:cubicBezTo>
                  <a:pt x="19159" y="3611"/>
                  <a:pt x="19149" y="3621"/>
                  <a:pt x="19149" y="3632"/>
                </a:cubicBezTo>
                <a:cubicBezTo>
                  <a:pt x="19149" y="3644"/>
                  <a:pt x="19159" y="3652"/>
                  <a:pt x="19170" y="3652"/>
                </a:cubicBezTo>
                <a:cubicBezTo>
                  <a:pt x="19182" y="3652"/>
                  <a:pt x="19191" y="3644"/>
                  <a:pt x="19191" y="3632"/>
                </a:cubicBezTo>
                <a:cubicBezTo>
                  <a:pt x="19191" y="3621"/>
                  <a:pt x="19182" y="3611"/>
                  <a:pt x="19170" y="3611"/>
                </a:cubicBezTo>
                <a:close/>
                <a:moveTo>
                  <a:pt x="20366" y="3611"/>
                </a:moveTo>
                <a:cubicBezTo>
                  <a:pt x="20354" y="3611"/>
                  <a:pt x="20345" y="3621"/>
                  <a:pt x="20345" y="3632"/>
                </a:cubicBezTo>
                <a:cubicBezTo>
                  <a:pt x="20345" y="3644"/>
                  <a:pt x="20354" y="3652"/>
                  <a:pt x="20366" y="3652"/>
                </a:cubicBezTo>
                <a:cubicBezTo>
                  <a:pt x="20377" y="3652"/>
                  <a:pt x="20386" y="3644"/>
                  <a:pt x="20386" y="3632"/>
                </a:cubicBezTo>
                <a:cubicBezTo>
                  <a:pt x="20386" y="3621"/>
                  <a:pt x="20377" y="3611"/>
                  <a:pt x="20366" y="3611"/>
                </a:cubicBezTo>
                <a:close/>
                <a:moveTo>
                  <a:pt x="10803" y="4359"/>
                </a:moveTo>
                <a:cubicBezTo>
                  <a:pt x="10545" y="4359"/>
                  <a:pt x="10336" y="4569"/>
                  <a:pt x="10336" y="4827"/>
                </a:cubicBezTo>
                <a:cubicBezTo>
                  <a:pt x="10336" y="5085"/>
                  <a:pt x="10545" y="5295"/>
                  <a:pt x="10803" y="5295"/>
                </a:cubicBezTo>
                <a:cubicBezTo>
                  <a:pt x="11061" y="5295"/>
                  <a:pt x="11271" y="5085"/>
                  <a:pt x="11271" y="4827"/>
                </a:cubicBezTo>
                <a:cubicBezTo>
                  <a:pt x="11271" y="4569"/>
                  <a:pt x="11061" y="4359"/>
                  <a:pt x="10803" y="4359"/>
                </a:cubicBezTo>
                <a:close/>
                <a:moveTo>
                  <a:pt x="11999" y="4363"/>
                </a:moveTo>
                <a:cubicBezTo>
                  <a:pt x="11742" y="4363"/>
                  <a:pt x="11534" y="4571"/>
                  <a:pt x="11534" y="4827"/>
                </a:cubicBezTo>
                <a:cubicBezTo>
                  <a:pt x="11534" y="5084"/>
                  <a:pt x="11742" y="5291"/>
                  <a:pt x="11999" y="5291"/>
                </a:cubicBezTo>
                <a:cubicBezTo>
                  <a:pt x="12255" y="5291"/>
                  <a:pt x="12463" y="5084"/>
                  <a:pt x="12463" y="4827"/>
                </a:cubicBezTo>
                <a:cubicBezTo>
                  <a:pt x="12463" y="4571"/>
                  <a:pt x="12255" y="4363"/>
                  <a:pt x="11999" y="4363"/>
                </a:cubicBezTo>
                <a:close/>
                <a:moveTo>
                  <a:pt x="9608" y="4393"/>
                </a:moveTo>
                <a:cubicBezTo>
                  <a:pt x="9368" y="4393"/>
                  <a:pt x="9174" y="4587"/>
                  <a:pt x="9174" y="4827"/>
                </a:cubicBezTo>
                <a:cubicBezTo>
                  <a:pt x="9174" y="5066"/>
                  <a:pt x="9368" y="5261"/>
                  <a:pt x="9608" y="5261"/>
                </a:cubicBezTo>
                <a:cubicBezTo>
                  <a:pt x="9848" y="5261"/>
                  <a:pt x="10042" y="5066"/>
                  <a:pt x="10042" y="4827"/>
                </a:cubicBezTo>
                <a:cubicBezTo>
                  <a:pt x="10042" y="4587"/>
                  <a:pt x="9848" y="4393"/>
                  <a:pt x="9608" y="4393"/>
                </a:cubicBezTo>
                <a:close/>
                <a:moveTo>
                  <a:pt x="13194" y="4403"/>
                </a:moveTo>
                <a:cubicBezTo>
                  <a:pt x="12959" y="4403"/>
                  <a:pt x="12769" y="4592"/>
                  <a:pt x="12769" y="4827"/>
                </a:cubicBezTo>
                <a:cubicBezTo>
                  <a:pt x="12769" y="5061"/>
                  <a:pt x="12959" y="5251"/>
                  <a:pt x="13194" y="5251"/>
                </a:cubicBezTo>
                <a:cubicBezTo>
                  <a:pt x="13428" y="5251"/>
                  <a:pt x="13618" y="5061"/>
                  <a:pt x="13618" y="4827"/>
                </a:cubicBezTo>
                <a:cubicBezTo>
                  <a:pt x="13618" y="4592"/>
                  <a:pt x="13428" y="4403"/>
                  <a:pt x="13194" y="4403"/>
                </a:cubicBezTo>
                <a:close/>
                <a:moveTo>
                  <a:pt x="8413" y="4456"/>
                </a:moveTo>
                <a:cubicBezTo>
                  <a:pt x="8208" y="4456"/>
                  <a:pt x="8042" y="4622"/>
                  <a:pt x="8042" y="4827"/>
                </a:cubicBezTo>
                <a:cubicBezTo>
                  <a:pt x="8042" y="5032"/>
                  <a:pt x="8208" y="5198"/>
                  <a:pt x="8413" y="5198"/>
                </a:cubicBezTo>
                <a:cubicBezTo>
                  <a:pt x="8618" y="5198"/>
                  <a:pt x="8784" y="5032"/>
                  <a:pt x="8784" y="4827"/>
                </a:cubicBezTo>
                <a:cubicBezTo>
                  <a:pt x="8784" y="4622"/>
                  <a:pt x="8618" y="4456"/>
                  <a:pt x="8413" y="4456"/>
                </a:cubicBezTo>
                <a:close/>
                <a:moveTo>
                  <a:pt x="14389" y="4469"/>
                </a:moveTo>
                <a:cubicBezTo>
                  <a:pt x="14191" y="4469"/>
                  <a:pt x="14031" y="4630"/>
                  <a:pt x="14031" y="4827"/>
                </a:cubicBezTo>
                <a:cubicBezTo>
                  <a:pt x="14031" y="5025"/>
                  <a:pt x="14192" y="5185"/>
                  <a:pt x="14389" y="5185"/>
                </a:cubicBezTo>
                <a:cubicBezTo>
                  <a:pt x="14587" y="5185"/>
                  <a:pt x="14747" y="5025"/>
                  <a:pt x="14747" y="4827"/>
                </a:cubicBezTo>
                <a:cubicBezTo>
                  <a:pt x="14747" y="4630"/>
                  <a:pt x="14587" y="4469"/>
                  <a:pt x="14389" y="4469"/>
                </a:cubicBezTo>
                <a:close/>
                <a:moveTo>
                  <a:pt x="7217" y="4546"/>
                </a:moveTo>
                <a:cubicBezTo>
                  <a:pt x="7062" y="4546"/>
                  <a:pt x="6936" y="4671"/>
                  <a:pt x="6936" y="4827"/>
                </a:cubicBezTo>
                <a:cubicBezTo>
                  <a:pt x="6936" y="4982"/>
                  <a:pt x="7062" y="5108"/>
                  <a:pt x="7217" y="5108"/>
                </a:cubicBezTo>
                <a:cubicBezTo>
                  <a:pt x="7373" y="5108"/>
                  <a:pt x="7499" y="4982"/>
                  <a:pt x="7499" y="4827"/>
                </a:cubicBezTo>
                <a:cubicBezTo>
                  <a:pt x="7499" y="4671"/>
                  <a:pt x="7373" y="4546"/>
                  <a:pt x="7217" y="4546"/>
                </a:cubicBezTo>
                <a:close/>
                <a:moveTo>
                  <a:pt x="15584" y="4562"/>
                </a:moveTo>
                <a:cubicBezTo>
                  <a:pt x="15438" y="4562"/>
                  <a:pt x="15319" y="4681"/>
                  <a:pt x="15319" y="4827"/>
                </a:cubicBezTo>
                <a:cubicBezTo>
                  <a:pt x="15319" y="4974"/>
                  <a:pt x="15438" y="5092"/>
                  <a:pt x="15584" y="5092"/>
                </a:cubicBezTo>
                <a:cubicBezTo>
                  <a:pt x="15731" y="5092"/>
                  <a:pt x="15850" y="4974"/>
                  <a:pt x="15850" y="4827"/>
                </a:cubicBezTo>
                <a:cubicBezTo>
                  <a:pt x="15850" y="4681"/>
                  <a:pt x="15731" y="4562"/>
                  <a:pt x="15584" y="4562"/>
                </a:cubicBezTo>
                <a:close/>
                <a:moveTo>
                  <a:pt x="6022" y="4635"/>
                </a:moveTo>
                <a:cubicBezTo>
                  <a:pt x="5916" y="4635"/>
                  <a:pt x="5830" y="4721"/>
                  <a:pt x="5830" y="4827"/>
                </a:cubicBezTo>
                <a:cubicBezTo>
                  <a:pt x="5830" y="4933"/>
                  <a:pt x="5916" y="5019"/>
                  <a:pt x="6022" y="5019"/>
                </a:cubicBezTo>
                <a:cubicBezTo>
                  <a:pt x="6128" y="5019"/>
                  <a:pt x="6215" y="4933"/>
                  <a:pt x="6215" y="4827"/>
                </a:cubicBezTo>
                <a:cubicBezTo>
                  <a:pt x="6215" y="4721"/>
                  <a:pt x="6128" y="4635"/>
                  <a:pt x="6022" y="4635"/>
                </a:cubicBezTo>
                <a:close/>
                <a:moveTo>
                  <a:pt x="16780" y="4651"/>
                </a:moveTo>
                <a:cubicBezTo>
                  <a:pt x="16683" y="4651"/>
                  <a:pt x="16604" y="4730"/>
                  <a:pt x="16604" y="4827"/>
                </a:cubicBezTo>
                <a:cubicBezTo>
                  <a:pt x="16604" y="4924"/>
                  <a:pt x="16683" y="5003"/>
                  <a:pt x="16780" y="5003"/>
                </a:cubicBezTo>
                <a:cubicBezTo>
                  <a:pt x="16877" y="5003"/>
                  <a:pt x="16955" y="4924"/>
                  <a:pt x="16955" y="4827"/>
                </a:cubicBezTo>
                <a:cubicBezTo>
                  <a:pt x="16955" y="4730"/>
                  <a:pt x="16877" y="4651"/>
                  <a:pt x="16780" y="4651"/>
                </a:cubicBezTo>
                <a:close/>
                <a:moveTo>
                  <a:pt x="4827" y="4721"/>
                </a:moveTo>
                <a:cubicBezTo>
                  <a:pt x="4768" y="4721"/>
                  <a:pt x="4721" y="4768"/>
                  <a:pt x="4721" y="4827"/>
                </a:cubicBezTo>
                <a:cubicBezTo>
                  <a:pt x="4721" y="4885"/>
                  <a:pt x="4768" y="4933"/>
                  <a:pt x="4827" y="4933"/>
                </a:cubicBezTo>
                <a:cubicBezTo>
                  <a:pt x="4885" y="4933"/>
                  <a:pt x="4933" y="4885"/>
                  <a:pt x="4933" y="4827"/>
                </a:cubicBezTo>
                <a:cubicBezTo>
                  <a:pt x="4933" y="4768"/>
                  <a:pt x="4885" y="4721"/>
                  <a:pt x="4827" y="4721"/>
                </a:cubicBezTo>
                <a:close/>
                <a:moveTo>
                  <a:pt x="17975" y="4734"/>
                </a:moveTo>
                <a:cubicBezTo>
                  <a:pt x="17924" y="4734"/>
                  <a:pt x="17882" y="4776"/>
                  <a:pt x="17882" y="4827"/>
                </a:cubicBezTo>
                <a:cubicBezTo>
                  <a:pt x="17882" y="4879"/>
                  <a:pt x="17924" y="4920"/>
                  <a:pt x="17975" y="4920"/>
                </a:cubicBezTo>
                <a:cubicBezTo>
                  <a:pt x="18026" y="4920"/>
                  <a:pt x="18068" y="4879"/>
                  <a:pt x="18068" y="4827"/>
                </a:cubicBezTo>
                <a:cubicBezTo>
                  <a:pt x="18068" y="4776"/>
                  <a:pt x="18026" y="4734"/>
                  <a:pt x="17975" y="4734"/>
                </a:cubicBezTo>
                <a:close/>
                <a:moveTo>
                  <a:pt x="3632" y="4777"/>
                </a:moveTo>
                <a:cubicBezTo>
                  <a:pt x="3604" y="4777"/>
                  <a:pt x="3582" y="4799"/>
                  <a:pt x="3582" y="4827"/>
                </a:cubicBezTo>
                <a:cubicBezTo>
                  <a:pt x="3582" y="4854"/>
                  <a:pt x="3604" y="4877"/>
                  <a:pt x="3632" y="4877"/>
                </a:cubicBezTo>
                <a:cubicBezTo>
                  <a:pt x="3659" y="4877"/>
                  <a:pt x="3681" y="4854"/>
                  <a:pt x="3681" y="4827"/>
                </a:cubicBezTo>
                <a:cubicBezTo>
                  <a:pt x="3681" y="4799"/>
                  <a:pt x="3659" y="4777"/>
                  <a:pt x="3632" y="4777"/>
                </a:cubicBezTo>
                <a:close/>
                <a:moveTo>
                  <a:pt x="19170" y="4784"/>
                </a:moveTo>
                <a:cubicBezTo>
                  <a:pt x="19146" y="4784"/>
                  <a:pt x="19127" y="4804"/>
                  <a:pt x="19127" y="4827"/>
                </a:cubicBezTo>
                <a:cubicBezTo>
                  <a:pt x="19127" y="4851"/>
                  <a:pt x="19146" y="4870"/>
                  <a:pt x="19170" y="4870"/>
                </a:cubicBezTo>
                <a:cubicBezTo>
                  <a:pt x="19194" y="4870"/>
                  <a:pt x="19213" y="4851"/>
                  <a:pt x="19213" y="4827"/>
                </a:cubicBezTo>
                <a:cubicBezTo>
                  <a:pt x="19213" y="4804"/>
                  <a:pt x="19194" y="4784"/>
                  <a:pt x="19170" y="4784"/>
                </a:cubicBezTo>
                <a:close/>
                <a:moveTo>
                  <a:pt x="46" y="4806"/>
                </a:moveTo>
                <a:cubicBezTo>
                  <a:pt x="35" y="4806"/>
                  <a:pt x="25" y="4815"/>
                  <a:pt x="25" y="4827"/>
                </a:cubicBezTo>
                <a:cubicBezTo>
                  <a:pt x="25" y="4839"/>
                  <a:pt x="35" y="4848"/>
                  <a:pt x="46" y="4848"/>
                </a:cubicBezTo>
                <a:cubicBezTo>
                  <a:pt x="58" y="4848"/>
                  <a:pt x="67" y="4839"/>
                  <a:pt x="67" y="4827"/>
                </a:cubicBezTo>
                <a:cubicBezTo>
                  <a:pt x="67" y="4815"/>
                  <a:pt x="58" y="4806"/>
                  <a:pt x="46" y="4806"/>
                </a:cubicBezTo>
                <a:close/>
                <a:moveTo>
                  <a:pt x="1241" y="4806"/>
                </a:moveTo>
                <a:cubicBezTo>
                  <a:pt x="1230" y="4806"/>
                  <a:pt x="1221" y="4815"/>
                  <a:pt x="1221" y="4827"/>
                </a:cubicBezTo>
                <a:cubicBezTo>
                  <a:pt x="1221" y="4839"/>
                  <a:pt x="1230" y="4848"/>
                  <a:pt x="1241" y="4848"/>
                </a:cubicBezTo>
                <a:cubicBezTo>
                  <a:pt x="1253" y="4848"/>
                  <a:pt x="1262" y="4839"/>
                  <a:pt x="1262" y="4827"/>
                </a:cubicBezTo>
                <a:cubicBezTo>
                  <a:pt x="1262" y="4815"/>
                  <a:pt x="1253" y="4806"/>
                  <a:pt x="1241" y="4806"/>
                </a:cubicBezTo>
                <a:close/>
                <a:moveTo>
                  <a:pt x="2436" y="4806"/>
                </a:moveTo>
                <a:cubicBezTo>
                  <a:pt x="2425" y="4806"/>
                  <a:pt x="2416" y="4816"/>
                  <a:pt x="2416" y="4827"/>
                </a:cubicBezTo>
                <a:cubicBezTo>
                  <a:pt x="2416" y="4839"/>
                  <a:pt x="2425" y="4848"/>
                  <a:pt x="2436" y="4848"/>
                </a:cubicBezTo>
                <a:cubicBezTo>
                  <a:pt x="2448" y="4848"/>
                  <a:pt x="2457" y="4839"/>
                  <a:pt x="2457" y="4827"/>
                </a:cubicBezTo>
                <a:cubicBezTo>
                  <a:pt x="2457" y="4816"/>
                  <a:pt x="2448" y="4806"/>
                  <a:pt x="2436" y="4806"/>
                </a:cubicBezTo>
                <a:close/>
                <a:moveTo>
                  <a:pt x="20366" y="4806"/>
                </a:moveTo>
                <a:cubicBezTo>
                  <a:pt x="20354" y="4806"/>
                  <a:pt x="20345" y="4816"/>
                  <a:pt x="20345" y="4827"/>
                </a:cubicBezTo>
                <a:cubicBezTo>
                  <a:pt x="20345" y="4839"/>
                  <a:pt x="20354" y="4848"/>
                  <a:pt x="20366" y="4848"/>
                </a:cubicBezTo>
                <a:cubicBezTo>
                  <a:pt x="20377" y="4848"/>
                  <a:pt x="20386" y="4839"/>
                  <a:pt x="20386" y="4827"/>
                </a:cubicBezTo>
                <a:cubicBezTo>
                  <a:pt x="20386" y="4816"/>
                  <a:pt x="20377" y="4806"/>
                  <a:pt x="20366" y="4806"/>
                </a:cubicBezTo>
                <a:close/>
                <a:moveTo>
                  <a:pt x="21560" y="4806"/>
                </a:moveTo>
                <a:cubicBezTo>
                  <a:pt x="21548" y="4806"/>
                  <a:pt x="21540" y="4815"/>
                  <a:pt x="21540" y="4827"/>
                </a:cubicBezTo>
                <a:cubicBezTo>
                  <a:pt x="21540" y="4839"/>
                  <a:pt x="21548" y="4848"/>
                  <a:pt x="21560" y="4848"/>
                </a:cubicBezTo>
                <a:cubicBezTo>
                  <a:pt x="21572" y="4848"/>
                  <a:pt x="21581" y="4839"/>
                  <a:pt x="21581" y="4827"/>
                </a:cubicBezTo>
                <a:cubicBezTo>
                  <a:pt x="21581" y="4815"/>
                  <a:pt x="21572" y="4806"/>
                  <a:pt x="21560" y="4806"/>
                </a:cubicBezTo>
                <a:close/>
                <a:moveTo>
                  <a:pt x="10803" y="5376"/>
                </a:moveTo>
                <a:cubicBezTo>
                  <a:pt x="10515" y="5376"/>
                  <a:pt x="10271" y="5565"/>
                  <a:pt x="10188" y="5825"/>
                </a:cubicBezTo>
                <a:cubicBezTo>
                  <a:pt x="10105" y="5583"/>
                  <a:pt x="9877" y="5409"/>
                  <a:pt x="9608" y="5409"/>
                </a:cubicBezTo>
                <a:cubicBezTo>
                  <a:pt x="9269" y="5409"/>
                  <a:pt x="8994" y="5684"/>
                  <a:pt x="8994" y="6023"/>
                </a:cubicBezTo>
                <a:cubicBezTo>
                  <a:pt x="8994" y="6249"/>
                  <a:pt x="9118" y="6447"/>
                  <a:pt x="9302" y="6553"/>
                </a:cubicBezTo>
                <a:cubicBezTo>
                  <a:pt x="9167" y="6615"/>
                  <a:pt x="9055" y="6717"/>
                  <a:pt x="8979" y="6843"/>
                </a:cubicBezTo>
                <a:cubicBezTo>
                  <a:pt x="8881" y="6696"/>
                  <a:pt x="8728" y="6588"/>
                  <a:pt x="8548" y="6552"/>
                </a:cubicBezTo>
                <a:cubicBezTo>
                  <a:pt x="8785" y="6492"/>
                  <a:pt x="8960" y="6278"/>
                  <a:pt x="8960" y="6023"/>
                </a:cubicBezTo>
                <a:cubicBezTo>
                  <a:pt x="8960" y="5721"/>
                  <a:pt x="8715" y="5476"/>
                  <a:pt x="8413" y="5476"/>
                </a:cubicBezTo>
                <a:cubicBezTo>
                  <a:pt x="8111" y="5476"/>
                  <a:pt x="7866" y="5721"/>
                  <a:pt x="7866" y="6023"/>
                </a:cubicBezTo>
                <a:cubicBezTo>
                  <a:pt x="7866" y="6278"/>
                  <a:pt x="8041" y="6492"/>
                  <a:pt x="8277" y="6552"/>
                </a:cubicBezTo>
                <a:cubicBezTo>
                  <a:pt x="8028" y="6603"/>
                  <a:pt x="7828" y="6790"/>
                  <a:pt x="7759" y="7032"/>
                </a:cubicBezTo>
                <a:cubicBezTo>
                  <a:pt x="7682" y="6807"/>
                  <a:pt x="7469" y="6644"/>
                  <a:pt x="7217" y="6644"/>
                </a:cubicBezTo>
                <a:cubicBezTo>
                  <a:pt x="6901" y="6644"/>
                  <a:pt x="6644" y="6901"/>
                  <a:pt x="6644" y="7218"/>
                </a:cubicBezTo>
                <a:cubicBezTo>
                  <a:pt x="6644" y="7470"/>
                  <a:pt x="6806" y="7682"/>
                  <a:pt x="7032" y="7760"/>
                </a:cubicBezTo>
                <a:cubicBezTo>
                  <a:pt x="6789" y="7829"/>
                  <a:pt x="6602" y="8028"/>
                  <a:pt x="6552" y="8278"/>
                </a:cubicBezTo>
                <a:cubicBezTo>
                  <a:pt x="6491" y="8041"/>
                  <a:pt x="6277" y="7866"/>
                  <a:pt x="6022" y="7866"/>
                </a:cubicBezTo>
                <a:cubicBezTo>
                  <a:pt x="5720" y="7866"/>
                  <a:pt x="5475" y="8111"/>
                  <a:pt x="5475" y="8413"/>
                </a:cubicBezTo>
                <a:cubicBezTo>
                  <a:pt x="5475" y="8715"/>
                  <a:pt x="5720" y="8960"/>
                  <a:pt x="6022" y="8960"/>
                </a:cubicBezTo>
                <a:cubicBezTo>
                  <a:pt x="6277" y="8960"/>
                  <a:pt x="6491" y="8784"/>
                  <a:pt x="6552" y="8548"/>
                </a:cubicBezTo>
                <a:cubicBezTo>
                  <a:pt x="6588" y="8728"/>
                  <a:pt x="6695" y="8882"/>
                  <a:pt x="6843" y="8980"/>
                </a:cubicBezTo>
                <a:cubicBezTo>
                  <a:pt x="6716" y="9055"/>
                  <a:pt x="6615" y="9167"/>
                  <a:pt x="6552" y="9302"/>
                </a:cubicBezTo>
                <a:cubicBezTo>
                  <a:pt x="6446" y="9119"/>
                  <a:pt x="6249" y="8995"/>
                  <a:pt x="6022" y="8995"/>
                </a:cubicBezTo>
                <a:cubicBezTo>
                  <a:pt x="5683" y="8995"/>
                  <a:pt x="5409" y="9270"/>
                  <a:pt x="5409" y="9608"/>
                </a:cubicBezTo>
                <a:cubicBezTo>
                  <a:pt x="5409" y="9878"/>
                  <a:pt x="5583" y="10106"/>
                  <a:pt x="5824" y="10188"/>
                </a:cubicBezTo>
                <a:cubicBezTo>
                  <a:pt x="5564" y="10271"/>
                  <a:pt x="5376" y="10516"/>
                  <a:pt x="5376" y="10804"/>
                </a:cubicBezTo>
                <a:cubicBezTo>
                  <a:pt x="5376" y="11075"/>
                  <a:pt x="5543" y="11307"/>
                  <a:pt x="5781" y="11403"/>
                </a:cubicBezTo>
                <a:cubicBezTo>
                  <a:pt x="5545" y="11498"/>
                  <a:pt x="5379" y="11728"/>
                  <a:pt x="5379" y="11998"/>
                </a:cubicBezTo>
                <a:cubicBezTo>
                  <a:pt x="5379" y="12292"/>
                  <a:pt x="5577" y="12540"/>
                  <a:pt x="5847" y="12617"/>
                </a:cubicBezTo>
                <a:cubicBezTo>
                  <a:pt x="5599" y="12692"/>
                  <a:pt x="5419" y="12921"/>
                  <a:pt x="5419" y="13193"/>
                </a:cubicBezTo>
                <a:cubicBezTo>
                  <a:pt x="5419" y="13527"/>
                  <a:pt x="5689" y="13797"/>
                  <a:pt x="6022" y="13797"/>
                </a:cubicBezTo>
                <a:cubicBezTo>
                  <a:pt x="6250" y="13797"/>
                  <a:pt x="6449" y="13670"/>
                  <a:pt x="6552" y="13482"/>
                </a:cubicBezTo>
                <a:cubicBezTo>
                  <a:pt x="6615" y="13628"/>
                  <a:pt x="6724" y="13749"/>
                  <a:pt x="6862" y="13827"/>
                </a:cubicBezTo>
                <a:cubicBezTo>
                  <a:pt x="6687" y="13937"/>
                  <a:pt x="6568" y="14126"/>
                  <a:pt x="6553" y="14344"/>
                </a:cubicBezTo>
                <a:cubicBezTo>
                  <a:pt x="6530" y="14070"/>
                  <a:pt x="6301" y="13855"/>
                  <a:pt x="6022" y="13855"/>
                </a:cubicBezTo>
                <a:cubicBezTo>
                  <a:pt x="5727" y="13855"/>
                  <a:pt x="5488" y="14094"/>
                  <a:pt x="5488" y="14389"/>
                </a:cubicBezTo>
                <a:cubicBezTo>
                  <a:pt x="5488" y="14683"/>
                  <a:pt x="5727" y="14923"/>
                  <a:pt x="6022" y="14923"/>
                </a:cubicBezTo>
                <a:cubicBezTo>
                  <a:pt x="6301" y="14923"/>
                  <a:pt x="6530" y="14708"/>
                  <a:pt x="6553" y="14434"/>
                </a:cubicBezTo>
                <a:cubicBezTo>
                  <a:pt x="6574" y="14741"/>
                  <a:pt x="6801" y="14991"/>
                  <a:pt x="7098" y="15044"/>
                </a:cubicBezTo>
                <a:cubicBezTo>
                  <a:pt x="6850" y="15099"/>
                  <a:pt x="6664" y="15319"/>
                  <a:pt x="6664" y="15584"/>
                </a:cubicBezTo>
                <a:cubicBezTo>
                  <a:pt x="6664" y="15890"/>
                  <a:pt x="6912" y="16137"/>
                  <a:pt x="7217" y="16137"/>
                </a:cubicBezTo>
                <a:cubicBezTo>
                  <a:pt x="7489" y="16137"/>
                  <a:pt x="7714" y="15942"/>
                  <a:pt x="7761" y="15684"/>
                </a:cubicBezTo>
                <a:cubicBezTo>
                  <a:pt x="7810" y="16001"/>
                  <a:pt x="8082" y="16244"/>
                  <a:pt x="8413" y="16244"/>
                </a:cubicBezTo>
                <a:cubicBezTo>
                  <a:pt x="8653" y="16244"/>
                  <a:pt x="8862" y="16115"/>
                  <a:pt x="8978" y="15924"/>
                </a:cubicBezTo>
                <a:cubicBezTo>
                  <a:pt x="9059" y="16074"/>
                  <a:pt x="9192" y="16190"/>
                  <a:pt x="9352" y="16252"/>
                </a:cubicBezTo>
                <a:cubicBezTo>
                  <a:pt x="9157" y="16347"/>
                  <a:pt x="9021" y="16547"/>
                  <a:pt x="9021" y="16779"/>
                </a:cubicBezTo>
                <a:cubicBezTo>
                  <a:pt x="9021" y="17103"/>
                  <a:pt x="9284" y="17366"/>
                  <a:pt x="9608" y="17366"/>
                </a:cubicBezTo>
                <a:cubicBezTo>
                  <a:pt x="9905" y="17366"/>
                  <a:pt x="10151" y="17144"/>
                  <a:pt x="10189" y="16857"/>
                </a:cubicBezTo>
                <a:cubicBezTo>
                  <a:pt x="10227" y="17163"/>
                  <a:pt x="10487" y="17399"/>
                  <a:pt x="10803" y="17399"/>
                </a:cubicBezTo>
                <a:cubicBezTo>
                  <a:pt x="11092" y="17399"/>
                  <a:pt x="11333" y="17202"/>
                  <a:pt x="11402" y="16935"/>
                </a:cubicBezTo>
                <a:cubicBezTo>
                  <a:pt x="11471" y="17200"/>
                  <a:pt x="11712" y="17396"/>
                  <a:pt x="11999" y="17396"/>
                </a:cubicBezTo>
                <a:cubicBezTo>
                  <a:pt x="12339" y="17396"/>
                  <a:pt x="12615" y="17120"/>
                  <a:pt x="12615" y="16779"/>
                </a:cubicBezTo>
                <a:cubicBezTo>
                  <a:pt x="12615" y="16555"/>
                  <a:pt x="12495" y="16359"/>
                  <a:pt x="12315" y="16251"/>
                </a:cubicBezTo>
                <a:cubicBezTo>
                  <a:pt x="12437" y="16193"/>
                  <a:pt x="12540" y="16104"/>
                  <a:pt x="12614" y="15992"/>
                </a:cubicBezTo>
                <a:cubicBezTo>
                  <a:pt x="12699" y="16112"/>
                  <a:pt x="12819" y="16203"/>
                  <a:pt x="12959" y="16253"/>
                </a:cubicBezTo>
                <a:cubicBezTo>
                  <a:pt x="12758" y="16343"/>
                  <a:pt x="12617" y="16544"/>
                  <a:pt x="12617" y="16779"/>
                </a:cubicBezTo>
                <a:cubicBezTo>
                  <a:pt x="12617" y="17098"/>
                  <a:pt x="12875" y="17356"/>
                  <a:pt x="13194" y="17356"/>
                </a:cubicBezTo>
                <a:cubicBezTo>
                  <a:pt x="13512" y="17356"/>
                  <a:pt x="13770" y="17098"/>
                  <a:pt x="13770" y="16779"/>
                </a:cubicBezTo>
                <a:cubicBezTo>
                  <a:pt x="13770" y="16544"/>
                  <a:pt x="13629" y="16343"/>
                  <a:pt x="13428" y="16253"/>
                </a:cubicBezTo>
                <a:cubicBezTo>
                  <a:pt x="13602" y="16191"/>
                  <a:pt x="13744" y="16065"/>
                  <a:pt x="13826" y="15903"/>
                </a:cubicBezTo>
                <a:cubicBezTo>
                  <a:pt x="13937" y="16098"/>
                  <a:pt x="14147" y="16230"/>
                  <a:pt x="14388" y="16230"/>
                </a:cubicBezTo>
                <a:cubicBezTo>
                  <a:pt x="14745" y="16230"/>
                  <a:pt x="15035" y="15941"/>
                  <a:pt x="15035" y="15584"/>
                </a:cubicBezTo>
                <a:cubicBezTo>
                  <a:pt x="15035" y="15358"/>
                  <a:pt x="14919" y="15161"/>
                  <a:pt x="14744" y="15045"/>
                </a:cubicBezTo>
                <a:cubicBezTo>
                  <a:pt x="14871" y="14976"/>
                  <a:pt x="14976" y="14871"/>
                  <a:pt x="15045" y="14744"/>
                </a:cubicBezTo>
                <a:cubicBezTo>
                  <a:pt x="15160" y="14920"/>
                  <a:pt x="15358" y="15036"/>
                  <a:pt x="15584" y="15036"/>
                </a:cubicBezTo>
                <a:cubicBezTo>
                  <a:pt x="15941" y="15036"/>
                  <a:pt x="16231" y="14746"/>
                  <a:pt x="16231" y="14389"/>
                </a:cubicBezTo>
                <a:cubicBezTo>
                  <a:pt x="16231" y="14148"/>
                  <a:pt x="16098" y="13938"/>
                  <a:pt x="15902" y="13827"/>
                </a:cubicBezTo>
                <a:cubicBezTo>
                  <a:pt x="16065" y="13745"/>
                  <a:pt x="16192" y="13602"/>
                  <a:pt x="16253" y="13428"/>
                </a:cubicBezTo>
                <a:cubicBezTo>
                  <a:pt x="16343" y="13630"/>
                  <a:pt x="16544" y="13771"/>
                  <a:pt x="16779" y="13771"/>
                </a:cubicBezTo>
                <a:cubicBezTo>
                  <a:pt x="17097" y="13771"/>
                  <a:pt x="17356" y="13512"/>
                  <a:pt x="17356" y="13193"/>
                </a:cubicBezTo>
                <a:cubicBezTo>
                  <a:pt x="17356" y="12875"/>
                  <a:pt x="17097" y="12617"/>
                  <a:pt x="16779" y="12617"/>
                </a:cubicBezTo>
                <a:cubicBezTo>
                  <a:pt x="16544" y="12617"/>
                  <a:pt x="16343" y="12758"/>
                  <a:pt x="16253" y="12959"/>
                </a:cubicBezTo>
                <a:cubicBezTo>
                  <a:pt x="16204" y="12819"/>
                  <a:pt x="16112" y="12699"/>
                  <a:pt x="15992" y="12615"/>
                </a:cubicBezTo>
                <a:cubicBezTo>
                  <a:pt x="16104" y="12541"/>
                  <a:pt x="16193" y="12437"/>
                  <a:pt x="16251" y="12315"/>
                </a:cubicBezTo>
                <a:cubicBezTo>
                  <a:pt x="16359" y="12495"/>
                  <a:pt x="16554" y="12615"/>
                  <a:pt x="16779" y="12615"/>
                </a:cubicBezTo>
                <a:cubicBezTo>
                  <a:pt x="17120" y="12615"/>
                  <a:pt x="17396" y="12339"/>
                  <a:pt x="17396" y="11999"/>
                </a:cubicBezTo>
                <a:cubicBezTo>
                  <a:pt x="17396" y="11712"/>
                  <a:pt x="17200" y="11472"/>
                  <a:pt x="16935" y="11403"/>
                </a:cubicBezTo>
                <a:cubicBezTo>
                  <a:pt x="17202" y="11333"/>
                  <a:pt x="17399" y="11091"/>
                  <a:pt x="17399" y="10803"/>
                </a:cubicBezTo>
                <a:cubicBezTo>
                  <a:pt x="17399" y="10487"/>
                  <a:pt x="17163" y="10227"/>
                  <a:pt x="16857" y="10189"/>
                </a:cubicBezTo>
                <a:cubicBezTo>
                  <a:pt x="17144" y="10150"/>
                  <a:pt x="17366" y="9905"/>
                  <a:pt x="17366" y="9608"/>
                </a:cubicBezTo>
                <a:cubicBezTo>
                  <a:pt x="17366" y="9284"/>
                  <a:pt x="17104" y="9022"/>
                  <a:pt x="16780" y="9022"/>
                </a:cubicBezTo>
                <a:cubicBezTo>
                  <a:pt x="16548" y="9022"/>
                  <a:pt x="16348" y="9156"/>
                  <a:pt x="16252" y="9352"/>
                </a:cubicBezTo>
                <a:cubicBezTo>
                  <a:pt x="16191" y="9191"/>
                  <a:pt x="16073" y="9058"/>
                  <a:pt x="15923" y="8977"/>
                </a:cubicBezTo>
                <a:cubicBezTo>
                  <a:pt x="16115" y="8862"/>
                  <a:pt x="16244" y="8652"/>
                  <a:pt x="16244" y="8412"/>
                </a:cubicBezTo>
                <a:cubicBezTo>
                  <a:pt x="16244" y="8082"/>
                  <a:pt x="16001" y="7810"/>
                  <a:pt x="15684" y="7762"/>
                </a:cubicBezTo>
                <a:cubicBezTo>
                  <a:pt x="15942" y="7715"/>
                  <a:pt x="16138" y="7489"/>
                  <a:pt x="16138" y="7218"/>
                </a:cubicBezTo>
                <a:cubicBezTo>
                  <a:pt x="16138" y="6912"/>
                  <a:pt x="15890" y="6664"/>
                  <a:pt x="15584" y="6664"/>
                </a:cubicBezTo>
                <a:cubicBezTo>
                  <a:pt x="15320" y="6664"/>
                  <a:pt x="15099" y="6850"/>
                  <a:pt x="15044" y="7098"/>
                </a:cubicBezTo>
                <a:cubicBezTo>
                  <a:pt x="14990" y="6802"/>
                  <a:pt x="14741" y="6574"/>
                  <a:pt x="14434" y="6554"/>
                </a:cubicBezTo>
                <a:cubicBezTo>
                  <a:pt x="14707" y="6530"/>
                  <a:pt x="14922" y="6302"/>
                  <a:pt x="14922" y="6023"/>
                </a:cubicBezTo>
                <a:cubicBezTo>
                  <a:pt x="14922" y="5728"/>
                  <a:pt x="14684" y="5489"/>
                  <a:pt x="14389" y="5489"/>
                </a:cubicBezTo>
                <a:cubicBezTo>
                  <a:pt x="14094" y="5489"/>
                  <a:pt x="13855" y="5728"/>
                  <a:pt x="13855" y="6023"/>
                </a:cubicBezTo>
                <a:cubicBezTo>
                  <a:pt x="13855" y="6302"/>
                  <a:pt x="14070" y="6530"/>
                  <a:pt x="14343" y="6554"/>
                </a:cubicBezTo>
                <a:cubicBezTo>
                  <a:pt x="14126" y="6568"/>
                  <a:pt x="13937" y="6688"/>
                  <a:pt x="13826" y="6862"/>
                </a:cubicBezTo>
                <a:cubicBezTo>
                  <a:pt x="13749" y="6725"/>
                  <a:pt x="13629" y="6615"/>
                  <a:pt x="13483" y="6552"/>
                </a:cubicBezTo>
                <a:cubicBezTo>
                  <a:pt x="13670" y="6450"/>
                  <a:pt x="13797" y="6251"/>
                  <a:pt x="13797" y="6023"/>
                </a:cubicBezTo>
                <a:cubicBezTo>
                  <a:pt x="13797" y="5689"/>
                  <a:pt x="13527" y="5419"/>
                  <a:pt x="13194" y="5419"/>
                </a:cubicBezTo>
                <a:cubicBezTo>
                  <a:pt x="12922" y="5419"/>
                  <a:pt x="12692" y="5600"/>
                  <a:pt x="12616" y="5847"/>
                </a:cubicBezTo>
                <a:cubicBezTo>
                  <a:pt x="12540" y="5578"/>
                  <a:pt x="12293" y="5379"/>
                  <a:pt x="11999" y="5379"/>
                </a:cubicBezTo>
                <a:cubicBezTo>
                  <a:pt x="11729" y="5379"/>
                  <a:pt x="11498" y="5546"/>
                  <a:pt x="11402" y="5781"/>
                </a:cubicBezTo>
                <a:cubicBezTo>
                  <a:pt x="11307" y="5544"/>
                  <a:pt x="11075" y="5376"/>
                  <a:pt x="10803" y="5376"/>
                </a:cubicBezTo>
                <a:close/>
                <a:moveTo>
                  <a:pt x="7217" y="5581"/>
                </a:moveTo>
                <a:cubicBezTo>
                  <a:pt x="6974" y="5581"/>
                  <a:pt x="6777" y="5778"/>
                  <a:pt x="6777" y="6022"/>
                </a:cubicBezTo>
                <a:cubicBezTo>
                  <a:pt x="6777" y="6265"/>
                  <a:pt x="6974" y="6463"/>
                  <a:pt x="7217" y="6463"/>
                </a:cubicBezTo>
                <a:cubicBezTo>
                  <a:pt x="7461" y="6463"/>
                  <a:pt x="7659" y="6265"/>
                  <a:pt x="7659" y="6022"/>
                </a:cubicBezTo>
                <a:cubicBezTo>
                  <a:pt x="7659" y="5778"/>
                  <a:pt x="7461" y="5581"/>
                  <a:pt x="7217" y="5581"/>
                </a:cubicBezTo>
                <a:close/>
                <a:moveTo>
                  <a:pt x="15584" y="5601"/>
                </a:moveTo>
                <a:cubicBezTo>
                  <a:pt x="15352" y="5601"/>
                  <a:pt x="15164" y="5789"/>
                  <a:pt x="15164" y="6022"/>
                </a:cubicBezTo>
                <a:cubicBezTo>
                  <a:pt x="15164" y="6254"/>
                  <a:pt x="15352" y="6443"/>
                  <a:pt x="15584" y="6443"/>
                </a:cubicBezTo>
                <a:cubicBezTo>
                  <a:pt x="15817" y="6443"/>
                  <a:pt x="16005" y="6254"/>
                  <a:pt x="16005" y="6022"/>
                </a:cubicBezTo>
                <a:cubicBezTo>
                  <a:pt x="16005" y="5789"/>
                  <a:pt x="15817" y="5601"/>
                  <a:pt x="15584" y="5601"/>
                </a:cubicBezTo>
                <a:close/>
                <a:moveTo>
                  <a:pt x="6022" y="5701"/>
                </a:moveTo>
                <a:cubicBezTo>
                  <a:pt x="5844" y="5701"/>
                  <a:pt x="5701" y="5844"/>
                  <a:pt x="5701" y="6022"/>
                </a:cubicBezTo>
                <a:cubicBezTo>
                  <a:pt x="5701" y="6199"/>
                  <a:pt x="5844" y="6344"/>
                  <a:pt x="6022" y="6344"/>
                </a:cubicBezTo>
                <a:cubicBezTo>
                  <a:pt x="6200" y="6344"/>
                  <a:pt x="6344" y="6199"/>
                  <a:pt x="6344" y="6022"/>
                </a:cubicBezTo>
                <a:cubicBezTo>
                  <a:pt x="6344" y="5844"/>
                  <a:pt x="6200" y="5701"/>
                  <a:pt x="6022" y="5701"/>
                </a:cubicBezTo>
                <a:close/>
                <a:moveTo>
                  <a:pt x="16780" y="5724"/>
                </a:moveTo>
                <a:cubicBezTo>
                  <a:pt x="16615" y="5724"/>
                  <a:pt x="16481" y="5857"/>
                  <a:pt x="16481" y="6022"/>
                </a:cubicBezTo>
                <a:cubicBezTo>
                  <a:pt x="16481" y="6187"/>
                  <a:pt x="16615" y="6320"/>
                  <a:pt x="16780" y="6320"/>
                </a:cubicBezTo>
                <a:cubicBezTo>
                  <a:pt x="16944" y="6320"/>
                  <a:pt x="17078" y="6187"/>
                  <a:pt x="17078" y="6022"/>
                </a:cubicBezTo>
                <a:cubicBezTo>
                  <a:pt x="17078" y="5857"/>
                  <a:pt x="16944" y="5724"/>
                  <a:pt x="16780" y="5724"/>
                </a:cubicBezTo>
                <a:close/>
                <a:moveTo>
                  <a:pt x="4827" y="5830"/>
                </a:moveTo>
                <a:cubicBezTo>
                  <a:pt x="4721" y="5830"/>
                  <a:pt x="4635" y="5916"/>
                  <a:pt x="4635" y="6022"/>
                </a:cubicBezTo>
                <a:cubicBezTo>
                  <a:pt x="4635" y="6128"/>
                  <a:pt x="4721" y="6215"/>
                  <a:pt x="4827" y="6215"/>
                </a:cubicBezTo>
                <a:cubicBezTo>
                  <a:pt x="4933" y="6215"/>
                  <a:pt x="5019" y="6128"/>
                  <a:pt x="5019" y="6022"/>
                </a:cubicBezTo>
                <a:cubicBezTo>
                  <a:pt x="5019" y="5916"/>
                  <a:pt x="4933" y="5830"/>
                  <a:pt x="4827" y="5830"/>
                </a:cubicBezTo>
                <a:close/>
                <a:moveTo>
                  <a:pt x="17975" y="5849"/>
                </a:moveTo>
                <a:cubicBezTo>
                  <a:pt x="17880" y="5849"/>
                  <a:pt x="17803" y="5927"/>
                  <a:pt x="17803" y="6022"/>
                </a:cubicBezTo>
                <a:cubicBezTo>
                  <a:pt x="17803" y="6117"/>
                  <a:pt x="17880" y="6194"/>
                  <a:pt x="17975" y="6194"/>
                </a:cubicBezTo>
                <a:cubicBezTo>
                  <a:pt x="18070" y="6194"/>
                  <a:pt x="18147" y="6117"/>
                  <a:pt x="18147" y="6022"/>
                </a:cubicBezTo>
                <a:cubicBezTo>
                  <a:pt x="18147" y="5927"/>
                  <a:pt x="18070" y="5849"/>
                  <a:pt x="17975" y="5849"/>
                </a:cubicBezTo>
                <a:close/>
                <a:moveTo>
                  <a:pt x="3632" y="5923"/>
                </a:moveTo>
                <a:cubicBezTo>
                  <a:pt x="3577" y="5923"/>
                  <a:pt x="3532" y="5967"/>
                  <a:pt x="3532" y="6022"/>
                </a:cubicBezTo>
                <a:cubicBezTo>
                  <a:pt x="3532" y="6077"/>
                  <a:pt x="3577" y="6122"/>
                  <a:pt x="3632" y="6122"/>
                </a:cubicBezTo>
                <a:cubicBezTo>
                  <a:pt x="3687" y="6122"/>
                  <a:pt x="3731" y="6077"/>
                  <a:pt x="3731" y="6022"/>
                </a:cubicBezTo>
                <a:cubicBezTo>
                  <a:pt x="3731" y="5967"/>
                  <a:pt x="3687" y="5923"/>
                  <a:pt x="3632" y="5923"/>
                </a:cubicBezTo>
                <a:close/>
                <a:moveTo>
                  <a:pt x="19170" y="5936"/>
                </a:moveTo>
                <a:cubicBezTo>
                  <a:pt x="19123" y="5936"/>
                  <a:pt x="19084" y="5974"/>
                  <a:pt x="19084" y="6022"/>
                </a:cubicBezTo>
                <a:cubicBezTo>
                  <a:pt x="19084" y="6070"/>
                  <a:pt x="19123" y="6108"/>
                  <a:pt x="19170" y="6108"/>
                </a:cubicBezTo>
                <a:cubicBezTo>
                  <a:pt x="19218" y="6108"/>
                  <a:pt x="19257" y="6070"/>
                  <a:pt x="19257" y="6022"/>
                </a:cubicBezTo>
                <a:cubicBezTo>
                  <a:pt x="19257" y="5974"/>
                  <a:pt x="19218" y="5936"/>
                  <a:pt x="19170" y="5936"/>
                </a:cubicBezTo>
                <a:close/>
                <a:moveTo>
                  <a:pt x="2436" y="5986"/>
                </a:moveTo>
                <a:cubicBezTo>
                  <a:pt x="2416" y="5986"/>
                  <a:pt x="2400" y="6002"/>
                  <a:pt x="2400" y="6022"/>
                </a:cubicBezTo>
                <a:cubicBezTo>
                  <a:pt x="2400" y="6042"/>
                  <a:pt x="2416" y="6059"/>
                  <a:pt x="2436" y="6059"/>
                </a:cubicBezTo>
                <a:cubicBezTo>
                  <a:pt x="2456" y="6059"/>
                  <a:pt x="2473" y="6042"/>
                  <a:pt x="2473" y="6022"/>
                </a:cubicBezTo>
                <a:cubicBezTo>
                  <a:pt x="2473" y="6002"/>
                  <a:pt x="2456" y="5986"/>
                  <a:pt x="2436" y="5986"/>
                </a:cubicBezTo>
                <a:close/>
                <a:moveTo>
                  <a:pt x="20366" y="5992"/>
                </a:moveTo>
                <a:cubicBezTo>
                  <a:pt x="20349" y="5992"/>
                  <a:pt x="20335" y="6005"/>
                  <a:pt x="20335" y="6022"/>
                </a:cubicBezTo>
                <a:cubicBezTo>
                  <a:pt x="20335" y="6038"/>
                  <a:pt x="20349" y="6052"/>
                  <a:pt x="20366" y="6052"/>
                </a:cubicBezTo>
                <a:cubicBezTo>
                  <a:pt x="20382" y="6052"/>
                  <a:pt x="20395" y="6038"/>
                  <a:pt x="20395" y="6022"/>
                </a:cubicBezTo>
                <a:cubicBezTo>
                  <a:pt x="20395" y="6005"/>
                  <a:pt x="20382" y="5992"/>
                  <a:pt x="20366" y="5992"/>
                </a:cubicBezTo>
                <a:close/>
                <a:moveTo>
                  <a:pt x="46" y="6002"/>
                </a:moveTo>
                <a:cubicBezTo>
                  <a:pt x="35" y="6002"/>
                  <a:pt x="25" y="6010"/>
                  <a:pt x="25" y="6022"/>
                </a:cubicBezTo>
                <a:cubicBezTo>
                  <a:pt x="25" y="6033"/>
                  <a:pt x="35" y="6043"/>
                  <a:pt x="46" y="6043"/>
                </a:cubicBezTo>
                <a:cubicBezTo>
                  <a:pt x="58" y="6043"/>
                  <a:pt x="67" y="6033"/>
                  <a:pt x="67" y="6022"/>
                </a:cubicBezTo>
                <a:cubicBezTo>
                  <a:pt x="67" y="6010"/>
                  <a:pt x="58" y="6002"/>
                  <a:pt x="46" y="6002"/>
                </a:cubicBezTo>
                <a:close/>
                <a:moveTo>
                  <a:pt x="1241" y="6002"/>
                </a:moveTo>
                <a:cubicBezTo>
                  <a:pt x="1229" y="6002"/>
                  <a:pt x="1221" y="6010"/>
                  <a:pt x="1221" y="6022"/>
                </a:cubicBezTo>
                <a:cubicBezTo>
                  <a:pt x="1220" y="6033"/>
                  <a:pt x="1229" y="6043"/>
                  <a:pt x="1241" y="6043"/>
                </a:cubicBezTo>
                <a:cubicBezTo>
                  <a:pt x="1253" y="6043"/>
                  <a:pt x="1263" y="6033"/>
                  <a:pt x="1263" y="6022"/>
                </a:cubicBezTo>
                <a:cubicBezTo>
                  <a:pt x="1263" y="6010"/>
                  <a:pt x="1253" y="6002"/>
                  <a:pt x="1241" y="6002"/>
                </a:cubicBezTo>
                <a:close/>
                <a:moveTo>
                  <a:pt x="21560" y="6002"/>
                </a:moveTo>
                <a:cubicBezTo>
                  <a:pt x="21549" y="6002"/>
                  <a:pt x="21540" y="6010"/>
                  <a:pt x="21540" y="6022"/>
                </a:cubicBezTo>
                <a:cubicBezTo>
                  <a:pt x="21540" y="6034"/>
                  <a:pt x="21549" y="6043"/>
                  <a:pt x="21560" y="6043"/>
                </a:cubicBezTo>
                <a:cubicBezTo>
                  <a:pt x="21572" y="6043"/>
                  <a:pt x="21581" y="6034"/>
                  <a:pt x="21581" y="6022"/>
                </a:cubicBezTo>
                <a:cubicBezTo>
                  <a:pt x="21581" y="6010"/>
                  <a:pt x="21572" y="6002"/>
                  <a:pt x="21560" y="6002"/>
                </a:cubicBezTo>
                <a:close/>
                <a:moveTo>
                  <a:pt x="12616" y="6198"/>
                </a:moveTo>
                <a:cubicBezTo>
                  <a:pt x="12663" y="6350"/>
                  <a:pt x="12768" y="6476"/>
                  <a:pt x="12905" y="6551"/>
                </a:cubicBezTo>
                <a:cubicBezTo>
                  <a:pt x="12789" y="6602"/>
                  <a:pt x="12690" y="6682"/>
                  <a:pt x="12615" y="6781"/>
                </a:cubicBezTo>
                <a:cubicBezTo>
                  <a:pt x="12549" y="6687"/>
                  <a:pt x="12461" y="6609"/>
                  <a:pt x="12360" y="6554"/>
                </a:cubicBezTo>
                <a:cubicBezTo>
                  <a:pt x="12483" y="6470"/>
                  <a:pt x="12575" y="6345"/>
                  <a:pt x="12616" y="6198"/>
                </a:cubicBezTo>
                <a:close/>
                <a:moveTo>
                  <a:pt x="10188" y="6220"/>
                </a:moveTo>
                <a:cubicBezTo>
                  <a:pt x="10232" y="6356"/>
                  <a:pt x="10320" y="6473"/>
                  <a:pt x="10436" y="6554"/>
                </a:cubicBezTo>
                <a:cubicBezTo>
                  <a:pt x="10338" y="6608"/>
                  <a:pt x="10254" y="6683"/>
                  <a:pt x="10189" y="6773"/>
                </a:cubicBezTo>
                <a:cubicBezTo>
                  <a:pt x="10117" y="6679"/>
                  <a:pt x="10023" y="6603"/>
                  <a:pt x="9914" y="6553"/>
                </a:cubicBezTo>
                <a:cubicBezTo>
                  <a:pt x="10042" y="6479"/>
                  <a:pt x="10140" y="6361"/>
                  <a:pt x="10188" y="6220"/>
                </a:cubicBezTo>
                <a:close/>
                <a:moveTo>
                  <a:pt x="11402" y="6263"/>
                </a:moveTo>
                <a:cubicBezTo>
                  <a:pt x="11450" y="6382"/>
                  <a:pt x="11533" y="6483"/>
                  <a:pt x="11637" y="6554"/>
                </a:cubicBezTo>
                <a:cubicBezTo>
                  <a:pt x="11546" y="6603"/>
                  <a:pt x="11467" y="6672"/>
                  <a:pt x="11403" y="6754"/>
                </a:cubicBezTo>
                <a:cubicBezTo>
                  <a:pt x="11340" y="6672"/>
                  <a:pt x="11262" y="6604"/>
                  <a:pt x="11171" y="6554"/>
                </a:cubicBezTo>
                <a:cubicBezTo>
                  <a:pt x="11274" y="6482"/>
                  <a:pt x="11355" y="6381"/>
                  <a:pt x="11402" y="6263"/>
                </a:cubicBezTo>
                <a:close/>
                <a:moveTo>
                  <a:pt x="6022" y="6777"/>
                </a:moveTo>
                <a:cubicBezTo>
                  <a:pt x="5779" y="6777"/>
                  <a:pt x="5582" y="6974"/>
                  <a:pt x="5582" y="7217"/>
                </a:cubicBezTo>
                <a:cubicBezTo>
                  <a:pt x="5582" y="7461"/>
                  <a:pt x="5779" y="7658"/>
                  <a:pt x="6022" y="7658"/>
                </a:cubicBezTo>
                <a:cubicBezTo>
                  <a:pt x="6265" y="7658"/>
                  <a:pt x="6463" y="7461"/>
                  <a:pt x="6463" y="7217"/>
                </a:cubicBezTo>
                <a:cubicBezTo>
                  <a:pt x="6463" y="6974"/>
                  <a:pt x="6265" y="6777"/>
                  <a:pt x="6022" y="6777"/>
                </a:cubicBezTo>
                <a:close/>
                <a:moveTo>
                  <a:pt x="16780" y="6803"/>
                </a:moveTo>
                <a:cubicBezTo>
                  <a:pt x="16551" y="6803"/>
                  <a:pt x="16365" y="6988"/>
                  <a:pt x="16365" y="7217"/>
                </a:cubicBezTo>
                <a:cubicBezTo>
                  <a:pt x="16365" y="7446"/>
                  <a:pt x="16551" y="7631"/>
                  <a:pt x="16780" y="7631"/>
                </a:cubicBezTo>
                <a:cubicBezTo>
                  <a:pt x="17008" y="7631"/>
                  <a:pt x="17194" y="7446"/>
                  <a:pt x="17194" y="7217"/>
                </a:cubicBezTo>
                <a:cubicBezTo>
                  <a:pt x="17194" y="6988"/>
                  <a:pt x="17008" y="6803"/>
                  <a:pt x="16780" y="6803"/>
                </a:cubicBezTo>
                <a:close/>
                <a:moveTo>
                  <a:pt x="4827" y="6935"/>
                </a:moveTo>
                <a:cubicBezTo>
                  <a:pt x="4671" y="6935"/>
                  <a:pt x="4546" y="7062"/>
                  <a:pt x="4546" y="7217"/>
                </a:cubicBezTo>
                <a:cubicBezTo>
                  <a:pt x="4546" y="7373"/>
                  <a:pt x="4671" y="7499"/>
                  <a:pt x="4827" y="7499"/>
                </a:cubicBezTo>
                <a:cubicBezTo>
                  <a:pt x="4982" y="7499"/>
                  <a:pt x="5109" y="7373"/>
                  <a:pt x="5109" y="7217"/>
                </a:cubicBezTo>
                <a:cubicBezTo>
                  <a:pt x="5109" y="7062"/>
                  <a:pt x="4982" y="6935"/>
                  <a:pt x="4827" y="6935"/>
                </a:cubicBezTo>
                <a:close/>
                <a:moveTo>
                  <a:pt x="17975" y="6959"/>
                </a:moveTo>
                <a:cubicBezTo>
                  <a:pt x="17832" y="6959"/>
                  <a:pt x="17716" y="7074"/>
                  <a:pt x="17716" y="7217"/>
                </a:cubicBezTo>
                <a:cubicBezTo>
                  <a:pt x="17716" y="7360"/>
                  <a:pt x="17832" y="7476"/>
                  <a:pt x="17975" y="7476"/>
                </a:cubicBezTo>
                <a:cubicBezTo>
                  <a:pt x="18118" y="7476"/>
                  <a:pt x="18234" y="7360"/>
                  <a:pt x="18234" y="7217"/>
                </a:cubicBezTo>
                <a:cubicBezTo>
                  <a:pt x="18234" y="7074"/>
                  <a:pt x="18118" y="6959"/>
                  <a:pt x="17975" y="6959"/>
                </a:cubicBezTo>
                <a:close/>
                <a:moveTo>
                  <a:pt x="3632" y="7061"/>
                </a:moveTo>
                <a:cubicBezTo>
                  <a:pt x="3546" y="7061"/>
                  <a:pt x="3476" y="7131"/>
                  <a:pt x="3476" y="7217"/>
                </a:cubicBezTo>
                <a:cubicBezTo>
                  <a:pt x="3476" y="7303"/>
                  <a:pt x="3546" y="7373"/>
                  <a:pt x="3632" y="7373"/>
                </a:cubicBezTo>
                <a:cubicBezTo>
                  <a:pt x="3718" y="7373"/>
                  <a:pt x="3787" y="7303"/>
                  <a:pt x="3787" y="7217"/>
                </a:cubicBezTo>
                <a:cubicBezTo>
                  <a:pt x="3787" y="7131"/>
                  <a:pt x="3718" y="7061"/>
                  <a:pt x="3632" y="7061"/>
                </a:cubicBezTo>
                <a:close/>
                <a:moveTo>
                  <a:pt x="19170" y="7082"/>
                </a:moveTo>
                <a:cubicBezTo>
                  <a:pt x="19095" y="7082"/>
                  <a:pt x="19034" y="7142"/>
                  <a:pt x="19034" y="7217"/>
                </a:cubicBezTo>
                <a:cubicBezTo>
                  <a:pt x="19034" y="7292"/>
                  <a:pt x="19095" y="7353"/>
                  <a:pt x="19170" y="7353"/>
                </a:cubicBezTo>
                <a:cubicBezTo>
                  <a:pt x="19245" y="7353"/>
                  <a:pt x="19306" y="7292"/>
                  <a:pt x="19306" y="7217"/>
                </a:cubicBezTo>
                <a:cubicBezTo>
                  <a:pt x="19306" y="7142"/>
                  <a:pt x="19245" y="7082"/>
                  <a:pt x="19170" y="7082"/>
                </a:cubicBezTo>
                <a:close/>
                <a:moveTo>
                  <a:pt x="2436" y="7154"/>
                </a:moveTo>
                <a:cubicBezTo>
                  <a:pt x="2401" y="7154"/>
                  <a:pt x="2374" y="7182"/>
                  <a:pt x="2374" y="7217"/>
                </a:cubicBezTo>
                <a:cubicBezTo>
                  <a:pt x="2374" y="7252"/>
                  <a:pt x="2401" y="7280"/>
                  <a:pt x="2436" y="7280"/>
                </a:cubicBezTo>
                <a:cubicBezTo>
                  <a:pt x="2471" y="7280"/>
                  <a:pt x="2499" y="7252"/>
                  <a:pt x="2499" y="7217"/>
                </a:cubicBezTo>
                <a:cubicBezTo>
                  <a:pt x="2499" y="7182"/>
                  <a:pt x="2471" y="7154"/>
                  <a:pt x="2436" y="7154"/>
                </a:cubicBezTo>
                <a:close/>
                <a:moveTo>
                  <a:pt x="20366" y="7164"/>
                </a:moveTo>
                <a:cubicBezTo>
                  <a:pt x="20336" y="7164"/>
                  <a:pt x="20312" y="7188"/>
                  <a:pt x="20312" y="7217"/>
                </a:cubicBezTo>
                <a:cubicBezTo>
                  <a:pt x="20312" y="7246"/>
                  <a:pt x="20336" y="7271"/>
                  <a:pt x="20366" y="7271"/>
                </a:cubicBezTo>
                <a:cubicBezTo>
                  <a:pt x="20395" y="7271"/>
                  <a:pt x="20418" y="7246"/>
                  <a:pt x="20418" y="7217"/>
                </a:cubicBezTo>
                <a:cubicBezTo>
                  <a:pt x="20418" y="7188"/>
                  <a:pt x="20395" y="7164"/>
                  <a:pt x="20366" y="7164"/>
                </a:cubicBezTo>
                <a:close/>
                <a:moveTo>
                  <a:pt x="21560" y="7196"/>
                </a:moveTo>
                <a:cubicBezTo>
                  <a:pt x="21549" y="7196"/>
                  <a:pt x="21540" y="7206"/>
                  <a:pt x="21540" y="7217"/>
                </a:cubicBezTo>
                <a:cubicBezTo>
                  <a:pt x="21540" y="7229"/>
                  <a:pt x="21549" y="7238"/>
                  <a:pt x="21560" y="7238"/>
                </a:cubicBezTo>
                <a:cubicBezTo>
                  <a:pt x="21572" y="7238"/>
                  <a:pt x="21581" y="7229"/>
                  <a:pt x="21581" y="7217"/>
                </a:cubicBezTo>
                <a:cubicBezTo>
                  <a:pt x="21581" y="7206"/>
                  <a:pt x="21572" y="7196"/>
                  <a:pt x="21560" y="7196"/>
                </a:cubicBezTo>
                <a:close/>
                <a:moveTo>
                  <a:pt x="46" y="7197"/>
                </a:moveTo>
                <a:cubicBezTo>
                  <a:pt x="35" y="7197"/>
                  <a:pt x="25" y="7206"/>
                  <a:pt x="25" y="7217"/>
                </a:cubicBezTo>
                <a:cubicBezTo>
                  <a:pt x="25" y="7229"/>
                  <a:pt x="35" y="7238"/>
                  <a:pt x="46" y="7238"/>
                </a:cubicBezTo>
                <a:cubicBezTo>
                  <a:pt x="58" y="7238"/>
                  <a:pt x="67" y="7229"/>
                  <a:pt x="67" y="7217"/>
                </a:cubicBezTo>
                <a:cubicBezTo>
                  <a:pt x="67" y="7206"/>
                  <a:pt x="58" y="7197"/>
                  <a:pt x="46" y="7197"/>
                </a:cubicBezTo>
                <a:close/>
                <a:moveTo>
                  <a:pt x="1241" y="7197"/>
                </a:moveTo>
                <a:cubicBezTo>
                  <a:pt x="1229" y="7197"/>
                  <a:pt x="1221" y="7206"/>
                  <a:pt x="1221" y="7217"/>
                </a:cubicBezTo>
                <a:cubicBezTo>
                  <a:pt x="1221" y="7229"/>
                  <a:pt x="1229" y="7238"/>
                  <a:pt x="1241" y="7238"/>
                </a:cubicBezTo>
                <a:cubicBezTo>
                  <a:pt x="1253" y="7238"/>
                  <a:pt x="1263" y="7229"/>
                  <a:pt x="1263" y="7217"/>
                </a:cubicBezTo>
                <a:cubicBezTo>
                  <a:pt x="1263" y="7206"/>
                  <a:pt x="1253" y="7197"/>
                  <a:pt x="1241" y="7197"/>
                </a:cubicBezTo>
                <a:close/>
                <a:moveTo>
                  <a:pt x="15044" y="7337"/>
                </a:moveTo>
                <a:cubicBezTo>
                  <a:pt x="15092" y="7553"/>
                  <a:pt x="15265" y="7721"/>
                  <a:pt x="15484" y="7761"/>
                </a:cubicBezTo>
                <a:cubicBezTo>
                  <a:pt x="15302" y="7789"/>
                  <a:pt x="15144" y="7891"/>
                  <a:pt x="15043" y="8036"/>
                </a:cubicBezTo>
                <a:cubicBezTo>
                  <a:pt x="14978" y="7923"/>
                  <a:pt x="14885" y="7828"/>
                  <a:pt x="14772" y="7762"/>
                </a:cubicBezTo>
                <a:cubicBezTo>
                  <a:pt x="14912" y="7663"/>
                  <a:pt x="15012" y="7512"/>
                  <a:pt x="15044" y="7337"/>
                </a:cubicBezTo>
                <a:close/>
                <a:moveTo>
                  <a:pt x="7760" y="7403"/>
                </a:moveTo>
                <a:cubicBezTo>
                  <a:pt x="7801" y="7549"/>
                  <a:pt x="7890" y="7675"/>
                  <a:pt x="8009" y="7763"/>
                </a:cubicBezTo>
                <a:cubicBezTo>
                  <a:pt x="7909" y="7825"/>
                  <a:pt x="7825" y="7909"/>
                  <a:pt x="7763" y="8009"/>
                </a:cubicBezTo>
                <a:cubicBezTo>
                  <a:pt x="7675" y="7890"/>
                  <a:pt x="7549" y="7801"/>
                  <a:pt x="7403" y="7760"/>
                </a:cubicBezTo>
                <a:cubicBezTo>
                  <a:pt x="7570" y="7703"/>
                  <a:pt x="7703" y="7571"/>
                  <a:pt x="7760" y="7403"/>
                </a:cubicBezTo>
                <a:close/>
                <a:moveTo>
                  <a:pt x="13826" y="7573"/>
                </a:moveTo>
                <a:cubicBezTo>
                  <a:pt x="13873" y="7647"/>
                  <a:pt x="13934" y="7711"/>
                  <a:pt x="14006" y="7762"/>
                </a:cubicBezTo>
                <a:cubicBezTo>
                  <a:pt x="13936" y="7803"/>
                  <a:pt x="13873" y="7856"/>
                  <a:pt x="13820" y="7917"/>
                </a:cubicBezTo>
                <a:cubicBezTo>
                  <a:pt x="13775" y="7861"/>
                  <a:pt x="13723" y="7812"/>
                  <a:pt x="13665" y="7769"/>
                </a:cubicBezTo>
                <a:cubicBezTo>
                  <a:pt x="13730" y="7714"/>
                  <a:pt x="13784" y="7647"/>
                  <a:pt x="13826" y="7573"/>
                </a:cubicBezTo>
                <a:close/>
                <a:moveTo>
                  <a:pt x="8979" y="7592"/>
                </a:moveTo>
                <a:cubicBezTo>
                  <a:pt x="9019" y="7658"/>
                  <a:pt x="9068" y="7718"/>
                  <a:pt x="9126" y="7768"/>
                </a:cubicBezTo>
                <a:cubicBezTo>
                  <a:pt x="9074" y="7808"/>
                  <a:pt x="9026" y="7853"/>
                  <a:pt x="8984" y="7904"/>
                </a:cubicBezTo>
                <a:cubicBezTo>
                  <a:pt x="8936" y="7849"/>
                  <a:pt x="8879" y="7802"/>
                  <a:pt x="8817" y="7763"/>
                </a:cubicBezTo>
                <a:cubicBezTo>
                  <a:pt x="8881" y="7716"/>
                  <a:pt x="8935" y="7658"/>
                  <a:pt x="8979" y="7592"/>
                </a:cubicBezTo>
                <a:close/>
                <a:moveTo>
                  <a:pt x="12615" y="7654"/>
                </a:moveTo>
                <a:cubicBezTo>
                  <a:pt x="12647" y="7696"/>
                  <a:pt x="12682" y="7734"/>
                  <a:pt x="12722" y="7768"/>
                </a:cubicBezTo>
                <a:cubicBezTo>
                  <a:pt x="12682" y="7798"/>
                  <a:pt x="12644" y="7832"/>
                  <a:pt x="12610" y="7869"/>
                </a:cubicBezTo>
                <a:cubicBezTo>
                  <a:pt x="12579" y="7835"/>
                  <a:pt x="12545" y="7802"/>
                  <a:pt x="12509" y="7773"/>
                </a:cubicBezTo>
                <a:cubicBezTo>
                  <a:pt x="12548" y="7737"/>
                  <a:pt x="12584" y="7698"/>
                  <a:pt x="12615" y="7654"/>
                </a:cubicBezTo>
                <a:close/>
                <a:moveTo>
                  <a:pt x="10189" y="7662"/>
                </a:moveTo>
                <a:cubicBezTo>
                  <a:pt x="10219" y="7703"/>
                  <a:pt x="10253" y="7741"/>
                  <a:pt x="10290" y="7776"/>
                </a:cubicBezTo>
                <a:cubicBezTo>
                  <a:pt x="10257" y="7803"/>
                  <a:pt x="10226" y="7832"/>
                  <a:pt x="10197" y="7864"/>
                </a:cubicBezTo>
                <a:cubicBezTo>
                  <a:pt x="10164" y="7829"/>
                  <a:pt x="10128" y="7797"/>
                  <a:pt x="10090" y="7768"/>
                </a:cubicBezTo>
                <a:cubicBezTo>
                  <a:pt x="10126" y="7736"/>
                  <a:pt x="10159" y="7701"/>
                  <a:pt x="10189" y="7662"/>
                </a:cubicBezTo>
                <a:close/>
                <a:moveTo>
                  <a:pt x="11403" y="7681"/>
                </a:moveTo>
                <a:cubicBezTo>
                  <a:pt x="11429" y="7714"/>
                  <a:pt x="11457" y="7745"/>
                  <a:pt x="11488" y="7773"/>
                </a:cubicBezTo>
                <a:cubicBezTo>
                  <a:pt x="11457" y="7798"/>
                  <a:pt x="11428" y="7826"/>
                  <a:pt x="11401" y="7855"/>
                </a:cubicBezTo>
                <a:cubicBezTo>
                  <a:pt x="11375" y="7826"/>
                  <a:pt x="11347" y="7800"/>
                  <a:pt x="11317" y="7776"/>
                </a:cubicBezTo>
                <a:cubicBezTo>
                  <a:pt x="11348" y="7747"/>
                  <a:pt x="11377" y="7715"/>
                  <a:pt x="11403" y="7681"/>
                </a:cubicBezTo>
                <a:close/>
                <a:moveTo>
                  <a:pt x="16780" y="7892"/>
                </a:moveTo>
                <a:cubicBezTo>
                  <a:pt x="16492" y="7892"/>
                  <a:pt x="16259" y="8125"/>
                  <a:pt x="16259" y="8412"/>
                </a:cubicBezTo>
                <a:cubicBezTo>
                  <a:pt x="16259" y="8700"/>
                  <a:pt x="16492" y="8933"/>
                  <a:pt x="16780" y="8933"/>
                </a:cubicBezTo>
                <a:cubicBezTo>
                  <a:pt x="17067" y="8933"/>
                  <a:pt x="17300" y="8700"/>
                  <a:pt x="17300" y="8412"/>
                </a:cubicBezTo>
                <a:cubicBezTo>
                  <a:pt x="17300" y="8125"/>
                  <a:pt x="17067" y="7892"/>
                  <a:pt x="16780" y="7892"/>
                </a:cubicBezTo>
                <a:close/>
                <a:moveTo>
                  <a:pt x="4827" y="8042"/>
                </a:moveTo>
                <a:cubicBezTo>
                  <a:pt x="4622" y="8042"/>
                  <a:pt x="4456" y="8207"/>
                  <a:pt x="4456" y="8412"/>
                </a:cubicBezTo>
                <a:cubicBezTo>
                  <a:pt x="4456" y="8617"/>
                  <a:pt x="4622" y="8784"/>
                  <a:pt x="4827" y="8784"/>
                </a:cubicBezTo>
                <a:cubicBezTo>
                  <a:pt x="5032" y="8784"/>
                  <a:pt x="5198" y="8617"/>
                  <a:pt x="5198" y="8412"/>
                </a:cubicBezTo>
                <a:cubicBezTo>
                  <a:pt x="5198" y="8207"/>
                  <a:pt x="5032" y="8042"/>
                  <a:pt x="4827" y="8042"/>
                </a:cubicBezTo>
                <a:close/>
                <a:moveTo>
                  <a:pt x="17975" y="8068"/>
                </a:moveTo>
                <a:cubicBezTo>
                  <a:pt x="17785" y="8068"/>
                  <a:pt x="17630" y="8222"/>
                  <a:pt x="17630" y="8412"/>
                </a:cubicBezTo>
                <a:cubicBezTo>
                  <a:pt x="17630" y="8603"/>
                  <a:pt x="17785" y="8757"/>
                  <a:pt x="17975" y="8757"/>
                </a:cubicBezTo>
                <a:cubicBezTo>
                  <a:pt x="18165" y="8757"/>
                  <a:pt x="18320" y="8603"/>
                  <a:pt x="18320" y="8412"/>
                </a:cubicBezTo>
                <a:cubicBezTo>
                  <a:pt x="18320" y="8222"/>
                  <a:pt x="18165" y="8068"/>
                  <a:pt x="17975" y="8068"/>
                </a:cubicBezTo>
                <a:close/>
                <a:moveTo>
                  <a:pt x="3632" y="8197"/>
                </a:moveTo>
                <a:cubicBezTo>
                  <a:pt x="3513" y="8197"/>
                  <a:pt x="3416" y="8293"/>
                  <a:pt x="3416" y="8412"/>
                </a:cubicBezTo>
                <a:cubicBezTo>
                  <a:pt x="3416" y="8531"/>
                  <a:pt x="3513" y="8628"/>
                  <a:pt x="3632" y="8628"/>
                </a:cubicBezTo>
                <a:cubicBezTo>
                  <a:pt x="3751" y="8628"/>
                  <a:pt x="3847" y="8531"/>
                  <a:pt x="3847" y="8412"/>
                </a:cubicBezTo>
                <a:cubicBezTo>
                  <a:pt x="3847" y="8293"/>
                  <a:pt x="3751" y="8197"/>
                  <a:pt x="3632" y="8197"/>
                </a:cubicBezTo>
                <a:close/>
                <a:moveTo>
                  <a:pt x="19170" y="8220"/>
                </a:moveTo>
                <a:cubicBezTo>
                  <a:pt x="19064" y="8220"/>
                  <a:pt x="18978" y="8306"/>
                  <a:pt x="18978" y="8412"/>
                </a:cubicBezTo>
                <a:cubicBezTo>
                  <a:pt x="18978" y="8519"/>
                  <a:pt x="19064" y="8605"/>
                  <a:pt x="19170" y="8605"/>
                </a:cubicBezTo>
                <a:cubicBezTo>
                  <a:pt x="19277" y="8605"/>
                  <a:pt x="19362" y="8519"/>
                  <a:pt x="19362" y="8412"/>
                </a:cubicBezTo>
                <a:cubicBezTo>
                  <a:pt x="19362" y="8306"/>
                  <a:pt x="19277" y="8220"/>
                  <a:pt x="19170" y="8220"/>
                </a:cubicBezTo>
                <a:close/>
                <a:moveTo>
                  <a:pt x="2436" y="8320"/>
                </a:moveTo>
                <a:cubicBezTo>
                  <a:pt x="2385" y="8320"/>
                  <a:pt x="2343" y="8361"/>
                  <a:pt x="2343" y="8412"/>
                </a:cubicBezTo>
                <a:cubicBezTo>
                  <a:pt x="2343" y="8463"/>
                  <a:pt x="2385" y="8505"/>
                  <a:pt x="2436" y="8505"/>
                </a:cubicBezTo>
                <a:cubicBezTo>
                  <a:pt x="2487" y="8505"/>
                  <a:pt x="2530" y="8464"/>
                  <a:pt x="2530" y="8412"/>
                </a:cubicBezTo>
                <a:cubicBezTo>
                  <a:pt x="2530" y="8361"/>
                  <a:pt x="2487" y="8320"/>
                  <a:pt x="2436" y="8320"/>
                </a:cubicBezTo>
                <a:close/>
                <a:moveTo>
                  <a:pt x="20366" y="8333"/>
                </a:moveTo>
                <a:cubicBezTo>
                  <a:pt x="20322" y="8333"/>
                  <a:pt x="20286" y="8369"/>
                  <a:pt x="20286" y="8412"/>
                </a:cubicBezTo>
                <a:cubicBezTo>
                  <a:pt x="20286" y="8456"/>
                  <a:pt x="20322" y="8492"/>
                  <a:pt x="20366" y="8492"/>
                </a:cubicBezTo>
                <a:cubicBezTo>
                  <a:pt x="20410" y="8492"/>
                  <a:pt x="20445" y="8456"/>
                  <a:pt x="20445" y="8412"/>
                </a:cubicBezTo>
                <a:cubicBezTo>
                  <a:pt x="20445" y="8369"/>
                  <a:pt x="20410" y="8333"/>
                  <a:pt x="20366" y="8333"/>
                </a:cubicBezTo>
                <a:close/>
                <a:moveTo>
                  <a:pt x="46" y="8383"/>
                </a:moveTo>
                <a:cubicBezTo>
                  <a:pt x="30" y="8383"/>
                  <a:pt x="17" y="8396"/>
                  <a:pt x="17" y="8412"/>
                </a:cubicBezTo>
                <a:cubicBezTo>
                  <a:pt x="17" y="8429"/>
                  <a:pt x="30" y="8443"/>
                  <a:pt x="46" y="8443"/>
                </a:cubicBezTo>
                <a:cubicBezTo>
                  <a:pt x="63" y="8443"/>
                  <a:pt x="76" y="8429"/>
                  <a:pt x="76" y="8412"/>
                </a:cubicBezTo>
                <a:cubicBezTo>
                  <a:pt x="76" y="8396"/>
                  <a:pt x="63" y="8383"/>
                  <a:pt x="46" y="8383"/>
                </a:cubicBezTo>
                <a:close/>
                <a:moveTo>
                  <a:pt x="1242" y="8383"/>
                </a:moveTo>
                <a:cubicBezTo>
                  <a:pt x="1225" y="8383"/>
                  <a:pt x="1211" y="8396"/>
                  <a:pt x="1211" y="8412"/>
                </a:cubicBezTo>
                <a:cubicBezTo>
                  <a:pt x="1211" y="8429"/>
                  <a:pt x="1225" y="8443"/>
                  <a:pt x="1242" y="8443"/>
                </a:cubicBezTo>
                <a:cubicBezTo>
                  <a:pt x="1258" y="8443"/>
                  <a:pt x="1271" y="8429"/>
                  <a:pt x="1271" y="8412"/>
                </a:cubicBezTo>
                <a:cubicBezTo>
                  <a:pt x="1271" y="8396"/>
                  <a:pt x="1258" y="8383"/>
                  <a:pt x="1242" y="8383"/>
                </a:cubicBezTo>
                <a:close/>
                <a:moveTo>
                  <a:pt x="21560" y="8389"/>
                </a:moveTo>
                <a:cubicBezTo>
                  <a:pt x="21547" y="8389"/>
                  <a:pt x="21538" y="8400"/>
                  <a:pt x="21538" y="8412"/>
                </a:cubicBezTo>
                <a:cubicBezTo>
                  <a:pt x="21538" y="8425"/>
                  <a:pt x="21547" y="8436"/>
                  <a:pt x="21560" y="8436"/>
                </a:cubicBezTo>
                <a:cubicBezTo>
                  <a:pt x="21573" y="8436"/>
                  <a:pt x="21584" y="8425"/>
                  <a:pt x="21584" y="8412"/>
                </a:cubicBezTo>
                <a:cubicBezTo>
                  <a:pt x="21584" y="8400"/>
                  <a:pt x="21573" y="8389"/>
                  <a:pt x="21560" y="8389"/>
                </a:cubicBezTo>
                <a:close/>
                <a:moveTo>
                  <a:pt x="15043" y="8790"/>
                </a:moveTo>
                <a:cubicBezTo>
                  <a:pt x="15096" y="8866"/>
                  <a:pt x="15165" y="8929"/>
                  <a:pt x="15245" y="8977"/>
                </a:cubicBezTo>
                <a:cubicBezTo>
                  <a:pt x="15165" y="9020"/>
                  <a:pt x="15095" y="9078"/>
                  <a:pt x="15037" y="9147"/>
                </a:cubicBezTo>
                <a:cubicBezTo>
                  <a:pt x="14993" y="9086"/>
                  <a:pt x="14941" y="9031"/>
                  <a:pt x="14882" y="8985"/>
                </a:cubicBezTo>
                <a:cubicBezTo>
                  <a:pt x="14947" y="8929"/>
                  <a:pt x="15001" y="8864"/>
                  <a:pt x="15043" y="8790"/>
                </a:cubicBezTo>
                <a:close/>
                <a:moveTo>
                  <a:pt x="7763" y="8817"/>
                </a:moveTo>
                <a:cubicBezTo>
                  <a:pt x="7802" y="8879"/>
                  <a:pt x="7850" y="8935"/>
                  <a:pt x="7904" y="8984"/>
                </a:cubicBezTo>
                <a:cubicBezTo>
                  <a:pt x="7853" y="9026"/>
                  <a:pt x="7808" y="9073"/>
                  <a:pt x="7769" y="9126"/>
                </a:cubicBezTo>
                <a:cubicBezTo>
                  <a:pt x="7718" y="9068"/>
                  <a:pt x="7658" y="9019"/>
                  <a:pt x="7592" y="8980"/>
                </a:cubicBezTo>
                <a:cubicBezTo>
                  <a:pt x="7658" y="8936"/>
                  <a:pt x="7716" y="8880"/>
                  <a:pt x="7763" y="8817"/>
                </a:cubicBezTo>
                <a:close/>
                <a:moveTo>
                  <a:pt x="13820" y="8908"/>
                </a:moveTo>
                <a:cubicBezTo>
                  <a:pt x="13843" y="8935"/>
                  <a:pt x="13869" y="8961"/>
                  <a:pt x="13896" y="8985"/>
                </a:cubicBezTo>
                <a:cubicBezTo>
                  <a:pt x="13867" y="9008"/>
                  <a:pt x="13839" y="9032"/>
                  <a:pt x="13814" y="9059"/>
                </a:cubicBezTo>
                <a:cubicBezTo>
                  <a:pt x="13792" y="9035"/>
                  <a:pt x="13769" y="9012"/>
                  <a:pt x="13744" y="8990"/>
                </a:cubicBezTo>
                <a:cubicBezTo>
                  <a:pt x="13771" y="8964"/>
                  <a:pt x="13797" y="8937"/>
                  <a:pt x="13820" y="8908"/>
                </a:cubicBezTo>
                <a:close/>
                <a:moveTo>
                  <a:pt x="8984" y="8922"/>
                </a:moveTo>
                <a:cubicBezTo>
                  <a:pt x="9005" y="8947"/>
                  <a:pt x="9027" y="8970"/>
                  <a:pt x="9050" y="8992"/>
                </a:cubicBezTo>
                <a:cubicBezTo>
                  <a:pt x="9030" y="9010"/>
                  <a:pt x="9010" y="9030"/>
                  <a:pt x="8992" y="9050"/>
                </a:cubicBezTo>
                <a:cubicBezTo>
                  <a:pt x="8970" y="9027"/>
                  <a:pt x="8946" y="9004"/>
                  <a:pt x="8921" y="8984"/>
                </a:cubicBezTo>
                <a:cubicBezTo>
                  <a:pt x="8943" y="8964"/>
                  <a:pt x="8965" y="8944"/>
                  <a:pt x="8984" y="8922"/>
                </a:cubicBezTo>
                <a:close/>
                <a:moveTo>
                  <a:pt x="12610" y="8956"/>
                </a:moveTo>
                <a:cubicBezTo>
                  <a:pt x="12621" y="8968"/>
                  <a:pt x="12632" y="8979"/>
                  <a:pt x="12643" y="8990"/>
                </a:cubicBezTo>
                <a:cubicBezTo>
                  <a:pt x="12630" y="9002"/>
                  <a:pt x="12616" y="9014"/>
                  <a:pt x="12603" y="9027"/>
                </a:cubicBezTo>
                <a:cubicBezTo>
                  <a:pt x="12593" y="9017"/>
                  <a:pt x="12582" y="9007"/>
                  <a:pt x="12572" y="8997"/>
                </a:cubicBezTo>
                <a:cubicBezTo>
                  <a:pt x="12585" y="8984"/>
                  <a:pt x="12598" y="8970"/>
                  <a:pt x="12610" y="8956"/>
                </a:cubicBezTo>
                <a:close/>
                <a:moveTo>
                  <a:pt x="10197" y="8961"/>
                </a:moveTo>
                <a:cubicBezTo>
                  <a:pt x="10208" y="8973"/>
                  <a:pt x="10219" y="8985"/>
                  <a:pt x="10230" y="8997"/>
                </a:cubicBezTo>
                <a:cubicBezTo>
                  <a:pt x="10220" y="9006"/>
                  <a:pt x="10211" y="9016"/>
                  <a:pt x="10201" y="9025"/>
                </a:cubicBezTo>
                <a:cubicBezTo>
                  <a:pt x="10190" y="9014"/>
                  <a:pt x="10178" y="9003"/>
                  <a:pt x="10166" y="8992"/>
                </a:cubicBezTo>
                <a:cubicBezTo>
                  <a:pt x="10177" y="8982"/>
                  <a:pt x="10187" y="8971"/>
                  <a:pt x="10197" y="8961"/>
                </a:cubicBezTo>
                <a:close/>
                <a:moveTo>
                  <a:pt x="11401" y="8971"/>
                </a:moveTo>
                <a:cubicBezTo>
                  <a:pt x="11409" y="8980"/>
                  <a:pt x="11417" y="8989"/>
                  <a:pt x="11426" y="8997"/>
                </a:cubicBezTo>
                <a:cubicBezTo>
                  <a:pt x="11417" y="9005"/>
                  <a:pt x="11409" y="9012"/>
                  <a:pt x="11401" y="9020"/>
                </a:cubicBezTo>
                <a:cubicBezTo>
                  <a:pt x="11393" y="9012"/>
                  <a:pt x="11384" y="9005"/>
                  <a:pt x="11376" y="8997"/>
                </a:cubicBezTo>
                <a:cubicBezTo>
                  <a:pt x="11385" y="8989"/>
                  <a:pt x="11393" y="8980"/>
                  <a:pt x="11401" y="8971"/>
                </a:cubicBezTo>
                <a:close/>
                <a:moveTo>
                  <a:pt x="4827" y="9174"/>
                </a:moveTo>
                <a:cubicBezTo>
                  <a:pt x="4587" y="9174"/>
                  <a:pt x="4393" y="9368"/>
                  <a:pt x="4393" y="9608"/>
                </a:cubicBezTo>
                <a:cubicBezTo>
                  <a:pt x="4393" y="9847"/>
                  <a:pt x="4587" y="10042"/>
                  <a:pt x="4827" y="10042"/>
                </a:cubicBezTo>
                <a:cubicBezTo>
                  <a:pt x="5067" y="10042"/>
                  <a:pt x="5261" y="9847"/>
                  <a:pt x="5261" y="9608"/>
                </a:cubicBezTo>
                <a:cubicBezTo>
                  <a:pt x="5261" y="9368"/>
                  <a:pt x="5067" y="9174"/>
                  <a:pt x="4827" y="9174"/>
                </a:cubicBezTo>
                <a:close/>
                <a:moveTo>
                  <a:pt x="17975" y="9203"/>
                </a:moveTo>
                <a:cubicBezTo>
                  <a:pt x="17752" y="9203"/>
                  <a:pt x="17570" y="9384"/>
                  <a:pt x="17570" y="9608"/>
                </a:cubicBezTo>
                <a:cubicBezTo>
                  <a:pt x="17570" y="9831"/>
                  <a:pt x="17752" y="10012"/>
                  <a:pt x="17975" y="10012"/>
                </a:cubicBezTo>
                <a:cubicBezTo>
                  <a:pt x="18198" y="10012"/>
                  <a:pt x="18379" y="9831"/>
                  <a:pt x="18379" y="9608"/>
                </a:cubicBezTo>
                <a:cubicBezTo>
                  <a:pt x="18379" y="9384"/>
                  <a:pt x="18198" y="9203"/>
                  <a:pt x="17975" y="9203"/>
                </a:cubicBezTo>
                <a:close/>
                <a:moveTo>
                  <a:pt x="3632" y="9346"/>
                </a:moveTo>
                <a:cubicBezTo>
                  <a:pt x="3487" y="9346"/>
                  <a:pt x="3370" y="9463"/>
                  <a:pt x="3370" y="9608"/>
                </a:cubicBezTo>
                <a:cubicBezTo>
                  <a:pt x="3370" y="9752"/>
                  <a:pt x="3487" y="9870"/>
                  <a:pt x="3632" y="9870"/>
                </a:cubicBezTo>
                <a:cubicBezTo>
                  <a:pt x="3776" y="9870"/>
                  <a:pt x="3894" y="9752"/>
                  <a:pt x="3894" y="9608"/>
                </a:cubicBezTo>
                <a:cubicBezTo>
                  <a:pt x="3894" y="9463"/>
                  <a:pt x="3776" y="9346"/>
                  <a:pt x="3632" y="9346"/>
                </a:cubicBezTo>
                <a:close/>
                <a:moveTo>
                  <a:pt x="19170" y="9372"/>
                </a:moveTo>
                <a:cubicBezTo>
                  <a:pt x="19040" y="9372"/>
                  <a:pt x="18935" y="9478"/>
                  <a:pt x="18935" y="9608"/>
                </a:cubicBezTo>
                <a:cubicBezTo>
                  <a:pt x="18935" y="9738"/>
                  <a:pt x="19040" y="9843"/>
                  <a:pt x="19170" y="9843"/>
                </a:cubicBezTo>
                <a:cubicBezTo>
                  <a:pt x="19300" y="9843"/>
                  <a:pt x="19405" y="9738"/>
                  <a:pt x="19405" y="9608"/>
                </a:cubicBezTo>
                <a:cubicBezTo>
                  <a:pt x="19405" y="9478"/>
                  <a:pt x="19300" y="9372"/>
                  <a:pt x="19170" y="9372"/>
                </a:cubicBezTo>
                <a:close/>
                <a:moveTo>
                  <a:pt x="2436" y="9492"/>
                </a:moveTo>
                <a:cubicBezTo>
                  <a:pt x="2372" y="9492"/>
                  <a:pt x="2320" y="9544"/>
                  <a:pt x="2320" y="9608"/>
                </a:cubicBezTo>
                <a:cubicBezTo>
                  <a:pt x="2320" y="9672"/>
                  <a:pt x="2372" y="9724"/>
                  <a:pt x="2436" y="9724"/>
                </a:cubicBezTo>
                <a:cubicBezTo>
                  <a:pt x="2500" y="9724"/>
                  <a:pt x="2553" y="9672"/>
                  <a:pt x="2553" y="9608"/>
                </a:cubicBezTo>
                <a:cubicBezTo>
                  <a:pt x="2553" y="9544"/>
                  <a:pt x="2500" y="9492"/>
                  <a:pt x="2436" y="9492"/>
                </a:cubicBezTo>
                <a:close/>
                <a:moveTo>
                  <a:pt x="20366" y="9508"/>
                </a:moveTo>
                <a:cubicBezTo>
                  <a:pt x="20311" y="9508"/>
                  <a:pt x="20266" y="9553"/>
                  <a:pt x="20266" y="9608"/>
                </a:cubicBezTo>
                <a:cubicBezTo>
                  <a:pt x="20266" y="9663"/>
                  <a:pt x="20311" y="9708"/>
                  <a:pt x="20366" y="9708"/>
                </a:cubicBezTo>
                <a:cubicBezTo>
                  <a:pt x="20421" y="9708"/>
                  <a:pt x="20465" y="9663"/>
                  <a:pt x="20465" y="9608"/>
                </a:cubicBezTo>
                <a:cubicBezTo>
                  <a:pt x="20465" y="9553"/>
                  <a:pt x="20421" y="9508"/>
                  <a:pt x="20366" y="9508"/>
                </a:cubicBezTo>
                <a:close/>
                <a:moveTo>
                  <a:pt x="46" y="9568"/>
                </a:moveTo>
                <a:cubicBezTo>
                  <a:pt x="24" y="9568"/>
                  <a:pt x="7" y="9586"/>
                  <a:pt x="7" y="9608"/>
                </a:cubicBezTo>
                <a:cubicBezTo>
                  <a:pt x="7" y="9630"/>
                  <a:pt x="24" y="9647"/>
                  <a:pt x="46" y="9647"/>
                </a:cubicBezTo>
                <a:cubicBezTo>
                  <a:pt x="68" y="9647"/>
                  <a:pt x="86" y="9630"/>
                  <a:pt x="86" y="9608"/>
                </a:cubicBezTo>
                <a:cubicBezTo>
                  <a:pt x="86" y="9586"/>
                  <a:pt x="68" y="9568"/>
                  <a:pt x="46" y="9568"/>
                </a:cubicBezTo>
                <a:close/>
                <a:moveTo>
                  <a:pt x="1242" y="9568"/>
                </a:moveTo>
                <a:cubicBezTo>
                  <a:pt x="1220" y="9568"/>
                  <a:pt x="1202" y="9586"/>
                  <a:pt x="1202" y="9608"/>
                </a:cubicBezTo>
                <a:cubicBezTo>
                  <a:pt x="1202" y="9630"/>
                  <a:pt x="1220" y="9647"/>
                  <a:pt x="1242" y="9647"/>
                </a:cubicBezTo>
                <a:cubicBezTo>
                  <a:pt x="1264" y="9647"/>
                  <a:pt x="1281" y="9630"/>
                  <a:pt x="1281" y="9608"/>
                </a:cubicBezTo>
                <a:cubicBezTo>
                  <a:pt x="1281" y="9586"/>
                  <a:pt x="1264" y="9568"/>
                  <a:pt x="1242" y="9568"/>
                </a:cubicBezTo>
                <a:close/>
                <a:moveTo>
                  <a:pt x="21560" y="9574"/>
                </a:moveTo>
                <a:cubicBezTo>
                  <a:pt x="21542" y="9574"/>
                  <a:pt x="21528" y="9589"/>
                  <a:pt x="21528" y="9608"/>
                </a:cubicBezTo>
                <a:cubicBezTo>
                  <a:pt x="21527" y="9626"/>
                  <a:pt x="21542" y="9641"/>
                  <a:pt x="21560" y="9641"/>
                </a:cubicBezTo>
                <a:cubicBezTo>
                  <a:pt x="21579" y="9641"/>
                  <a:pt x="21593" y="9626"/>
                  <a:pt x="21593" y="9608"/>
                </a:cubicBezTo>
                <a:cubicBezTo>
                  <a:pt x="21593" y="9589"/>
                  <a:pt x="21578" y="9574"/>
                  <a:pt x="21560" y="9574"/>
                </a:cubicBezTo>
                <a:close/>
                <a:moveTo>
                  <a:pt x="16252" y="9863"/>
                </a:moveTo>
                <a:cubicBezTo>
                  <a:pt x="16337" y="10037"/>
                  <a:pt x="16503" y="10162"/>
                  <a:pt x="16701" y="10189"/>
                </a:cubicBezTo>
                <a:cubicBezTo>
                  <a:pt x="16511" y="10213"/>
                  <a:pt x="16348" y="10323"/>
                  <a:pt x="16252" y="10479"/>
                </a:cubicBezTo>
                <a:cubicBezTo>
                  <a:pt x="16195" y="10362"/>
                  <a:pt x="16109" y="10261"/>
                  <a:pt x="16002" y="10189"/>
                </a:cubicBezTo>
                <a:cubicBezTo>
                  <a:pt x="16114" y="10108"/>
                  <a:pt x="16202" y="9995"/>
                  <a:pt x="16252" y="9863"/>
                </a:cubicBezTo>
                <a:close/>
                <a:moveTo>
                  <a:pt x="6553" y="9914"/>
                </a:moveTo>
                <a:cubicBezTo>
                  <a:pt x="6603" y="10023"/>
                  <a:pt x="6679" y="10117"/>
                  <a:pt x="6773" y="10189"/>
                </a:cubicBezTo>
                <a:cubicBezTo>
                  <a:pt x="6683" y="10254"/>
                  <a:pt x="6608" y="10338"/>
                  <a:pt x="6554" y="10436"/>
                </a:cubicBezTo>
                <a:cubicBezTo>
                  <a:pt x="6474" y="10320"/>
                  <a:pt x="6357" y="10232"/>
                  <a:pt x="6220" y="10188"/>
                </a:cubicBezTo>
                <a:cubicBezTo>
                  <a:pt x="6361" y="10140"/>
                  <a:pt x="6479" y="10041"/>
                  <a:pt x="6553" y="9914"/>
                </a:cubicBezTo>
                <a:close/>
                <a:moveTo>
                  <a:pt x="15037" y="10068"/>
                </a:moveTo>
                <a:cubicBezTo>
                  <a:pt x="15075" y="10114"/>
                  <a:pt x="15119" y="10154"/>
                  <a:pt x="15167" y="10189"/>
                </a:cubicBezTo>
                <a:cubicBezTo>
                  <a:pt x="15117" y="10223"/>
                  <a:pt x="15072" y="10263"/>
                  <a:pt x="15032" y="10308"/>
                </a:cubicBezTo>
                <a:cubicBezTo>
                  <a:pt x="15000" y="10267"/>
                  <a:pt x="14964" y="10229"/>
                  <a:pt x="14925" y="10194"/>
                </a:cubicBezTo>
                <a:cubicBezTo>
                  <a:pt x="14967" y="10156"/>
                  <a:pt x="15004" y="10114"/>
                  <a:pt x="15037" y="10068"/>
                </a:cubicBezTo>
                <a:close/>
                <a:moveTo>
                  <a:pt x="7769" y="10089"/>
                </a:moveTo>
                <a:cubicBezTo>
                  <a:pt x="7797" y="10128"/>
                  <a:pt x="7829" y="10164"/>
                  <a:pt x="7864" y="10197"/>
                </a:cubicBezTo>
                <a:cubicBezTo>
                  <a:pt x="7832" y="10225"/>
                  <a:pt x="7802" y="10256"/>
                  <a:pt x="7775" y="10290"/>
                </a:cubicBezTo>
                <a:cubicBezTo>
                  <a:pt x="7741" y="10253"/>
                  <a:pt x="7703" y="10218"/>
                  <a:pt x="7662" y="10189"/>
                </a:cubicBezTo>
                <a:cubicBezTo>
                  <a:pt x="7701" y="10159"/>
                  <a:pt x="7737" y="10126"/>
                  <a:pt x="7769" y="10089"/>
                </a:cubicBezTo>
                <a:close/>
                <a:moveTo>
                  <a:pt x="13814" y="10156"/>
                </a:moveTo>
                <a:cubicBezTo>
                  <a:pt x="13826" y="10169"/>
                  <a:pt x="13839" y="10182"/>
                  <a:pt x="13853" y="10194"/>
                </a:cubicBezTo>
                <a:cubicBezTo>
                  <a:pt x="13838" y="10208"/>
                  <a:pt x="13824" y="10221"/>
                  <a:pt x="13810" y="10235"/>
                </a:cubicBezTo>
                <a:cubicBezTo>
                  <a:pt x="13798" y="10223"/>
                  <a:pt x="13786" y="10210"/>
                  <a:pt x="13774" y="10199"/>
                </a:cubicBezTo>
                <a:cubicBezTo>
                  <a:pt x="13788" y="10185"/>
                  <a:pt x="13801" y="10170"/>
                  <a:pt x="13814" y="10156"/>
                </a:cubicBezTo>
                <a:close/>
                <a:moveTo>
                  <a:pt x="8992" y="10166"/>
                </a:moveTo>
                <a:cubicBezTo>
                  <a:pt x="9003" y="10178"/>
                  <a:pt x="9014" y="10190"/>
                  <a:pt x="9026" y="10201"/>
                </a:cubicBezTo>
                <a:cubicBezTo>
                  <a:pt x="9016" y="10210"/>
                  <a:pt x="9007" y="10220"/>
                  <a:pt x="8997" y="10230"/>
                </a:cubicBezTo>
                <a:cubicBezTo>
                  <a:pt x="8986" y="10218"/>
                  <a:pt x="8973" y="10208"/>
                  <a:pt x="8961" y="10197"/>
                </a:cubicBezTo>
                <a:cubicBezTo>
                  <a:pt x="8972" y="10187"/>
                  <a:pt x="8982" y="10177"/>
                  <a:pt x="8992" y="10166"/>
                </a:cubicBezTo>
                <a:close/>
                <a:moveTo>
                  <a:pt x="12603" y="10189"/>
                </a:moveTo>
                <a:cubicBezTo>
                  <a:pt x="12606" y="10192"/>
                  <a:pt x="12610" y="10195"/>
                  <a:pt x="12614" y="10199"/>
                </a:cubicBezTo>
                <a:cubicBezTo>
                  <a:pt x="12609" y="10203"/>
                  <a:pt x="12605" y="10206"/>
                  <a:pt x="12601" y="10210"/>
                </a:cubicBezTo>
                <a:cubicBezTo>
                  <a:pt x="12597" y="10207"/>
                  <a:pt x="12594" y="10204"/>
                  <a:pt x="12591" y="10201"/>
                </a:cubicBezTo>
                <a:cubicBezTo>
                  <a:pt x="12595" y="10197"/>
                  <a:pt x="12599" y="10193"/>
                  <a:pt x="12603" y="10189"/>
                </a:cubicBezTo>
                <a:close/>
                <a:moveTo>
                  <a:pt x="10201" y="10191"/>
                </a:moveTo>
                <a:cubicBezTo>
                  <a:pt x="10205" y="10194"/>
                  <a:pt x="10207" y="10198"/>
                  <a:pt x="10211" y="10201"/>
                </a:cubicBezTo>
                <a:cubicBezTo>
                  <a:pt x="10208" y="10204"/>
                  <a:pt x="10204" y="10207"/>
                  <a:pt x="10201" y="10210"/>
                </a:cubicBezTo>
                <a:cubicBezTo>
                  <a:pt x="10198" y="10207"/>
                  <a:pt x="10195" y="10204"/>
                  <a:pt x="10191" y="10201"/>
                </a:cubicBezTo>
                <a:cubicBezTo>
                  <a:pt x="10195" y="10198"/>
                  <a:pt x="10198" y="10194"/>
                  <a:pt x="10201" y="10191"/>
                </a:cubicBezTo>
                <a:close/>
                <a:moveTo>
                  <a:pt x="11401" y="10196"/>
                </a:moveTo>
                <a:cubicBezTo>
                  <a:pt x="11403" y="10198"/>
                  <a:pt x="11404" y="10199"/>
                  <a:pt x="11406" y="10201"/>
                </a:cubicBezTo>
                <a:cubicBezTo>
                  <a:pt x="11404" y="10203"/>
                  <a:pt x="11402" y="10204"/>
                  <a:pt x="11401" y="10205"/>
                </a:cubicBezTo>
                <a:cubicBezTo>
                  <a:pt x="11399" y="10204"/>
                  <a:pt x="11397" y="10202"/>
                  <a:pt x="11396" y="10201"/>
                </a:cubicBezTo>
                <a:cubicBezTo>
                  <a:pt x="11397" y="10199"/>
                  <a:pt x="11399" y="10198"/>
                  <a:pt x="11401" y="10196"/>
                </a:cubicBezTo>
                <a:close/>
                <a:moveTo>
                  <a:pt x="4827" y="10336"/>
                </a:moveTo>
                <a:cubicBezTo>
                  <a:pt x="4569" y="10336"/>
                  <a:pt x="4360" y="10545"/>
                  <a:pt x="4360" y="10803"/>
                </a:cubicBezTo>
                <a:cubicBezTo>
                  <a:pt x="4360" y="11061"/>
                  <a:pt x="4569" y="11270"/>
                  <a:pt x="4827" y="11270"/>
                </a:cubicBezTo>
                <a:cubicBezTo>
                  <a:pt x="5085" y="11270"/>
                  <a:pt x="5294" y="11061"/>
                  <a:pt x="5294" y="10803"/>
                </a:cubicBezTo>
                <a:cubicBezTo>
                  <a:pt x="5294" y="10545"/>
                  <a:pt x="5085" y="10336"/>
                  <a:pt x="4827" y="10336"/>
                </a:cubicBezTo>
                <a:close/>
                <a:moveTo>
                  <a:pt x="17975" y="10369"/>
                </a:moveTo>
                <a:cubicBezTo>
                  <a:pt x="17735" y="10369"/>
                  <a:pt x="17540" y="10563"/>
                  <a:pt x="17540" y="10803"/>
                </a:cubicBezTo>
                <a:cubicBezTo>
                  <a:pt x="17540" y="11043"/>
                  <a:pt x="17735" y="11238"/>
                  <a:pt x="17975" y="11238"/>
                </a:cubicBezTo>
                <a:cubicBezTo>
                  <a:pt x="18215" y="11238"/>
                  <a:pt x="18409" y="11043"/>
                  <a:pt x="18409" y="10803"/>
                </a:cubicBezTo>
                <a:cubicBezTo>
                  <a:pt x="18409" y="10563"/>
                  <a:pt x="18215" y="10369"/>
                  <a:pt x="17975" y="10369"/>
                </a:cubicBezTo>
                <a:close/>
                <a:moveTo>
                  <a:pt x="3632" y="10515"/>
                </a:moveTo>
                <a:cubicBezTo>
                  <a:pt x="3472" y="10515"/>
                  <a:pt x="3343" y="10644"/>
                  <a:pt x="3343" y="10803"/>
                </a:cubicBezTo>
                <a:cubicBezTo>
                  <a:pt x="3343" y="10962"/>
                  <a:pt x="3472" y="11091"/>
                  <a:pt x="3632" y="11091"/>
                </a:cubicBezTo>
                <a:cubicBezTo>
                  <a:pt x="3791" y="11091"/>
                  <a:pt x="3920" y="10962"/>
                  <a:pt x="3920" y="10803"/>
                </a:cubicBezTo>
                <a:cubicBezTo>
                  <a:pt x="3920" y="10644"/>
                  <a:pt x="3791" y="10515"/>
                  <a:pt x="3632" y="10515"/>
                </a:cubicBezTo>
                <a:close/>
                <a:moveTo>
                  <a:pt x="19170" y="10544"/>
                </a:moveTo>
                <a:cubicBezTo>
                  <a:pt x="19028" y="10544"/>
                  <a:pt x="18912" y="10660"/>
                  <a:pt x="18912" y="10803"/>
                </a:cubicBezTo>
                <a:cubicBezTo>
                  <a:pt x="18912" y="10946"/>
                  <a:pt x="19028" y="11062"/>
                  <a:pt x="19170" y="11062"/>
                </a:cubicBezTo>
                <a:cubicBezTo>
                  <a:pt x="19313" y="11062"/>
                  <a:pt x="19428" y="10946"/>
                  <a:pt x="19428" y="10803"/>
                </a:cubicBezTo>
                <a:cubicBezTo>
                  <a:pt x="19428" y="10660"/>
                  <a:pt x="19313" y="10544"/>
                  <a:pt x="19170" y="10544"/>
                </a:cubicBezTo>
                <a:close/>
                <a:moveTo>
                  <a:pt x="2436" y="10670"/>
                </a:moveTo>
                <a:cubicBezTo>
                  <a:pt x="2363" y="10670"/>
                  <a:pt x="2304" y="10730"/>
                  <a:pt x="2304" y="10803"/>
                </a:cubicBezTo>
                <a:cubicBezTo>
                  <a:pt x="2304" y="10876"/>
                  <a:pt x="2363" y="10935"/>
                  <a:pt x="2436" y="10935"/>
                </a:cubicBezTo>
                <a:cubicBezTo>
                  <a:pt x="2509" y="10935"/>
                  <a:pt x="2570" y="10876"/>
                  <a:pt x="2570" y="10803"/>
                </a:cubicBezTo>
                <a:cubicBezTo>
                  <a:pt x="2570" y="10730"/>
                  <a:pt x="2509" y="10670"/>
                  <a:pt x="2436" y="10670"/>
                </a:cubicBezTo>
                <a:close/>
                <a:moveTo>
                  <a:pt x="20366" y="10691"/>
                </a:moveTo>
                <a:cubicBezTo>
                  <a:pt x="20303" y="10691"/>
                  <a:pt x="20253" y="10741"/>
                  <a:pt x="20253" y="10803"/>
                </a:cubicBezTo>
                <a:cubicBezTo>
                  <a:pt x="20253" y="10865"/>
                  <a:pt x="20303" y="10916"/>
                  <a:pt x="20366" y="10916"/>
                </a:cubicBezTo>
                <a:cubicBezTo>
                  <a:pt x="20428" y="10916"/>
                  <a:pt x="20478" y="10865"/>
                  <a:pt x="20478" y="10803"/>
                </a:cubicBezTo>
                <a:cubicBezTo>
                  <a:pt x="20478" y="10741"/>
                  <a:pt x="20428" y="10691"/>
                  <a:pt x="20366" y="10691"/>
                </a:cubicBezTo>
                <a:close/>
                <a:moveTo>
                  <a:pt x="46" y="10757"/>
                </a:moveTo>
                <a:cubicBezTo>
                  <a:pt x="21" y="10757"/>
                  <a:pt x="0" y="10777"/>
                  <a:pt x="0" y="10803"/>
                </a:cubicBezTo>
                <a:cubicBezTo>
                  <a:pt x="0" y="10829"/>
                  <a:pt x="21" y="10849"/>
                  <a:pt x="46" y="10849"/>
                </a:cubicBezTo>
                <a:cubicBezTo>
                  <a:pt x="72" y="10849"/>
                  <a:pt x="93" y="10829"/>
                  <a:pt x="93" y="10803"/>
                </a:cubicBezTo>
                <a:cubicBezTo>
                  <a:pt x="93" y="10777"/>
                  <a:pt x="72" y="10757"/>
                  <a:pt x="46" y="10757"/>
                </a:cubicBezTo>
                <a:close/>
                <a:moveTo>
                  <a:pt x="1242" y="10757"/>
                </a:moveTo>
                <a:cubicBezTo>
                  <a:pt x="1216" y="10757"/>
                  <a:pt x="1195" y="10777"/>
                  <a:pt x="1195" y="10803"/>
                </a:cubicBezTo>
                <a:cubicBezTo>
                  <a:pt x="1195" y="10829"/>
                  <a:pt x="1216" y="10849"/>
                  <a:pt x="1242" y="10849"/>
                </a:cubicBezTo>
                <a:cubicBezTo>
                  <a:pt x="1267" y="10849"/>
                  <a:pt x="1288" y="10829"/>
                  <a:pt x="1288" y="10803"/>
                </a:cubicBezTo>
                <a:cubicBezTo>
                  <a:pt x="1288" y="10777"/>
                  <a:pt x="1267" y="10757"/>
                  <a:pt x="1242" y="10757"/>
                </a:cubicBezTo>
                <a:close/>
                <a:moveTo>
                  <a:pt x="21560" y="10763"/>
                </a:moveTo>
                <a:cubicBezTo>
                  <a:pt x="21538" y="10763"/>
                  <a:pt x="21521" y="10781"/>
                  <a:pt x="21521" y="10803"/>
                </a:cubicBezTo>
                <a:cubicBezTo>
                  <a:pt x="21521" y="10825"/>
                  <a:pt x="21538" y="10843"/>
                  <a:pt x="21560" y="10843"/>
                </a:cubicBezTo>
                <a:cubicBezTo>
                  <a:pt x="21582" y="10843"/>
                  <a:pt x="21600" y="10825"/>
                  <a:pt x="21600" y="10803"/>
                </a:cubicBezTo>
                <a:cubicBezTo>
                  <a:pt x="21600" y="10781"/>
                  <a:pt x="21582" y="10763"/>
                  <a:pt x="21560" y="10763"/>
                </a:cubicBezTo>
                <a:close/>
                <a:moveTo>
                  <a:pt x="16252" y="11127"/>
                </a:moveTo>
                <a:cubicBezTo>
                  <a:pt x="16334" y="11261"/>
                  <a:pt x="16467" y="11362"/>
                  <a:pt x="16624" y="11403"/>
                </a:cubicBezTo>
                <a:cubicBezTo>
                  <a:pt x="16466" y="11444"/>
                  <a:pt x="16334" y="11545"/>
                  <a:pt x="16252" y="11682"/>
                </a:cubicBezTo>
                <a:cubicBezTo>
                  <a:pt x="16199" y="11570"/>
                  <a:pt x="16119" y="11475"/>
                  <a:pt x="16021" y="11403"/>
                </a:cubicBezTo>
                <a:cubicBezTo>
                  <a:pt x="16118" y="11331"/>
                  <a:pt x="16198" y="11237"/>
                  <a:pt x="16252" y="11127"/>
                </a:cubicBezTo>
                <a:close/>
                <a:moveTo>
                  <a:pt x="6554" y="11170"/>
                </a:moveTo>
                <a:cubicBezTo>
                  <a:pt x="6604" y="11261"/>
                  <a:pt x="6673" y="11340"/>
                  <a:pt x="6754" y="11403"/>
                </a:cubicBezTo>
                <a:cubicBezTo>
                  <a:pt x="6672" y="11466"/>
                  <a:pt x="6603" y="11546"/>
                  <a:pt x="6554" y="11637"/>
                </a:cubicBezTo>
                <a:cubicBezTo>
                  <a:pt x="6483" y="11532"/>
                  <a:pt x="6382" y="11451"/>
                  <a:pt x="6263" y="11403"/>
                </a:cubicBezTo>
                <a:cubicBezTo>
                  <a:pt x="6381" y="11355"/>
                  <a:pt x="6482" y="11273"/>
                  <a:pt x="6554" y="11170"/>
                </a:cubicBezTo>
                <a:close/>
                <a:moveTo>
                  <a:pt x="15032" y="11298"/>
                </a:moveTo>
                <a:cubicBezTo>
                  <a:pt x="15067" y="11337"/>
                  <a:pt x="15105" y="11372"/>
                  <a:pt x="15148" y="11403"/>
                </a:cubicBezTo>
                <a:cubicBezTo>
                  <a:pt x="15106" y="11433"/>
                  <a:pt x="15068" y="11468"/>
                  <a:pt x="15034" y="11506"/>
                </a:cubicBezTo>
                <a:cubicBezTo>
                  <a:pt x="15005" y="11468"/>
                  <a:pt x="14973" y="11433"/>
                  <a:pt x="14938" y="11401"/>
                </a:cubicBezTo>
                <a:cubicBezTo>
                  <a:pt x="14972" y="11369"/>
                  <a:pt x="15003" y="11335"/>
                  <a:pt x="15032" y="11298"/>
                </a:cubicBezTo>
                <a:close/>
                <a:moveTo>
                  <a:pt x="7775" y="11316"/>
                </a:moveTo>
                <a:cubicBezTo>
                  <a:pt x="7799" y="11346"/>
                  <a:pt x="7827" y="11374"/>
                  <a:pt x="7855" y="11401"/>
                </a:cubicBezTo>
                <a:cubicBezTo>
                  <a:pt x="7826" y="11428"/>
                  <a:pt x="7799" y="11456"/>
                  <a:pt x="7774" y="11487"/>
                </a:cubicBezTo>
                <a:cubicBezTo>
                  <a:pt x="7745" y="11457"/>
                  <a:pt x="7715" y="11428"/>
                  <a:pt x="7682" y="11403"/>
                </a:cubicBezTo>
                <a:cubicBezTo>
                  <a:pt x="7715" y="11377"/>
                  <a:pt x="7746" y="11348"/>
                  <a:pt x="7775" y="11316"/>
                </a:cubicBezTo>
                <a:close/>
                <a:moveTo>
                  <a:pt x="13810" y="11371"/>
                </a:moveTo>
                <a:cubicBezTo>
                  <a:pt x="13820" y="11381"/>
                  <a:pt x="13830" y="11391"/>
                  <a:pt x="13841" y="11401"/>
                </a:cubicBezTo>
                <a:cubicBezTo>
                  <a:pt x="13830" y="11410"/>
                  <a:pt x="13820" y="11420"/>
                  <a:pt x="13810" y="11430"/>
                </a:cubicBezTo>
                <a:cubicBezTo>
                  <a:pt x="13800" y="11420"/>
                  <a:pt x="13791" y="11410"/>
                  <a:pt x="13781" y="11401"/>
                </a:cubicBezTo>
                <a:cubicBezTo>
                  <a:pt x="13791" y="11391"/>
                  <a:pt x="13800" y="11381"/>
                  <a:pt x="13810" y="11371"/>
                </a:cubicBezTo>
                <a:close/>
                <a:moveTo>
                  <a:pt x="8997" y="11376"/>
                </a:moveTo>
                <a:cubicBezTo>
                  <a:pt x="9005" y="11384"/>
                  <a:pt x="9012" y="11393"/>
                  <a:pt x="9020" y="11401"/>
                </a:cubicBezTo>
                <a:cubicBezTo>
                  <a:pt x="9012" y="11408"/>
                  <a:pt x="9005" y="11417"/>
                  <a:pt x="8997" y="11425"/>
                </a:cubicBezTo>
                <a:cubicBezTo>
                  <a:pt x="8989" y="11417"/>
                  <a:pt x="8980" y="11409"/>
                  <a:pt x="8971" y="11401"/>
                </a:cubicBezTo>
                <a:cubicBezTo>
                  <a:pt x="8980" y="11392"/>
                  <a:pt x="8989" y="11384"/>
                  <a:pt x="8997" y="11376"/>
                </a:cubicBezTo>
                <a:close/>
                <a:moveTo>
                  <a:pt x="10201" y="11395"/>
                </a:moveTo>
                <a:cubicBezTo>
                  <a:pt x="10203" y="11397"/>
                  <a:pt x="10204" y="11399"/>
                  <a:pt x="10206" y="11401"/>
                </a:cubicBezTo>
                <a:cubicBezTo>
                  <a:pt x="10204" y="11402"/>
                  <a:pt x="10203" y="11404"/>
                  <a:pt x="10201" y="11406"/>
                </a:cubicBezTo>
                <a:cubicBezTo>
                  <a:pt x="10200" y="11404"/>
                  <a:pt x="10197" y="11402"/>
                  <a:pt x="10195" y="11401"/>
                </a:cubicBezTo>
                <a:cubicBezTo>
                  <a:pt x="10197" y="11399"/>
                  <a:pt x="10200" y="11397"/>
                  <a:pt x="10201" y="11395"/>
                </a:cubicBezTo>
                <a:close/>
                <a:moveTo>
                  <a:pt x="12601" y="11395"/>
                </a:moveTo>
                <a:cubicBezTo>
                  <a:pt x="12602" y="11397"/>
                  <a:pt x="12605" y="11399"/>
                  <a:pt x="12606" y="11401"/>
                </a:cubicBezTo>
                <a:cubicBezTo>
                  <a:pt x="12605" y="11402"/>
                  <a:pt x="12602" y="11404"/>
                  <a:pt x="12601" y="11406"/>
                </a:cubicBezTo>
                <a:cubicBezTo>
                  <a:pt x="12599" y="11404"/>
                  <a:pt x="12598" y="11402"/>
                  <a:pt x="12596" y="11401"/>
                </a:cubicBezTo>
                <a:cubicBezTo>
                  <a:pt x="12598" y="11399"/>
                  <a:pt x="12599" y="11397"/>
                  <a:pt x="12601" y="11395"/>
                </a:cubicBezTo>
                <a:close/>
                <a:moveTo>
                  <a:pt x="4827" y="11535"/>
                </a:moveTo>
                <a:cubicBezTo>
                  <a:pt x="4570" y="11535"/>
                  <a:pt x="4363" y="11742"/>
                  <a:pt x="4363" y="11998"/>
                </a:cubicBezTo>
                <a:cubicBezTo>
                  <a:pt x="4363" y="12255"/>
                  <a:pt x="4570" y="12462"/>
                  <a:pt x="4827" y="12462"/>
                </a:cubicBezTo>
                <a:cubicBezTo>
                  <a:pt x="5083" y="12462"/>
                  <a:pt x="5291" y="12254"/>
                  <a:pt x="5291" y="11998"/>
                </a:cubicBezTo>
                <a:cubicBezTo>
                  <a:pt x="5291" y="11742"/>
                  <a:pt x="5083" y="11535"/>
                  <a:pt x="4827" y="11535"/>
                </a:cubicBezTo>
                <a:close/>
                <a:moveTo>
                  <a:pt x="17975" y="11564"/>
                </a:moveTo>
                <a:cubicBezTo>
                  <a:pt x="17735" y="11564"/>
                  <a:pt x="17540" y="11758"/>
                  <a:pt x="17540" y="11998"/>
                </a:cubicBezTo>
                <a:cubicBezTo>
                  <a:pt x="17540" y="12238"/>
                  <a:pt x="17735" y="12433"/>
                  <a:pt x="17975" y="12433"/>
                </a:cubicBezTo>
                <a:cubicBezTo>
                  <a:pt x="18215" y="12433"/>
                  <a:pt x="18409" y="12238"/>
                  <a:pt x="18409" y="11998"/>
                </a:cubicBezTo>
                <a:cubicBezTo>
                  <a:pt x="18409" y="11758"/>
                  <a:pt x="18215" y="11564"/>
                  <a:pt x="17975" y="11564"/>
                </a:cubicBezTo>
                <a:close/>
                <a:moveTo>
                  <a:pt x="3632" y="11713"/>
                </a:moveTo>
                <a:cubicBezTo>
                  <a:pt x="3474" y="11713"/>
                  <a:pt x="3347" y="11841"/>
                  <a:pt x="3347" y="11998"/>
                </a:cubicBezTo>
                <a:cubicBezTo>
                  <a:pt x="3347" y="12156"/>
                  <a:pt x="3474" y="12284"/>
                  <a:pt x="3632" y="12284"/>
                </a:cubicBezTo>
                <a:cubicBezTo>
                  <a:pt x="3789" y="12284"/>
                  <a:pt x="3917" y="12156"/>
                  <a:pt x="3917" y="11998"/>
                </a:cubicBezTo>
                <a:cubicBezTo>
                  <a:pt x="3917" y="11841"/>
                  <a:pt x="3789" y="11713"/>
                  <a:pt x="3632" y="11713"/>
                </a:cubicBezTo>
                <a:close/>
                <a:moveTo>
                  <a:pt x="19170" y="11740"/>
                </a:moveTo>
                <a:cubicBezTo>
                  <a:pt x="19028" y="11740"/>
                  <a:pt x="18912" y="11855"/>
                  <a:pt x="18912" y="11998"/>
                </a:cubicBezTo>
                <a:cubicBezTo>
                  <a:pt x="18912" y="12141"/>
                  <a:pt x="19028" y="12257"/>
                  <a:pt x="19170" y="12257"/>
                </a:cubicBezTo>
                <a:cubicBezTo>
                  <a:pt x="19313" y="12257"/>
                  <a:pt x="19428" y="12141"/>
                  <a:pt x="19428" y="11998"/>
                </a:cubicBezTo>
                <a:cubicBezTo>
                  <a:pt x="19428" y="11855"/>
                  <a:pt x="19313" y="11740"/>
                  <a:pt x="19170" y="11740"/>
                </a:cubicBezTo>
                <a:close/>
                <a:moveTo>
                  <a:pt x="2436" y="11869"/>
                </a:moveTo>
                <a:cubicBezTo>
                  <a:pt x="2365" y="11869"/>
                  <a:pt x="2307" y="11927"/>
                  <a:pt x="2307" y="11998"/>
                </a:cubicBezTo>
                <a:cubicBezTo>
                  <a:pt x="2307" y="12070"/>
                  <a:pt x="2365" y="12128"/>
                  <a:pt x="2436" y="12128"/>
                </a:cubicBezTo>
                <a:cubicBezTo>
                  <a:pt x="2508" y="12128"/>
                  <a:pt x="2566" y="12070"/>
                  <a:pt x="2566" y="11998"/>
                </a:cubicBezTo>
                <a:cubicBezTo>
                  <a:pt x="2566" y="11927"/>
                  <a:pt x="2508" y="11869"/>
                  <a:pt x="2436" y="11869"/>
                </a:cubicBezTo>
                <a:close/>
                <a:moveTo>
                  <a:pt x="20366" y="11886"/>
                </a:moveTo>
                <a:cubicBezTo>
                  <a:pt x="20303" y="11886"/>
                  <a:pt x="20253" y="11936"/>
                  <a:pt x="20253" y="11998"/>
                </a:cubicBezTo>
                <a:cubicBezTo>
                  <a:pt x="20253" y="12060"/>
                  <a:pt x="20303" y="12111"/>
                  <a:pt x="20366" y="12111"/>
                </a:cubicBezTo>
                <a:cubicBezTo>
                  <a:pt x="20428" y="12111"/>
                  <a:pt x="20478" y="12060"/>
                  <a:pt x="20478" y="11998"/>
                </a:cubicBezTo>
                <a:cubicBezTo>
                  <a:pt x="20478" y="11936"/>
                  <a:pt x="20428" y="11886"/>
                  <a:pt x="20366" y="11886"/>
                </a:cubicBezTo>
                <a:close/>
                <a:moveTo>
                  <a:pt x="46" y="11952"/>
                </a:moveTo>
                <a:cubicBezTo>
                  <a:pt x="21" y="11952"/>
                  <a:pt x="0" y="11973"/>
                  <a:pt x="0" y="11998"/>
                </a:cubicBezTo>
                <a:cubicBezTo>
                  <a:pt x="0" y="12024"/>
                  <a:pt x="21" y="12045"/>
                  <a:pt x="46" y="12045"/>
                </a:cubicBezTo>
                <a:cubicBezTo>
                  <a:pt x="72" y="12045"/>
                  <a:pt x="93" y="12024"/>
                  <a:pt x="93" y="11998"/>
                </a:cubicBezTo>
                <a:cubicBezTo>
                  <a:pt x="93" y="11973"/>
                  <a:pt x="72" y="11952"/>
                  <a:pt x="46" y="11952"/>
                </a:cubicBezTo>
                <a:close/>
                <a:moveTo>
                  <a:pt x="1242" y="11952"/>
                </a:moveTo>
                <a:cubicBezTo>
                  <a:pt x="1216" y="11952"/>
                  <a:pt x="1195" y="11973"/>
                  <a:pt x="1195" y="11998"/>
                </a:cubicBezTo>
                <a:cubicBezTo>
                  <a:pt x="1195" y="12024"/>
                  <a:pt x="1216" y="12045"/>
                  <a:pt x="1242" y="12045"/>
                </a:cubicBezTo>
                <a:cubicBezTo>
                  <a:pt x="1267" y="12045"/>
                  <a:pt x="1288" y="12024"/>
                  <a:pt x="1288" y="11998"/>
                </a:cubicBezTo>
                <a:cubicBezTo>
                  <a:pt x="1288" y="11973"/>
                  <a:pt x="1267" y="11952"/>
                  <a:pt x="1242" y="11952"/>
                </a:cubicBezTo>
                <a:close/>
                <a:moveTo>
                  <a:pt x="21560" y="11962"/>
                </a:moveTo>
                <a:cubicBezTo>
                  <a:pt x="21540" y="11962"/>
                  <a:pt x="21524" y="11978"/>
                  <a:pt x="21524" y="11998"/>
                </a:cubicBezTo>
                <a:cubicBezTo>
                  <a:pt x="21524" y="12018"/>
                  <a:pt x="21540" y="12035"/>
                  <a:pt x="21560" y="12035"/>
                </a:cubicBezTo>
                <a:cubicBezTo>
                  <a:pt x="21580" y="12035"/>
                  <a:pt x="21597" y="12018"/>
                  <a:pt x="21597" y="11998"/>
                </a:cubicBezTo>
                <a:cubicBezTo>
                  <a:pt x="21597" y="11978"/>
                  <a:pt x="21580" y="11962"/>
                  <a:pt x="21560" y="11962"/>
                </a:cubicBezTo>
                <a:close/>
                <a:moveTo>
                  <a:pt x="6554" y="12360"/>
                </a:moveTo>
                <a:cubicBezTo>
                  <a:pt x="6609" y="12461"/>
                  <a:pt x="6688" y="12548"/>
                  <a:pt x="6781" y="12615"/>
                </a:cubicBezTo>
                <a:cubicBezTo>
                  <a:pt x="6682" y="12690"/>
                  <a:pt x="6602" y="12789"/>
                  <a:pt x="6552" y="12904"/>
                </a:cubicBezTo>
                <a:cubicBezTo>
                  <a:pt x="6477" y="12767"/>
                  <a:pt x="6350" y="12662"/>
                  <a:pt x="6197" y="12616"/>
                </a:cubicBezTo>
                <a:cubicBezTo>
                  <a:pt x="6344" y="12574"/>
                  <a:pt x="6470" y="12483"/>
                  <a:pt x="6554" y="12360"/>
                </a:cubicBezTo>
                <a:close/>
                <a:moveTo>
                  <a:pt x="15034" y="12491"/>
                </a:moveTo>
                <a:cubicBezTo>
                  <a:pt x="15076" y="12538"/>
                  <a:pt x="15123" y="12579"/>
                  <a:pt x="15176" y="12614"/>
                </a:cubicBezTo>
                <a:cubicBezTo>
                  <a:pt x="15125" y="12650"/>
                  <a:pt x="15078" y="12693"/>
                  <a:pt x="15038" y="12741"/>
                </a:cubicBezTo>
                <a:cubicBezTo>
                  <a:pt x="15005" y="12693"/>
                  <a:pt x="14966" y="12649"/>
                  <a:pt x="14923" y="12610"/>
                </a:cubicBezTo>
                <a:cubicBezTo>
                  <a:pt x="14964" y="12574"/>
                  <a:pt x="15001" y="12534"/>
                  <a:pt x="15034" y="12491"/>
                </a:cubicBezTo>
                <a:close/>
                <a:moveTo>
                  <a:pt x="7774" y="12509"/>
                </a:moveTo>
                <a:cubicBezTo>
                  <a:pt x="7803" y="12545"/>
                  <a:pt x="7835" y="12579"/>
                  <a:pt x="7869" y="12610"/>
                </a:cubicBezTo>
                <a:cubicBezTo>
                  <a:pt x="7832" y="12644"/>
                  <a:pt x="7799" y="12681"/>
                  <a:pt x="7769" y="12722"/>
                </a:cubicBezTo>
                <a:cubicBezTo>
                  <a:pt x="7735" y="12682"/>
                  <a:pt x="7696" y="12646"/>
                  <a:pt x="7654" y="12615"/>
                </a:cubicBezTo>
                <a:cubicBezTo>
                  <a:pt x="7698" y="12584"/>
                  <a:pt x="7738" y="12548"/>
                  <a:pt x="7774" y="12509"/>
                </a:cubicBezTo>
                <a:close/>
                <a:moveTo>
                  <a:pt x="13809" y="12566"/>
                </a:moveTo>
                <a:cubicBezTo>
                  <a:pt x="13824" y="12581"/>
                  <a:pt x="13839" y="12596"/>
                  <a:pt x="13855" y="12610"/>
                </a:cubicBezTo>
                <a:cubicBezTo>
                  <a:pt x="13841" y="12623"/>
                  <a:pt x="13827" y="12636"/>
                  <a:pt x="13814" y="12650"/>
                </a:cubicBezTo>
                <a:cubicBezTo>
                  <a:pt x="13800" y="12635"/>
                  <a:pt x="13787" y="12619"/>
                  <a:pt x="13772" y="12604"/>
                </a:cubicBezTo>
                <a:cubicBezTo>
                  <a:pt x="13785" y="12592"/>
                  <a:pt x="13797" y="12579"/>
                  <a:pt x="13809" y="12566"/>
                </a:cubicBezTo>
                <a:close/>
                <a:moveTo>
                  <a:pt x="8997" y="12571"/>
                </a:moveTo>
                <a:cubicBezTo>
                  <a:pt x="9007" y="12582"/>
                  <a:pt x="9017" y="12592"/>
                  <a:pt x="9028" y="12602"/>
                </a:cubicBezTo>
                <a:cubicBezTo>
                  <a:pt x="9015" y="12615"/>
                  <a:pt x="9002" y="12629"/>
                  <a:pt x="8990" y="12643"/>
                </a:cubicBezTo>
                <a:cubicBezTo>
                  <a:pt x="8979" y="12631"/>
                  <a:pt x="8968" y="12620"/>
                  <a:pt x="8957" y="12610"/>
                </a:cubicBezTo>
                <a:cubicBezTo>
                  <a:pt x="8971" y="12597"/>
                  <a:pt x="8984" y="12584"/>
                  <a:pt x="8997" y="12571"/>
                </a:cubicBezTo>
                <a:close/>
                <a:moveTo>
                  <a:pt x="10201" y="12591"/>
                </a:moveTo>
                <a:cubicBezTo>
                  <a:pt x="10204" y="12594"/>
                  <a:pt x="10208" y="12597"/>
                  <a:pt x="10211" y="12600"/>
                </a:cubicBezTo>
                <a:cubicBezTo>
                  <a:pt x="10207" y="12604"/>
                  <a:pt x="10203" y="12609"/>
                  <a:pt x="10199" y="12613"/>
                </a:cubicBezTo>
                <a:cubicBezTo>
                  <a:pt x="10196" y="12610"/>
                  <a:pt x="10192" y="12606"/>
                  <a:pt x="10188" y="12602"/>
                </a:cubicBezTo>
                <a:cubicBezTo>
                  <a:pt x="10192" y="12598"/>
                  <a:pt x="10197" y="12595"/>
                  <a:pt x="10201" y="12591"/>
                </a:cubicBezTo>
                <a:close/>
                <a:moveTo>
                  <a:pt x="12601" y="12591"/>
                </a:moveTo>
                <a:cubicBezTo>
                  <a:pt x="12605" y="12596"/>
                  <a:pt x="12611" y="12600"/>
                  <a:pt x="12616" y="12604"/>
                </a:cubicBezTo>
                <a:cubicBezTo>
                  <a:pt x="12612" y="12608"/>
                  <a:pt x="12608" y="12612"/>
                  <a:pt x="12605" y="12615"/>
                </a:cubicBezTo>
                <a:cubicBezTo>
                  <a:pt x="12600" y="12610"/>
                  <a:pt x="12596" y="12605"/>
                  <a:pt x="12591" y="12600"/>
                </a:cubicBezTo>
                <a:cubicBezTo>
                  <a:pt x="12594" y="12597"/>
                  <a:pt x="12597" y="12594"/>
                  <a:pt x="12601" y="12591"/>
                </a:cubicBezTo>
                <a:close/>
                <a:moveTo>
                  <a:pt x="11401" y="12596"/>
                </a:moveTo>
                <a:cubicBezTo>
                  <a:pt x="11402" y="12597"/>
                  <a:pt x="11404" y="12599"/>
                  <a:pt x="11406" y="12600"/>
                </a:cubicBezTo>
                <a:cubicBezTo>
                  <a:pt x="11404" y="12602"/>
                  <a:pt x="11403" y="12604"/>
                  <a:pt x="11401" y="12606"/>
                </a:cubicBezTo>
                <a:cubicBezTo>
                  <a:pt x="11399" y="12604"/>
                  <a:pt x="11398" y="12602"/>
                  <a:pt x="11396" y="12600"/>
                </a:cubicBezTo>
                <a:cubicBezTo>
                  <a:pt x="11397" y="12599"/>
                  <a:pt x="11399" y="12597"/>
                  <a:pt x="11401" y="12596"/>
                </a:cubicBezTo>
                <a:close/>
                <a:moveTo>
                  <a:pt x="4827" y="12770"/>
                </a:moveTo>
                <a:cubicBezTo>
                  <a:pt x="4592" y="12770"/>
                  <a:pt x="4403" y="12959"/>
                  <a:pt x="4403" y="13193"/>
                </a:cubicBezTo>
                <a:cubicBezTo>
                  <a:pt x="4403" y="13428"/>
                  <a:pt x="4593" y="13618"/>
                  <a:pt x="4827" y="13618"/>
                </a:cubicBezTo>
                <a:cubicBezTo>
                  <a:pt x="5061" y="13618"/>
                  <a:pt x="5251" y="13428"/>
                  <a:pt x="5251" y="13193"/>
                </a:cubicBezTo>
                <a:cubicBezTo>
                  <a:pt x="5251" y="12959"/>
                  <a:pt x="5061" y="12770"/>
                  <a:pt x="4827" y="12770"/>
                </a:cubicBezTo>
                <a:close/>
                <a:moveTo>
                  <a:pt x="17975" y="12799"/>
                </a:moveTo>
                <a:cubicBezTo>
                  <a:pt x="17757" y="12799"/>
                  <a:pt x="17580" y="12976"/>
                  <a:pt x="17580" y="13193"/>
                </a:cubicBezTo>
                <a:cubicBezTo>
                  <a:pt x="17580" y="13411"/>
                  <a:pt x="17757" y="13588"/>
                  <a:pt x="17975" y="13588"/>
                </a:cubicBezTo>
                <a:cubicBezTo>
                  <a:pt x="18193" y="13588"/>
                  <a:pt x="18369" y="13411"/>
                  <a:pt x="18369" y="13193"/>
                </a:cubicBezTo>
                <a:cubicBezTo>
                  <a:pt x="18369" y="12976"/>
                  <a:pt x="18193" y="12799"/>
                  <a:pt x="17975" y="12799"/>
                </a:cubicBezTo>
                <a:close/>
                <a:moveTo>
                  <a:pt x="3632" y="12938"/>
                </a:moveTo>
                <a:cubicBezTo>
                  <a:pt x="3491" y="12938"/>
                  <a:pt x="3377" y="13052"/>
                  <a:pt x="3377" y="13193"/>
                </a:cubicBezTo>
                <a:cubicBezTo>
                  <a:pt x="3377" y="13334"/>
                  <a:pt x="3491" y="13448"/>
                  <a:pt x="3632" y="13448"/>
                </a:cubicBezTo>
                <a:cubicBezTo>
                  <a:pt x="3772" y="13448"/>
                  <a:pt x="3887" y="13334"/>
                  <a:pt x="3887" y="13193"/>
                </a:cubicBezTo>
                <a:cubicBezTo>
                  <a:pt x="3887" y="13052"/>
                  <a:pt x="3772" y="12938"/>
                  <a:pt x="3632" y="12938"/>
                </a:cubicBezTo>
                <a:close/>
                <a:moveTo>
                  <a:pt x="19170" y="12964"/>
                </a:moveTo>
                <a:cubicBezTo>
                  <a:pt x="19044" y="12964"/>
                  <a:pt x="18941" y="13067"/>
                  <a:pt x="18941" y="13193"/>
                </a:cubicBezTo>
                <a:cubicBezTo>
                  <a:pt x="18941" y="13320"/>
                  <a:pt x="19044" y="13422"/>
                  <a:pt x="19170" y="13422"/>
                </a:cubicBezTo>
                <a:cubicBezTo>
                  <a:pt x="19297" y="13422"/>
                  <a:pt x="19398" y="13320"/>
                  <a:pt x="19398" y="13193"/>
                </a:cubicBezTo>
                <a:cubicBezTo>
                  <a:pt x="19398" y="13067"/>
                  <a:pt x="19297" y="12964"/>
                  <a:pt x="19170" y="12964"/>
                </a:cubicBezTo>
                <a:close/>
                <a:moveTo>
                  <a:pt x="2436" y="13080"/>
                </a:moveTo>
                <a:cubicBezTo>
                  <a:pt x="2374" y="13080"/>
                  <a:pt x="2324" y="13131"/>
                  <a:pt x="2324" y="13193"/>
                </a:cubicBezTo>
                <a:cubicBezTo>
                  <a:pt x="2324" y="13256"/>
                  <a:pt x="2374" y="13306"/>
                  <a:pt x="2436" y="13306"/>
                </a:cubicBezTo>
                <a:cubicBezTo>
                  <a:pt x="2498" y="13306"/>
                  <a:pt x="2549" y="13256"/>
                  <a:pt x="2549" y="13193"/>
                </a:cubicBezTo>
                <a:cubicBezTo>
                  <a:pt x="2549" y="13131"/>
                  <a:pt x="2498" y="13080"/>
                  <a:pt x="2436" y="13080"/>
                </a:cubicBezTo>
                <a:close/>
                <a:moveTo>
                  <a:pt x="20366" y="13097"/>
                </a:moveTo>
                <a:cubicBezTo>
                  <a:pt x="20312" y="13097"/>
                  <a:pt x="20269" y="13140"/>
                  <a:pt x="20269" y="13193"/>
                </a:cubicBezTo>
                <a:cubicBezTo>
                  <a:pt x="20269" y="13247"/>
                  <a:pt x="20312" y="13290"/>
                  <a:pt x="20366" y="13290"/>
                </a:cubicBezTo>
                <a:cubicBezTo>
                  <a:pt x="20419" y="13290"/>
                  <a:pt x="20461" y="13247"/>
                  <a:pt x="20461" y="13193"/>
                </a:cubicBezTo>
                <a:cubicBezTo>
                  <a:pt x="20461" y="13140"/>
                  <a:pt x="20419" y="13097"/>
                  <a:pt x="20366" y="13097"/>
                </a:cubicBezTo>
                <a:close/>
                <a:moveTo>
                  <a:pt x="46" y="13154"/>
                </a:moveTo>
                <a:cubicBezTo>
                  <a:pt x="24" y="13154"/>
                  <a:pt x="7" y="13171"/>
                  <a:pt x="7" y="13193"/>
                </a:cubicBezTo>
                <a:cubicBezTo>
                  <a:pt x="7" y="13215"/>
                  <a:pt x="24" y="13233"/>
                  <a:pt x="46" y="13233"/>
                </a:cubicBezTo>
                <a:cubicBezTo>
                  <a:pt x="68" y="13233"/>
                  <a:pt x="86" y="13215"/>
                  <a:pt x="86" y="13193"/>
                </a:cubicBezTo>
                <a:cubicBezTo>
                  <a:pt x="86" y="13171"/>
                  <a:pt x="68" y="13154"/>
                  <a:pt x="46" y="13154"/>
                </a:cubicBezTo>
                <a:close/>
                <a:moveTo>
                  <a:pt x="1242" y="13154"/>
                </a:moveTo>
                <a:cubicBezTo>
                  <a:pt x="1220" y="13154"/>
                  <a:pt x="1202" y="13171"/>
                  <a:pt x="1202" y="13193"/>
                </a:cubicBezTo>
                <a:cubicBezTo>
                  <a:pt x="1202" y="13215"/>
                  <a:pt x="1220" y="13233"/>
                  <a:pt x="1242" y="13233"/>
                </a:cubicBezTo>
                <a:cubicBezTo>
                  <a:pt x="1264" y="13233"/>
                  <a:pt x="1281" y="13215"/>
                  <a:pt x="1281" y="13193"/>
                </a:cubicBezTo>
                <a:cubicBezTo>
                  <a:pt x="1281" y="13171"/>
                  <a:pt x="1264" y="13154"/>
                  <a:pt x="1242" y="13154"/>
                </a:cubicBezTo>
                <a:close/>
                <a:moveTo>
                  <a:pt x="21560" y="13160"/>
                </a:moveTo>
                <a:cubicBezTo>
                  <a:pt x="21542" y="13160"/>
                  <a:pt x="21528" y="13175"/>
                  <a:pt x="21528" y="13193"/>
                </a:cubicBezTo>
                <a:cubicBezTo>
                  <a:pt x="21528" y="13212"/>
                  <a:pt x="21542" y="13227"/>
                  <a:pt x="21560" y="13227"/>
                </a:cubicBezTo>
                <a:cubicBezTo>
                  <a:pt x="21579" y="13227"/>
                  <a:pt x="21593" y="13212"/>
                  <a:pt x="21593" y="13193"/>
                </a:cubicBezTo>
                <a:cubicBezTo>
                  <a:pt x="21593" y="13175"/>
                  <a:pt x="21578" y="13160"/>
                  <a:pt x="21560" y="13160"/>
                </a:cubicBezTo>
                <a:close/>
                <a:moveTo>
                  <a:pt x="15038" y="13646"/>
                </a:moveTo>
                <a:cubicBezTo>
                  <a:pt x="15100" y="13721"/>
                  <a:pt x="15178" y="13782"/>
                  <a:pt x="15266" y="13827"/>
                </a:cubicBezTo>
                <a:cubicBezTo>
                  <a:pt x="15177" y="13877"/>
                  <a:pt x="15101" y="13948"/>
                  <a:pt x="15045" y="14033"/>
                </a:cubicBezTo>
                <a:cubicBezTo>
                  <a:pt x="15001" y="13952"/>
                  <a:pt x="14942" y="13880"/>
                  <a:pt x="14872" y="13821"/>
                </a:cubicBezTo>
                <a:cubicBezTo>
                  <a:pt x="14936" y="13771"/>
                  <a:pt x="14992" y="13713"/>
                  <a:pt x="15038" y="13646"/>
                </a:cubicBezTo>
                <a:close/>
                <a:moveTo>
                  <a:pt x="7769" y="13665"/>
                </a:moveTo>
                <a:cubicBezTo>
                  <a:pt x="7811" y="13723"/>
                  <a:pt x="7861" y="13775"/>
                  <a:pt x="7917" y="13819"/>
                </a:cubicBezTo>
                <a:cubicBezTo>
                  <a:pt x="7856" y="13873"/>
                  <a:pt x="7804" y="13935"/>
                  <a:pt x="7762" y="14005"/>
                </a:cubicBezTo>
                <a:cubicBezTo>
                  <a:pt x="7712" y="13934"/>
                  <a:pt x="7647" y="13873"/>
                  <a:pt x="7573" y="13826"/>
                </a:cubicBezTo>
                <a:cubicBezTo>
                  <a:pt x="7648" y="13784"/>
                  <a:pt x="7713" y="13730"/>
                  <a:pt x="7769" y="13665"/>
                </a:cubicBezTo>
                <a:close/>
                <a:moveTo>
                  <a:pt x="13814" y="13737"/>
                </a:moveTo>
                <a:cubicBezTo>
                  <a:pt x="13843" y="13767"/>
                  <a:pt x="13874" y="13795"/>
                  <a:pt x="13907" y="13821"/>
                </a:cubicBezTo>
                <a:cubicBezTo>
                  <a:pt x="13876" y="13847"/>
                  <a:pt x="13847" y="13875"/>
                  <a:pt x="13821" y="13906"/>
                </a:cubicBezTo>
                <a:cubicBezTo>
                  <a:pt x="13796" y="13873"/>
                  <a:pt x="13767" y="13842"/>
                  <a:pt x="13737" y="13813"/>
                </a:cubicBezTo>
                <a:cubicBezTo>
                  <a:pt x="13764" y="13790"/>
                  <a:pt x="13790" y="13764"/>
                  <a:pt x="13814" y="13737"/>
                </a:cubicBezTo>
                <a:close/>
                <a:moveTo>
                  <a:pt x="8990" y="13745"/>
                </a:moveTo>
                <a:cubicBezTo>
                  <a:pt x="9012" y="13769"/>
                  <a:pt x="9035" y="13792"/>
                  <a:pt x="9060" y="13813"/>
                </a:cubicBezTo>
                <a:cubicBezTo>
                  <a:pt x="9033" y="13839"/>
                  <a:pt x="9008" y="13866"/>
                  <a:pt x="8985" y="13895"/>
                </a:cubicBezTo>
                <a:cubicBezTo>
                  <a:pt x="8961" y="13868"/>
                  <a:pt x="8935" y="13843"/>
                  <a:pt x="8908" y="13819"/>
                </a:cubicBezTo>
                <a:cubicBezTo>
                  <a:pt x="8937" y="13796"/>
                  <a:pt x="8965" y="13771"/>
                  <a:pt x="8990" y="13745"/>
                </a:cubicBezTo>
                <a:close/>
                <a:moveTo>
                  <a:pt x="12605" y="13771"/>
                </a:moveTo>
                <a:cubicBezTo>
                  <a:pt x="12619" y="13786"/>
                  <a:pt x="12635" y="13800"/>
                  <a:pt x="12651" y="13813"/>
                </a:cubicBezTo>
                <a:cubicBezTo>
                  <a:pt x="12637" y="13827"/>
                  <a:pt x="12623" y="13840"/>
                  <a:pt x="12610" y="13855"/>
                </a:cubicBezTo>
                <a:cubicBezTo>
                  <a:pt x="12596" y="13839"/>
                  <a:pt x="12581" y="13824"/>
                  <a:pt x="12566" y="13809"/>
                </a:cubicBezTo>
                <a:cubicBezTo>
                  <a:pt x="12580" y="13797"/>
                  <a:pt x="12593" y="13784"/>
                  <a:pt x="12605" y="13771"/>
                </a:cubicBezTo>
                <a:close/>
                <a:moveTo>
                  <a:pt x="10199" y="13774"/>
                </a:moveTo>
                <a:cubicBezTo>
                  <a:pt x="10211" y="13786"/>
                  <a:pt x="10223" y="13798"/>
                  <a:pt x="10235" y="13809"/>
                </a:cubicBezTo>
                <a:cubicBezTo>
                  <a:pt x="10221" y="13823"/>
                  <a:pt x="10208" y="13838"/>
                  <a:pt x="10195" y="13853"/>
                </a:cubicBezTo>
                <a:cubicBezTo>
                  <a:pt x="10182" y="13839"/>
                  <a:pt x="10170" y="13826"/>
                  <a:pt x="10156" y="13813"/>
                </a:cubicBezTo>
                <a:cubicBezTo>
                  <a:pt x="10171" y="13801"/>
                  <a:pt x="10186" y="13787"/>
                  <a:pt x="10199" y="13774"/>
                </a:cubicBezTo>
                <a:close/>
                <a:moveTo>
                  <a:pt x="11401" y="13781"/>
                </a:moveTo>
                <a:cubicBezTo>
                  <a:pt x="11410" y="13791"/>
                  <a:pt x="11421" y="13800"/>
                  <a:pt x="11431" y="13809"/>
                </a:cubicBezTo>
                <a:cubicBezTo>
                  <a:pt x="11420" y="13819"/>
                  <a:pt x="11411" y="13830"/>
                  <a:pt x="11401" y="13840"/>
                </a:cubicBezTo>
                <a:cubicBezTo>
                  <a:pt x="11391" y="13830"/>
                  <a:pt x="11381" y="13819"/>
                  <a:pt x="11371" y="13809"/>
                </a:cubicBezTo>
                <a:cubicBezTo>
                  <a:pt x="11381" y="13800"/>
                  <a:pt x="11391" y="13791"/>
                  <a:pt x="11401" y="13781"/>
                </a:cubicBezTo>
                <a:close/>
                <a:moveTo>
                  <a:pt x="16780" y="13882"/>
                </a:moveTo>
                <a:cubicBezTo>
                  <a:pt x="16500" y="13882"/>
                  <a:pt x="16273" y="14109"/>
                  <a:pt x="16273" y="14389"/>
                </a:cubicBezTo>
                <a:cubicBezTo>
                  <a:pt x="16273" y="14669"/>
                  <a:pt x="16500" y="14896"/>
                  <a:pt x="16780" y="14896"/>
                </a:cubicBezTo>
                <a:cubicBezTo>
                  <a:pt x="17060" y="14896"/>
                  <a:pt x="17287" y="14669"/>
                  <a:pt x="17287" y="14389"/>
                </a:cubicBezTo>
                <a:cubicBezTo>
                  <a:pt x="17287" y="14109"/>
                  <a:pt x="17060" y="13882"/>
                  <a:pt x="16780" y="13882"/>
                </a:cubicBezTo>
                <a:close/>
                <a:moveTo>
                  <a:pt x="4827" y="14031"/>
                </a:moveTo>
                <a:cubicBezTo>
                  <a:pt x="4629" y="14031"/>
                  <a:pt x="4469" y="14191"/>
                  <a:pt x="4469" y="14389"/>
                </a:cubicBezTo>
                <a:cubicBezTo>
                  <a:pt x="4469" y="14586"/>
                  <a:pt x="4629" y="14747"/>
                  <a:pt x="4827" y="14747"/>
                </a:cubicBezTo>
                <a:cubicBezTo>
                  <a:pt x="5024" y="14747"/>
                  <a:pt x="5185" y="14586"/>
                  <a:pt x="5185" y="14389"/>
                </a:cubicBezTo>
                <a:cubicBezTo>
                  <a:pt x="5185" y="14191"/>
                  <a:pt x="5024" y="14031"/>
                  <a:pt x="4827" y="14031"/>
                </a:cubicBezTo>
                <a:close/>
                <a:moveTo>
                  <a:pt x="17975" y="14058"/>
                </a:moveTo>
                <a:cubicBezTo>
                  <a:pt x="17792" y="14058"/>
                  <a:pt x="17643" y="14206"/>
                  <a:pt x="17643" y="14389"/>
                </a:cubicBezTo>
                <a:cubicBezTo>
                  <a:pt x="17643" y="14572"/>
                  <a:pt x="17792" y="14720"/>
                  <a:pt x="17975" y="14720"/>
                </a:cubicBezTo>
                <a:cubicBezTo>
                  <a:pt x="18158" y="14720"/>
                  <a:pt x="18306" y="14572"/>
                  <a:pt x="18306" y="14389"/>
                </a:cubicBezTo>
                <a:cubicBezTo>
                  <a:pt x="18306" y="14206"/>
                  <a:pt x="18158" y="14058"/>
                  <a:pt x="17975" y="14058"/>
                </a:cubicBezTo>
                <a:close/>
                <a:moveTo>
                  <a:pt x="3632" y="14183"/>
                </a:moveTo>
                <a:cubicBezTo>
                  <a:pt x="3518" y="14183"/>
                  <a:pt x="3427" y="14275"/>
                  <a:pt x="3427" y="14389"/>
                </a:cubicBezTo>
                <a:cubicBezTo>
                  <a:pt x="3427" y="14502"/>
                  <a:pt x="3518" y="14594"/>
                  <a:pt x="3632" y="14594"/>
                </a:cubicBezTo>
                <a:cubicBezTo>
                  <a:pt x="3745" y="14594"/>
                  <a:pt x="3837" y="14502"/>
                  <a:pt x="3837" y="14389"/>
                </a:cubicBezTo>
                <a:cubicBezTo>
                  <a:pt x="3837" y="14275"/>
                  <a:pt x="3745" y="14183"/>
                  <a:pt x="3632" y="14183"/>
                </a:cubicBezTo>
                <a:close/>
                <a:moveTo>
                  <a:pt x="19170" y="14206"/>
                </a:moveTo>
                <a:cubicBezTo>
                  <a:pt x="19070" y="14206"/>
                  <a:pt x="18988" y="14288"/>
                  <a:pt x="18988" y="14389"/>
                </a:cubicBezTo>
                <a:cubicBezTo>
                  <a:pt x="18988" y="14489"/>
                  <a:pt x="19070" y="14571"/>
                  <a:pt x="19170" y="14571"/>
                </a:cubicBezTo>
                <a:cubicBezTo>
                  <a:pt x="19271" y="14571"/>
                  <a:pt x="19352" y="14489"/>
                  <a:pt x="19352" y="14389"/>
                </a:cubicBezTo>
                <a:cubicBezTo>
                  <a:pt x="19352" y="14288"/>
                  <a:pt x="19271" y="14206"/>
                  <a:pt x="19170" y="14206"/>
                </a:cubicBezTo>
                <a:close/>
                <a:moveTo>
                  <a:pt x="2436" y="14300"/>
                </a:moveTo>
                <a:cubicBezTo>
                  <a:pt x="2387" y="14300"/>
                  <a:pt x="2347" y="14339"/>
                  <a:pt x="2347" y="14389"/>
                </a:cubicBezTo>
                <a:cubicBezTo>
                  <a:pt x="2347" y="14438"/>
                  <a:pt x="2387" y="14478"/>
                  <a:pt x="2436" y="14478"/>
                </a:cubicBezTo>
                <a:cubicBezTo>
                  <a:pt x="2486" y="14478"/>
                  <a:pt x="2526" y="14438"/>
                  <a:pt x="2526" y="14389"/>
                </a:cubicBezTo>
                <a:cubicBezTo>
                  <a:pt x="2526" y="14339"/>
                  <a:pt x="2486" y="14300"/>
                  <a:pt x="2436" y="14300"/>
                </a:cubicBezTo>
                <a:close/>
                <a:moveTo>
                  <a:pt x="20366" y="14315"/>
                </a:moveTo>
                <a:cubicBezTo>
                  <a:pt x="20325" y="14315"/>
                  <a:pt x="20292" y="14348"/>
                  <a:pt x="20292" y="14389"/>
                </a:cubicBezTo>
                <a:cubicBezTo>
                  <a:pt x="20292" y="14429"/>
                  <a:pt x="20325" y="14462"/>
                  <a:pt x="20366" y="14462"/>
                </a:cubicBezTo>
                <a:cubicBezTo>
                  <a:pt x="20406" y="14462"/>
                  <a:pt x="20438" y="14429"/>
                  <a:pt x="20438" y="14389"/>
                </a:cubicBezTo>
                <a:cubicBezTo>
                  <a:pt x="20438" y="14348"/>
                  <a:pt x="20406" y="14315"/>
                  <a:pt x="20366" y="14315"/>
                </a:cubicBezTo>
                <a:close/>
                <a:moveTo>
                  <a:pt x="46" y="14359"/>
                </a:moveTo>
                <a:cubicBezTo>
                  <a:pt x="30" y="14359"/>
                  <a:pt x="17" y="14372"/>
                  <a:pt x="17" y="14389"/>
                </a:cubicBezTo>
                <a:cubicBezTo>
                  <a:pt x="17" y="14405"/>
                  <a:pt x="30" y="14418"/>
                  <a:pt x="46" y="14418"/>
                </a:cubicBezTo>
                <a:cubicBezTo>
                  <a:pt x="63" y="14418"/>
                  <a:pt x="76" y="14405"/>
                  <a:pt x="76" y="14389"/>
                </a:cubicBezTo>
                <a:cubicBezTo>
                  <a:pt x="76" y="14372"/>
                  <a:pt x="63" y="14359"/>
                  <a:pt x="46" y="14359"/>
                </a:cubicBezTo>
                <a:close/>
                <a:moveTo>
                  <a:pt x="1242" y="14359"/>
                </a:moveTo>
                <a:cubicBezTo>
                  <a:pt x="1225" y="14359"/>
                  <a:pt x="1211" y="14372"/>
                  <a:pt x="1211" y="14389"/>
                </a:cubicBezTo>
                <a:cubicBezTo>
                  <a:pt x="1211" y="14405"/>
                  <a:pt x="1225" y="14418"/>
                  <a:pt x="1242" y="14418"/>
                </a:cubicBezTo>
                <a:cubicBezTo>
                  <a:pt x="1258" y="14418"/>
                  <a:pt x="1271" y="14405"/>
                  <a:pt x="1271" y="14389"/>
                </a:cubicBezTo>
                <a:cubicBezTo>
                  <a:pt x="1271" y="14372"/>
                  <a:pt x="1258" y="14359"/>
                  <a:pt x="1242" y="14359"/>
                </a:cubicBezTo>
                <a:close/>
                <a:moveTo>
                  <a:pt x="21560" y="14365"/>
                </a:moveTo>
                <a:cubicBezTo>
                  <a:pt x="21547" y="14365"/>
                  <a:pt x="21538" y="14376"/>
                  <a:pt x="21538" y="14389"/>
                </a:cubicBezTo>
                <a:cubicBezTo>
                  <a:pt x="21538" y="14402"/>
                  <a:pt x="21547" y="14412"/>
                  <a:pt x="21560" y="14412"/>
                </a:cubicBezTo>
                <a:cubicBezTo>
                  <a:pt x="21573" y="14412"/>
                  <a:pt x="21584" y="14402"/>
                  <a:pt x="21584" y="14389"/>
                </a:cubicBezTo>
                <a:cubicBezTo>
                  <a:pt x="21584" y="14376"/>
                  <a:pt x="21573" y="14365"/>
                  <a:pt x="21560" y="14365"/>
                </a:cubicBezTo>
                <a:close/>
                <a:moveTo>
                  <a:pt x="7762" y="14772"/>
                </a:moveTo>
                <a:cubicBezTo>
                  <a:pt x="7828" y="14884"/>
                  <a:pt x="7923" y="14978"/>
                  <a:pt x="8036" y="15043"/>
                </a:cubicBezTo>
                <a:cubicBezTo>
                  <a:pt x="7891" y="15144"/>
                  <a:pt x="7789" y="15302"/>
                  <a:pt x="7761" y="15484"/>
                </a:cubicBezTo>
                <a:cubicBezTo>
                  <a:pt x="7721" y="15265"/>
                  <a:pt x="7553" y="15091"/>
                  <a:pt x="7337" y="15044"/>
                </a:cubicBezTo>
                <a:cubicBezTo>
                  <a:pt x="7512" y="15012"/>
                  <a:pt x="7663" y="14912"/>
                  <a:pt x="7762" y="14772"/>
                </a:cubicBezTo>
                <a:close/>
                <a:moveTo>
                  <a:pt x="13821" y="14871"/>
                </a:moveTo>
                <a:cubicBezTo>
                  <a:pt x="13881" y="14941"/>
                  <a:pt x="13952" y="15000"/>
                  <a:pt x="14033" y="15044"/>
                </a:cubicBezTo>
                <a:cubicBezTo>
                  <a:pt x="13948" y="15100"/>
                  <a:pt x="13878" y="15176"/>
                  <a:pt x="13827" y="15265"/>
                </a:cubicBezTo>
                <a:cubicBezTo>
                  <a:pt x="13783" y="15178"/>
                  <a:pt x="13721" y="15101"/>
                  <a:pt x="13647" y="15038"/>
                </a:cubicBezTo>
                <a:cubicBezTo>
                  <a:pt x="13713" y="14992"/>
                  <a:pt x="13772" y="14935"/>
                  <a:pt x="13821" y="14871"/>
                </a:cubicBezTo>
                <a:close/>
                <a:moveTo>
                  <a:pt x="8984" y="14882"/>
                </a:moveTo>
                <a:cubicBezTo>
                  <a:pt x="9031" y="14941"/>
                  <a:pt x="9086" y="14993"/>
                  <a:pt x="9147" y="15036"/>
                </a:cubicBezTo>
                <a:cubicBezTo>
                  <a:pt x="9078" y="15094"/>
                  <a:pt x="9021" y="15165"/>
                  <a:pt x="8978" y="15245"/>
                </a:cubicBezTo>
                <a:cubicBezTo>
                  <a:pt x="8930" y="15165"/>
                  <a:pt x="8865" y="15096"/>
                  <a:pt x="8789" y="15043"/>
                </a:cubicBezTo>
                <a:cubicBezTo>
                  <a:pt x="8863" y="15000"/>
                  <a:pt x="8929" y="14946"/>
                  <a:pt x="8984" y="14882"/>
                </a:cubicBezTo>
                <a:close/>
                <a:moveTo>
                  <a:pt x="12610" y="14923"/>
                </a:moveTo>
                <a:cubicBezTo>
                  <a:pt x="12649" y="14966"/>
                  <a:pt x="12693" y="15004"/>
                  <a:pt x="12741" y="15038"/>
                </a:cubicBezTo>
                <a:cubicBezTo>
                  <a:pt x="12693" y="15078"/>
                  <a:pt x="12650" y="15124"/>
                  <a:pt x="12614" y="15175"/>
                </a:cubicBezTo>
                <a:cubicBezTo>
                  <a:pt x="12579" y="15123"/>
                  <a:pt x="12537" y="15075"/>
                  <a:pt x="12490" y="15033"/>
                </a:cubicBezTo>
                <a:cubicBezTo>
                  <a:pt x="12534" y="15000"/>
                  <a:pt x="12574" y="14963"/>
                  <a:pt x="12610" y="14923"/>
                </a:cubicBezTo>
                <a:close/>
                <a:moveTo>
                  <a:pt x="10195" y="14925"/>
                </a:moveTo>
                <a:cubicBezTo>
                  <a:pt x="10229" y="14964"/>
                  <a:pt x="10267" y="14999"/>
                  <a:pt x="10308" y="15031"/>
                </a:cubicBezTo>
                <a:cubicBezTo>
                  <a:pt x="10264" y="15071"/>
                  <a:pt x="10223" y="15117"/>
                  <a:pt x="10189" y="15167"/>
                </a:cubicBezTo>
                <a:cubicBezTo>
                  <a:pt x="10154" y="15118"/>
                  <a:pt x="10114" y="15074"/>
                  <a:pt x="10069" y="15036"/>
                </a:cubicBezTo>
                <a:cubicBezTo>
                  <a:pt x="10115" y="15004"/>
                  <a:pt x="10157" y="14966"/>
                  <a:pt x="10195" y="14925"/>
                </a:cubicBezTo>
                <a:close/>
                <a:moveTo>
                  <a:pt x="11401" y="14937"/>
                </a:moveTo>
                <a:cubicBezTo>
                  <a:pt x="11433" y="14972"/>
                  <a:pt x="11469" y="15004"/>
                  <a:pt x="11507" y="15033"/>
                </a:cubicBezTo>
                <a:cubicBezTo>
                  <a:pt x="11468" y="15068"/>
                  <a:pt x="11434" y="15106"/>
                  <a:pt x="11403" y="15147"/>
                </a:cubicBezTo>
                <a:cubicBezTo>
                  <a:pt x="11372" y="15105"/>
                  <a:pt x="11337" y="15066"/>
                  <a:pt x="11298" y="15031"/>
                </a:cubicBezTo>
                <a:cubicBezTo>
                  <a:pt x="11335" y="15003"/>
                  <a:pt x="11369" y="14971"/>
                  <a:pt x="11401" y="14937"/>
                </a:cubicBezTo>
                <a:close/>
                <a:moveTo>
                  <a:pt x="15584" y="15054"/>
                </a:moveTo>
                <a:cubicBezTo>
                  <a:pt x="15292" y="15054"/>
                  <a:pt x="15054" y="15291"/>
                  <a:pt x="15054" y="15584"/>
                </a:cubicBezTo>
                <a:cubicBezTo>
                  <a:pt x="15054" y="15877"/>
                  <a:pt x="15292" y="16114"/>
                  <a:pt x="15584" y="16114"/>
                </a:cubicBezTo>
                <a:cubicBezTo>
                  <a:pt x="15877" y="16114"/>
                  <a:pt x="16115" y="15877"/>
                  <a:pt x="16115" y="15584"/>
                </a:cubicBezTo>
                <a:cubicBezTo>
                  <a:pt x="16115" y="15291"/>
                  <a:pt x="15877" y="15054"/>
                  <a:pt x="15584" y="15054"/>
                </a:cubicBezTo>
                <a:close/>
                <a:moveTo>
                  <a:pt x="6022" y="15163"/>
                </a:moveTo>
                <a:cubicBezTo>
                  <a:pt x="5789" y="15163"/>
                  <a:pt x="5601" y="15351"/>
                  <a:pt x="5601" y="15584"/>
                </a:cubicBezTo>
                <a:cubicBezTo>
                  <a:pt x="5601" y="15816"/>
                  <a:pt x="5789" y="16005"/>
                  <a:pt x="6022" y="16005"/>
                </a:cubicBezTo>
                <a:cubicBezTo>
                  <a:pt x="6255" y="16005"/>
                  <a:pt x="6443" y="15816"/>
                  <a:pt x="6443" y="15584"/>
                </a:cubicBezTo>
                <a:cubicBezTo>
                  <a:pt x="6443" y="15351"/>
                  <a:pt x="6255" y="15163"/>
                  <a:pt x="6022" y="15163"/>
                </a:cubicBezTo>
                <a:close/>
                <a:moveTo>
                  <a:pt x="16780" y="15189"/>
                </a:moveTo>
                <a:cubicBezTo>
                  <a:pt x="16562" y="15189"/>
                  <a:pt x="16385" y="15366"/>
                  <a:pt x="16385" y="15584"/>
                </a:cubicBezTo>
                <a:cubicBezTo>
                  <a:pt x="16385" y="15802"/>
                  <a:pt x="16562" y="15978"/>
                  <a:pt x="16780" y="15978"/>
                </a:cubicBezTo>
                <a:cubicBezTo>
                  <a:pt x="16997" y="15978"/>
                  <a:pt x="17174" y="15802"/>
                  <a:pt x="17174" y="15584"/>
                </a:cubicBezTo>
                <a:cubicBezTo>
                  <a:pt x="17174" y="15366"/>
                  <a:pt x="16997" y="15189"/>
                  <a:pt x="16780" y="15189"/>
                </a:cubicBezTo>
                <a:close/>
                <a:moveTo>
                  <a:pt x="4827" y="15319"/>
                </a:moveTo>
                <a:cubicBezTo>
                  <a:pt x="4680" y="15319"/>
                  <a:pt x="4562" y="15437"/>
                  <a:pt x="4562" y="15584"/>
                </a:cubicBezTo>
                <a:cubicBezTo>
                  <a:pt x="4562" y="15730"/>
                  <a:pt x="4680" y="15849"/>
                  <a:pt x="4827" y="15849"/>
                </a:cubicBezTo>
                <a:cubicBezTo>
                  <a:pt x="4973" y="15849"/>
                  <a:pt x="5092" y="15730"/>
                  <a:pt x="5092" y="15584"/>
                </a:cubicBezTo>
                <a:cubicBezTo>
                  <a:pt x="5092" y="15437"/>
                  <a:pt x="4973" y="15319"/>
                  <a:pt x="4827" y="15319"/>
                </a:cubicBezTo>
                <a:close/>
                <a:moveTo>
                  <a:pt x="17975" y="15342"/>
                </a:moveTo>
                <a:cubicBezTo>
                  <a:pt x="17841" y="15342"/>
                  <a:pt x="17733" y="15450"/>
                  <a:pt x="17733" y="15584"/>
                </a:cubicBezTo>
                <a:cubicBezTo>
                  <a:pt x="17733" y="15718"/>
                  <a:pt x="17841" y="15826"/>
                  <a:pt x="17975" y="15826"/>
                </a:cubicBezTo>
                <a:cubicBezTo>
                  <a:pt x="18109" y="15826"/>
                  <a:pt x="18217" y="15718"/>
                  <a:pt x="18217" y="15584"/>
                </a:cubicBezTo>
                <a:cubicBezTo>
                  <a:pt x="18217" y="15450"/>
                  <a:pt x="18109" y="15342"/>
                  <a:pt x="17975" y="15342"/>
                </a:cubicBezTo>
                <a:close/>
                <a:moveTo>
                  <a:pt x="3632" y="15438"/>
                </a:moveTo>
                <a:cubicBezTo>
                  <a:pt x="3551" y="15438"/>
                  <a:pt x="3486" y="15503"/>
                  <a:pt x="3486" y="15584"/>
                </a:cubicBezTo>
                <a:cubicBezTo>
                  <a:pt x="3486" y="15664"/>
                  <a:pt x="3551" y="15730"/>
                  <a:pt x="3632" y="15730"/>
                </a:cubicBezTo>
                <a:cubicBezTo>
                  <a:pt x="3712" y="15730"/>
                  <a:pt x="3778" y="15664"/>
                  <a:pt x="3778" y="15584"/>
                </a:cubicBezTo>
                <a:cubicBezTo>
                  <a:pt x="3778" y="15503"/>
                  <a:pt x="3712" y="15438"/>
                  <a:pt x="3632" y="15438"/>
                </a:cubicBezTo>
                <a:close/>
                <a:moveTo>
                  <a:pt x="19170" y="15458"/>
                </a:moveTo>
                <a:cubicBezTo>
                  <a:pt x="19101" y="15458"/>
                  <a:pt x="19044" y="15514"/>
                  <a:pt x="19044" y="15584"/>
                </a:cubicBezTo>
                <a:cubicBezTo>
                  <a:pt x="19044" y="15653"/>
                  <a:pt x="19101" y="15710"/>
                  <a:pt x="19170" y="15710"/>
                </a:cubicBezTo>
                <a:cubicBezTo>
                  <a:pt x="19240" y="15710"/>
                  <a:pt x="19296" y="15653"/>
                  <a:pt x="19296" y="15584"/>
                </a:cubicBezTo>
                <a:cubicBezTo>
                  <a:pt x="19296" y="15514"/>
                  <a:pt x="19240" y="15458"/>
                  <a:pt x="19170" y="15458"/>
                </a:cubicBezTo>
                <a:close/>
                <a:moveTo>
                  <a:pt x="2436" y="15527"/>
                </a:moveTo>
                <a:cubicBezTo>
                  <a:pt x="2405" y="15527"/>
                  <a:pt x="2380" y="15553"/>
                  <a:pt x="2380" y="15584"/>
                </a:cubicBezTo>
                <a:cubicBezTo>
                  <a:pt x="2380" y="15615"/>
                  <a:pt x="2405" y="15640"/>
                  <a:pt x="2436" y="15640"/>
                </a:cubicBezTo>
                <a:cubicBezTo>
                  <a:pt x="2467" y="15640"/>
                  <a:pt x="2493" y="15615"/>
                  <a:pt x="2493" y="15584"/>
                </a:cubicBezTo>
                <a:cubicBezTo>
                  <a:pt x="2493" y="15553"/>
                  <a:pt x="2467" y="15527"/>
                  <a:pt x="2436" y="15527"/>
                </a:cubicBezTo>
                <a:close/>
                <a:moveTo>
                  <a:pt x="20366" y="15538"/>
                </a:moveTo>
                <a:cubicBezTo>
                  <a:pt x="20340" y="15538"/>
                  <a:pt x="20319" y="15558"/>
                  <a:pt x="20319" y="15584"/>
                </a:cubicBezTo>
                <a:cubicBezTo>
                  <a:pt x="20319" y="15610"/>
                  <a:pt x="20340" y="15630"/>
                  <a:pt x="20366" y="15630"/>
                </a:cubicBezTo>
                <a:cubicBezTo>
                  <a:pt x="20391" y="15630"/>
                  <a:pt x="20412" y="15610"/>
                  <a:pt x="20412" y="15584"/>
                </a:cubicBezTo>
                <a:cubicBezTo>
                  <a:pt x="20412" y="15558"/>
                  <a:pt x="20391" y="15538"/>
                  <a:pt x="20366" y="15538"/>
                </a:cubicBezTo>
                <a:close/>
                <a:moveTo>
                  <a:pt x="46" y="15563"/>
                </a:moveTo>
                <a:cubicBezTo>
                  <a:pt x="35" y="15563"/>
                  <a:pt x="25" y="15572"/>
                  <a:pt x="25" y="15584"/>
                </a:cubicBezTo>
                <a:cubicBezTo>
                  <a:pt x="25" y="15596"/>
                  <a:pt x="35" y="15605"/>
                  <a:pt x="46" y="15605"/>
                </a:cubicBezTo>
                <a:cubicBezTo>
                  <a:pt x="58" y="15605"/>
                  <a:pt x="67" y="15596"/>
                  <a:pt x="67" y="15584"/>
                </a:cubicBezTo>
                <a:cubicBezTo>
                  <a:pt x="67" y="15572"/>
                  <a:pt x="58" y="15563"/>
                  <a:pt x="46" y="15563"/>
                </a:cubicBezTo>
                <a:close/>
                <a:moveTo>
                  <a:pt x="1241" y="15563"/>
                </a:moveTo>
                <a:cubicBezTo>
                  <a:pt x="1229" y="15563"/>
                  <a:pt x="1221" y="15572"/>
                  <a:pt x="1221" y="15584"/>
                </a:cubicBezTo>
                <a:cubicBezTo>
                  <a:pt x="1221" y="15596"/>
                  <a:pt x="1229" y="15605"/>
                  <a:pt x="1241" y="15605"/>
                </a:cubicBezTo>
                <a:cubicBezTo>
                  <a:pt x="1253" y="15605"/>
                  <a:pt x="1263" y="15596"/>
                  <a:pt x="1263" y="15584"/>
                </a:cubicBezTo>
                <a:cubicBezTo>
                  <a:pt x="1263" y="15572"/>
                  <a:pt x="1253" y="15563"/>
                  <a:pt x="1241" y="15563"/>
                </a:cubicBezTo>
                <a:close/>
                <a:moveTo>
                  <a:pt x="21560" y="15563"/>
                </a:moveTo>
                <a:cubicBezTo>
                  <a:pt x="21549" y="15563"/>
                  <a:pt x="21540" y="15572"/>
                  <a:pt x="21540" y="15584"/>
                </a:cubicBezTo>
                <a:cubicBezTo>
                  <a:pt x="21540" y="15596"/>
                  <a:pt x="21549" y="15605"/>
                  <a:pt x="21560" y="15605"/>
                </a:cubicBezTo>
                <a:cubicBezTo>
                  <a:pt x="21572" y="15605"/>
                  <a:pt x="21581" y="15596"/>
                  <a:pt x="21581" y="15584"/>
                </a:cubicBezTo>
                <a:cubicBezTo>
                  <a:pt x="21581" y="15572"/>
                  <a:pt x="21572" y="15563"/>
                  <a:pt x="21560" y="15563"/>
                </a:cubicBezTo>
                <a:close/>
                <a:moveTo>
                  <a:pt x="10189" y="16001"/>
                </a:moveTo>
                <a:cubicBezTo>
                  <a:pt x="10262" y="16108"/>
                  <a:pt x="10362" y="16194"/>
                  <a:pt x="10479" y="16251"/>
                </a:cubicBezTo>
                <a:cubicBezTo>
                  <a:pt x="10323" y="16347"/>
                  <a:pt x="10213" y="16510"/>
                  <a:pt x="10189" y="16701"/>
                </a:cubicBezTo>
                <a:cubicBezTo>
                  <a:pt x="10162" y="16503"/>
                  <a:pt x="10037" y="16336"/>
                  <a:pt x="9864" y="16252"/>
                </a:cubicBezTo>
                <a:cubicBezTo>
                  <a:pt x="9995" y="16201"/>
                  <a:pt x="10108" y="16114"/>
                  <a:pt x="10189" y="16001"/>
                </a:cubicBezTo>
                <a:close/>
                <a:moveTo>
                  <a:pt x="11403" y="16020"/>
                </a:moveTo>
                <a:cubicBezTo>
                  <a:pt x="11475" y="16118"/>
                  <a:pt x="11571" y="16198"/>
                  <a:pt x="11682" y="16251"/>
                </a:cubicBezTo>
                <a:cubicBezTo>
                  <a:pt x="11546" y="16333"/>
                  <a:pt x="11443" y="16466"/>
                  <a:pt x="11402" y="16623"/>
                </a:cubicBezTo>
                <a:cubicBezTo>
                  <a:pt x="11362" y="16466"/>
                  <a:pt x="11262" y="16334"/>
                  <a:pt x="11127" y="16251"/>
                </a:cubicBezTo>
                <a:cubicBezTo>
                  <a:pt x="11237" y="16198"/>
                  <a:pt x="11332" y="16118"/>
                  <a:pt x="11403" y="16020"/>
                </a:cubicBezTo>
                <a:close/>
                <a:moveTo>
                  <a:pt x="8413" y="16259"/>
                </a:moveTo>
                <a:cubicBezTo>
                  <a:pt x="8125" y="16259"/>
                  <a:pt x="7893" y="16492"/>
                  <a:pt x="7893" y="16779"/>
                </a:cubicBezTo>
                <a:cubicBezTo>
                  <a:pt x="7893" y="17066"/>
                  <a:pt x="8125" y="17299"/>
                  <a:pt x="8413" y="17299"/>
                </a:cubicBezTo>
                <a:cubicBezTo>
                  <a:pt x="8700" y="17299"/>
                  <a:pt x="8933" y="17066"/>
                  <a:pt x="8933" y="16779"/>
                </a:cubicBezTo>
                <a:cubicBezTo>
                  <a:pt x="8933" y="16492"/>
                  <a:pt x="8700" y="16259"/>
                  <a:pt x="8413" y="16259"/>
                </a:cubicBezTo>
                <a:close/>
                <a:moveTo>
                  <a:pt x="14389" y="16272"/>
                </a:moveTo>
                <a:cubicBezTo>
                  <a:pt x="14109" y="16272"/>
                  <a:pt x="13882" y="16499"/>
                  <a:pt x="13882" y="16779"/>
                </a:cubicBezTo>
                <a:cubicBezTo>
                  <a:pt x="13882" y="17059"/>
                  <a:pt x="14109" y="17286"/>
                  <a:pt x="14389" y="17286"/>
                </a:cubicBezTo>
                <a:cubicBezTo>
                  <a:pt x="14669" y="17286"/>
                  <a:pt x="14896" y="17059"/>
                  <a:pt x="14896" y="16779"/>
                </a:cubicBezTo>
                <a:cubicBezTo>
                  <a:pt x="14896" y="16499"/>
                  <a:pt x="14669" y="16272"/>
                  <a:pt x="14389" y="16272"/>
                </a:cubicBezTo>
                <a:close/>
                <a:moveTo>
                  <a:pt x="7217" y="16365"/>
                </a:moveTo>
                <a:cubicBezTo>
                  <a:pt x="6989" y="16365"/>
                  <a:pt x="6803" y="16550"/>
                  <a:pt x="6803" y="16779"/>
                </a:cubicBezTo>
                <a:cubicBezTo>
                  <a:pt x="6803" y="17008"/>
                  <a:pt x="6989" y="17194"/>
                  <a:pt x="7217" y="17194"/>
                </a:cubicBezTo>
                <a:cubicBezTo>
                  <a:pt x="7446" y="17194"/>
                  <a:pt x="7632" y="17008"/>
                  <a:pt x="7632" y="16779"/>
                </a:cubicBezTo>
                <a:cubicBezTo>
                  <a:pt x="7632" y="16550"/>
                  <a:pt x="7446" y="16365"/>
                  <a:pt x="7217" y="16365"/>
                </a:cubicBezTo>
                <a:close/>
                <a:moveTo>
                  <a:pt x="15584" y="16384"/>
                </a:moveTo>
                <a:cubicBezTo>
                  <a:pt x="15367" y="16384"/>
                  <a:pt x="15190" y="16561"/>
                  <a:pt x="15190" y="16779"/>
                </a:cubicBezTo>
                <a:cubicBezTo>
                  <a:pt x="15190" y="16997"/>
                  <a:pt x="15367" y="17173"/>
                  <a:pt x="15584" y="17173"/>
                </a:cubicBezTo>
                <a:cubicBezTo>
                  <a:pt x="15802" y="17173"/>
                  <a:pt x="15979" y="16997"/>
                  <a:pt x="15979" y="16779"/>
                </a:cubicBezTo>
                <a:cubicBezTo>
                  <a:pt x="15979" y="16561"/>
                  <a:pt x="15802" y="16384"/>
                  <a:pt x="15584" y="16384"/>
                </a:cubicBezTo>
                <a:close/>
                <a:moveTo>
                  <a:pt x="6022" y="16481"/>
                </a:moveTo>
                <a:cubicBezTo>
                  <a:pt x="5857" y="16481"/>
                  <a:pt x="5724" y="16614"/>
                  <a:pt x="5724" y="16779"/>
                </a:cubicBezTo>
                <a:cubicBezTo>
                  <a:pt x="5724" y="16944"/>
                  <a:pt x="5857" y="17078"/>
                  <a:pt x="6022" y="17078"/>
                </a:cubicBezTo>
                <a:cubicBezTo>
                  <a:pt x="6187" y="17078"/>
                  <a:pt x="6321" y="16944"/>
                  <a:pt x="6321" y="16779"/>
                </a:cubicBezTo>
                <a:cubicBezTo>
                  <a:pt x="6321" y="16614"/>
                  <a:pt x="6187" y="16481"/>
                  <a:pt x="6022" y="16481"/>
                </a:cubicBezTo>
                <a:close/>
                <a:moveTo>
                  <a:pt x="16780" y="16501"/>
                </a:moveTo>
                <a:cubicBezTo>
                  <a:pt x="16626" y="16501"/>
                  <a:pt x="16502" y="16625"/>
                  <a:pt x="16502" y="16779"/>
                </a:cubicBezTo>
                <a:cubicBezTo>
                  <a:pt x="16502" y="16933"/>
                  <a:pt x="16626" y="17057"/>
                  <a:pt x="16780" y="17057"/>
                </a:cubicBezTo>
                <a:cubicBezTo>
                  <a:pt x="16933" y="17057"/>
                  <a:pt x="17058" y="16933"/>
                  <a:pt x="17058" y="16779"/>
                </a:cubicBezTo>
                <a:cubicBezTo>
                  <a:pt x="17058" y="16625"/>
                  <a:pt x="16933" y="16501"/>
                  <a:pt x="16780" y="16501"/>
                </a:cubicBezTo>
                <a:close/>
                <a:moveTo>
                  <a:pt x="4827" y="16603"/>
                </a:moveTo>
                <a:cubicBezTo>
                  <a:pt x="4730" y="16603"/>
                  <a:pt x="4651" y="16682"/>
                  <a:pt x="4651" y="16779"/>
                </a:cubicBezTo>
                <a:cubicBezTo>
                  <a:pt x="4651" y="16876"/>
                  <a:pt x="4730" y="16954"/>
                  <a:pt x="4827" y="16954"/>
                </a:cubicBezTo>
                <a:cubicBezTo>
                  <a:pt x="4924" y="16954"/>
                  <a:pt x="5003" y="16876"/>
                  <a:pt x="5003" y="16779"/>
                </a:cubicBezTo>
                <a:cubicBezTo>
                  <a:pt x="5003" y="16682"/>
                  <a:pt x="4924" y="16603"/>
                  <a:pt x="4827" y="16603"/>
                </a:cubicBezTo>
                <a:close/>
                <a:moveTo>
                  <a:pt x="17975" y="16620"/>
                </a:moveTo>
                <a:cubicBezTo>
                  <a:pt x="17887" y="16620"/>
                  <a:pt x="17816" y="16691"/>
                  <a:pt x="17816" y="16779"/>
                </a:cubicBezTo>
                <a:cubicBezTo>
                  <a:pt x="17816" y="16867"/>
                  <a:pt x="17887" y="16938"/>
                  <a:pt x="17975" y="16938"/>
                </a:cubicBezTo>
                <a:cubicBezTo>
                  <a:pt x="18063" y="16938"/>
                  <a:pt x="18134" y="16867"/>
                  <a:pt x="18134" y="16779"/>
                </a:cubicBezTo>
                <a:cubicBezTo>
                  <a:pt x="18134" y="16691"/>
                  <a:pt x="18063" y="16620"/>
                  <a:pt x="17975" y="16620"/>
                </a:cubicBezTo>
                <a:close/>
                <a:moveTo>
                  <a:pt x="3632" y="16689"/>
                </a:moveTo>
                <a:cubicBezTo>
                  <a:pt x="3582" y="16689"/>
                  <a:pt x="3542" y="16730"/>
                  <a:pt x="3542" y="16779"/>
                </a:cubicBezTo>
                <a:cubicBezTo>
                  <a:pt x="3542" y="16829"/>
                  <a:pt x="3582" y="16868"/>
                  <a:pt x="3632" y="16868"/>
                </a:cubicBezTo>
                <a:cubicBezTo>
                  <a:pt x="3681" y="16868"/>
                  <a:pt x="3721" y="16828"/>
                  <a:pt x="3721" y="16779"/>
                </a:cubicBezTo>
                <a:cubicBezTo>
                  <a:pt x="3721" y="16730"/>
                  <a:pt x="3681" y="16689"/>
                  <a:pt x="3632" y="16689"/>
                </a:cubicBezTo>
                <a:close/>
                <a:moveTo>
                  <a:pt x="19170" y="16703"/>
                </a:moveTo>
                <a:cubicBezTo>
                  <a:pt x="19128" y="16703"/>
                  <a:pt x="19094" y="16737"/>
                  <a:pt x="19094" y="16779"/>
                </a:cubicBezTo>
                <a:cubicBezTo>
                  <a:pt x="19094" y="16821"/>
                  <a:pt x="19128" y="16855"/>
                  <a:pt x="19170" y="16855"/>
                </a:cubicBezTo>
                <a:cubicBezTo>
                  <a:pt x="19213" y="16855"/>
                  <a:pt x="19246" y="16821"/>
                  <a:pt x="19246" y="16779"/>
                </a:cubicBezTo>
                <a:cubicBezTo>
                  <a:pt x="19246" y="16737"/>
                  <a:pt x="19213" y="16703"/>
                  <a:pt x="19170" y="16703"/>
                </a:cubicBezTo>
                <a:close/>
                <a:moveTo>
                  <a:pt x="2436" y="16746"/>
                </a:moveTo>
                <a:cubicBezTo>
                  <a:pt x="2418" y="16746"/>
                  <a:pt x="2404" y="16761"/>
                  <a:pt x="2404" y="16779"/>
                </a:cubicBezTo>
                <a:cubicBezTo>
                  <a:pt x="2404" y="16797"/>
                  <a:pt x="2418" y="16812"/>
                  <a:pt x="2436" y="16812"/>
                </a:cubicBezTo>
                <a:cubicBezTo>
                  <a:pt x="2454" y="16812"/>
                  <a:pt x="2470" y="16797"/>
                  <a:pt x="2470" y="16779"/>
                </a:cubicBezTo>
                <a:cubicBezTo>
                  <a:pt x="2470" y="16761"/>
                  <a:pt x="2455" y="16746"/>
                  <a:pt x="2436" y="16746"/>
                </a:cubicBezTo>
                <a:close/>
                <a:moveTo>
                  <a:pt x="20366" y="16752"/>
                </a:moveTo>
                <a:cubicBezTo>
                  <a:pt x="20351" y="16752"/>
                  <a:pt x="20339" y="16764"/>
                  <a:pt x="20339" y="16779"/>
                </a:cubicBezTo>
                <a:cubicBezTo>
                  <a:pt x="20339" y="16794"/>
                  <a:pt x="20351" y="16805"/>
                  <a:pt x="20366" y="16805"/>
                </a:cubicBezTo>
                <a:cubicBezTo>
                  <a:pt x="20380" y="16805"/>
                  <a:pt x="20392" y="16794"/>
                  <a:pt x="20392" y="16779"/>
                </a:cubicBezTo>
                <a:cubicBezTo>
                  <a:pt x="20392" y="16764"/>
                  <a:pt x="20380" y="16752"/>
                  <a:pt x="20366" y="16752"/>
                </a:cubicBezTo>
                <a:close/>
                <a:moveTo>
                  <a:pt x="46" y="16758"/>
                </a:moveTo>
                <a:cubicBezTo>
                  <a:pt x="35" y="16758"/>
                  <a:pt x="25" y="16768"/>
                  <a:pt x="25" y="16779"/>
                </a:cubicBezTo>
                <a:cubicBezTo>
                  <a:pt x="25" y="16791"/>
                  <a:pt x="35" y="16800"/>
                  <a:pt x="46" y="16800"/>
                </a:cubicBezTo>
                <a:cubicBezTo>
                  <a:pt x="58" y="16800"/>
                  <a:pt x="67" y="16791"/>
                  <a:pt x="67" y="16779"/>
                </a:cubicBezTo>
                <a:cubicBezTo>
                  <a:pt x="67" y="16768"/>
                  <a:pt x="58" y="16758"/>
                  <a:pt x="46" y="16758"/>
                </a:cubicBezTo>
                <a:close/>
                <a:moveTo>
                  <a:pt x="1241" y="16758"/>
                </a:moveTo>
                <a:cubicBezTo>
                  <a:pt x="1229" y="16758"/>
                  <a:pt x="1221" y="16768"/>
                  <a:pt x="1221" y="16779"/>
                </a:cubicBezTo>
                <a:cubicBezTo>
                  <a:pt x="1221" y="16791"/>
                  <a:pt x="1230" y="16800"/>
                  <a:pt x="1241" y="16800"/>
                </a:cubicBezTo>
                <a:cubicBezTo>
                  <a:pt x="1253" y="16800"/>
                  <a:pt x="1263" y="16791"/>
                  <a:pt x="1263" y="16779"/>
                </a:cubicBezTo>
                <a:cubicBezTo>
                  <a:pt x="1263" y="16768"/>
                  <a:pt x="1253" y="16758"/>
                  <a:pt x="1241" y="16758"/>
                </a:cubicBezTo>
                <a:close/>
                <a:moveTo>
                  <a:pt x="21560" y="16758"/>
                </a:moveTo>
                <a:cubicBezTo>
                  <a:pt x="21549" y="16758"/>
                  <a:pt x="21539" y="16767"/>
                  <a:pt x="21539" y="16779"/>
                </a:cubicBezTo>
                <a:cubicBezTo>
                  <a:pt x="21539" y="16790"/>
                  <a:pt x="21549" y="16800"/>
                  <a:pt x="21560" y="16800"/>
                </a:cubicBezTo>
                <a:cubicBezTo>
                  <a:pt x="21572" y="16800"/>
                  <a:pt x="21581" y="16790"/>
                  <a:pt x="21581" y="16779"/>
                </a:cubicBezTo>
                <a:cubicBezTo>
                  <a:pt x="21581" y="16767"/>
                  <a:pt x="21572" y="16758"/>
                  <a:pt x="21560" y="16758"/>
                </a:cubicBezTo>
                <a:close/>
                <a:moveTo>
                  <a:pt x="10803" y="17540"/>
                </a:moveTo>
                <a:cubicBezTo>
                  <a:pt x="10564" y="17540"/>
                  <a:pt x="10369" y="17735"/>
                  <a:pt x="10369" y="17974"/>
                </a:cubicBezTo>
                <a:cubicBezTo>
                  <a:pt x="10369" y="18214"/>
                  <a:pt x="10563" y="18408"/>
                  <a:pt x="10803" y="18408"/>
                </a:cubicBezTo>
                <a:cubicBezTo>
                  <a:pt x="11043" y="18408"/>
                  <a:pt x="11238" y="18214"/>
                  <a:pt x="11238" y="17974"/>
                </a:cubicBezTo>
                <a:cubicBezTo>
                  <a:pt x="11238" y="17735"/>
                  <a:pt x="11043" y="17540"/>
                  <a:pt x="10803" y="17540"/>
                </a:cubicBezTo>
                <a:close/>
                <a:moveTo>
                  <a:pt x="11999" y="17540"/>
                </a:moveTo>
                <a:cubicBezTo>
                  <a:pt x="11759" y="17540"/>
                  <a:pt x="11565" y="17735"/>
                  <a:pt x="11565" y="17974"/>
                </a:cubicBezTo>
                <a:cubicBezTo>
                  <a:pt x="11565" y="18214"/>
                  <a:pt x="11759" y="18408"/>
                  <a:pt x="11999" y="18408"/>
                </a:cubicBezTo>
                <a:cubicBezTo>
                  <a:pt x="12238" y="18408"/>
                  <a:pt x="12433" y="18214"/>
                  <a:pt x="12433" y="17974"/>
                </a:cubicBezTo>
                <a:cubicBezTo>
                  <a:pt x="12433" y="17735"/>
                  <a:pt x="12238" y="17540"/>
                  <a:pt x="11999" y="17540"/>
                </a:cubicBezTo>
                <a:close/>
                <a:moveTo>
                  <a:pt x="9608" y="17570"/>
                </a:moveTo>
                <a:cubicBezTo>
                  <a:pt x="9385" y="17570"/>
                  <a:pt x="9204" y="17751"/>
                  <a:pt x="9204" y="17974"/>
                </a:cubicBezTo>
                <a:cubicBezTo>
                  <a:pt x="9204" y="18198"/>
                  <a:pt x="9385" y="18379"/>
                  <a:pt x="9608" y="18379"/>
                </a:cubicBezTo>
                <a:cubicBezTo>
                  <a:pt x="9831" y="18379"/>
                  <a:pt x="10012" y="18198"/>
                  <a:pt x="10012" y="17974"/>
                </a:cubicBezTo>
                <a:cubicBezTo>
                  <a:pt x="10012" y="17751"/>
                  <a:pt x="9831" y="17570"/>
                  <a:pt x="9608" y="17570"/>
                </a:cubicBezTo>
                <a:close/>
                <a:moveTo>
                  <a:pt x="13194" y="17580"/>
                </a:moveTo>
                <a:cubicBezTo>
                  <a:pt x="12976" y="17580"/>
                  <a:pt x="12800" y="17757"/>
                  <a:pt x="12800" y="17974"/>
                </a:cubicBezTo>
                <a:cubicBezTo>
                  <a:pt x="12800" y="18192"/>
                  <a:pt x="12976" y="18368"/>
                  <a:pt x="13194" y="18368"/>
                </a:cubicBezTo>
                <a:cubicBezTo>
                  <a:pt x="13412" y="18368"/>
                  <a:pt x="13588" y="18192"/>
                  <a:pt x="13588" y="17974"/>
                </a:cubicBezTo>
                <a:cubicBezTo>
                  <a:pt x="13588" y="17757"/>
                  <a:pt x="13412" y="17580"/>
                  <a:pt x="13194" y="17580"/>
                </a:cubicBezTo>
                <a:close/>
                <a:moveTo>
                  <a:pt x="8413" y="17630"/>
                </a:moveTo>
                <a:cubicBezTo>
                  <a:pt x="8222" y="17630"/>
                  <a:pt x="8068" y="17784"/>
                  <a:pt x="8068" y="17974"/>
                </a:cubicBezTo>
                <a:cubicBezTo>
                  <a:pt x="8068" y="18165"/>
                  <a:pt x="8222" y="18319"/>
                  <a:pt x="8413" y="18319"/>
                </a:cubicBezTo>
                <a:cubicBezTo>
                  <a:pt x="8603" y="18319"/>
                  <a:pt x="8758" y="18165"/>
                  <a:pt x="8758" y="17974"/>
                </a:cubicBezTo>
                <a:cubicBezTo>
                  <a:pt x="8758" y="17784"/>
                  <a:pt x="8603" y="17630"/>
                  <a:pt x="8413" y="17630"/>
                </a:cubicBezTo>
                <a:close/>
                <a:moveTo>
                  <a:pt x="14389" y="17643"/>
                </a:moveTo>
                <a:cubicBezTo>
                  <a:pt x="14206" y="17643"/>
                  <a:pt x="14057" y="17791"/>
                  <a:pt x="14057" y="17974"/>
                </a:cubicBezTo>
                <a:cubicBezTo>
                  <a:pt x="14057" y="18157"/>
                  <a:pt x="14206" y="18305"/>
                  <a:pt x="14389" y="18305"/>
                </a:cubicBezTo>
                <a:cubicBezTo>
                  <a:pt x="14572" y="18305"/>
                  <a:pt x="14720" y="18157"/>
                  <a:pt x="14720" y="17974"/>
                </a:cubicBezTo>
                <a:cubicBezTo>
                  <a:pt x="14720" y="17791"/>
                  <a:pt x="14572" y="17643"/>
                  <a:pt x="14389" y="17643"/>
                </a:cubicBezTo>
                <a:close/>
                <a:moveTo>
                  <a:pt x="7217" y="17716"/>
                </a:moveTo>
                <a:cubicBezTo>
                  <a:pt x="7075" y="17716"/>
                  <a:pt x="6959" y="17832"/>
                  <a:pt x="6959" y="17974"/>
                </a:cubicBezTo>
                <a:cubicBezTo>
                  <a:pt x="6959" y="18117"/>
                  <a:pt x="7075" y="18233"/>
                  <a:pt x="7217" y="18233"/>
                </a:cubicBezTo>
                <a:cubicBezTo>
                  <a:pt x="7360" y="18233"/>
                  <a:pt x="7476" y="18117"/>
                  <a:pt x="7476" y="17974"/>
                </a:cubicBezTo>
                <a:cubicBezTo>
                  <a:pt x="7476" y="17832"/>
                  <a:pt x="7360" y="17716"/>
                  <a:pt x="7217" y="17716"/>
                </a:cubicBezTo>
                <a:close/>
                <a:moveTo>
                  <a:pt x="15584" y="17732"/>
                </a:moveTo>
                <a:cubicBezTo>
                  <a:pt x="15451" y="17732"/>
                  <a:pt x="15342" y="17841"/>
                  <a:pt x="15342" y="17974"/>
                </a:cubicBezTo>
                <a:cubicBezTo>
                  <a:pt x="15342" y="18108"/>
                  <a:pt x="15451" y="18216"/>
                  <a:pt x="15584" y="18216"/>
                </a:cubicBezTo>
                <a:cubicBezTo>
                  <a:pt x="15718" y="18216"/>
                  <a:pt x="15826" y="18108"/>
                  <a:pt x="15826" y="17974"/>
                </a:cubicBezTo>
                <a:cubicBezTo>
                  <a:pt x="15826" y="17841"/>
                  <a:pt x="15718" y="17732"/>
                  <a:pt x="15584" y="17732"/>
                </a:cubicBezTo>
                <a:close/>
                <a:moveTo>
                  <a:pt x="6022" y="17802"/>
                </a:moveTo>
                <a:cubicBezTo>
                  <a:pt x="5927" y="17802"/>
                  <a:pt x="5850" y="17879"/>
                  <a:pt x="5850" y="17974"/>
                </a:cubicBezTo>
                <a:cubicBezTo>
                  <a:pt x="5850" y="18070"/>
                  <a:pt x="5927" y="18147"/>
                  <a:pt x="6022" y="18147"/>
                </a:cubicBezTo>
                <a:cubicBezTo>
                  <a:pt x="6117" y="18147"/>
                  <a:pt x="6195" y="18070"/>
                  <a:pt x="6195" y="17974"/>
                </a:cubicBezTo>
                <a:cubicBezTo>
                  <a:pt x="6195" y="17879"/>
                  <a:pt x="6117" y="17802"/>
                  <a:pt x="6022" y="17802"/>
                </a:cubicBezTo>
                <a:close/>
                <a:moveTo>
                  <a:pt x="16780" y="17815"/>
                </a:moveTo>
                <a:cubicBezTo>
                  <a:pt x="16692" y="17815"/>
                  <a:pt x="16620" y="17887"/>
                  <a:pt x="16620" y="17974"/>
                </a:cubicBezTo>
                <a:cubicBezTo>
                  <a:pt x="16620" y="18062"/>
                  <a:pt x="16692" y="18134"/>
                  <a:pt x="16780" y="18134"/>
                </a:cubicBezTo>
                <a:cubicBezTo>
                  <a:pt x="16868" y="18134"/>
                  <a:pt x="16938" y="18062"/>
                  <a:pt x="16938" y="17974"/>
                </a:cubicBezTo>
                <a:cubicBezTo>
                  <a:pt x="16938" y="17886"/>
                  <a:pt x="16868" y="17815"/>
                  <a:pt x="16780" y="17815"/>
                </a:cubicBezTo>
                <a:close/>
                <a:moveTo>
                  <a:pt x="4827" y="17882"/>
                </a:moveTo>
                <a:cubicBezTo>
                  <a:pt x="4775" y="17882"/>
                  <a:pt x="4734" y="17923"/>
                  <a:pt x="4734" y="17974"/>
                </a:cubicBezTo>
                <a:cubicBezTo>
                  <a:pt x="4734" y="18026"/>
                  <a:pt x="4775" y="18067"/>
                  <a:pt x="4827" y="18067"/>
                </a:cubicBezTo>
                <a:cubicBezTo>
                  <a:pt x="4878" y="18067"/>
                  <a:pt x="4920" y="18026"/>
                  <a:pt x="4920" y="17974"/>
                </a:cubicBezTo>
                <a:cubicBezTo>
                  <a:pt x="4920" y="17923"/>
                  <a:pt x="4878" y="17882"/>
                  <a:pt x="4827" y="17882"/>
                </a:cubicBezTo>
                <a:close/>
                <a:moveTo>
                  <a:pt x="17975" y="17891"/>
                </a:moveTo>
                <a:cubicBezTo>
                  <a:pt x="17929" y="17891"/>
                  <a:pt x="17892" y="17929"/>
                  <a:pt x="17892" y="17974"/>
                </a:cubicBezTo>
                <a:cubicBezTo>
                  <a:pt x="17892" y="18020"/>
                  <a:pt x="17929" y="18057"/>
                  <a:pt x="17975" y="18057"/>
                </a:cubicBezTo>
                <a:cubicBezTo>
                  <a:pt x="18021" y="18057"/>
                  <a:pt x="18058" y="18020"/>
                  <a:pt x="18058" y="17974"/>
                </a:cubicBezTo>
                <a:cubicBezTo>
                  <a:pt x="18058" y="17929"/>
                  <a:pt x="18021" y="17891"/>
                  <a:pt x="17975" y="17891"/>
                </a:cubicBezTo>
                <a:close/>
                <a:moveTo>
                  <a:pt x="3632" y="17931"/>
                </a:moveTo>
                <a:cubicBezTo>
                  <a:pt x="3608" y="17931"/>
                  <a:pt x="3589" y="17951"/>
                  <a:pt x="3589" y="17974"/>
                </a:cubicBezTo>
                <a:cubicBezTo>
                  <a:pt x="3589" y="17998"/>
                  <a:pt x="3608" y="18017"/>
                  <a:pt x="3632" y="18017"/>
                </a:cubicBezTo>
                <a:cubicBezTo>
                  <a:pt x="3655" y="18017"/>
                  <a:pt x="3675" y="17998"/>
                  <a:pt x="3675" y="17974"/>
                </a:cubicBezTo>
                <a:cubicBezTo>
                  <a:pt x="3675" y="17951"/>
                  <a:pt x="3655" y="17931"/>
                  <a:pt x="3632" y="17931"/>
                </a:cubicBezTo>
                <a:close/>
                <a:moveTo>
                  <a:pt x="19170" y="17938"/>
                </a:moveTo>
                <a:cubicBezTo>
                  <a:pt x="19150" y="17938"/>
                  <a:pt x="19133" y="17954"/>
                  <a:pt x="19133" y="17974"/>
                </a:cubicBezTo>
                <a:cubicBezTo>
                  <a:pt x="19133" y="17995"/>
                  <a:pt x="19150" y="18011"/>
                  <a:pt x="19170" y="18011"/>
                </a:cubicBezTo>
                <a:cubicBezTo>
                  <a:pt x="19190" y="18011"/>
                  <a:pt x="19207" y="17995"/>
                  <a:pt x="19207" y="17974"/>
                </a:cubicBezTo>
                <a:cubicBezTo>
                  <a:pt x="19207" y="17954"/>
                  <a:pt x="19190" y="17938"/>
                  <a:pt x="19170" y="17938"/>
                </a:cubicBezTo>
                <a:close/>
                <a:moveTo>
                  <a:pt x="46" y="17953"/>
                </a:moveTo>
                <a:cubicBezTo>
                  <a:pt x="35" y="17954"/>
                  <a:pt x="25" y="17963"/>
                  <a:pt x="25" y="17974"/>
                </a:cubicBezTo>
                <a:cubicBezTo>
                  <a:pt x="25" y="17986"/>
                  <a:pt x="35" y="17995"/>
                  <a:pt x="46" y="17995"/>
                </a:cubicBezTo>
                <a:cubicBezTo>
                  <a:pt x="58" y="17995"/>
                  <a:pt x="67" y="17986"/>
                  <a:pt x="67" y="17974"/>
                </a:cubicBezTo>
                <a:cubicBezTo>
                  <a:pt x="67" y="17962"/>
                  <a:pt x="58" y="17953"/>
                  <a:pt x="46" y="17953"/>
                </a:cubicBezTo>
                <a:close/>
                <a:moveTo>
                  <a:pt x="1241" y="17953"/>
                </a:moveTo>
                <a:cubicBezTo>
                  <a:pt x="1230" y="17954"/>
                  <a:pt x="1221" y="17963"/>
                  <a:pt x="1221" y="17974"/>
                </a:cubicBezTo>
                <a:cubicBezTo>
                  <a:pt x="1221" y="17986"/>
                  <a:pt x="1230" y="17995"/>
                  <a:pt x="1241" y="17995"/>
                </a:cubicBezTo>
                <a:cubicBezTo>
                  <a:pt x="1253" y="17995"/>
                  <a:pt x="1262" y="17986"/>
                  <a:pt x="1262" y="17974"/>
                </a:cubicBezTo>
                <a:cubicBezTo>
                  <a:pt x="1262" y="17962"/>
                  <a:pt x="1253" y="17953"/>
                  <a:pt x="1241" y="17953"/>
                </a:cubicBezTo>
                <a:close/>
                <a:moveTo>
                  <a:pt x="2436" y="17953"/>
                </a:moveTo>
                <a:cubicBezTo>
                  <a:pt x="2425" y="17953"/>
                  <a:pt x="2416" y="17963"/>
                  <a:pt x="2416" y="17974"/>
                </a:cubicBezTo>
                <a:cubicBezTo>
                  <a:pt x="2416" y="17986"/>
                  <a:pt x="2425" y="17995"/>
                  <a:pt x="2436" y="17995"/>
                </a:cubicBezTo>
                <a:cubicBezTo>
                  <a:pt x="2448" y="17995"/>
                  <a:pt x="2457" y="17986"/>
                  <a:pt x="2457" y="17974"/>
                </a:cubicBezTo>
                <a:cubicBezTo>
                  <a:pt x="2457" y="17963"/>
                  <a:pt x="2448" y="17953"/>
                  <a:pt x="2436" y="17953"/>
                </a:cubicBezTo>
                <a:close/>
                <a:moveTo>
                  <a:pt x="20366" y="17953"/>
                </a:moveTo>
                <a:cubicBezTo>
                  <a:pt x="20354" y="17953"/>
                  <a:pt x="20345" y="17963"/>
                  <a:pt x="20345" y="17974"/>
                </a:cubicBezTo>
                <a:cubicBezTo>
                  <a:pt x="20345" y="17986"/>
                  <a:pt x="20354" y="17995"/>
                  <a:pt x="20366" y="17995"/>
                </a:cubicBezTo>
                <a:cubicBezTo>
                  <a:pt x="20377" y="17995"/>
                  <a:pt x="20386" y="17986"/>
                  <a:pt x="20386" y="17974"/>
                </a:cubicBezTo>
                <a:cubicBezTo>
                  <a:pt x="20386" y="17963"/>
                  <a:pt x="20377" y="17953"/>
                  <a:pt x="20366" y="17953"/>
                </a:cubicBezTo>
                <a:close/>
                <a:moveTo>
                  <a:pt x="21559" y="17953"/>
                </a:moveTo>
                <a:cubicBezTo>
                  <a:pt x="21548" y="17954"/>
                  <a:pt x="21540" y="17963"/>
                  <a:pt x="21540" y="17974"/>
                </a:cubicBezTo>
                <a:cubicBezTo>
                  <a:pt x="21540" y="17986"/>
                  <a:pt x="21547" y="17995"/>
                  <a:pt x="21559" y="17995"/>
                </a:cubicBezTo>
                <a:cubicBezTo>
                  <a:pt x="21571" y="17995"/>
                  <a:pt x="21581" y="17986"/>
                  <a:pt x="21581" y="17974"/>
                </a:cubicBezTo>
                <a:cubicBezTo>
                  <a:pt x="21581" y="17962"/>
                  <a:pt x="21571" y="17953"/>
                  <a:pt x="21559" y="17953"/>
                </a:cubicBezTo>
                <a:close/>
                <a:moveTo>
                  <a:pt x="10803" y="18911"/>
                </a:moveTo>
                <a:cubicBezTo>
                  <a:pt x="10660" y="18911"/>
                  <a:pt x="10545" y="19027"/>
                  <a:pt x="10545" y="19170"/>
                </a:cubicBezTo>
                <a:cubicBezTo>
                  <a:pt x="10545" y="19312"/>
                  <a:pt x="10660" y="19428"/>
                  <a:pt x="10803" y="19428"/>
                </a:cubicBezTo>
                <a:cubicBezTo>
                  <a:pt x="10946" y="19428"/>
                  <a:pt x="11062" y="19312"/>
                  <a:pt x="11062" y="19170"/>
                </a:cubicBezTo>
                <a:cubicBezTo>
                  <a:pt x="11062" y="19027"/>
                  <a:pt x="10946" y="18911"/>
                  <a:pt x="10803" y="18911"/>
                </a:cubicBezTo>
                <a:close/>
                <a:moveTo>
                  <a:pt x="11999" y="18911"/>
                </a:moveTo>
                <a:cubicBezTo>
                  <a:pt x="11856" y="18911"/>
                  <a:pt x="11740" y="19027"/>
                  <a:pt x="11740" y="19170"/>
                </a:cubicBezTo>
                <a:cubicBezTo>
                  <a:pt x="11740" y="19312"/>
                  <a:pt x="11856" y="19428"/>
                  <a:pt x="11999" y="19428"/>
                </a:cubicBezTo>
                <a:cubicBezTo>
                  <a:pt x="12141" y="19428"/>
                  <a:pt x="12257" y="19312"/>
                  <a:pt x="12257" y="19170"/>
                </a:cubicBezTo>
                <a:cubicBezTo>
                  <a:pt x="12257" y="19027"/>
                  <a:pt x="12141" y="18911"/>
                  <a:pt x="11999" y="18911"/>
                </a:cubicBezTo>
                <a:close/>
                <a:moveTo>
                  <a:pt x="9608" y="18934"/>
                </a:moveTo>
                <a:cubicBezTo>
                  <a:pt x="9478" y="18934"/>
                  <a:pt x="9373" y="19040"/>
                  <a:pt x="9373" y="19170"/>
                </a:cubicBezTo>
                <a:cubicBezTo>
                  <a:pt x="9373" y="19300"/>
                  <a:pt x="9478" y="19405"/>
                  <a:pt x="9608" y="19405"/>
                </a:cubicBezTo>
                <a:cubicBezTo>
                  <a:pt x="9738" y="19405"/>
                  <a:pt x="9843" y="19300"/>
                  <a:pt x="9843" y="19170"/>
                </a:cubicBezTo>
                <a:cubicBezTo>
                  <a:pt x="9843" y="19040"/>
                  <a:pt x="9738" y="18934"/>
                  <a:pt x="9608" y="18934"/>
                </a:cubicBezTo>
                <a:close/>
                <a:moveTo>
                  <a:pt x="13194" y="18941"/>
                </a:moveTo>
                <a:cubicBezTo>
                  <a:pt x="13068" y="18941"/>
                  <a:pt x="12965" y="19043"/>
                  <a:pt x="12965" y="19170"/>
                </a:cubicBezTo>
                <a:cubicBezTo>
                  <a:pt x="12965" y="19296"/>
                  <a:pt x="13068" y="19398"/>
                  <a:pt x="13194" y="19398"/>
                </a:cubicBezTo>
                <a:cubicBezTo>
                  <a:pt x="13320" y="19398"/>
                  <a:pt x="13423" y="19296"/>
                  <a:pt x="13423" y="19170"/>
                </a:cubicBezTo>
                <a:cubicBezTo>
                  <a:pt x="13423" y="19043"/>
                  <a:pt x="13320" y="18941"/>
                  <a:pt x="13194" y="18941"/>
                </a:cubicBezTo>
                <a:close/>
                <a:moveTo>
                  <a:pt x="8413" y="18977"/>
                </a:moveTo>
                <a:cubicBezTo>
                  <a:pt x="8306" y="18977"/>
                  <a:pt x="8221" y="19063"/>
                  <a:pt x="8221" y="19170"/>
                </a:cubicBezTo>
                <a:cubicBezTo>
                  <a:pt x="8221" y="19276"/>
                  <a:pt x="8306" y="19362"/>
                  <a:pt x="8413" y="19362"/>
                </a:cubicBezTo>
                <a:cubicBezTo>
                  <a:pt x="8519" y="19362"/>
                  <a:pt x="8605" y="19276"/>
                  <a:pt x="8605" y="19170"/>
                </a:cubicBezTo>
                <a:cubicBezTo>
                  <a:pt x="8605" y="19063"/>
                  <a:pt x="8519" y="18977"/>
                  <a:pt x="8413" y="18977"/>
                </a:cubicBezTo>
                <a:close/>
                <a:moveTo>
                  <a:pt x="14389" y="18987"/>
                </a:moveTo>
                <a:cubicBezTo>
                  <a:pt x="14289" y="18987"/>
                  <a:pt x="14207" y="19069"/>
                  <a:pt x="14207" y="19170"/>
                </a:cubicBezTo>
                <a:cubicBezTo>
                  <a:pt x="14207" y="19270"/>
                  <a:pt x="14288" y="19351"/>
                  <a:pt x="14389" y="19351"/>
                </a:cubicBezTo>
                <a:cubicBezTo>
                  <a:pt x="14490" y="19351"/>
                  <a:pt x="14572" y="19270"/>
                  <a:pt x="14572" y="19170"/>
                </a:cubicBezTo>
                <a:cubicBezTo>
                  <a:pt x="14572" y="19069"/>
                  <a:pt x="14490" y="18987"/>
                  <a:pt x="14389" y="18987"/>
                </a:cubicBezTo>
                <a:close/>
                <a:moveTo>
                  <a:pt x="7217" y="19033"/>
                </a:moveTo>
                <a:cubicBezTo>
                  <a:pt x="7142" y="19033"/>
                  <a:pt x="7082" y="19095"/>
                  <a:pt x="7082" y="19170"/>
                </a:cubicBezTo>
                <a:cubicBezTo>
                  <a:pt x="7082" y="19245"/>
                  <a:pt x="7142" y="19305"/>
                  <a:pt x="7217" y="19305"/>
                </a:cubicBezTo>
                <a:cubicBezTo>
                  <a:pt x="7292" y="19305"/>
                  <a:pt x="7354" y="19245"/>
                  <a:pt x="7354" y="19170"/>
                </a:cubicBezTo>
                <a:cubicBezTo>
                  <a:pt x="7354" y="19095"/>
                  <a:pt x="7292" y="19033"/>
                  <a:pt x="7217" y="19033"/>
                </a:cubicBezTo>
                <a:close/>
                <a:moveTo>
                  <a:pt x="15584" y="19044"/>
                </a:moveTo>
                <a:cubicBezTo>
                  <a:pt x="15515" y="19044"/>
                  <a:pt x="15458" y="19100"/>
                  <a:pt x="15458" y="19170"/>
                </a:cubicBezTo>
                <a:cubicBezTo>
                  <a:pt x="15458" y="19239"/>
                  <a:pt x="15515" y="19296"/>
                  <a:pt x="15584" y="19296"/>
                </a:cubicBezTo>
                <a:cubicBezTo>
                  <a:pt x="15654" y="19296"/>
                  <a:pt x="15710" y="19239"/>
                  <a:pt x="15710" y="19170"/>
                </a:cubicBezTo>
                <a:cubicBezTo>
                  <a:pt x="15710" y="19100"/>
                  <a:pt x="15654" y="19044"/>
                  <a:pt x="15584" y="19044"/>
                </a:cubicBezTo>
                <a:close/>
                <a:moveTo>
                  <a:pt x="6022" y="19083"/>
                </a:moveTo>
                <a:cubicBezTo>
                  <a:pt x="5975" y="19083"/>
                  <a:pt x="5937" y="19122"/>
                  <a:pt x="5937" y="19170"/>
                </a:cubicBezTo>
                <a:cubicBezTo>
                  <a:pt x="5937" y="19217"/>
                  <a:pt x="5975" y="19256"/>
                  <a:pt x="6022" y="19256"/>
                </a:cubicBezTo>
                <a:cubicBezTo>
                  <a:pt x="6070" y="19256"/>
                  <a:pt x="6108" y="19217"/>
                  <a:pt x="6108" y="19170"/>
                </a:cubicBezTo>
                <a:cubicBezTo>
                  <a:pt x="6108" y="19122"/>
                  <a:pt x="6070" y="19083"/>
                  <a:pt x="6022" y="19083"/>
                </a:cubicBezTo>
                <a:close/>
                <a:moveTo>
                  <a:pt x="16780" y="19094"/>
                </a:moveTo>
                <a:cubicBezTo>
                  <a:pt x="16738" y="19094"/>
                  <a:pt x="16703" y="19127"/>
                  <a:pt x="16703" y="19170"/>
                </a:cubicBezTo>
                <a:cubicBezTo>
                  <a:pt x="16703" y="19212"/>
                  <a:pt x="16738" y="19246"/>
                  <a:pt x="16780" y="19246"/>
                </a:cubicBezTo>
                <a:cubicBezTo>
                  <a:pt x="16822" y="19246"/>
                  <a:pt x="16856" y="19212"/>
                  <a:pt x="16856" y="19170"/>
                </a:cubicBezTo>
                <a:cubicBezTo>
                  <a:pt x="16856" y="19127"/>
                  <a:pt x="16822" y="19094"/>
                  <a:pt x="16780" y="19094"/>
                </a:cubicBezTo>
                <a:close/>
                <a:moveTo>
                  <a:pt x="4827" y="19126"/>
                </a:moveTo>
                <a:cubicBezTo>
                  <a:pt x="4803" y="19126"/>
                  <a:pt x="4784" y="19146"/>
                  <a:pt x="4784" y="19170"/>
                </a:cubicBezTo>
                <a:cubicBezTo>
                  <a:pt x="4784" y="19193"/>
                  <a:pt x="4803" y="19212"/>
                  <a:pt x="4827" y="19212"/>
                </a:cubicBezTo>
                <a:cubicBezTo>
                  <a:pt x="4850" y="19212"/>
                  <a:pt x="4870" y="19193"/>
                  <a:pt x="4870" y="19170"/>
                </a:cubicBezTo>
                <a:cubicBezTo>
                  <a:pt x="4870" y="19146"/>
                  <a:pt x="4851" y="19126"/>
                  <a:pt x="4827" y="19126"/>
                </a:cubicBezTo>
                <a:close/>
                <a:moveTo>
                  <a:pt x="17975" y="19133"/>
                </a:moveTo>
                <a:cubicBezTo>
                  <a:pt x="17955" y="19133"/>
                  <a:pt x="17938" y="19149"/>
                  <a:pt x="17938" y="19170"/>
                </a:cubicBezTo>
                <a:cubicBezTo>
                  <a:pt x="17938" y="19190"/>
                  <a:pt x="17955" y="19206"/>
                  <a:pt x="17975" y="19206"/>
                </a:cubicBezTo>
                <a:cubicBezTo>
                  <a:pt x="17995" y="19206"/>
                  <a:pt x="18011" y="19190"/>
                  <a:pt x="18011" y="19170"/>
                </a:cubicBezTo>
                <a:cubicBezTo>
                  <a:pt x="18011" y="19149"/>
                  <a:pt x="17995" y="19133"/>
                  <a:pt x="17975" y="19133"/>
                </a:cubicBezTo>
                <a:close/>
                <a:moveTo>
                  <a:pt x="2436" y="19149"/>
                </a:moveTo>
                <a:cubicBezTo>
                  <a:pt x="2424" y="19149"/>
                  <a:pt x="2416" y="19157"/>
                  <a:pt x="2416" y="19170"/>
                </a:cubicBezTo>
                <a:cubicBezTo>
                  <a:pt x="2416" y="19181"/>
                  <a:pt x="2424" y="19191"/>
                  <a:pt x="2436" y="19191"/>
                </a:cubicBezTo>
                <a:cubicBezTo>
                  <a:pt x="2448" y="19191"/>
                  <a:pt x="2457" y="19181"/>
                  <a:pt x="2457" y="19170"/>
                </a:cubicBezTo>
                <a:cubicBezTo>
                  <a:pt x="2457" y="19158"/>
                  <a:pt x="2448" y="19149"/>
                  <a:pt x="2436" y="19149"/>
                </a:cubicBezTo>
                <a:close/>
                <a:moveTo>
                  <a:pt x="3632" y="19149"/>
                </a:moveTo>
                <a:cubicBezTo>
                  <a:pt x="3620" y="19149"/>
                  <a:pt x="3611" y="19158"/>
                  <a:pt x="3611" y="19170"/>
                </a:cubicBezTo>
                <a:cubicBezTo>
                  <a:pt x="3611" y="19181"/>
                  <a:pt x="3620" y="19191"/>
                  <a:pt x="3632" y="19191"/>
                </a:cubicBezTo>
                <a:cubicBezTo>
                  <a:pt x="3643" y="19191"/>
                  <a:pt x="3653" y="19181"/>
                  <a:pt x="3653" y="19170"/>
                </a:cubicBezTo>
                <a:cubicBezTo>
                  <a:pt x="3653" y="19158"/>
                  <a:pt x="3643" y="19149"/>
                  <a:pt x="3632" y="19149"/>
                </a:cubicBezTo>
                <a:close/>
                <a:moveTo>
                  <a:pt x="19170" y="19149"/>
                </a:moveTo>
                <a:cubicBezTo>
                  <a:pt x="19159" y="19149"/>
                  <a:pt x="19149" y="19158"/>
                  <a:pt x="19149" y="19170"/>
                </a:cubicBezTo>
                <a:cubicBezTo>
                  <a:pt x="19149" y="19181"/>
                  <a:pt x="19159" y="19191"/>
                  <a:pt x="19170" y="19191"/>
                </a:cubicBezTo>
                <a:cubicBezTo>
                  <a:pt x="19182" y="19191"/>
                  <a:pt x="19191" y="19181"/>
                  <a:pt x="19191" y="19170"/>
                </a:cubicBezTo>
                <a:cubicBezTo>
                  <a:pt x="19191" y="19158"/>
                  <a:pt x="19182" y="19149"/>
                  <a:pt x="19170" y="19149"/>
                </a:cubicBezTo>
                <a:close/>
                <a:moveTo>
                  <a:pt x="20366" y="19149"/>
                </a:moveTo>
                <a:cubicBezTo>
                  <a:pt x="20354" y="19149"/>
                  <a:pt x="20345" y="19157"/>
                  <a:pt x="20345" y="19170"/>
                </a:cubicBezTo>
                <a:cubicBezTo>
                  <a:pt x="20345" y="19181"/>
                  <a:pt x="20354" y="19191"/>
                  <a:pt x="20366" y="19191"/>
                </a:cubicBezTo>
                <a:cubicBezTo>
                  <a:pt x="20377" y="19191"/>
                  <a:pt x="20386" y="19181"/>
                  <a:pt x="20386" y="19170"/>
                </a:cubicBezTo>
                <a:cubicBezTo>
                  <a:pt x="20386" y="19158"/>
                  <a:pt x="20377" y="19149"/>
                  <a:pt x="20366" y="19149"/>
                </a:cubicBezTo>
                <a:close/>
                <a:moveTo>
                  <a:pt x="10803" y="20252"/>
                </a:moveTo>
                <a:cubicBezTo>
                  <a:pt x="10741" y="20252"/>
                  <a:pt x="10691" y="20303"/>
                  <a:pt x="10691" y="20365"/>
                </a:cubicBezTo>
                <a:cubicBezTo>
                  <a:pt x="10691" y="20427"/>
                  <a:pt x="10741" y="20477"/>
                  <a:pt x="10803" y="20477"/>
                </a:cubicBezTo>
                <a:cubicBezTo>
                  <a:pt x="10866" y="20477"/>
                  <a:pt x="10916" y="20427"/>
                  <a:pt x="10916" y="20365"/>
                </a:cubicBezTo>
                <a:cubicBezTo>
                  <a:pt x="10916" y="20303"/>
                  <a:pt x="10866" y="20252"/>
                  <a:pt x="10803" y="20252"/>
                </a:cubicBezTo>
                <a:close/>
                <a:moveTo>
                  <a:pt x="11999" y="20252"/>
                </a:moveTo>
                <a:cubicBezTo>
                  <a:pt x="11936" y="20252"/>
                  <a:pt x="11886" y="20303"/>
                  <a:pt x="11886" y="20365"/>
                </a:cubicBezTo>
                <a:cubicBezTo>
                  <a:pt x="11886" y="20427"/>
                  <a:pt x="11936" y="20477"/>
                  <a:pt x="11999" y="20477"/>
                </a:cubicBezTo>
                <a:cubicBezTo>
                  <a:pt x="12061" y="20477"/>
                  <a:pt x="12112" y="20427"/>
                  <a:pt x="12112" y="20365"/>
                </a:cubicBezTo>
                <a:cubicBezTo>
                  <a:pt x="12112" y="20303"/>
                  <a:pt x="12061" y="20252"/>
                  <a:pt x="11999" y="20252"/>
                </a:cubicBezTo>
                <a:close/>
                <a:moveTo>
                  <a:pt x="9608" y="20265"/>
                </a:moveTo>
                <a:cubicBezTo>
                  <a:pt x="9553" y="20265"/>
                  <a:pt x="9509" y="20310"/>
                  <a:pt x="9509" y="20365"/>
                </a:cubicBezTo>
                <a:cubicBezTo>
                  <a:pt x="9509" y="20420"/>
                  <a:pt x="9553" y="20464"/>
                  <a:pt x="9608" y="20464"/>
                </a:cubicBezTo>
                <a:cubicBezTo>
                  <a:pt x="9663" y="20464"/>
                  <a:pt x="9707" y="20420"/>
                  <a:pt x="9707" y="20365"/>
                </a:cubicBezTo>
                <a:cubicBezTo>
                  <a:pt x="9707" y="20310"/>
                  <a:pt x="9663" y="20265"/>
                  <a:pt x="9608" y="20265"/>
                </a:cubicBezTo>
                <a:close/>
                <a:moveTo>
                  <a:pt x="13194" y="20269"/>
                </a:moveTo>
                <a:cubicBezTo>
                  <a:pt x="13141" y="20269"/>
                  <a:pt x="13097" y="20312"/>
                  <a:pt x="13097" y="20365"/>
                </a:cubicBezTo>
                <a:cubicBezTo>
                  <a:pt x="13097" y="20418"/>
                  <a:pt x="13141" y="20461"/>
                  <a:pt x="13194" y="20461"/>
                </a:cubicBezTo>
                <a:cubicBezTo>
                  <a:pt x="13247" y="20461"/>
                  <a:pt x="13290" y="20418"/>
                  <a:pt x="13290" y="20365"/>
                </a:cubicBezTo>
                <a:cubicBezTo>
                  <a:pt x="13290" y="20312"/>
                  <a:pt x="13247" y="20269"/>
                  <a:pt x="13194" y="20269"/>
                </a:cubicBezTo>
                <a:close/>
                <a:moveTo>
                  <a:pt x="8413" y="20285"/>
                </a:moveTo>
                <a:cubicBezTo>
                  <a:pt x="8369" y="20285"/>
                  <a:pt x="8333" y="20321"/>
                  <a:pt x="8333" y="20365"/>
                </a:cubicBezTo>
                <a:cubicBezTo>
                  <a:pt x="8333" y="20409"/>
                  <a:pt x="8369" y="20444"/>
                  <a:pt x="8413" y="20444"/>
                </a:cubicBezTo>
                <a:cubicBezTo>
                  <a:pt x="8457" y="20444"/>
                  <a:pt x="8492" y="20409"/>
                  <a:pt x="8492" y="20365"/>
                </a:cubicBezTo>
                <a:cubicBezTo>
                  <a:pt x="8492" y="20321"/>
                  <a:pt x="8457" y="20285"/>
                  <a:pt x="8413" y="20285"/>
                </a:cubicBezTo>
                <a:close/>
                <a:moveTo>
                  <a:pt x="14389" y="20292"/>
                </a:moveTo>
                <a:cubicBezTo>
                  <a:pt x="14349" y="20292"/>
                  <a:pt x="14316" y="20325"/>
                  <a:pt x="14316" y="20365"/>
                </a:cubicBezTo>
                <a:cubicBezTo>
                  <a:pt x="14316" y="20405"/>
                  <a:pt x="14349" y="20437"/>
                  <a:pt x="14389" y="20437"/>
                </a:cubicBezTo>
                <a:cubicBezTo>
                  <a:pt x="14429" y="20437"/>
                  <a:pt x="14462" y="20405"/>
                  <a:pt x="14462" y="20365"/>
                </a:cubicBezTo>
                <a:cubicBezTo>
                  <a:pt x="14462" y="20325"/>
                  <a:pt x="14429" y="20292"/>
                  <a:pt x="14389" y="20292"/>
                </a:cubicBezTo>
                <a:close/>
                <a:moveTo>
                  <a:pt x="7217" y="20311"/>
                </a:moveTo>
                <a:cubicBezTo>
                  <a:pt x="7188" y="20311"/>
                  <a:pt x="7165" y="20336"/>
                  <a:pt x="7165" y="20365"/>
                </a:cubicBezTo>
                <a:cubicBezTo>
                  <a:pt x="7165" y="20394"/>
                  <a:pt x="7188" y="20418"/>
                  <a:pt x="7217" y="20418"/>
                </a:cubicBezTo>
                <a:cubicBezTo>
                  <a:pt x="7247" y="20418"/>
                  <a:pt x="7270" y="20394"/>
                  <a:pt x="7270" y="20365"/>
                </a:cubicBezTo>
                <a:cubicBezTo>
                  <a:pt x="7270" y="20336"/>
                  <a:pt x="7247" y="20311"/>
                  <a:pt x="7217" y="20311"/>
                </a:cubicBezTo>
                <a:close/>
                <a:moveTo>
                  <a:pt x="15584" y="20319"/>
                </a:moveTo>
                <a:cubicBezTo>
                  <a:pt x="15559" y="20319"/>
                  <a:pt x="15538" y="20339"/>
                  <a:pt x="15538" y="20365"/>
                </a:cubicBezTo>
                <a:cubicBezTo>
                  <a:pt x="15538" y="20391"/>
                  <a:pt x="15559" y="20411"/>
                  <a:pt x="15584" y="20411"/>
                </a:cubicBezTo>
                <a:cubicBezTo>
                  <a:pt x="15610" y="20411"/>
                  <a:pt x="15631" y="20391"/>
                  <a:pt x="15631" y="20365"/>
                </a:cubicBezTo>
                <a:cubicBezTo>
                  <a:pt x="15631" y="20339"/>
                  <a:pt x="15610" y="20319"/>
                  <a:pt x="15584" y="20319"/>
                </a:cubicBezTo>
                <a:close/>
                <a:moveTo>
                  <a:pt x="6022" y="20335"/>
                </a:moveTo>
                <a:cubicBezTo>
                  <a:pt x="6006" y="20335"/>
                  <a:pt x="5992" y="20348"/>
                  <a:pt x="5992" y="20365"/>
                </a:cubicBezTo>
                <a:cubicBezTo>
                  <a:pt x="5992" y="20381"/>
                  <a:pt x="6006" y="20395"/>
                  <a:pt x="6022" y="20395"/>
                </a:cubicBezTo>
                <a:cubicBezTo>
                  <a:pt x="6039" y="20395"/>
                  <a:pt x="6053" y="20381"/>
                  <a:pt x="6053" y="20365"/>
                </a:cubicBezTo>
                <a:cubicBezTo>
                  <a:pt x="6053" y="20348"/>
                  <a:pt x="6039" y="20335"/>
                  <a:pt x="6022" y="20335"/>
                </a:cubicBezTo>
                <a:close/>
                <a:moveTo>
                  <a:pt x="16780" y="20338"/>
                </a:moveTo>
                <a:cubicBezTo>
                  <a:pt x="16765" y="20338"/>
                  <a:pt x="16753" y="20350"/>
                  <a:pt x="16753" y="20365"/>
                </a:cubicBezTo>
                <a:cubicBezTo>
                  <a:pt x="16753" y="20380"/>
                  <a:pt x="16765" y="20391"/>
                  <a:pt x="16780" y="20391"/>
                </a:cubicBezTo>
                <a:cubicBezTo>
                  <a:pt x="16794" y="20391"/>
                  <a:pt x="16806" y="20380"/>
                  <a:pt x="16806" y="20365"/>
                </a:cubicBezTo>
                <a:cubicBezTo>
                  <a:pt x="16806" y="20350"/>
                  <a:pt x="16794" y="20338"/>
                  <a:pt x="16780" y="20338"/>
                </a:cubicBezTo>
                <a:close/>
                <a:moveTo>
                  <a:pt x="3632" y="20344"/>
                </a:moveTo>
                <a:cubicBezTo>
                  <a:pt x="3620" y="20344"/>
                  <a:pt x="3611" y="20352"/>
                  <a:pt x="3611" y="20364"/>
                </a:cubicBezTo>
                <a:cubicBezTo>
                  <a:pt x="3611" y="20375"/>
                  <a:pt x="3620" y="20386"/>
                  <a:pt x="3632" y="20386"/>
                </a:cubicBezTo>
                <a:cubicBezTo>
                  <a:pt x="3644" y="20386"/>
                  <a:pt x="3653" y="20376"/>
                  <a:pt x="3653" y="20364"/>
                </a:cubicBezTo>
                <a:cubicBezTo>
                  <a:pt x="3653" y="20352"/>
                  <a:pt x="3644" y="20344"/>
                  <a:pt x="3632" y="20344"/>
                </a:cubicBezTo>
                <a:close/>
                <a:moveTo>
                  <a:pt x="4828" y="20344"/>
                </a:moveTo>
                <a:cubicBezTo>
                  <a:pt x="4816" y="20344"/>
                  <a:pt x="4806" y="20353"/>
                  <a:pt x="4806" y="20365"/>
                </a:cubicBezTo>
                <a:cubicBezTo>
                  <a:pt x="4806" y="20377"/>
                  <a:pt x="4816" y="20386"/>
                  <a:pt x="4828" y="20386"/>
                </a:cubicBezTo>
                <a:cubicBezTo>
                  <a:pt x="4839" y="20386"/>
                  <a:pt x="4848" y="20377"/>
                  <a:pt x="4848" y="20365"/>
                </a:cubicBezTo>
                <a:cubicBezTo>
                  <a:pt x="4848" y="20353"/>
                  <a:pt x="4839" y="20344"/>
                  <a:pt x="4828" y="20344"/>
                </a:cubicBezTo>
                <a:close/>
                <a:moveTo>
                  <a:pt x="17975" y="20344"/>
                </a:moveTo>
                <a:cubicBezTo>
                  <a:pt x="17963" y="20344"/>
                  <a:pt x="17954" y="20353"/>
                  <a:pt x="17954" y="20365"/>
                </a:cubicBezTo>
                <a:cubicBezTo>
                  <a:pt x="17954" y="20377"/>
                  <a:pt x="17963" y="20386"/>
                  <a:pt x="17975" y="20386"/>
                </a:cubicBezTo>
                <a:cubicBezTo>
                  <a:pt x="17986" y="20386"/>
                  <a:pt x="17996" y="20377"/>
                  <a:pt x="17996" y="20365"/>
                </a:cubicBezTo>
                <a:cubicBezTo>
                  <a:pt x="17996" y="20353"/>
                  <a:pt x="17986" y="20344"/>
                  <a:pt x="17975" y="20344"/>
                </a:cubicBezTo>
                <a:close/>
                <a:moveTo>
                  <a:pt x="19170" y="20344"/>
                </a:moveTo>
                <a:cubicBezTo>
                  <a:pt x="19158" y="20344"/>
                  <a:pt x="19149" y="20352"/>
                  <a:pt x="19149" y="20364"/>
                </a:cubicBezTo>
                <a:cubicBezTo>
                  <a:pt x="19149" y="20375"/>
                  <a:pt x="19158" y="20386"/>
                  <a:pt x="19170" y="20386"/>
                </a:cubicBezTo>
                <a:cubicBezTo>
                  <a:pt x="19182" y="20386"/>
                  <a:pt x="19191" y="20376"/>
                  <a:pt x="19191" y="20364"/>
                </a:cubicBezTo>
                <a:cubicBezTo>
                  <a:pt x="19191" y="20352"/>
                  <a:pt x="19182" y="20344"/>
                  <a:pt x="19170" y="20344"/>
                </a:cubicBezTo>
                <a:close/>
                <a:moveTo>
                  <a:pt x="10803" y="21520"/>
                </a:moveTo>
                <a:cubicBezTo>
                  <a:pt x="10781" y="21520"/>
                  <a:pt x="10763" y="21538"/>
                  <a:pt x="10763" y="21560"/>
                </a:cubicBezTo>
                <a:cubicBezTo>
                  <a:pt x="10763" y="21582"/>
                  <a:pt x="10781" y="21600"/>
                  <a:pt x="10803" y="21600"/>
                </a:cubicBezTo>
                <a:cubicBezTo>
                  <a:pt x="10825" y="21600"/>
                  <a:pt x="10843" y="21582"/>
                  <a:pt x="10843" y="21560"/>
                </a:cubicBezTo>
                <a:cubicBezTo>
                  <a:pt x="10843" y="21538"/>
                  <a:pt x="10825" y="21520"/>
                  <a:pt x="10803" y="21520"/>
                </a:cubicBezTo>
                <a:close/>
                <a:moveTo>
                  <a:pt x="11999" y="21523"/>
                </a:moveTo>
                <a:cubicBezTo>
                  <a:pt x="11979" y="21523"/>
                  <a:pt x="11962" y="21540"/>
                  <a:pt x="11962" y="21560"/>
                </a:cubicBezTo>
                <a:cubicBezTo>
                  <a:pt x="11962" y="21580"/>
                  <a:pt x="11979" y="21596"/>
                  <a:pt x="11999" y="21596"/>
                </a:cubicBezTo>
                <a:cubicBezTo>
                  <a:pt x="12019" y="21596"/>
                  <a:pt x="12035" y="21580"/>
                  <a:pt x="12035" y="21560"/>
                </a:cubicBezTo>
                <a:cubicBezTo>
                  <a:pt x="12035" y="21540"/>
                  <a:pt x="12019" y="21523"/>
                  <a:pt x="11999" y="21523"/>
                </a:cubicBezTo>
                <a:close/>
                <a:moveTo>
                  <a:pt x="9608" y="21527"/>
                </a:moveTo>
                <a:cubicBezTo>
                  <a:pt x="9590" y="21527"/>
                  <a:pt x="9575" y="21542"/>
                  <a:pt x="9575" y="21560"/>
                </a:cubicBezTo>
                <a:cubicBezTo>
                  <a:pt x="9575" y="21578"/>
                  <a:pt x="9590" y="21593"/>
                  <a:pt x="9608" y="21593"/>
                </a:cubicBezTo>
                <a:cubicBezTo>
                  <a:pt x="9626" y="21593"/>
                  <a:pt x="9641" y="21578"/>
                  <a:pt x="9641" y="21560"/>
                </a:cubicBezTo>
                <a:cubicBezTo>
                  <a:pt x="9641" y="21542"/>
                  <a:pt x="9626" y="21527"/>
                  <a:pt x="9608" y="21527"/>
                </a:cubicBezTo>
                <a:close/>
                <a:moveTo>
                  <a:pt x="13194" y="21527"/>
                </a:moveTo>
                <a:cubicBezTo>
                  <a:pt x="13176" y="21527"/>
                  <a:pt x="13161" y="21542"/>
                  <a:pt x="13161" y="21560"/>
                </a:cubicBezTo>
                <a:cubicBezTo>
                  <a:pt x="13161" y="21578"/>
                  <a:pt x="13176" y="21593"/>
                  <a:pt x="13194" y="21593"/>
                </a:cubicBezTo>
                <a:cubicBezTo>
                  <a:pt x="13212" y="21593"/>
                  <a:pt x="13227" y="21578"/>
                  <a:pt x="13227" y="21560"/>
                </a:cubicBezTo>
                <a:cubicBezTo>
                  <a:pt x="13227" y="21542"/>
                  <a:pt x="13212" y="21527"/>
                  <a:pt x="13194" y="21527"/>
                </a:cubicBezTo>
                <a:close/>
                <a:moveTo>
                  <a:pt x="8413" y="21537"/>
                </a:moveTo>
                <a:cubicBezTo>
                  <a:pt x="8400" y="21537"/>
                  <a:pt x="8389" y="21547"/>
                  <a:pt x="8389" y="21560"/>
                </a:cubicBezTo>
                <a:cubicBezTo>
                  <a:pt x="8389" y="21573"/>
                  <a:pt x="8400" y="21583"/>
                  <a:pt x="8413" y="21583"/>
                </a:cubicBezTo>
                <a:cubicBezTo>
                  <a:pt x="8425" y="21583"/>
                  <a:pt x="8436" y="21573"/>
                  <a:pt x="8436" y="21560"/>
                </a:cubicBezTo>
                <a:cubicBezTo>
                  <a:pt x="8436" y="21547"/>
                  <a:pt x="8425" y="21537"/>
                  <a:pt x="8413" y="21537"/>
                </a:cubicBezTo>
                <a:close/>
                <a:moveTo>
                  <a:pt x="14389" y="21537"/>
                </a:moveTo>
                <a:cubicBezTo>
                  <a:pt x="14376" y="21537"/>
                  <a:pt x="14366" y="21547"/>
                  <a:pt x="14366" y="21560"/>
                </a:cubicBezTo>
                <a:cubicBezTo>
                  <a:pt x="14366" y="21573"/>
                  <a:pt x="14376" y="21583"/>
                  <a:pt x="14389" y="21583"/>
                </a:cubicBezTo>
                <a:cubicBezTo>
                  <a:pt x="14402" y="21583"/>
                  <a:pt x="14412" y="21573"/>
                  <a:pt x="14412" y="21560"/>
                </a:cubicBezTo>
                <a:cubicBezTo>
                  <a:pt x="14412" y="21547"/>
                  <a:pt x="14402" y="21537"/>
                  <a:pt x="14389" y="21537"/>
                </a:cubicBezTo>
                <a:close/>
                <a:moveTo>
                  <a:pt x="4828" y="21539"/>
                </a:moveTo>
                <a:cubicBezTo>
                  <a:pt x="4816" y="21539"/>
                  <a:pt x="4806" y="21548"/>
                  <a:pt x="4806" y="21560"/>
                </a:cubicBezTo>
                <a:cubicBezTo>
                  <a:pt x="4806" y="21572"/>
                  <a:pt x="4815" y="21581"/>
                  <a:pt x="4828" y="21581"/>
                </a:cubicBezTo>
                <a:cubicBezTo>
                  <a:pt x="4839" y="21581"/>
                  <a:pt x="4848" y="21572"/>
                  <a:pt x="4848" y="21560"/>
                </a:cubicBezTo>
                <a:cubicBezTo>
                  <a:pt x="4848" y="21549"/>
                  <a:pt x="4839" y="21539"/>
                  <a:pt x="4828" y="21539"/>
                </a:cubicBezTo>
                <a:close/>
                <a:moveTo>
                  <a:pt x="6022" y="21539"/>
                </a:moveTo>
                <a:cubicBezTo>
                  <a:pt x="6010" y="21539"/>
                  <a:pt x="6001" y="21548"/>
                  <a:pt x="6001" y="21560"/>
                </a:cubicBezTo>
                <a:cubicBezTo>
                  <a:pt x="6001" y="21572"/>
                  <a:pt x="6010" y="21580"/>
                  <a:pt x="6022" y="21580"/>
                </a:cubicBezTo>
                <a:cubicBezTo>
                  <a:pt x="6034" y="21580"/>
                  <a:pt x="6043" y="21572"/>
                  <a:pt x="6043" y="21560"/>
                </a:cubicBezTo>
                <a:cubicBezTo>
                  <a:pt x="6043" y="21549"/>
                  <a:pt x="6033" y="21539"/>
                  <a:pt x="6022" y="21539"/>
                </a:cubicBezTo>
                <a:close/>
                <a:moveTo>
                  <a:pt x="7217" y="21539"/>
                </a:moveTo>
                <a:cubicBezTo>
                  <a:pt x="7206" y="21539"/>
                  <a:pt x="7196" y="21549"/>
                  <a:pt x="7196" y="21560"/>
                </a:cubicBezTo>
                <a:cubicBezTo>
                  <a:pt x="7196" y="21572"/>
                  <a:pt x="7206" y="21581"/>
                  <a:pt x="7217" y="21581"/>
                </a:cubicBezTo>
                <a:cubicBezTo>
                  <a:pt x="7229" y="21581"/>
                  <a:pt x="7238" y="21572"/>
                  <a:pt x="7238" y="21560"/>
                </a:cubicBezTo>
                <a:cubicBezTo>
                  <a:pt x="7238" y="21549"/>
                  <a:pt x="7229" y="21539"/>
                  <a:pt x="7217" y="21539"/>
                </a:cubicBezTo>
                <a:close/>
                <a:moveTo>
                  <a:pt x="15584" y="21539"/>
                </a:moveTo>
                <a:cubicBezTo>
                  <a:pt x="15573" y="21539"/>
                  <a:pt x="15563" y="21549"/>
                  <a:pt x="15563" y="21560"/>
                </a:cubicBezTo>
                <a:cubicBezTo>
                  <a:pt x="15563" y="21572"/>
                  <a:pt x="15573" y="21581"/>
                  <a:pt x="15584" y="21581"/>
                </a:cubicBezTo>
                <a:cubicBezTo>
                  <a:pt x="15596" y="21581"/>
                  <a:pt x="15605" y="21572"/>
                  <a:pt x="15605" y="21560"/>
                </a:cubicBezTo>
                <a:cubicBezTo>
                  <a:pt x="15605" y="21549"/>
                  <a:pt x="15596" y="21539"/>
                  <a:pt x="15584" y="21539"/>
                </a:cubicBezTo>
                <a:close/>
                <a:moveTo>
                  <a:pt x="16780" y="21539"/>
                </a:moveTo>
                <a:cubicBezTo>
                  <a:pt x="16768" y="21539"/>
                  <a:pt x="16759" y="21548"/>
                  <a:pt x="16759" y="21560"/>
                </a:cubicBezTo>
                <a:cubicBezTo>
                  <a:pt x="16759" y="21572"/>
                  <a:pt x="16768" y="21580"/>
                  <a:pt x="16780" y="21580"/>
                </a:cubicBezTo>
                <a:cubicBezTo>
                  <a:pt x="16791" y="21580"/>
                  <a:pt x="16801" y="21572"/>
                  <a:pt x="16801" y="21560"/>
                </a:cubicBezTo>
                <a:cubicBezTo>
                  <a:pt x="16801" y="21549"/>
                  <a:pt x="16791" y="21539"/>
                  <a:pt x="16780" y="21539"/>
                </a:cubicBezTo>
                <a:close/>
                <a:moveTo>
                  <a:pt x="17975" y="21539"/>
                </a:moveTo>
                <a:cubicBezTo>
                  <a:pt x="17963" y="21539"/>
                  <a:pt x="17954" y="21548"/>
                  <a:pt x="17954" y="21560"/>
                </a:cubicBezTo>
                <a:cubicBezTo>
                  <a:pt x="17954" y="21572"/>
                  <a:pt x="17963" y="21581"/>
                  <a:pt x="17975" y="21581"/>
                </a:cubicBezTo>
                <a:cubicBezTo>
                  <a:pt x="17986" y="21581"/>
                  <a:pt x="17996" y="21572"/>
                  <a:pt x="17996" y="21560"/>
                </a:cubicBezTo>
                <a:cubicBezTo>
                  <a:pt x="17996" y="21549"/>
                  <a:pt x="17986" y="21539"/>
                  <a:pt x="17975" y="21539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</a:gradFill>
          <a:ln>
            <a:noFill/>
          </a:ln>
        </p:spPr>
        <p:txBody>
          <a:bodyPr spcFirstLastPara="1" wrap="square" lIns="22867" tIns="22867" rIns="22867" bIns="22867" anchor="ctr" anchorCtr="0">
            <a:noAutofit/>
          </a:bodyPr>
          <a:lstStyle/>
          <a:p>
            <a:pPr algn="ctr">
              <a:buClr>
                <a:srgbClr val="FFFFFF"/>
              </a:buClr>
              <a:buSzPts val="1100"/>
            </a:pPr>
            <a:endParaRPr sz="1100" b="1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061B01A-2A13-3F42-9A73-8E4B8BEA43FB}"/>
              </a:ext>
            </a:extLst>
          </p:cNvPr>
          <p:cNvSpPr/>
          <p:nvPr/>
        </p:nvSpPr>
        <p:spPr>
          <a:xfrm>
            <a:off x="5745731" y="-2388825"/>
            <a:ext cx="7200000" cy="7200000"/>
          </a:xfrm>
          <a:prstGeom prst="ellipse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36358" r="-3635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Google Shape;619;p41">
            <a:extLst>
              <a:ext uri="{FF2B5EF4-FFF2-40B4-BE49-F238E27FC236}">
                <a16:creationId xmlns:a16="http://schemas.microsoft.com/office/drawing/2014/main" id="{560D1C81-6B61-DC4F-8275-6CE773199E2C}"/>
              </a:ext>
            </a:extLst>
          </p:cNvPr>
          <p:cNvSpPr txBox="1"/>
          <p:nvPr/>
        </p:nvSpPr>
        <p:spPr>
          <a:xfrm>
            <a:off x="522460" y="514348"/>
            <a:ext cx="2952463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>
              <a:buClr>
                <a:schemeClr val="dk1"/>
              </a:buClr>
              <a:buSzPts val="2600"/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ea typeface="Barlow"/>
                <a:cs typeface="Arial" panose="020B0604020202020204" pitchFamily="34" charset="0"/>
                <a:sym typeface="Barlow"/>
              </a:rPr>
              <a:t>THANK YOU</a:t>
            </a:r>
            <a:endParaRPr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46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decel="8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decel="8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" grpId="0"/>
      <p:bldP spid="620" grpId="0" animBg="1"/>
      <p:bldP spid="636" grpId="0" animBg="1"/>
      <p:bldP spid="3" grpId="0" animBg="1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80D0DF7-3093-9644-97B6-28E851A9DF0A}"/>
              </a:ext>
            </a:extLst>
          </p:cNvPr>
          <p:cNvGrpSpPr/>
          <p:nvPr/>
        </p:nvGrpSpPr>
        <p:grpSpPr>
          <a:xfrm>
            <a:off x="2850548" y="4883875"/>
            <a:ext cx="6490904" cy="1087748"/>
            <a:chOff x="1757746" y="3146011"/>
            <a:chExt cx="8676508" cy="1454012"/>
          </a:xfrm>
        </p:grpSpPr>
        <p:sp>
          <p:nvSpPr>
            <p:cNvPr id="621" name="Google Shape;621;p41"/>
            <p:cNvSpPr/>
            <p:nvPr/>
          </p:nvSpPr>
          <p:spPr>
            <a:xfrm>
              <a:off x="1918256" y="3146012"/>
              <a:ext cx="978705" cy="97768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2" name="Google Shape;622;p41"/>
            <p:cNvSpPr/>
            <p:nvPr/>
          </p:nvSpPr>
          <p:spPr>
            <a:xfrm>
              <a:off x="2298749" y="3427822"/>
              <a:ext cx="219752" cy="418137"/>
            </a:xfrm>
            <a:custGeom>
              <a:avLst/>
              <a:gdLst/>
              <a:ahLst/>
              <a:cxnLst/>
              <a:rect l="l" t="t" r="r" b="b"/>
              <a:pathLst>
                <a:path w="21600" h="21595" extrusionOk="0">
                  <a:moveTo>
                    <a:pt x="14325" y="0"/>
                  </a:moveTo>
                  <a:cubicBezTo>
                    <a:pt x="11947" y="-5"/>
                    <a:pt x="9683" y="535"/>
                    <a:pt x="8120" y="1477"/>
                  </a:cubicBezTo>
                  <a:cubicBezTo>
                    <a:pt x="6945" y="2186"/>
                    <a:pt x="6249" y="3081"/>
                    <a:pt x="6144" y="4019"/>
                  </a:cubicBezTo>
                  <a:lnTo>
                    <a:pt x="6123" y="7733"/>
                  </a:lnTo>
                  <a:lnTo>
                    <a:pt x="0" y="7733"/>
                  </a:lnTo>
                  <a:lnTo>
                    <a:pt x="0" y="11796"/>
                  </a:lnTo>
                  <a:lnTo>
                    <a:pt x="6103" y="11796"/>
                  </a:lnTo>
                  <a:lnTo>
                    <a:pt x="6052" y="21595"/>
                  </a:lnTo>
                  <a:lnTo>
                    <a:pt x="14509" y="21595"/>
                  </a:lnTo>
                  <a:lnTo>
                    <a:pt x="14509" y="11796"/>
                  </a:lnTo>
                  <a:lnTo>
                    <a:pt x="20469" y="11796"/>
                  </a:lnTo>
                  <a:lnTo>
                    <a:pt x="21447" y="7733"/>
                  </a:lnTo>
                  <a:lnTo>
                    <a:pt x="14509" y="7733"/>
                  </a:lnTo>
                  <a:lnTo>
                    <a:pt x="14509" y="4988"/>
                  </a:lnTo>
                  <a:cubicBezTo>
                    <a:pt x="14453" y="4560"/>
                    <a:pt x="14822" y="4150"/>
                    <a:pt x="15487" y="3901"/>
                  </a:cubicBezTo>
                  <a:cubicBezTo>
                    <a:pt x="15925" y="3738"/>
                    <a:pt x="16459" y="3660"/>
                    <a:pt x="16995" y="3682"/>
                  </a:cubicBezTo>
                  <a:lnTo>
                    <a:pt x="21600" y="3677"/>
                  </a:lnTo>
                  <a:lnTo>
                    <a:pt x="21590" y="0"/>
                  </a:lnTo>
                  <a:lnTo>
                    <a:pt x="143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3" name="Google Shape;623;p41"/>
            <p:cNvSpPr/>
            <p:nvPr/>
          </p:nvSpPr>
          <p:spPr>
            <a:xfrm>
              <a:off x="3640796" y="3146012"/>
              <a:ext cx="978705" cy="97768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4" name="Google Shape;624;p41"/>
            <p:cNvSpPr/>
            <p:nvPr/>
          </p:nvSpPr>
          <p:spPr>
            <a:xfrm>
              <a:off x="3935831" y="3457323"/>
              <a:ext cx="425260" cy="348959"/>
            </a:xfrm>
            <a:custGeom>
              <a:avLst/>
              <a:gdLst/>
              <a:ahLst/>
              <a:cxnLst/>
              <a:rect l="l" t="t" r="r" b="b"/>
              <a:pathLst>
                <a:path w="21600" h="20609" extrusionOk="0">
                  <a:moveTo>
                    <a:pt x="20989" y="488"/>
                  </a:moveTo>
                  <a:cubicBezTo>
                    <a:pt x="20829" y="951"/>
                    <a:pt x="20629" y="1394"/>
                    <a:pt x="20393" y="1811"/>
                  </a:cubicBezTo>
                  <a:cubicBezTo>
                    <a:pt x="20078" y="2370"/>
                    <a:pt x="19700" y="2878"/>
                    <a:pt x="19269" y="3322"/>
                  </a:cubicBezTo>
                  <a:cubicBezTo>
                    <a:pt x="19683" y="3307"/>
                    <a:pt x="20095" y="3243"/>
                    <a:pt x="20498" y="3130"/>
                  </a:cubicBezTo>
                  <a:cubicBezTo>
                    <a:pt x="20877" y="3024"/>
                    <a:pt x="21246" y="2876"/>
                    <a:pt x="21600" y="2687"/>
                  </a:cubicBezTo>
                  <a:cubicBezTo>
                    <a:pt x="21316" y="3218"/>
                    <a:pt x="20987" y="3713"/>
                    <a:pt x="20617" y="4166"/>
                  </a:cubicBezTo>
                  <a:cubicBezTo>
                    <a:pt x="20223" y="4649"/>
                    <a:pt x="19784" y="5081"/>
                    <a:pt x="19309" y="5454"/>
                  </a:cubicBezTo>
                  <a:cubicBezTo>
                    <a:pt x="19444" y="7795"/>
                    <a:pt x="19109" y="10097"/>
                    <a:pt x="18370" y="12200"/>
                  </a:cubicBezTo>
                  <a:cubicBezTo>
                    <a:pt x="17648" y="14253"/>
                    <a:pt x="16533" y="16141"/>
                    <a:pt x="14986" y="17569"/>
                  </a:cubicBezTo>
                  <a:cubicBezTo>
                    <a:pt x="13903" y="18568"/>
                    <a:pt x="12649" y="19278"/>
                    <a:pt x="11333" y="19776"/>
                  </a:cubicBezTo>
                  <a:cubicBezTo>
                    <a:pt x="7577" y="21197"/>
                    <a:pt x="3487" y="20789"/>
                    <a:pt x="0" y="18635"/>
                  </a:cubicBezTo>
                  <a:cubicBezTo>
                    <a:pt x="1193" y="18716"/>
                    <a:pt x="2389" y="18532"/>
                    <a:pt x="3523" y="18094"/>
                  </a:cubicBezTo>
                  <a:cubicBezTo>
                    <a:pt x="4495" y="17719"/>
                    <a:pt x="5407" y="17162"/>
                    <a:pt x="6225" y="16446"/>
                  </a:cubicBezTo>
                  <a:cubicBezTo>
                    <a:pt x="5098" y="16406"/>
                    <a:pt x="4024" y="15887"/>
                    <a:pt x="3208" y="14986"/>
                  </a:cubicBezTo>
                  <a:cubicBezTo>
                    <a:pt x="2632" y="14351"/>
                    <a:pt x="2210" y="13551"/>
                    <a:pt x="1985" y="12667"/>
                  </a:cubicBezTo>
                  <a:cubicBezTo>
                    <a:pt x="2291" y="12709"/>
                    <a:pt x="2600" y="12724"/>
                    <a:pt x="2908" y="12712"/>
                  </a:cubicBezTo>
                  <a:cubicBezTo>
                    <a:pt x="3196" y="12701"/>
                    <a:pt x="3482" y="12666"/>
                    <a:pt x="3766" y="12608"/>
                  </a:cubicBezTo>
                  <a:cubicBezTo>
                    <a:pt x="2710" y="12261"/>
                    <a:pt x="1802" y="11471"/>
                    <a:pt x="1219" y="10392"/>
                  </a:cubicBezTo>
                  <a:cubicBezTo>
                    <a:pt x="728" y="9483"/>
                    <a:pt x="496" y="8418"/>
                    <a:pt x="556" y="7347"/>
                  </a:cubicBezTo>
                  <a:cubicBezTo>
                    <a:pt x="865" y="7528"/>
                    <a:pt x="1185" y="7682"/>
                    <a:pt x="1514" y="7808"/>
                  </a:cubicBezTo>
                  <a:cubicBezTo>
                    <a:pt x="1827" y="7928"/>
                    <a:pt x="2147" y="8023"/>
                    <a:pt x="2471" y="8092"/>
                  </a:cubicBezTo>
                  <a:cubicBezTo>
                    <a:pt x="1633" y="7267"/>
                    <a:pt x="1044" y="6153"/>
                    <a:pt x="791" y="4912"/>
                  </a:cubicBezTo>
                  <a:cubicBezTo>
                    <a:pt x="541" y="3690"/>
                    <a:pt x="630" y="2408"/>
                    <a:pt x="1044" y="1248"/>
                  </a:cubicBezTo>
                  <a:cubicBezTo>
                    <a:pt x="2154" y="2776"/>
                    <a:pt x="3509" y="4041"/>
                    <a:pt x="5034" y="4972"/>
                  </a:cubicBezTo>
                  <a:cubicBezTo>
                    <a:pt x="6714" y="5998"/>
                    <a:pt x="8564" y="6597"/>
                    <a:pt x="10460" y="6728"/>
                  </a:cubicBezTo>
                  <a:cubicBezTo>
                    <a:pt x="9854" y="4014"/>
                    <a:pt x="11145" y="1215"/>
                    <a:pt x="13427" y="291"/>
                  </a:cubicBezTo>
                  <a:cubicBezTo>
                    <a:pt x="15140" y="-403"/>
                    <a:pt x="17045" y="169"/>
                    <a:pt x="18253" y="1739"/>
                  </a:cubicBezTo>
                  <a:cubicBezTo>
                    <a:pt x="18767" y="1670"/>
                    <a:pt x="19270" y="1521"/>
                    <a:pt x="19749" y="1295"/>
                  </a:cubicBezTo>
                  <a:cubicBezTo>
                    <a:pt x="20190" y="1087"/>
                    <a:pt x="20606" y="816"/>
                    <a:pt x="20989" y="4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5" name="Google Shape;625;p41"/>
            <p:cNvSpPr/>
            <p:nvPr/>
          </p:nvSpPr>
          <p:spPr>
            <a:xfrm>
              <a:off x="5526053" y="3146011"/>
              <a:ext cx="978705" cy="9787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6" name="Google Shape;626;p41"/>
            <p:cNvSpPr/>
            <p:nvPr/>
          </p:nvSpPr>
          <p:spPr>
            <a:xfrm>
              <a:off x="5853640" y="3424761"/>
              <a:ext cx="327595" cy="423233"/>
            </a:xfrm>
            <a:custGeom>
              <a:avLst/>
              <a:gdLst/>
              <a:ahLst/>
              <a:cxnLst/>
              <a:rect l="l" t="t" r="r" b="b"/>
              <a:pathLst>
                <a:path w="21324" h="21353" extrusionOk="0">
                  <a:moveTo>
                    <a:pt x="4510" y="10565"/>
                  </a:moveTo>
                  <a:cubicBezTo>
                    <a:pt x="4662" y="10945"/>
                    <a:pt x="4641" y="11354"/>
                    <a:pt x="4451" y="11723"/>
                  </a:cubicBezTo>
                  <a:cubicBezTo>
                    <a:pt x="4281" y="12052"/>
                    <a:pt x="3984" y="12333"/>
                    <a:pt x="3601" y="12527"/>
                  </a:cubicBezTo>
                  <a:cubicBezTo>
                    <a:pt x="2231" y="11900"/>
                    <a:pt x="1163" y="10945"/>
                    <a:pt x="557" y="9805"/>
                  </a:cubicBezTo>
                  <a:cubicBezTo>
                    <a:pt x="-228" y="8328"/>
                    <a:pt x="-182" y="6664"/>
                    <a:pt x="684" y="5215"/>
                  </a:cubicBezTo>
                  <a:cubicBezTo>
                    <a:pt x="1772" y="3174"/>
                    <a:pt x="3796" y="1620"/>
                    <a:pt x="6244" y="765"/>
                  </a:cubicBezTo>
                  <a:cubicBezTo>
                    <a:pt x="8815" y="-135"/>
                    <a:pt x="11801" y="-247"/>
                    <a:pt x="14660" y="459"/>
                  </a:cubicBezTo>
                  <a:cubicBezTo>
                    <a:pt x="16723" y="968"/>
                    <a:pt x="18547" y="1885"/>
                    <a:pt x="19736" y="3208"/>
                  </a:cubicBezTo>
                  <a:cubicBezTo>
                    <a:pt x="20896" y="4498"/>
                    <a:pt x="21372" y="6095"/>
                    <a:pt x="21320" y="7727"/>
                  </a:cubicBezTo>
                  <a:cubicBezTo>
                    <a:pt x="21260" y="9646"/>
                    <a:pt x="20488" y="11413"/>
                    <a:pt x="19083" y="12808"/>
                  </a:cubicBezTo>
                  <a:cubicBezTo>
                    <a:pt x="17787" y="14096"/>
                    <a:pt x="15913" y="15106"/>
                    <a:pt x="13615" y="15242"/>
                  </a:cubicBezTo>
                  <a:cubicBezTo>
                    <a:pt x="11971" y="15340"/>
                    <a:pt x="10347" y="14902"/>
                    <a:pt x="9134" y="14036"/>
                  </a:cubicBezTo>
                  <a:cubicBezTo>
                    <a:pt x="8820" y="14902"/>
                    <a:pt x="8502" y="15766"/>
                    <a:pt x="8180" y="16626"/>
                  </a:cubicBezTo>
                  <a:cubicBezTo>
                    <a:pt x="7869" y="17459"/>
                    <a:pt x="7551" y="18296"/>
                    <a:pt x="7062" y="19081"/>
                  </a:cubicBezTo>
                  <a:cubicBezTo>
                    <a:pt x="6532" y="19930"/>
                    <a:pt x="5812" y="20699"/>
                    <a:pt x="4934" y="21353"/>
                  </a:cubicBezTo>
                  <a:cubicBezTo>
                    <a:pt x="4686" y="20432"/>
                    <a:pt x="4591" y="19491"/>
                    <a:pt x="4652" y="18551"/>
                  </a:cubicBezTo>
                  <a:cubicBezTo>
                    <a:pt x="4712" y="17630"/>
                    <a:pt x="4922" y="16720"/>
                    <a:pt x="5139" y="15813"/>
                  </a:cubicBezTo>
                  <a:cubicBezTo>
                    <a:pt x="5588" y="13936"/>
                    <a:pt x="6071" y="12064"/>
                    <a:pt x="6587" y="10197"/>
                  </a:cubicBezTo>
                  <a:cubicBezTo>
                    <a:pt x="6685" y="9744"/>
                    <a:pt x="6725" y="9284"/>
                    <a:pt x="6708" y="8825"/>
                  </a:cubicBezTo>
                  <a:cubicBezTo>
                    <a:pt x="6682" y="8142"/>
                    <a:pt x="6527" y="7452"/>
                    <a:pt x="6703" y="6775"/>
                  </a:cubicBezTo>
                  <a:cubicBezTo>
                    <a:pt x="6824" y="6310"/>
                    <a:pt x="7097" y="5878"/>
                    <a:pt x="7505" y="5531"/>
                  </a:cubicBezTo>
                  <a:cubicBezTo>
                    <a:pt x="7874" y="5217"/>
                    <a:pt x="8340" y="4983"/>
                    <a:pt x="8865" y="4851"/>
                  </a:cubicBezTo>
                  <a:cubicBezTo>
                    <a:pt x="9509" y="4650"/>
                    <a:pt x="10242" y="4724"/>
                    <a:pt x="10799" y="5046"/>
                  </a:cubicBezTo>
                  <a:cubicBezTo>
                    <a:pt x="11427" y="5407"/>
                    <a:pt x="11719" y="6006"/>
                    <a:pt x="11734" y="6615"/>
                  </a:cubicBezTo>
                  <a:cubicBezTo>
                    <a:pt x="11763" y="7805"/>
                    <a:pt x="10814" y="8822"/>
                    <a:pt x="10352" y="9932"/>
                  </a:cubicBezTo>
                  <a:cubicBezTo>
                    <a:pt x="10216" y="10259"/>
                    <a:pt x="10122" y="10595"/>
                    <a:pt x="10070" y="10937"/>
                  </a:cubicBezTo>
                  <a:cubicBezTo>
                    <a:pt x="9846" y="11805"/>
                    <a:pt x="10503" y="12680"/>
                    <a:pt x="11592" y="12950"/>
                  </a:cubicBezTo>
                  <a:cubicBezTo>
                    <a:pt x="13217" y="13353"/>
                    <a:pt x="14611" y="12566"/>
                    <a:pt x="15567" y="11668"/>
                  </a:cubicBezTo>
                  <a:cubicBezTo>
                    <a:pt x="16622" y="10675"/>
                    <a:pt x="17294" y="9464"/>
                    <a:pt x="17488" y="8061"/>
                  </a:cubicBezTo>
                  <a:cubicBezTo>
                    <a:pt x="17691" y="6583"/>
                    <a:pt x="17316" y="5126"/>
                    <a:pt x="16240" y="4035"/>
                  </a:cubicBezTo>
                  <a:cubicBezTo>
                    <a:pt x="15078" y="2856"/>
                    <a:pt x="13221" y="2203"/>
                    <a:pt x="11186" y="2210"/>
                  </a:cubicBezTo>
                  <a:cubicBezTo>
                    <a:pt x="8344" y="2221"/>
                    <a:pt x="5987" y="3374"/>
                    <a:pt x="4449" y="4948"/>
                  </a:cubicBezTo>
                  <a:cubicBezTo>
                    <a:pt x="3551" y="5867"/>
                    <a:pt x="2907" y="6959"/>
                    <a:pt x="2987" y="8118"/>
                  </a:cubicBezTo>
                  <a:cubicBezTo>
                    <a:pt x="3050" y="9024"/>
                    <a:pt x="3564" y="9908"/>
                    <a:pt x="4510" y="105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7" name="Google Shape;627;p41"/>
            <p:cNvSpPr/>
            <p:nvPr/>
          </p:nvSpPr>
          <p:spPr>
            <a:xfrm>
              <a:off x="7411308" y="3146012"/>
              <a:ext cx="977688" cy="9776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8" name="Google Shape;628;p41"/>
            <p:cNvSpPr/>
            <p:nvPr/>
          </p:nvSpPr>
          <p:spPr>
            <a:xfrm>
              <a:off x="7679894" y="3478690"/>
              <a:ext cx="433397" cy="3194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0656" y="0"/>
                  </a:moveTo>
                  <a:cubicBezTo>
                    <a:pt x="7835" y="0"/>
                    <a:pt x="5327" y="1"/>
                    <a:pt x="2507" y="428"/>
                  </a:cubicBezTo>
                  <a:cubicBezTo>
                    <a:pt x="1973" y="522"/>
                    <a:pt x="1432" y="912"/>
                    <a:pt x="1021" y="1493"/>
                  </a:cubicBezTo>
                  <a:cubicBezTo>
                    <a:pt x="637" y="2037"/>
                    <a:pt x="379" y="2733"/>
                    <a:pt x="315" y="3413"/>
                  </a:cubicBezTo>
                  <a:cubicBezTo>
                    <a:pt x="1" y="5970"/>
                    <a:pt x="0" y="8096"/>
                    <a:pt x="0" y="10653"/>
                  </a:cubicBezTo>
                  <a:cubicBezTo>
                    <a:pt x="0" y="10683"/>
                    <a:pt x="0" y="10717"/>
                    <a:pt x="0" y="10751"/>
                  </a:cubicBezTo>
                  <a:cubicBezTo>
                    <a:pt x="0" y="10785"/>
                    <a:pt x="0" y="10818"/>
                    <a:pt x="0" y="10849"/>
                  </a:cubicBezTo>
                  <a:cubicBezTo>
                    <a:pt x="0" y="10883"/>
                    <a:pt x="0" y="10917"/>
                    <a:pt x="0" y="10947"/>
                  </a:cubicBezTo>
                  <a:cubicBezTo>
                    <a:pt x="0" y="13504"/>
                    <a:pt x="1" y="15630"/>
                    <a:pt x="315" y="18187"/>
                  </a:cubicBezTo>
                  <a:cubicBezTo>
                    <a:pt x="379" y="18867"/>
                    <a:pt x="637" y="19563"/>
                    <a:pt x="1021" y="20107"/>
                  </a:cubicBezTo>
                  <a:cubicBezTo>
                    <a:pt x="1432" y="20688"/>
                    <a:pt x="1973" y="21078"/>
                    <a:pt x="2507" y="21172"/>
                  </a:cubicBezTo>
                  <a:cubicBezTo>
                    <a:pt x="5327" y="21599"/>
                    <a:pt x="7835" y="21600"/>
                    <a:pt x="10656" y="21600"/>
                  </a:cubicBezTo>
                  <a:cubicBezTo>
                    <a:pt x="10695" y="21600"/>
                    <a:pt x="10738" y="21600"/>
                    <a:pt x="10779" y="21600"/>
                  </a:cubicBezTo>
                  <a:cubicBezTo>
                    <a:pt x="10793" y="21600"/>
                    <a:pt x="10807" y="21600"/>
                    <a:pt x="10821" y="21600"/>
                  </a:cubicBezTo>
                  <a:cubicBezTo>
                    <a:pt x="10862" y="21600"/>
                    <a:pt x="10905" y="21600"/>
                    <a:pt x="10944" y="21600"/>
                  </a:cubicBezTo>
                  <a:cubicBezTo>
                    <a:pt x="13765" y="21600"/>
                    <a:pt x="16273" y="21599"/>
                    <a:pt x="19093" y="21172"/>
                  </a:cubicBezTo>
                  <a:cubicBezTo>
                    <a:pt x="19627" y="21078"/>
                    <a:pt x="20168" y="20688"/>
                    <a:pt x="20579" y="20107"/>
                  </a:cubicBezTo>
                  <a:cubicBezTo>
                    <a:pt x="20963" y="19563"/>
                    <a:pt x="21221" y="18867"/>
                    <a:pt x="21285" y="18187"/>
                  </a:cubicBezTo>
                  <a:cubicBezTo>
                    <a:pt x="21599" y="15630"/>
                    <a:pt x="21600" y="13504"/>
                    <a:pt x="21600" y="10947"/>
                  </a:cubicBezTo>
                  <a:cubicBezTo>
                    <a:pt x="21600" y="10917"/>
                    <a:pt x="21600" y="10883"/>
                    <a:pt x="21600" y="10849"/>
                  </a:cubicBezTo>
                  <a:cubicBezTo>
                    <a:pt x="21600" y="10815"/>
                    <a:pt x="21600" y="10782"/>
                    <a:pt x="21600" y="10751"/>
                  </a:cubicBezTo>
                  <a:cubicBezTo>
                    <a:pt x="21600" y="10717"/>
                    <a:pt x="21600" y="10683"/>
                    <a:pt x="21600" y="10653"/>
                  </a:cubicBezTo>
                  <a:cubicBezTo>
                    <a:pt x="21600" y="8096"/>
                    <a:pt x="21599" y="5970"/>
                    <a:pt x="21285" y="3413"/>
                  </a:cubicBezTo>
                  <a:cubicBezTo>
                    <a:pt x="21221" y="2733"/>
                    <a:pt x="20963" y="2037"/>
                    <a:pt x="20579" y="1493"/>
                  </a:cubicBezTo>
                  <a:cubicBezTo>
                    <a:pt x="20168" y="912"/>
                    <a:pt x="19627" y="522"/>
                    <a:pt x="19093" y="428"/>
                  </a:cubicBezTo>
                  <a:cubicBezTo>
                    <a:pt x="16273" y="1"/>
                    <a:pt x="13765" y="0"/>
                    <a:pt x="10944" y="0"/>
                  </a:cubicBezTo>
                  <a:cubicBezTo>
                    <a:pt x="10905" y="0"/>
                    <a:pt x="10862" y="0"/>
                    <a:pt x="10821" y="0"/>
                  </a:cubicBezTo>
                  <a:cubicBezTo>
                    <a:pt x="10807" y="0"/>
                    <a:pt x="10793" y="0"/>
                    <a:pt x="10779" y="0"/>
                  </a:cubicBezTo>
                  <a:cubicBezTo>
                    <a:pt x="10738" y="0"/>
                    <a:pt x="10695" y="0"/>
                    <a:pt x="10656" y="0"/>
                  </a:cubicBezTo>
                  <a:close/>
                  <a:moveTo>
                    <a:pt x="8201" y="6153"/>
                  </a:moveTo>
                  <a:lnTo>
                    <a:pt x="14441" y="10394"/>
                  </a:lnTo>
                  <a:lnTo>
                    <a:pt x="8201" y="14634"/>
                  </a:lnTo>
                  <a:lnTo>
                    <a:pt x="8201" y="61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9" name="Google Shape;629;p41"/>
            <p:cNvSpPr/>
            <p:nvPr/>
          </p:nvSpPr>
          <p:spPr>
            <a:xfrm>
              <a:off x="9295548" y="3146011"/>
              <a:ext cx="977688" cy="9787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30" name="Google Shape;630;p41"/>
            <p:cNvSpPr/>
            <p:nvPr/>
          </p:nvSpPr>
          <p:spPr>
            <a:xfrm>
              <a:off x="9591613" y="3442065"/>
              <a:ext cx="385577" cy="386588"/>
            </a:xfrm>
            <a:custGeom>
              <a:avLst/>
              <a:gdLst/>
              <a:ahLst/>
              <a:cxnLst/>
              <a:rect l="l" t="t" r="r" b="b"/>
              <a:pathLst>
                <a:path w="21597" h="21596" extrusionOk="0">
                  <a:moveTo>
                    <a:pt x="4954" y="0"/>
                  </a:moveTo>
                  <a:cubicBezTo>
                    <a:pt x="4241" y="0"/>
                    <a:pt x="3701" y="-2"/>
                    <a:pt x="3247" y="29"/>
                  </a:cubicBezTo>
                  <a:cubicBezTo>
                    <a:pt x="2793" y="59"/>
                    <a:pt x="2424" y="122"/>
                    <a:pt x="2043" y="243"/>
                  </a:cubicBezTo>
                  <a:cubicBezTo>
                    <a:pt x="1624" y="395"/>
                    <a:pt x="1250" y="636"/>
                    <a:pt x="943" y="943"/>
                  </a:cubicBezTo>
                  <a:cubicBezTo>
                    <a:pt x="636" y="1251"/>
                    <a:pt x="395" y="1624"/>
                    <a:pt x="243" y="2044"/>
                  </a:cubicBezTo>
                  <a:cubicBezTo>
                    <a:pt x="121" y="2427"/>
                    <a:pt x="59" y="2800"/>
                    <a:pt x="28" y="3254"/>
                  </a:cubicBezTo>
                  <a:cubicBezTo>
                    <a:pt x="-2" y="3707"/>
                    <a:pt x="-1" y="4240"/>
                    <a:pt x="0" y="4950"/>
                  </a:cubicBezTo>
                  <a:lnTo>
                    <a:pt x="0" y="16623"/>
                  </a:lnTo>
                  <a:cubicBezTo>
                    <a:pt x="0" y="17344"/>
                    <a:pt x="-2" y="17886"/>
                    <a:pt x="28" y="18342"/>
                  </a:cubicBezTo>
                  <a:cubicBezTo>
                    <a:pt x="59" y="18799"/>
                    <a:pt x="121" y="19170"/>
                    <a:pt x="243" y="19553"/>
                  </a:cubicBezTo>
                  <a:cubicBezTo>
                    <a:pt x="395" y="19972"/>
                    <a:pt x="636" y="20345"/>
                    <a:pt x="943" y="20653"/>
                  </a:cubicBezTo>
                  <a:cubicBezTo>
                    <a:pt x="1250" y="20960"/>
                    <a:pt x="1624" y="21201"/>
                    <a:pt x="2043" y="21353"/>
                  </a:cubicBezTo>
                  <a:cubicBezTo>
                    <a:pt x="2426" y="21475"/>
                    <a:pt x="2798" y="21537"/>
                    <a:pt x="3253" y="21568"/>
                  </a:cubicBezTo>
                  <a:cubicBezTo>
                    <a:pt x="3707" y="21598"/>
                    <a:pt x="4245" y="21597"/>
                    <a:pt x="4954" y="21596"/>
                  </a:cubicBezTo>
                  <a:lnTo>
                    <a:pt x="16624" y="21596"/>
                  </a:lnTo>
                  <a:cubicBezTo>
                    <a:pt x="17345" y="21596"/>
                    <a:pt x="17883" y="21598"/>
                    <a:pt x="18338" y="21568"/>
                  </a:cubicBezTo>
                  <a:cubicBezTo>
                    <a:pt x="18792" y="21537"/>
                    <a:pt x="19165" y="21475"/>
                    <a:pt x="19547" y="21353"/>
                  </a:cubicBezTo>
                  <a:cubicBezTo>
                    <a:pt x="19966" y="21201"/>
                    <a:pt x="20344" y="20960"/>
                    <a:pt x="20653" y="20653"/>
                  </a:cubicBezTo>
                  <a:cubicBezTo>
                    <a:pt x="20962" y="20345"/>
                    <a:pt x="21201" y="19972"/>
                    <a:pt x="21353" y="19553"/>
                  </a:cubicBezTo>
                  <a:cubicBezTo>
                    <a:pt x="21475" y="19170"/>
                    <a:pt x="21537" y="18796"/>
                    <a:pt x="21568" y="18342"/>
                  </a:cubicBezTo>
                  <a:cubicBezTo>
                    <a:pt x="21598" y="17889"/>
                    <a:pt x="21597" y="17356"/>
                    <a:pt x="21596" y="16646"/>
                  </a:cubicBezTo>
                  <a:lnTo>
                    <a:pt x="21596" y="4973"/>
                  </a:lnTo>
                  <a:cubicBezTo>
                    <a:pt x="21597" y="4252"/>
                    <a:pt x="21598" y="3710"/>
                    <a:pt x="21568" y="3254"/>
                  </a:cubicBezTo>
                  <a:cubicBezTo>
                    <a:pt x="21537" y="2797"/>
                    <a:pt x="21475" y="2426"/>
                    <a:pt x="21353" y="2044"/>
                  </a:cubicBezTo>
                  <a:cubicBezTo>
                    <a:pt x="21201" y="1624"/>
                    <a:pt x="20962" y="1251"/>
                    <a:pt x="20653" y="943"/>
                  </a:cubicBezTo>
                  <a:cubicBezTo>
                    <a:pt x="20344" y="636"/>
                    <a:pt x="19966" y="395"/>
                    <a:pt x="19547" y="243"/>
                  </a:cubicBezTo>
                  <a:cubicBezTo>
                    <a:pt x="19165" y="121"/>
                    <a:pt x="18791" y="59"/>
                    <a:pt x="18338" y="29"/>
                  </a:cubicBezTo>
                  <a:cubicBezTo>
                    <a:pt x="17884" y="-2"/>
                    <a:pt x="17351" y="0"/>
                    <a:pt x="16642" y="0"/>
                  </a:cubicBezTo>
                  <a:lnTo>
                    <a:pt x="4954" y="0"/>
                  </a:lnTo>
                  <a:close/>
                  <a:moveTo>
                    <a:pt x="16092" y="2704"/>
                  </a:moveTo>
                  <a:lnTo>
                    <a:pt x="18598" y="2704"/>
                  </a:lnTo>
                  <a:cubicBezTo>
                    <a:pt x="18765" y="2704"/>
                    <a:pt x="18850" y="2704"/>
                    <a:pt x="18940" y="2733"/>
                  </a:cubicBezTo>
                  <a:cubicBezTo>
                    <a:pt x="19038" y="2768"/>
                    <a:pt x="19112" y="2843"/>
                    <a:pt x="19148" y="2941"/>
                  </a:cubicBezTo>
                  <a:cubicBezTo>
                    <a:pt x="19176" y="3031"/>
                    <a:pt x="19177" y="3119"/>
                    <a:pt x="19177" y="3288"/>
                  </a:cubicBezTo>
                  <a:lnTo>
                    <a:pt x="19177" y="5790"/>
                  </a:lnTo>
                  <a:cubicBezTo>
                    <a:pt x="19177" y="5956"/>
                    <a:pt x="19176" y="6041"/>
                    <a:pt x="19148" y="6131"/>
                  </a:cubicBezTo>
                  <a:cubicBezTo>
                    <a:pt x="19112" y="6230"/>
                    <a:pt x="19038" y="6304"/>
                    <a:pt x="18940" y="6340"/>
                  </a:cubicBezTo>
                  <a:cubicBezTo>
                    <a:pt x="18850" y="6368"/>
                    <a:pt x="18762" y="6369"/>
                    <a:pt x="18592" y="6369"/>
                  </a:cubicBezTo>
                  <a:lnTo>
                    <a:pt x="16092" y="6369"/>
                  </a:lnTo>
                  <a:cubicBezTo>
                    <a:pt x="15925" y="6369"/>
                    <a:pt x="15840" y="6368"/>
                    <a:pt x="15750" y="6340"/>
                  </a:cubicBezTo>
                  <a:cubicBezTo>
                    <a:pt x="15652" y="6304"/>
                    <a:pt x="15572" y="6230"/>
                    <a:pt x="15536" y="6131"/>
                  </a:cubicBezTo>
                  <a:cubicBezTo>
                    <a:pt x="15507" y="6041"/>
                    <a:pt x="15513" y="5953"/>
                    <a:pt x="15513" y="5784"/>
                  </a:cubicBezTo>
                  <a:lnTo>
                    <a:pt x="15513" y="3283"/>
                  </a:lnTo>
                  <a:cubicBezTo>
                    <a:pt x="15513" y="3116"/>
                    <a:pt x="15507" y="3031"/>
                    <a:pt x="15536" y="2941"/>
                  </a:cubicBezTo>
                  <a:cubicBezTo>
                    <a:pt x="15572" y="2843"/>
                    <a:pt x="15652" y="2768"/>
                    <a:pt x="15750" y="2733"/>
                  </a:cubicBezTo>
                  <a:cubicBezTo>
                    <a:pt x="15840" y="2704"/>
                    <a:pt x="15922" y="2704"/>
                    <a:pt x="16092" y="2704"/>
                  </a:cubicBezTo>
                  <a:close/>
                  <a:moveTo>
                    <a:pt x="10795" y="6537"/>
                  </a:moveTo>
                  <a:cubicBezTo>
                    <a:pt x="11895" y="6537"/>
                    <a:pt x="13000" y="6953"/>
                    <a:pt x="13840" y="7793"/>
                  </a:cubicBezTo>
                  <a:cubicBezTo>
                    <a:pt x="15519" y="9473"/>
                    <a:pt x="15519" y="12199"/>
                    <a:pt x="13840" y="13878"/>
                  </a:cubicBezTo>
                  <a:cubicBezTo>
                    <a:pt x="12161" y="15558"/>
                    <a:pt x="9435" y="15558"/>
                    <a:pt x="7756" y="13878"/>
                  </a:cubicBezTo>
                  <a:cubicBezTo>
                    <a:pt x="6077" y="12199"/>
                    <a:pt x="6077" y="9473"/>
                    <a:pt x="7756" y="7793"/>
                  </a:cubicBezTo>
                  <a:cubicBezTo>
                    <a:pt x="8596" y="6953"/>
                    <a:pt x="9695" y="6537"/>
                    <a:pt x="10795" y="6537"/>
                  </a:cubicBezTo>
                  <a:close/>
                  <a:moveTo>
                    <a:pt x="2402" y="9565"/>
                  </a:moveTo>
                  <a:lnTo>
                    <a:pt x="4190" y="9565"/>
                  </a:lnTo>
                  <a:cubicBezTo>
                    <a:pt x="3784" y="11684"/>
                    <a:pt x="4396" y="13957"/>
                    <a:pt x="6037" y="15598"/>
                  </a:cubicBezTo>
                  <a:cubicBezTo>
                    <a:pt x="8666" y="18228"/>
                    <a:pt x="12930" y="18228"/>
                    <a:pt x="15559" y="15598"/>
                  </a:cubicBezTo>
                  <a:cubicBezTo>
                    <a:pt x="17200" y="13957"/>
                    <a:pt x="17812" y="11684"/>
                    <a:pt x="17406" y="9565"/>
                  </a:cubicBezTo>
                  <a:lnTo>
                    <a:pt x="19194" y="9565"/>
                  </a:lnTo>
                  <a:lnTo>
                    <a:pt x="19194" y="17567"/>
                  </a:lnTo>
                  <a:cubicBezTo>
                    <a:pt x="19194" y="17800"/>
                    <a:pt x="19193" y="17974"/>
                    <a:pt x="19183" y="18122"/>
                  </a:cubicBezTo>
                  <a:cubicBezTo>
                    <a:pt x="19172" y="18271"/>
                    <a:pt x="19153" y="18396"/>
                    <a:pt x="19113" y="18522"/>
                  </a:cubicBezTo>
                  <a:cubicBezTo>
                    <a:pt x="19063" y="18660"/>
                    <a:pt x="18985" y="18779"/>
                    <a:pt x="18882" y="18881"/>
                  </a:cubicBezTo>
                  <a:cubicBezTo>
                    <a:pt x="18779" y="18983"/>
                    <a:pt x="18654" y="19064"/>
                    <a:pt x="18517" y="19113"/>
                  </a:cubicBezTo>
                  <a:cubicBezTo>
                    <a:pt x="18391" y="19153"/>
                    <a:pt x="18267" y="19172"/>
                    <a:pt x="18118" y="19182"/>
                  </a:cubicBezTo>
                  <a:cubicBezTo>
                    <a:pt x="17968" y="19192"/>
                    <a:pt x="17793" y="19194"/>
                    <a:pt x="17556" y="19194"/>
                  </a:cubicBezTo>
                  <a:lnTo>
                    <a:pt x="4034" y="19194"/>
                  </a:lnTo>
                  <a:cubicBezTo>
                    <a:pt x="3800" y="19194"/>
                    <a:pt x="3627" y="19192"/>
                    <a:pt x="3478" y="19182"/>
                  </a:cubicBezTo>
                  <a:cubicBezTo>
                    <a:pt x="3330" y="19172"/>
                    <a:pt x="3205" y="19153"/>
                    <a:pt x="3079" y="19113"/>
                  </a:cubicBezTo>
                  <a:cubicBezTo>
                    <a:pt x="2942" y="19064"/>
                    <a:pt x="2817" y="18983"/>
                    <a:pt x="2714" y="18881"/>
                  </a:cubicBezTo>
                  <a:cubicBezTo>
                    <a:pt x="2611" y="18779"/>
                    <a:pt x="2533" y="18660"/>
                    <a:pt x="2483" y="18522"/>
                  </a:cubicBezTo>
                  <a:cubicBezTo>
                    <a:pt x="2443" y="18396"/>
                    <a:pt x="2424" y="18273"/>
                    <a:pt x="2413" y="18122"/>
                  </a:cubicBezTo>
                  <a:cubicBezTo>
                    <a:pt x="2403" y="17972"/>
                    <a:pt x="2402" y="17792"/>
                    <a:pt x="2402" y="17555"/>
                  </a:cubicBezTo>
                  <a:lnTo>
                    <a:pt x="2402" y="9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31" name="Google Shape;631;p41"/>
            <p:cNvSpPr txBox="1"/>
            <p:nvPr/>
          </p:nvSpPr>
          <p:spPr>
            <a:xfrm>
              <a:off x="1757746" y="4282523"/>
              <a:ext cx="1299724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300"/>
              </a:pPr>
              <a:r>
                <a:rPr lang="en-GB" sz="12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Facebook</a:t>
              </a:r>
              <a:endParaRPr sz="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2" name="Google Shape;632;p41"/>
            <p:cNvSpPr txBox="1"/>
            <p:nvPr/>
          </p:nvSpPr>
          <p:spPr>
            <a:xfrm>
              <a:off x="3480286" y="4282523"/>
              <a:ext cx="1299725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300"/>
              </a:pPr>
              <a:r>
                <a:rPr lang="en-GB" sz="12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Twitter</a:t>
              </a:r>
              <a:endParaRPr sz="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3" name="Google Shape;633;p41"/>
            <p:cNvSpPr txBox="1"/>
            <p:nvPr/>
          </p:nvSpPr>
          <p:spPr>
            <a:xfrm>
              <a:off x="5338990" y="4282523"/>
              <a:ext cx="1299724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300"/>
              </a:pPr>
              <a:r>
                <a:rPr lang="en-GB" sz="12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Pinterest</a:t>
              </a:r>
              <a:endParaRPr sz="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4" name="Google Shape;634;p41"/>
            <p:cNvSpPr txBox="1"/>
            <p:nvPr/>
          </p:nvSpPr>
          <p:spPr>
            <a:xfrm>
              <a:off x="7246731" y="4282523"/>
              <a:ext cx="1299724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300"/>
              </a:pPr>
              <a:r>
                <a:rPr lang="en-GB" sz="12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Youtube</a:t>
              </a:r>
              <a:endParaRPr sz="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5" name="Google Shape;635;p41"/>
            <p:cNvSpPr txBox="1"/>
            <p:nvPr/>
          </p:nvSpPr>
          <p:spPr>
            <a:xfrm>
              <a:off x="9134530" y="4282523"/>
              <a:ext cx="1299724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300"/>
              </a:pPr>
              <a:r>
                <a:rPr lang="en-GB" sz="12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Instagram</a:t>
              </a:r>
              <a:endParaRPr sz="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Google Shape;619;p41">
            <a:extLst>
              <a:ext uri="{FF2B5EF4-FFF2-40B4-BE49-F238E27FC236}">
                <a16:creationId xmlns:a16="http://schemas.microsoft.com/office/drawing/2014/main" id="{560D1C81-6B61-DC4F-8275-6CE773199E2C}"/>
              </a:ext>
            </a:extLst>
          </p:cNvPr>
          <p:cNvSpPr txBox="1"/>
          <p:nvPr/>
        </p:nvSpPr>
        <p:spPr>
          <a:xfrm>
            <a:off x="4619769" y="537882"/>
            <a:ext cx="2952463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 algn="ctr">
              <a:buClr>
                <a:schemeClr val="dk1"/>
              </a:buClr>
              <a:buSzPts val="2600"/>
            </a:pPr>
            <a:r>
              <a:rPr lang="en-GB" sz="4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Barlow"/>
                <a:cs typeface="Arial" panose="020B0604020202020204" pitchFamily="34" charset="0"/>
                <a:sym typeface="Barlow"/>
              </a:rPr>
              <a:t>Contact us</a:t>
            </a:r>
            <a:endParaRPr sz="9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F7248AF7-7779-B342-AB2D-2A0D072F94F5}"/>
              </a:ext>
            </a:extLst>
          </p:cNvPr>
          <p:cNvSpPr/>
          <p:nvPr/>
        </p:nvSpPr>
        <p:spPr>
          <a:xfrm>
            <a:off x="860612" y="1534264"/>
            <a:ext cx="10470777" cy="3050060"/>
          </a:xfrm>
          <a:prstGeom prst="hexagon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64433" b="-6443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A5EA1B5C-A276-0C48-B27B-44741BEFE80F}"/>
              </a:ext>
            </a:extLst>
          </p:cNvPr>
          <p:cNvSpPr/>
          <p:nvPr/>
        </p:nvSpPr>
        <p:spPr>
          <a:xfrm>
            <a:off x="0" y="4584324"/>
            <a:ext cx="1792941" cy="2273676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40220FBB-CF4B-4641-93DE-3100F9E92FDF}"/>
              </a:ext>
            </a:extLst>
          </p:cNvPr>
          <p:cNvSpPr/>
          <p:nvPr/>
        </p:nvSpPr>
        <p:spPr>
          <a:xfrm flipH="1">
            <a:off x="10278473" y="4584324"/>
            <a:ext cx="1917294" cy="2273676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CBE2DDF-3A0B-AC45-B592-7D8B214682CD}"/>
              </a:ext>
            </a:extLst>
          </p:cNvPr>
          <p:cNvSpPr/>
          <p:nvPr/>
        </p:nvSpPr>
        <p:spPr>
          <a:xfrm>
            <a:off x="3067386" y="847911"/>
            <a:ext cx="1003987" cy="17929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DCBFE4ED-481E-C94E-875F-454567FADEFC}"/>
              </a:ext>
            </a:extLst>
          </p:cNvPr>
          <p:cNvSpPr/>
          <p:nvPr/>
        </p:nvSpPr>
        <p:spPr>
          <a:xfrm>
            <a:off x="8079922" y="858369"/>
            <a:ext cx="1003987" cy="17929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98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4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" grpId="0" animBg="1"/>
      <p:bldP spid="5" grpId="0" animBg="1"/>
      <p:bldP spid="25" grpId="0" animBg="1"/>
      <p:bldP spid="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60F104D-A6BF-4840-B6BA-3F10C0B53B3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/>
            <a:srcRect/>
            <a:stretch>
              <a:fillRect l="-146291" t="-157890" r="-5141" b="-4025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80D0DF7-3093-9644-97B6-28E851A9DF0A}"/>
              </a:ext>
            </a:extLst>
          </p:cNvPr>
          <p:cNvGrpSpPr/>
          <p:nvPr/>
        </p:nvGrpSpPr>
        <p:grpSpPr>
          <a:xfrm>
            <a:off x="7418729" y="5144092"/>
            <a:ext cx="3678257" cy="616404"/>
            <a:chOff x="1757746" y="3146011"/>
            <a:chExt cx="8676508" cy="1454012"/>
          </a:xfrm>
        </p:grpSpPr>
        <p:sp>
          <p:nvSpPr>
            <p:cNvPr id="621" name="Google Shape;621;p41"/>
            <p:cNvSpPr/>
            <p:nvPr/>
          </p:nvSpPr>
          <p:spPr>
            <a:xfrm>
              <a:off x="1918256" y="3146012"/>
              <a:ext cx="978705" cy="97768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700" b="1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2" name="Google Shape;622;p41"/>
            <p:cNvSpPr/>
            <p:nvPr/>
          </p:nvSpPr>
          <p:spPr>
            <a:xfrm>
              <a:off x="2298749" y="3427822"/>
              <a:ext cx="219752" cy="418137"/>
            </a:xfrm>
            <a:custGeom>
              <a:avLst/>
              <a:gdLst/>
              <a:ahLst/>
              <a:cxnLst/>
              <a:rect l="l" t="t" r="r" b="b"/>
              <a:pathLst>
                <a:path w="21600" h="21595" extrusionOk="0">
                  <a:moveTo>
                    <a:pt x="14325" y="0"/>
                  </a:moveTo>
                  <a:cubicBezTo>
                    <a:pt x="11947" y="-5"/>
                    <a:pt x="9683" y="535"/>
                    <a:pt x="8120" y="1477"/>
                  </a:cubicBezTo>
                  <a:cubicBezTo>
                    <a:pt x="6945" y="2186"/>
                    <a:pt x="6249" y="3081"/>
                    <a:pt x="6144" y="4019"/>
                  </a:cubicBezTo>
                  <a:lnTo>
                    <a:pt x="6123" y="7733"/>
                  </a:lnTo>
                  <a:lnTo>
                    <a:pt x="0" y="7733"/>
                  </a:lnTo>
                  <a:lnTo>
                    <a:pt x="0" y="11796"/>
                  </a:lnTo>
                  <a:lnTo>
                    <a:pt x="6103" y="11796"/>
                  </a:lnTo>
                  <a:lnTo>
                    <a:pt x="6052" y="21595"/>
                  </a:lnTo>
                  <a:lnTo>
                    <a:pt x="14509" y="21595"/>
                  </a:lnTo>
                  <a:lnTo>
                    <a:pt x="14509" y="11796"/>
                  </a:lnTo>
                  <a:lnTo>
                    <a:pt x="20469" y="11796"/>
                  </a:lnTo>
                  <a:lnTo>
                    <a:pt x="21447" y="7733"/>
                  </a:lnTo>
                  <a:lnTo>
                    <a:pt x="14509" y="7733"/>
                  </a:lnTo>
                  <a:lnTo>
                    <a:pt x="14509" y="4988"/>
                  </a:lnTo>
                  <a:cubicBezTo>
                    <a:pt x="14453" y="4560"/>
                    <a:pt x="14822" y="4150"/>
                    <a:pt x="15487" y="3901"/>
                  </a:cubicBezTo>
                  <a:cubicBezTo>
                    <a:pt x="15925" y="3738"/>
                    <a:pt x="16459" y="3660"/>
                    <a:pt x="16995" y="3682"/>
                  </a:cubicBezTo>
                  <a:lnTo>
                    <a:pt x="21600" y="3677"/>
                  </a:lnTo>
                  <a:lnTo>
                    <a:pt x="21590" y="0"/>
                  </a:lnTo>
                  <a:lnTo>
                    <a:pt x="143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700" b="1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3" name="Google Shape;623;p41"/>
            <p:cNvSpPr/>
            <p:nvPr/>
          </p:nvSpPr>
          <p:spPr>
            <a:xfrm>
              <a:off x="3640796" y="3146012"/>
              <a:ext cx="978705" cy="97768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700" b="1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4" name="Google Shape;624;p41"/>
            <p:cNvSpPr/>
            <p:nvPr/>
          </p:nvSpPr>
          <p:spPr>
            <a:xfrm>
              <a:off x="3935831" y="3457323"/>
              <a:ext cx="425260" cy="348959"/>
            </a:xfrm>
            <a:custGeom>
              <a:avLst/>
              <a:gdLst/>
              <a:ahLst/>
              <a:cxnLst/>
              <a:rect l="l" t="t" r="r" b="b"/>
              <a:pathLst>
                <a:path w="21600" h="20609" extrusionOk="0">
                  <a:moveTo>
                    <a:pt x="20989" y="488"/>
                  </a:moveTo>
                  <a:cubicBezTo>
                    <a:pt x="20829" y="951"/>
                    <a:pt x="20629" y="1394"/>
                    <a:pt x="20393" y="1811"/>
                  </a:cubicBezTo>
                  <a:cubicBezTo>
                    <a:pt x="20078" y="2370"/>
                    <a:pt x="19700" y="2878"/>
                    <a:pt x="19269" y="3322"/>
                  </a:cubicBezTo>
                  <a:cubicBezTo>
                    <a:pt x="19683" y="3307"/>
                    <a:pt x="20095" y="3243"/>
                    <a:pt x="20498" y="3130"/>
                  </a:cubicBezTo>
                  <a:cubicBezTo>
                    <a:pt x="20877" y="3024"/>
                    <a:pt x="21246" y="2876"/>
                    <a:pt x="21600" y="2687"/>
                  </a:cubicBezTo>
                  <a:cubicBezTo>
                    <a:pt x="21316" y="3218"/>
                    <a:pt x="20987" y="3713"/>
                    <a:pt x="20617" y="4166"/>
                  </a:cubicBezTo>
                  <a:cubicBezTo>
                    <a:pt x="20223" y="4649"/>
                    <a:pt x="19784" y="5081"/>
                    <a:pt x="19309" y="5454"/>
                  </a:cubicBezTo>
                  <a:cubicBezTo>
                    <a:pt x="19444" y="7795"/>
                    <a:pt x="19109" y="10097"/>
                    <a:pt x="18370" y="12200"/>
                  </a:cubicBezTo>
                  <a:cubicBezTo>
                    <a:pt x="17648" y="14253"/>
                    <a:pt x="16533" y="16141"/>
                    <a:pt x="14986" y="17569"/>
                  </a:cubicBezTo>
                  <a:cubicBezTo>
                    <a:pt x="13903" y="18568"/>
                    <a:pt x="12649" y="19278"/>
                    <a:pt x="11333" y="19776"/>
                  </a:cubicBezTo>
                  <a:cubicBezTo>
                    <a:pt x="7577" y="21197"/>
                    <a:pt x="3487" y="20789"/>
                    <a:pt x="0" y="18635"/>
                  </a:cubicBezTo>
                  <a:cubicBezTo>
                    <a:pt x="1193" y="18716"/>
                    <a:pt x="2389" y="18532"/>
                    <a:pt x="3523" y="18094"/>
                  </a:cubicBezTo>
                  <a:cubicBezTo>
                    <a:pt x="4495" y="17719"/>
                    <a:pt x="5407" y="17162"/>
                    <a:pt x="6225" y="16446"/>
                  </a:cubicBezTo>
                  <a:cubicBezTo>
                    <a:pt x="5098" y="16406"/>
                    <a:pt x="4024" y="15887"/>
                    <a:pt x="3208" y="14986"/>
                  </a:cubicBezTo>
                  <a:cubicBezTo>
                    <a:pt x="2632" y="14351"/>
                    <a:pt x="2210" y="13551"/>
                    <a:pt x="1985" y="12667"/>
                  </a:cubicBezTo>
                  <a:cubicBezTo>
                    <a:pt x="2291" y="12709"/>
                    <a:pt x="2600" y="12724"/>
                    <a:pt x="2908" y="12712"/>
                  </a:cubicBezTo>
                  <a:cubicBezTo>
                    <a:pt x="3196" y="12701"/>
                    <a:pt x="3482" y="12666"/>
                    <a:pt x="3766" y="12608"/>
                  </a:cubicBezTo>
                  <a:cubicBezTo>
                    <a:pt x="2710" y="12261"/>
                    <a:pt x="1802" y="11471"/>
                    <a:pt x="1219" y="10392"/>
                  </a:cubicBezTo>
                  <a:cubicBezTo>
                    <a:pt x="728" y="9483"/>
                    <a:pt x="496" y="8418"/>
                    <a:pt x="556" y="7347"/>
                  </a:cubicBezTo>
                  <a:cubicBezTo>
                    <a:pt x="865" y="7528"/>
                    <a:pt x="1185" y="7682"/>
                    <a:pt x="1514" y="7808"/>
                  </a:cubicBezTo>
                  <a:cubicBezTo>
                    <a:pt x="1827" y="7928"/>
                    <a:pt x="2147" y="8023"/>
                    <a:pt x="2471" y="8092"/>
                  </a:cubicBezTo>
                  <a:cubicBezTo>
                    <a:pt x="1633" y="7267"/>
                    <a:pt x="1044" y="6153"/>
                    <a:pt x="791" y="4912"/>
                  </a:cubicBezTo>
                  <a:cubicBezTo>
                    <a:pt x="541" y="3690"/>
                    <a:pt x="630" y="2408"/>
                    <a:pt x="1044" y="1248"/>
                  </a:cubicBezTo>
                  <a:cubicBezTo>
                    <a:pt x="2154" y="2776"/>
                    <a:pt x="3509" y="4041"/>
                    <a:pt x="5034" y="4972"/>
                  </a:cubicBezTo>
                  <a:cubicBezTo>
                    <a:pt x="6714" y="5998"/>
                    <a:pt x="8564" y="6597"/>
                    <a:pt x="10460" y="6728"/>
                  </a:cubicBezTo>
                  <a:cubicBezTo>
                    <a:pt x="9854" y="4014"/>
                    <a:pt x="11145" y="1215"/>
                    <a:pt x="13427" y="291"/>
                  </a:cubicBezTo>
                  <a:cubicBezTo>
                    <a:pt x="15140" y="-403"/>
                    <a:pt x="17045" y="169"/>
                    <a:pt x="18253" y="1739"/>
                  </a:cubicBezTo>
                  <a:cubicBezTo>
                    <a:pt x="18767" y="1670"/>
                    <a:pt x="19270" y="1521"/>
                    <a:pt x="19749" y="1295"/>
                  </a:cubicBezTo>
                  <a:cubicBezTo>
                    <a:pt x="20190" y="1087"/>
                    <a:pt x="20606" y="816"/>
                    <a:pt x="20989" y="4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700" b="1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5" name="Google Shape;625;p41"/>
            <p:cNvSpPr/>
            <p:nvPr/>
          </p:nvSpPr>
          <p:spPr>
            <a:xfrm>
              <a:off x="5526053" y="3146011"/>
              <a:ext cx="978705" cy="9787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700" b="1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6" name="Google Shape;626;p41"/>
            <p:cNvSpPr/>
            <p:nvPr/>
          </p:nvSpPr>
          <p:spPr>
            <a:xfrm>
              <a:off x="5853640" y="3424761"/>
              <a:ext cx="327595" cy="423233"/>
            </a:xfrm>
            <a:custGeom>
              <a:avLst/>
              <a:gdLst/>
              <a:ahLst/>
              <a:cxnLst/>
              <a:rect l="l" t="t" r="r" b="b"/>
              <a:pathLst>
                <a:path w="21324" h="21353" extrusionOk="0">
                  <a:moveTo>
                    <a:pt x="4510" y="10565"/>
                  </a:moveTo>
                  <a:cubicBezTo>
                    <a:pt x="4662" y="10945"/>
                    <a:pt x="4641" y="11354"/>
                    <a:pt x="4451" y="11723"/>
                  </a:cubicBezTo>
                  <a:cubicBezTo>
                    <a:pt x="4281" y="12052"/>
                    <a:pt x="3984" y="12333"/>
                    <a:pt x="3601" y="12527"/>
                  </a:cubicBezTo>
                  <a:cubicBezTo>
                    <a:pt x="2231" y="11900"/>
                    <a:pt x="1163" y="10945"/>
                    <a:pt x="557" y="9805"/>
                  </a:cubicBezTo>
                  <a:cubicBezTo>
                    <a:pt x="-228" y="8328"/>
                    <a:pt x="-182" y="6664"/>
                    <a:pt x="684" y="5215"/>
                  </a:cubicBezTo>
                  <a:cubicBezTo>
                    <a:pt x="1772" y="3174"/>
                    <a:pt x="3796" y="1620"/>
                    <a:pt x="6244" y="765"/>
                  </a:cubicBezTo>
                  <a:cubicBezTo>
                    <a:pt x="8815" y="-135"/>
                    <a:pt x="11801" y="-247"/>
                    <a:pt x="14660" y="459"/>
                  </a:cubicBezTo>
                  <a:cubicBezTo>
                    <a:pt x="16723" y="968"/>
                    <a:pt x="18547" y="1885"/>
                    <a:pt x="19736" y="3208"/>
                  </a:cubicBezTo>
                  <a:cubicBezTo>
                    <a:pt x="20896" y="4498"/>
                    <a:pt x="21372" y="6095"/>
                    <a:pt x="21320" y="7727"/>
                  </a:cubicBezTo>
                  <a:cubicBezTo>
                    <a:pt x="21260" y="9646"/>
                    <a:pt x="20488" y="11413"/>
                    <a:pt x="19083" y="12808"/>
                  </a:cubicBezTo>
                  <a:cubicBezTo>
                    <a:pt x="17787" y="14096"/>
                    <a:pt x="15913" y="15106"/>
                    <a:pt x="13615" y="15242"/>
                  </a:cubicBezTo>
                  <a:cubicBezTo>
                    <a:pt x="11971" y="15340"/>
                    <a:pt x="10347" y="14902"/>
                    <a:pt x="9134" y="14036"/>
                  </a:cubicBezTo>
                  <a:cubicBezTo>
                    <a:pt x="8820" y="14902"/>
                    <a:pt x="8502" y="15766"/>
                    <a:pt x="8180" y="16626"/>
                  </a:cubicBezTo>
                  <a:cubicBezTo>
                    <a:pt x="7869" y="17459"/>
                    <a:pt x="7551" y="18296"/>
                    <a:pt x="7062" y="19081"/>
                  </a:cubicBezTo>
                  <a:cubicBezTo>
                    <a:pt x="6532" y="19930"/>
                    <a:pt x="5812" y="20699"/>
                    <a:pt x="4934" y="21353"/>
                  </a:cubicBezTo>
                  <a:cubicBezTo>
                    <a:pt x="4686" y="20432"/>
                    <a:pt x="4591" y="19491"/>
                    <a:pt x="4652" y="18551"/>
                  </a:cubicBezTo>
                  <a:cubicBezTo>
                    <a:pt x="4712" y="17630"/>
                    <a:pt x="4922" y="16720"/>
                    <a:pt x="5139" y="15813"/>
                  </a:cubicBezTo>
                  <a:cubicBezTo>
                    <a:pt x="5588" y="13936"/>
                    <a:pt x="6071" y="12064"/>
                    <a:pt x="6587" y="10197"/>
                  </a:cubicBezTo>
                  <a:cubicBezTo>
                    <a:pt x="6685" y="9744"/>
                    <a:pt x="6725" y="9284"/>
                    <a:pt x="6708" y="8825"/>
                  </a:cubicBezTo>
                  <a:cubicBezTo>
                    <a:pt x="6682" y="8142"/>
                    <a:pt x="6527" y="7452"/>
                    <a:pt x="6703" y="6775"/>
                  </a:cubicBezTo>
                  <a:cubicBezTo>
                    <a:pt x="6824" y="6310"/>
                    <a:pt x="7097" y="5878"/>
                    <a:pt x="7505" y="5531"/>
                  </a:cubicBezTo>
                  <a:cubicBezTo>
                    <a:pt x="7874" y="5217"/>
                    <a:pt x="8340" y="4983"/>
                    <a:pt x="8865" y="4851"/>
                  </a:cubicBezTo>
                  <a:cubicBezTo>
                    <a:pt x="9509" y="4650"/>
                    <a:pt x="10242" y="4724"/>
                    <a:pt x="10799" y="5046"/>
                  </a:cubicBezTo>
                  <a:cubicBezTo>
                    <a:pt x="11427" y="5407"/>
                    <a:pt x="11719" y="6006"/>
                    <a:pt x="11734" y="6615"/>
                  </a:cubicBezTo>
                  <a:cubicBezTo>
                    <a:pt x="11763" y="7805"/>
                    <a:pt x="10814" y="8822"/>
                    <a:pt x="10352" y="9932"/>
                  </a:cubicBezTo>
                  <a:cubicBezTo>
                    <a:pt x="10216" y="10259"/>
                    <a:pt x="10122" y="10595"/>
                    <a:pt x="10070" y="10937"/>
                  </a:cubicBezTo>
                  <a:cubicBezTo>
                    <a:pt x="9846" y="11805"/>
                    <a:pt x="10503" y="12680"/>
                    <a:pt x="11592" y="12950"/>
                  </a:cubicBezTo>
                  <a:cubicBezTo>
                    <a:pt x="13217" y="13353"/>
                    <a:pt x="14611" y="12566"/>
                    <a:pt x="15567" y="11668"/>
                  </a:cubicBezTo>
                  <a:cubicBezTo>
                    <a:pt x="16622" y="10675"/>
                    <a:pt x="17294" y="9464"/>
                    <a:pt x="17488" y="8061"/>
                  </a:cubicBezTo>
                  <a:cubicBezTo>
                    <a:pt x="17691" y="6583"/>
                    <a:pt x="17316" y="5126"/>
                    <a:pt x="16240" y="4035"/>
                  </a:cubicBezTo>
                  <a:cubicBezTo>
                    <a:pt x="15078" y="2856"/>
                    <a:pt x="13221" y="2203"/>
                    <a:pt x="11186" y="2210"/>
                  </a:cubicBezTo>
                  <a:cubicBezTo>
                    <a:pt x="8344" y="2221"/>
                    <a:pt x="5987" y="3374"/>
                    <a:pt x="4449" y="4948"/>
                  </a:cubicBezTo>
                  <a:cubicBezTo>
                    <a:pt x="3551" y="5867"/>
                    <a:pt x="2907" y="6959"/>
                    <a:pt x="2987" y="8118"/>
                  </a:cubicBezTo>
                  <a:cubicBezTo>
                    <a:pt x="3050" y="9024"/>
                    <a:pt x="3564" y="9908"/>
                    <a:pt x="4510" y="105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700" b="1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7" name="Google Shape;627;p41"/>
            <p:cNvSpPr/>
            <p:nvPr/>
          </p:nvSpPr>
          <p:spPr>
            <a:xfrm>
              <a:off x="7411308" y="3146012"/>
              <a:ext cx="977688" cy="97768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700" b="1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8" name="Google Shape;628;p41"/>
            <p:cNvSpPr/>
            <p:nvPr/>
          </p:nvSpPr>
          <p:spPr>
            <a:xfrm>
              <a:off x="7679894" y="3478690"/>
              <a:ext cx="433397" cy="3194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0656" y="0"/>
                  </a:moveTo>
                  <a:cubicBezTo>
                    <a:pt x="7835" y="0"/>
                    <a:pt x="5327" y="1"/>
                    <a:pt x="2507" y="428"/>
                  </a:cubicBezTo>
                  <a:cubicBezTo>
                    <a:pt x="1973" y="522"/>
                    <a:pt x="1432" y="912"/>
                    <a:pt x="1021" y="1493"/>
                  </a:cubicBezTo>
                  <a:cubicBezTo>
                    <a:pt x="637" y="2037"/>
                    <a:pt x="379" y="2733"/>
                    <a:pt x="315" y="3413"/>
                  </a:cubicBezTo>
                  <a:cubicBezTo>
                    <a:pt x="1" y="5970"/>
                    <a:pt x="0" y="8096"/>
                    <a:pt x="0" y="10653"/>
                  </a:cubicBezTo>
                  <a:cubicBezTo>
                    <a:pt x="0" y="10683"/>
                    <a:pt x="0" y="10717"/>
                    <a:pt x="0" y="10751"/>
                  </a:cubicBezTo>
                  <a:cubicBezTo>
                    <a:pt x="0" y="10785"/>
                    <a:pt x="0" y="10818"/>
                    <a:pt x="0" y="10849"/>
                  </a:cubicBezTo>
                  <a:cubicBezTo>
                    <a:pt x="0" y="10883"/>
                    <a:pt x="0" y="10917"/>
                    <a:pt x="0" y="10947"/>
                  </a:cubicBezTo>
                  <a:cubicBezTo>
                    <a:pt x="0" y="13504"/>
                    <a:pt x="1" y="15630"/>
                    <a:pt x="315" y="18187"/>
                  </a:cubicBezTo>
                  <a:cubicBezTo>
                    <a:pt x="379" y="18867"/>
                    <a:pt x="637" y="19563"/>
                    <a:pt x="1021" y="20107"/>
                  </a:cubicBezTo>
                  <a:cubicBezTo>
                    <a:pt x="1432" y="20688"/>
                    <a:pt x="1973" y="21078"/>
                    <a:pt x="2507" y="21172"/>
                  </a:cubicBezTo>
                  <a:cubicBezTo>
                    <a:pt x="5327" y="21599"/>
                    <a:pt x="7835" y="21600"/>
                    <a:pt x="10656" y="21600"/>
                  </a:cubicBezTo>
                  <a:cubicBezTo>
                    <a:pt x="10695" y="21600"/>
                    <a:pt x="10738" y="21600"/>
                    <a:pt x="10779" y="21600"/>
                  </a:cubicBezTo>
                  <a:cubicBezTo>
                    <a:pt x="10793" y="21600"/>
                    <a:pt x="10807" y="21600"/>
                    <a:pt x="10821" y="21600"/>
                  </a:cubicBezTo>
                  <a:cubicBezTo>
                    <a:pt x="10862" y="21600"/>
                    <a:pt x="10905" y="21600"/>
                    <a:pt x="10944" y="21600"/>
                  </a:cubicBezTo>
                  <a:cubicBezTo>
                    <a:pt x="13765" y="21600"/>
                    <a:pt x="16273" y="21599"/>
                    <a:pt x="19093" y="21172"/>
                  </a:cubicBezTo>
                  <a:cubicBezTo>
                    <a:pt x="19627" y="21078"/>
                    <a:pt x="20168" y="20688"/>
                    <a:pt x="20579" y="20107"/>
                  </a:cubicBezTo>
                  <a:cubicBezTo>
                    <a:pt x="20963" y="19563"/>
                    <a:pt x="21221" y="18867"/>
                    <a:pt x="21285" y="18187"/>
                  </a:cubicBezTo>
                  <a:cubicBezTo>
                    <a:pt x="21599" y="15630"/>
                    <a:pt x="21600" y="13504"/>
                    <a:pt x="21600" y="10947"/>
                  </a:cubicBezTo>
                  <a:cubicBezTo>
                    <a:pt x="21600" y="10917"/>
                    <a:pt x="21600" y="10883"/>
                    <a:pt x="21600" y="10849"/>
                  </a:cubicBezTo>
                  <a:cubicBezTo>
                    <a:pt x="21600" y="10815"/>
                    <a:pt x="21600" y="10782"/>
                    <a:pt x="21600" y="10751"/>
                  </a:cubicBezTo>
                  <a:cubicBezTo>
                    <a:pt x="21600" y="10717"/>
                    <a:pt x="21600" y="10683"/>
                    <a:pt x="21600" y="10653"/>
                  </a:cubicBezTo>
                  <a:cubicBezTo>
                    <a:pt x="21600" y="8096"/>
                    <a:pt x="21599" y="5970"/>
                    <a:pt x="21285" y="3413"/>
                  </a:cubicBezTo>
                  <a:cubicBezTo>
                    <a:pt x="21221" y="2733"/>
                    <a:pt x="20963" y="2037"/>
                    <a:pt x="20579" y="1493"/>
                  </a:cubicBezTo>
                  <a:cubicBezTo>
                    <a:pt x="20168" y="912"/>
                    <a:pt x="19627" y="522"/>
                    <a:pt x="19093" y="428"/>
                  </a:cubicBezTo>
                  <a:cubicBezTo>
                    <a:pt x="16273" y="1"/>
                    <a:pt x="13765" y="0"/>
                    <a:pt x="10944" y="0"/>
                  </a:cubicBezTo>
                  <a:cubicBezTo>
                    <a:pt x="10905" y="0"/>
                    <a:pt x="10862" y="0"/>
                    <a:pt x="10821" y="0"/>
                  </a:cubicBezTo>
                  <a:cubicBezTo>
                    <a:pt x="10807" y="0"/>
                    <a:pt x="10793" y="0"/>
                    <a:pt x="10779" y="0"/>
                  </a:cubicBezTo>
                  <a:cubicBezTo>
                    <a:pt x="10738" y="0"/>
                    <a:pt x="10695" y="0"/>
                    <a:pt x="10656" y="0"/>
                  </a:cubicBezTo>
                  <a:close/>
                  <a:moveTo>
                    <a:pt x="8201" y="6153"/>
                  </a:moveTo>
                  <a:lnTo>
                    <a:pt x="14441" y="10394"/>
                  </a:lnTo>
                  <a:lnTo>
                    <a:pt x="8201" y="14634"/>
                  </a:lnTo>
                  <a:lnTo>
                    <a:pt x="8201" y="61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700" b="1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9" name="Google Shape;629;p41"/>
            <p:cNvSpPr/>
            <p:nvPr/>
          </p:nvSpPr>
          <p:spPr>
            <a:xfrm>
              <a:off x="9295548" y="3146011"/>
              <a:ext cx="977688" cy="97870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700" b="1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30" name="Google Shape;630;p41"/>
            <p:cNvSpPr/>
            <p:nvPr/>
          </p:nvSpPr>
          <p:spPr>
            <a:xfrm>
              <a:off x="9591613" y="3442065"/>
              <a:ext cx="385577" cy="386588"/>
            </a:xfrm>
            <a:custGeom>
              <a:avLst/>
              <a:gdLst/>
              <a:ahLst/>
              <a:cxnLst/>
              <a:rect l="l" t="t" r="r" b="b"/>
              <a:pathLst>
                <a:path w="21597" h="21596" extrusionOk="0">
                  <a:moveTo>
                    <a:pt x="4954" y="0"/>
                  </a:moveTo>
                  <a:cubicBezTo>
                    <a:pt x="4241" y="0"/>
                    <a:pt x="3701" y="-2"/>
                    <a:pt x="3247" y="29"/>
                  </a:cubicBezTo>
                  <a:cubicBezTo>
                    <a:pt x="2793" y="59"/>
                    <a:pt x="2424" y="122"/>
                    <a:pt x="2043" y="243"/>
                  </a:cubicBezTo>
                  <a:cubicBezTo>
                    <a:pt x="1624" y="395"/>
                    <a:pt x="1250" y="636"/>
                    <a:pt x="943" y="943"/>
                  </a:cubicBezTo>
                  <a:cubicBezTo>
                    <a:pt x="636" y="1251"/>
                    <a:pt x="395" y="1624"/>
                    <a:pt x="243" y="2044"/>
                  </a:cubicBezTo>
                  <a:cubicBezTo>
                    <a:pt x="121" y="2427"/>
                    <a:pt x="59" y="2800"/>
                    <a:pt x="28" y="3254"/>
                  </a:cubicBezTo>
                  <a:cubicBezTo>
                    <a:pt x="-2" y="3707"/>
                    <a:pt x="-1" y="4240"/>
                    <a:pt x="0" y="4950"/>
                  </a:cubicBezTo>
                  <a:lnTo>
                    <a:pt x="0" y="16623"/>
                  </a:lnTo>
                  <a:cubicBezTo>
                    <a:pt x="0" y="17344"/>
                    <a:pt x="-2" y="17886"/>
                    <a:pt x="28" y="18342"/>
                  </a:cubicBezTo>
                  <a:cubicBezTo>
                    <a:pt x="59" y="18799"/>
                    <a:pt x="121" y="19170"/>
                    <a:pt x="243" y="19553"/>
                  </a:cubicBezTo>
                  <a:cubicBezTo>
                    <a:pt x="395" y="19972"/>
                    <a:pt x="636" y="20345"/>
                    <a:pt x="943" y="20653"/>
                  </a:cubicBezTo>
                  <a:cubicBezTo>
                    <a:pt x="1250" y="20960"/>
                    <a:pt x="1624" y="21201"/>
                    <a:pt x="2043" y="21353"/>
                  </a:cubicBezTo>
                  <a:cubicBezTo>
                    <a:pt x="2426" y="21475"/>
                    <a:pt x="2798" y="21537"/>
                    <a:pt x="3253" y="21568"/>
                  </a:cubicBezTo>
                  <a:cubicBezTo>
                    <a:pt x="3707" y="21598"/>
                    <a:pt x="4245" y="21597"/>
                    <a:pt x="4954" y="21596"/>
                  </a:cubicBezTo>
                  <a:lnTo>
                    <a:pt x="16624" y="21596"/>
                  </a:lnTo>
                  <a:cubicBezTo>
                    <a:pt x="17345" y="21596"/>
                    <a:pt x="17883" y="21598"/>
                    <a:pt x="18338" y="21568"/>
                  </a:cubicBezTo>
                  <a:cubicBezTo>
                    <a:pt x="18792" y="21537"/>
                    <a:pt x="19165" y="21475"/>
                    <a:pt x="19547" y="21353"/>
                  </a:cubicBezTo>
                  <a:cubicBezTo>
                    <a:pt x="19966" y="21201"/>
                    <a:pt x="20344" y="20960"/>
                    <a:pt x="20653" y="20653"/>
                  </a:cubicBezTo>
                  <a:cubicBezTo>
                    <a:pt x="20962" y="20345"/>
                    <a:pt x="21201" y="19972"/>
                    <a:pt x="21353" y="19553"/>
                  </a:cubicBezTo>
                  <a:cubicBezTo>
                    <a:pt x="21475" y="19170"/>
                    <a:pt x="21537" y="18796"/>
                    <a:pt x="21568" y="18342"/>
                  </a:cubicBezTo>
                  <a:cubicBezTo>
                    <a:pt x="21598" y="17889"/>
                    <a:pt x="21597" y="17356"/>
                    <a:pt x="21596" y="16646"/>
                  </a:cubicBezTo>
                  <a:lnTo>
                    <a:pt x="21596" y="4973"/>
                  </a:lnTo>
                  <a:cubicBezTo>
                    <a:pt x="21597" y="4252"/>
                    <a:pt x="21598" y="3710"/>
                    <a:pt x="21568" y="3254"/>
                  </a:cubicBezTo>
                  <a:cubicBezTo>
                    <a:pt x="21537" y="2797"/>
                    <a:pt x="21475" y="2426"/>
                    <a:pt x="21353" y="2044"/>
                  </a:cubicBezTo>
                  <a:cubicBezTo>
                    <a:pt x="21201" y="1624"/>
                    <a:pt x="20962" y="1251"/>
                    <a:pt x="20653" y="943"/>
                  </a:cubicBezTo>
                  <a:cubicBezTo>
                    <a:pt x="20344" y="636"/>
                    <a:pt x="19966" y="395"/>
                    <a:pt x="19547" y="243"/>
                  </a:cubicBezTo>
                  <a:cubicBezTo>
                    <a:pt x="19165" y="121"/>
                    <a:pt x="18791" y="59"/>
                    <a:pt x="18338" y="29"/>
                  </a:cubicBezTo>
                  <a:cubicBezTo>
                    <a:pt x="17884" y="-2"/>
                    <a:pt x="17351" y="0"/>
                    <a:pt x="16642" y="0"/>
                  </a:cubicBezTo>
                  <a:lnTo>
                    <a:pt x="4954" y="0"/>
                  </a:lnTo>
                  <a:close/>
                  <a:moveTo>
                    <a:pt x="16092" y="2704"/>
                  </a:moveTo>
                  <a:lnTo>
                    <a:pt x="18598" y="2704"/>
                  </a:lnTo>
                  <a:cubicBezTo>
                    <a:pt x="18765" y="2704"/>
                    <a:pt x="18850" y="2704"/>
                    <a:pt x="18940" y="2733"/>
                  </a:cubicBezTo>
                  <a:cubicBezTo>
                    <a:pt x="19038" y="2768"/>
                    <a:pt x="19112" y="2843"/>
                    <a:pt x="19148" y="2941"/>
                  </a:cubicBezTo>
                  <a:cubicBezTo>
                    <a:pt x="19176" y="3031"/>
                    <a:pt x="19177" y="3119"/>
                    <a:pt x="19177" y="3288"/>
                  </a:cubicBezTo>
                  <a:lnTo>
                    <a:pt x="19177" y="5790"/>
                  </a:lnTo>
                  <a:cubicBezTo>
                    <a:pt x="19177" y="5956"/>
                    <a:pt x="19176" y="6041"/>
                    <a:pt x="19148" y="6131"/>
                  </a:cubicBezTo>
                  <a:cubicBezTo>
                    <a:pt x="19112" y="6230"/>
                    <a:pt x="19038" y="6304"/>
                    <a:pt x="18940" y="6340"/>
                  </a:cubicBezTo>
                  <a:cubicBezTo>
                    <a:pt x="18850" y="6368"/>
                    <a:pt x="18762" y="6369"/>
                    <a:pt x="18592" y="6369"/>
                  </a:cubicBezTo>
                  <a:lnTo>
                    <a:pt x="16092" y="6369"/>
                  </a:lnTo>
                  <a:cubicBezTo>
                    <a:pt x="15925" y="6369"/>
                    <a:pt x="15840" y="6368"/>
                    <a:pt x="15750" y="6340"/>
                  </a:cubicBezTo>
                  <a:cubicBezTo>
                    <a:pt x="15652" y="6304"/>
                    <a:pt x="15572" y="6230"/>
                    <a:pt x="15536" y="6131"/>
                  </a:cubicBezTo>
                  <a:cubicBezTo>
                    <a:pt x="15507" y="6041"/>
                    <a:pt x="15513" y="5953"/>
                    <a:pt x="15513" y="5784"/>
                  </a:cubicBezTo>
                  <a:lnTo>
                    <a:pt x="15513" y="3283"/>
                  </a:lnTo>
                  <a:cubicBezTo>
                    <a:pt x="15513" y="3116"/>
                    <a:pt x="15507" y="3031"/>
                    <a:pt x="15536" y="2941"/>
                  </a:cubicBezTo>
                  <a:cubicBezTo>
                    <a:pt x="15572" y="2843"/>
                    <a:pt x="15652" y="2768"/>
                    <a:pt x="15750" y="2733"/>
                  </a:cubicBezTo>
                  <a:cubicBezTo>
                    <a:pt x="15840" y="2704"/>
                    <a:pt x="15922" y="2704"/>
                    <a:pt x="16092" y="2704"/>
                  </a:cubicBezTo>
                  <a:close/>
                  <a:moveTo>
                    <a:pt x="10795" y="6537"/>
                  </a:moveTo>
                  <a:cubicBezTo>
                    <a:pt x="11895" y="6537"/>
                    <a:pt x="13000" y="6953"/>
                    <a:pt x="13840" y="7793"/>
                  </a:cubicBezTo>
                  <a:cubicBezTo>
                    <a:pt x="15519" y="9473"/>
                    <a:pt x="15519" y="12199"/>
                    <a:pt x="13840" y="13878"/>
                  </a:cubicBezTo>
                  <a:cubicBezTo>
                    <a:pt x="12161" y="15558"/>
                    <a:pt x="9435" y="15558"/>
                    <a:pt x="7756" y="13878"/>
                  </a:cubicBezTo>
                  <a:cubicBezTo>
                    <a:pt x="6077" y="12199"/>
                    <a:pt x="6077" y="9473"/>
                    <a:pt x="7756" y="7793"/>
                  </a:cubicBezTo>
                  <a:cubicBezTo>
                    <a:pt x="8596" y="6953"/>
                    <a:pt x="9695" y="6537"/>
                    <a:pt x="10795" y="6537"/>
                  </a:cubicBezTo>
                  <a:close/>
                  <a:moveTo>
                    <a:pt x="2402" y="9565"/>
                  </a:moveTo>
                  <a:lnTo>
                    <a:pt x="4190" y="9565"/>
                  </a:lnTo>
                  <a:cubicBezTo>
                    <a:pt x="3784" y="11684"/>
                    <a:pt x="4396" y="13957"/>
                    <a:pt x="6037" y="15598"/>
                  </a:cubicBezTo>
                  <a:cubicBezTo>
                    <a:pt x="8666" y="18228"/>
                    <a:pt x="12930" y="18228"/>
                    <a:pt x="15559" y="15598"/>
                  </a:cubicBezTo>
                  <a:cubicBezTo>
                    <a:pt x="17200" y="13957"/>
                    <a:pt x="17812" y="11684"/>
                    <a:pt x="17406" y="9565"/>
                  </a:cubicBezTo>
                  <a:lnTo>
                    <a:pt x="19194" y="9565"/>
                  </a:lnTo>
                  <a:lnTo>
                    <a:pt x="19194" y="17567"/>
                  </a:lnTo>
                  <a:cubicBezTo>
                    <a:pt x="19194" y="17800"/>
                    <a:pt x="19193" y="17974"/>
                    <a:pt x="19183" y="18122"/>
                  </a:cubicBezTo>
                  <a:cubicBezTo>
                    <a:pt x="19172" y="18271"/>
                    <a:pt x="19153" y="18396"/>
                    <a:pt x="19113" y="18522"/>
                  </a:cubicBezTo>
                  <a:cubicBezTo>
                    <a:pt x="19063" y="18660"/>
                    <a:pt x="18985" y="18779"/>
                    <a:pt x="18882" y="18881"/>
                  </a:cubicBezTo>
                  <a:cubicBezTo>
                    <a:pt x="18779" y="18983"/>
                    <a:pt x="18654" y="19064"/>
                    <a:pt x="18517" y="19113"/>
                  </a:cubicBezTo>
                  <a:cubicBezTo>
                    <a:pt x="18391" y="19153"/>
                    <a:pt x="18267" y="19172"/>
                    <a:pt x="18118" y="19182"/>
                  </a:cubicBezTo>
                  <a:cubicBezTo>
                    <a:pt x="17968" y="19192"/>
                    <a:pt x="17793" y="19194"/>
                    <a:pt x="17556" y="19194"/>
                  </a:cubicBezTo>
                  <a:lnTo>
                    <a:pt x="4034" y="19194"/>
                  </a:lnTo>
                  <a:cubicBezTo>
                    <a:pt x="3800" y="19194"/>
                    <a:pt x="3627" y="19192"/>
                    <a:pt x="3478" y="19182"/>
                  </a:cubicBezTo>
                  <a:cubicBezTo>
                    <a:pt x="3330" y="19172"/>
                    <a:pt x="3205" y="19153"/>
                    <a:pt x="3079" y="19113"/>
                  </a:cubicBezTo>
                  <a:cubicBezTo>
                    <a:pt x="2942" y="19064"/>
                    <a:pt x="2817" y="18983"/>
                    <a:pt x="2714" y="18881"/>
                  </a:cubicBezTo>
                  <a:cubicBezTo>
                    <a:pt x="2611" y="18779"/>
                    <a:pt x="2533" y="18660"/>
                    <a:pt x="2483" y="18522"/>
                  </a:cubicBezTo>
                  <a:cubicBezTo>
                    <a:pt x="2443" y="18396"/>
                    <a:pt x="2424" y="18273"/>
                    <a:pt x="2413" y="18122"/>
                  </a:cubicBezTo>
                  <a:cubicBezTo>
                    <a:pt x="2403" y="17972"/>
                    <a:pt x="2402" y="17792"/>
                    <a:pt x="2402" y="17555"/>
                  </a:cubicBezTo>
                  <a:lnTo>
                    <a:pt x="2402" y="9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700" b="1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31" name="Google Shape;631;p41"/>
            <p:cNvSpPr txBox="1"/>
            <p:nvPr/>
          </p:nvSpPr>
          <p:spPr>
            <a:xfrm>
              <a:off x="1757746" y="4282523"/>
              <a:ext cx="1299724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300"/>
              </a:pPr>
              <a:r>
                <a:rPr lang="en-GB" sz="800" b="1">
                  <a:solidFill>
                    <a:schemeClr val="bg1"/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Facebook</a:t>
              </a:r>
              <a:endParaRPr sz="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2" name="Google Shape;632;p41"/>
            <p:cNvSpPr txBox="1"/>
            <p:nvPr/>
          </p:nvSpPr>
          <p:spPr>
            <a:xfrm>
              <a:off x="3480286" y="4282523"/>
              <a:ext cx="1299725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300"/>
              </a:pPr>
              <a:r>
                <a:rPr lang="en-GB" sz="800" b="1">
                  <a:solidFill>
                    <a:schemeClr val="bg1"/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Twitter</a:t>
              </a:r>
              <a:endParaRPr sz="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3" name="Google Shape;633;p41"/>
            <p:cNvSpPr txBox="1"/>
            <p:nvPr/>
          </p:nvSpPr>
          <p:spPr>
            <a:xfrm>
              <a:off x="5338990" y="4282523"/>
              <a:ext cx="1299724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300"/>
              </a:pPr>
              <a:r>
                <a:rPr lang="en-GB" sz="800" b="1">
                  <a:solidFill>
                    <a:schemeClr val="bg1"/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Pinterest</a:t>
              </a:r>
              <a:endParaRPr sz="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4" name="Google Shape;634;p41"/>
            <p:cNvSpPr txBox="1"/>
            <p:nvPr/>
          </p:nvSpPr>
          <p:spPr>
            <a:xfrm>
              <a:off x="7246731" y="4282523"/>
              <a:ext cx="1299724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300"/>
              </a:pPr>
              <a:r>
                <a:rPr lang="en-GB" sz="800" b="1">
                  <a:solidFill>
                    <a:schemeClr val="bg1"/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Youtube</a:t>
              </a:r>
              <a:endParaRPr sz="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5" name="Google Shape;635;p41"/>
            <p:cNvSpPr txBox="1"/>
            <p:nvPr/>
          </p:nvSpPr>
          <p:spPr>
            <a:xfrm>
              <a:off x="9134530" y="4282523"/>
              <a:ext cx="1299724" cy="31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1300"/>
              </a:pPr>
              <a:r>
                <a:rPr lang="en-GB" sz="800" b="1">
                  <a:solidFill>
                    <a:schemeClr val="bg1"/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Instagram</a:t>
              </a:r>
              <a:endParaRPr sz="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Google Shape;619;p41">
            <a:extLst>
              <a:ext uri="{FF2B5EF4-FFF2-40B4-BE49-F238E27FC236}">
                <a16:creationId xmlns:a16="http://schemas.microsoft.com/office/drawing/2014/main" id="{560D1C81-6B61-DC4F-8275-6CE773199E2C}"/>
              </a:ext>
            </a:extLst>
          </p:cNvPr>
          <p:cNvSpPr txBox="1"/>
          <p:nvPr/>
        </p:nvSpPr>
        <p:spPr>
          <a:xfrm>
            <a:off x="7347903" y="850000"/>
            <a:ext cx="4934134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>
              <a:buClr>
                <a:schemeClr val="dk1"/>
              </a:buClr>
              <a:buSzPts val="2600"/>
            </a:pPr>
            <a:r>
              <a:rPr lang="en-GB" sz="4000" b="1" dirty="0">
                <a:solidFill>
                  <a:schemeClr val="bg1"/>
                </a:solidFill>
                <a:latin typeface="Arial Black" panose="020B0604020202020204" pitchFamily="34" charset="0"/>
                <a:ea typeface="Barlow"/>
                <a:cs typeface="Arial Black" panose="020B0604020202020204" pitchFamily="34" charset="0"/>
                <a:sym typeface="Barlow"/>
              </a:rPr>
              <a:t>THANK YOU</a:t>
            </a:r>
          </a:p>
          <a:p>
            <a:pPr>
              <a:buClr>
                <a:schemeClr val="dk1"/>
              </a:buClr>
              <a:buSzPts val="2600"/>
            </a:pPr>
            <a:r>
              <a:rPr lang="en-GB" sz="4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  <a:sym typeface="Barlow"/>
              </a:rPr>
              <a:t>___</a:t>
            </a:r>
            <a:endParaRPr sz="8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6" name="Google Shape;619;p41">
            <a:extLst>
              <a:ext uri="{FF2B5EF4-FFF2-40B4-BE49-F238E27FC236}">
                <a16:creationId xmlns:a16="http://schemas.microsoft.com/office/drawing/2014/main" id="{D3929807-350E-8F46-BE89-3D1E8ED5CEA7}"/>
              </a:ext>
            </a:extLst>
          </p:cNvPr>
          <p:cNvSpPr txBox="1"/>
          <p:nvPr/>
        </p:nvSpPr>
        <p:spPr>
          <a:xfrm rot="16200000">
            <a:off x="-7433071" y="-343134"/>
            <a:ext cx="16880046" cy="3043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 algn="ctr">
              <a:buClr>
                <a:schemeClr val="dk1"/>
              </a:buClr>
              <a:buSzPts val="2600"/>
            </a:pPr>
            <a:r>
              <a:rPr lang="en-GB" sz="16600" b="1" dirty="0">
                <a:solidFill>
                  <a:schemeClr val="bg1"/>
                </a:solidFill>
                <a:latin typeface="Arial Black" panose="020B0604020202020204" pitchFamily="34" charset="0"/>
                <a:ea typeface="Barlow"/>
                <a:cs typeface="Arial Black" panose="020B0604020202020204" pitchFamily="34" charset="0"/>
                <a:sym typeface="Barlow"/>
              </a:rPr>
              <a:t>THANKYOU</a:t>
            </a:r>
            <a:endParaRPr sz="32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0" name="Google Shape;115;p20">
            <a:extLst>
              <a:ext uri="{FF2B5EF4-FFF2-40B4-BE49-F238E27FC236}">
                <a16:creationId xmlns:a16="http://schemas.microsoft.com/office/drawing/2014/main" id="{67CD61C6-C3B4-A546-9D8C-A68B8C16C4E4}"/>
              </a:ext>
            </a:extLst>
          </p:cNvPr>
          <p:cNvSpPr/>
          <p:nvPr/>
        </p:nvSpPr>
        <p:spPr>
          <a:xfrm>
            <a:off x="7433870" y="2578522"/>
            <a:ext cx="2039053" cy="240450"/>
          </a:xfrm>
          <a:custGeom>
            <a:avLst/>
            <a:gdLst/>
            <a:ahLst/>
            <a:cxnLst/>
            <a:rect l="l" t="t" r="r" b="b"/>
            <a:pathLst>
              <a:path w="21600" h="1200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Barlow"/>
              <a:buNone/>
            </a:pPr>
            <a:r>
              <a:rPr lang="en-GB" sz="1300" b="1" i="0" u="none" strike="noStrike" cap="none" dirty="0">
                <a:solidFill>
                  <a:schemeClr val="bg1"/>
                </a:solidFill>
                <a:latin typeface="Barlow"/>
                <a:ea typeface="Barlow"/>
                <a:cs typeface="Barlow"/>
                <a:sym typeface="Barlow"/>
              </a:rPr>
              <a:t>Demo text for article</a:t>
            </a:r>
            <a:endParaRPr sz="500" dirty="0">
              <a:solidFill>
                <a:schemeClr val="bg1"/>
              </a:solidFill>
            </a:endParaRPr>
          </a:p>
        </p:txBody>
      </p:sp>
      <p:sp>
        <p:nvSpPr>
          <p:cNvPr id="31" name="Google Shape;116;p20">
            <a:extLst>
              <a:ext uri="{FF2B5EF4-FFF2-40B4-BE49-F238E27FC236}">
                <a16:creationId xmlns:a16="http://schemas.microsoft.com/office/drawing/2014/main" id="{57C6E045-D2DE-6243-BECC-B2F6C99A1433}"/>
              </a:ext>
            </a:extLst>
          </p:cNvPr>
          <p:cNvSpPr/>
          <p:nvPr/>
        </p:nvSpPr>
        <p:spPr>
          <a:xfrm>
            <a:off x="7454206" y="2890531"/>
            <a:ext cx="3066033" cy="471283"/>
          </a:xfrm>
          <a:custGeom>
            <a:avLst/>
            <a:gdLst/>
            <a:ahLst/>
            <a:cxnLst/>
            <a:rect l="l" t="t" r="r" b="b"/>
            <a:pathLst>
              <a:path w="21600" h="1200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Medium"/>
              <a:buNone/>
            </a:pPr>
            <a:r>
              <a:rPr lang="en-GB" sz="900" b="0" i="0" u="none" strike="noStrike" cap="none" dirty="0">
                <a:solidFill>
                  <a:schemeClr val="bg1"/>
                </a:solidFill>
                <a:latin typeface="Barlow Medium"/>
                <a:ea typeface="Barlow Medium"/>
                <a:cs typeface="Barlow Medium"/>
                <a:sym typeface="Barlow Medium"/>
              </a:rPr>
              <a:t>Lorem Ipsum is simply dummy text of the printing and typesetting industry. Lorem Ipsum has been the industry's standard dummy text ever since the when 1500s, when an</a:t>
            </a:r>
            <a:endParaRPr sz="500" dirty="0">
              <a:solidFill>
                <a:schemeClr val="bg1"/>
              </a:solidFill>
            </a:endParaRPr>
          </a:p>
        </p:txBody>
      </p:sp>
      <p:sp>
        <p:nvSpPr>
          <p:cNvPr id="32" name="Google Shape;115;p20">
            <a:extLst>
              <a:ext uri="{FF2B5EF4-FFF2-40B4-BE49-F238E27FC236}">
                <a16:creationId xmlns:a16="http://schemas.microsoft.com/office/drawing/2014/main" id="{3E342D44-534B-D449-AD99-44E1522FE9D3}"/>
              </a:ext>
            </a:extLst>
          </p:cNvPr>
          <p:cNvSpPr/>
          <p:nvPr/>
        </p:nvSpPr>
        <p:spPr>
          <a:xfrm>
            <a:off x="7498771" y="4577695"/>
            <a:ext cx="2039053" cy="240450"/>
          </a:xfrm>
          <a:custGeom>
            <a:avLst/>
            <a:gdLst/>
            <a:ahLst/>
            <a:cxnLst/>
            <a:rect l="l" t="t" r="r" b="b"/>
            <a:pathLst>
              <a:path w="21600" h="1200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Barlow"/>
              <a:buNone/>
            </a:pPr>
            <a:r>
              <a:rPr lang="en-GB" sz="1300" b="1" i="0" u="none" strike="noStrike" cap="none" dirty="0">
                <a:solidFill>
                  <a:schemeClr val="bg1"/>
                </a:solidFill>
                <a:latin typeface="Barlow"/>
                <a:ea typeface="Barlow"/>
                <a:cs typeface="Barlow"/>
                <a:sym typeface="Barlow"/>
              </a:rPr>
              <a:t>Follow us:</a:t>
            </a:r>
            <a:endParaRPr sz="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85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/>
      <p:bldP spid="26" grpId="0"/>
      <p:bldP spid="30" grpId="0"/>
      <p:bldP spid="31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elogram 10">
            <a:extLst>
              <a:ext uri="{FF2B5EF4-FFF2-40B4-BE49-F238E27FC236}">
                <a16:creationId xmlns:a16="http://schemas.microsoft.com/office/drawing/2014/main" id="{9207788F-A5B5-9E42-B5FA-A0BE333CEEA2}"/>
              </a:ext>
            </a:extLst>
          </p:cNvPr>
          <p:cNvSpPr/>
          <p:nvPr/>
        </p:nvSpPr>
        <p:spPr>
          <a:xfrm>
            <a:off x="-1517515" y="0"/>
            <a:ext cx="8955600" cy="6858000"/>
          </a:xfrm>
          <a:prstGeom prst="parallelogram">
            <a:avLst>
              <a:gd name="adj" fmla="val 39571"/>
            </a:avLst>
          </a:prstGeom>
          <a:gradFill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B30CF5B-9166-7248-85AF-BDA58E0146C0}"/>
              </a:ext>
            </a:extLst>
          </p:cNvPr>
          <p:cNvGrpSpPr/>
          <p:nvPr/>
        </p:nvGrpSpPr>
        <p:grpSpPr>
          <a:xfrm>
            <a:off x="7565175" y="1982086"/>
            <a:ext cx="473694" cy="473202"/>
            <a:chOff x="2970626" y="4883876"/>
            <a:chExt cx="732170" cy="731410"/>
          </a:xfrm>
        </p:grpSpPr>
        <p:sp>
          <p:nvSpPr>
            <p:cNvPr id="621" name="Google Shape;621;p41"/>
            <p:cNvSpPr/>
            <p:nvPr/>
          </p:nvSpPr>
          <p:spPr>
            <a:xfrm>
              <a:off x="2970626" y="4883876"/>
              <a:ext cx="732170" cy="73141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2" name="Google Shape;622;p41"/>
            <p:cNvSpPr/>
            <p:nvPr/>
          </p:nvSpPr>
          <p:spPr>
            <a:xfrm>
              <a:off x="3255273" y="5094698"/>
              <a:ext cx="164397" cy="312809"/>
            </a:xfrm>
            <a:custGeom>
              <a:avLst/>
              <a:gdLst/>
              <a:ahLst/>
              <a:cxnLst/>
              <a:rect l="l" t="t" r="r" b="b"/>
              <a:pathLst>
                <a:path w="21600" h="21595" extrusionOk="0">
                  <a:moveTo>
                    <a:pt x="14325" y="0"/>
                  </a:moveTo>
                  <a:cubicBezTo>
                    <a:pt x="11947" y="-5"/>
                    <a:pt x="9683" y="535"/>
                    <a:pt x="8120" y="1477"/>
                  </a:cubicBezTo>
                  <a:cubicBezTo>
                    <a:pt x="6945" y="2186"/>
                    <a:pt x="6249" y="3081"/>
                    <a:pt x="6144" y="4019"/>
                  </a:cubicBezTo>
                  <a:lnTo>
                    <a:pt x="6123" y="7733"/>
                  </a:lnTo>
                  <a:lnTo>
                    <a:pt x="0" y="7733"/>
                  </a:lnTo>
                  <a:lnTo>
                    <a:pt x="0" y="11796"/>
                  </a:lnTo>
                  <a:lnTo>
                    <a:pt x="6103" y="11796"/>
                  </a:lnTo>
                  <a:lnTo>
                    <a:pt x="6052" y="21595"/>
                  </a:lnTo>
                  <a:lnTo>
                    <a:pt x="14509" y="21595"/>
                  </a:lnTo>
                  <a:lnTo>
                    <a:pt x="14509" y="11796"/>
                  </a:lnTo>
                  <a:lnTo>
                    <a:pt x="20469" y="11796"/>
                  </a:lnTo>
                  <a:lnTo>
                    <a:pt x="21447" y="7733"/>
                  </a:lnTo>
                  <a:lnTo>
                    <a:pt x="14509" y="7733"/>
                  </a:lnTo>
                  <a:lnTo>
                    <a:pt x="14509" y="4988"/>
                  </a:lnTo>
                  <a:cubicBezTo>
                    <a:pt x="14453" y="4560"/>
                    <a:pt x="14822" y="4150"/>
                    <a:pt x="15487" y="3901"/>
                  </a:cubicBezTo>
                  <a:cubicBezTo>
                    <a:pt x="15925" y="3738"/>
                    <a:pt x="16459" y="3660"/>
                    <a:pt x="16995" y="3682"/>
                  </a:cubicBezTo>
                  <a:lnTo>
                    <a:pt x="21600" y="3677"/>
                  </a:lnTo>
                  <a:lnTo>
                    <a:pt x="21590" y="0"/>
                  </a:lnTo>
                  <a:lnTo>
                    <a:pt x="143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8033A90-12B2-FC4C-8F7D-47E8104B61BF}"/>
              </a:ext>
            </a:extLst>
          </p:cNvPr>
          <p:cNvGrpSpPr/>
          <p:nvPr/>
        </p:nvGrpSpPr>
        <p:grpSpPr>
          <a:xfrm>
            <a:off x="7565175" y="2626656"/>
            <a:ext cx="473694" cy="473202"/>
            <a:chOff x="4259260" y="4883876"/>
            <a:chExt cx="732170" cy="731410"/>
          </a:xfrm>
        </p:grpSpPr>
        <p:sp>
          <p:nvSpPr>
            <p:cNvPr id="623" name="Google Shape;623;p41"/>
            <p:cNvSpPr/>
            <p:nvPr/>
          </p:nvSpPr>
          <p:spPr>
            <a:xfrm>
              <a:off x="4259260" y="4883876"/>
              <a:ext cx="732170" cy="73141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4" name="Google Shape;624;p41"/>
            <p:cNvSpPr/>
            <p:nvPr/>
          </p:nvSpPr>
          <p:spPr>
            <a:xfrm>
              <a:off x="4479975" y="5116768"/>
              <a:ext cx="318137" cy="261057"/>
            </a:xfrm>
            <a:custGeom>
              <a:avLst/>
              <a:gdLst/>
              <a:ahLst/>
              <a:cxnLst/>
              <a:rect l="l" t="t" r="r" b="b"/>
              <a:pathLst>
                <a:path w="21600" h="20609" extrusionOk="0">
                  <a:moveTo>
                    <a:pt x="20989" y="488"/>
                  </a:moveTo>
                  <a:cubicBezTo>
                    <a:pt x="20829" y="951"/>
                    <a:pt x="20629" y="1394"/>
                    <a:pt x="20393" y="1811"/>
                  </a:cubicBezTo>
                  <a:cubicBezTo>
                    <a:pt x="20078" y="2370"/>
                    <a:pt x="19700" y="2878"/>
                    <a:pt x="19269" y="3322"/>
                  </a:cubicBezTo>
                  <a:cubicBezTo>
                    <a:pt x="19683" y="3307"/>
                    <a:pt x="20095" y="3243"/>
                    <a:pt x="20498" y="3130"/>
                  </a:cubicBezTo>
                  <a:cubicBezTo>
                    <a:pt x="20877" y="3024"/>
                    <a:pt x="21246" y="2876"/>
                    <a:pt x="21600" y="2687"/>
                  </a:cubicBezTo>
                  <a:cubicBezTo>
                    <a:pt x="21316" y="3218"/>
                    <a:pt x="20987" y="3713"/>
                    <a:pt x="20617" y="4166"/>
                  </a:cubicBezTo>
                  <a:cubicBezTo>
                    <a:pt x="20223" y="4649"/>
                    <a:pt x="19784" y="5081"/>
                    <a:pt x="19309" y="5454"/>
                  </a:cubicBezTo>
                  <a:cubicBezTo>
                    <a:pt x="19444" y="7795"/>
                    <a:pt x="19109" y="10097"/>
                    <a:pt x="18370" y="12200"/>
                  </a:cubicBezTo>
                  <a:cubicBezTo>
                    <a:pt x="17648" y="14253"/>
                    <a:pt x="16533" y="16141"/>
                    <a:pt x="14986" y="17569"/>
                  </a:cubicBezTo>
                  <a:cubicBezTo>
                    <a:pt x="13903" y="18568"/>
                    <a:pt x="12649" y="19278"/>
                    <a:pt x="11333" y="19776"/>
                  </a:cubicBezTo>
                  <a:cubicBezTo>
                    <a:pt x="7577" y="21197"/>
                    <a:pt x="3487" y="20789"/>
                    <a:pt x="0" y="18635"/>
                  </a:cubicBezTo>
                  <a:cubicBezTo>
                    <a:pt x="1193" y="18716"/>
                    <a:pt x="2389" y="18532"/>
                    <a:pt x="3523" y="18094"/>
                  </a:cubicBezTo>
                  <a:cubicBezTo>
                    <a:pt x="4495" y="17719"/>
                    <a:pt x="5407" y="17162"/>
                    <a:pt x="6225" y="16446"/>
                  </a:cubicBezTo>
                  <a:cubicBezTo>
                    <a:pt x="5098" y="16406"/>
                    <a:pt x="4024" y="15887"/>
                    <a:pt x="3208" y="14986"/>
                  </a:cubicBezTo>
                  <a:cubicBezTo>
                    <a:pt x="2632" y="14351"/>
                    <a:pt x="2210" y="13551"/>
                    <a:pt x="1985" y="12667"/>
                  </a:cubicBezTo>
                  <a:cubicBezTo>
                    <a:pt x="2291" y="12709"/>
                    <a:pt x="2600" y="12724"/>
                    <a:pt x="2908" y="12712"/>
                  </a:cubicBezTo>
                  <a:cubicBezTo>
                    <a:pt x="3196" y="12701"/>
                    <a:pt x="3482" y="12666"/>
                    <a:pt x="3766" y="12608"/>
                  </a:cubicBezTo>
                  <a:cubicBezTo>
                    <a:pt x="2710" y="12261"/>
                    <a:pt x="1802" y="11471"/>
                    <a:pt x="1219" y="10392"/>
                  </a:cubicBezTo>
                  <a:cubicBezTo>
                    <a:pt x="728" y="9483"/>
                    <a:pt x="496" y="8418"/>
                    <a:pt x="556" y="7347"/>
                  </a:cubicBezTo>
                  <a:cubicBezTo>
                    <a:pt x="865" y="7528"/>
                    <a:pt x="1185" y="7682"/>
                    <a:pt x="1514" y="7808"/>
                  </a:cubicBezTo>
                  <a:cubicBezTo>
                    <a:pt x="1827" y="7928"/>
                    <a:pt x="2147" y="8023"/>
                    <a:pt x="2471" y="8092"/>
                  </a:cubicBezTo>
                  <a:cubicBezTo>
                    <a:pt x="1633" y="7267"/>
                    <a:pt x="1044" y="6153"/>
                    <a:pt x="791" y="4912"/>
                  </a:cubicBezTo>
                  <a:cubicBezTo>
                    <a:pt x="541" y="3690"/>
                    <a:pt x="630" y="2408"/>
                    <a:pt x="1044" y="1248"/>
                  </a:cubicBezTo>
                  <a:cubicBezTo>
                    <a:pt x="2154" y="2776"/>
                    <a:pt x="3509" y="4041"/>
                    <a:pt x="5034" y="4972"/>
                  </a:cubicBezTo>
                  <a:cubicBezTo>
                    <a:pt x="6714" y="5998"/>
                    <a:pt x="8564" y="6597"/>
                    <a:pt x="10460" y="6728"/>
                  </a:cubicBezTo>
                  <a:cubicBezTo>
                    <a:pt x="9854" y="4014"/>
                    <a:pt x="11145" y="1215"/>
                    <a:pt x="13427" y="291"/>
                  </a:cubicBezTo>
                  <a:cubicBezTo>
                    <a:pt x="15140" y="-403"/>
                    <a:pt x="17045" y="169"/>
                    <a:pt x="18253" y="1739"/>
                  </a:cubicBezTo>
                  <a:cubicBezTo>
                    <a:pt x="18767" y="1670"/>
                    <a:pt x="19270" y="1521"/>
                    <a:pt x="19749" y="1295"/>
                  </a:cubicBezTo>
                  <a:cubicBezTo>
                    <a:pt x="20190" y="1087"/>
                    <a:pt x="20606" y="816"/>
                    <a:pt x="20989" y="4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1B21F3F-82BF-6241-A662-8BDA1F992FB8}"/>
              </a:ext>
            </a:extLst>
          </p:cNvPr>
          <p:cNvGrpSpPr/>
          <p:nvPr/>
        </p:nvGrpSpPr>
        <p:grpSpPr>
          <a:xfrm>
            <a:off x="7565175" y="3272300"/>
            <a:ext cx="473694" cy="473695"/>
            <a:chOff x="5669622" y="4883875"/>
            <a:chExt cx="732170" cy="732172"/>
          </a:xfrm>
        </p:grpSpPr>
        <p:sp>
          <p:nvSpPr>
            <p:cNvPr id="625" name="Google Shape;625;p41"/>
            <p:cNvSpPr/>
            <p:nvPr/>
          </p:nvSpPr>
          <p:spPr>
            <a:xfrm>
              <a:off x="5669622" y="4883875"/>
              <a:ext cx="732170" cy="73217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6" name="Google Shape;626;p41"/>
            <p:cNvSpPr/>
            <p:nvPr/>
          </p:nvSpPr>
          <p:spPr>
            <a:xfrm>
              <a:off x="5914690" y="5092408"/>
              <a:ext cx="245074" cy="316621"/>
            </a:xfrm>
            <a:custGeom>
              <a:avLst/>
              <a:gdLst/>
              <a:ahLst/>
              <a:cxnLst/>
              <a:rect l="l" t="t" r="r" b="b"/>
              <a:pathLst>
                <a:path w="21324" h="21353" extrusionOk="0">
                  <a:moveTo>
                    <a:pt x="4510" y="10565"/>
                  </a:moveTo>
                  <a:cubicBezTo>
                    <a:pt x="4662" y="10945"/>
                    <a:pt x="4641" y="11354"/>
                    <a:pt x="4451" y="11723"/>
                  </a:cubicBezTo>
                  <a:cubicBezTo>
                    <a:pt x="4281" y="12052"/>
                    <a:pt x="3984" y="12333"/>
                    <a:pt x="3601" y="12527"/>
                  </a:cubicBezTo>
                  <a:cubicBezTo>
                    <a:pt x="2231" y="11900"/>
                    <a:pt x="1163" y="10945"/>
                    <a:pt x="557" y="9805"/>
                  </a:cubicBezTo>
                  <a:cubicBezTo>
                    <a:pt x="-228" y="8328"/>
                    <a:pt x="-182" y="6664"/>
                    <a:pt x="684" y="5215"/>
                  </a:cubicBezTo>
                  <a:cubicBezTo>
                    <a:pt x="1772" y="3174"/>
                    <a:pt x="3796" y="1620"/>
                    <a:pt x="6244" y="765"/>
                  </a:cubicBezTo>
                  <a:cubicBezTo>
                    <a:pt x="8815" y="-135"/>
                    <a:pt x="11801" y="-247"/>
                    <a:pt x="14660" y="459"/>
                  </a:cubicBezTo>
                  <a:cubicBezTo>
                    <a:pt x="16723" y="968"/>
                    <a:pt x="18547" y="1885"/>
                    <a:pt x="19736" y="3208"/>
                  </a:cubicBezTo>
                  <a:cubicBezTo>
                    <a:pt x="20896" y="4498"/>
                    <a:pt x="21372" y="6095"/>
                    <a:pt x="21320" y="7727"/>
                  </a:cubicBezTo>
                  <a:cubicBezTo>
                    <a:pt x="21260" y="9646"/>
                    <a:pt x="20488" y="11413"/>
                    <a:pt x="19083" y="12808"/>
                  </a:cubicBezTo>
                  <a:cubicBezTo>
                    <a:pt x="17787" y="14096"/>
                    <a:pt x="15913" y="15106"/>
                    <a:pt x="13615" y="15242"/>
                  </a:cubicBezTo>
                  <a:cubicBezTo>
                    <a:pt x="11971" y="15340"/>
                    <a:pt x="10347" y="14902"/>
                    <a:pt x="9134" y="14036"/>
                  </a:cubicBezTo>
                  <a:cubicBezTo>
                    <a:pt x="8820" y="14902"/>
                    <a:pt x="8502" y="15766"/>
                    <a:pt x="8180" y="16626"/>
                  </a:cubicBezTo>
                  <a:cubicBezTo>
                    <a:pt x="7869" y="17459"/>
                    <a:pt x="7551" y="18296"/>
                    <a:pt x="7062" y="19081"/>
                  </a:cubicBezTo>
                  <a:cubicBezTo>
                    <a:pt x="6532" y="19930"/>
                    <a:pt x="5812" y="20699"/>
                    <a:pt x="4934" y="21353"/>
                  </a:cubicBezTo>
                  <a:cubicBezTo>
                    <a:pt x="4686" y="20432"/>
                    <a:pt x="4591" y="19491"/>
                    <a:pt x="4652" y="18551"/>
                  </a:cubicBezTo>
                  <a:cubicBezTo>
                    <a:pt x="4712" y="17630"/>
                    <a:pt x="4922" y="16720"/>
                    <a:pt x="5139" y="15813"/>
                  </a:cubicBezTo>
                  <a:cubicBezTo>
                    <a:pt x="5588" y="13936"/>
                    <a:pt x="6071" y="12064"/>
                    <a:pt x="6587" y="10197"/>
                  </a:cubicBezTo>
                  <a:cubicBezTo>
                    <a:pt x="6685" y="9744"/>
                    <a:pt x="6725" y="9284"/>
                    <a:pt x="6708" y="8825"/>
                  </a:cubicBezTo>
                  <a:cubicBezTo>
                    <a:pt x="6682" y="8142"/>
                    <a:pt x="6527" y="7452"/>
                    <a:pt x="6703" y="6775"/>
                  </a:cubicBezTo>
                  <a:cubicBezTo>
                    <a:pt x="6824" y="6310"/>
                    <a:pt x="7097" y="5878"/>
                    <a:pt x="7505" y="5531"/>
                  </a:cubicBezTo>
                  <a:cubicBezTo>
                    <a:pt x="7874" y="5217"/>
                    <a:pt x="8340" y="4983"/>
                    <a:pt x="8865" y="4851"/>
                  </a:cubicBezTo>
                  <a:cubicBezTo>
                    <a:pt x="9509" y="4650"/>
                    <a:pt x="10242" y="4724"/>
                    <a:pt x="10799" y="5046"/>
                  </a:cubicBezTo>
                  <a:cubicBezTo>
                    <a:pt x="11427" y="5407"/>
                    <a:pt x="11719" y="6006"/>
                    <a:pt x="11734" y="6615"/>
                  </a:cubicBezTo>
                  <a:cubicBezTo>
                    <a:pt x="11763" y="7805"/>
                    <a:pt x="10814" y="8822"/>
                    <a:pt x="10352" y="9932"/>
                  </a:cubicBezTo>
                  <a:cubicBezTo>
                    <a:pt x="10216" y="10259"/>
                    <a:pt x="10122" y="10595"/>
                    <a:pt x="10070" y="10937"/>
                  </a:cubicBezTo>
                  <a:cubicBezTo>
                    <a:pt x="9846" y="11805"/>
                    <a:pt x="10503" y="12680"/>
                    <a:pt x="11592" y="12950"/>
                  </a:cubicBezTo>
                  <a:cubicBezTo>
                    <a:pt x="13217" y="13353"/>
                    <a:pt x="14611" y="12566"/>
                    <a:pt x="15567" y="11668"/>
                  </a:cubicBezTo>
                  <a:cubicBezTo>
                    <a:pt x="16622" y="10675"/>
                    <a:pt x="17294" y="9464"/>
                    <a:pt x="17488" y="8061"/>
                  </a:cubicBezTo>
                  <a:cubicBezTo>
                    <a:pt x="17691" y="6583"/>
                    <a:pt x="17316" y="5126"/>
                    <a:pt x="16240" y="4035"/>
                  </a:cubicBezTo>
                  <a:cubicBezTo>
                    <a:pt x="15078" y="2856"/>
                    <a:pt x="13221" y="2203"/>
                    <a:pt x="11186" y="2210"/>
                  </a:cubicBezTo>
                  <a:cubicBezTo>
                    <a:pt x="8344" y="2221"/>
                    <a:pt x="5987" y="3374"/>
                    <a:pt x="4449" y="4948"/>
                  </a:cubicBezTo>
                  <a:cubicBezTo>
                    <a:pt x="3551" y="5867"/>
                    <a:pt x="2907" y="6959"/>
                    <a:pt x="2987" y="8118"/>
                  </a:cubicBezTo>
                  <a:cubicBezTo>
                    <a:pt x="3050" y="9024"/>
                    <a:pt x="3564" y="9908"/>
                    <a:pt x="4510" y="105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0B60D13-C37D-BA4E-818F-C43A4992374A}"/>
              </a:ext>
            </a:extLst>
          </p:cNvPr>
          <p:cNvGrpSpPr/>
          <p:nvPr/>
        </p:nvGrpSpPr>
        <p:grpSpPr>
          <a:xfrm>
            <a:off x="7565517" y="3945898"/>
            <a:ext cx="473202" cy="473203"/>
            <a:chOff x="7079983" y="4883876"/>
            <a:chExt cx="731409" cy="731410"/>
          </a:xfrm>
        </p:grpSpPr>
        <p:sp>
          <p:nvSpPr>
            <p:cNvPr id="627" name="Google Shape;627;p41"/>
            <p:cNvSpPr/>
            <p:nvPr/>
          </p:nvSpPr>
          <p:spPr>
            <a:xfrm>
              <a:off x="7079983" y="4883876"/>
              <a:ext cx="731409" cy="73141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28" name="Google Shape;628;p41"/>
            <p:cNvSpPr/>
            <p:nvPr/>
          </p:nvSpPr>
          <p:spPr>
            <a:xfrm>
              <a:off x="7280913" y="5132753"/>
              <a:ext cx="324225" cy="23898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0656" y="0"/>
                  </a:moveTo>
                  <a:cubicBezTo>
                    <a:pt x="7835" y="0"/>
                    <a:pt x="5327" y="1"/>
                    <a:pt x="2507" y="428"/>
                  </a:cubicBezTo>
                  <a:cubicBezTo>
                    <a:pt x="1973" y="522"/>
                    <a:pt x="1432" y="912"/>
                    <a:pt x="1021" y="1493"/>
                  </a:cubicBezTo>
                  <a:cubicBezTo>
                    <a:pt x="637" y="2037"/>
                    <a:pt x="379" y="2733"/>
                    <a:pt x="315" y="3413"/>
                  </a:cubicBezTo>
                  <a:cubicBezTo>
                    <a:pt x="1" y="5970"/>
                    <a:pt x="0" y="8096"/>
                    <a:pt x="0" y="10653"/>
                  </a:cubicBezTo>
                  <a:cubicBezTo>
                    <a:pt x="0" y="10683"/>
                    <a:pt x="0" y="10717"/>
                    <a:pt x="0" y="10751"/>
                  </a:cubicBezTo>
                  <a:cubicBezTo>
                    <a:pt x="0" y="10785"/>
                    <a:pt x="0" y="10818"/>
                    <a:pt x="0" y="10849"/>
                  </a:cubicBezTo>
                  <a:cubicBezTo>
                    <a:pt x="0" y="10883"/>
                    <a:pt x="0" y="10917"/>
                    <a:pt x="0" y="10947"/>
                  </a:cubicBezTo>
                  <a:cubicBezTo>
                    <a:pt x="0" y="13504"/>
                    <a:pt x="1" y="15630"/>
                    <a:pt x="315" y="18187"/>
                  </a:cubicBezTo>
                  <a:cubicBezTo>
                    <a:pt x="379" y="18867"/>
                    <a:pt x="637" y="19563"/>
                    <a:pt x="1021" y="20107"/>
                  </a:cubicBezTo>
                  <a:cubicBezTo>
                    <a:pt x="1432" y="20688"/>
                    <a:pt x="1973" y="21078"/>
                    <a:pt x="2507" y="21172"/>
                  </a:cubicBezTo>
                  <a:cubicBezTo>
                    <a:pt x="5327" y="21599"/>
                    <a:pt x="7835" y="21600"/>
                    <a:pt x="10656" y="21600"/>
                  </a:cubicBezTo>
                  <a:cubicBezTo>
                    <a:pt x="10695" y="21600"/>
                    <a:pt x="10738" y="21600"/>
                    <a:pt x="10779" y="21600"/>
                  </a:cubicBezTo>
                  <a:cubicBezTo>
                    <a:pt x="10793" y="21600"/>
                    <a:pt x="10807" y="21600"/>
                    <a:pt x="10821" y="21600"/>
                  </a:cubicBezTo>
                  <a:cubicBezTo>
                    <a:pt x="10862" y="21600"/>
                    <a:pt x="10905" y="21600"/>
                    <a:pt x="10944" y="21600"/>
                  </a:cubicBezTo>
                  <a:cubicBezTo>
                    <a:pt x="13765" y="21600"/>
                    <a:pt x="16273" y="21599"/>
                    <a:pt x="19093" y="21172"/>
                  </a:cubicBezTo>
                  <a:cubicBezTo>
                    <a:pt x="19627" y="21078"/>
                    <a:pt x="20168" y="20688"/>
                    <a:pt x="20579" y="20107"/>
                  </a:cubicBezTo>
                  <a:cubicBezTo>
                    <a:pt x="20963" y="19563"/>
                    <a:pt x="21221" y="18867"/>
                    <a:pt x="21285" y="18187"/>
                  </a:cubicBezTo>
                  <a:cubicBezTo>
                    <a:pt x="21599" y="15630"/>
                    <a:pt x="21600" y="13504"/>
                    <a:pt x="21600" y="10947"/>
                  </a:cubicBezTo>
                  <a:cubicBezTo>
                    <a:pt x="21600" y="10917"/>
                    <a:pt x="21600" y="10883"/>
                    <a:pt x="21600" y="10849"/>
                  </a:cubicBezTo>
                  <a:cubicBezTo>
                    <a:pt x="21600" y="10815"/>
                    <a:pt x="21600" y="10782"/>
                    <a:pt x="21600" y="10751"/>
                  </a:cubicBezTo>
                  <a:cubicBezTo>
                    <a:pt x="21600" y="10717"/>
                    <a:pt x="21600" y="10683"/>
                    <a:pt x="21600" y="10653"/>
                  </a:cubicBezTo>
                  <a:cubicBezTo>
                    <a:pt x="21600" y="8096"/>
                    <a:pt x="21599" y="5970"/>
                    <a:pt x="21285" y="3413"/>
                  </a:cubicBezTo>
                  <a:cubicBezTo>
                    <a:pt x="21221" y="2733"/>
                    <a:pt x="20963" y="2037"/>
                    <a:pt x="20579" y="1493"/>
                  </a:cubicBezTo>
                  <a:cubicBezTo>
                    <a:pt x="20168" y="912"/>
                    <a:pt x="19627" y="522"/>
                    <a:pt x="19093" y="428"/>
                  </a:cubicBezTo>
                  <a:cubicBezTo>
                    <a:pt x="16273" y="1"/>
                    <a:pt x="13765" y="0"/>
                    <a:pt x="10944" y="0"/>
                  </a:cubicBezTo>
                  <a:cubicBezTo>
                    <a:pt x="10905" y="0"/>
                    <a:pt x="10862" y="0"/>
                    <a:pt x="10821" y="0"/>
                  </a:cubicBezTo>
                  <a:cubicBezTo>
                    <a:pt x="10807" y="0"/>
                    <a:pt x="10793" y="0"/>
                    <a:pt x="10779" y="0"/>
                  </a:cubicBezTo>
                  <a:cubicBezTo>
                    <a:pt x="10738" y="0"/>
                    <a:pt x="10695" y="0"/>
                    <a:pt x="10656" y="0"/>
                  </a:cubicBezTo>
                  <a:close/>
                  <a:moveTo>
                    <a:pt x="8201" y="6153"/>
                  </a:moveTo>
                  <a:lnTo>
                    <a:pt x="14441" y="10394"/>
                  </a:lnTo>
                  <a:lnTo>
                    <a:pt x="8201" y="14634"/>
                  </a:lnTo>
                  <a:lnTo>
                    <a:pt x="8201" y="61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92F4DA5-ED9F-7846-8A79-53BC357D2EE5}"/>
              </a:ext>
            </a:extLst>
          </p:cNvPr>
          <p:cNvGrpSpPr/>
          <p:nvPr/>
        </p:nvGrpSpPr>
        <p:grpSpPr>
          <a:xfrm>
            <a:off x="7565517" y="4585409"/>
            <a:ext cx="473202" cy="473695"/>
            <a:chOff x="8489585" y="4883875"/>
            <a:chExt cx="731409" cy="732172"/>
          </a:xfrm>
        </p:grpSpPr>
        <p:sp>
          <p:nvSpPr>
            <p:cNvPr id="629" name="Google Shape;629;p41"/>
            <p:cNvSpPr/>
            <p:nvPr/>
          </p:nvSpPr>
          <p:spPr>
            <a:xfrm>
              <a:off x="8489585" y="4883875"/>
              <a:ext cx="731409" cy="7321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>
                <a:buClr>
                  <a:srgbClr val="FFFFFF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  <p:sp>
          <p:nvSpPr>
            <p:cNvPr id="630" name="Google Shape;630;p41"/>
            <p:cNvSpPr/>
            <p:nvPr/>
          </p:nvSpPr>
          <p:spPr>
            <a:xfrm>
              <a:off x="8711071" y="5105353"/>
              <a:ext cx="288451" cy="289207"/>
            </a:xfrm>
            <a:custGeom>
              <a:avLst/>
              <a:gdLst/>
              <a:ahLst/>
              <a:cxnLst/>
              <a:rect l="l" t="t" r="r" b="b"/>
              <a:pathLst>
                <a:path w="21597" h="21596" extrusionOk="0">
                  <a:moveTo>
                    <a:pt x="4954" y="0"/>
                  </a:moveTo>
                  <a:cubicBezTo>
                    <a:pt x="4241" y="0"/>
                    <a:pt x="3701" y="-2"/>
                    <a:pt x="3247" y="29"/>
                  </a:cubicBezTo>
                  <a:cubicBezTo>
                    <a:pt x="2793" y="59"/>
                    <a:pt x="2424" y="122"/>
                    <a:pt x="2043" y="243"/>
                  </a:cubicBezTo>
                  <a:cubicBezTo>
                    <a:pt x="1624" y="395"/>
                    <a:pt x="1250" y="636"/>
                    <a:pt x="943" y="943"/>
                  </a:cubicBezTo>
                  <a:cubicBezTo>
                    <a:pt x="636" y="1251"/>
                    <a:pt x="395" y="1624"/>
                    <a:pt x="243" y="2044"/>
                  </a:cubicBezTo>
                  <a:cubicBezTo>
                    <a:pt x="121" y="2427"/>
                    <a:pt x="59" y="2800"/>
                    <a:pt x="28" y="3254"/>
                  </a:cubicBezTo>
                  <a:cubicBezTo>
                    <a:pt x="-2" y="3707"/>
                    <a:pt x="-1" y="4240"/>
                    <a:pt x="0" y="4950"/>
                  </a:cubicBezTo>
                  <a:lnTo>
                    <a:pt x="0" y="16623"/>
                  </a:lnTo>
                  <a:cubicBezTo>
                    <a:pt x="0" y="17344"/>
                    <a:pt x="-2" y="17886"/>
                    <a:pt x="28" y="18342"/>
                  </a:cubicBezTo>
                  <a:cubicBezTo>
                    <a:pt x="59" y="18799"/>
                    <a:pt x="121" y="19170"/>
                    <a:pt x="243" y="19553"/>
                  </a:cubicBezTo>
                  <a:cubicBezTo>
                    <a:pt x="395" y="19972"/>
                    <a:pt x="636" y="20345"/>
                    <a:pt x="943" y="20653"/>
                  </a:cubicBezTo>
                  <a:cubicBezTo>
                    <a:pt x="1250" y="20960"/>
                    <a:pt x="1624" y="21201"/>
                    <a:pt x="2043" y="21353"/>
                  </a:cubicBezTo>
                  <a:cubicBezTo>
                    <a:pt x="2426" y="21475"/>
                    <a:pt x="2798" y="21537"/>
                    <a:pt x="3253" y="21568"/>
                  </a:cubicBezTo>
                  <a:cubicBezTo>
                    <a:pt x="3707" y="21598"/>
                    <a:pt x="4245" y="21597"/>
                    <a:pt x="4954" y="21596"/>
                  </a:cubicBezTo>
                  <a:lnTo>
                    <a:pt x="16624" y="21596"/>
                  </a:lnTo>
                  <a:cubicBezTo>
                    <a:pt x="17345" y="21596"/>
                    <a:pt x="17883" y="21598"/>
                    <a:pt x="18338" y="21568"/>
                  </a:cubicBezTo>
                  <a:cubicBezTo>
                    <a:pt x="18792" y="21537"/>
                    <a:pt x="19165" y="21475"/>
                    <a:pt x="19547" y="21353"/>
                  </a:cubicBezTo>
                  <a:cubicBezTo>
                    <a:pt x="19966" y="21201"/>
                    <a:pt x="20344" y="20960"/>
                    <a:pt x="20653" y="20653"/>
                  </a:cubicBezTo>
                  <a:cubicBezTo>
                    <a:pt x="20962" y="20345"/>
                    <a:pt x="21201" y="19972"/>
                    <a:pt x="21353" y="19553"/>
                  </a:cubicBezTo>
                  <a:cubicBezTo>
                    <a:pt x="21475" y="19170"/>
                    <a:pt x="21537" y="18796"/>
                    <a:pt x="21568" y="18342"/>
                  </a:cubicBezTo>
                  <a:cubicBezTo>
                    <a:pt x="21598" y="17889"/>
                    <a:pt x="21597" y="17356"/>
                    <a:pt x="21596" y="16646"/>
                  </a:cubicBezTo>
                  <a:lnTo>
                    <a:pt x="21596" y="4973"/>
                  </a:lnTo>
                  <a:cubicBezTo>
                    <a:pt x="21597" y="4252"/>
                    <a:pt x="21598" y="3710"/>
                    <a:pt x="21568" y="3254"/>
                  </a:cubicBezTo>
                  <a:cubicBezTo>
                    <a:pt x="21537" y="2797"/>
                    <a:pt x="21475" y="2426"/>
                    <a:pt x="21353" y="2044"/>
                  </a:cubicBezTo>
                  <a:cubicBezTo>
                    <a:pt x="21201" y="1624"/>
                    <a:pt x="20962" y="1251"/>
                    <a:pt x="20653" y="943"/>
                  </a:cubicBezTo>
                  <a:cubicBezTo>
                    <a:pt x="20344" y="636"/>
                    <a:pt x="19966" y="395"/>
                    <a:pt x="19547" y="243"/>
                  </a:cubicBezTo>
                  <a:cubicBezTo>
                    <a:pt x="19165" y="121"/>
                    <a:pt x="18791" y="59"/>
                    <a:pt x="18338" y="29"/>
                  </a:cubicBezTo>
                  <a:cubicBezTo>
                    <a:pt x="17884" y="-2"/>
                    <a:pt x="17351" y="0"/>
                    <a:pt x="16642" y="0"/>
                  </a:cubicBezTo>
                  <a:lnTo>
                    <a:pt x="4954" y="0"/>
                  </a:lnTo>
                  <a:close/>
                  <a:moveTo>
                    <a:pt x="16092" y="2704"/>
                  </a:moveTo>
                  <a:lnTo>
                    <a:pt x="18598" y="2704"/>
                  </a:lnTo>
                  <a:cubicBezTo>
                    <a:pt x="18765" y="2704"/>
                    <a:pt x="18850" y="2704"/>
                    <a:pt x="18940" y="2733"/>
                  </a:cubicBezTo>
                  <a:cubicBezTo>
                    <a:pt x="19038" y="2768"/>
                    <a:pt x="19112" y="2843"/>
                    <a:pt x="19148" y="2941"/>
                  </a:cubicBezTo>
                  <a:cubicBezTo>
                    <a:pt x="19176" y="3031"/>
                    <a:pt x="19177" y="3119"/>
                    <a:pt x="19177" y="3288"/>
                  </a:cubicBezTo>
                  <a:lnTo>
                    <a:pt x="19177" y="5790"/>
                  </a:lnTo>
                  <a:cubicBezTo>
                    <a:pt x="19177" y="5956"/>
                    <a:pt x="19176" y="6041"/>
                    <a:pt x="19148" y="6131"/>
                  </a:cubicBezTo>
                  <a:cubicBezTo>
                    <a:pt x="19112" y="6230"/>
                    <a:pt x="19038" y="6304"/>
                    <a:pt x="18940" y="6340"/>
                  </a:cubicBezTo>
                  <a:cubicBezTo>
                    <a:pt x="18850" y="6368"/>
                    <a:pt x="18762" y="6369"/>
                    <a:pt x="18592" y="6369"/>
                  </a:cubicBezTo>
                  <a:lnTo>
                    <a:pt x="16092" y="6369"/>
                  </a:lnTo>
                  <a:cubicBezTo>
                    <a:pt x="15925" y="6369"/>
                    <a:pt x="15840" y="6368"/>
                    <a:pt x="15750" y="6340"/>
                  </a:cubicBezTo>
                  <a:cubicBezTo>
                    <a:pt x="15652" y="6304"/>
                    <a:pt x="15572" y="6230"/>
                    <a:pt x="15536" y="6131"/>
                  </a:cubicBezTo>
                  <a:cubicBezTo>
                    <a:pt x="15507" y="6041"/>
                    <a:pt x="15513" y="5953"/>
                    <a:pt x="15513" y="5784"/>
                  </a:cubicBezTo>
                  <a:lnTo>
                    <a:pt x="15513" y="3283"/>
                  </a:lnTo>
                  <a:cubicBezTo>
                    <a:pt x="15513" y="3116"/>
                    <a:pt x="15507" y="3031"/>
                    <a:pt x="15536" y="2941"/>
                  </a:cubicBezTo>
                  <a:cubicBezTo>
                    <a:pt x="15572" y="2843"/>
                    <a:pt x="15652" y="2768"/>
                    <a:pt x="15750" y="2733"/>
                  </a:cubicBezTo>
                  <a:cubicBezTo>
                    <a:pt x="15840" y="2704"/>
                    <a:pt x="15922" y="2704"/>
                    <a:pt x="16092" y="2704"/>
                  </a:cubicBezTo>
                  <a:close/>
                  <a:moveTo>
                    <a:pt x="10795" y="6537"/>
                  </a:moveTo>
                  <a:cubicBezTo>
                    <a:pt x="11895" y="6537"/>
                    <a:pt x="13000" y="6953"/>
                    <a:pt x="13840" y="7793"/>
                  </a:cubicBezTo>
                  <a:cubicBezTo>
                    <a:pt x="15519" y="9473"/>
                    <a:pt x="15519" y="12199"/>
                    <a:pt x="13840" y="13878"/>
                  </a:cubicBezTo>
                  <a:cubicBezTo>
                    <a:pt x="12161" y="15558"/>
                    <a:pt x="9435" y="15558"/>
                    <a:pt x="7756" y="13878"/>
                  </a:cubicBezTo>
                  <a:cubicBezTo>
                    <a:pt x="6077" y="12199"/>
                    <a:pt x="6077" y="9473"/>
                    <a:pt x="7756" y="7793"/>
                  </a:cubicBezTo>
                  <a:cubicBezTo>
                    <a:pt x="8596" y="6953"/>
                    <a:pt x="9695" y="6537"/>
                    <a:pt x="10795" y="6537"/>
                  </a:cubicBezTo>
                  <a:close/>
                  <a:moveTo>
                    <a:pt x="2402" y="9565"/>
                  </a:moveTo>
                  <a:lnTo>
                    <a:pt x="4190" y="9565"/>
                  </a:lnTo>
                  <a:cubicBezTo>
                    <a:pt x="3784" y="11684"/>
                    <a:pt x="4396" y="13957"/>
                    <a:pt x="6037" y="15598"/>
                  </a:cubicBezTo>
                  <a:cubicBezTo>
                    <a:pt x="8666" y="18228"/>
                    <a:pt x="12930" y="18228"/>
                    <a:pt x="15559" y="15598"/>
                  </a:cubicBezTo>
                  <a:cubicBezTo>
                    <a:pt x="17200" y="13957"/>
                    <a:pt x="17812" y="11684"/>
                    <a:pt x="17406" y="9565"/>
                  </a:cubicBezTo>
                  <a:lnTo>
                    <a:pt x="19194" y="9565"/>
                  </a:lnTo>
                  <a:lnTo>
                    <a:pt x="19194" y="17567"/>
                  </a:lnTo>
                  <a:cubicBezTo>
                    <a:pt x="19194" y="17800"/>
                    <a:pt x="19193" y="17974"/>
                    <a:pt x="19183" y="18122"/>
                  </a:cubicBezTo>
                  <a:cubicBezTo>
                    <a:pt x="19172" y="18271"/>
                    <a:pt x="19153" y="18396"/>
                    <a:pt x="19113" y="18522"/>
                  </a:cubicBezTo>
                  <a:cubicBezTo>
                    <a:pt x="19063" y="18660"/>
                    <a:pt x="18985" y="18779"/>
                    <a:pt x="18882" y="18881"/>
                  </a:cubicBezTo>
                  <a:cubicBezTo>
                    <a:pt x="18779" y="18983"/>
                    <a:pt x="18654" y="19064"/>
                    <a:pt x="18517" y="19113"/>
                  </a:cubicBezTo>
                  <a:cubicBezTo>
                    <a:pt x="18391" y="19153"/>
                    <a:pt x="18267" y="19172"/>
                    <a:pt x="18118" y="19182"/>
                  </a:cubicBezTo>
                  <a:cubicBezTo>
                    <a:pt x="17968" y="19192"/>
                    <a:pt x="17793" y="19194"/>
                    <a:pt x="17556" y="19194"/>
                  </a:cubicBezTo>
                  <a:lnTo>
                    <a:pt x="4034" y="19194"/>
                  </a:lnTo>
                  <a:cubicBezTo>
                    <a:pt x="3800" y="19194"/>
                    <a:pt x="3627" y="19192"/>
                    <a:pt x="3478" y="19182"/>
                  </a:cubicBezTo>
                  <a:cubicBezTo>
                    <a:pt x="3330" y="19172"/>
                    <a:pt x="3205" y="19153"/>
                    <a:pt x="3079" y="19113"/>
                  </a:cubicBezTo>
                  <a:cubicBezTo>
                    <a:pt x="2942" y="19064"/>
                    <a:pt x="2817" y="18983"/>
                    <a:pt x="2714" y="18881"/>
                  </a:cubicBezTo>
                  <a:cubicBezTo>
                    <a:pt x="2611" y="18779"/>
                    <a:pt x="2533" y="18660"/>
                    <a:pt x="2483" y="18522"/>
                  </a:cubicBezTo>
                  <a:cubicBezTo>
                    <a:pt x="2443" y="18396"/>
                    <a:pt x="2424" y="18273"/>
                    <a:pt x="2413" y="18122"/>
                  </a:cubicBezTo>
                  <a:cubicBezTo>
                    <a:pt x="2403" y="17972"/>
                    <a:pt x="2402" y="17792"/>
                    <a:pt x="2402" y="17555"/>
                  </a:cubicBezTo>
                  <a:lnTo>
                    <a:pt x="2402" y="95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100"/>
              </a:pPr>
              <a:endParaRPr sz="1100" b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endParaRPr>
            </a:p>
          </p:txBody>
        </p:sp>
      </p:grpSp>
      <p:sp>
        <p:nvSpPr>
          <p:cNvPr id="22" name="Google Shape;619;p41">
            <a:extLst>
              <a:ext uri="{FF2B5EF4-FFF2-40B4-BE49-F238E27FC236}">
                <a16:creationId xmlns:a16="http://schemas.microsoft.com/office/drawing/2014/main" id="{560D1C81-6B61-DC4F-8275-6CE773199E2C}"/>
              </a:ext>
            </a:extLst>
          </p:cNvPr>
          <p:cNvSpPr txBox="1"/>
          <p:nvPr/>
        </p:nvSpPr>
        <p:spPr>
          <a:xfrm>
            <a:off x="977340" y="642741"/>
            <a:ext cx="3981790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 algn="ctr">
              <a:buClr>
                <a:schemeClr val="dk1"/>
              </a:buClr>
              <a:buSzPts val="2600"/>
            </a:pPr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ea typeface="Barlow"/>
                <a:cs typeface="Arial" panose="020B0604020202020204" pitchFamily="34" charset="0"/>
                <a:sym typeface="Barlow"/>
              </a:rPr>
              <a:t>CONTACT </a:t>
            </a:r>
            <a:r>
              <a:rPr lang="en-GB" sz="3600" dirty="0">
                <a:solidFill>
                  <a:schemeClr val="bg1"/>
                </a:solidFill>
                <a:latin typeface="Arial" panose="020B0604020202020204" pitchFamily="34" charset="0"/>
                <a:ea typeface="Barlow"/>
                <a:cs typeface="Arial" panose="020B0604020202020204" pitchFamily="34" charset="0"/>
                <a:sym typeface="Barlow"/>
              </a:rPr>
              <a:t>US.</a:t>
            </a:r>
            <a:endParaRPr lang="en-GB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12E545D-E84A-8D44-AEC1-063FCCD15550}"/>
              </a:ext>
            </a:extLst>
          </p:cNvPr>
          <p:cNvSpPr/>
          <p:nvPr/>
        </p:nvSpPr>
        <p:spPr>
          <a:xfrm>
            <a:off x="1186775" y="1844644"/>
            <a:ext cx="5272391" cy="2740766"/>
          </a:xfrm>
          <a:prstGeom prst="round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14155" b="-1415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CF15CFC-D93E-154B-9BB8-439D96B34FC4}"/>
              </a:ext>
            </a:extLst>
          </p:cNvPr>
          <p:cNvSpPr txBox="1"/>
          <p:nvPr/>
        </p:nvSpPr>
        <p:spPr>
          <a:xfrm>
            <a:off x="1595186" y="5246606"/>
            <a:ext cx="2878309" cy="70769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8526 Route 64 </a:t>
            </a:r>
            <a:b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Fitchburg, MA 01420</a:t>
            </a:r>
          </a:p>
          <a:p>
            <a: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C14B211-0E38-164E-988A-2493B7351D51}"/>
              </a:ext>
            </a:extLst>
          </p:cNvPr>
          <p:cNvSpPr/>
          <p:nvPr/>
        </p:nvSpPr>
        <p:spPr>
          <a:xfrm>
            <a:off x="1595186" y="4896410"/>
            <a:ext cx="1345881" cy="297454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sz="133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 ONE</a:t>
            </a:r>
          </a:p>
        </p:txBody>
      </p:sp>
      <p:sp>
        <p:nvSpPr>
          <p:cNvPr id="33" name="Google Shape;619;p41">
            <a:extLst>
              <a:ext uri="{FF2B5EF4-FFF2-40B4-BE49-F238E27FC236}">
                <a16:creationId xmlns:a16="http://schemas.microsoft.com/office/drawing/2014/main" id="{A81CEC70-E56F-D34D-9CDD-8948462A6E4D}"/>
              </a:ext>
            </a:extLst>
          </p:cNvPr>
          <p:cNvSpPr txBox="1"/>
          <p:nvPr/>
        </p:nvSpPr>
        <p:spPr>
          <a:xfrm>
            <a:off x="8222437" y="2031533"/>
            <a:ext cx="2497810" cy="364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>
              <a:buClr>
                <a:schemeClr val="dk1"/>
              </a:buClr>
              <a:buSzPts val="2600"/>
            </a:pPr>
            <a:r>
              <a:rPr lang="en-GB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Barlow"/>
              </a:rPr>
              <a:t>Yourfacebook.com</a:t>
            </a:r>
            <a:br>
              <a:rPr lang="en-GB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Barlow"/>
              </a:rPr>
            </a:br>
            <a:endParaRPr lang="en-GB" sz="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Google Shape;619;p41">
            <a:extLst>
              <a:ext uri="{FF2B5EF4-FFF2-40B4-BE49-F238E27FC236}">
                <a16:creationId xmlns:a16="http://schemas.microsoft.com/office/drawing/2014/main" id="{CCC3BEF5-C0A0-DE44-A7A3-B18CBE88E7F3}"/>
              </a:ext>
            </a:extLst>
          </p:cNvPr>
          <p:cNvSpPr txBox="1"/>
          <p:nvPr/>
        </p:nvSpPr>
        <p:spPr>
          <a:xfrm>
            <a:off x="8222437" y="2674999"/>
            <a:ext cx="2497810" cy="364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>
              <a:buClr>
                <a:schemeClr val="dk1"/>
              </a:buClr>
              <a:buSzPts val="2600"/>
            </a:pPr>
            <a:r>
              <a:rPr lang="en-GB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Barlow"/>
              </a:rPr>
              <a:t>Yourtwitter.com</a:t>
            </a:r>
            <a:br>
              <a:rPr lang="en-GB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Barlow"/>
              </a:rPr>
            </a:br>
            <a:endParaRPr lang="en-GB" sz="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Google Shape;619;p41">
            <a:extLst>
              <a:ext uri="{FF2B5EF4-FFF2-40B4-BE49-F238E27FC236}">
                <a16:creationId xmlns:a16="http://schemas.microsoft.com/office/drawing/2014/main" id="{49068A11-7434-DB42-B200-635413C7B4AD}"/>
              </a:ext>
            </a:extLst>
          </p:cNvPr>
          <p:cNvSpPr txBox="1"/>
          <p:nvPr/>
        </p:nvSpPr>
        <p:spPr>
          <a:xfrm>
            <a:off x="8222437" y="3369266"/>
            <a:ext cx="2497810" cy="364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>
              <a:buClr>
                <a:schemeClr val="dk1"/>
              </a:buClr>
              <a:buSzPts val="2600"/>
            </a:pPr>
            <a:r>
              <a:rPr lang="en-GB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Barlow"/>
              </a:rPr>
              <a:t>Yourpinterest.com</a:t>
            </a:r>
            <a:endParaRPr lang="en-GB" sz="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Google Shape;619;p41">
            <a:extLst>
              <a:ext uri="{FF2B5EF4-FFF2-40B4-BE49-F238E27FC236}">
                <a16:creationId xmlns:a16="http://schemas.microsoft.com/office/drawing/2014/main" id="{9FE9B58D-61A5-2741-83BB-DAF3136C5413}"/>
              </a:ext>
            </a:extLst>
          </p:cNvPr>
          <p:cNvSpPr txBox="1"/>
          <p:nvPr/>
        </p:nvSpPr>
        <p:spPr>
          <a:xfrm>
            <a:off x="8222437" y="4012731"/>
            <a:ext cx="2497810" cy="364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>
              <a:buClr>
                <a:schemeClr val="dk1"/>
              </a:buClr>
              <a:buSzPts val="2600"/>
            </a:pPr>
            <a:r>
              <a:rPr lang="en-GB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Barlow"/>
              </a:rPr>
              <a:t>Youryoutube.com</a:t>
            </a:r>
            <a:endParaRPr lang="en-GB" sz="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Google Shape;619;p41">
            <a:extLst>
              <a:ext uri="{FF2B5EF4-FFF2-40B4-BE49-F238E27FC236}">
                <a16:creationId xmlns:a16="http://schemas.microsoft.com/office/drawing/2014/main" id="{A7B91635-1F91-1B4F-88EC-090B6811BE30}"/>
              </a:ext>
            </a:extLst>
          </p:cNvPr>
          <p:cNvSpPr txBox="1"/>
          <p:nvPr/>
        </p:nvSpPr>
        <p:spPr>
          <a:xfrm>
            <a:off x="8222437" y="4706995"/>
            <a:ext cx="2497810" cy="364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>
              <a:buClr>
                <a:schemeClr val="dk1"/>
              </a:buClr>
              <a:buSzPts val="2600"/>
            </a:pPr>
            <a:r>
              <a:rPr lang="en-GB" sz="1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Barlow"/>
              </a:rPr>
              <a:t>Yourinstagram.com</a:t>
            </a:r>
            <a:endParaRPr lang="en-GB" sz="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ight Triangle 37">
            <a:extLst>
              <a:ext uri="{FF2B5EF4-FFF2-40B4-BE49-F238E27FC236}">
                <a16:creationId xmlns:a16="http://schemas.microsoft.com/office/drawing/2014/main" id="{029937FA-FF4D-8B48-AF94-008CDC0E2447}"/>
              </a:ext>
            </a:extLst>
          </p:cNvPr>
          <p:cNvSpPr/>
          <p:nvPr/>
        </p:nvSpPr>
        <p:spPr>
          <a:xfrm flipH="1">
            <a:off x="10278473" y="1226941"/>
            <a:ext cx="1917294" cy="5631059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3F24B6A4-0556-7E43-A8D4-D3F1FDB67AB4}"/>
              </a:ext>
            </a:extLst>
          </p:cNvPr>
          <p:cNvSpPr/>
          <p:nvPr/>
        </p:nvSpPr>
        <p:spPr>
          <a:xfrm flipH="1">
            <a:off x="5944251" y="4419101"/>
            <a:ext cx="958647" cy="2438899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29F0FCF8-F447-D94E-86F4-9801A54D70E8}"/>
              </a:ext>
            </a:extLst>
          </p:cNvPr>
          <p:cNvSpPr/>
          <p:nvPr/>
        </p:nvSpPr>
        <p:spPr>
          <a:xfrm rot="10800000" flipH="1">
            <a:off x="10797490" y="0"/>
            <a:ext cx="958647" cy="2438899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58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4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250"/>
                            </p:stCondLst>
                            <p:childTnLst>
                              <p:par>
                                <p:cTn id="44" presetID="2" presetClass="entr" presetSubtype="4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" presetClass="entr" presetSubtype="4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750"/>
                            </p:stCondLst>
                            <p:childTnLst>
                              <p:par>
                                <p:cTn id="54" presetID="2" presetClass="entr" presetSubtype="4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250"/>
                            </p:stCondLst>
                            <p:childTnLst>
                              <p:par>
                                <p:cTn id="64" presetID="2" presetClass="entr" presetSubtype="4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2" presetClass="entr" presetSubtype="4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750"/>
                            </p:stCondLst>
                            <p:childTnLst>
                              <p:par>
                                <p:cTn id="74" presetID="2" presetClass="entr" presetSubtype="4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0"/>
                            </p:stCondLst>
                            <p:childTnLst>
                              <p:par>
                                <p:cTn id="79" presetID="2" presetClass="entr" presetSubtype="4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250"/>
                            </p:stCondLst>
                            <p:childTnLst>
                              <p:par>
                                <p:cTn id="84" presetID="2" presetClass="entr" presetSubtype="4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500"/>
                            </p:stCondLst>
                            <p:childTnLst>
                              <p:par>
                                <p:cTn id="89" presetID="2" presetClass="entr" presetSubtype="4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2" grpId="0"/>
      <p:bldP spid="12" grpId="0" animBg="1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 animBg="1"/>
      <p:bldP spid="39" grpId="0" animBg="1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ardrop 40">
            <a:extLst>
              <a:ext uri="{FF2B5EF4-FFF2-40B4-BE49-F238E27FC236}">
                <a16:creationId xmlns:a16="http://schemas.microsoft.com/office/drawing/2014/main" id="{195242A6-3C3F-6D44-B3DE-37E94971D337}"/>
              </a:ext>
            </a:extLst>
          </p:cNvPr>
          <p:cNvSpPr/>
          <p:nvPr/>
        </p:nvSpPr>
        <p:spPr>
          <a:xfrm rot="10800000">
            <a:off x="521192" y="-3472040"/>
            <a:ext cx="5294194" cy="5397767"/>
          </a:xfrm>
          <a:prstGeom prst="teardrop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ardrop 3">
            <a:extLst>
              <a:ext uri="{FF2B5EF4-FFF2-40B4-BE49-F238E27FC236}">
                <a16:creationId xmlns:a16="http://schemas.microsoft.com/office/drawing/2014/main" id="{BEF9668B-5A80-2D49-ACEB-B8BC84A77C32}"/>
              </a:ext>
            </a:extLst>
          </p:cNvPr>
          <p:cNvSpPr/>
          <p:nvPr/>
        </p:nvSpPr>
        <p:spPr>
          <a:xfrm>
            <a:off x="5598696" y="498362"/>
            <a:ext cx="6096000" cy="6215259"/>
          </a:xfrm>
          <a:prstGeom prst="teardrop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A7FC74-5343-164F-A1F1-1ED99C20E143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blipFill dpi="0" rotWithShape="1">
            <a:blip r:embed="rId3"/>
            <a:srcRect/>
            <a:stretch>
              <a:fillRect t="-6751" b="-2658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Google Shape;619;p41">
            <a:extLst>
              <a:ext uri="{FF2B5EF4-FFF2-40B4-BE49-F238E27FC236}">
                <a16:creationId xmlns:a16="http://schemas.microsoft.com/office/drawing/2014/main" id="{560D1C81-6B61-DC4F-8275-6CE773199E2C}"/>
              </a:ext>
            </a:extLst>
          </p:cNvPr>
          <p:cNvSpPr txBox="1"/>
          <p:nvPr/>
        </p:nvSpPr>
        <p:spPr>
          <a:xfrm>
            <a:off x="977340" y="642741"/>
            <a:ext cx="3981790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 algn="ctr">
              <a:buClr>
                <a:schemeClr val="dk1"/>
              </a:buClr>
              <a:buSzPts val="2600"/>
            </a:pPr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ea typeface="Barlow"/>
                <a:cs typeface="Arial" panose="020B0604020202020204" pitchFamily="34" charset="0"/>
                <a:sym typeface="Barlow"/>
              </a:rPr>
              <a:t>THANK </a:t>
            </a:r>
            <a:r>
              <a:rPr lang="en-GB" sz="3600" dirty="0">
                <a:solidFill>
                  <a:schemeClr val="bg1"/>
                </a:solidFill>
                <a:latin typeface="Arial" panose="020B0604020202020204" pitchFamily="34" charset="0"/>
                <a:ea typeface="Barlow"/>
                <a:cs typeface="Arial" panose="020B0604020202020204" pitchFamily="34" charset="0"/>
                <a:sym typeface="Barlow"/>
              </a:rPr>
              <a:t>YOU</a:t>
            </a:r>
            <a:endParaRPr lang="en-GB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CF15CFC-D93E-154B-9BB8-439D96B34FC4}"/>
              </a:ext>
            </a:extLst>
          </p:cNvPr>
          <p:cNvSpPr txBox="1"/>
          <p:nvPr/>
        </p:nvSpPr>
        <p:spPr>
          <a:xfrm>
            <a:off x="6191253" y="2864355"/>
            <a:ext cx="2878309" cy="70769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8526 Route 64 </a:t>
            </a:r>
            <a:b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Fitchburg, MA 01420</a:t>
            </a:r>
          </a:p>
          <a:p>
            <a: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C14B211-0E38-164E-988A-2493B7351D51}"/>
              </a:ext>
            </a:extLst>
          </p:cNvPr>
          <p:cNvSpPr/>
          <p:nvPr/>
        </p:nvSpPr>
        <p:spPr>
          <a:xfrm>
            <a:off x="6191253" y="2514159"/>
            <a:ext cx="1345881" cy="297454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sz="133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 ONE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209A606-C4E5-4AD8-93E2-540E30C303E9}"/>
              </a:ext>
            </a:extLst>
          </p:cNvPr>
          <p:cNvGrpSpPr/>
          <p:nvPr/>
        </p:nvGrpSpPr>
        <p:grpSpPr>
          <a:xfrm>
            <a:off x="1886272" y="2848355"/>
            <a:ext cx="3155072" cy="3089535"/>
            <a:chOff x="1886272" y="2848355"/>
            <a:chExt cx="3155072" cy="308953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B30CF5B-9166-7248-85AF-BDA58E0146C0}"/>
                </a:ext>
              </a:extLst>
            </p:cNvPr>
            <p:cNvGrpSpPr/>
            <p:nvPr/>
          </p:nvGrpSpPr>
          <p:grpSpPr>
            <a:xfrm>
              <a:off x="1886272" y="2848355"/>
              <a:ext cx="473694" cy="473202"/>
              <a:chOff x="2970626" y="4883876"/>
              <a:chExt cx="732170" cy="731410"/>
            </a:xfrm>
          </p:grpSpPr>
          <p:sp>
            <p:nvSpPr>
              <p:cNvPr id="621" name="Google Shape;621;p41"/>
              <p:cNvSpPr/>
              <p:nvPr/>
            </p:nvSpPr>
            <p:spPr>
              <a:xfrm>
                <a:off x="2970626" y="4883876"/>
                <a:ext cx="732170" cy="73141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2" name="Google Shape;622;p41"/>
              <p:cNvSpPr/>
              <p:nvPr/>
            </p:nvSpPr>
            <p:spPr>
              <a:xfrm>
                <a:off x="3255273" y="5094698"/>
                <a:ext cx="164397" cy="31280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595" extrusionOk="0">
                    <a:moveTo>
                      <a:pt x="14325" y="0"/>
                    </a:moveTo>
                    <a:cubicBezTo>
                      <a:pt x="11947" y="-5"/>
                      <a:pt x="9683" y="535"/>
                      <a:pt x="8120" y="1477"/>
                    </a:cubicBezTo>
                    <a:cubicBezTo>
                      <a:pt x="6945" y="2186"/>
                      <a:pt x="6249" y="3081"/>
                      <a:pt x="6144" y="4019"/>
                    </a:cubicBezTo>
                    <a:lnTo>
                      <a:pt x="6123" y="7733"/>
                    </a:lnTo>
                    <a:lnTo>
                      <a:pt x="0" y="7733"/>
                    </a:lnTo>
                    <a:lnTo>
                      <a:pt x="0" y="11796"/>
                    </a:lnTo>
                    <a:lnTo>
                      <a:pt x="6103" y="11796"/>
                    </a:lnTo>
                    <a:lnTo>
                      <a:pt x="6052" y="21595"/>
                    </a:lnTo>
                    <a:lnTo>
                      <a:pt x="14509" y="21595"/>
                    </a:lnTo>
                    <a:lnTo>
                      <a:pt x="14509" y="11796"/>
                    </a:lnTo>
                    <a:lnTo>
                      <a:pt x="20469" y="11796"/>
                    </a:lnTo>
                    <a:lnTo>
                      <a:pt x="21447" y="7733"/>
                    </a:lnTo>
                    <a:lnTo>
                      <a:pt x="14509" y="7733"/>
                    </a:lnTo>
                    <a:lnTo>
                      <a:pt x="14509" y="4988"/>
                    </a:lnTo>
                    <a:cubicBezTo>
                      <a:pt x="14453" y="4560"/>
                      <a:pt x="14822" y="4150"/>
                      <a:pt x="15487" y="3901"/>
                    </a:cubicBezTo>
                    <a:cubicBezTo>
                      <a:pt x="15925" y="3738"/>
                      <a:pt x="16459" y="3660"/>
                      <a:pt x="16995" y="3682"/>
                    </a:cubicBezTo>
                    <a:lnTo>
                      <a:pt x="21600" y="3677"/>
                    </a:lnTo>
                    <a:lnTo>
                      <a:pt x="21590" y="0"/>
                    </a:lnTo>
                    <a:lnTo>
                      <a:pt x="1432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8033A90-12B2-FC4C-8F7D-47E8104B61BF}"/>
                </a:ext>
              </a:extLst>
            </p:cNvPr>
            <p:cNvGrpSpPr/>
            <p:nvPr/>
          </p:nvGrpSpPr>
          <p:grpSpPr>
            <a:xfrm>
              <a:off x="1886272" y="3492925"/>
              <a:ext cx="473694" cy="473202"/>
              <a:chOff x="4259260" y="4883876"/>
              <a:chExt cx="732170" cy="731410"/>
            </a:xfrm>
          </p:grpSpPr>
          <p:sp>
            <p:nvSpPr>
              <p:cNvPr id="623" name="Google Shape;623;p41"/>
              <p:cNvSpPr/>
              <p:nvPr/>
            </p:nvSpPr>
            <p:spPr>
              <a:xfrm>
                <a:off x="4259260" y="4883876"/>
                <a:ext cx="732170" cy="73141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4" name="Google Shape;624;p41"/>
              <p:cNvSpPr/>
              <p:nvPr/>
            </p:nvSpPr>
            <p:spPr>
              <a:xfrm>
                <a:off x="4479975" y="5116768"/>
                <a:ext cx="318137" cy="2610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0609" extrusionOk="0">
                    <a:moveTo>
                      <a:pt x="20989" y="488"/>
                    </a:moveTo>
                    <a:cubicBezTo>
                      <a:pt x="20829" y="951"/>
                      <a:pt x="20629" y="1394"/>
                      <a:pt x="20393" y="1811"/>
                    </a:cubicBezTo>
                    <a:cubicBezTo>
                      <a:pt x="20078" y="2370"/>
                      <a:pt x="19700" y="2878"/>
                      <a:pt x="19269" y="3322"/>
                    </a:cubicBezTo>
                    <a:cubicBezTo>
                      <a:pt x="19683" y="3307"/>
                      <a:pt x="20095" y="3243"/>
                      <a:pt x="20498" y="3130"/>
                    </a:cubicBezTo>
                    <a:cubicBezTo>
                      <a:pt x="20877" y="3024"/>
                      <a:pt x="21246" y="2876"/>
                      <a:pt x="21600" y="2687"/>
                    </a:cubicBezTo>
                    <a:cubicBezTo>
                      <a:pt x="21316" y="3218"/>
                      <a:pt x="20987" y="3713"/>
                      <a:pt x="20617" y="4166"/>
                    </a:cubicBezTo>
                    <a:cubicBezTo>
                      <a:pt x="20223" y="4649"/>
                      <a:pt x="19784" y="5081"/>
                      <a:pt x="19309" y="5454"/>
                    </a:cubicBezTo>
                    <a:cubicBezTo>
                      <a:pt x="19444" y="7795"/>
                      <a:pt x="19109" y="10097"/>
                      <a:pt x="18370" y="12200"/>
                    </a:cubicBezTo>
                    <a:cubicBezTo>
                      <a:pt x="17648" y="14253"/>
                      <a:pt x="16533" y="16141"/>
                      <a:pt x="14986" y="17569"/>
                    </a:cubicBezTo>
                    <a:cubicBezTo>
                      <a:pt x="13903" y="18568"/>
                      <a:pt x="12649" y="19278"/>
                      <a:pt x="11333" y="19776"/>
                    </a:cubicBezTo>
                    <a:cubicBezTo>
                      <a:pt x="7577" y="21197"/>
                      <a:pt x="3487" y="20789"/>
                      <a:pt x="0" y="18635"/>
                    </a:cubicBezTo>
                    <a:cubicBezTo>
                      <a:pt x="1193" y="18716"/>
                      <a:pt x="2389" y="18532"/>
                      <a:pt x="3523" y="18094"/>
                    </a:cubicBezTo>
                    <a:cubicBezTo>
                      <a:pt x="4495" y="17719"/>
                      <a:pt x="5407" y="17162"/>
                      <a:pt x="6225" y="16446"/>
                    </a:cubicBezTo>
                    <a:cubicBezTo>
                      <a:pt x="5098" y="16406"/>
                      <a:pt x="4024" y="15887"/>
                      <a:pt x="3208" y="14986"/>
                    </a:cubicBezTo>
                    <a:cubicBezTo>
                      <a:pt x="2632" y="14351"/>
                      <a:pt x="2210" y="13551"/>
                      <a:pt x="1985" y="12667"/>
                    </a:cubicBezTo>
                    <a:cubicBezTo>
                      <a:pt x="2291" y="12709"/>
                      <a:pt x="2600" y="12724"/>
                      <a:pt x="2908" y="12712"/>
                    </a:cubicBezTo>
                    <a:cubicBezTo>
                      <a:pt x="3196" y="12701"/>
                      <a:pt x="3482" y="12666"/>
                      <a:pt x="3766" y="12608"/>
                    </a:cubicBezTo>
                    <a:cubicBezTo>
                      <a:pt x="2710" y="12261"/>
                      <a:pt x="1802" y="11471"/>
                      <a:pt x="1219" y="10392"/>
                    </a:cubicBezTo>
                    <a:cubicBezTo>
                      <a:pt x="728" y="9483"/>
                      <a:pt x="496" y="8418"/>
                      <a:pt x="556" y="7347"/>
                    </a:cubicBezTo>
                    <a:cubicBezTo>
                      <a:pt x="865" y="7528"/>
                      <a:pt x="1185" y="7682"/>
                      <a:pt x="1514" y="7808"/>
                    </a:cubicBezTo>
                    <a:cubicBezTo>
                      <a:pt x="1827" y="7928"/>
                      <a:pt x="2147" y="8023"/>
                      <a:pt x="2471" y="8092"/>
                    </a:cubicBezTo>
                    <a:cubicBezTo>
                      <a:pt x="1633" y="7267"/>
                      <a:pt x="1044" y="6153"/>
                      <a:pt x="791" y="4912"/>
                    </a:cubicBezTo>
                    <a:cubicBezTo>
                      <a:pt x="541" y="3690"/>
                      <a:pt x="630" y="2408"/>
                      <a:pt x="1044" y="1248"/>
                    </a:cubicBezTo>
                    <a:cubicBezTo>
                      <a:pt x="2154" y="2776"/>
                      <a:pt x="3509" y="4041"/>
                      <a:pt x="5034" y="4972"/>
                    </a:cubicBezTo>
                    <a:cubicBezTo>
                      <a:pt x="6714" y="5998"/>
                      <a:pt x="8564" y="6597"/>
                      <a:pt x="10460" y="6728"/>
                    </a:cubicBezTo>
                    <a:cubicBezTo>
                      <a:pt x="9854" y="4014"/>
                      <a:pt x="11145" y="1215"/>
                      <a:pt x="13427" y="291"/>
                    </a:cubicBezTo>
                    <a:cubicBezTo>
                      <a:pt x="15140" y="-403"/>
                      <a:pt x="17045" y="169"/>
                      <a:pt x="18253" y="1739"/>
                    </a:cubicBezTo>
                    <a:cubicBezTo>
                      <a:pt x="18767" y="1670"/>
                      <a:pt x="19270" y="1521"/>
                      <a:pt x="19749" y="1295"/>
                    </a:cubicBezTo>
                    <a:cubicBezTo>
                      <a:pt x="20190" y="1087"/>
                      <a:pt x="20606" y="816"/>
                      <a:pt x="20989" y="4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1B21F3F-82BF-6241-A662-8BDA1F992FB8}"/>
                </a:ext>
              </a:extLst>
            </p:cNvPr>
            <p:cNvGrpSpPr/>
            <p:nvPr/>
          </p:nvGrpSpPr>
          <p:grpSpPr>
            <a:xfrm>
              <a:off x="1886272" y="4138569"/>
              <a:ext cx="473694" cy="473695"/>
              <a:chOff x="5669622" y="4883875"/>
              <a:chExt cx="732170" cy="732172"/>
            </a:xfrm>
          </p:grpSpPr>
          <p:sp>
            <p:nvSpPr>
              <p:cNvPr id="625" name="Google Shape;625;p41"/>
              <p:cNvSpPr/>
              <p:nvPr/>
            </p:nvSpPr>
            <p:spPr>
              <a:xfrm>
                <a:off x="5669622" y="4883875"/>
                <a:ext cx="732170" cy="73217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6" name="Google Shape;626;p41"/>
              <p:cNvSpPr/>
              <p:nvPr/>
            </p:nvSpPr>
            <p:spPr>
              <a:xfrm>
                <a:off x="5914690" y="5092408"/>
                <a:ext cx="245074" cy="316621"/>
              </a:xfrm>
              <a:custGeom>
                <a:avLst/>
                <a:gdLst/>
                <a:ahLst/>
                <a:cxnLst/>
                <a:rect l="l" t="t" r="r" b="b"/>
                <a:pathLst>
                  <a:path w="21324" h="21353" extrusionOk="0">
                    <a:moveTo>
                      <a:pt x="4510" y="10565"/>
                    </a:moveTo>
                    <a:cubicBezTo>
                      <a:pt x="4662" y="10945"/>
                      <a:pt x="4641" y="11354"/>
                      <a:pt x="4451" y="11723"/>
                    </a:cubicBezTo>
                    <a:cubicBezTo>
                      <a:pt x="4281" y="12052"/>
                      <a:pt x="3984" y="12333"/>
                      <a:pt x="3601" y="12527"/>
                    </a:cubicBezTo>
                    <a:cubicBezTo>
                      <a:pt x="2231" y="11900"/>
                      <a:pt x="1163" y="10945"/>
                      <a:pt x="557" y="9805"/>
                    </a:cubicBezTo>
                    <a:cubicBezTo>
                      <a:pt x="-228" y="8328"/>
                      <a:pt x="-182" y="6664"/>
                      <a:pt x="684" y="5215"/>
                    </a:cubicBezTo>
                    <a:cubicBezTo>
                      <a:pt x="1772" y="3174"/>
                      <a:pt x="3796" y="1620"/>
                      <a:pt x="6244" y="765"/>
                    </a:cubicBezTo>
                    <a:cubicBezTo>
                      <a:pt x="8815" y="-135"/>
                      <a:pt x="11801" y="-247"/>
                      <a:pt x="14660" y="459"/>
                    </a:cubicBezTo>
                    <a:cubicBezTo>
                      <a:pt x="16723" y="968"/>
                      <a:pt x="18547" y="1885"/>
                      <a:pt x="19736" y="3208"/>
                    </a:cubicBezTo>
                    <a:cubicBezTo>
                      <a:pt x="20896" y="4498"/>
                      <a:pt x="21372" y="6095"/>
                      <a:pt x="21320" y="7727"/>
                    </a:cubicBezTo>
                    <a:cubicBezTo>
                      <a:pt x="21260" y="9646"/>
                      <a:pt x="20488" y="11413"/>
                      <a:pt x="19083" y="12808"/>
                    </a:cubicBezTo>
                    <a:cubicBezTo>
                      <a:pt x="17787" y="14096"/>
                      <a:pt x="15913" y="15106"/>
                      <a:pt x="13615" y="15242"/>
                    </a:cubicBezTo>
                    <a:cubicBezTo>
                      <a:pt x="11971" y="15340"/>
                      <a:pt x="10347" y="14902"/>
                      <a:pt x="9134" y="14036"/>
                    </a:cubicBezTo>
                    <a:cubicBezTo>
                      <a:pt x="8820" y="14902"/>
                      <a:pt x="8502" y="15766"/>
                      <a:pt x="8180" y="16626"/>
                    </a:cubicBezTo>
                    <a:cubicBezTo>
                      <a:pt x="7869" y="17459"/>
                      <a:pt x="7551" y="18296"/>
                      <a:pt x="7062" y="19081"/>
                    </a:cubicBezTo>
                    <a:cubicBezTo>
                      <a:pt x="6532" y="19930"/>
                      <a:pt x="5812" y="20699"/>
                      <a:pt x="4934" y="21353"/>
                    </a:cubicBezTo>
                    <a:cubicBezTo>
                      <a:pt x="4686" y="20432"/>
                      <a:pt x="4591" y="19491"/>
                      <a:pt x="4652" y="18551"/>
                    </a:cubicBezTo>
                    <a:cubicBezTo>
                      <a:pt x="4712" y="17630"/>
                      <a:pt x="4922" y="16720"/>
                      <a:pt x="5139" y="15813"/>
                    </a:cubicBezTo>
                    <a:cubicBezTo>
                      <a:pt x="5588" y="13936"/>
                      <a:pt x="6071" y="12064"/>
                      <a:pt x="6587" y="10197"/>
                    </a:cubicBezTo>
                    <a:cubicBezTo>
                      <a:pt x="6685" y="9744"/>
                      <a:pt x="6725" y="9284"/>
                      <a:pt x="6708" y="8825"/>
                    </a:cubicBezTo>
                    <a:cubicBezTo>
                      <a:pt x="6682" y="8142"/>
                      <a:pt x="6527" y="7452"/>
                      <a:pt x="6703" y="6775"/>
                    </a:cubicBezTo>
                    <a:cubicBezTo>
                      <a:pt x="6824" y="6310"/>
                      <a:pt x="7097" y="5878"/>
                      <a:pt x="7505" y="5531"/>
                    </a:cubicBezTo>
                    <a:cubicBezTo>
                      <a:pt x="7874" y="5217"/>
                      <a:pt x="8340" y="4983"/>
                      <a:pt x="8865" y="4851"/>
                    </a:cubicBezTo>
                    <a:cubicBezTo>
                      <a:pt x="9509" y="4650"/>
                      <a:pt x="10242" y="4724"/>
                      <a:pt x="10799" y="5046"/>
                    </a:cubicBezTo>
                    <a:cubicBezTo>
                      <a:pt x="11427" y="5407"/>
                      <a:pt x="11719" y="6006"/>
                      <a:pt x="11734" y="6615"/>
                    </a:cubicBezTo>
                    <a:cubicBezTo>
                      <a:pt x="11763" y="7805"/>
                      <a:pt x="10814" y="8822"/>
                      <a:pt x="10352" y="9932"/>
                    </a:cubicBezTo>
                    <a:cubicBezTo>
                      <a:pt x="10216" y="10259"/>
                      <a:pt x="10122" y="10595"/>
                      <a:pt x="10070" y="10937"/>
                    </a:cubicBezTo>
                    <a:cubicBezTo>
                      <a:pt x="9846" y="11805"/>
                      <a:pt x="10503" y="12680"/>
                      <a:pt x="11592" y="12950"/>
                    </a:cubicBezTo>
                    <a:cubicBezTo>
                      <a:pt x="13217" y="13353"/>
                      <a:pt x="14611" y="12566"/>
                      <a:pt x="15567" y="11668"/>
                    </a:cubicBezTo>
                    <a:cubicBezTo>
                      <a:pt x="16622" y="10675"/>
                      <a:pt x="17294" y="9464"/>
                      <a:pt x="17488" y="8061"/>
                    </a:cubicBezTo>
                    <a:cubicBezTo>
                      <a:pt x="17691" y="6583"/>
                      <a:pt x="17316" y="5126"/>
                      <a:pt x="16240" y="4035"/>
                    </a:cubicBezTo>
                    <a:cubicBezTo>
                      <a:pt x="15078" y="2856"/>
                      <a:pt x="13221" y="2203"/>
                      <a:pt x="11186" y="2210"/>
                    </a:cubicBezTo>
                    <a:cubicBezTo>
                      <a:pt x="8344" y="2221"/>
                      <a:pt x="5987" y="3374"/>
                      <a:pt x="4449" y="4948"/>
                    </a:cubicBezTo>
                    <a:cubicBezTo>
                      <a:pt x="3551" y="5867"/>
                      <a:pt x="2907" y="6959"/>
                      <a:pt x="2987" y="8118"/>
                    </a:cubicBezTo>
                    <a:cubicBezTo>
                      <a:pt x="3050" y="9024"/>
                      <a:pt x="3564" y="9908"/>
                      <a:pt x="4510" y="105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0B60D13-C37D-BA4E-818F-C43A4992374A}"/>
                </a:ext>
              </a:extLst>
            </p:cNvPr>
            <p:cNvGrpSpPr/>
            <p:nvPr/>
          </p:nvGrpSpPr>
          <p:grpSpPr>
            <a:xfrm>
              <a:off x="1886614" y="4812167"/>
              <a:ext cx="473202" cy="473203"/>
              <a:chOff x="7079983" y="4883876"/>
              <a:chExt cx="731409" cy="731410"/>
            </a:xfrm>
          </p:grpSpPr>
          <p:sp>
            <p:nvSpPr>
              <p:cNvPr id="627" name="Google Shape;627;p41"/>
              <p:cNvSpPr/>
              <p:nvPr/>
            </p:nvSpPr>
            <p:spPr>
              <a:xfrm>
                <a:off x="7079983" y="4883876"/>
                <a:ext cx="731409" cy="73141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8" name="Google Shape;628;p41"/>
              <p:cNvSpPr/>
              <p:nvPr/>
            </p:nvSpPr>
            <p:spPr>
              <a:xfrm>
                <a:off x="7280913" y="5132753"/>
                <a:ext cx="324225" cy="23898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656" y="0"/>
                    </a:moveTo>
                    <a:cubicBezTo>
                      <a:pt x="7835" y="0"/>
                      <a:pt x="5327" y="1"/>
                      <a:pt x="2507" y="428"/>
                    </a:cubicBezTo>
                    <a:cubicBezTo>
                      <a:pt x="1973" y="522"/>
                      <a:pt x="1432" y="912"/>
                      <a:pt x="1021" y="1493"/>
                    </a:cubicBezTo>
                    <a:cubicBezTo>
                      <a:pt x="637" y="2037"/>
                      <a:pt x="379" y="2733"/>
                      <a:pt x="315" y="3413"/>
                    </a:cubicBezTo>
                    <a:cubicBezTo>
                      <a:pt x="1" y="5970"/>
                      <a:pt x="0" y="8096"/>
                      <a:pt x="0" y="10653"/>
                    </a:cubicBezTo>
                    <a:cubicBezTo>
                      <a:pt x="0" y="10683"/>
                      <a:pt x="0" y="10717"/>
                      <a:pt x="0" y="10751"/>
                    </a:cubicBezTo>
                    <a:cubicBezTo>
                      <a:pt x="0" y="10785"/>
                      <a:pt x="0" y="10818"/>
                      <a:pt x="0" y="10849"/>
                    </a:cubicBezTo>
                    <a:cubicBezTo>
                      <a:pt x="0" y="10883"/>
                      <a:pt x="0" y="10917"/>
                      <a:pt x="0" y="10947"/>
                    </a:cubicBezTo>
                    <a:cubicBezTo>
                      <a:pt x="0" y="13504"/>
                      <a:pt x="1" y="15630"/>
                      <a:pt x="315" y="18187"/>
                    </a:cubicBezTo>
                    <a:cubicBezTo>
                      <a:pt x="379" y="18867"/>
                      <a:pt x="637" y="19563"/>
                      <a:pt x="1021" y="20107"/>
                    </a:cubicBezTo>
                    <a:cubicBezTo>
                      <a:pt x="1432" y="20688"/>
                      <a:pt x="1973" y="21078"/>
                      <a:pt x="2507" y="21172"/>
                    </a:cubicBezTo>
                    <a:cubicBezTo>
                      <a:pt x="5327" y="21599"/>
                      <a:pt x="7835" y="21600"/>
                      <a:pt x="10656" y="21600"/>
                    </a:cubicBezTo>
                    <a:cubicBezTo>
                      <a:pt x="10695" y="21600"/>
                      <a:pt x="10738" y="21600"/>
                      <a:pt x="10779" y="21600"/>
                    </a:cubicBezTo>
                    <a:cubicBezTo>
                      <a:pt x="10793" y="21600"/>
                      <a:pt x="10807" y="21600"/>
                      <a:pt x="10821" y="21600"/>
                    </a:cubicBezTo>
                    <a:cubicBezTo>
                      <a:pt x="10862" y="21600"/>
                      <a:pt x="10905" y="21600"/>
                      <a:pt x="10944" y="21600"/>
                    </a:cubicBezTo>
                    <a:cubicBezTo>
                      <a:pt x="13765" y="21600"/>
                      <a:pt x="16273" y="21599"/>
                      <a:pt x="19093" y="21172"/>
                    </a:cubicBezTo>
                    <a:cubicBezTo>
                      <a:pt x="19627" y="21078"/>
                      <a:pt x="20168" y="20688"/>
                      <a:pt x="20579" y="20107"/>
                    </a:cubicBezTo>
                    <a:cubicBezTo>
                      <a:pt x="20963" y="19563"/>
                      <a:pt x="21221" y="18867"/>
                      <a:pt x="21285" y="18187"/>
                    </a:cubicBezTo>
                    <a:cubicBezTo>
                      <a:pt x="21599" y="15630"/>
                      <a:pt x="21600" y="13504"/>
                      <a:pt x="21600" y="10947"/>
                    </a:cubicBezTo>
                    <a:cubicBezTo>
                      <a:pt x="21600" y="10917"/>
                      <a:pt x="21600" y="10883"/>
                      <a:pt x="21600" y="10849"/>
                    </a:cubicBezTo>
                    <a:cubicBezTo>
                      <a:pt x="21600" y="10815"/>
                      <a:pt x="21600" y="10782"/>
                      <a:pt x="21600" y="10751"/>
                    </a:cubicBezTo>
                    <a:cubicBezTo>
                      <a:pt x="21600" y="10717"/>
                      <a:pt x="21600" y="10683"/>
                      <a:pt x="21600" y="10653"/>
                    </a:cubicBezTo>
                    <a:cubicBezTo>
                      <a:pt x="21600" y="8096"/>
                      <a:pt x="21599" y="5970"/>
                      <a:pt x="21285" y="3413"/>
                    </a:cubicBezTo>
                    <a:cubicBezTo>
                      <a:pt x="21221" y="2733"/>
                      <a:pt x="20963" y="2037"/>
                      <a:pt x="20579" y="1493"/>
                    </a:cubicBezTo>
                    <a:cubicBezTo>
                      <a:pt x="20168" y="912"/>
                      <a:pt x="19627" y="522"/>
                      <a:pt x="19093" y="428"/>
                    </a:cubicBezTo>
                    <a:cubicBezTo>
                      <a:pt x="16273" y="1"/>
                      <a:pt x="13765" y="0"/>
                      <a:pt x="10944" y="0"/>
                    </a:cubicBezTo>
                    <a:cubicBezTo>
                      <a:pt x="10905" y="0"/>
                      <a:pt x="10862" y="0"/>
                      <a:pt x="10821" y="0"/>
                    </a:cubicBezTo>
                    <a:cubicBezTo>
                      <a:pt x="10807" y="0"/>
                      <a:pt x="10793" y="0"/>
                      <a:pt x="10779" y="0"/>
                    </a:cubicBezTo>
                    <a:cubicBezTo>
                      <a:pt x="10738" y="0"/>
                      <a:pt x="10695" y="0"/>
                      <a:pt x="10656" y="0"/>
                    </a:cubicBezTo>
                    <a:close/>
                    <a:moveTo>
                      <a:pt x="8201" y="6153"/>
                    </a:moveTo>
                    <a:lnTo>
                      <a:pt x="14441" y="10394"/>
                    </a:lnTo>
                    <a:lnTo>
                      <a:pt x="8201" y="14634"/>
                    </a:lnTo>
                    <a:lnTo>
                      <a:pt x="8201" y="61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92F4DA5-ED9F-7846-8A79-53BC357D2EE5}"/>
                </a:ext>
              </a:extLst>
            </p:cNvPr>
            <p:cNvGrpSpPr/>
            <p:nvPr/>
          </p:nvGrpSpPr>
          <p:grpSpPr>
            <a:xfrm>
              <a:off x="1886614" y="5451678"/>
              <a:ext cx="473202" cy="473695"/>
              <a:chOff x="8489585" y="4883875"/>
              <a:chExt cx="731409" cy="732172"/>
            </a:xfrm>
          </p:grpSpPr>
          <p:sp>
            <p:nvSpPr>
              <p:cNvPr id="629" name="Google Shape;629;p41"/>
              <p:cNvSpPr/>
              <p:nvPr/>
            </p:nvSpPr>
            <p:spPr>
              <a:xfrm>
                <a:off x="8489585" y="4883875"/>
                <a:ext cx="731409" cy="73217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30" name="Google Shape;630;p41"/>
              <p:cNvSpPr/>
              <p:nvPr/>
            </p:nvSpPr>
            <p:spPr>
              <a:xfrm>
                <a:off x="8711071" y="5105353"/>
                <a:ext cx="288451" cy="289207"/>
              </a:xfrm>
              <a:custGeom>
                <a:avLst/>
                <a:gdLst/>
                <a:ahLst/>
                <a:cxnLst/>
                <a:rect l="l" t="t" r="r" b="b"/>
                <a:pathLst>
                  <a:path w="21597" h="21596" extrusionOk="0">
                    <a:moveTo>
                      <a:pt x="4954" y="0"/>
                    </a:moveTo>
                    <a:cubicBezTo>
                      <a:pt x="4241" y="0"/>
                      <a:pt x="3701" y="-2"/>
                      <a:pt x="3247" y="29"/>
                    </a:cubicBezTo>
                    <a:cubicBezTo>
                      <a:pt x="2793" y="59"/>
                      <a:pt x="2424" y="122"/>
                      <a:pt x="2043" y="243"/>
                    </a:cubicBezTo>
                    <a:cubicBezTo>
                      <a:pt x="1624" y="395"/>
                      <a:pt x="1250" y="636"/>
                      <a:pt x="943" y="943"/>
                    </a:cubicBezTo>
                    <a:cubicBezTo>
                      <a:pt x="636" y="1251"/>
                      <a:pt x="395" y="1624"/>
                      <a:pt x="243" y="2044"/>
                    </a:cubicBezTo>
                    <a:cubicBezTo>
                      <a:pt x="121" y="2427"/>
                      <a:pt x="59" y="2800"/>
                      <a:pt x="28" y="3254"/>
                    </a:cubicBezTo>
                    <a:cubicBezTo>
                      <a:pt x="-2" y="3707"/>
                      <a:pt x="-1" y="4240"/>
                      <a:pt x="0" y="4950"/>
                    </a:cubicBezTo>
                    <a:lnTo>
                      <a:pt x="0" y="16623"/>
                    </a:lnTo>
                    <a:cubicBezTo>
                      <a:pt x="0" y="17344"/>
                      <a:pt x="-2" y="17886"/>
                      <a:pt x="28" y="18342"/>
                    </a:cubicBezTo>
                    <a:cubicBezTo>
                      <a:pt x="59" y="18799"/>
                      <a:pt x="121" y="19170"/>
                      <a:pt x="243" y="19553"/>
                    </a:cubicBezTo>
                    <a:cubicBezTo>
                      <a:pt x="395" y="19972"/>
                      <a:pt x="636" y="20345"/>
                      <a:pt x="943" y="20653"/>
                    </a:cubicBezTo>
                    <a:cubicBezTo>
                      <a:pt x="1250" y="20960"/>
                      <a:pt x="1624" y="21201"/>
                      <a:pt x="2043" y="21353"/>
                    </a:cubicBezTo>
                    <a:cubicBezTo>
                      <a:pt x="2426" y="21475"/>
                      <a:pt x="2798" y="21537"/>
                      <a:pt x="3253" y="21568"/>
                    </a:cubicBezTo>
                    <a:cubicBezTo>
                      <a:pt x="3707" y="21598"/>
                      <a:pt x="4245" y="21597"/>
                      <a:pt x="4954" y="21596"/>
                    </a:cubicBezTo>
                    <a:lnTo>
                      <a:pt x="16624" y="21596"/>
                    </a:lnTo>
                    <a:cubicBezTo>
                      <a:pt x="17345" y="21596"/>
                      <a:pt x="17883" y="21598"/>
                      <a:pt x="18338" y="21568"/>
                    </a:cubicBezTo>
                    <a:cubicBezTo>
                      <a:pt x="18792" y="21537"/>
                      <a:pt x="19165" y="21475"/>
                      <a:pt x="19547" y="21353"/>
                    </a:cubicBezTo>
                    <a:cubicBezTo>
                      <a:pt x="19966" y="21201"/>
                      <a:pt x="20344" y="20960"/>
                      <a:pt x="20653" y="20653"/>
                    </a:cubicBezTo>
                    <a:cubicBezTo>
                      <a:pt x="20962" y="20345"/>
                      <a:pt x="21201" y="19972"/>
                      <a:pt x="21353" y="19553"/>
                    </a:cubicBezTo>
                    <a:cubicBezTo>
                      <a:pt x="21475" y="19170"/>
                      <a:pt x="21537" y="18796"/>
                      <a:pt x="21568" y="18342"/>
                    </a:cubicBezTo>
                    <a:cubicBezTo>
                      <a:pt x="21598" y="17889"/>
                      <a:pt x="21597" y="17356"/>
                      <a:pt x="21596" y="16646"/>
                    </a:cubicBezTo>
                    <a:lnTo>
                      <a:pt x="21596" y="4973"/>
                    </a:lnTo>
                    <a:cubicBezTo>
                      <a:pt x="21597" y="4252"/>
                      <a:pt x="21598" y="3710"/>
                      <a:pt x="21568" y="3254"/>
                    </a:cubicBezTo>
                    <a:cubicBezTo>
                      <a:pt x="21537" y="2797"/>
                      <a:pt x="21475" y="2426"/>
                      <a:pt x="21353" y="2044"/>
                    </a:cubicBezTo>
                    <a:cubicBezTo>
                      <a:pt x="21201" y="1624"/>
                      <a:pt x="20962" y="1251"/>
                      <a:pt x="20653" y="943"/>
                    </a:cubicBezTo>
                    <a:cubicBezTo>
                      <a:pt x="20344" y="636"/>
                      <a:pt x="19966" y="395"/>
                      <a:pt x="19547" y="243"/>
                    </a:cubicBezTo>
                    <a:cubicBezTo>
                      <a:pt x="19165" y="121"/>
                      <a:pt x="18791" y="59"/>
                      <a:pt x="18338" y="29"/>
                    </a:cubicBezTo>
                    <a:cubicBezTo>
                      <a:pt x="17884" y="-2"/>
                      <a:pt x="17351" y="0"/>
                      <a:pt x="16642" y="0"/>
                    </a:cubicBezTo>
                    <a:lnTo>
                      <a:pt x="4954" y="0"/>
                    </a:lnTo>
                    <a:close/>
                    <a:moveTo>
                      <a:pt x="16092" y="2704"/>
                    </a:moveTo>
                    <a:lnTo>
                      <a:pt x="18598" y="2704"/>
                    </a:lnTo>
                    <a:cubicBezTo>
                      <a:pt x="18765" y="2704"/>
                      <a:pt x="18850" y="2704"/>
                      <a:pt x="18940" y="2733"/>
                    </a:cubicBezTo>
                    <a:cubicBezTo>
                      <a:pt x="19038" y="2768"/>
                      <a:pt x="19112" y="2843"/>
                      <a:pt x="19148" y="2941"/>
                    </a:cubicBezTo>
                    <a:cubicBezTo>
                      <a:pt x="19176" y="3031"/>
                      <a:pt x="19177" y="3119"/>
                      <a:pt x="19177" y="3288"/>
                    </a:cubicBezTo>
                    <a:lnTo>
                      <a:pt x="19177" y="5790"/>
                    </a:lnTo>
                    <a:cubicBezTo>
                      <a:pt x="19177" y="5956"/>
                      <a:pt x="19176" y="6041"/>
                      <a:pt x="19148" y="6131"/>
                    </a:cubicBezTo>
                    <a:cubicBezTo>
                      <a:pt x="19112" y="6230"/>
                      <a:pt x="19038" y="6304"/>
                      <a:pt x="18940" y="6340"/>
                    </a:cubicBezTo>
                    <a:cubicBezTo>
                      <a:pt x="18850" y="6368"/>
                      <a:pt x="18762" y="6369"/>
                      <a:pt x="18592" y="6369"/>
                    </a:cubicBezTo>
                    <a:lnTo>
                      <a:pt x="16092" y="6369"/>
                    </a:lnTo>
                    <a:cubicBezTo>
                      <a:pt x="15925" y="6369"/>
                      <a:pt x="15840" y="6368"/>
                      <a:pt x="15750" y="6340"/>
                    </a:cubicBezTo>
                    <a:cubicBezTo>
                      <a:pt x="15652" y="6304"/>
                      <a:pt x="15572" y="6230"/>
                      <a:pt x="15536" y="6131"/>
                    </a:cubicBezTo>
                    <a:cubicBezTo>
                      <a:pt x="15507" y="6041"/>
                      <a:pt x="15513" y="5953"/>
                      <a:pt x="15513" y="5784"/>
                    </a:cubicBezTo>
                    <a:lnTo>
                      <a:pt x="15513" y="3283"/>
                    </a:lnTo>
                    <a:cubicBezTo>
                      <a:pt x="15513" y="3116"/>
                      <a:pt x="15507" y="3031"/>
                      <a:pt x="15536" y="2941"/>
                    </a:cubicBezTo>
                    <a:cubicBezTo>
                      <a:pt x="15572" y="2843"/>
                      <a:pt x="15652" y="2768"/>
                      <a:pt x="15750" y="2733"/>
                    </a:cubicBezTo>
                    <a:cubicBezTo>
                      <a:pt x="15840" y="2704"/>
                      <a:pt x="15922" y="2704"/>
                      <a:pt x="16092" y="2704"/>
                    </a:cubicBezTo>
                    <a:close/>
                    <a:moveTo>
                      <a:pt x="10795" y="6537"/>
                    </a:moveTo>
                    <a:cubicBezTo>
                      <a:pt x="11895" y="6537"/>
                      <a:pt x="13000" y="6953"/>
                      <a:pt x="13840" y="7793"/>
                    </a:cubicBezTo>
                    <a:cubicBezTo>
                      <a:pt x="15519" y="9473"/>
                      <a:pt x="15519" y="12199"/>
                      <a:pt x="13840" y="13878"/>
                    </a:cubicBezTo>
                    <a:cubicBezTo>
                      <a:pt x="12161" y="15558"/>
                      <a:pt x="9435" y="15558"/>
                      <a:pt x="7756" y="13878"/>
                    </a:cubicBezTo>
                    <a:cubicBezTo>
                      <a:pt x="6077" y="12199"/>
                      <a:pt x="6077" y="9473"/>
                      <a:pt x="7756" y="7793"/>
                    </a:cubicBezTo>
                    <a:cubicBezTo>
                      <a:pt x="8596" y="6953"/>
                      <a:pt x="9695" y="6537"/>
                      <a:pt x="10795" y="6537"/>
                    </a:cubicBezTo>
                    <a:close/>
                    <a:moveTo>
                      <a:pt x="2402" y="9565"/>
                    </a:moveTo>
                    <a:lnTo>
                      <a:pt x="4190" y="9565"/>
                    </a:lnTo>
                    <a:cubicBezTo>
                      <a:pt x="3784" y="11684"/>
                      <a:pt x="4396" y="13957"/>
                      <a:pt x="6037" y="15598"/>
                    </a:cubicBezTo>
                    <a:cubicBezTo>
                      <a:pt x="8666" y="18228"/>
                      <a:pt x="12930" y="18228"/>
                      <a:pt x="15559" y="15598"/>
                    </a:cubicBezTo>
                    <a:cubicBezTo>
                      <a:pt x="17200" y="13957"/>
                      <a:pt x="17812" y="11684"/>
                      <a:pt x="17406" y="9565"/>
                    </a:cubicBezTo>
                    <a:lnTo>
                      <a:pt x="19194" y="9565"/>
                    </a:lnTo>
                    <a:lnTo>
                      <a:pt x="19194" y="17567"/>
                    </a:lnTo>
                    <a:cubicBezTo>
                      <a:pt x="19194" y="17800"/>
                      <a:pt x="19193" y="17974"/>
                      <a:pt x="19183" y="18122"/>
                    </a:cubicBezTo>
                    <a:cubicBezTo>
                      <a:pt x="19172" y="18271"/>
                      <a:pt x="19153" y="18396"/>
                      <a:pt x="19113" y="18522"/>
                    </a:cubicBezTo>
                    <a:cubicBezTo>
                      <a:pt x="19063" y="18660"/>
                      <a:pt x="18985" y="18779"/>
                      <a:pt x="18882" y="18881"/>
                    </a:cubicBezTo>
                    <a:cubicBezTo>
                      <a:pt x="18779" y="18983"/>
                      <a:pt x="18654" y="19064"/>
                      <a:pt x="18517" y="19113"/>
                    </a:cubicBezTo>
                    <a:cubicBezTo>
                      <a:pt x="18391" y="19153"/>
                      <a:pt x="18267" y="19172"/>
                      <a:pt x="18118" y="19182"/>
                    </a:cubicBezTo>
                    <a:cubicBezTo>
                      <a:pt x="17968" y="19192"/>
                      <a:pt x="17793" y="19194"/>
                      <a:pt x="17556" y="19194"/>
                    </a:cubicBezTo>
                    <a:lnTo>
                      <a:pt x="4034" y="19194"/>
                    </a:lnTo>
                    <a:cubicBezTo>
                      <a:pt x="3800" y="19194"/>
                      <a:pt x="3627" y="19192"/>
                      <a:pt x="3478" y="19182"/>
                    </a:cubicBezTo>
                    <a:cubicBezTo>
                      <a:pt x="3330" y="19172"/>
                      <a:pt x="3205" y="19153"/>
                      <a:pt x="3079" y="19113"/>
                    </a:cubicBezTo>
                    <a:cubicBezTo>
                      <a:pt x="2942" y="19064"/>
                      <a:pt x="2817" y="18983"/>
                      <a:pt x="2714" y="18881"/>
                    </a:cubicBezTo>
                    <a:cubicBezTo>
                      <a:pt x="2611" y="18779"/>
                      <a:pt x="2533" y="18660"/>
                      <a:pt x="2483" y="18522"/>
                    </a:cubicBezTo>
                    <a:cubicBezTo>
                      <a:pt x="2443" y="18396"/>
                      <a:pt x="2424" y="18273"/>
                      <a:pt x="2413" y="18122"/>
                    </a:cubicBezTo>
                    <a:cubicBezTo>
                      <a:pt x="2403" y="17972"/>
                      <a:pt x="2402" y="17792"/>
                      <a:pt x="2402" y="17555"/>
                    </a:cubicBezTo>
                    <a:lnTo>
                      <a:pt x="2402" y="95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sp>
          <p:nvSpPr>
            <p:cNvPr id="33" name="Google Shape;619;p41">
              <a:extLst>
                <a:ext uri="{FF2B5EF4-FFF2-40B4-BE49-F238E27FC236}">
                  <a16:creationId xmlns:a16="http://schemas.microsoft.com/office/drawing/2014/main" id="{A81CEC70-E56F-D34D-9CDD-8948462A6E4D}"/>
                </a:ext>
              </a:extLst>
            </p:cNvPr>
            <p:cNvSpPr txBox="1"/>
            <p:nvPr/>
          </p:nvSpPr>
          <p:spPr>
            <a:xfrm>
              <a:off x="2543534" y="2897802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Yourfacebook.com</a:t>
              </a:r>
              <a:br>
                <a:rPr lang="en-GB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</a:b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Google Shape;619;p41">
              <a:extLst>
                <a:ext uri="{FF2B5EF4-FFF2-40B4-BE49-F238E27FC236}">
                  <a16:creationId xmlns:a16="http://schemas.microsoft.com/office/drawing/2014/main" id="{CCC3BEF5-C0A0-DE44-A7A3-B18CBE88E7F3}"/>
                </a:ext>
              </a:extLst>
            </p:cNvPr>
            <p:cNvSpPr txBox="1"/>
            <p:nvPr/>
          </p:nvSpPr>
          <p:spPr>
            <a:xfrm>
              <a:off x="2543534" y="3541268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Yourtwitter.com</a:t>
              </a:r>
              <a:br>
                <a:rPr lang="en-GB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</a:b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Google Shape;619;p41">
              <a:extLst>
                <a:ext uri="{FF2B5EF4-FFF2-40B4-BE49-F238E27FC236}">
                  <a16:creationId xmlns:a16="http://schemas.microsoft.com/office/drawing/2014/main" id="{49068A11-7434-DB42-B200-635413C7B4AD}"/>
                </a:ext>
              </a:extLst>
            </p:cNvPr>
            <p:cNvSpPr txBox="1"/>
            <p:nvPr/>
          </p:nvSpPr>
          <p:spPr>
            <a:xfrm>
              <a:off x="2543534" y="4235535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Yourpinterest.com</a:t>
              </a: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Google Shape;619;p41">
              <a:extLst>
                <a:ext uri="{FF2B5EF4-FFF2-40B4-BE49-F238E27FC236}">
                  <a16:creationId xmlns:a16="http://schemas.microsoft.com/office/drawing/2014/main" id="{9FE9B58D-61A5-2741-83BB-DAF3136C5413}"/>
                </a:ext>
              </a:extLst>
            </p:cNvPr>
            <p:cNvSpPr txBox="1"/>
            <p:nvPr/>
          </p:nvSpPr>
          <p:spPr>
            <a:xfrm>
              <a:off x="2543534" y="4879000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Youryoutube.com</a:t>
              </a: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Google Shape;619;p41">
              <a:extLst>
                <a:ext uri="{FF2B5EF4-FFF2-40B4-BE49-F238E27FC236}">
                  <a16:creationId xmlns:a16="http://schemas.microsoft.com/office/drawing/2014/main" id="{A7B91635-1F91-1B4F-88EC-090B6811BE30}"/>
                </a:ext>
              </a:extLst>
            </p:cNvPr>
            <p:cNvSpPr txBox="1"/>
            <p:nvPr/>
          </p:nvSpPr>
          <p:spPr>
            <a:xfrm>
              <a:off x="2543534" y="5573264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Yourinstagram.com</a:t>
              </a: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2" name="Google Shape;619;p41">
            <a:extLst>
              <a:ext uri="{FF2B5EF4-FFF2-40B4-BE49-F238E27FC236}">
                <a16:creationId xmlns:a16="http://schemas.microsoft.com/office/drawing/2014/main" id="{464D0B9B-3C16-144D-B085-2A7A3B914466}"/>
              </a:ext>
            </a:extLst>
          </p:cNvPr>
          <p:cNvSpPr txBox="1"/>
          <p:nvPr/>
        </p:nvSpPr>
        <p:spPr>
          <a:xfrm rot="16200000">
            <a:off x="-486225" y="4473375"/>
            <a:ext cx="2497810" cy="364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>
              <a:buClr>
                <a:schemeClr val="dk1"/>
              </a:buClr>
              <a:buSzPts val="2600"/>
            </a:pPr>
            <a:r>
              <a:rPr lang="en-GB" sz="24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  <a:sym typeface="Barlow"/>
              </a:rPr>
              <a:t>Follow Us :</a:t>
            </a:r>
            <a:endParaRPr lang="en-GB" sz="500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80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decel="8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" grpId="0" animBg="1"/>
      <p:bldP spid="2" grpId="0" animBg="1"/>
      <p:bldP spid="22" grpId="0"/>
      <p:bldP spid="31" grpId="0"/>
      <p:bldP spid="32" grpId="0"/>
      <p:bldP spid="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gular Pentagon 10">
            <a:extLst>
              <a:ext uri="{FF2B5EF4-FFF2-40B4-BE49-F238E27FC236}">
                <a16:creationId xmlns:a16="http://schemas.microsoft.com/office/drawing/2014/main" id="{9207788F-A5B5-9E42-B5FA-A0BE333CEEA2}"/>
              </a:ext>
            </a:extLst>
          </p:cNvPr>
          <p:cNvSpPr/>
          <p:nvPr/>
        </p:nvSpPr>
        <p:spPr>
          <a:xfrm>
            <a:off x="-835798" y="3730910"/>
            <a:ext cx="4540295" cy="4446780"/>
          </a:xfrm>
          <a:prstGeom prst="pentagon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CF15CFC-D93E-154B-9BB8-439D96B34FC4}"/>
              </a:ext>
            </a:extLst>
          </p:cNvPr>
          <p:cNvSpPr txBox="1"/>
          <p:nvPr/>
        </p:nvSpPr>
        <p:spPr>
          <a:xfrm>
            <a:off x="930169" y="5329734"/>
            <a:ext cx="2878309" cy="70769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8526 Route 64 </a:t>
            </a:r>
            <a:b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Fitchburg, MA 01420</a:t>
            </a:r>
          </a:p>
          <a:p>
            <a: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C14B211-0E38-164E-988A-2493B7351D51}"/>
              </a:ext>
            </a:extLst>
          </p:cNvPr>
          <p:cNvSpPr/>
          <p:nvPr/>
        </p:nvSpPr>
        <p:spPr>
          <a:xfrm>
            <a:off x="930169" y="4979538"/>
            <a:ext cx="1345881" cy="297454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sz="133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 ONE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BB9FD39-43D7-4001-B436-DCF7F4EC9C3E}"/>
              </a:ext>
            </a:extLst>
          </p:cNvPr>
          <p:cNvGrpSpPr/>
          <p:nvPr/>
        </p:nvGrpSpPr>
        <p:grpSpPr>
          <a:xfrm>
            <a:off x="5528556" y="4646835"/>
            <a:ext cx="5936980" cy="1154662"/>
            <a:chOff x="5528556" y="4646835"/>
            <a:chExt cx="5936980" cy="115466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B30CF5B-9166-7248-85AF-BDA58E0146C0}"/>
                </a:ext>
              </a:extLst>
            </p:cNvPr>
            <p:cNvGrpSpPr/>
            <p:nvPr/>
          </p:nvGrpSpPr>
          <p:grpSpPr>
            <a:xfrm>
              <a:off x="5528556" y="4683725"/>
              <a:ext cx="473694" cy="473202"/>
              <a:chOff x="2970626" y="4883876"/>
              <a:chExt cx="732170" cy="731410"/>
            </a:xfrm>
          </p:grpSpPr>
          <p:sp>
            <p:nvSpPr>
              <p:cNvPr id="621" name="Google Shape;621;p41"/>
              <p:cNvSpPr/>
              <p:nvPr/>
            </p:nvSpPr>
            <p:spPr>
              <a:xfrm>
                <a:off x="2970626" y="4883876"/>
                <a:ext cx="732170" cy="73141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2" name="Google Shape;622;p41"/>
              <p:cNvSpPr/>
              <p:nvPr/>
            </p:nvSpPr>
            <p:spPr>
              <a:xfrm>
                <a:off x="3255273" y="5094698"/>
                <a:ext cx="164397" cy="31280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595" extrusionOk="0">
                    <a:moveTo>
                      <a:pt x="14325" y="0"/>
                    </a:moveTo>
                    <a:cubicBezTo>
                      <a:pt x="11947" y="-5"/>
                      <a:pt x="9683" y="535"/>
                      <a:pt x="8120" y="1477"/>
                    </a:cubicBezTo>
                    <a:cubicBezTo>
                      <a:pt x="6945" y="2186"/>
                      <a:pt x="6249" y="3081"/>
                      <a:pt x="6144" y="4019"/>
                    </a:cubicBezTo>
                    <a:lnTo>
                      <a:pt x="6123" y="7733"/>
                    </a:lnTo>
                    <a:lnTo>
                      <a:pt x="0" y="7733"/>
                    </a:lnTo>
                    <a:lnTo>
                      <a:pt x="0" y="11796"/>
                    </a:lnTo>
                    <a:lnTo>
                      <a:pt x="6103" y="11796"/>
                    </a:lnTo>
                    <a:lnTo>
                      <a:pt x="6052" y="21595"/>
                    </a:lnTo>
                    <a:lnTo>
                      <a:pt x="14509" y="21595"/>
                    </a:lnTo>
                    <a:lnTo>
                      <a:pt x="14509" y="11796"/>
                    </a:lnTo>
                    <a:lnTo>
                      <a:pt x="20469" y="11796"/>
                    </a:lnTo>
                    <a:lnTo>
                      <a:pt x="21447" y="7733"/>
                    </a:lnTo>
                    <a:lnTo>
                      <a:pt x="14509" y="7733"/>
                    </a:lnTo>
                    <a:lnTo>
                      <a:pt x="14509" y="4988"/>
                    </a:lnTo>
                    <a:cubicBezTo>
                      <a:pt x="14453" y="4560"/>
                      <a:pt x="14822" y="4150"/>
                      <a:pt x="15487" y="3901"/>
                    </a:cubicBezTo>
                    <a:cubicBezTo>
                      <a:pt x="15925" y="3738"/>
                      <a:pt x="16459" y="3660"/>
                      <a:pt x="16995" y="3682"/>
                    </a:cubicBezTo>
                    <a:lnTo>
                      <a:pt x="21600" y="3677"/>
                    </a:lnTo>
                    <a:lnTo>
                      <a:pt x="21590" y="0"/>
                    </a:lnTo>
                    <a:lnTo>
                      <a:pt x="1432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8033A90-12B2-FC4C-8F7D-47E8104B61BF}"/>
                </a:ext>
              </a:extLst>
            </p:cNvPr>
            <p:cNvGrpSpPr/>
            <p:nvPr/>
          </p:nvGrpSpPr>
          <p:grpSpPr>
            <a:xfrm>
              <a:off x="5528556" y="5328295"/>
              <a:ext cx="473694" cy="473202"/>
              <a:chOff x="4259260" y="4883876"/>
              <a:chExt cx="732170" cy="731410"/>
            </a:xfrm>
          </p:grpSpPr>
          <p:sp>
            <p:nvSpPr>
              <p:cNvPr id="623" name="Google Shape;623;p41"/>
              <p:cNvSpPr/>
              <p:nvPr/>
            </p:nvSpPr>
            <p:spPr>
              <a:xfrm>
                <a:off x="4259260" y="4883876"/>
                <a:ext cx="732170" cy="73141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4" name="Google Shape;624;p41"/>
              <p:cNvSpPr/>
              <p:nvPr/>
            </p:nvSpPr>
            <p:spPr>
              <a:xfrm>
                <a:off x="4479975" y="5116768"/>
                <a:ext cx="318137" cy="2610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0609" extrusionOk="0">
                    <a:moveTo>
                      <a:pt x="20989" y="488"/>
                    </a:moveTo>
                    <a:cubicBezTo>
                      <a:pt x="20829" y="951"/>
                      <a:pt x="20629" y="1394"/>
                      <a:pt x="20393" y="1811"/>
                    </a:cubicBezTo>
                    <a:cubicBezTo>
                      <a:pt x="20078" y="2370"/>
                      <a:pt x="19700" y="2878"/>
                      <a:pt x="19269" y="3322"/>
                    </a:cubicBezTo>
                    <a:cubicBezTo>
                      <a:pt x="19683" y="3307"/>
                      <a:pt x="20095" y="3243"/>
                      <a:pt x="20498" y="3130"/>
                    </a:cubicBezTo>
                    <a:cubicBezTo>
                      <a:pt x="20877" y="3024"/>
                      <a:pt x="21246" y="2876"/>
                      <a:pt x="21600" y="2687"/>
                    </a:cubicBezTo>
                    <a:cubicBezTo>
                      <a:pt x="21316" y="3218"/>
                      <a:pt x="20987" y="3713"/>
                      <a:pt x="20617" y="4166"/>
                    </a:cubicBezTo>
                    <a:cubicBezTo>
                      <a:pt x="20223" y="4649"/>
                      <a:pt x="19784" y="5081"/>
                      <a:pt x="19309" y="5454"/>
                    </a:cubicBezTo>
                    <a:cubicBezTo>
                      <a:pt x="19444" y="7795"/>
                      <a:pt x="19109" y="10097"/>
                      <a:pt x="18370" y="12200"/>
                    </a:cubicBezTo>
                    <a:cubicBezTo>
                      <a:pt x="17648" y="14253"/>
                      <a:pt x="16533" y="16141"/>
                      <a:pt x="14986" y="17569"/>
                    </a:cubicBezTo>
                    <a:cubicBezTo>
                      <a:pt x="13903" y="18568"/>
                      <a:pt x="12649" y="19278"/>
                      <a:pt x="11333" y="19776"/>
                    </a:cubicBezTo>
                    <a:cubicBezTo>
                      <a:pt x="7577" y="21197"/>
                      <a:pt x="3487" y="20789"/>
                      <a:pt x="0" y="18635"/>
                    </a:cubicBezTo>
                    <a:cubicBezTo>
                      <a:pt x="1193" y="18716"/>
                      <a:pt x="2389" y="18532"/>
                      <a:pt x="3523" y="18094"/>
                    </a:cubicBezTo>
                    <a:cubicBezTo>
                      <a:pt x="4495" y="17719"/>
                      <a:pt x="5407" y="17162"/>
                      <a:pt x="6225" y="16446"/>
                    </a:cubicBezTo>
                    <a:cubicBezTo>
                      <a:pt x="5098" y="16406"/>
                      <a:pt x="4024" y="15887"/>
                      <a:pt x="3208" y="14986"/>
                    </a:cubicBezTo>
                    <a:cubicBezTo>
                      <a:pt x="2632" y="14351"/>
                      <a:pt x="2210" y="13551"/>
                      <a:pt x="1985" y="12667"/>
                    </a:cubicBezTo>
                    <a:cubicBezTo>
                      <a:pt x="2291" y="12709"/>
                      <a:pt x="2600" y="12724"/>
                      <a:pt x="2908" y="12712"/>
                    </a:cubicBezTo>
                    <a:cubicBezTo>
                      <a:pt x="3196" y="12701"/>
                      <a:pt x="3482" y="12666"/>
                      <a:pt x="3766" y="12608"/>
                    </a:cubicBezTo>
                    <a:cubicBezTo>
                      <a:pt x="2710" y="12261"/>
                      <a:pt x="1802" y="11471"/>
                      <a:pt x="1219" y="10392"/>
                    </a:cubicBezTo>
                    <a:cubicBezTo>
                      <a:pt x="728" y="9483"/>
                      <a:pt x="496" y="8418"/>
                      <a:pt x="556" y="7347"/>
                    </a:cubicBezTo>
                    <a:cubicBezTo>
                      <a:pt x="865" y="7528"/>
                      <a:pt x="1185" y="7682"/>
                      <a:pt x="1514" y="7808"/>
                    </a:cubicBezTo>
                    <a:cubicBezTo>
                      <a:pt x="1827" y="7928"/>
                      <a:pt x="2147" y="8023"/>
                      <a:pt x="2471" y="8092"/>
                    </a:cubicBezTo>
                    <a:cubicBezTo>
                      <a:pt x="1633" y="7267"/>
                      <a:pt x="1044" y="6153"/>
                      <a:pt x="791" y="4912"/>
                    </a:cubicBezTo>
                    <a:cubicBezTo>
                      <a:pt x="541" y="3690"/>
                      <a:pt x="630" y="2408"/>
                      <a:pt x="1044" y="1248"/>
                    </a:cubicBezTo>
                    <a:cubicBezTo>
                      <a:pt x="2154" y="2776"/>
                      <a:pt x="3509" y="4041"/>
                      <a:pt x="5034" y="4972"/>
                    </a:cubicBezTo>
                    <a:cubicBezTo>
                      <a:pt x="6714" y="5998"/>
                      <a:pt x="8564" y="6597"/>
                      <a:pt x="10460" y="6728"/>
                    </a:cubicBezTo>
                    <a:cubicBezTo>
                      <a:pt x="9854" y="4014"/>
                      <a:pt x="11145" y="1215"/>
                      <a:pt x="13427" y="291"/>
                    </a:cubicBezTo>
                    <a:cubicBezTo>
                      <a:pt x="15140" y="-403"/>
                      <a:pt x="17045" y="169"/>
                      <a:pt x="18253" y="1739"/>
                    </a:cubicBezTo>
                    <a:cubicBezTo>
                      <a:pt x="18767" y="1670"/>
                      <a:pt x="19270" y="1521"/>
                      <a:pt x="19749" y="1295"/>
                    </a:cubicBezTo>
                    <a:cubicBezTo>
                      <a:pt x="20190" y="1087"/>
                      <a:pt x="20606" y="816"/>
                      <a:pt x="20989" y="4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0B60D13-C37D-BA4E-818F-C43A4992374A}"/>
                </a:ext>
              </a:extLst>
            </p:cNvPr>
            <p:cNvGrpSpPr/>
            <p:nvPr/>
          </p:nvGrpSpPr>
          <p:grpSpPr>
            <a:xfrm>
              <a:off x="8310806" y="4646835"/>
              <a:ext cx="473202" cy="473203"/>
              <a:chOff x="7079983" y="4883876"/>
              <a:chExt cx="731409" cy="731410"/>
            </a:xfrm>
          </p:grpSpPr>
          <p:sp>
            <p:nvSpPr>
              <p:cNvPr id="627" name="Google Shape;627;p41"/>
              <p:cNvSpPr/>
              <p:nvPr/>
            </p:nvSpPr>
            <p:spPr>
              <a:xfrm>
                <a:off x="7079983" y="4883876"/>
                <a:ext cx="731409" cy="73141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8" name="Google Shape;628;p41"/>
              <p:cNvSpPr/>
              <p:nvPr/>
            </p:nvSpPr>
            <p:spPr>
              <a:xfrm>
                <a:off x="7280913" y="5132753"/>
                <a:ext cx="324225" cy="23898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656" y="0"/>
                    </a:moveTo>
                    <a:cubicBezTo>
                      <a:pt x="7835" y="0"/>
                      <a:pt x="5327" y="1"/>
                      <a:pt x="2507" y="428"/>
                    </a:cubicBezTo>
                    <a:cubicBezTo>
                      <a:pt x="1973" y="522"/>
                      <a:pt x="1432" y="912"/>
                      <a:pt x="1021" y="1493"/>
                    </a:cubicBezTo>
                    <a:cubicBezTo>
                      <a:pt x="637" y="2037"/>
                      <a:pt x="379" y="2733"/>
                      <a:pt x="315" y="3413"/>
                    </a:cubicBezTo>
                    <a:cubicBezTo>
                      <a:pt x="1" y="5970"/>
                      <a:pt x="0" y="8096"/>
                      <a:pt x="0" y="10653"/>
                    </a:cubicBezTo>
                    <a:cubicBezTo>
                      <a:pt x="0" y="10683"/>
                      <a:pt x="0" y="10717"/>
                      <a:pt x="0" y="10751"/>
                    </a:cubicBezTo>
                    <a:cubicBezTo>
                      <a:pt x="0" y="10785"/>
                      <a:pt x="0" y="10818"/>
                      <a:pt x="0" y="10849"/>
                    </a:cubicBezTo>
                    <a:cubicBezTo>
                      <a:pt x="0" y="10883"/>
                      <a:pt x="0" y="10917"/>
                      <a:pt x="0" y="10947"/>
                    </a:cubicBezTo>
                    <a:cubicBezTo>
                      <a:pt x="0" y="13504"/>
                      <a:pt x="1" y="15630"/>
                      <a:pt x="315" y="18187"/>
                    </a:cubicBezTo>
                    <a:cubicBezTo>
                      <a:pt x="379" y="18867"/>
                      <a:pt x="637" y="19563"/>
                      <a:pt x="1021" y="20107"/>
                    </a:cubicBezTo>
                    <a:cubicBezTo>
                      <a:pt x="1432" y="20688"/>
                      <a:pt x="1973" y="21078"/>
                      <a:pt x="2507" y="21172"/>
                    </a:cubicBezTo>
                    <a:cubicBezTo>
                      <a:pt x="5327" y="21599"/>
                      <a:pt x="7835" y="21600"/>
                      <a:pt x="10656" y="21600"/>
                    </a:cubicBezTo>
                    <a:cubicBezTo>
                      <a:pt x="10695" y="21600"/>
                      <a:pt x="10738" y="21600"/>
                      <a:pt x="10779" y="21600"/>
                    </a:cubicBezTo>
                    <a:cubicBezTo>
                      <a:pt x="10793" y="21600"/>
                      <a:pt x="10807" y="21600"/>
                      <a:pt x="10821" y="21600"/>
                    </a:cubicBezTo>
                    <a:cubicBezTo>
                      <a:pt x="10862" y="21600"/>
                      <a:pt x="10905" y="21600"/>
                      <a:pt x="10944" y="21600"/>
                    </a:cubicBezTo>
                    <a:cubicBezTo>
                      <a:pt x="13765" y="21600"/>
                      <a:pt x="16273" y="21599"/>
                      <a:pt x="19093" y="21172"/>
                    </a:cubicBezTo>
                    <a:cubicBezTo>
                      <a:pt x="19627" y="21078"/>
                      <a:pt x="20168" y="20688"/>
                      <a:pt x="20579" y="20107"/>
                    </a:cubicBezTo>
                    <a:cubicBezTo>
                      <a:pt x="20963" y="19563"/>
                      <a:pt x="21221" y="18867"/>
                      <a:pt x="21285" y="18187"/>
                    </a:cubicBezTo>
                    <a:cubicBezTo>
                      <a:pt x="21599" y="15630"/>
                      <a:pt x="21600" y="13504"/>
                      <a:pt x="21600" y="10947"/>
                    </a:cubicBezTo>
                    <a:cubicBezTo>
                      <a:pt x="21600" y="10917"/>
                      <a:pt x="21600" y="10883"/>
                      <a:pt x="21600" y="10849"/>
                    </a:cubicBezTo>
                    <a:cubicBezTo>
                      <a:pt x="21600" y="10815"/>
                      <a:pt x="21600" y="10782"/>
                      <a:pt x="21600" y="10751"/>
                    </a:cubicBezTo>
                    <a:cubicBezTo>
                      <a:pt x="21600" y="10717"/>
                      <a:pt x="21600" y="10683"/>
                      <a:pt x="21600" y="10653"/>
                    </a:cubicBezTo>
                    <a:cubicBezTo>
                      <a:pt x="21600" y="8096"/>
                      <a:pt x="21599" y="5970"/>
                      <a:pt x="21285" y="3413"/>
                    </a:cubicBezTo>
                    <a:cubicBezTo>
                      <a:pt x="21221" y="2733"/>
                      <a:pt x="20963" y="2037"/>
                      <a:pt x="20579" y="1493"/>
                    </a:cubicBezTo>
                    <a:cubicBezTo>
                      <a:pt x="20168" y="912"/>
                      <a:pt x="19627" y="522"/>
                      <a:pt x="19093" y="428"/>
                    </a:cubicBezTo>
                    <a:cubicBezTo>
                      <a:pt x="16273" y="1"/>
                      <a:pt x="13765" y="0"/>
                      <a:pt x="10944" y="0"/>
                    </a:cubicBezTo>
                    <a:cubicBezTo>
                      <a:pt x="10905" y="0"/>
                      <a:pt x="10862" y="0"/>
                      <a:pt x="10821" y="0"/>
                    </a:cubicBezTo>
                    <a:cubicBezTo>
                      <a:pt x="10807" y="0"/>
                      <a:pt x="10793" y="0"/>
                      <a:pt x="10779" y="0"/>
                    </a:cubicBezTo>
                    <a:cubicBezTo>
                      <a:pt x="10738" y="0"/>
                      <a:pt x="10695" y="0"/>
                      <a:pt x="10656" y="0"/>
                    </a:cubicBezTo>
                    <a:close/>
                    <a:moveTo>
                      <a:pt x="8201" y="6153"/>
                    </a:moveTo>
                    <a:lnTo>
                      <a:pt x="14441" y="10394"/>
                    </a:lnTo>
                    <a:lnTo>
                      <a:pt x="8201" y="14634"/>
                    </a:lnTo>
                    <a:lnTo>
                      <a:pt x="8201" y="61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92F4DA5-ED9F-7846-8A79-53BC357D2EE5}"/>
                </a:ext>
              </a:extLst>
            </p:cNvPr>
            <p:cNvGrpSpPr/>
            <p:nvPr/>
          </p:nvGrpSpPr>
          <p:grpSpPr>
            <a:xfrm>
              <a:off x="8310806" y="5286346"/>
              <a:ext cx="473202" cy="473695"/>
              <a:chOff x="8489585" y="4883875"/>
              <a:chExt cx="731409" cy="732172"/>
            </a:xfrm>
          </p:grpSpPr>
          <p:sp>
            <p:nvSpPr>
              <p:cNvPr id="629" name="Google Shape;629;p41"/>
              <p:cNvSpPr/>
              <p:nvPr/>
            </p:nvSpPr>
            <p:spPr>
              <a:xfrm>
                <a:off x="8489585" y="4883875"/>
                <a:ext cx="731409" cy="73217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30" name="Google Shape;630;p41"/>
              <p:cNvSpPr/>
              <p:nvPr/>
            </p:nvSpPr>
            <p:spPr>
              <a:xfrm>
                <a:off x="8711071" y="5105353"/>
                <a:ext cx="288451" cy="289207"/>
              </a:xfrm>
              <a:custGeom>
                <a:avLst/>
                <a:gdLst/>
                <a:ahLst/>
                <a:cxnLst/>
                <a:rect l="l" t="t" r="r" b="b"/>
                <a:pathLst>
                  <a:path w="21597" h="21596" extrusionOk="0">
                    <a:moveTo>
                      <a:pt x="4954" y="0"/>
                    </a:moveTo>
                    <a:cubicBezTo>
                      <a:pt x="4241" y="0"/>
                      <a:pt x="3701" y="-2"/>
                      <a:pt x="3247" y="29"/>
                    </a:cubicBezTo>
                    <a:cubicBezTo>
                      <a:pt x="2793" y="59"/>
                      <a:pt x="2424" y="122"/>
                      <a:pt x="2043" y="243"/>
                    </a:cubicBezTo>
                    <a:cubicBezTo>
                      <a:pt x="1624" y="395"/>
                      <a:pt x="1250" y="636"/>
                      <a:pt x="943" y="943"/>
                    </a:cubicBezTo>
                    <a:cubicBezTo>
                      <a:pt x="636" y="1251"/>
                      <a:pt x="395" y="1624"/>
                      <a:pt x="243" y="2044"/>
                    </a:cubicBezTo>
                    <a:cubicBezTo>
                      <a:pt x="121" y="2427"/>
                      <a:pt x="59" y="2800"/>
                      <a:pt x="28" y="3254"/>
                    </a:cubicBezTo>
                    <a:cubicBezTo>
                      <a:pt x="-2" y="3707"/>
                      <a:pt x="-1" y="4240"/>
                      <a:pt x="0" y="4950"/>
                    </a:cubicBezTo>
                    <a:lnTo>
                      <a:pt x="0" y="16623"/>
                    </a:lnTo>
                    <a:cubicBezTo>
                      <a:pt x="0" y="17344"/>
                      <a:pt x="-2" y="17886"/>
                      <a:pt x="28" y="18342"/>
                    </a:cubicBezTo>
                    <a:cubicBezTo>
                      <a:pt x="59" y="18799"/>
                      <a:pt x="121" y="19170"/>
                      <a:pt x="243" y="19553"/>
                    </a:cubicBezTo>
                    <a:cubicBezTo>
                      <a:pt x="395" y="19972"/>
                      <a:pt x="636" y="20345"/>
                      <a:pt x="943" y="20653"/>
                    </a:cubicBezTo>
                    <a:cubicBezTo>
                      <a:pt x="1250" y="20960"/>
                      <a:pt x="1624" y="21201"/>
                      <a:pt x="2043" y="21353"/>
                    </a:cubicBezTo>
                    <a:cubicBezTo>
                      <a:pt x="2426" y="21475"/>
                      <a:pt x="2798" y="21537"/>
                      <a:pt x="3253" y="21568"/>
                    </a:cubicBezTo>
                    <a:cubicBezTo>
                      <a:pt x="3707" y="21598"/>
                      <a:pt x="4245" y="21597"/>
                      <a:pt x="4954" y="21596"/>
                    </a:cubicBezTo>
                    <a:lnTo>
                      <a:pt x="16624" y="21596"/>
                    </a:lnTo>
                    <a:cubicBezTo>
                      <a:pt x="17345" y="21596"/>
                      <a:pt x="17883" y="21598"/>
                      <a:pt x="18338" y="21568"/>
                    </a:cubicBezTo>
                    <a:cubicBezTo>
                      <a:pt x="18792" y="21537"/>
                      <a:pt x="19165" y="21475"/>
                      <a:pt x="19547" y="21353"/>
                    </a:cubicBezTo>
                    <a:cubicBezTo>
                      <a:pt x="19966" y="21201"/>
                      <a:pt x="20344" y="20960"/>
                      <a:pt x="20653" y="20653"/>
                    </a:cubicBezTo>
                    <a:cubicBezTo>
                      <a:pt x="20962" y="20345"/>
                      <a:pt x="21201" y="19972"/>
                      <a:pt x="21353" y="19553"/>
                    </a:cubicBezTo>
                    <a:cubicBezTo>
                      <a:pt x="21475" y="19170"/>
                      <a:pt x="21537" y="18796"/>
                      <a:pt x="21568" y="18342"/>
                    </a:cubicBezTo>
                    <a:cubicBezTo>
                      <a:pt x="21598" y="17889"/>
                      <a:pt x="21597" y="17356"/>
                      <a:pt x="21596" y="16646"/>
                    </a:cubicBezTo>
                    <a:lnTo>
                      <a:pt x="21596" y="4973"/>
                    </a:lnTo>
                    <a:cubicBezTo>
                      <a:pt x="21597" y="4252"/>
                      <a:pt x="21598" y="3710"/>
                      <a:pt x="21568" y="3254"/>
                    </a:cubicBezTo>
                    <a:cubicBezTo>
                      <a:pt x="21537" y="2797"/>
                      <a:pt x="21475" y="2426"/>
                      <a:pt x="21353" y="2044"/>
                    </a:cubicBezTo>
                    <a:cubicBezTo>
                      <a:pt x="21201" y="1624"/>
                      <a:pt x="20962" y="1251"/>
                      <a:pt x="20653" y="943"/>
                    </a:cubicBezTo>
                    <a:cubicBezTo>
                      <a:pt x="20344" y="636"/>
                      <a:pt x="19966" y="395"/>
                      <a:pt x="19547" y="243"/>
                    </a:cubicBezTo>
                    <a:cubicBezTo>
                      <a:pt x="19165" y="121"/>
                      <a:pt x="18791" y="59"/>
                      <a:pt x="18338" y="29"/>
                    </a:cubicBezTo>
                    <a:cubicBezTo>
                      <a:pt x="17884" y="-2"/>
                      <a:pt x="17351" y="0"/>
                      <a:pt x="16642" y="0"/>
                    </a:cubicBezTo>
                    <a:lnTo>
                      <a:pt x="4954" y="0"/>
                    </a:lnTo>
                    <a:close/>
                    <a:moveTo>
                      <a:pt x="16092" y="2704"/>
                    </a:moveTo>
                    <a:lnTo>
                      <a:pt x="18598" y="2704"/>
                    </a:lnTo>
                    <a:cubicBezTo>
                      <a:pt x="18765" y="2704"/>
                      <a:pt x="18850" y="2704"/>
                      <a:pt x="18940" y="2733"/>
                    </a:cubicBezTo>
                    <a:cubicBezTo>
                      <a:pt x="19038" y="2768"/>
                      <a:pt x="19112" y="2843"/>
                      <a:pt x="19148" y="2941"/>
                    </a:cubicBezTo>
                    <a:cubicBezTo>
                      <a:pt x="19176" y="3031"/>
                      <a:pt x="19177" y="3119"/>
                      <a:pt x="19177" y="3288"/>
                    </a:cubicBezTo>
                    <a:lnTo>
                      <a:pt x="19177" y="5790"/>
                    </a:lnTo>
                    <a:cubicBezTo>
                      <a:pt x="19177" y="5956"/>
                      <a:pt x="19176" y="6041"/>
                      <a:pt x="19148" y="6131"/>
                    </a:cubicBezTo>
                    <a:cubicBezTo>
                      <a:pt x="19112" y="6230"/>
                      <a:pt x="19038" y="6304"/>
                      <a:pt x="18940" y="6340"/>
                    </a:cubicBezTo>
                    <a:cubicBezTo>
                      <a:pt x="18850" y="6368"/>
                      <a:pt x="18762" y="6369"/>
                      <a:pt x="18592" y="6369"/>
                    </a:cubicBezTo>
                    <a:lnTo>
                      <a:pt x="16092" y="6369"/>
                    </a:lnTo>
                    <a:cubicBezTo>
                      <a:pt x="15925" y="6369"/>
                      <a:pt x="15840" y="6368"/>
                      <a:pt x="15750" y="6340"/>
                    </a:cubicBezTo>
                    <a:cubicBezTo>
                      <a:pt x="15652" y="6304"/>
                      <a:pt x="15572" y="6230"/>
                      <a:pt x="15536" y="6131"/>
                    </a:cubicBezTo>
                    <a:cubicBezTo>
                      <a:pt x="15507" y="6041"/>
                      <a:pt x="15513" y="5953"/>
                      <a:pt x="15513" y="5784"/>
                    </a:cubicBezTo>
                    <a:lnTo>
                      <a:pt x="15513" y="3283"/>
                    </a:lnTo>
                    <a:cubicBezTo>
                      <a:pt x="15513" y="3116"/>
                      <a:pt x="15507" y="3031"/>
                      <a:pt x="15536" y="2941"/>
                    </a:cubicBezTo>
                    <a:cubicBezTo>
                      <a:pt x="15572" y="2843"/>
                      <a:pt x="15652" y="2768"/>
                      <a:pt x="15750" y="2733"/>
                    </a:cubicBezTo>
                    <a:cubicBezTo>
                      <a:pt x="15840" y="2704"/>
                      <a:pt x="15922" y="2704"/>
                      <a:pt x="16092" y="2704"/>
                    </a:cubicBezTo>
                    <a:close/>
                    <a:moveTo>
                      <a:pt x="10795" y="6537"/>
                    </a:moveTo>
                    <a:cubicBezTo>
                      <a:pt x="11895" y="6537"/>
                      <a:pt x="13000" y="6953"/>
                      <a:pt x="13840" y="7793"/>
                    </a:cubicBezTo>
                    <a:cubicBezTo>
                      <a:pt x="15519" y="9473"/>
                      <a:pt x="15519" y="12199"/>
                      <a:pt x="13840" y="13878"/>
                    </a:cubicBezTo>
                    <a:cubicBezTo>
                      <a:pt x="12161" y="15558"/>
                      <a:pt x="9435" y="15558"/>
                      <a:pt x="7756" y="13878"/>
                    </a:cubicBezTo>
                    <a:cubicBezTo>
                      <a:pt x="6077" y="12199"/>
                      <a:pt x="6077" y="9473"/>
                      <a:pt x="7756" y="7793"/>
                    </a:cubicBezTo>
                    <a:cubicBezTo>
                      <a:pt x="8596" y="6953"/>
                      <a:pt x="9695" y="6537"/>
                      <a:pt x="10795" y="6537"/>
                    </a:cubicBezTo>
                    <a:close/>
                    <a:moveTo>
                      <a:pt x="2402" y="9565"/>
                    </a:moveTo>
                    <a:lnTo>
                      <a:pt x="4190" y="9565"/>
                    </a:lnTo>
                    <a:cubicBezTo>
                      <a:pt x="3784" y="11684"/>
                      <a:pt x="4396" y="13957"/>
                      <a:pt x="6037" y="15598"/>
                    </a:cubicBezTo>
                    <a:cubicBezTo>
                      <a:pt x="8666" y="18228"/>
                      <a:pt x="12930" y="18228"/>
                      <a:pt x="15559" y="15598"/>
                    </a:cubicBezTo>
                    <a:cubicBezTo>
                      <a:pt x="17200" y="13957"/>
                      <a:pt x="17812" y="11684"/>
                      <a:pt x="17406" y="9565"/>
                    </a:cubicBezTo>
                    <a:lnTo>
                      <a:pt x="19194" y="9565"/>
                    </a:lnTo>
                    <a:lnTo>
                      <a:pt x="19194" y="17567"/>
                    </a:lnTo>
                    <a:cubicBezTo>
                      <a:pt x="19194" y="17800"/>
                      <a:pt x="19193" y="17974"/>
                      <a:pt x="19183" y="18122"/>
                    </a:cubicBezTo>
                    <a:cubicBezTo>
                      <a:pt x="19172" y="18271"/>
                      <a:pt x="19153" y="18396"/>
                      <a:pt x="19113" y="18522"/>
                    </a:cubicBezTo>
                    <a:cubicBezTo>
                      <a:pt x="19063" y="18660"/>
                      <a:pt x="18985" y="18779"/>
                      <a:pt x="18882" y="18881"/>
                    </a:cubicBezTo>
                    <a:cubicBezTo>
                      <a:pt x="18779" y="18983"/>
                      <a:pt x="18654" y="19064"/>
                      <a:pt x="18517" y="19113"/>
                    </a:cubicBezTo>
                    <a:cubicBezTo>
                      <a:pt x="18391" y="19153"/>
                      <a:pt x="18267" y="19172"/>
                      <a:pt x="18118" y="19182"/>
                    </a:cubicBezTo>
                    <a:cubicBezTo>
                      <a:pt x="17968" y="19192"/>
                      <a:pt x="17793" y="19194"/>
                      <a:pt x="17556" y="19194"/>
                    </a:cubicBezTo>
                    <a:lnTo>
                      <a:pt x="4034" y="19194"/>
                    </a:lnTo>
                    <a:cubicBezTo>
                      <a:pt x="3800" y="19194"/>
                      <a:pt x="3627" y="19192"/>
                      <a:pt x="3478" y="19182"/>
                    </a:cubicBezTo>
                    <a:cubicBezTo>
                      <a:pt x="3330" y="19172"/>
                      <a:pt x="3205" y="19153"/>
                      <a:pt x="3079" y="19113"/>
                    </a:cubicBezTo>
                    <a:cubicBezTo>
                      <a:pt x="2942" y="19064"/>
                      <a:pt x="2817" y="18983"/>
                      <a:pt x="2714" y="18881"/>
                    </a:cubicBezTo>
                    <a:cubicBezTo>
                      <a:pt x="2611" y="18779"/>
                      <a:pt x="2533" y="18660"/>
                      <a:pt x="2483" y="18522"/>
                    </a:cubicBezTo>
                    <a:cubicBezTo>
                      <a:pt x="2443" y="18396"/>
                      <a:pt x="2424" y="18273"/>
                      <a:pt x="2413" y="18122"/>
                    </a:cubicBezTo>
                    <a:cubicBezTo>
                      <a:pt x="2403" y="17972"/>
                      <a:pt x="2402" y="17792"/>
                      <a:pt x="2402" y="17555"/>
                    </a:cubicBezTo>
                    <a:lnTo>
                      <a:pt x="2402" y="95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sp>
          <p:nvSpPr>
            <p:cNvPr id="33" name="Google Shape;619;p41">
              <a:extLst>
                <a:ext uri="{FF2B5EF4-FFF2-40B4-BE49-F238E27FC236}">
                  <a16:creationId xmlns:a16="http://schemas.microsoft.com/office/drawing/2014/main" id="{A81CEC70-E56F-D34D-9CDD-8948462A6E4D}"/>
                </a:ext>
              </a:extLst>
            </p:cNvPr>
            <p:cNvSpPr txBox="1"/>
            <p:nvPr/>
          </p:nvSpPr>
          <p:spPr>
            <a:xfrm>
              <a:off x="6185818" y="4733172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Yourfacebook.com</a:t>
              </a:r>
              <a:br>
                <a:rPr lang="en-GB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</a:b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Google Shape;619;p41">
              <a:extLst>
                <a:ext uri="{FF2B5EF4-FFF2-40B4-BE49-F238E27FC236}">
                  <a16:creationId xmlns:a16="http://schemas.microsoft.com/office/drawing/2014/main" id="{CCC3BEF5-C0A0-DE44-A7A3-B18CBE88E7F3}"/>
                </a:ext>
              </a:extLst>
            </p:cNvPr>
            <p:cNvSpPr txBox="1"/>
            <p:nvPr/>
          </p:nvSpPr>
          <p:spPr>
            <a:xfrm>
              <a:off x="6185818" y="5376638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Yourtwitter.com</a:t>
              </a:r>
              <a:br>
                <a:rPr lang="en-GB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</a:b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Google Shape;619;p41">
              <a:extLst>
                <a:ext uri="{FF2B5EF4-FFF2-40B4-BE49-F238E27FC236}">
                  <a16:creationId xmlns:a16="http://schemas.microsoft.com/office/drawing/2014/main" id="{9FE9B58D-61A5-2741-83BB-DAF3136C5413}"/>
                </a:ext>
              </a:extLst>
            </p:cNvPr>
            <p:cNvSpPr txBox="1"/>
            <p:nvPr/>
          </p:nvSpPr>
          <p:spPr>
            <a:xfrm>
              <a:off x="8967726" y="4713668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Youryoutube.com</a:t>
              </a: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Google Shape;619;p41">
              <a:extLst>
                <a:ext uri="{FF2B5EF4-FFF2-40B4-BE49-F238E27FC236}">
                  <a16:creationId xmlns:a16="http://schemas.microsoft.com/office/drawing/2014/main" id="{A7B91635-1F91-1B4F-88EC-090B6811BE30}"/>
                </a:ext>
              </a:extLst>
            </p:cNvPr>
            <p:cNvSpPr txBox="1"/>
            <p:nvPr/>
          </p:nvSpPr>
          <p:spPr>
            <a:xfrm>
              <a:off x="8967726" y="5407932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Yourinstagram.com</a:t>
              </a: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Regular Pentagon 29">
            <a:extLst>
              <a:ext uri="{FF2B5EF4-FFF2-40B4-BE49-F238E27FC236}">
                <a16:creationId xmlns:a16="http://schemas.microsoft.com/office/drawing/2014/main" id="{A6EB3723-A924-1F47-AFD5-FB315DE0E0BE}"/>
              </a:ext>
            </a:extLst>
          </p:cNvPr>
          <p:cNvSpPr/>
          <p:nvPr/>
        </p:nvSpPr>
        <p:spPr>
          <a:xfrm rot="19531596">
            <a:off x="1617917" y="231897"/>
            <a:ext cx="4540295" cy="4446780"/>
          </a:xfrm>
          <a:prstGeom prst="pentagon">
            <a:avLst/>
          </a:prstGeom>
          <a:gradFill>
            <a:gsLst>
              <a:gs pos="0">
                <a:schemeClr val="accent3"/>
              </a:gs>
              <a:gs pos="100000">
                <a:schemeClr val="accent5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gular Pentagon 40">
            <a:extLst>
              <a:ext uri="{FF2B5EF4-FFF2-40B4-BE49-F238E27FC236}">
                <a16:creationId xmlns:a16="http://schemas.microsoft.com/office/drawing/2014/main" id="{0DDA3687-F3BC-A443-9098-D5478BA95478}"/>
              </a:ext>
            </a:extLst>
          </p:cNvPr>
          <p:cNvSpPr/>
          <p:nvPr/>
        </p:nvSpPr>
        <p:spPr>
          <a:xfrm>
            <a:off x="5894878" y="-1119078"/>
            <a:ext cx="4540295" cy="4446780"/>
          </a:xfrm>
          <a:prstGeom prst="pentagon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1368" t="1962" r="-34102" b="-3498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gular Pentagon 41">
            <a:extLst>
              <a:ext uri="{FF2B5EF4-FFF2-40B4-BE49-F238E27FC236}">
                <a16:creationId xmlns:a16="http://schemas.microsoft.com/office/drawing/2014/main" id="{F99FE572-86E0-7841-BC60-9A85953F3E53}"/>
              </a:ext>
            </a:extLst>
          </p:cNvPr>
          <p:cNvSpPr/>
          <p:nvPr/>
        </p:nvSpPr>
        <p:spPr>
          <a:xfrm rot="2239136">
            <a:off x="10095920" y="260215"/>
            <a:ext cx="4540295" cy="4446780"/>
          </a:xfrm>
          <a:prstGeom prst="pentagon">
            <a:avLst/>
          </a:prstGeom>
          <a:gradFill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Google Shape;619;p41">
            <a:extLst>
              <a:ext uri="{FF2B5EF4-FFF2-40B4-BE49-F238E27FC236}">
                <a16:creationId xmlns:a16="http://schemas.microsoft.com/office/drawing/2014/main" id="{478F9F5E-E079-1942-8F02-33A36854EC09}"/>
              </a:ext>
            </a:extLst>
          </p:cNvPr>
          <p:cNvSpPr txBox="1"/>
          <p:nvPr/>
        </p:nvSpPr>
        <p:spPr>
          <a:xfrm>
            <a:off x="2968235" y="1992852"/>
            <a:ext cx="2426849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>
              <a:buClr>
                <a:schemeClr val="dk1"/>
              </a:buClr>
              <a:buSzPts val="2600"/>
            </a:pPr>
            <a:r>
              <a:rPr lang="en-GB" sz="4400" b="1" dirty="0">
                <a:solidFill>
                  <a:schemeClr val="bg1"/>
                </a:solidFill>
                <a:latin typeface="Arial" panose="020B0604020202020204" pitchFamily="34" charset="0"/>
                <a:ea typeface="Barlow"/>
                <a:cs typeface="Arial" panose="020B0604020202020204" pitchFamily="34" charset="0"/>
                <a:sym typeface="Barlow"/>
              </a:rPr>
              <a:t>THANK YOU.</a:t>
            </a:r>
            <a:endParaRPr lang="en-GB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Google Shape;619;p41">
            <a:extLst>
              <a:ext uri="{FF2B5EF4-FFF2-40B4-BE49-F238E27FC236}">
                <a16:creationId xmlns:a16="http://schemas.microsoft.com/office/drawing/2014/main" id="{65052AD6-A666-934E-8917-202B946E2529}"/>
              </a:ext>
            </a:extLst>
          </p:cNvPr>
          <p:cNvSpPr txBox="1"/>
          <p:nvPr/>
        </p:nvSpPr>
        <p:spPr>
          <a:xfrm>
            <a:off x="6626436" y="3849360"/>
            <a:ext cx="2985109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 algn="ctr">
              <a:buClr>
                <a:schemeClr val="dk1"/>
              </a:buClr>
              <a:buSzPts val="2600"/>
            </a:pPr>
            <a:r>
              <a:rPr lang="en-GB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Barlow"/>
                <a:cs typeface="Arial" panose="020B0604020202020204" pitchFamily="34" charset="0"/>
                <a:sym typeface="Barlow"/>
              </a:rPr>
              <a:t>Follow us.</a:t>
            </a:r>
            <a:endParaRPr lang="en-GB" sz="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33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1" grpId="0"/>
      <p:bldP spid="32" grpId="0"/>
      <p:bldP spid="30" grpId="0" animBg="1"/>
      <p:bldP spid="41" grpId="0" animBg="1"/>
      <p:bldP spid="42" grpId="0" animBg="1"/>
      <p:bldP spid="43" grpId="0"/>
      <p:bldP spid="4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B44930-9DE8-634E-9004-83683DDA66A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9253" b="-925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A59202B-C49E-A14E-847B-08A8A04F1198}"/>
              </a:ext>
            </a:extLst>
          </p:cNvPr>
          <p:cNvSpPr/>
          <p:nvPr/>
        </p:nvSpPr>
        <p:spPr>
          <a:xfrm>
            <a:off x="1368136" y="1093876"/>
            <a:ext cx="9455728" cy="46702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12369A1-DD1D-4BA7-A455-271BB618A7C3}"/>
              </a:ext>
            </a:extLst>
          </p:cNvPr>
          <p:cNvGrpSpPr/>
          <p:nvPr/>
        </p:nvGrpSpPr>
        <p:grpSpPr>
          <a:xfrm>
            <a:off x="3505565" y="3014387"/>
            <a:ext cx="3155072" cy="473202"/>
            <a:chOff x="3505565" y="3014387"/>
            <a:chExt cx="3155072" cy="47320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B30CF5B-9166-7248-85AF-BDA58E0146C0}"/>
                </a:ext>
              </a:extLst>
            </p:cNvPr>
            <p:cNvGrpSpPr/>
            <p:nvPr/>
          </p:nvGrpSpPr>
          <p:grpSpPr>
            <a:xfrm>
              <a:off x="3505565" y="3014387"/>
              <a:ext cx="473694" cy="473202"/>
              <a:chOff x="2970626" y="4883876"/>
              <a:chExt cx="732170" cy="731410"/>
            </a:xfrm>
          </p:grpSpPr>
          <p:sp>
            <p:nvSpPr>
              <p:cNvPr id="621" name="Google Shape;621;p41"/>
              <p:cNvSpPr/>
              <p:nvPr/>
            </p:nvSpPr>
            <p:spPr>
              <a:xfrm>
                <a:off x="2970626" y="4883876"/>
                <a:ext cx="732170" cy="73141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2" name="Google Shape;622;p41"/>
              <p:cNvSpPr/>
              <p:nvPr/>
            </p:nvSpPr>
            <p:spPr>
              <a:xfrm>
                <a:off x="3255273" y="5094698"/>
                <a:ext cx="164397" cy="31280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595" extrusionOk="0">
                    <a:moveTo>
                      <a:pt x="14325" y="0"/>
                    </a:moveTo>
                    <a:cubicBezTo>
                      <a:pt x="11947" y="-5"/>
                      <a:pt x="9683" y="535"/>
                      <a:pt x="8120" y="1477"/>
                    </a:cubicBezTo>
                    <a:cubicBezTo>
                      <a:pt x="6945" y="2186"/>
                      <a:pt x="6249" y="3081"/>
                      <a:pt x="6144" y="4019"/>
                    </a:cubicBezTo>
                    <a:lnTo>
                      <a:pt x="6123" y="7733"/>
                    </a:lnTo>
                    <a:lnTo>
                      <a:pt x="0" y="7733"/>
                    </a:lnTo>
                    <a:lnTo>
                      <a:pt x="0" y="11796"/>
                    </a:lnTo>
                    <a:lnTo>
                      <a:pt x="6103" y="11796"/>
                    </a:lnTo>
                    <a:lnTo>
                      <a:pt x="6052" y="21595"/>
                    </a:lnTo>
                    <a:lnTo>
                      <a:pt x="14509" y="21595"/>
                    </a:lnTo>
                    <a:lnTo>
                      <a:pt x="14509" y="11796"/>
                    </a:lnTo>
                    <a:lnTo>
                      <a:pt x="20469" y="11796"/>
                    </a:lnTo>
                    <a:lnTo>
                      <a:pt x="21447" y="7733"/>
                    </a:lnTo>
                    <a:lnTo>
                      <a:pt x="14509" y="7733"/>
                    </a:lnTo>
                    <a:lnTo>
                      <a:pt x="14509" y="4988"/>
                    </a:lnTo>
                    <a:cubicBezTo>
                      <a:pt x="14453" y="4560"/>
                      <a:pt x="14822" y="4150"/>
                      <a:pt x="15487" y="3901"/>
                    </a:cubicBezTo>
                    <a:cubicBezTo>
                      <a:pt x="15925" y="3738"/>
                      <a:pt x="16459" y="3660"/>
                      <a:pt x="16995" y="3682"/>
                    </a:cubicBezTo>
                    <a:lnTo>
                      <a:pt x="21600" y="3677"/>
                    </a:lnTo>
                    <a:lnTo>
                      <a:pt x="21590" y="0"/>
                    </a:lnTo>
                    <a:lnTo>
                      <a:pt x="1432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sp>
          <p:nvSpPr>
            <p:cNvPr id="33" name="Google Shape;619;p41">
              <a:extLst>
                <a:ext uri="{FF2B5EF4-FFF2-40B4-BE49-F238E27FC236}">
                  <a16:creationId xmlns:a16="http://schemas.microsoft.com/office/drawing/2014/main" id="{A81CEC70-E56F-D34D-9CDD-8948462A6E4D}"/>
                </a:ext>
              </a:extLst>
            </p:cNvPr>
            <p:cNvSpPr txBox="1"/>
            <p:nvPr/>
          </p:nvSpPr>
          <p:spPr>
            <a:xfrm>
              <a:off x="4162827" y="3063834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Yourfacebook.com</a:t>
              </a:r>
              <a:br>
                <a:rPr lang="en-GB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</a:b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B63BF1D-938A-43E1-96B8-CBD580C80F22}"/>
              </a:ext>
            </a:extLst>
          </p:cNvPr>
          <p:cNvGrpSpPr/>
          <p:nvPr/>
        </p:nvGrpSpPr>
        <p:grpSpPr>
          <a:xfrm>
            <a:off x="3505565" y="3658957"/>
            <a:ext cx="3155072" cy="473202"/>
            <a:chOff x="3505565" y="3658957"/>
            <a:chExt cx="3155072" cy="47320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8033A90-12B2-FC4C-8F7D-47E8104B61BF}"/>
                </a:ext>
              </a:extLst>
            </p:cNvPr>
            <p:cNvGrpSpPr/>
            <p:nvPr/>
          </p:nvGrpSpPr>
          <p:grpSpPr>
            <a:xfrm>
              <a:off x="3505565" y="3658957"/>
              <a:ext cx="473694" cy="473202"/>
              <a:chOff x="4259260" y="4883876"/>
              <a:chExt cx="732170" cy="731410"/>
            </a:xfrm>
          </p:grpSpPr>
          <p:sp>
            <p:nvSpPr>
              <p:cNvPr id="623" name="Google Shape;623;p41"/>
              <p:cNvSpPr/>
              <p:nvPr/>
            </p:nvSpPr>
            <p:spPr>
              <a:xfrm>
                <a:off x="4259260" y="4883876"/>
                <a:ext cx="732170" cy="73141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4" name="Google Shape;624;p41"/>
              <p:cNvSpPr/>
              <p:nvPr/>
            </p:nvSpPr>
            <p:spPr>
              <a:xfrm>
                <a:off x="4479975" y="5116768"/>
                <a:ext cx="318137" cy="2610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0609" extrusionOk="0">
                    <a:moveTo>
                      <a:pt x="20989" y="488"/>
                    </a:moveTo>
                    <a:cubicBezTo>
                      <a:pt x="20829" y="951"/>
                      <a:pt x="20629" y="1394"/>
                      <a:pt x="20393" y="1811"/>
                    </a:cubicBezTo>
                    <a:cubicBezTo>
                      <a:pt x="20078" y="2370"/>
                      <a:pt x="19700" y="2878"/>
                      <a:pt x="19269" y="3322"/>
                    </a:cubicBezTo>
                    <a:cubicBezTo>
                      <a:pt x="19683" y="3307"/>
                      <a:pt x="20095" y="3243"/>
                      <a:pt x="20498" y="3130"/>
                    </a:cubicBezTo>
                    <a:cubicBezTo>
                      <a:pt x="20877" y="3024"/>
                      <a:pt x="21246" y="2876"/>
                      <a:pt x="21600" y="2687"/>
                    </a:cubicBezTo>
                    <a:cubicBezTo>
                      <a:pt x="21316" y="3218"/>
                      <a:pt x="20987" y="3713"/>
                      <a:pt x="20617" y="4166"/>
                    </a:cubicBezTo>
                    <a:cubicBezTo>
                      <a:pt x="20223" y="4649"/>
                      <a:pt x="19784" y="5081"/>
                      <a:pt x="19309" y="5454"/>
                    </a:cubicBezTo>
                    <a:cubicBezTo>
                      <a:pt x="19444" y="7795"/>
                      <a:pt x="19109" y="10097"/>
                      <a:pt x="18370" y="12200"/>
                    </a:cubicBezTo>
                    <a:cubicBezTo>
                      <a:pt x="17648" y="14253"/>
                      <a:pt x="16533" y="16141"/>
                      <a:pt x="14986" y="17569"/>
                    </a:cubicBezTo>
                    <a:cubicBezTo>
                      <a:pt x="13903" y="18568"/>
                      <a:pt x="12649" y="19278"/>
                      <a:pt x="11333" y="19776"/>
                    </a:cubicBezTo>
                    <a:cubicBezTo>
                      <a:pt x="7577" y="21197"/>
                      <a:pt x="3487" y="20789"/>
                      <a:pt x="0" y="18635"/>
                    </a:cubicBezTo>
                    <a:cubicBezTo>
                      <a:pt x="1193" y="18716"/>
                      <a:pt x="2389" y="18532"/>
                      <a:pt x="3523" y="18094"/>
                    </a:cubicBezTo>
                    <a:cubicBezTo>
                      <a:pt x="4495" y="17719"/>
                      <a:pt x="5407" y="17162"/>
                      <a:pt x="6225" y="16446"/>
                    </a:cubicBezTo>
                    <a:cubicBezTo>
                      <a:pt x="5098" y="16406"/>
                      <a:pt x="4024" y="15887"/>
                      <a:pt x="3208" y="14986"/>
                    </a:cubicBezTo>
                    <a:cubicBezTo>
                      <a:pt x="2632" y="14351"/>
                      <a:pt x="2210" y="13551"/>
                      <a:pt x="1985" y="12667"/>
                    </a:cubicBezTo>
                    <a:cubicBezTo>
                      <a:pt x="2291" y="12709"/>
                      <a:pt x="2600" y="12724"/>
                      <a:pt x="2908" y="12712"/>
                    </a:cubicBezTo>
                    <a:cubicBezTo>
                      <a:pt x="3196" y="12701"/>
                      <a:pt x="3482" y="12666"/>
                      <a:pt x="3766" y="12608"/>
                    </a:cubicBezTo>
                    <a:cubicBezTo>
                      <a:pt x="2710" y="12261"/>
                      <a:pt x="1802" y="11471"/>
                      <a:pt x="1219" y="10392"/>
                    </a:cubicBezTo>
                    <a:cubicBezTo>
                      <a:pt x="728" y="9483"/>
                      <a:pt x="496" y="8418"/>
                      <a:pt x="556" y="7347"/>
                    </a:cubicBezTo>
                    <a:cubicBezTo>
                      <a:pt x="865" y="7528"/>
                      <a:pt x="1185" y="7682"/>
                      <a:pt x="1514" y="7808"/>
                    </a:cubicBezTo>
                    <a:cubicBezTo>
                      <a:pt x="1827" y="7928"/>
                      <a:pt x="2147" y="8023"/>
                      <a:pt x="2471" y="8092"/>
                    </a:cubicBezTo>
                    <a:cubicBezTo>
                      <a:pt x="1633" y="7267"/>
                      <a:pt x="1044" y="6153"/>
                      <a:pt x="791" y="4912"/>
                    </a:cubicBezTo>
                    <a:cubicBezTo>
                      <a:pt x="541" y="3690"/>
                      <a:pt x="630" y="2408"/>
                      <a:pt x="1044" y="1248"/>
                    </a:cubicBezTo>
                    <a:cubicBezTo>
                      <a:pt x="2154" y="2776"/>
                      <a:pt x="3509" y="4041"/>
                      <a:pt x="5034" y="4972"/>
                    </a:cubicBezTo>
                    <a:cubicBezTo>
                      <a:pt x="6714" y="5998"/>
                      <a:pt x="8564" y="6597"/>
                      <a:pt x="10460" y="6728"/>
                    </a:cubicBezTo>
                    <a:cubicBezTo>
                      <a:pt x="9854" y="4014"/>
                      <a:pt x="11145" y="1215"/>
                      <a:pt x="13427" y="291"/>
                    </a:cubicBezTo>
                    <a:cubicBezTo>
                      <a:pt x="15140" y="-403"/>
                      <a:pt x="17045" y="169"/>
                      <a:pt x="18253" y="1739"/>
                    </a:cubicBezTo>
                    <a:cubicBezTo>
                      <a:pt x="18767" y="1670"/>
                      <a:pt x="19270" y="1521"/>
                      <a:pt x="19749" y="1295"/>
                    </a:cubicBezTo>
                    <a:cubicBezTo>
                      <a:pt x="20190" y="1087"/>
                      <a:pt x="20606" y="816"/>
                      <a:pt x="20989" y="4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sp>
          <p:nvSpPr>
            <p:cNvPr id="34" name="Google Shape;619;p41">
              <a:extLst>
                <a:ext uri="{FF2B5EF4-FFF2-40B4-BE49-F238E27FC236}">
                  <a16:creationId xmlns:a16="http://schemas.microsoft.com/office/drawing/2014/main" id="{CCC3BEF5-C0A0-DE44-A7A3-B18CBE88E7F3}"/>
                </a:ext>
              </a:extLst>
            </p:cNvPr>
            <p:cNvSpPr txBox="1"/>
            <p:nvPr/>
          </p:nvSpPr>
          <p:spPr>
            <a:xfrm>
              <a:off x="4162827" y="3707300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Yourtwitter.com</a:t>
              </a:r>
              <a:br>
                <a:rPr lang="en-GB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</a:b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2EE251C-69C2-41D0-B6A5-FD0FF42B94F9}"/>
              </a:ext>
            </a:extLst>
          </p:cNvPr>
          <p:cNvGrpSpPr/>
          <p:nvPr/>
        </p:nvGrpSpPr>
        <p:grpSpPr>
          <a:xfrm>
            <a:off x="6287815" y="2977497"/>
            <a:ext cx="3154730" cy="473203"/>
            <a:chOff x="6287815" y="2977497"/>
            <a:chExt cx="3154730" cy="47320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0B60D13-C37D-BA4E-818F-C43A4992374A}"/>
                </a:ext>
              </a:extLst>
            </p:cNvPr>
            <p:cNvGrpSpPr/>
            <p:nvPr/>
          </p:nvGrpSpPr>
          <p:grpSpPr>
            <a:xfrm>
              <a:off x="6287815" y="2977497"/>
              <a:ext cx="473202" cy="473203"/>
              <a:chOff x="7079983" y="4883876"/>
              <a:chExt cx="731409" cy="731410"/>
            </a:xfrm>
          </p:grpSpPr>
          <p:sp>
            <p:nvSpPr>
              <p:cNvPr id="627" name="Google Shape;627;p41"/>
              <p:cNvSpPr/>
              <p:nvPr/>
            </p:nvSpPr>
            <p:spPr>
              <a:xfrm>
                <a:off x="7079983" y="4883876"/>
                <a:ext cx="731409" cy="73141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8" name="Google Shape;628;p41"/>
              <p:cNvSpPr/>
              <p:nvPr/>
            </p:nvSpPr>
            <p:spPr>
              <a:xfrm>
                <a:off x="7280913" y="5132753"/>
                <a:ext cx="324225" cy="23898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656" y="0"/>
                    </a:moveTo>
                    <a:cubicBezTo>
                      <a:pt x="7835" y="0"/>
                      <a:pt x="5327" y="1"/>
                      <a:pt x="2507" y="428"/>
                    </a:cubicBezTo>
                    <a:cubicBezTo>
                      <a:pt x="1973" y="522"/>
                      <a:pt x="1432" y="912"/>
                      <a:pt x="1021" y="1493"/>
                    </a:cubicBezTo>
                    <a:cubicBezTo>
                      <a:pt x="637" y="2037"/>
                      <a:pt x="379" y="2733"/>
                      <a:pt x="315" y="3413"/>
                    </a:cubicBezTo>
                    <a:cubicBezTo>
                      <a:pt x="1" y="5970"/>
                      <a:pt x="0" y="8096"/>
                      <a:pt x="0" y="10653"/>
                    </a:cubicBezTo>
                    <a:cubicBezTo>
                      <a:pt x="0" y="10683"/>
                      <a:pt x="0" y="10717"/>
                      <a:pt x="0" y="10751"/>
                    </a:cubicBezTo>
                    <a:cubicBezTo>
                      <a:pt x="0" y="10785"/>
                      <a:pt x="0" y="10818"/>
                      <a:pt x="0" y="10849"/>
                    </a:cubicBezTo>
                    <a:cubicBezTo>
                      <a:pt x="0" y="10883"/>
                      <a:pt x="0" y="10917"/>
                      <a:pt x="0" y="10947"/>
                    </a:cubicBezTo>
                    <a:cubicBezTo>
                      <a:pt x="0" y="13504"/>
                      <a:pt x="1" y="15630"/>
                      <a:pt x="315" y="18187"/>
                    </a:cubicBezTo>
                    <a:cubicBezTo>
                      <a:pt x="379" y="18867"/>
                      <a:pt x="637" y="19563"/>
                      <a:pt x="1021" y="20107"/>
                    </a:cubicBezTo>
                    <a:cubicBezTo>
                      <a:pt x="1432" y="20688"/>
                      <a:pt x="1973" y="21078"/>
                      <a:pt x="2507" y="21172"/>
                    </a:cubicBezTo>
                    <a:cubicBezTo>
                      <a:pt x="5327" y="21599"/>
                      <a:pt x="7835" y="21600"/>
                      <a:pt x="10656" y="21600"/>
                    </a:cubicBezTo>
                    <a:cubicBezTo>
                      <a:pt x="10695" y="21600"/>
                      <a:pt x="10738" y="21600"/>
                      <a:pt x="10779" y="21600"/>
                    </a:cubicBezTo>
                    <a:cubicBezTo>
                      <a:pt x="10793" y="21600"/>
                      <a:pt x="10807" y="21600"/>
                      <a:pt x="10821" y="21600"/>
                    </a:cubicBezTo>
                    <a:cubicBezTo>
                      <a:pt x="10862" y="21600"/>
                      <a:pt x="10905" y="21600"/>
                      <a:pt x="10944" y="21600"/>
                    </a:cubicBezTo>
                    <a:cubicBezTo>
                      <a:pt x="13765" y="21600"/>
                      <a:pt x="16273" y="21599"/>
                      <a:pt x="19093" y="21172"/>
                    </a:cubicBezTo>
                    <a:cubicBezTo>
                      <a:pt x="19627" y="21078"/>
                      <a:pt x="20168" y="20688"/>
                      <a:pt x="20579" y="20107"/>
                    </a:cubicBezTo>
                    <a:cubicBezTo>
                      <a:pt x="20963" y="19563"/>
                      <a:pt x="21221" y="18867"/>
                      <a:pt x="21285" y="18187"/>
                    </a:cubicBezTo>
                    <a:cubicBezTo>
                      <a:pt x="21599" y="15630"/>
                      <a:pt x="21600" y="13504"/>
                      <a:pt x="21600" y="10947"/>
                    </a:cubicBezTo>
                    <a:cubicBezTo>
                      <a:pt x="21600" y="10917"/>
                      <a:pt x="21600" y="10883"/>
                      <a:pt x="21600" y="10849"/>
                    </a:cubicBezTo>
                    <a:cubicBezTo>
                      <a:pt x="21600" y="10815"/>
                      <a:pt x="21600" y="10782"/>
                      <a:pt x="21600" y="10751"/>
                    </a:cubicBezTo>
                    <a:cubicBezTo>
                      <a:pt x="21600" y="10717"/>
                      <a:pt x="21600" y="10683"/>
                      <a:pt x="21600" y="10653"/>
                    </a:cubicBezTo>
                    <a:cubicBezTo>
                      <a:pt x="21600" y="8096"/>
                      <a:pt x="21599" y="5970"/>
                      <a:pt x="21285" y="3413"/>
                    </a:cubicBezTo>
                    <a:cubicBezTo>
                      <a:pt x="21221" y="2733"/>
                      <a:pt x="20963" y="2037"/>
                      <a:pt x="20579" y="1493"/>
                    </a:cubicBezTo>
                    <a:cubicBezTo>
                      <a:pt x="20168" y="912"/>
                      <a:pt x="19627" y="522"/>
                      <a:pt x="19093" y="428"/>
                    </a:cubicBezTo>
                    <a:cubicBezTo>
                      <a:pt x="16273" y="1"/>
                      <a:pt x="13765" y="0"/>
                      <a:pt x="10944" y="0"/>
                    </a:cubicBezTo>
                    <a:cubicBezTo>
                      <a:pt x="10905" y="0"/>
                      <a:pt x="10862" y="0"/>
                      <a:pt x="10821" y="0"/>
                    </a:cubicBezTo>
                    <a:cubicBezTo>
                      <a:pt x="10807" y="0"/>
                      <a:pt x="10793" y="0"/>
                      <a:pt x="10779" y="0"/>
                    </a:cubicBezTo>
                    <a:cubicBezTo>
                      <a:pt x="10738" y="0"/>
                      <a:pt x="10695" y="0"/>
                      <a:pt x="10656" y="0"/>
                    </a:cubicBezTo>
                    <a:close/>
                    <a:moveTo>
                      <a:pt x="8201" y="6153"/>
                    </a:moveTo>
                    <a:lnTo>
                      <a:pt x="14441" y="10394"/>
                    </a:lnTo>
                    <a:lnTo>
                      <a:pt x="8201" y="14634"/>
                    </a:lnTo>
                    <a:lnTo>
                      <a:pt x="8201" y="61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sp>
          <p:nvSpPr>
            <p:cNvPr id="36" name="Google Shape;619;p41">
              <a:extLst>
                <a:ext uri="{FF2B5EF4-FFF2-40B4-BE49-F238E27FC236}">
                  <a16:creationId xmlns:a16="http://schemas.microsoft.com/office/drawing/2014/main" id="{9FE9B58D-61A5-2741-83BB-DAF3136C5413}"/>
                </a:ext>
              </a:extLst>
            </p:cNvPr>
            <p:cNvSpPr txBox="1"/>
            <p:nvPr/>
          </p:nvSpPr>
          <p:spPr>
            <a:xfrm>
              <a:off x="6944735" y="3044330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Youryoutube.com</a:t>
              </a: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EE6C13-568C-43D1-B5BE-9B6C87E000DC}"/>
              </a:ext>
            </a:extLst>
          </p:cNvPr>
          <p:cNvGrpSpPr/>
          <p:nvPr/>
        </p:nvGrpSpPr>
        <p:grpSpPr>
          <a:xfrm>
            <a:off x="6287815" y="3617008"/>
            <a:ext cx="3154730" cy="486212"/>
            <a:chOff x="6287815" y="3617008"/>
            <a:chExt cx="3154730" cy="48621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92F4DA5-ED9F-7846-8A79-53BC357D2EE5}"/>
                </a:ext>
              </a:extLst>
            </p:cNvPr>
            <p:cNvGrpSpPr/>
            <p:nvPr/>
          </p:nvGrpSpPr>
          <p:grpSpPr>
            <a:xfrm>
              <a:off x="6287815" y="3617008"/>
              <a:ext cx="473202" cy="473695"/>
              <a:chOff x="8489585" y="4883875"/>
              <a:chExt cx="731409" cy="732172"/>
            </a:xfrm>
          </p:grpSpPr>
          <p:sp>
            <p:nvSpPr>
              <p:cNvPr id="629" name="Google Shape;629;p41"/>
              <p:cNvSpPr/>
              <p:nvPr/>
            </p:nvSpPr>
            <p:spPr>
              <a:xfrm>
                <a:off x="8489585" y="4883875"/>
                <a:ext cx="731409" cy="73217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30" name="Google Shape;630;p41"/>
              <p:cNvSpPr/>
              <p:nvPr/>
            </p:nvSpPr>
            <p:spPr>
              <a:xfrm>
                <a:off x="8711071" y="5105353"/>
                <a:ext cx="288451" cy="289207"/>
              </a:xfrm>
              <a:custGeom>
                <a:avLst/>
                <a:gdLst/>
                <a:ahLst/>
                <a:cxnLst/>
                <a:rect l="l" t="t" r="r" b="b"/>
                <a:pathLst>
                  <a:path w="21597" h="21596" extrusionOk="0">
                    <a:moveTo>
                      <a:pt x="4954" y="0"/>
                    </a:moveTo>
                    <a:cubicBezTo>
                      <a:pt x="4241" y="0"/>
                      <a:pt x="3701" y="-2"/>
                      <a:pt x="3247" y="29"/>
                    </a:cubicBezTo>
                    <a:cubicBezTo>
                      <a:pt x="2793" y="59"/>
                      <a:pt x="2424" y="122"/>
                      <a:pt x="2043" y="243"/>
                    </a:cubicBezTo>
                    <a:cubicBezTo>
                      <a:pt x="1624" y="395"/>
                      <a:pt x="1250" y="636"/>
                      <a:pt x="943" y="943"/>
                    </a:cubicBezTo>
                    <a:cubicBezTo>
                      <a:pt x="636" y="1251"/>
                      <a:pt x="395" y="1624"/>
                      <a:pt x="243" y="2044"/>
                    </a:cubicBezTo>
                    <a:cubicBezTo>
                      <a:pt x="121" y="2427"/>
                      <a:pt x="59" y="2800"/>
                      <a:pt x="28" y="3254"/>
                    </a:cubicBezTo>
                    <a:cubicBezTo>
                      <a:pt x="-2" y="3707"/>
                      <a:pt x="-1" y="4240"/>
                      <a:pt x="0" y="4950"/>
                    </a:cubicBezTo>
                    <a:lnTo>
                      <a:pt x="0" y="16623"/>
                    </a:lnTo>
                    <a:cubicBezTo>
                      <a:pt x="0" y="17344"/>
                      <a:pt x="-2" y="17886"/>
                      <a:pt x="28" y="18342"/>
                    </a:cubicBezTo>
                    <a:cubicBezTo>
                      <a:pt x="59" y="18799"/>
                      <a:pt x="121" y="19170"/>
                      <a:pt x="243" y="19553"/>
                    </a:cubicBezTo>
                    <a:cubicBezTo>
                      <a:pt x="395" y="19972"/>
                      <a:pt x="636" y="20345"/>
                      <a:pt x="943" y="20653"/>
                    </a:cubicBezTo>
                    <a:cubicBezTo>
                      <a:pt x="1250" y="20960"/>
                      <a:pt x="1624" y="21201"/>
                      <a:pt x="2043" y="21353"/>
                    </a:cubicBezTo>
                    <a:cubicBezTo>
                      <a:pt x="2426" y="21475"/>
                      <a:pt x="2798" y="21537"/>
                      <a:pt x="3253" y="21568"/>
                    </a:cubicBezTo>
                    <a:cubicBezTo>
                      <a:pt x="3707" y="21598"/>
                      <a:pt x="4245" y="21597"/>
                      <a:pt x="4954" y="21596"/>
                    </a:cubicBezTo>
                    <a:lnTo>
                      <a:pt x="16624" y="21596"/>
                    </a:lnTo>
                    <a:cubicBezTo>
                      <a:pt x="17345" y="21596"/>
                      <a:pt x="17883" y="21598"/>
                      <a:pt x="18338" y="21568"/>
                    </a:cubicBezTo>
                    <a:cubicBezTo>
                      <a:pt x="18792" y="21537"/>
                      <a:pt x="19165" y="21475"/>
                      <a:pt x="19547" y="21353"/>
                    </a:cubicBezTo>
                    <a:cubicBezTo>
                      <a:pt x="19966" y="21201"/>
                      <a:pt x="20344" y="20960"/>
                      <a:pt x="20653" y="20653"/>
                    </a:cubicBezTo>
                    <a:cubicBezTo>
                      <a:pt x="20962" y="20345"/>
                      <a:pt x="21201" y="19972"/>
                      <a:pt x="21353" y="19553"/>
                    </a:cubicBezTo>
                    <a:cubicBezTo>
                      <a:pt x="21475" y="19170"/>
                      <a:pt x="21537" y="18796"/>
                      <a:pt x="21568" y="18342"/>
                    </a:cubicBezTo>
                    <a:cubicBezTo>
                      <a:pt x="21598" y="17889"/>
                      <a:pt x="21597" y="17356"/>
                      <a:pt x="21596" y="16646"/>
                    </a:cubicBezTo>
                    <a:lnTo>
                      <a:pt x="21596" y="4973"/>
                    </a:lnTo>
                    <a:cubicBezTo>
                      <a:pt x="21597" y="4252"/>
                      <a:pt x="21598" y="3710"/>
                      <a:pt x="21568" y="3254"/>
                    </a:cubicBezTo>
                    <a:cubicBezTo>
                      <a:pt x="21537" y="2797"/>
                      <a:pt x="21475" y="2426"/>
                      <a:pt x="21353" y="2044"/>
                    </a:cubicBezTo>
                    <a:cubicBezTo>
                      <a:pt x="21201" y="1624"/>
                      <a:pt x="20962" y="1251"/>
                      <a:pt x="20653" y="943"/>
                    </a:cubicBezTo>
                    <a:cubicBezTo>
                      <a:pt x="20344" y="636"/>
                      <a:pt x="19966" y="395"/>
                      <a:pt x="19547" y="243"/>
                    </a:cubicBezTo>
                    <a:cubicBezTo>
                      <a:pt x="19165" y="121"/>
                      <a:pt x="18791" y="59"/>
                      <a:pt x="18338" y="29"/>
                    </a:cubicBezTo>
                    <a:cubicBezTo>
                      <a:pt x="17884" y="-2"/>
                      <a:pt x="17351" y="0"/>
                      <a:pt x="16642" y="0"/>
                    </a:cubicBezTo>
                    <a:lnTo>
                      <a:pt x="4954" y="0"/>
                    </a:lnTo>
                    <a:close/>
                    <a:moveTo>
                      <a:pt x="16092" y="2704"/>
                    </a:moveTo>
                    <a:lnTo>
                      <a:pt x="18598" y="2704"/>
                    </a:lnTo>
                    <a:cubicBezTo>
                      <a:pt x="18765" y="2704"/>
                      <a:pt x="18850" y="2704"/>
                      <a:pt x="18940" y="2733"/>
                    </a:cubicBezTo>
                    <a:cubicBezTo>
                      <a:pt x="19038" y="2768"/>
                      <a:pt x="19112" y="2843"/>
                      <a:pt x="19148" y="2941"/>
                    </a:cubicBezTo>
                    <a:cubicBezTo>
                      <a:pt x="19176" y="3031"/>
                      <a:pt x="19177" y="3119"/>
                      <a:pt x="19177" y="3288"/>
                    </a:cubicBezTo>
                    <a:lnTo>
                      <a:pt x="19177" y="5790"/>
                    </a:lnTo>
                    <a:cubicBezTo>
                      <a:pt x="19177" y="5956"/>
                      <a:pt x="19176" y="6041"/>
                      <a:pt x="19148" y="6131"/>
                    </a:cubicBezTo>
                    <a:cubicBezTo>
                      <a:pt x="19112" y="6230"/>
                      <a:pt x="19038" y="6304"/>
                      <a:pt x="18940" y="6340"/>
                    </a:cubicBezTo>
                    <a:cubicBezTo>
                      <a:pt x="18850" y="6368"/>
                      <a:pt x="18762" y="6369"/>
                      <a:pt x="18592" y="6369"/>
                    </a:cubicBezTo>
                    <a:lnTo>
                      <a:pt x="16092" y="6369"/>
                    </a:lnTo>
                    <a:cubicBezTo>
                      <a:pt x="15925" y="6369"/>
                      <a:pt x="15840" y="6368"/>
                      <a:pt x="15750" y="6340"/>
                    </a:cubicBezTo>
                    <a:cubicBezTo>
                      <a:pt x="15652" y="6304"/>
                      <a:pt x="15572" y="6230"/>
                      <a:pt x="15536" y="6131"/>
                    </a:cubicBezTo>
                    <a:cubicBezTo>
                      <a:pt x="15507" y="6041"/>
                      <a:pt x="15513" y="5953"/>
                      <a:pt x="15513" y="5784"/>
                    </a:cubicBezTo>
                    <a:lnTo>
                      <a:pt x="15513" y="3283"/>
                    </a:lnTo>
                    <a:cubicBezTo>
                      <a:pt x="15513" y="3116"/>
                      <a:pt x="15507" y="3031"/>
                      <a:pt x="15536" y="2941"/>
                    </a:cubicBezTo>
                    <a:cubicBezTo>
                      <a:pt x="15572" y="2843"/>
                      <a:pt x="15652" y="2768"/>
                      <a:pt x="15750" y="2733"/>
                    </a:cubicBezTo>
                    <a:cubicBezTo>
                      <a:pt x="15840" y="2704"/>
                      <a:pt x="15922" y="2704"/>
                      <a:pt x="16092" y="2704"/>
                    </a:cubicBezTo>
                    <a:close/>
                    <a:moveTo>
                      <a:pt x="10795" y="6537"/>
                    </a:moveTo>
                    <a:cubicBezTo>
                      <a:pt x="11895" y="6537"/>
                      <a:pt x="13000" y="6953"/>
                      <a:pt x="13840" y="7793"/>
                    </a:cubicBezTo>
                    <a:cubicBezTo>
                      <a:pt x="15519" y="9473"/>
                      <a:pt x="15519" y="12199"/>
                      <a:pt x="13840" y="13878"/>
                    </a:cubicBezTo>
                    <a:cubicBezTo>
                      <a:pt x="12161" y="15558"/>
                      <a:pt x="9435" y="15558"/>
                      <a:pt x="7756" y="13878"/>
                    </a:cubicBezTo>
                    <a:cubicBezTo>
                      <a:pt x="6077" y="12199"/>
                      <a:pt x="6077" y="9473"/>
                      <a:pt x="7756" y="7793"/>
                    </a:cubicBezTo>
                    <a:cubicBezTo>
                      <a:pt x="8596" y="6953"/>
                      <a:pt x="9695" y="6537"/>
                      <a:pt x="10795" y="6537"/>
                    </a:cubicBezTo>
                    <a:close/>
                    <a:moveTo>
                      <a:pt x="2402" y="9565"/>
                    </a:moveTo>
                    <a:lnTo>
                      <a:pt x="4190" y="9565"/>
                    </a:lnTo>
                    <a:cubicBezTo>
                      <a:pt x="3784" y="11684"/>
                      <a:pt x="4396" y="13957"/>
                      <a:pt x="6037" y="15598"/>
                    </a:cubicBezTo>
                    <a:cubicBezTo>
                      <a:pt x="8666" y="18228"/>
                      <a:pt x="12930" y="18228"/>
                      <a:pt x="15559" y="15598"/>
                    </a:cubicBezTo>
                    <a:cubicBezTo>
                      <a:pt x="17200" y="13957"/>
                      <a:pt x="17812" y="11684"/>
                      <a:pt x="17406" y="9565"/>
                    </a:cubicBezTo>
                    <a:lnTo>
                      <a:pt x="19194" y="9565"/>
                    </a:lnTo>
                    <a:lnTo>
                      <a:pt x="19194" y="17567"/>
                    </a:lnTo>
                    <a:cubicBezTo>
                      <a:pt x="19194" y="17800"/>
                      <a:pt x="19193" y="17974"/>
                      <a:pt x="19183" y="18122"/>
                    </a:cubicBezTo>
                    <a:cubicBezTo>
                      <a:pt x="19172" y="18271"/>
                      <a:pt x="19153" y="18396"/>
                      <a:pt x="19113" y="18522"/>
                    </a:cubicBezTo>
                    <a:cubicBezTo>
                      <a:pt x="19063" y="18660"/>
                      <a:pt x="18985" y="18779"/>
                      <a:pt x="18882" y="18881"/>
                    </a:cubicBezTo>
                    <a:cubicBezTo>
                      <a:pt x="18779" y="18983"/>
                      <a:pt x="18654" y="19064"/>
                      <a:pt x="18517" y="19113"/>
                    </a:cubicBezTo>
                    <a:cubicBezTo>
                      <a:pt x="18391" y="19153"/>
                      <a:pt x="18267" y="19172"/>
                      <a:pt x="18118" y="19182"/>
                    </a:cubicBezTo>
                    <a:cubicBezTo>
                      <a:pt x="17968" y="19192"/>
                      <a:pt x="17793" y="19194"/>
                      <a:pt x="17556" y="19194"/>
                    </a:cubicBezTo>
                    <a:lnTo>
                      <a:pt x="4034" y="19194"/>
                    </a:lnTo>
                    <a:cubicBezTo>
                      <a:pt x="3800" y="19194"/>
                      <a:pt x="3627" y="19192"/>
                      <a:pt x="3478" y="19182"/>
                    </a:cubicBezTo>
                    <a:cubicBezTo>
                      <a:pt x="3330" y="19172"/>
                      <a:pt x="3205" y="19153"/>
                      <a:pt x="3079" y="19113"/>
                    </a:cubicBezTo>
                    <a:cubicBezTo>
                      <a:pt x="2942" y="19064"/>
                      <a:pt x="2817" y="18983"/>
                      <a:pt x="2714" y="18881"/>
                    </a:cubicBezTo>
                    <a:cubicBezTo>
                      <a:pt x="2611" y="18779"/>
                      <a:pt x="2533" y="18660"/>
                      <a:pt x="2483" y="18522"/>
                    </a:cubicBezTo>
                    <a:cubicBezTo>
                      <a:pt x="2443" y="18396"/>
                      <a:pt x="2424" y="18273"/>
                      <a:pt x="2413" y="18122"/>
                    </a:cubicBezTo>
                    <a:cubicBezTo>
                      <a:pt x="2403" y="17972"/>
                      <a:pt x="2402" y="17792"/>
                      <a:pt x="2402" y="17555"/>
                    </a:cubicBezTo>
                    <a:lnTo>
                      <a:pt x="2402" y="95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sp>
          <p:nvSpPr>
            <p:cNvPr id="37" name="Google Shape;619;p41">
              <a:extLst>
                <a:ext uri="{FF2B5EF4-FFF2-40B4-BE49-F238E27FC236}">
                  <a16:creationId xmlns:a16="http://schemas.microsoft.com/office/drawing/2014/main" id="{A7B91635-1F91-1B4F-88EC-090B6811BE30}"/>
                </a:ext>
              </a:extLst>
            </p:cNvPr>
            <p:cNvSpPr txBox="1"/>
            <p:nvPr/>
          </p:nvSpPr>
          <p:spPr>
            <a:xfrm>
              <a:off x="6944735" y="3738594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Yourinstagram.com</a:t>
              </a: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" name="Google Shape;619;p41">
            <a:extLst>
              <a:ext uri="{FF2B5EF4-FFF2-40B4-BE49-F238E27FC236}">
                <a16:creationId xmlns:a16="http://schemas.microsoft.com/office/drawing/2014/main" id="{478F9F5E-E079-1942-8F02-33A36854EC09}"/>
              </a:ext>
            </a:extLst>
          </p:cNvPr>
          <p:cNvSpPr txBox="1"/>
          <p:nvPr/>
        </p:nvSpPr>
        <p:spPr>
          <a:xfrm>
            <a:off x="3361409" y="1680527"/>
            <a:ext cx="5469183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 algn="ctr">
              <a:buClr>
                <a:schemeClr val="dk1"/>
              </a:buClr>
              <a:buSzPts val="2600"/>
            </a:pPr>
            <a:r>
              <a:rPr lang="en-GB" sz="4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Barlow"/>
                <a:cs typeface="Arial" panose="020B0604020202020204" pitchFamily="34" charset="0"/>
                <a:sym typeface="Barlow"/>
              </a:rPr>
              <a:t>THANK YOU.</a:t>
            </a:r>
            <a:endParaRPr lang="en-GB" sz="9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EEFB63B-2EBE-427E-8DF0-24CBD45B4A6E}"/>
              </a:ext>
            </a:extLst>
          </p:cNvPr>
          <p:cNvGrpSpPr/>
          <p:nvPr/>
        </p:nvGrpSpPr>
        <p:grpSpPr>
          <a:xfrm>
            <a:off x="4502726" y="4725676"/>
            <a:ext cx="3085827" cy="712478"/>
            <a:chOff x="4502726" y="4725676"/>
            <a:chExt cx="3085827" cy="712478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E46C0D63-0FF1-604D-8806-8220E214EC47}"/>
                </a:ext>
              </a:extLst>
            </p:cNvPr>
            <p:cNvSpPr/>
            <p:nvPr/>
          </p:nvSpPr>
          <p:spPr>
            <a:xfrm>
              <a:off x="4502726" y="4725676"/>
              <a:ext cx="3085827" cy="593095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Google Shape;619;p41">
              <a:extLst>
                <a:ext uri="{FF2B5EF4-FFF2-40B4-BE49-F238E27FC236}">
                  <a16:creationId xmlns:a16="http://schemas.microsoft.com/office/drawing/2014/main" id="{65052AD6-A666-934E-8917-202B946E2529}"/>
                </a:ext>
              </a:extLst>
            </p:cNvPr>
            <p:cNvSpPr txBox="1"/>
            <p:nvPr/>
          </p:nvSpPr>
          <p:spPr>
            <a:xfrm>
              <a:off x="4589590" y="4853954"/>
              <a:ext cx="2985109" cy="58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GB" sz="2000" b="1" dirty="0">
                  <a:solidFill>
                    <a:schemeClr val="bg1"/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ANY QUESTION?</a:t>
              </a:r>
              <a:endParaRPr lang="en-GB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57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4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B44930-9DE8-634E-9004-83683DDA66A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9253" b="-925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1DAF8B0-035B-4E9E-90D3-6212C82D6C2D}"/>
              </a:ext>
            </a:extLst>
          </p:cNvPr>
          <p:cNvGrpSpPr/>
          <p:nvPr/>
        </p:nvGrpSpPr>
        <p:grpSpPr>
          <a:xfrm>
            <a:off x="8643615" y="2074288"/>
            <a:ext cx="3155072" cy="473202"/>
            <a:chOff x="8643615" y="2074288"/>
            <a:chExt cx="3155072" cy="47320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B30CF5B-9166-7248-85AF-BDA58E0146C0}"/>
                </a:ext>
              </a:extLst>
            </p:cNvPr>
            <p:cNvGrpSpPr/>
            <p:nvPr/>
          </p:nvGrpSpPr>
          <p:grpSpPr>
            <a:xfrm>
              <a:off x="8643615" y="2074288"/>
              <a:ext cx="473694" cy="473202"/>
              <a:chOff x="2970626" y="4883876"/>
              <a:chExt cx="732170" cy="731410"/>
            </a:xfrm>
          </p:grpSpPr>
          <p:sp>
            <p:nvSpPr>
              <p:cNvPr id="621" name="Google Shape;621;p41"/>
              <p:cNvSpPr/>
              <p:nvPr/>
            </p:nvSpPr>
            <p:spPr>
              <a:xfrm>
                <a:off x="2970626" y="4883876"/>
                <a:ext cx="732170" cy="73141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bg1"/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2" name="Google Shape;622;p41"/>
              <p:cNvSpPr/>
              <p:nvPr/>
            </p:nvSpPr>
            <p:spPr>
              <a:xfrm>
                <a:off x="3255273" y="5094698"/>
                <a:ext cx="164397" cy="31280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595" extrusionOk="0">
                    <a:moveTo>
                      <a:pt x="14325" y="0"/>
                    </a:moveTo>
                    <a:cubicBezTo>
                      <a:pt x="11947" y="-5"/>
                      <a:pt x="9683" y="535"/>
                      <a:pt x="8120" y="1477"/>
                    </a:cubicBezTo>
                    <a:cubicBezTo>
                      <a:pt x="6945" y="2186"/>
                      <a:pt x="6249" y="3081"/>
                      <a:pt x="6144" y="4019"/>
                    </a:cubicBezTo>
                    <a:lnTo>
                      <a:pt x="6123" y="7733"/>
                    </a:lnTo>
                    <a:lnTo>
                      <a:pt x="0" y="7733"/>
                    </a:lnTo>
                    <a:lnTo>
                      <a:pt x="0" y="11796"/>
                    </a:lnTo>
                    <a:lnTo>
                      <a:pt x="6103" y="11796"/>
                    </a:lnTo>
                    <a:lnTo>
                      <a:pt x="6052" y="21595"/>
                    </a:lnTo>
                    <a:lnTo>
                      <a:pt x="14509" y="21595"/>
                    </a:lnTo>
                    <a:lnTo>
                      <a:pt x="14509" y="11796"/>
                    </a:lnTo>
                    <a:lnTo>
                      <a:pt x="20469" y="11796"/>
                    </a:lnTo>
                    <a:lnTo>
                      <a:pt x="21447" y="7733"/>
                    </a:lnTo>
                    <a:lnTo>
                      <a:pt x="14509" y="7733"/>
                    </a:lnTo>
                    <a:lnTo>
                      <a:pt x="14509" y="4988"/>
                    </a:lnTo>
                    <a:cubicBezTo>
                      <a:pt x="14453" y="4560"/>
                      <a:pt x="14822" y="4150"/>
                      <a:pt x="15487" y="3901"/>
                    </a:cubicBezTo>
                    <a:cubicBezTo>
                      <a:pt x="15925" y="3738"/>
                      <a:pt x="16459" y="3660"/>
                      <a:pt x="16995" y="3682"/>
                    </a:cubicBezTo>
                    <a:lnTo>
                      <a:pt x="21600" y="3677"/>
                    </a:lnTo>
                    <a:lnTo>
                      <a:pt x="21590" y="0"/>
                    </a:lnTo>
                    <a:lnTo>
                      <a:pt x="1432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bg1"/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sp>
          <p:nvSpPr>
            <p:cNvPr id="33" name="Google Shape;619;p41">
              <a:extLst>
                <a:ext uri="{FF2B5EF4-FFF2-40B4-BE49-F238E27FC236}">
                  <a16:creationId xmlns:a16="http://schemas.microsoft.com/office/drawing/2014/main" id="{A81CEC70-E56F-D34D-9CDD-8948462A6E4D}"/>
                </a:ext>
              </a:extLst>
            </p:cNvPr>
            <p:cNvSpPr txBox="1"/>
            <p:nvPr/>
          </p:nvSpPr>
          <p:spPr>
            <a:xfrm>
              <a:off x="9300877" y="2123735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Yourfacebook.com</a:t>
              </a:r>
              <a:br>
                <a:rPr lang="en-GB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</a:br>
              <a:endParaRPr lang="en-GB" sz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C479B79-6DB9-4FD6-92CC-866F3A5801BD}"/>
              </a:ext>
            </a:extLst>
          </p:cNvPr>
          <p:cNvGrpSpPr/>
          <p:nvPr/>
        </p:nvGrpSpPr>
        <p:grpSpPr>
          <a:xfrm>
            <a:off x="8643615" y="2718858"/>
            <a:ext cx="3155072" cy="473202"/>
            <a:chOff x="8643615" y="2718858"/>
            <a:chExt cx="3155072" cy="47320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8033A90-12B2-FC4C-8F7D-47E8104B61BF}"/>
                </a:ext>
              </a:extLst>
            </p:cNvPr>
            <p:cNvGrpSpPr/>
            <p:nvPr/>
          </p:nvGrpSpPr>
          <p:grpSpPr>
            <a:xfrm>
              <a:off x="8643615" y="2718858"/>
              <a:ext cx="473694" cy="473202"/>
              <a:chOff x="4259260" y="4883876"/>
              <a:chExt cx="732170" cy="731410"/>
            </a:xfrm>
          </p:grpSpPr>
          <p:sp>
            <p:nvSpPr>
              <p:cNvPr id="623" name="Google Shape;623;p41"/>
              <p:cNvSpPr/>
              <p:nvPr/>
            </p:nvSpPr>
            <p:spPr>
              <a:xfrm>
                <a:off x="4259260" y="4883876"/>
                <a:ext cx="732170" cy="73141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bg1"/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4" name="Google Shape;624;p41"/>
              <p:cNvSpPr/>
              <p:nvPr/>
            </p:nvSpPr>
            <p:spPr>
              <a:xfrm>
                <a:off x="4479975" y="5116768"/>
                <a:ext cx="318137" cy="2610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0609" extrusionOk="0">
                    <a:moveTo>
                      <a:pt x="20989" y="488"/>
                    </a:moveTo>
                    <a:cubicBezTo>
                      <a:pt x="20829" y="951"/>
                      <a:pt x="20629" y="1394"/>
                      <a:pt x="20393" y="1811"/>
                    </a:cubicBezTo>
                    <a:cubicBezTo>
                      <a:pt x="20078" y="2370"/>
                      <a:pt x="19700" y="2878"/>
                      <a:pt x="19269" y="3322"/>
                    </a:cubicBezTo>
                    <a:cubicBezTo>
                      <a:pt x="19683" y="3307"/>
                      <a:pt x="20095" y="3243"/>
                      <a:pt x="20498" y="3130"/>
                    </a:cubicBezTo>
                    <a:cubicBezTo>
                      <a:pt x="20877" y="3024"/>
                      <a:pt x="21246" y="2876"/>
                      <a:pt x="21600" y="2687"/>
                    </a:cubicBezTo>
                    <a:cubicBezTo>
                      <a:pt x="21316" y="3218"/>
                      <a:pt x="20987" y="3713"/>
                      <a:pt x="20617" y="4166"/>
                    </a:cubicBezTo>
                    <a:cubicBezTo>
                      <a:pt x="20223" y="4649"/>
                      <a:pt x="19784" y="5081"/>
                      <a:pt x="19309" y="5454"/>
                    </a:cubicBezTo>
                    <a:cubicBezTo>
                      <a:pt x="19444" y="7795"/>
                      <a:pt x="19109" y="10097"/>
                      <a:pt x="18370" y="12200"/>
                    </a:cubicBezTo>
                    <a:cubicBezTo>
                      <a:pt x="17648" y="14253"/>
                      <a:pt x="16533" y="16141"/>
                      <a:pt x="14986" y="17569"/>
                    </a:cubicBezTo>
                    <a:cubicBezTo>
                      <a:pt x="13903" y="18568"/>
                      <a:pt x="12649" y="19278"/>
                      <a:pt x="11333" y="19776"/>
                    </a:cubicBezTo>
                    <a:cubicBezTo>
                      <a:pt x="7577" y="21197"/>
                      <a:pt x="3487" y="20789"/>
                      <a:pt x="0" y="18635"/>
                    </a:cubicBezTo>
                    <a:cubicBezTo>
                      <a:pt x="1193" y="18716"/>
                      <a:pt x="2389" y="18532"/>
                      <a:pt x="3523" y="18094"/>
                    </a:cubicBezTo>
                    <a:cubicBezTo>
                      <a:pt x="4495" y="17719"/>
                      <a:pt x="5407" y="17162"/>
                      <a:pt x="6225" y="16446"/>
                    </a:cubicBezTo>
                    <a:cubicBezTo>
                      <a:pt x="5098" y="16406"/>
                      <a:pt x="4024" y="15887"/>
                      <a:pt x="3208" y="14986"/>
                    </a:cubicBezTo>
                    <a:cubicBezTo>
                      <a:pt x="2632" y="14351"/>
                      <a:pt x="2210" y="13551"/>
                      <a:pt x="1985" y="12667"/>
                    </a:cubicBezTo>
                    <a:cubicBezTo>
                      <a:pt x="2291" y="12709"/>
                      <a:pt x="2600" y="12724"/>
                      <a:pt x="2908" y="12712"/>
                    </a:cubicBezTo>
                    <a:cubicBezTo>
                      <a:pt x="3196" y="12701"/>
                      <a:pt x="3482" y="12666"/>
                      <a:pt x="3766" y="12608"/>
                    </a:cubicBezTo>
                    <a:cubicBezTo>
                      <a:pt x="2710" y="12261"/>
                      <a:pt x="1802" y="11471"/>
                      <a:pt x="1219" y="10392"/>
                    </a:cubicBezTo>
                    <a:cubicBezTo>
                      <a:pt x="728" y="9483"/>
                      <a:pt x="496" y="8418"/>
                      <a:pt x="556" y="7347"/>
                    </a:cubicBezTo>
                    <a:cubicBezTo>
                      <a:pt x="865" y="7528"/>
                      <a:pt x="1185" y="7682"/>
                      <a:pt x="1514" y="7808"/>
                    </a:cubicBezTo>
                    <a:cubicBezTo>
                      <a:pt x="1827" y="7928"/>
                      <a:pt x="2147" y="8023"/>
                      <a:pt x="2471" y="8092"/>
                    </a:cubicBezTo>
                    <a:cubicBezTo>
                      <a:pt x="1633" y="7267"/>
                      <a:pt x="1044" y="6153"/>
                      <a:pt x="791" y="4912"/>
                    </a:cubicBezTo>
                    <a:cubicBezTo>
                      <a:pt x="541" y="3690"/>
                      <a:pt x="630" y="2408"/>
                      <a:pt x="1044" y="1248"/>
                    </a:cubicBezTo>
                    <a:cubicBezTo>
                      <a:pt x="2154" y="2776"/>
                      <a:pt x="3509" y="4041"/>
                      <a:pt x="5034" y="4972"/>
                    </a:cubicBezTo>
                    <a:cubicBezTo>
                      <a:pt x="6714" y="5998"/>
                      <a:pt x="8564" y="6597"/>
                      <a:pt x="10460" y="6728"/>
                    </a:cubicBezTo>
                    <a:cubicBezTo>
                      <a:pt x="9854" y="4014"/>
                      <a:pt x="11145" y="1215"/>
                      <a:pt x="13427" y="291"/>
                    </a:cubicBezTo>
                    <a:cubicBezTo>
                      <a:pt x="15140" y="-403"/>
                      <a:pt x="17045" y="169"/>
                      <a:pt x="18253" y="1739"/>
                    </a:cubicBezTo>
                    <a:cubicBezTo>
                      <a:pt x="18767" y="1670"/>
                      <a:pt x="19270" y="1521"/>
                      <a:pt x="19749" y="1295"/>
                    </a:cubicBezTo>
                    <a:cubicBezTo>
                      <a:pt x="20190" y="1087"/>
                      <a:pt x="20606" y="816"/>
                      <a:pt x="20989" y="4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bg1"/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sp>
          <p:nvSpPr>
            <p:cNvPr id="34" name="Google Shape;619;p41">
              <a:extLst>
                <a:ext uri="{FF2B5EF4-FFF2-40B4-BE49-F238E27FC236}">
                  <a16:creationId xmlns:a16="http://schemas.microsoft.com/office/drawing/2014/main" id="{CCC3BEF5-C0A0-DE44-A7A3-B18CBE88E7F3}"/>
                </a:ext>
              </a:extLst>
            </p:cNvPr>
            <p:cNvSpPr txBox="1"/>
            <p:nvPr/>
          </p:nvSpPr>
          <p:spPr>
            <a:xfrm>
              <a:off x="9300877" y="2767201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Yourtwitter.com</a:t>
              </a:r>
              <a:br>
                <a:rPr lang="en-GB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</a:br>
              <a:endParaRPr lang="en-GB" sz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FF5A071-71E7-47FE-B472-1F1618B09FD7}"/>
              </a:ext>
            </a:extLst>
          </p:cNvPr>
          <p:cNvGrpSpPr/>
          <p:nvPr/>
        </p:nvGrpSpPr>
        <p:grpSpPr>
          <a:xfrm>
            <a:off x="8639123" y="3430766"/>
            <a:ext cx="3154730" cy="473203"/>
            <a:chOff x="8639123" y="3430766"/>
            <a:chExt cx="3154730" cy="47320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0B60D13-C37D-BA4E-818F-C43A4992374A}"/>
                </a:ext>
              </a:extLst>
            </p:cNvPr>
            <p:cNvGrpSpPr/>
            <p:nvPr/>
          </p:nvGrpSpPr>
          <p:grpSpPr>
            <a:xfrm>
              <a:off x="8639123" y="3430766"/>
              <a:ext cx="473202" cy="473203"/>
              <a:chOff x="7079983" y="4883876"/>
              <a:chExt cx="731409" cy="731410"/>
            </a:xfrm>
          </p:grpSpPr>
          <p:sp>
            <p:nvSpPr>
              <p:cNvPr id="627" name="Google Shape;627;p41"/>
              <p:cNvSpPr/>
              <p:nvPr/>
            </p:nvSpPr>
            <p:spPr>
              <a:xfrm>
                <a:off x="7079983" y="4883876"/>
                <a:ext cx="731409" cy="73141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bg1"/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8" name="Google Shape;628;p41"/>
              <p:cNvSpPr/>
              <p:nvPr/>
            </p:nvSpPr>
            <p:spPr>
              <a:xfrm>
                <a:off x="7280913" y="5132753"/>
                <a:ext cx="324225" cy="23898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656" y="0"/>
                    </a:moveTo>
                    <a:cubicBezTo>
                      <a:pt x="7835" y="0"/>
                      <a:pt x="5327" y="1"/>
                      <a:pt x="2507" y="428"/>
                    </a:cubicBezTo>
                    <a:cubicBezTo>
                      <a:pt x="1973" y="522"/>
                      <a:pt x="1432" y="912"/>
                      <a:pt x="1021" y="1493"/>
                    </a:cubicBezTo>
                    <a:cubicBezTo>
                      <a:pt x="637" y="2037"/>
                      <a:pt x="379" y="2733"/>
                      <a:pt x="315" y="3413"/>
                    </a:cubicBezTo>
                    <a:cubicBezTo>
                      <a:pt x="1" y="5970"/>
                      <a:pt x="0" y="8096"/>
                      <a:pt x="0" y="10653"/>
                    </a:cubicBezTo>
                    <a:cubicBezTo>
                      <a:pt x="0" y="10683"/>
                      <a:pt x="0" y="10717"/>
                      <a:pt x="0" y="10751"/>
                    </a:cubicBezTo>
                    <a:cubicBezTo>
                      <a:pt x="0" y="10785"/>
                      <a:pt x="0" y="10818"/>
                      <a:pt x="0" y="10849"/>
                    </a:cubicBezTo>
                    <a:cubicBezTo>
                      <a:pt x="0" y="10883"/>
                      <a:pt x="0" y="10917"/>
                      <a:pt x="0" y="10947"/>
                    </a:cubicBezTo>
                    <a:cubicBezTo>
                      <a:pt x="0" y="13504"/>
                      <a:pt x="1" y="15630"/>
                      <a:pt x="315" y="18187"/>
                    </a:cubicBezTo>
                    <a:cubicBezTo>
                      <a:pt x="379" y="18867"/>
                      <a:pt x="637" y="19563"/>
                      <a:pt x="1021" y="20107"/>
                    </a:cubicBezTo>
                    <a:cubicBezTo>
                      <a:pt x="1432" y="20688"/>
                      <a:pt x="1973" y="21078"/>
                      <a:pt x="2507" y="21172"/>
                    </a:cubicBezTo>
                    <a:cubicBezTo>
                      <a:pt x="5327" y="21599"/>
                      <a:pt x="7835" y="21600"/>
                      <a:pt x="10656" y="21600"/>
                    </a:cubicBezTo>
                    <a:cubicBezTo>
                      <a:pt x="10695" y="21600"/>
                      <a:pt x="10738" y="21600"/>
                      <a:pt x="10779" y="21600"/>
                    </a:cubicBezTo>
                    <a:cubicBezTo>
                      <a:pt x="10793" y="21600"/>
                      <a:pt x="10807" y="21600"/>
                      <a:pt x="10821" y="21600"/>
                    </a:cubicBezTo>
                    <a:cubicBezTo>
                      <a:pt x="10862" y="21600"/>
                      <a:pt x="10905" y="21600"/>
                      <a:pt x="10944" y="21600"/>
                    </a:cubicBezTo>
                    <a:cubicBezTo>
                      <a:pt x="13765" y="21600"/>
                      <a:pt x="16273" y="21599"/>
                      <a:pt x="19093" y="21172"/>
                    </a:cubicBezTo>
                    <a:cubicBezTo>
                      <a:pt x="19627" y="21078"/>
                      <a:pt x="20168" y="20688"/>
                      <a:pt x="20579" y="20107"/>
                    </a:cubicBezTo>
                    <a:cubicBezTo>
                      <a:pt x="20963" y="19563"/>
                      <a:pt x="21221" y="18867"/>
                      <a:pt x="21285" y="18187"/>
                    </a:cubicBezTo>
                    <a:cubicBezTo>
                      <a:pt x="21599" y="15630"/>
                      <a:pt x="21600" y="13504"/>
                      <a:pt x="21600" y="10947"/>
                    </a:cubicBezTo>
                    <a:cubicBezTo>
                      <a:pt x="21600" y="10917"/>
                      <a:pt x="21600" y="10883"/>
                      <a:pt x="21600" y="10849"/>
                    </a:cubicBezTo>
                    <a:cubicBezTo>
                      <a:pt x="21600" y="10815"/>
                      <a:pt x="21600" y="10782"/>
                      <a:pt x="21600" y="10751"/>
                    </a:cubicBezTo>
                    <a:cubicBezTo>
                      <a:pt x="21600" y="10717"/>
                      <a:pt x="21600" y="10683"/>
                      <a:pt x="21600" y="10653"/>
                    </a:cubicBezTo>
                    <a:cubicBezTo>
                      <a:pt x="21600" y="8096"/>
                      <a:pt x="21599" y="5970"/>
                      <a:pt x="21285" y="3413"/>
                    </a:cubicBezTo>
                    <a:cubicBezTo>
                      <a:pt x="21221" y="2733"/>
                      <a:pt x="20963" y="2037"/>
                      <a:pt x="20579" y="1493"/>
                    </a:cubicBezTo>
                    <a:cubicBezTo>
                      <a:pt x="20168" y="912"/>
                      <a:pt x="19627" y="522"/>
                      <a:pt x="19093" y="428"/>
                    </a:cubicBezTo>
                    <a:cubicBezTo>
                      <a:pt x="16273" y="1"/>
                      <a:pt x="13765" y="0"/>
                      <a:pt x="10944" y="0"/>
                    </a:cubicBezTo>
                    <a:cubicBezTo>
                      <a:pt x="10905" y="0"/>
                      <a:pt x="10862" y="0"/>
                      <a:pt x="10821" y="0"/>
                    </a:cubicBezTo>
                    <a:cubicBezTo>
                      <a:pt x="10807" y="0"/>
                      <a:pt x="10793" y="0"/>
                      <a:pt x="10779" y="0"/>
                    </a:cubicBezTo>
                    <a:cubicBezTo>
                      <a:pt x="10738" y="0"/>
                      <a:pt x="10695" y="0"/>
                      <a:pt x="10656" y="0"/>
                    </a:cubicBezTo>
                    <a:close/>
                    <a:moveTo>
                      <a:pt x="8201" y="6153"/>
                    </a:moveTo>
                    <a:lnTo>
                      <a:pt x="14441" y="10394"/>
                    </a:lnTo>
                    <a:lnTo>
                      <a:pt x="8201" y="14634"/>
                    </a:lnTo>
                    <a:lnTo>
                      <a:pt x="8201" y="61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bg1"/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sp>
          <p:nvSpPr>
            <p:cNvPr id="36" name="Google Shape;619;p41">
              <a:extLst>
                <a:ext uri="{FF2B5EF4-FFF2-40B4-BE49-F238E27FC236}">
                  <a16:creationId xmlns:a16="http://schemas.microsoft.com/office/drawing/2014/main" id="{9FE9B58D-61A5-2741-83BB-DAF3136C5413}"/>
                </a:ext>
              </a:extLst>
            </p:cNvPr>
            <p:cNvSpPr txBox="1"/>
            <p:nvPr/>
          </p:nvSpPr>
          <p:spPr>
            <a:xfrm>
              <a:off x="9296043" y="3497599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Youryoutube.com</a:t>
              </a:r>
              <a:endParaRPr lang="en-GB" sz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0F37214-DC5C-4D16-A751-54A53BDCBF9F}"/>
              </a:ext>
            </a:extLst>
          </p:cNvPr>
          <p:cNvGrpSpPr/>
          <p:nvPr/>
        </p:nvGrpSpPr>
        <p:grpSpPr>
          <a:xfrm>
            <a:off x="8639123" y="4070277"/>
            <a:ext cx="3154730" cy="486212"/>
            <a:chOff x="8639123" y="4070277"/>
            <a:chExt cx="3154730" cy="48621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92F4DA5-ED9F-7846-8A79-53BC357D2EE5}"/>
                </a:ext>
              </a:extLst>
            </p:cNvPr>
            <p:cNvGrpSpPr/>
            <p:nvPr/>
          </p:nvGrpSpPr>
          <p:grpSpPr>
            <a:xfrm>
              <a:off x="8639123" y="4070277"/>
              <a:ext cx="473202" cy="473695"/>
              <a:chOff x="8489585" y="4883875"/>
              <a:chExt cx="731409" cy="732172"/>
            </a:xfrm>
          </p:grpSpPr>
          <p:sp>
            <p:nvSpPr>
              <p:cNvPr id="629" name="Google Shape;629;p41"/>
              <p:cNvSpPr/>
              <p:nvPr/>
            </p:nvSpPr>
            <p:spPr>
              <a:xfrm>
                <a:off x="8489585" y="4883875"/>
                <a:ext cx="731409" cy="73217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bg1"/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30" name="Google Shape;630;p41"/>
              <p:cNvSpPr/>
              <p:nvPr/>
            </p:nvSpPr>
            <p:spPr>
              <a:xfrm>
                <a:off x="8711071" y="5105353"/>
                <a:ext cx="288451" cy="289207"/>
              </a:xfrm>
              <a:custGeom>
                <a:avLst/>
                <a:gdLst/>
                <a:ahLst/>
                <a:cxnLst/>
                <a:rect l="l" t="t" r="r" b="b"/>
                <a:pathLst>
                  <a:path w="21597" h="21596" extrusionOk="0">
                    <a:moveTo>
                      <a:pt x="4954" y="0"/>
                    </a:moveTo>
                    <a:cubicBezTo>
                      <a:pt x="4241" y="0"/>
                      <a:pt x="3701" y="-2"/>
                      <a:pt x="3247" y="29"/>
                    </a:cubicBezTo>
                    <a:cubicBezTo>
                      <a:pt x="2793" y="59"/>
                      <a:pt x="2424" y="122"/>
                      <a:pt x="2043" y="243"/>
                    </a:cubicBezTo>
                    <a:cubicBezTo>
                      <a:pt x="1624" y="395"/>
                      <a:pt x="1250" y="636"/>
                      <a:pt x="943" y="943"/>
                    </a:cubicBezTo>
                    <a:cubicBezTo>
                      <a:pt x="636" y="1251"/>
                      <a:pt x="395" y="1624"/>
                      <a:pt x="243" y="2044"/>
                    </a:cubicBezTo>
                    <a:cubicBezTo>
                      <a:pt x="121" y="2427"/>
                      <a:pt x="59" y="2800"/>
                      <a:pt x="28" y="3254"/>
                    </a:cubicBezTo>
                    <a:cubicBezTo>
                      <a:pt x="-2" y="3707"/>
                      <a:pt x="-1" y="4240"/>
                      <a:pt x="0" y="4950"/>
                    </a:cubicBezTo>
                    <a:lnTo>
                      <a:pt x="0" y="16623"/>
                    </a:lnTo>
                    <a:cubicBezTo>
                      <a:pt x="0" y="17344"/>
                      <a:pt x="-2" y="17886"/>
                      <a:pt x="28" y="18342"/>
                    </a:cubicBezTo>
                    <a:cubicBezTo>
                      <a:pt x="59" y="18799"/>
                      <a:pt x="121" y="19170"/>
                      <a:pt x="243" y="19553"/>
                    </a:cubicBezTo>
                    <a:cubicBezTo>
                      <a:pt x="395" y="19972"/>
                      <a:pt x="636" y="20345"/>
                      <a:pt x="943" y="20653"/>
                    </a:cubicBezTo>
                    <a:cubicBezTo>
                      <a:pt x="1250" y="20960"/>
                      <a:pt x="1624" y="21201"/>
                      <a:pt x="2043" y="21353"/>
                    </a:cubicBezTo>
                    <a:cubicBezTo>
                      <a:pt x="2426" y="21475"/>
                      <a:pt x="2798" y="21537"/>
                      <a:pt x="3253" y="21568"/>
                    </a:cubicBezTo>
                    <a:cubicBezTo>
                      <a:pt x="3707" y="21598"/>
                      <a:pt x="4245" y="21597"/>
                      <a:pt x="4954" y="21596"/>
                    </a:cubicBezTo>
                    <a:lnTo>
                      <a:pt x="16624" y="21596"/>
                    </a:lnTo>
                    <a:cubicBezTo>
                      <a:pt x="17345" y="21596"/>
                      <a:pt x="17883" y="21598"/>
                      <a:pt x="18338" y="21568"/>
                    </a:cubicBezTo>
                    <a:cubicBezTo>
                      <a:pt x="18792" y="21537"/>
                      <a:pt x="19165" y="21475"/>
                      <a:pt x="19547" y="21353"/>
                    </a:cubicBezTo>
                    <a:cubicBezTo>
                      <a:pt x="19966" y="21201"/>
                      <a:pt x="20344" y="20960"/>
                      <a:pt x="20653" y="20653"/>
                    </a:cubicBezTo>
                    <a:cubicBezTo>
                      <a:pt x="20962" y="20345"/>
                      <a:pt x="21201" y="19972"/>
                      <a:pt x="21353" y="19553"/>
                    </a:cubicBezTo>
                    <a:cubicBezTo>
                      <a:pt x="21475" y="19170"/>
                      <a:pt x="21537" y="18796"/>
                      <a:pt x="21568" y="18342"/>
                    </a:cubicBezTo>
                    <a:cubicBezTo>
                      <a:pt x="21598" y="17889"/>
                      <a:pt x="21597" y="17356"/>
                      <a:pt x="21596" y="16646"/>
                    </a:cubicBezTo>
                    <a:lnTo>
                      <a:pt x="21596" y="4973"/>
                    </a:lnTo>
                    <a:cubicBezTo>
                      <a:pt x="21597" y="4252"/>
                      <a:pt x="21598" y="3710"/>
                      <a:pt x="21568" y="3254"/>
                    </a:cubicBezTo>
                    <a:cubicBezTo>
                      <a:pt x="21537" y="2797"/>
                      <a:pt x="21475" y="2426"/>
                      <a:pt x="21353" y="2044"/>
                    </a:cubicBezTo>
                    <a:cubicBezTo>
                      <a:pt x="21201" y="1624"/>
                      <a:pt x="20962" y="1251"/>
                      <a:pt x="20653" y="943"/>
                    </a:cubicBezTo>
                    <a:cubicBezTo>
                      <a:pt x="20344" y="636"/>
                      <a:pt x="19966" y="395"/>
                      <a:pt x="19547" y="243"/>
                    </a:cubicBezTo>
                    <a:cubicBezTo>
                      <a:pt x="19165" y="121"/>
                      <a:pt x="18791" y="59"/>
                      <a:pt x="18338" y="29"/>
                    </a:cubicBezTo>
                    <a:cubicBezTo>
                      <a:pt x="17884" y="-2"/>
                      <a:pt x="17351" y="0"/>
                      <a:pt x="16642" y="0"/>
                    </a:cubicBezTo>
                    <a:lnTo>
                      <a:pt x="4954" y="0"/>
                    </a:lnTo>
                    <a:close/>
                    <a:moveTo>
                      <a:pt x="16092" y="2704"/>
                    </a:moveTo>
                    <a:lnTo>
                      <a:pt x="18598" y="2704"/>
                    </a:lnTo>
                    <a:cubicBezTo>
                      <a:pt x="18765" y="2704"/>
                      <a:pt x="18850" y="2704"/>
                      <a:pt x="18940" y="2733"/>
                    </a:cubicBezTo>
                    <a:cubicBezTo>
                      <a:pt x="19038" y="2768"/>
                      <a:pt x="19112" y="2843"/>
                      <a:pt x="19148" y="2941"/>
                    </a:cubicBezTo>
                    <a:cubicBezTo>
                      <a:pt x="19176" y="3031"/>
                      <a:pt x="19177" y="3119"/>
                      <a:pt x="19177" y="3288"/>
                    </a:cubicBezTo>
                    <a:lnTo>
                      <a:pt x="19177" y="5790"/>
                    </a:lnTo>
                    <a:cubicBezTo>
                      <a:pt x="19177" y="5956"/>
                      <a:pt x="19176" y="6041"/>
                      <a:pt x="19148" y="6131"/>
                    </a:cubicBezTo>
                    <a:cubicBezTo>
                      <a:pt x="19112" y="6230"/>
                      <a:pt x="19038" y="6304"/>
                      <a:pt x="18940" y="6340"/>
                    </a:cubicBezTo>
                    <a:cubicBezTo>
                      <a:pt x="18850" y="6368"/>
                      <a:pt x="18762" y="6369"/>
                      <a:pt x="18592" y="6369"/>
                    </a:cubicBezTo>
                    <a:lnTo>
                      <a:pt x="16092" y="6369"/>
                    </a:lnTo>
                    <a:cubicBezTo>
                      <a:pt x="15925" y="6369"/>
                      <a:pt x="15840" y="6368"/>
                      <a:pt x="15750" y="6340"/>
                    </a:cubicBezTo>
                    <a:cubicBezTo>
                      <a:pt x="15652" y="6304"/>
                      <a:pt x="15572" y="6230"/>
                      <a:pt x="15536" y="6131"/>
                    </a:cubicBezTo>
                    <a:cubicBezTo>
                      <a:pt x="15507" y="6041"/>
                      <a:pt x="15513" y="5953"/>
                      <a:pt x="15513" y="5784"/>
                    </a:cubicBezTo>
                    <a:lnTo>
                      <a:pt x="15513" y="3283"/>
                    </a:lnTo>
                    <a:cubicBezTo>
                      <a:pt x="15513" y="3116"/>
                      <a:pt x="15507" y="3031"/>
                      <a:pt x="15536" y="2941"/>
                    </a:cubicBezTo>
                    <a:cubicBezTo>
                      <a:pt x="15572" y="2843"/>
                      <a:pt x="15652" y="2768"/>
                      <a:pt x="15750" y="2733"/>
                    </a:cubicBezTo>
                    <a:cubicBezTo>
                      <a:pt x="15840" y="2704"/>
                      <a:pt x="15922" y="2704"/>
                      <a:pt x="16092" y="2704"/>
                    </a:cubicBezTo>
                    <a:close/>
                    <a:moveTo>
                      <a:pt x="10795" y="6537"/>
                    </a:moveTo>
                    <a:cubicBezTo>
                      <a:pt x="11895" y="6537"/>
                      <a:pt x="13000" y="6953"/>
                      <a:pt x="13840" y="7793"/>
                    </a:cubicBezTo>
                    <a:cubicBezTo>
                      <a:pt x="15519" y="9473"/>
                      <a:pt x="15519" y="12199"/>
                      <a:pt x="13840" y="13878"/>
                    </a:cubicBezTo>
                    <a:cubicBezTo>
                      <a:pt x="12161" y="15558"/>
                      <a:pt x="9435" y="15558"/>
                      <a:pt x="7756" y="13878"/>
                    </a:cubicBezTo>
                    <a:cubicBezTo>
                      <a:pt x="6077" y="12199"/>
                      <a:pt x="6077" y="9473"/>
                      <a:pt x="7756" y="7793"/>
                    </a:cubicBezTo>
                    <a:cubicBezTo>
                      <a:pt x="8596" y="6953"/>
                      <a:pt x="9695" y="6537"/>
                      <a:pt x="10795" y="6537"/>
                    </a:cubicBezTo>
                    <a:close/>
                    <a:moveTo>
                      <a:pt x="2402" y="9565"/>
                    </a:moveTo>
                    <a:lnTo>
                      <a:pt x="4190" y="9565"/>
                    </a:lnTo>
                    <a:cubicBezTo>
                      <a:pt x="3784" y="11684"/>
                      <a:pt x="4396" y="13957"/>
                      <a:pt x="6037" y="15598"/>
                    </a:cubicBezTo>
                    <a:cubicBezTo>
                      <a:pt x="8666" y="18228"/>
                      <a:pt x="12930" y="18228"/>
                      <a:pt x="15559" y="15598"/>
                    </a:cubicBezTo>
                    <a:cubicBezTo>
                      <a:pt x="17200" y="13957"/>
                      <a:pt x="17812" y="11684"/>
                      <a:pt x="17406" y="9565"/>
                    </a:cubicBezTo>
                    <a:lnTo>
                      <a:pt x="19194" y="9565"/>
                    </a:lnTo>
                    <a:lnTo>
                      <a:pt x="19194" y="17567"/>
                    </a:lnTo>
                    <a:cubicBezTo>
                      <a:pt x="19194" y="17800"/>
                      <a:pt x="19193" y="17974"/>
                      <a:pt x="19183" y="18122"/>
                    </a:cubicBezTo>
                    <a:cubicBezTo>
                      <a:pt x="19172" y="18271"/>
                      <a:pt x="19153" y="18396"/>
                      <a:pt x="19113" y="18522"/>
                    </a:cubicBezTo>
                    <a:cubicBezTo>
                      <a:pt x="19063" y="18660"/>
                      <a:pt x="18985" y="18779"/>
                      <a:pt x="18882" y="18881"/>
                    </a:cubicBezTo>
                    <a:cubicBezTo>
                      <a:pt x="18779" y="18983"/>
                      <a:pt x="18654" y="19064"/>
                      <a:pt x="18517" y="19113"/>
                    </a:cubicBezTo>
                    <a:cubicBezTo>
                      <a:pt x="18391" y="19153"/>
                      <a:pt x="18267" y="19172"/>
                      <a:pt x="18118" y="19182"/>
                    </a:cubicBezTo>
                    <a:cubicBezTo>
                      <a:pt x="17968" y="19192"/>
                      <a:pt x="17793" y="19194"/>
                      <a:pt x="17556" y="19194"/>
                    </a:cubicBezTo>
                    <a:lnTo>
                      <a:pt x="4034" y="19194"/>
                    </a:lnTo>
                    <a:cubicBezTo>
                      <a:pt x="3800" y="19194"/>
                      <a:pt x="3627" y="19192"/>
                      <a:pt x="3478" y="19182"/>
                    </a:cubicBezTo>
                    <a:cubicBezTo>
                      <a:pt x="3330" y="19172"/>
                      <a:pt x="3205" y="19153"/>
                      <a:pt x="3079" y="19113"/>
                    </a:cubicBezTo>
                    <a:cubicBezTo>
                      <a:pt x="2942" y="19064"/>
                      <a:pt x="2817" y="18983"/>
                      <a:pt x="2714" y="18881"/>
                    </a:cubicBezTo>
                    <a:cubicBezTo>
                      <a:pt x="2611" y="18779"/>
                      <a:pt x="2533" y="18660"/>
                      <a:pt x="2483" y="18522"/>
                    </a:cubicBezTo>
                    <a:cubicBezTo>
                      <a:pt x="2443" y="18396"/>
                      <a:pt x="2424" y="18273"/>
                      <a:pt x="2413" y="18122"/>
                    </a:cubicBezTo>
                    <a:cubicBezTo>
                      <a:pt x="2403" y="17972"/>
                      <a:pt x="2402" y="17792"/>
                      <a:pt x="2402" y="17555"/>
                    </a:cubicBezTo>
                    <a:lnTo>
                      <a:pt x="2402" y="95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bg1"/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sp>
          <p:nvSpPr>
            <p:cNvPr id="37" name="Google Shape;619;p41">
              <a:extLst>
                <a:ext uri="{FF2B5EF4-FFF2-40B4-BE49-F238E27FC236}">
                  <a16:creationId xmlns:a16="http://schemas.microsoft.com/office/drawing/2014/main" id="{A7B91635-1F91-1B4F-88EC-090B6811BE30}"/>
                </a:ext>
              </a:extLst>
            </p:cNvPr>
            <p:cNvSpPr txBox="1"/>
            <p:nvPr/>
          </p:nvSpPr>
          <p:spPr>
            <a:xfrm>
              <a:off x="9296043" y="4191863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Yourinstagram.com</a:t>
              </a:r>
              <a:endParaRPr lang="en-GB" sz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" name="Google Shape;619;p41">
            <a:extLst>
              <a:ext uri="{FF2B5EF4-FFF2-40B4-BE49-F238E27FC236}">
                <a16:creationId xmlns:a16="http://schemas.microsoft.com/office/drawing/2014/main" id="{478F9F5E-E079-1942-8F02-33A36854EC09}"/>
              </a:ext>
            </a:extLst>
          </p:cNvPr>
          <p:cNvSpPr txBox="1"/>
          <p:nvPr/>
        </p:nvSpPr>
        <p:spPr>
          <a:xfrm>
            <a:off x="1434721" y="1087096"/>
            <a:ext cx="2926406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>
              <a:buClr>
                <a:schemeClr val="dk1"/>
              </a:buClr>
              <a:buSzPts val="2600"/>
            </a:pP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ea typeface="Barlow"/>
                <a:cs typeface="Arial" panose="020B0604020202020204" pitchFamily="34" charset="0"/>
                <a:sym typeface="Barlow"/>
              </a:rPr>
              <a:t>THANK YOU.</a:t>
            </a:r>
          </a:p>
          <a:p>
            <a:pPr>
              <a:buClr>
                <a:schemeClr val="dk1"/>
              </a:buClr>
              <a:buSzPts val="2600"/>
            </a:pP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ea typeface="Barlow"/>
                <a:cs typeface="Arial" panose="020B0604020202020204" pitchFamily="34" charset="0"/>
                <a:sym typeface="Barlow"/>
              </a:rPr>
              <a:t>___</a:t>
            </a:r>
          </a:p>
          <a:p>
            <a:pPr>
              <a:buClr>
                <a:schemeClr val="dk1"/>
              </a:buClr>
              <a:buSzPts val="2600"/>
            </a:pPr>
            <a:r>
              <a:rPr lang="en-GB" sz="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Barlow"/>
              </a:rPr>
              <a:t>_</a:t>
            </a:r>
            <a:endParaRPr lang="en-GB" sz="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C733FCC-05AC-4438-927E-813305E2FC25}"/>
              </a:ext>
            </a:extLst>
          </p:cNvPr>
          <p:cNvGrpSpPr/>
          <p:nvPr/>
        </p:nvGrpSpPr>
        <p:grpSpPr>
          <a:xfrm>
            <a:off x="997310" y="4830606"/>
            <a:ext cx="2985109" cy="712478"/>
            <a:chOff x="997310" y="4830606"/>
            <a:chExt cx="2985109" cy="712478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E46C0D63-0FF1-604D-8806-8220E214EC47}"/>
                </a:ext>
              </a:extLst>
            </p:cNvPr>
            <p:cNvSpPr/>
            <p:nvPr/>
          </p:nvSpPr>
          <p:spPr>
            <a:xfrm>
              <a:off x="1171702" y="4830606"/>
              <a:ext cx="2681841" cy="593095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Google Shape;619;p41">
              <a:extLst>
                <a:ext uri="{FF2B5EF4-FFF2-40B4-BE49-F238E27FC236}">
                  <a16:creationId xmlns:a16="http://schemas.microsoft.com/office/drawing/2014/main" id="{65052AD6-A666-934E-8917-202B946E2529}"/>
                </a:ext>
              </a:extLst>
            </p:cNvPr>
            <p:cNvSpPr txBox="1"/>
            <p:nvPr/>
          </p:nvSpPr>
          <p:spPr>
            <a:xfrm>
              <a:off x="997310" y="4958884"/>
              <a:ext cx="2985109" cy="58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GB" sz="1600" b="1" dirty="0">
                  <a:solidFill>
                    <a:schemeClr val="bg1"/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ANY QUESTION?</a:t>
              </a:r>
              <a:endParaRPr lang="en-GB" sz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1DE6643-AE0A-4549-9A8F-BF691DE1C41B}"/>
              </a:ext>
            </a:extLst>
          </p:cNvPr>
          <p:cNvSpPr txBox="1"/>
          <p:nvPr/>
        </p:nvSpPr>
        <p:spPr>
          <a:xfrm>
            <a:off x="8847362" y="5389839"/>
            <a:ext cx="2878309" cy="70769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8526 Route 64 </a:t>
            </a:r>
            <a:b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Fitchburg, MA 01420</a:t>
            </a:r>
          </a:p>
          <a:p>
            <a: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C419BD-D63D-F545-A5C4-A89693C6990B}"/>
              </a:ext>
            </a:extLst>
          </p:cNvPr>
          <p:cNvSpPr/>
          <p:nvPr/>
        </p:nvSpPr>
        <p:spPr>
          <a:xfrm>
            <a:off x="8847362" y="5039643"/>
            <a:ext cx="1345881" cy="297454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sz="133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 ONE</a:t>
            </a:r>
          </a:p>
        </p:txBody>
      </p:sp>
      <p:sp>
        <p:nvSpPr>
          <p:cNvPr id="25" name="Google Shape;619;p41">
            <a:extLst>
              <a:ext uri="{FF2B5EF4-FFF2-40B4-BE49-F238E27FC236}">
                <a16:creationId xmlns:a16="http://schemas.microsoft.com/office/drawing/2014/main" id="{5A71B3C8-EB9C-4445-A55B-F3CEB7431826}"/>
              </a:ext>
            </a:extLst>
          </p:cNvPr>
          <p:cNvSpPr txBox="1"/>
          <p:nvPr/>
        </p:nvSpPr>
        <p:spPr>
          <a:xfrm>
            <a:off x="8722254" y="1293591"/>
            <a:ext cx="2497810" cy="364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>
              <a:buClr>
                <a:schemeClr val="dk1"/>
              </a:buClr>
              <a:buSzPts val="2600"/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Barlow"/>
              </a:rPr>
              <a:t>Follow Us :</a:t>
            </a:r>
            <a:endParaRPr lang="en-GB" sz="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Google Shape;619;p41">
            <a:extLst>
              <a:ext uri="{FF2B5EF4-FFF2-40B4-BE49-F238E27FC236}">
                <a16:creationId xmlns:a16="http://schemas.microsoft.com/office/drawing/2014/main" id="{7D183CE2-83DB-5343-BAF8-7FBF653D0593}"/>
              </a:ext>
            </a:extLst>
          </p:cNvPr>
          <p:cNvSpPr txBox="1"/>
          <p:nvPr/>
        </p:nvSpPr>
        <p:spPr>
          <a:xfrm>
            <a:off x="1314898" y="2525685"/>
            <a:ext cx="5891446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>
              <a:buClr>
                <a:schemeClr val="dk1"/>
              </a:buClr>
              <a:buSzPts val="2600"/>
            </a:pPr>
            <a:r>
              <a:rPr lang="en-GB" sz="4800" b="1" dirty="0" err="1">
                <a:solidFill>
                  <a:schemeClr val="bg1"/>
                </a:solidFill>
                <a:latin typeface="Arial" panose="020B0604020202020204" pitchFamily="34" charset="0"/>
                <a:ea typeface="Barlow"/>
                <a:cs typeface="Arial" panose="020B0604020202020204" pitchFamily="34" charset="0"/>
                <a:sym typeface="Barlow"/>
              </a:rPr>
              <a:t>Smartslide</a:t>
            </a:r>
            <a:endParaRPr lang="en-GB" sz="4800" b="1" dirty="0">
              <a:solidFill>
                <a:schemeClr val="bg1"/>
              </a:solidFill>
              <a:latin typeface="Arial" panose="020B0604020202020204" pitchFamily="34" charset="0"/>
              <a:ea typeface="Barlow"/>
              <a:cs typeface="Arial" panose="020B0604020202020204" pitchFamily="34" charset="0"/>
              <a:sym typeface="Barlow"/>
            </a:endParaRPr>
          </a:p>
          <a:p>
            <a:pPr>
              <a:buClr>
                <a:schemeClr val="dk1"/>
              </a:buClr>
              <a:buSzPts val="2600"/>
            </a:pPr>
            <a:r>
              <a:rPr lang="en-GB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Barlow"/>
              </a:rPr>
              <a:t>Is Smart Solution.</a:t>
            </a:r>
            <a:endParaRPr lang="en-GB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90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" presetClass="entr" presetSubtype="8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3" grpId="0"/>
      <p:bldP spid="23" grpId="0"/>
      <p:bldP spid="24" grpId="0"/>
      <p:bldP spid="25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D68E2FA-A61C-3848-B282-F1F6E0CFF3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/>
            <a:srcRect/>
            <a:stretch>
              <a:fillRect l="-3317" t="-2" r="-216959" b="-20035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>
            <a:extLst>
              <a:ext uri="{FF2B5EF4-FFF2-40B4-BE49-F238E27FC236}">
                <a16:creationId xmlns:a16="http://schemas.microsoft.com/office/drawing/2014/main" id="{B05FEAE5-2E7C-774E-AE8A-6DCADC669FFA}"/>
              </a:ext>
            </a:extLst>
          </p:cNvPr>
          <p:cNvSpPr/>
          <p:nvPr/>
        </p:nvSpPr>
        <p:spPr>
          <a:xfrm>
            <a:off x="815385" y="3276"/>
            <a:ext cx="4858871" cy="6075207"/>
          </a:xfrm>
          <a:prstGeom prst="downArrow">
            <a:avLst/>
          </a:prstGeom>
          <a:blipFill dpi="0"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43775" r="-4377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Down Arrow 27">
            <a:extLst>
              <a:ext uri="{FF2B5EF4-FFF2-40B4-BE49-F238E27FC236}">
                <a16:creationId xmlns:a16="http://schemas.microsoft.com/office/drawing/2014/main" id="{57C73228-27A3-E946-A28C-F50349F03F72}"/>
              </a:ext>
            </a:extLst>
          </p:cNvPr>
          <p:cNvSpPr/>
          <p:nvPr/>
        </p:nvSpPr>
        <p:spPr>
          <a:xfrm>
            <a:off x="3940893" y="5366"/>
            <a:ext cx="2708976" cy="3387122"/>
          </a:xfrm>
          <a:prstGeom prst="downArrow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Down Arrow 28">
            <a:extLst>
              <a:ext uri="{FF2B5EF4-FFF2-40B4-BE49-F238E27FC236}">
                <a16:creationId xmlns:a16="http://schemas.microsoft.com/office/drawing/2014/main" id="{57275167-AAE9-864E-B0DE-4C44A3BFB259}"/>
              </a:ext>
            </a:extLst>
          </p:cNvPr>
          <p:cNvSpPr/>
          <p:nvPr/>
        </p:nvSpPr>
        <p:spPr>
          <a:xfrm>
            <a:off x="186853" y="3275"/>
            <a:ext cx="2205102" cy="2847207"/>
          </a:xfrm>
          <a:prstGeom prst="downArrow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7E9736-9C69-4A6E-9CFB-D97FE1CB4468}"/>
              </a:ext>
            </a:extLst>
          </p:cNvPr>
          <p:cNvGrpSpPr/>
          <p:nvPr/>
        </p:nvGrpSpPr>
        <p:grpSpPr>
          <a:xfrm>
            <a:off x="6889671" y="2108563"/>
            <a:ext cx="3875980" cy="3819981"/>
            <a:chOff x="6889671" y="2108563"/>
            <a:chExt cx="3875980" cy="3819981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A91BAB78-298E-994D-BE97-E041F3315D58}"/>
                </a:ext>
              </a:extLst>
            </p:cNvPr>
            <p:cNvSpPr/>
            <p:nvPr/>
          </p:nvSpPr>
          <p:spPr>
            <a:xfrm>
              <a:off x="6889671" y="2108563"/>
              <a:ext cx="3875980" cy="3819981"/>
            </a:xfrm>
            <a:prstGeom prst="roundRect">
              <a:avLst>
                <a:gd name="adj" fmla="val 7659"/>
              </a:avLst>
            </a:prstGeom>
            <a:solidFill>
              <a:schemeClr val="bg2">
                <a:alpha val="7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B30CF5B-9166-7248-85AF-BDA58E0146C0}"/>
                </a:ext>
              </a:extLst>
            </p:cNvPr>
            <p:cNvGrpSpPr/>
            <p:nvPr/>
          </p:nvGrpSpPr>
          <p:grpSpPr>
            <a:xfrm>
              <a:off x="7401004" y="2764022"/>
              <a:ext cx="473694" cy="473202"/>
              <a:chOff x="2970626" y="4883876"/>
              <a:chExt cx="732170" cy="731410"/>
            </a:xfrm>
          </p:grpSpPr>
          <p:sp>
            <p:nvSpPr>
              <p:cNvPr id="621" name="Google Shape;621;p41"/>
              <p:cNvSpPr/>
              <p:nvPr/>
            </p:nvSpPr>
            <p:spPr>
              <a:xfrm>
                <a:off x="2970626" y="4883876"/>
                <a:ext cx="732170" cy="73141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2" name="Google Shape;622;p41"/>
              <p:cNvSpPr/>
              <p:nvPr/>
            </p:nvSpPr>
            <p:spPr>
              <a:xfrm>
                <a:off x="3255273" y="5094698"/>
                <a:ext cx="164397" cy="31280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595" extrusionOk="0">
                    <a:moveTo>
                      <a:pt x="14325" y="0"/>
                    </a:moveTo>
                    <a:cubicBezTo>
                      <a:pt x="11947" y="-5"/>
                      <a:pt x="9683" y="535"/>
                      <a:pt x="8120" y="1477"/>
                    </a:cubicBezTo>
                    <a:cubicBezTo>
                      <a:pt x="6945" y="2186"/>
                      <a:pt x="6249" y="3081"/>
                      <a:pt x="6144" y="4019"/>
                    </a:cubicBezTo>
                    <a:lnTo>
                      <a:pt x="6123" y="7733"/>
                    </a:lnTo>
                    <a:lnTo>
                      <a:pt x="0" y="7733"/>
                    </a:lnTo>
                    <a:lnTo>
                      <a:pt x="0" y="11796"/>
                    </a:lnTo>
                    <a:lnTo>
                      <a:pt x="6103" y="11796"/>
                    </a:lnTo>
                    <a:lnTo>
                      <a:pt x="6052" y="21595"/>
                    </a:lnTo>
                    <a:lnTo>
                      <a:pt x="14509" y="21595"/>
                    </a:lnTo>
                    <a:lnTo>
                      <a:pt x="14509" y="11796"/>
                    </a:lnTo>
                    <a:lnTo>
                      <a:pt x="20469" y="11796"/>
                    </a:lnTo>
                    <a:lnTo>
                      <a:pt x="21447" y="7733"/>
                    </a:lnTo>
                    <a:lnTo>
                      <a:pt x="14509" y="7733"/>
                    </a:lnTo>
                    <a:lnTo>
                      <a:pt x="14509" y="4988"/>
                    </a:lnTo>
                    <a:cubicBezTo>
                      <a:pt x="14453" y="4560"/>
                      <a:pt x="14822" y="4150"/>
                      <a:pt x="15487" y="3901"/>
                    </a:cubicBezTo>
                    <a:cubicBezTo>
                      <a:pt x="15925" y="3738"/>
                      <a:pt x="16459" y="3660"/>
                      <a:pt x="16995" y="3682"/>
                    </a:cubicBezTo>
                    <a:lnTo>
                      <a:pt x="21600" y="3677"/>
                    </a:lnTo>
                    <a:lnTo>
                      <a:pt x="21590" y="0"/>
                    </a:lnTo>
                    <a:lnTo>
                      <a:pt x="1432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8033A90-12B2-FC4C-8F7D-47E8104B61BF}"/>
                </a:ext>
              </a:extLst>
            </p:cNvPr>
            <p:cNvGrpSpPr/>
            <p:nvPr/>
          </p:nvGrpSpPr>
          <p:grpSpPr>
            <a:xfrm>
              <a:off x="7401004" y="3408592"/>
              <a:ext cx="473694" cy="473202"/>
              <a:chOff x="4259260" y="4883876"/>
              <a:chExt cx="732170" cy="731410"/>
            </a:xfrm>
          </p:grpSpPr>
          <p:sp>
            <p:nvSpPr>
              <p:cNvPr id="623" name="Google Shape;623;p41"/>
              <p:cNvSpPr/>
              <p:nvPr/>
            </p:nvSpPr>
            <p:spPr>
              <a:xfrm>
                <a:off x="4259260" y="4883876"/>
                <a:ext cx="732170" cy="73141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4" name="Google Shape;624;p41"/>
              <p:cNvSpPr/>
              <p:nvPr/>
            </p:nvSpPr>
            <p:spPr>
              <a:xfrm>
                <a:off x="4479975" y="5116768"/>
                <a:ext cx="318137" cy="2610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0609" extrusionOk="0">
                    <a:moveTo>
                      <a:pt x="20989" y="488"/>
                    </a:moveTo>
                    <a:cubicBezTo>
                      <a:pt x="20829" y="951"/>
                      <a:pt x="20629" y="1394"/>
                      <a:pt x="20393" y="1811"/>
                    </a:cubicBezTo>
                    <a:cubicBezTo>
                      <a:pt x="20078" y="2370"/>
                      <a:pt x="19700" y="2878"/>
                      <a:pt x="19269" y="3322"/>
                    </a:cubicBezTo>
                    <a:cubicBezTo>
                      <a:pt x="19683" y="3307"/>
                      <a:pt x="20095" y="3243"/>
                      <a:pt x="20498" y="3130"/>
                    </a:cubicBezTo>
                    <a:cubicBezTo>
                      <a:pt x="20877" y="3024"/>
                      <a:pt x="21246" y="2876"/>
                      <a:pt x="21600" y="2687"/>
                    </a:cubicBezTo>
                    <a:cubicBezTo>
                      <a:pt x="21316" y="3218"/>
                      <a:pt x="20987" y="3713"/>
                      <a:pt x="20617" y="4166"/>
                    </a:cubicBezTo>
                    <a:cubicBezTo>
                      <a:pt x="20223" y="4649"/>
                      <a:pt x="19784" y="5081"/>
                      <a:pt x="19309" y="5454"/>
                    </a:cubicBezTo>
                    <a:cubicBezTo>
                      <a:pt x="19444" y="7795"/>
                      <a:pt x="19109" y="10097"/>
                      <a:pt x="18370" y="12200"/>
                    </a:cubicBezTo>
                    <a:cubicBezTo>
                      <a:pt x="17648" y="14253"/>
                      <a:pt x="16533" y="16141"/>
                      <a:pt x="14986" y="17569"/>
                    </a:cubicBezTo>
                    <a:cubicBezTo>
                      <a:pt x="13903" y="18568"/>
                      <a:pt x="12649" y="19278"/>
                      <a:pt x="11333" y="19776"/>
                    </a:cubicBezTo>
                    <a:cubicBezTo>
                      <a:pt x="7577" y="21197"/>
                      <a:pt x="3487" y="20789"/>
                      <a:pt x="0" y="18635"/>
                    </a:cubicBezTo>
                    <a:cubicBezTo>
                      <a:pt x="1193" y="18716"/>
                      <a:pt x="2389" y="18532"/>
                      <a:pt x="3523" y="18094"/>
                    </a:cubicBezTo>
                    <a:cubicBezTo>
                      <a:pt x="4495" y="17719"/>
                      <a:pt x="5407" y="17162"/>
                      <a:pt x="6225" y="16446"/>
                    </a:cubicBezTo>
                    <a:cubicBezTo>
                      <a:pt x="5098" y="16406"/>
                      <a:pt x="4024" y="15887"/>
                      <a:pt x="3208" y="14986"/>
                    </a:cubicBezTo>
                    <a:cubicBezTo>
                      <a:pt x="2632" y="14351"/>
                      <a:pt x="2210" y="13551"/>
                      <a:pt x="1985" y="12667"/>
                    </a:cubicBezTo>
                    <a:cubicBezTo>
                      <a:pt x="2291" y="12709"/>
                      <a:pt x="2600" y="12724"/>
                      <a:pt x="2908" y="12712"/>
                    </a:cubicBezTo>
                    <a:cubicBezTo>
                      <a:pt x="3196" y="12701"/>
                      <a:pt x="3482" y="12666"/>
                      <a:pt x="3766" y="12608"/>
                    </a:cubicBezTo>
                    <a:cubicBezTo>
                      <a:pt x="2710" y="12261"/>
                      <a:pt x="1802" y="11471"/>
                      <a:pt x="1219" y="10392"/>
                    </a:cubicBezTo>
                    <a:cubicBezTo>
                      <a:pt x="728" y="9483"/>
                      <a:pt x="496" y="8418"/>
                      <a:pt x="556" y="7347"/>
                    </a:cubicBezTo>
                    <a:cubicBezTo>
                      <a:pt x="865" y="7528"/>
                      <a:pt x="1185" y="7682"/>
                      <a:pt x="1514" y="7808"/>
                    </a:cubicBezTo>
                    <a:cubicBezTo>
                      <a:pt x="1827" y="7928"/>
                      <a:pt x="2147" y="8023"/>
                      <a:pt x="2471" y="8092"/>
                    </a:cubicBezTo>
                    <a:cubicBezTo>
                      <a:pt x="1633" y="7267"/>
                      <a:pt x="1044" y="6153"/>
                      <a:pt x="791" y="4912"/>
                    </a:cubicBezTo>
                    <a:cubicBezTo>
                      <a:pt x="541" y="3690"/>
                      <a:pt x="630" y="2408"/>
                      <a:pt x="1044" y="1248"/>
                    </a:cubicBezTo>
                    <a:cubicBezTo>
                      <a:pt x="2154" y="2776"/>
                      <a:pt x="3509" y="4041"/>
                      <a:pt x="5034" y="4972"/>
                    </a:cubicBezTo>
                    <a:cubicBezTo>
                      <a:pt x="6714" y="5998"/>
                      <a:pt x="8564" y="6597"/>
                      <a:pt x="10460" y="6728"/>
                    </a:cubicBezTo>
                    <a:cubicBezTo>
                      <a:pt x="9854" y="4014"/>
                      <a:pt x="11145" y="1215"/>
                      <a:pt x="13427" y="291"/>
                    </a:cubicBezTo>
                    <a:cubicBezTo>
                      <a:pt x="15140" y="-403"/>
                      <a:pt x="17045" y="169"/>
                      <a:pt x="18253" y="1739"/>
                    </a:cubicBezTo>
                    <a:cubicBezTo>
                      <a:pt x="18767" y="1670"/>
                      <a:pt x="19270" y="1521"/>
                      <a:pt x="19749" y="1295"/>
                    </a:cubicBezTo>
                    <a:cubicBezTo>
                      <a:pt x="20190" y="1087"/>
                      <a:pt x="20606" y="816"/>
                      <a:pt x="20989" y="4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0B60D13-C37D-BA4E-818F-C43A4992374A}"/>
                </a:ext>
              </a:extLst>
            </p:cNvPr>
            <p:cNvGrpSpPr/>
            <p:nvPr/>
          </p:nvGrpSpPr>
          <p:grpSpPr>
            <a:xfrm>
              <a:off x="7396512" y="4120500"/>
              <a:ext cx="473202" cy="473203"/>
              <a:chOff x="7079983" y="4883876"/>
              <a:chExt cx="731409" cy="731410"/>
            </a:xfrm>
          </p:grpSpPr>
          <p:sp>
            <p:nvSpPr>
              <p:cNvPr id="627" name="Google Shape;627;p41"/>
              <p:cNvSpPr/>
              <p:nvPr/>
            </p:nvSpPr>
            <p:spPr>
              <a:xfrm>
                <a:off x="7079983" y="4883876"/>
                <a:ext cx="731409" cy="73141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8" name="Google Shape;628;p41"/>
              <p:cNvSpPr/>
              <p:nvPr/>
            </p:nvSpPr>
            <p:spPr>
              <a:xfrm>
                <a:off x="7280913" y="5132753"/>
                <a:ext cx="324225" cy="23898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656" y="0"/>
                    </a:moveTo>
                    <a:cubicBezTo>
                      <a:pt x="7835" y="0"/>
                      <a:pt x="5327" y="1"/>
                      <a:pt x="2507" y="428"/>
                    </a:cubicBezTo>
                    <a:cubicBezTo>
                      <a:pt x="1973" y="522"/>
                      <a:pt x="1432" y="912"/>
                      <a:pt x="1021" y="1493"/>
                    </a:cubicBezTo>
                    <a:cubicBezTo>
                      <a:pt x="637" y="2037"/>
                      <a:pt x="379" y="2733"/>
                      <a:pt x="315" y="3413"/>
                    </a:cubicBezTo>
                    <a:cubicBezTo>
                      <a:pt x="1" y="5970"/>
                      <a:pt x="0" y="8096"/>
                      <a:pt x="0" y="10653"/>
                    </a:cubicBezTo>
                    <a:cubicBezTo>
                      <a:pt x="0" y="10683"/>
                      <a:pt x="0" y="10717"/>
                      <a:pt x="0" y="10751"/>
                    </a:cubicBezTo>
                    <a:cubicBezTo>
                      <a:pt x="0" y="10785"/>
                      <a:pt x="0" y="10818"/>
                      <a:pt x="0" y="10849"/>
                    </a:cubicBezTo>
                    <a:cubicBezTo>
                      <a:pt x="0" y="10883"/>
                      <a:pt x="0" y="10917"/>
                      <a:pt x="0" y="10947"/>
                    </a:cubicBezTo>
                    <a:cubicBezTo>
                      <a:pt x="0" y="13504"/>
                      <a:pt x="1" y="15630"/>
                      <a:pt x="315" y="18187"/>
                    </a:cubicBezTo>
                    <a:cubicBezTo>
                      <a:pt x="379" y="18867"/>
                      <a:pt x="637" y="19563"/>
                      <a:pt x="1021" y="20107"/>
                    </a:cubicBezTo>
                    <a:cubicBezTo>
                      <a:pt x="1432" y="20688"/>
                      <a:pt x="1973" y="21078"/>
                      <a:pt x="2507" y="21172"/>
                    </a:cubicBezTo>
                    <a:cubicBezTo>
                      <a:pt x="5327" y="21599"/>
                      <a:pt x="7835" y="21600"/>
                      <a:pt x="10656" y="21600"/>
                    </a:cubicBezTo>
                    <a:cubicBezTo>
                      <a:pt x="10695" y="21600"/>
                      <a:pt x="10738" y="21600"/>
                      <a:pt x="10779" y="21600"/>
                    </a:cubicBezTo>
                    <a:cubicBezTo>
                      <a:pt x="10793" y="21600"/>
                      <a:pt x="10807" y="21600"/>
                      <a:pt x="10821" y="21600"/>
                    </a:cubicBezTo>
                    <a:cubicBezTo>
                      <a:pt x="10862" y="21600"/>
                      <a:pt x="10905" y="21600"/>
                      <a:pt x="10944" y="21600"/>
                    </a:cubicBezTo>
                    <a:cubicBezTo>
                      <a:pt x="13765" y="21600"/>
                      <a:pt x="16273" y="21599"/>
                      <a:pt x="19093" y="21172"/>
                    </a:cubicBezTo>
                    <a:cubicBezTo>
                      <a:pt x="19627" y="21078"/>
                      <a:pt x="20168" y="20688"/>
                      <a:pt x="20579" y="20107"/>
                    </a:cubicBezTo>
                    <a:cubicBezTo>
                      <a:pt x="20963" y="19563"/>
                      <a:pt x="21221" y="18867"/>
                      <a:pt x="21285" y="18187"/>
                    </a:cubicBezTo>
                    <a:cubicBezTo>
                      <a:pt x="21599" y="15630"/>
                      <a:pt x="21600" y="13504"/>
                      <a:pt x="21600" y="10947"/>
                    </a:cubicBezTo>
                    <a:cubicBezTo>
                      <a:pt x="21600" y="10917"/>
                      <a:pt x="21600" y="10883"/>
                      <a:pt x="21600" y="10849"/>
                    </a:cubicBezTo>
                    <a:cubicBezTo>
                      <a:pt x="21600" y="10815"/>
                      <a:pt x="21600" y="10782"/>
                      <a:pt x="21600" y="10751"/>
                    </a:cubicBezTo>
                    <a:cubicBezTo>
                      <a:pt x="21600" y="10717"/>
                      <a:pt x="21600" y="10683"/>
                      <a:pt x="21600" y="10653"/>
                    </a:cubicBezTo>
                    <a:cubicBezTo>
                      <a:pt x="21600" y="8096"/>
                      <a:pt x="21599" y="5970"/>
                      <a:pt x="21285" y="3413"/>
                    </a:cubicBezTo>
                    <a:cubicBezTo>
                      <a:pt x="21221" y="2733"/>
                      <a:pt x="20963" y="2037"/>
                      <a:pt x="20579" y="1493"/>
                    </a:cubicBezTo>
                    <a:cubicBezTo>
                      <a:pt x="20168" y="912"/>
                      <a:pt x="19627" y="522"/>
                      <a:pt x="19093" y="428"/>
                    </a:cubicBezTo>
                    <a:cubicBezTo>
                      <a:pt x="16273" y="1"/>
                      <a:pt x="13765" y="0"/>
                      <a:pt x="10944" y="0"/>
                    </a:cubicBezTo>
                    <a:cubicBezTo>
                      <a:pt x="10905" y="0"/>
                      <a:pt x="10862" y="0"/>
                      <a:pt x="10821" y="0"/>
                    </a:cubicBezTo>
                    <a:cubicBezTo>
                      <a:pt x="10807" y="0"/>
                      <a:pt x="10793" y="0"/>
                      <a:pt x="10779" y="0"/>
                    </a:cubicBezTo>
                    <a:cubicBezTo>
                      <a:pt x="10738" y="0"/>
                      <a:pt x="10695" y="0"/>
                      <a:pt x="10656" y="0"/>
                    </a:cubicBezTo>
                    <a:close/>
                    <a:moveTo>
                      <a:pt x="8201" y="6153"/>
                    </a:moveTo>
                    <a:lnTo>
                      <a:pt x="14441" y="10394"/>
                    </a:lnTo>
                    <a:lnTo>
                      <a:pt x="8201" y="14634"/>
                    </a:lnTo>
                    <a:lnTo>
                      <a:pt x="8201" y="61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92F4DA5-ED9F-7846-8A79-53BC357D2EE5}"/>
                </a:ext>
              </a:extLst>
            </p:cNvPr>
            <p:cNvGrpSpPr/>
            <p:nvPr/>
          </p:nvGrpSpPr>
          <p:grpSpPr>
            <a:xfrm>
              <a:off x="7396512" y="4760011"/>
              <a:ext cx="473202" cy="473695"/>
              <a:chOff x="8489585" y="4883875"/>
              <a:chExt cx="731409" cy="732172"/>
            </a:xfrm>
          </p:grpSpPr>
          <p:sp>
            <p:nvSpPr>
              <p:cNvPr id="629" name="Google Shape;629;p41"/>
              <p:cNvSpPr/>
              <p:nvPr/>
            </p:nvSpPr>
            <p:spPr>
              <a:xfrm>
                <a:off x="8489585" y="4883875"/>
                <a:ext cx="731409" cy="73217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30" name="Google Shape;630;p41"/>
              <p:cNvSpPr/>
              <p:nvPr/>
            </p:nvSpPr>
            <p:spPr>
              <a:xfrm>
                <a:off x="8711071" y="5105353"/>
                <a:ext cx="288451" cy="289207"/>
              </a:xfrm>
              <a:custGeom>
                <a:avLst/>
                <a:gdLst/>
                <a:ahLst/>
                <a:cxnLst/>
                <a:rect l="l" t="t" r="r" b="b"/>
                <a:pathLst>
                  <a:path w="21597" h="21596" extrusionOk="0">
                    <a:moveTo>
                      <a:pt x="4954" y="0"/>
                    </a:moveTo>
                    <a:cubicBezTo>
                      <a:pt x="4241" y="0"/>
                      <a:pt x="3701" y="-2"/>
                      <a:pt x="3247" y="29"/>
                    </a:cubicBezTo>
                    <a:cubicBezTo>
                      <a:pt x="2793" y="59"/>
                      <a:pt x="2424" y="122"/>
                      <a:pt x="2043" y="243"/>
                    </a:cubicBezTo>
                    <a:cubicBezTo>
                      <a:pt x="1624" y="395"/>
                      <a:pt x="1250" y="636"/>
                      <a:pt x="943" y="943"/>
                    </a:cubicBezTo>
                    <a:cubicBezTo>
                      <a:pt x="636" y="1251"/>
                      <a:pt x="395" y="1624"/>
                      <a:pt x="243" y="2044"/>
                    </a:cubicBezTo>
                    <a:cubicBezTo>
                      <a:pt x="121" y="2427"/>
                      <a:pt x="59" y="2800"/>
                      <a:pt x="28" y="3254"/>
                    </a:cubicBezTo>
                    <a:cubicBezTo>
                      <a:pt x="-2" y="3707"/>
                      <a:pt x="-1" y="4240"/>
                      <a:pt x="0" y="4950"/>
                    </a:cubicBezTo>
                    <a:lnTo>
                      <a:pt x="0" y="16623"/>
                    </a:lnTo>
                    <a:cubicBezTo>
                      <a:pt x="0" y="17344"/>
                      <a:pt x="-2" y="17886"/>
                      <a:pt x="28" y="18342"/>
                    </a:cubicBezTo>
                    <a:cubicBezTo>
                      <a:pt x="59" y="18799"/>
                      <a:pt x="121" y="19170"/>
                      <a:pt x="243" y="19553"/>
                    </a:cubicBezTo>
                    <a:cubicBezTo>
                      <a:pt x="395" y="19972"/>
                      <a:pt x="636" y="20345"/>
                      <a:pt x="943" y="20653"/>
                    </a:cubicBezTo>
                    <a:cubicBezTo>
                      <a:pt x="1250" y="20960"/>
                      <a:pt x="1624" y="21201"/>
                      <a:pt x="2043" y="21353"/>
                    </a:cubicBezTo>
                    <a:cubicBezTo>
                      <a:pt x="2426" y="21475"/>
                      <a:pt x="2798" y="21537"/>
                      <a:pt x="3253" y="21568"/>
                    </a:cubicBezTo>
                    <a:cubicBezTo>
                      <a:pt x="3707" y="21598"/>
                      <a:pt x="4245" y="21597"/>
                      <a:pt x="4954" y="21596"/>
                    </a:cubicBezTo>
                    <a:lnTo>
                      <a:pt x="16624" y="21596"/>
                    </a:lnTo>
                    <a:cubicBezTo>
                      <a:pt x="17345" y="21596"/>
                      <a:pt x="17883" y="21598"/>
                      <a:pt x="18338" y="21568"/>
                    </a:cubicBezTo>
                    <a:cubicBezTo>
                      <a:pt x="18792" y="21537"/>
                      <a:pt x="19165" y="21475"/>
                      <a:pt x="19547" y="21353"/>
                    </a:cubicBezTo>
                    <a:cubicBezTo>
                      <a:pt x="19966" y="21201"/>
                      <a:pt x="20344" y="20960"/>
                      <a:pt x="20653" y="20653"/>
                    </a:cubicBezTo>
                    <a:cubicBezTo>
                      <a:pt x="20962" y="20345"/>
                      <a:pt x="21201" y="19972"/>
                      <a:pt x="21353" y="19553"/>
                    </a:cubicBezTo>
                    <a:cubicBezTo>
                      <a:pt x="21475" y="19170"/>
                      <a:pt x="21537" y="18796"/>
                      <a:pt x="21568" y="18342"/>
                    </a:cubicBezTo>
                    <a:cubicBezTo>
                      <a:pt x="21598" y="17889"/>
                      <a:pt x="21597" y="17356"/>
                      <a:pt x="21596" y="16646"/>
                    </a:cubicBezTo>
                    <a:lnTo>
                      <a:pt x="21596" y="4973"/>
                    </a:lnTo>
                    <a:cubicBezTo>
                      <a:pt x="21597" y="4252"/>
                      <a:pt x="21598" y="3710"/>
                      <a:pt x="21568" y="3254"/>
                    </a:cubicBezTo>
                    <a:cubicBezTo>
                      <a:pt x="21537" y="2797"/>
                      <a:pt x="21475" y="2426"/>
                      <a:pt x="21353" y="2044"/>
                    </a:cubicBezTo>
                    <a:cubicBezTo>
                      <a:pt x="21201" y="1624"/>
                      <a:pt x="20962" y="1251"/>
                      <a:pt x="20653" y="943"/>
                    </a:cubicBezTo>
                    <a:cubicBezTo>
                      <a:pt x="20344" y="636"/>
                      <a:pt x="19966" y="395"/>
                      <a:pt x="19547" y="243"/>
                    </a:cubicBezTo>
                    <a:cubicBezTo>
                      <a:pt x="19165" y="121"/>
                      <a:pt x="18791" y="59"/>
                      <a:pt x="18338" y="29"/>
                    </a:cubicBezTo>
                    <a:cubicBezTo>
                      <a:pt x="17884" y="-2"/>
                      <a:pt x="17351" y="0"/>
                      <a:pt x="16642" y="0"/>
                    </a:cubicBezTo>
                    <a:lnTo>
                      <a:pt x="4954" y="0"/>
                    </a:lnTo>
                    <a:close/>
                    <a:moveTo>
                      <a:pt x="16092" y="2704"/>
                    </a:moveTo>
                    <a:lnTo>
                      <a:pt x="18598" y="2704"/>
                    </a:lnTo>
                    <a:cubicBezTo>
                      <a:pt x="18765" y="2704"/>
                      <a:pt x="18850" y="2704"/>
                      <a:pt x="18940" y="2733"/>
                    </a:cubicBezTo>
                    <a:cubicBezTo>
                      <a:pt x="19038" y="2768"/>
                      <a:pt x="19112" y="2843"/>
                      <a:pt x="19148" y="2941"/>
                    </a:cubicBezTo>
                    <a:cubicBezTo>
                      <a:pt x="19176" y="3031"/>
                      <a:pt x="19177" y="3119"/>
                      <a:pt x="19177" y="3288"/>
                    </a:cubicBezTo>
                    <a:lnTo>
                      <a:pt x="19177" y="5790"/>
                    </a:lnTo>
                    <a:cubicBezTo>
                      <a:pt x="19177" y="5956"/>
                      <a:pt x="19176" y="6041"/>
                      <a:pt x="19148" y="6131"/>
                    </a:cubicBezTo>
                    <a:cubicBezTo>
                      <a:pt x="19112" y="6230"/>
                      <a:pt x="19038" y="6304"/>
                      <a:pt x="18940" y="6340"/>
                    </a:cubicBezTo>
                    <a:cubicBezTo>
                      <a:pt x="18850" y="6368"/>
                      <a:pt x="18762" y="6369"/>
                      <a:pt x="18592" y="6369"/>
                    </a:cubicBezTo>
                    <a:lnTo>
                      <a:pt x="16092" y="6369"/>
                    </a:lnTo>
                    <a:cubicBezTo>
                      <a:pt x="15925" y="6369"/>
                      <a:pt x="15840" y="6368"/>
                      <a:pt x="15750" y="6340"/>
                    </a:cubicBezTo>
                    <a:cubicBezTo>
                      <a:pt x="15652" y="6304"/>
                      <a:pt x="15572" y="6230"/>
                      <a:pt x="15536" y="6131"/>
                    </a:cubicBezTo>
                    <a:cubicBezTo>
                      <a:pt x="15507" y="6041"/>
                      <a:pt x="15513" y="5953"/>
                      <a:pt x="15513" y="5784"/>
                    </a:cubicBezTo>
                    <a:lnTo>
                      <a:pt x="15513" y="3283"/>
                    </a:lnTo>
                    <a:cubicBezTo>
                      <a:pt x="15513" y="3116"/>
                      <a:pt x="15507" y="3031"/>
                      <a:pt x="15536" y="2941"/>
                    </a:cubicBezTo>
                    <a:cubicBezTo>
                      <a:pt x="15572" y="2843"/>
                      <a:pt x="15652" y="2768"/>
                      <a:pt x="15750" y="2733"/>
                    </a:cubicBezTo>
                    <a:cubicBezTo>
                      <a:pt x="15840" y="2704"/>
                      <a:pt x="15922" y="2704"/>
                      <a:pt x="16092" y="2704"/>
                    </a:cubicBezTo>
                    <a:close/>
                    <a:moveTo>
                      <a:pt x="10795" y="6537"/>
                    </a:moveTo>
                    <a:cubicBezTo>
                      <a:pt x="11895" y="6537"/>
                      <a:pt x="13000" y="6953"/>
                      <a:pt x="13840" y="7793"/>
                    </a:cubicBezTo>
                    <a:cubicBezTo>
                      <a:pt x="15519" y="9473"/>
                      <a:pt x="15519" y="12199"/>
                      <a:pt x="13840" y="13878"/>
                    </a:cubicBezTo>
                    <a:cubicBezTo>
                      <a:pt x="12161" y="15558"/>
                      <a:pt x="9435" y="15558"/>
                      <a:pt x="7756" y="13878"/>
                    </a:cubicBezTo>
                    <a:cubicBezTo>
                      <a:pt x="6077" y="12199"/>
                      <a:pt x="6077" y="9473"/>
                      <a:pt x="7756" y="7793"/>
                    </a:cubicBezTo>
                    <a:cubicBezTo>
                      <a:pt x="8596" y="6953"/>
                      <a:pt x="9695" y="6537"/>
                      <a:pt x="10795" y="6537"/>
                    </a:cubicBezTo>
                    <a:close/>
                    <a:moveTo>
                      <a:pt x="2402" y="9565"/>
                    </a:moveTo>
                    <a:lnTo>
                      <a:pt x="4190" y="9565"/>
                    </a:lnTo>
                    <a:cubicBezTo>
                      <a:pt x="3784" y="11684"/>
                      <a:pt x="4396" y="13957"/>
                      <a:pt x="6037" y="15598"/>
                    </a:cubicBezTo>
                    <a:cubicBezTo>
                      <a:pt x="8666" y="18228"/>
                      <a:pt x="12930" y="18228"/>
                      <a:pt x="15559" y="15598"/>
                    </a:cubicBezTo>
                    <a:cubicBezTo>
                      <a:pt x="17200" y="13957"/>
                      <a:pt x="17812" y="11684"/>
                      <a:pt x="17406" y="9565"/>
                    </a:cubicBezTo>
                    <a:lnTo>
                      <a:pt x="19194" y="9565"/>
                    </a:lnTo>
                    <a:lnTo>
                      <a:pt x="19194" y="17567"/>
                    </a:lnTo>
                    <a:cubicBezTo>
                      <a:pt x="19194" y="17800"/>
                      <a:pt x="19193" y="17974"/>
                      <a:pt x="19183" y="18122"/>
                    </a:cubicBezTo>
                    <a:cubicBezTo>
                      <a:pt x="19172" y="18271"/>
                      <a:pt x="19153" y="18396"/>
                      <a:pt x="19113" y="18522"/>
                    </a:cubicBezTo>
                    <a:cubicBezTo>
                      <a:pt x="19063" y="18660"/>
                      <a:pt x="18985" y="18779"/>
                      <a:pt x="18882" y="18881"/>
                    </a:cubicBezTo>
                    <a:cubicBezTo>
                      <a:pt x="18779" y="18983"/>
                      <a:pt x="18654" y="19064"/>
                      <a:pt x="18517" y="19113"/>
                    </a:cubicBezTo>
                    <a:cubicBezTo>
                      <a:pt x="18391" y="19153"/>
                      <a:pt x="18267" y="19172"/>
                      <a:pt x="18118" y="19182"/>
                    </a:cubicBezTo>
                    <a:cubicBezTo>
                      <a:pt x="17968" y="19192"/>
                      <a:pt x="17793" y="19194"/>
                      <a:pt x="17556" y="19194"/>
                    </a:cubicBezTo>
                    <a:lnTo>
                      <a:pt x="4034" y="19194"/>
                    </a:lnTo>
                    <a:cubicBezTo>
                      <a:pt x="3800" y="19194"/>
                      <a:pt x="3627" y="19192"/>
                      <a:pt x="3478" y="19182"/>
                    </a:cubicBezTo>
                    <a:cubicBezTo>
                      <a:pt x="3330" y="19172"/>
                      <a:pt x="3205" y="19153"/>
                      <a:pt x="3079" y="19113"/>
                    </a:cubicBezTo>
                    <a:cubicBezTo>
                      <a:pt x="2942" y="19064"/>
                      <a:pt x="2817" y="18983"/>
                      <a:pt x="2714" y="18881"/>
                    </a:cubicBezTo>
                    <a:cubicBezTo>
                      <a:pt x="2611" y="18779"/>
                      <a:pt x="2533" y="18660"/>
                      <a:pt x="2483" y="18522"/>
                    </a:cubicBezTo>
                    <a:cubicBezTo>
                      <a:pt x="2443" y="18396"/>
                      <a:pt x="2424" y="18273"/>
                      <a:pt x="2413" y="18122"/>
                    </a:cubicBezTo>
                    <a:cubicBezTo>
                      <a:pt x="2403" y="17972"/>
                      <a:pt x="2402" y="17792"/>
                      <a:pt x="2402" y="17555"/>
                    </a:cubicBezTo>
                    <a:lnTo>
                      <a:pt x="2402" y="95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sp>
          <p:nvSpPr>
            <p:cNvPr id="33" name="Google Shape;619;p41">
              <a:extLst>
                <a:ext uri="{FF2B5EF4-FFF2-40B4-BE49-F238E27FC236}">
                  <a16:creationId xmlns:a16="http://schemas.microsoft.com/office/drawing/2014/main" id="{A81CEC70-E56F-D34D-9CDD-8948462A6E4D}"/>
                </a:ext>
              </a:extLst>
            </p:cNvPr>
            <p:cNvSpPr txBox="1"/>
            <p:nvPr/>
          </p:nvSpPr>
          <p:spPr>
            <a:xfrm>
              <a:off x="8058266" y="2813469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Yourfacebook.com</a:t>
              </a:r>
              <a:br>
                <a:rPr lang="en-GB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</a:br>
              <a:endParaRPr lang="en-GB" sz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Google Shape;619;p41">
              <a:extLst>
                <a:ext uri="{FF2B5EF4-FFF2-40B4-BE49-F238E27FC236}">
                  <a16:creationId xmlns:a16="http://schemas.microsoft.com/office/drawing/2014/main" id="{CCC3BEF5-C0A0-DE44-A7A3-B18CBE88E7F3}"/>
                </a:ext>
              </a:extLst>
            </p:cNvPr>
            <p:cNvSpPr txBox="1"/>
            <p:nvPr/>
          </p:nvSpPr>
          <p:spPr>
            <a:xfrm>
              <a:off x="8058266" y="3456935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Yourtwitter.com</a:t>
              </a:r>
              <a:br>
                <a:rPr lang="en-GB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</a:br>
              <a:endParaRPr lang="en-GB" sz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Google Shape;619;p41">
              <a:extLst>
                <a:ext uri="{FF2B5EF4-FFF2-40B4-BE49-F238E27FC236}">
                  <a16:creationId xmlns:a16="http://schemas.microsoft.com/office/drawing/2014/main" id="{9FE9B58D-61A5-2741-83BB-DAF3136C5413}"/>
                </a:ext>
              </a:extLst>
            </p:cNvPr>
            <p:cNvSpPr txBox="1"/>
            <p:nvPr/>
          </p:nvSpPr>
          <p:spPr>
            <a:xfrm>
              <a:off x="8053432" y="4187333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Youryoutube.com</a:t>
              </a:r>
              <a:endParaRPr lang="en-GB" sz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Google Shape;619;p41">
              <a:extLst>
                <a:ext uri="{FF2B5EF4-FFF2-40B4-BE49-F238E27FC236}">
                  <a16:creationId xmlns:a16="http://schemas.microsoft.com/office/drawing/2014/main" id="{A7B91635-1F91-1B4F-88EC-090B6811BE30}"/>
                </a:ext>
              </a:extLst>
            </p:cNvPr>
            <p:cNvSpPr txBox="1"/>
            <p:nvPr/>
          </p:nvSpPr>
          <p:spPr>
            <a:xfrm>
              <a:off x="8053432" y="4881597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Yourinstagram.com</a:t>
              </a:r>
              <a:endParaRPr lang="en-GB" sz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3342BD4-96D8-47EA-A7C3-152079FCCB20}"/>
              </a:ext>
            </a:extLst>
          </p:cNvPr>
          <p:cNvGrpSpPr/>
          <p:nvPr/>
        </p:nvGrpSpPr>
        <p:grpSpPr>
          <a:xfrm>
            <a:off x="6839796" y="1332760"/>
            <a:ext cx="3875980" cy="646392"/>
            <a:chOff x="6839796" y="1332760"/>
            <a:chExt cx="3875980" cy="646392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2DB1D46F-F1C9-A444-B056-86D7C4B6A07D}"/>
                </a:ext>
              </a:extLst>
            </p:cNvPr>
            <p:cNvSpPr/>
            <p:nvPr/>
          </p:nvSpPr>
          <p:spPr>
            <a:xfrm>
              <a:off x="6839796" y="1332760"/>
              <a:ext cx="3875980" cy="608605"/>
            </a:xfrm>
            <a:prstGeom prst="roundRect">
              <a:avLst>
                <a:gd name="adj" fmla="val 23794"/>
              </a:avLst>
            </a:prstGeom>
            <a:gradFill>
              <a:gsLst>
                <a:gs pos="0">
                  <a:schemeClr val="accent6"/>
                </a:gs>
                <a:gs pos="92000">
                  <a:schemeClr val="accent5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3" name="Google Shape;619;p41">
              <a:extLst>
                <a:ext uri="{FF2B5EF4-FFF2-40B4-BE49-F238E27FC236}">
                  <a16:creationId xmlns:a16="http://schemas.microsoft.com/office/drawing/2014/main" id="{478F9F5E-E079-1942-8F02-33A36854EC09}"/>
                </a:ext>
              </a:extLst>
            </p:cNvPr>
            <p:cNvSpPr txBox="1"/>
            <p:nvPr/>
          </p:nvSpPr>
          <p:spPr>
            <a:xfrm>
              <a:off x="7220480" y="1394952"/>
              <a:ext cx="2926406" cy="58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GB" sz="2800" b="1" dirty="0">
                  <a:solidFill>
                    <a:schemeClr val="bg1"/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THANK YOU.</a:t>
              </a:r>
            </a:p>
            <a:p>
              <a:pPr algn="ctr">
                <a:buClr>
                  <a:schemeClr val="dk1"/>
                </a:buClr>
                <a:buSzPts val="2600"/>
              </a:pPr>
              <a:r>
                <a:rPr lang="en-GB" sz="5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_</a:t>
              </a:r>
              <a:endParaRPr lang="en-GB" sz="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8" name="Google Shape;115;p20">
            <a:extLst>
              <a:ext uri="{FF2B5EF4-FFF2-40B4-BE49-F238E27FC236}">
                <a16:creationId xmlns:a16="http://schemas.microsoft.com/office/drawing/2014/main" id="{B0C4F9C4-BA2A-C34C-BAE9-36446F3B39A9}"/>
              </a:ext>
            </a:extLst>
          </p:cNvPr>
          <p:cNvSpPr/>
          <p:nvPr/>
        </p:nvSpPr>
        <p:spPr>
          <a:xfrm>
            <a:off x="1151907" y="5005773"/>
            <a:ext cx="2039053" cy="240450"/>
          </a:xfrm>
          <a:custGeom>
            <a:avLst/>
            <a:gdLst/>
            <a:ahLst/>
            <a:cxnLst/>
            <a:rect l="l" t="t" r="r" b="b"/>
            <a:pathLst>
              <a:path w="21600" h="1200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Barlow"/>
              <a:buNone/>
            </a:pPr>
            <a:r>
              <a:rPr lang="en-GB" sz="1300" b="1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Barlow"/>
                <a:cs typeface="Arial" panose="020B0604020202020204" pitchFamily="34" charset="0"/>
                <a:sym typeface="Barlow"/>
              </a:rPr>
              <a:t>Demo text for article</a:t>
            </a:r>
            <a:endParaRPr sz="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Google Shape;116;p20">
            <a:extLst>
              <a:ext uri="{FF2B5EF4-FFF2-40B4-BE49-F238E27FC236}">
                <a16:creationId xmlns:a16="http://schemas.microsoft.com/office/drawing/2014/main" id="{E2FA6639-F152-514E-920F-D1CC779C5781}"/>
              </a:ext>
            </a:extLst>
          </p:cNvPr>
          <p:cNvSpPr/>
          <p:nvPr/>
        </p:nvSpPr>
        <p:spPr>
          <a:xfrm>
            <a:off x="1172243" y="5317782"/>
            <a:ext cx="3066033" cy="471283"/>
          </a:xfrm>
          <a:custGeom>
            <a:avLst/>
            <a:gdLst/>
            <a:ahLst/>
            <a:cxnLst/>
            <a:rect l="l" t="t" r="r" b="b"/>
            <a:pathLst>
              <a:path w="21600" h="1200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Barlow Medium"/>
              <a:buNone/>
            </a:pPr>
            <a:r>
              <a:rPr lang="en-GB" sz="900" b="0" i="0" u="none" strike="noStrike" cap="none" dirty="0">
                <a:solidFill>
                  <a:schemeClr val="bg1"/>
                </a:solidFill>
                <a:latin typeface="Barlow Medium"/>
                <a:ea typeface="Barlow Medium"/>
                <a:cs typeface="Barlow Medium"/>
                <a:sym typeface="Barlow Medium"/>
              </a:rPr>
              <a:t>Lorem Ipsum is simply dummy text of the printing and typesetting industry. Lorem Ipsum has been the industry's standard dummy text ever since the when 1500s, when an</a:t>
            </a:r>
            <a:endParaRPr sz="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30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  <p:bldP spid="28" grpId="0" animBg="1"/>
      <p:bldP spid="29" grpId="0" animBg="1"/>
      <p:bldP spid="38" grpId="0"/>
      <p:bldP spid="3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12E545D-E84A-8D44-AEC1-063FCCD15550}"/>
              </a:ext>
            </a:extLst>
          </p:cNvPr>
          <p:cNvSpPr/>
          <p:nvPr/>
        </p:nvSpPr>
        <p:spPr>
          <a:xfrm>
            <a:off x="885619" y="340242"/>
            <a:ext cx="10420762" cy="3420210"/>
          </a:xfrm>
          <a:prstGeom prst="round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35692" b="-3569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Google Shape;619;p41">
            <a:extLst>
              <a:ext uri="{FF2B5EF4-FFF2-40B4-BE49-F238E27FC236}">
                <a16:creationId xmlns:a16="http://schemas.microsoft.com/office/drawing/2014/main" id="{560D1C81-6B61-DC4F-8275-6CE773199E2C}"/>
              </a:ext>
            </a:extLst>
          </p:cNvPr>
          <p:cNvSpPr txBox="1"/>
          <p:nvPr/>
        </p:nvSpPr>
        <p:spPr>
          <a:xfrm>
            <a:off x="3120122" y="1727256"/>
            <a:ext cx="5951756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 algn="ctr">
              <a:buClr>
                <a:schemeClr val="dk1"/>
              </a:buClr>
              <a:buSzPts val="2600"/>
            </a:pPr>
            <a:r>
              <a:rPr lang="en-GB" sz="4800" b="1" dirty="0">
                <a:solidFill>
                  <a:schemeClr val="bg1"/>
                </a:solidFill>
                <a:latin typeface="Arial" panose="020B0604020202020204" pitchFamily="34" charset="0"/>
                <a:ea typeface="Barlow"/>
                <a:cs typeface="Arial" panose="020B0604020202020204" pitchFamily="34" charset="0"/>
                <a:sym typeface="Barlow"/>
              </a:rPr>
              <a:t>ANY QUESTION?</a:t>
            </a:r>
            <a:endParaRPr lang="en-GB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CF15CFC-D93E-154B-9BB8-439D96B34FC4}"/>
              </a:ext>
            </a:extLst>
          </p:cNvPr>
          <p:cNvSpPr txBox="1"/>
          <p:nvPr/>
        </p:nvSpPr>
        <p:spPr>
          <a:xfrm>
            <a:off x="1595186" y="5246606"/>
            <a:ext cx="2878309" cy="70769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8526 Route 64 </a:t>
            </a:r>
            <a:b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Fitchburg, MA 01420</a:t>
            </a:r>
          </a:p>
          <a:p>
            <a:r>
              <a:rPr lang="en-US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C14B211-0E38-164E-988A-2493B7351D51}"/>
              </a:ext>
            </a:extLst>
          </p:cNvPr>
          <p:cNvSpPr/>
          <p:nvPr/>
        </p:nvSpPr>
        <p:spPr>
          <a:xfrm>
            <a:off x="1595186" y="4896410"/>
            <a:ext cx="1345881" cy="297454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sz="133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 ONE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425FA15-EBBB-4F22-BCDE-C5B9BEFABC60}"/>
              </a:ext>
            </a:extLst>
          </p:cNvPr>
          <p:cNvGrpSpPr/>
          <p:nvPr/>
        </p:nvGrpSpPr>
        <p:grpSpPr>
          <a:xfrm>
            <a:off x="4942847" y="4422062"/>
            <a:ext cx="3155072" cy="473202"/>
            <a:chOff x="4942847" y="4422062"/>
            <a:chExt cx="3155072" cy="47320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B30CF5B-9166-7248-85AF-BDA58E0146C0}"/>
                </a:ext>
              </a:extLst>
            </p:cNvPr>
            <p:cNvGrpSpPr/>
            <p:nvPr/>
          </p:nvGrpSpPr>
          <p:grpSpPr>
            <a:xfrm>
              <a:off x="4942847" y="4422062"/>
              <a:ext cx="473694" cy="473202"/>
              <a:chOff x="2970626" y="4883876"/>
              <a:chExt cx="732170" cy="731410"/>
            </a:xfrm>
          </p:grpSpPr>
          <p:sp>
            <p:nvSpPr>
              <p:cNvPr id="621" name="Google Shape;621;p41"/>
              <p:cNvSpPr/>
              <p:nvPr/>
            </p:nvSpPr>
            <p:spPr>
              <a:xfrm>
                <a:off x="2970626" y="4883876"/>
                <a:ext cx="732170" cy="731410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2" name="Google Shape;622;p41"/>
              <p:cNvSpPr/>
              <p:nvPr/>
            </p:nvSpPr>
            <p:spPr>
              <a:xfrm>
                <a:off x="3255273" y="5094698"/>
                <a:ext cx="164397" cy="31280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595" extrusionOk="0">
                    <a:moveTo>
                      <a:pt x="14325" y="0"/>
                    </a:moveTo>
                    <a:cubicBezTo>
                      <a:pt x="11947" y="-5"/>
                      <a:pt x="9683" y="535"/>
                      <a:pt x="8120" y="1477"/>
                    </a:cubicBezTo>
                    <a:cubicBezTo>
                      <a:pt x="6945" y="2186"/>
                      <a:pt x="6249" y="3081"/>
                      <a:pt x="6144" y="4019"/>
                    </a:cubicBezTo>
                    <a:lnTo>
                      <a:pt x="6123" y="7733"/>
                    </a:lnTo>
                    <a:lnTo>
                      <a:pt x="0" y="7733"/>
                    </a:lnTo>
                    <a:lnTo>
                      <a:pt x="0" y="11796"/>
                    </a:lnTo>
                    <a:lnTo>
                      <a:pt x="6103" y="11796"/>
                    </a:lnTo>
                    <a:lnTo>
                      <a:pt x="6052" y="21595"/>
                    </a:lnTo>
                    <a:lnTo>
                      <a:pt x="14509" y="21595"/>
                    </a:lnTo>
                    <a:lnTo>
                      <a:pt x="14509" y="11796"/>
                    </a:lnTo>
                    <a:lnTo>
                      <a:pt x="20469" y="11796"/>
                    </a:lnTo>
                    <a:lnTo>
                      <a:pt x="21447" y="7733"/>
                    </a:lnTo>
                    <a:lnTo>
                      <a:pt x="14509" y="7733"/>
                    </a:lnTo>
                    <a:lnTo>
                      <a:pt x="14509" y="4988"/>
                    </a:lnTo>
                    <a:cubicBezTo>
                      <a:pt x="14453" y="4560"/>
                      <a:pt x="14822" y="4150"/>
                      <a:pt x="15487" y="3901"/>
                    </a:cubicBezTo>
                    <a:cubicBezTo>
                      <a:pt x="15925" y="3738"/>
                      <a:pt x="16459" y="3660"/>
                      <a:pt x="16995" y="3682"/>
                    </a:cubicBezTo>
                    <a:lnTo>
                      <a:pt x="21600" y="3677"/>
                    </a:lnTo>
                    <a:lnTo>
                      <a:pt x="21590" y="0"/>
                    </a:lnTo>
                    <a:lnTo>
                      <a:pt x="1432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sp>
          <p:nvSpPr>
            <p:cNvPr id="33" name="Google Shape;619;p41">
              <a:extLst>
                <a:ext uri="{FF2B5EF4-FFF2-40B4-BE49-F238E27FC236}">
                  <a16:creationId xmlns:a16="http://schemas.microsoft.com/office/drawing/2014/main" id="{A81CEC70-E56F-D34D-9CDD-8948462A6E4D}"/>
                </a:ext>
              </a:extLst>
            </p:cNvPr>
            <p:cNvSpPr txBox="1"/>
            <p:nvPr/>
          </p:nvSpPr>
          <p:spPr>
            <a:xfrm>
              <a:off x="5600109" y="4471509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Yourfacebook.com</a:t>
              </a:r>
              <a:br>
                <a:rPr lang="en-GB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</a:b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55733E2-A004-4B57-9872-FB62772D901A}"/>
              </a:ext>
            </a:extLst>
          </p:cNvPr>
          <p:cNvGrpSpPr/>
          <p:nvPr/>
        </p:nvGrpSpPr>
        <p:grpSpPr>
          <a:xfrm>
            <a:off x="4942847" y="5449402"/>
            <a:ext cx="3155072" cy="473202"/>
            <a:chOff x="4942847" y="5449402"/>
            <a:chExt cx="3155072" cy="47320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8033A90-12B2-FC4C-8F7D-47E8104B61BF}"/>
                </a:ext>
              </a:extLst>
            </p:cNvPr>
            <p:cNvGrpSpPr/>
            <p:nvPr/>
          </p:nvGrpSpPr>
          <p:grpSpPr>
            <a:xfrm>
              <a:off x="4942847" y="5449402"/>
              <a:ext cx="473694" cy="473202"/>
              <a:chOff x="4259260" y="4883876"/>
              <a:chExt cx="732170" cy="731410"/>
            </a:xfrm>
          </p:grpSpPr>
          <p:sp>
            <p:nvSpPr>
              <p:cNvPr id="623" name="Google Shape;623;p41"/>
              <p:cNvSpPr/>
              <p:nvPr/>
            </p:nvSpPr>
            <p:spPr>
              <a:xfrm>
                <a:off x="4259260" y="4883876"/>
                <a:ext cx="732170" cy="731410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4" name="Google Shape;624;p41"/>
              <p:cNvSpPr/>
              <p:nvPr/>
            </p:nvSpPr>
            <p:spPr>
              <a:xfrm>
                <a:off x="4479975" y="5116768"/>
                <a:ext cx="318137" cy="2610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0609" extrusionOk="0">
                    <a:moveTo>
                      <a:pt x="20989" y="488"/>
                    </a:moveTo>
                    <a:cubicBezTo>
                      <a:pt x="20829" y="951"/>
                      <a:pt x="20629" y="1394"/>
                      <a:pt x="20393" y="1811"/>
                    </a:cubicBezTo>
                    <a:cubicBezTo>
                      <a:pt x="20078" y="2370"/>
                      <a:pt x="19700" y="2878"/>
                      <a:pt x="19269" y="3322"/>
                    </a:cubicBezTo>
                    <a:cubicBezTo>
                      <a:pt x="19683" y="3307"/>
                      <a:pt x="20095" y="3243"/>
                      <a:pt x="20498" y="3130"/>
                    </a:cubicBezTo>
                    <a:cubicBezTo>
                      <a:pt x="20877" y="3024"/>
                      <a:pt x="21246" y="2876"/>
                      <a:pt x="21600" y="2687"/>
                    </a:cubicBezTo>
                    <a:cubicBezTo>
                      <a:pt x="21316" y="3218"/>
                      <a:pt x="20987" y="3713"/>
                      <a:pt x="20617" y="4166"/>
                    </a:cubicBezTo>
                    <a:cubicBezTo>
                      <a:pt x="20223" y="4649"/>
                      <a:pt x="19784" y="5081"/>
                      <a:pt x="19309" y="5454"/>
                    </a:cubicBezTo>
                    <a:cubicBezTo>
                      <a:pt x="19444" y="7795"/>
                      <a:pt x="19109" y="10097"/>
                      <a:pt x="18370" y="12200"/>
                    </a:cubicBezTo>
                    <a:cubicBezTo>
                      <a:pt x="17648" y="14253"/>
                      <a:pt x="16533" y="16141"/>
                      <a:pt x="14986" y="17569"/>
                    </a:cubicBezTo>
                    <a:cubicBezTo>
                      <a:pt x="13903" y="18568"/>
                      <a:pt x="12649" y="19278"/>
                      <a:pt x="11333" y="19776"/>
                    </a:cubicBezTo>
                    <a:cubicBezTo>
                      <a:pt x="7577" y="21197"/>
                      <a:pt x="3487" y="20789"/>
                      <a:pt x="0" y="18635"/>
                    </a:cubicBezTo>
                    <a:cubicBezTo>
                      <a:pt x="1193" y="18716"/>
                      <a:pt x="2389" y="18532"/>
                      <a:pt x="3523" y="18094"/>
                    </a:cubicBezTo>
                    <a:cubicBezTo>
                      <a:pt x="4495" y="17719"/>
                      <a:pt x="5407" y="17162"/>
                      <a:pt x="6225" y="16446"/>
                    </a:cubicBezTo>
                    <a:cubicBezTo>
                      <a:pt x="5098" y="16406"/>
                      <a:pt x="4024" y="15887"/>
                      <a:pt x="3208" y="14986"/>
                    </a:cubicBezTo>
                    <a:cubicBezTo>
                      <a:pt x="2632" y="14351"/>
                      <a:pt x="2210" y="13551"/>
                      <a:pt x="1985" y="12667"/>
                    </a:cubicBezTo>
                    <a:cubicBezTo>
                      <a:pt x="2291" y="12709"/>
                      <a:pt x="2600" y="12724"/>
                      <a:pt x="2908" y="12712"/>
                    </a:cubicBezTo>
                    <a:cubicBezTo>
                      <a:pt x="3196" y="12701"/>
                      <a:pt x="3482" y="12666"/>
                      <a:pt x="3766" y="12608"/>
                    </a:cubicBezTo>
                    <a:cubicBezTo>
                      <a:pt x="2710" y="12261"/>
                      <a:pt x="1802" y="11471"/>
                      <a:pt x="1219" y="10392"/>
                    </a:cubicBezTo>
                    <a:cubicBezTo>
                      <a:pt x="728" y="9483"/>
                      <a:pt x="496" y="8418"/>
                      <a:pt x="556" y="7347"/>
                    </a:cubicBezTo>
                    <a:cubicBezTo>
                      <a:pt x="865" y="7528"/>
                      <a:pt x="1185" y="7682"/>
                      <a:pt x="1514" y="7808"/>
                    </a:cubicBezTo>
                    <a:cubicBezTo>
                      <a:pt x="1827" y="7928"/>
                      <a:pt x="2147" y="8023"/>
                      <a:pt x="2471" y="8092"/>
                    </a:cubicBezTo>
                    <a:cubicBezTo>
                      <a:pt x="1633" y="7267"/>
                      <a:pt x="1044" y="6153"/>
                      <a:pt x="791" y="4912"/>
                    </a:cubicBezTo>
                    <a:cubicBezTo>
                      <a:pt x="541" y="3690"/>
                      <a:pt x="630" y="2408"/>
                      <a:pt x="1044" y="1248"/>
                    </a:cubicBezTo>
                    <a:cubicBezTo>
                      <a:pt x="2154" y="2776"/>
                      <a:pt x="3509" y="4041"/>
                      <a:pt x="5034" y="4972"/>
                    </a:cubicBezTo>
                    <a:cubicBezTo>
                      <a:pt x="6714" y="5998"/>
                      <a:pt x="8564" y="6597"/>
                      <a:pt x="10460" y="6728"/>
                    </a:cubicBezTo>
                    <a:cubicBezTo>
                      <a:pt x="9854" y="4014"/>
                      <a:pt x="11145" y="1215"/>
                      <a:pt x="13427" y="291"/>
                    </a:cubicBezTo>
                    <a:cubicBezTo>
                      <a:pt x="15140" y="-403"/>
                      <a:pt x="17045" y="169"/>
                      <a:pt x="18253" y="1739"/>
                    </a:cubicBezTo>
                    <a:cubicBezTo>
                      <a:pt x="18767" y="1670"/>
                      <a:pt x="19270" y="1521"/>
                      <a:pt x="19749" y="1295"/>
                    </a:cubicBezTo>
                    <a:cubicBezTo>
                      <a:pt x="20190" y="1087"/>
                      <a:pt x="20606" y="816"/>
                      <a:pt x="20989" y="4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sp>
          <p:nvSpPr>
            <p:cNvPr id="34" name="Google Shape;619;p41">
              <a:extLst>
                <a:ext uri="{FF2B5EF4-FFF2-40B4-BE49-F238E27FC236}">
                  <a16:creationId xmlns:a16="http://schemas.microsoft.com/office/drawing/2014/main" id="{CCC3BEF5-C0A0-DE44-A7A3-B18CBE88E7F3}"/>
                </a:ext>
              </a:extLst>
            </p:cNvPr>
            <p:cNvSpPr txBox="1"/>
            <p:nvPr/>
          </p:nvSpPr>
          <p:spPr>
            <a:xfrm>
              <a:off x="5600109" y="5497745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Yourtwitter.com</a:t>
              </a:r>
              <a:br>
                <a:rPr lang="en-GB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</a:b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BF0FF04-FFA2-408C-A3D4-9D849B9C611A}"/>
              </a:ext>
            </a:extLst>
          </p:cNvPr>
          <p:cNvGrpSpPr/>
          <p:nvPr/>
        </p:nvGrpSpPr>
        <p:grpSpPr>
          <a:xfrm>
            <a:off x="8394854" y="4405488"/>
            <a:ext cx="3154730" cy="473203"/>
            <a:chOff x="8394854" y="4405488"/>
            <a:chExt cx="3154730" cy="47320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0B60D13-C37D-BA4E-818F-C43A4992374A}"/>
                </a:ext>
              </a:extLst>
            </p:cNvPr>
            <p:cNvGrpSpPr/>
            <p:nvPr/>
          </p:nvGrpSpPr>
          <p:grpSpPr>
            <a:xfrm>
              <a:off x="8394854" y="4405488"/>
              <a:ext cx="473202" cy="473203"/>
              <a:chOff x="7079983" y="4883876"/>
              <a:chExt cx="731409" cy="731410"/>
            </a:xfrm>
          </p:grpSpPr>
          <p:sp>
            <p:nvSpPr>
              <p:cNvPr id="627" name="Google Shape;627;p41"/>
              <p:cNvSpPr/>
              <p:nvPr/>
            </p:nvSpPr>
            <p:spPr>
              <a:xfrm>
                <a:off x="7079983" y="4883876"/>
                <a:ext cx="731409" cy="731410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8" name="Google Shape;628;p41"/>
              <p:cNvSpPr/>
              <p:nvPr/>
            </p:nvSpPr>
            <p:spPr>
              <a:xfrm>
                <a:off x="7280913" y="5132753"/>
                <a:ext cx="324225" cy="23898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656" y="0"/>
                    </a:moveTo>
                    <a:cubicBezTo>
                      <a:pt x="7835" y="0"/>
                      <a:pt x="5327" y="1"/>
                      <a:pt x="2507" y="428"/>
                    </a:cubicBezTo>
                    <a:cubicBezTo>
                      <a:pt x="1973" y="522"/>
                      <a:pt x="1432" y="912"/>
                      <a:pt x="1021" y="1493"/>
                    </a:cubicBezTo>
                    <a:cubicBezTo>
                      <a:pt x="637" y="2037"/>
                      <a:pt x="379" y="2733"/>
                      <a:pt x="315" y="3413"/>
                    </a:cubicBezTo>
                    <a:cubicBezTo>
                      <a:pt x="1" y="5970"/>
                      <a:pt x="0" y="8096"/>
                      <a:pt x="0" y="10653"/>
                    </a:cubicBezTo>
                    <a:cubicBezTo>
                      <a:pt x="0" y="10683"/>
                      <a:pt x="0" y="10717"/>
                      <a:pt x="0" y="10751"/>
                    </a:cubicBezTo>
                    <a:cubicBezTo>
                      <a:pt x="0" y="10785"/>
                      <a:pt x="0" y="10818"/>
                      <a:pt x="0" y="10849"/>
                    </a:cubicBezTo>
                    <a:cubicBezTo>
                      <a:pt x="0" y="10883"/>
                      <a:pt x="0" y="10917"/>
                      <a:pt x="0" y="10947"/>
                    </a:cubicBezTo>
                    <a:cubicBezTo>
                      <a:pt x="0" y="13504"/>
                      <a:pt x="1" y="15630"/>
                      <a:pt x="315" y="18187"/>
                    </a:cubicBezTo>
                    <a:cubicBezTo>
                      <a:pt x="379" y="18867"/>
                      <a:pt x="637" y="19563"/>
                      <a:pt x="1021" y="20107"/>
                    </a:cubicBezTo>
                    <a:cubicBezTo>
                      <a:pt x="1432" y="20688"/>
                      <a:pt x="1973" y="21078"/>
                      <a:pt x="2507" y="21172"/>
                    </a:cubicBezTo>
                    <a:cubicBezTo>
                      <a:pt x="5327" y="21599"/>
                      <a:pt x="7835" y="21600"/>
                      <a:pt x="10656" y="21600"/>
                    </a:cubicBezTo>
                    <a:cubicBezTo>
                      <a:pt x="10695" y="21600"/>
                      <a:pt x="10738" y="21600"/>
                      <a:pt x="10779" y="21600"/>
                    </a:cubicBezTo>
                    <a:cubicBezTo>
                      <a:pt x="10793" y="21600"/>
                      <a:pt x="10807" y="21600"/>
                      <a:pt x="10821" y="21600"/>
                    </a:cubicBezTo>
                    <a:cubicBezTo>
                      <a:pt x="10862" y="21600"/>
                      <a:pt x="10905" y="21600"/>
                      <a:pt x="10944" y="21600"/>
                    </a:cubicBezTo>
                    <a:cubicBezTo>
                      <a:pt x="13765" y="21600"/>
                      <a:pt x="16273" y="21599"/>
                      <a:pt x="19093" y="21172"/>
                    </a:cubicBezTo>
                    <a:cubicBezTo>
                      <a:pt x="19627" y="21078"/>
                      <a:pt x="20168" y="20688"/>
                      <a:pt x="20579" y="20107"/>
                    </a:cubicBezTo>
                    <a:cubicBezTo>
                      <a:pt x="20963" y="19563"/>
                      <a:pt x="21221" y="18867"/>
                      <a:pt x="21285" y="18187"/>
                    </a:cubicBezTo>
                    <a:cubicBezTo>
                      <a:pt x="21599" y="15630"/>
                      <a:pt x="21600" y="13504"/>
                      <a:pt x="21600" y="10947"/>
                    </a:cubicBezTo>
                    <a:cubicBezTo>
                      <a:pt x="21600" y="10917"/>
                      <a:pt x="21600" y="10883"/>
                      <a:pt x="21600" y="10849"/>
                    </a:cubicBezTo>
                    <a:cubicBezTo>
                      <a:pt x="21600" y="10815"/>
                      <a:pt x="21600" y="10782"/>
                      <a:pt x="21600" y="10751"/>
                    </a:cubicBezTo>
                    <a:cubicBezTo>
                      <a:pt x="21600" y="10717"/>
                      <a:pt x="21600" y="10683"/>
                      <a:pt x="21600" y="10653"/>
                    </a:cubicBezTo>
                    <a:cubicBezTo>
                      <a:pt x="21600" y="8096"/>
                      <a:pt x="21599" y="5970"/>
                      <a:pt x="21285" y="3413"/>
                    </a:cubicBezTo>
                    <a:cubicBezTo>
                      <a:pt x="21221" y="2733"/>
                      <a:pt x="20963" y="2037"/>
                      <a:pt x="20579" y="1493"/>
                    </a:cubicBezTo>
                    <a:cubicBezTo>
                      <a:pt x="20168" y="912"/>
                      <a:pt x="19627" y="522"/>
                      <a:pt x="19093" y="428"/>
                    </a:cubicBezTo>
                    <a:cubicBezTo>
                      <a:pt x="16273" y="1"/>
                      <a:pt x="13765" y="0"/>
                      <a:pt x="10944" y="0"/>
                    </a:cubicBezTo>
                    <a:cubicBezTo>
                      <a:pt x="10905" y="0"/>
                      <a:pt x="10862" y="0"/>
                      <a:pt x="10821" y="0"/>
                    </a:cubicBezTo>
                    <a:cubicBezTo>
                      <a:pt x="10807" y="0"/>
                      <a:pt x="10793" y="0"/>
                      <a:pt x="10779" y="0"/>
                    </a:cubicBezTo>
                    <a:cubicBezTo>
                      <a:pt x="10738" y="0"/>
                      <a:pt x="10695" y="0"/>
                      <a:pt x="10656" y="0"/>
                    </a:cubicBezTo>
                    <a:close/>
                    <a:moveTo>
                      <a:pt x="8201" y="6153"/>
                    </a:moveTo>
                    <a:lnTo>
                      <a:pt x="14441" y="10394"/>
                    </a:lnTo>
                    <a:lnTo>
                      <a:pt x="8201" y="14634"/>
                    </a:lnTo>
                    <a:lnTo>
                      <a:pt x="8201" y="61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sp>
          <p:nvSpPr>
            <p:cNvPr id="36" name="Google Shape;619;p41">
              <a:extLst>
                <a:ext uri="{FF2B5EF4-FFF2-40B4-BE49-F238E27FC236}">
                  <a16:creationId xmlns:a16="http://schemas.microsoft.com/office/drawing/2014/main" id="{9FE9B58D-61A5-2741-83BB-DAF3136C5413}"/>
                </a:ext>
              </a:extLst>
            </p:cNvPr>
            <p:cNvSpPr txBox="1"/>
            <p:nvPr/>
          </p:nvSpPr>
          <p:spPr>
            <a:xfrm>
              <a:off x="9051774" y="4472321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Youryoutube.com</a:t>
              </a: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A1396BE-E281-4EC2-AB05-50E6996DF3A3}"/>
              </a:ext>
            </a:extLst>
          </p:cNvPr>
          <p:cNvGrpSpPr/>
          <p:nvPr/>
        </p:nvGrpSpPr>
        <p:grpSpPr>
          <a:xfrm>
            <a:off x="8394854" y="5454084"/>
            <a:ext cx="3154730" cy="473695"/>
            <a:chOff x="8394854" y="5454084"/>
            <a:chExt cx="3154730" cy="47369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92F4DA5-ED9F-7846-8A79-53BC357D2EE5}"/>
                </a:ext>
              </a:extLst>
            </p:cNvPr>
            <p:cNvGrpSpPr/>
            <p:nvPr/>
          </p:nvGrpSpPr>
          <p:grpSpPr>
            <a:xfrm>
              <a:off x="8394854" y="5454084"/>
              <a:ext cx="473202" cy="473695"/>
              <a:chOff x="8489585" y="4883875"/>
              <a:chExt cx="731409" cy="732172"/>
            </a:xfrm>
          </p:grpSpPr>
          <p:sp>
            <p:nvSpPr>
              <p:cNvPr id="629" name="Google Shape;629;p41"/>
              <p:cNvSpPr/>
              <p:nvPr/>
            </p:nvSpPr>
            <p:spPr>
              <a:xfrm>
                <a:off x="8489585" y="4883875"/>
                <a:ext cx="731409" cy="732172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30" name="Google Shape;630;p41"/>
              <p:cNvSpPr/>
              <p:nvPr/>
            </p:nvSpPr>
            <p:spPr>
              <a:xfrm>
                <a:off x="8711071" y="5105353"/>
                <a:ext cx="288451" cy="289207"/>
              </a:xfrm>
              <a:custGeom>
                <a:avLst/>
                <a:gdLst/>
                <a:ahLst/>
                <a:cxnLst/>
                <a:rect l="l" t="t" r="r" b="b"/>
                <a:pathLst>
                  <a:path w="21597" h="21596" extrusionOk="0">
                    <a:moveTo>
                      <a:pt x="4954" y="0"/>
                    </a:moveTo>
                    <a:cubicBezTo>
                      <a:pt x="4241" y="0"/>
                      <a:pt x="3701" y="-2"/>
                      <a:pt x="3247" y="29"/>
                    </a:cubicBezTo>
                    <a:cubicBezTo>
                      <a:pt x="2793" y="59"/>
                      <a:pt x="2424" y="122"/>
                      <a:pt x="2043" y="243"/>
                    </a:cubicBezTo>
                    <a:cubicBezTo>
                      <a:pt x="1624" y="395"/>
                      <a:pt x="1250" y="636"/>
                      <a:pt x="943" y="943"/>
                    </a:cubicBezTo>
                    <a:cubicBezTo>
                      <a:pt x="636" y="1251"/>
                      <a:pt x="395" y="1624"/>
                      <a:pt x="243" y="2044"/>
                    </a:cubicBezTo>
                    <a:cubicBezTo>
                      <a:pt x="121" y="2427"/>
                      <a:pt x="59" y="2800"/>
                      <a:pt x="28" y="3254"/>
                    </a:cubicBezTo>
                    <a:cubicBezTo>
                      <a:pt x="-2" y="3707"/>
                      <a:pt x="-1" y="4240"/>
                      <a:pt x="0" y="4950"/>
                    </a:cubicBezTo>
                    <a:lnTo>
                      <a:pt x="0" y="16623"/>
                    </a:lnTo>
                    <a:cubicBezTo>
                      <a:pt x="0" y="17344"/>
                      <a:pt x="-2" y="17886"/>
                      <a:pt x="28" y="18342"/>
                    </a:cubicBezTo>
                    <a:cubicBezTo>
                      <a:pt x="59" y="18799"/>
                      <a:pt x="121" y="19170"/>
                      <a:pt x="243" y="19553"/>
                    </a:cubicBezTo>
                    <a:cubicBezTo>
                      <a:pt x="395" y="19972"/>
                      <a:pt x="636" y="20345"/>
                      <a:pt x="943" y="20653"/>
                    </a:cubicBezTo>
                    <a:cubicBezTo>
                      <a:pt x="1250" y="20960"/>
                      <a:pt x="1624" y="21201"/>
                      <a:pt x="2043" y="21353"/>
                    </a:cubicBezTo>
                    <a:cubicBezTo>
                      <a:pt x="2426" y="21475"/>
                      <a:pt x="2798" y="21537"/>
                      <a:pt x="3253" y="21568"/>
                    </a:cubicBezTo>
                    <a:cubicBezTo>
                      <a:pt x="3707" y="21598"/>
                      <a:pt x="4245" y="21597"/>
                      <a:pt x="4954" y="21596"/>
                    </a:cubicBezTo>
                    <a:lnTo>
                      <a:pt x="16624" y="21596"/>
                    </a:lnTo>
                    <a:cubicBezTo>
                      <a:pt x="17345" y="21596"/>
                      <a:pt x="17883" y="21598"/>
                      <a:pt x="18338" y="21568"/>
                    </a:cubicBezTo>
                    <a:cubicBezTo>
                      <a:pt x="18792" y="21537"/>
                      <a:pt x="19165" y="21475"/>
                      <a:pt x="19547" y="21353"/>
                    </a:cubicBezTo>
                    <a:cubicBezTo>
                      <a:pt x="19966" y="21201"/>
                      <a:pt x="20344" y="20960"/>
                      <a:pt x="20653" y="20653"/>
                    </a:cubicBezTo>
                    <a:cubicBezTo>
                      <a:pt x="20962" y="20345"/>
                      <a:pt x="21201" y="19972"/>
                      <a:pt x="21353" y="19553"/>
                    </a:cubicBezTo>
                    <a:cubicBezTo>
                      <a:pt x="21475" y="19170"/>
                      <a:pt x="21537" y="18796"/>
                      <a:pt x="21568" y="18342"/>
                    </a:cubicBezTo>
                    <a:cubicBezTo>
                      <a:pt x="21598" y="17889"/>
                      <a:pt x="21597" y="17356"/>
                      <a:pt x="21596" y="16646"/>
                    </a:cubicBezTo>
                    <a:lnTo>
                      <a:pt x="21596" y="4973"/>
                    </a:lnTo>
                    <a:cubicBezTo>
                      <a:pt x="21597" y="4252"/>
                      <a:pt x="21598" y="3710"/>
                      <a:pt x="21568" y="3254"/>
                    </a:cubicBezTo>
                    <a:cubicBezTo>
                      <a:pt x="21537" y="2797"/>
                      <a:pt x="21475" y="2426"/>
                      <a:pt x="21353" y="2044"/>
                    </a:cubicBezTo>
                    <a:cubicBezTo>
                      <a:pt x="21201" y="1624"/>
                      <a:pt x="20962" y="1251"/>
                      <a:pt x="20653" y="943"/>
                    </a:cubicBezTo>
                    <a:cubicBezTo>
                      <a:pt x="20344" y="636"/>
                      <a:pt x="19966" y="395"/>
                      <a:pt x="19547" y="243"/>
                    </a:cubicBezTo>
                    <a:cubicBezTo>
                      <a:pt x="19165" y="121"/>
                      <a:pt x="18791" y="59"/>
                      <a:pt x="18338" y="29"/>
                    </a:cubicBezTo>
                    <a:cubicBezTo>
                      <a:pt x="17884" y="-2"/>
                      <a:pt x="17351" y="0"/>
                      <a:pt x="16642" y="0"/>
                    </a:cubicBezTo>
                    <a:lnTo>
                      <a:pt x="4954" y="0"/>
                    </a:lnTo>
                    <a:close/>
                    <a:moveTo>
                      <a:pt x="16092" y="2704"/>
                    </a:moveTo>
                    <a:lnTo>
                      <a:pt x="18598" y="2704"/>
                    </a:lnTo>
                    <a:cubicBezTo>
                      <a:pt x="18765" y="2704"/>
                      <a:pt x="18850" y="2704"/>
                      <a:pt x="18940" y="2733"/>
                    </a:cubicBezTo>
                    <a:cubicBezTo>
                      <a:pt x="19038" y="2768"/>
                      <a:pt x="19112" y="2843"/>
                      <a:pt x="19148" y="2941"/>
                    </a:cubicBezTo>
                    <a:cubicBezTo>
                      <a:pt x="19176" y="3031"/>
                      <a:pt x="19177" y="3119"/>
                      <a:pt x="19177" y="3288"/>
                    </a:cubicBezTo>
                    <a:lnTo>
                      <a:pt x="19177" y="5790"/>
                    </a:lnTo>
                    <a:cubicBezTo>
                      <a:pt x="19177" y="5956"/>
                      <a:pt x="19176" y="6041"/>
                      <a:pt x="19148" y="6131"/>
                    </a:cubicBezTo>
                    <a:cubicBezTo>
                      <a:pt x="19112" y="6230"/>
                      <a:pt x="19038" y="6304"/>
                      <a:pt x="18940" y="6340"/>
                    </a:cubicBezTo>
                    <a:cubicBezTo>
                      <a:pt x="18850" y="6368"/>
                      <a:pt x="18762" y="6369"/>
                      <a:pt x="18592" y="6369"/>
                    </a:cubicBezTo>
                    <a:lnTo>
                      <a:pt x="16092" y="6369"/>
                    </a:lnTo>
                    <a:cubicBezTo>
                      <a:pt x="15925" y="6369"/>
                      <a:pt x="15840" y="6368"/>
                      <a:pt x="15750" y="6340"/>
                    </a:cubicBezTo>
                    <a:cubicBezTo>
                      <a:pt x="15652" y="6304"/>
                      <a:pt x="15572" y="6230"/>
                      <a:pt x="15536" y="6131"/>
                    </a:cubicBezTo>
                    <a:cubicBezTo>
                      <a:pt x="15507" y="6041"/>
                      <a:pt x="15513" y="5953"/>
                      <a:pt x="15513" y="5784"/>
                    </a:cubicBezTo>
                    <a:lnTo>
                      <a:pt x="15513" y="3283"/>
                    </a:lnTo>
                    <a:cubicBezTo>
                      <a:pt x="15513" y="3116"/>
                      <a:pt x="15507" y="3031"/>
                      <a:pt x="15536" y="2941"/>
                    </a:cubicBezTo>
                    <a:cubicBezTo>
                      <a:pt x="15572" y="2843"/>
                      <a:pt x="15652" y="2768"/>
                      <a:pt x="15750" y="2733"/>
                    </a:cubicBezTo>
                    <a:cubicBezTo>
                      <a:pt x="15840" y="2704"/>
                      <a:pt x="15922" y="2704"/>
                      <a:pt x="16092" y="2704"/>
                    </a:cubicBezTo>
                    <a:close/>
                    <a:moveTo>
                      <a:pt x="10795" y="6537"/>
                    </a:moveTo>
                    <a:cubicBezTo>
                      <a:pt x="11895" y="6537"/>
                      <a:pt x="13000" y="6953"/>
                      <a:pt x="13840" y="7793"/>
                    </a:cubicBezTo>
                    <a:cubicBezTo>
                      <a:pt x="15519" y="9473"/>
                      <a:pt x="15519" y="12199"/>
                      <a:pt x="13840" y="13878"/>
                    </a:cubicBezTo>
                    <a:cubicBezTo>
                      <a:pt x="12161" y="15558"/>
                      <a:pt x="9435" y="15558"/>
                      <a:pt x="7756" y="13878"/>
                    </a:cubicBezTo>
                    <a:cubicBezTo>
                      <a:pt x="6077" y="12199"/>
                      <a:pt x="6077" y="9473"/>
                      <a:pt x="7756" y="7793"/>
                    </a:cubicBezTo>
                    <a:cubicBezTo>
                      <a:pt x="8596" y="6953"/>
                      <a:pt x="9695" y="6537"/>
                      <a:pt x="10795" y="6537"/>
                    </a:cubicBezTo>
                    <a:close/>
                    <a:moveTo>
                      <a:pt x="2402" y="9565"/>
                    </a:moveTo>
                    <a:lnTo>
                      <a:pt x="4190" y="9565"/>
                    </a:lnTo>
                    <a:cubicBezTo>
                      <a:pt x="3784" y="11684"/>
                      <a:pt x="4396" y="13957"/>
                      <a:pt x="6037" y="15598"/>
                    </a:cubicBezTo>
                    <a:cubicBezTo>
                      <a:pt x="8666" y="18228"/>
                      <a:pt x="12930" y="18228"/>
                      <a:pt x="15559" y="15598"/>
                    </a:cubicBezTo>
                    <a:cubicBezTo>
                      <a:pt x="17200" y="13957"/>
                      <a:pt x="17812" y="11684"/>
                      <a:pt x="17406" y="9565"/>
                    </a:cubicBezTo>
                    <a:lnTo>
                      <a:pt x="19194" y="9565"/>
                    </a:lnTo>
                    <a:lnTo>
                      <a:pt x="19194" y="17567"/>
                    </a:lnTo>
                    <a:cubicBezTo>
                      <a:pt x="19194" y="17800"/>
                      <a:pt x="19193" y="17974"/>
                      <a:pt x="19183" y="18122"/>
                    </a:cubicBezTo>
                    <a:cubicBezTo>
                      <a:pt x="19172" y="18271"/>
                      <a:pt x="19153" y="18396"/>
                      <a:pt x="19113" y="18522"/>
                    </a:cubicBezTo>
                    <a:cubicBezTo>
                      <a:pt x="19063" y="18660"/>
                      <a:pt x="18985" y="18779"/>
                      <a:pt x="18882" y="18881"/>
                    </a:cubicBezTo>
                    <a:cubicBezTo>
                      <a:pt x="18779" y="18983"/>
                      <a:pt x="18654" y="19064"/>
                      <a:pt x="18517" y="19113"/>
                    </a:cubicBezTo>
                    <a:cubicBezTo>
                      <a:pt x="18391" y="19153"/>
                      <a:pt x="18267" y="19172"/>
                      <a:pt x="18118" y="19182"/>
                    </a:cubicBezTo>
                    <a:cubicBezTo>
                      <a:pt x="17968" y="19192"/>
                      <a:pt x="17793" y="19194"/>
                      <a:pt x="17556" y="19194"/>
                    </a:cubicBezTo>
                    <a:lnTo>
                      <a:pt x="4034" y="19194"/>
                    </a:lnTo>
                    <a:cubicBezTo>
                      <a:pt x="3800" y="19194"/>
                      <a:pt x="3627" y="19192"/>
                      <a:pt x="3478" y="19182"/>
                    </a:cubicBezTo>
                    <a:cubicBezTo>
                      <a:pt x="3330" y="19172"/>
                      <a:pt x="3205" y="19153"/>
                      <a:pt x="3079" y="19113"/>
                    </a:cubicBezTo>
                    <a:cubicBezTo>
                      <a:pt x="2942" y="19064"/>
                      <a:pt x="2817" y="18983"/>
                      <a:pt x="2714" y="18881"/>
                    </a:cubicBezTo>
                    <a:cubicBezTo>
                      <a:pt x="2611" y="18779"/>
                      <a:pt x="2533" y="18660"/>
                      <a:pt x="2483" y="18522"/>
                    </a:cubicBezTo>
                    <a:cubicBezTo>
                      <a:pt x="2443" y="18396"/>
                      <a:pt x="2424" y="18273"/>
                      <a:pt x="2413" y="18122"/>
                    </a:cubicBezTo>
                    <a:cubicBezTo>
                      <a:pt x="2403" y="17972"/>
                      <a:pt x="2402" y="17792"/>
                      <a:pt x="2402" y="17555"/>
                    </a:cubicBezTo>
                    <a:lnTo>
                      <a:pt x="2402" y="95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1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sp>
          <p:nvSpPr>
            <p:cNvPr id="37" name="Google Shape;619;p41">
              <a:extLst>
                <a:ext uri="{FF2B5EF4-FFF2-40B4-BE49-F238E27FC236}">
                  <a16:creationId xmlns:a16="http://schemas.microsoft.com/office/drawing/2014/main" id="{A7B91635-1F91-1B4F-88EC-090B6811BE30}"/>
                </a:ext>
              </a:extLst>
            </p:cNvPr>
            <p:cNvSpPr txBox="1"/>
            <p:nvPr/>
          </p:nvSpPr>
          <p:spPr>
            <a:xfrm>
              <a:off x="9051774" y="5529950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4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Yourinstagram.com</a:t>
              </a: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5F60EAD-FAF4-D44E-88BA-2A03AB297EA8}"/>
              </a:ext>
            </a:extLst>
          </p:cNvPr>
          <p:cNvSpPr/>
          <p:nvPr/>
        </p:nvSpPr>
        <p:spPr>
          <a:xfrm>
            <a:off x="-340656" y="466165"/>
            <a:ext cx="1021974" cy="329428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32D05933-B5E0-014D-B8C9-AC353D4FCC42}"/>
              </a:ext>
            </a:extLst>
          </p:cNvPr>
          <p:cNvSpPr/>
          <p:nvPr/>
        </p:nvSpPr>
        <p:spPr>
          <a:xfrm>
            <a:off x="11470290" y="466164"/>
            <a:ext cx="1021974" cy="329428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46F9981-15E1-CD46-9F92-2579F9FFA964}"/>
              </a:ext>
            </a:extLst>
          </p:cNvPr>
          <p:cNvSpPr txBox="1"/>
          <p:nvPr/>
        </p:nvSpPr>
        <p:spPr>
          <a:xfrm>
            <a:off x="1640012" y="5273502"/>
            <a:ext cx="2878309" cy="70769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8526 Route 64 </a:t>
            </a:r>
            <a:b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Fitchburg, MA 01420</a:t>
            </a:r>
          </a:p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BEF4C30-34AC-D54C-91C5-D6C7FB661902}"/>
              </a:ext>
            </a:extLst>
          </p:cNvPr>
          <p:cNvSpPr/>
          <p:nvPr/>
        </p:nvSpPr>
        <p:spPr>
          <a:xfrm>
            <a:off x="1640012" y="4923306"/>
            <a:ext cx="1345881" cy="297454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 ONE</a:t>
            </a:r>
          </a:p>
        </p:txBody>
      </p:sp>
      <p:sp>
        <p:nvSpPr>
          <p:cNvPr id="44" name="Google Shape;619;p41">
            <a:extLst>
              <a:ext uri="{FF2B5EF4-FFF2-40B4-BE49-F238E27FC236}">
                <a16:creationId xmlns:a16="http://schemas.microsoft.com/office/drawing/2014/main" id="{B8CC14DD-85E8-8C4E-8D6D-9DF3045D5BDA}"/>
              </a:ext>
            </a:extLst>
          </p:cNvPr>
          <p:cNvSpPr txBox="1"/>
          <p:nvPr/>
        </p:nvSpPr>
        <p:spPr>
          <a:xfrm>
            <a:off x="1315705" y="4249002"/>
            <a:ext cx="2518678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 algn="ctr">
              <a:buClr>
                <a:schemeClr val="dk1"/>
              </a:buClr>
              <a:buSzPts val="2600"/>
            </a:pPr>
            <a:r>
              <a:rPr lang="en-GB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Barlow"/>
                <a:cs typeface="Arial" panose="020B0604020202020204" pitchFamily="34" charset="0"/>
                <a:sym typeface="Barlow"/>
              </a:rPr>
              <a:t>THANK YOU.</a:t>
            </a:r>
            <a:endParaRPr lang="en-GB" sz="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06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8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4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4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" presetClass="entr" presetSubtype="4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" presetClass="entr" presetSubtype="4" decel="8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2" grpId="0"/>
      <p:bldP spid="2" grpId="0" animBg="1"/>
      <p:bldP spid="41" grpId="0" animBg="1"/>
      <p:bldP spid="42" grpId="0"/>
      <p:bldP spid="43" grpId="0"/>
      <p:bldP spid="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1833"/>
          <p:cNvSpPr/>
          <p:nvPr/>
        </p:nvSpPr>
        <p:spPr>
          <a:xfrm>
            <a:off x="0" y="-3645"/>
            <a:ext cx="12192000" cy="6865292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9196" b="-9196"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>
                <a:solidFill>
                  <a:srgbClr val="FFFFFF"/>
                </a:solidFill>
              </a:defRPr>
            </a:pPr>
            <a:endParaRPr sz="4267">
              <a:latin typeface="Raleway"/>
              <a:cs typeface="Raleway"/>
            </a:endParaRPr>
          </a:p>
        </p:txBody>
      </p:sp>
      <p:sp>
        <p:nvSpPr>
          <p:cNvPr id="34" name="Shape 1833"/>
          <p:cNvSpPr/>
          <p:nvPr/>
        </p:nvSpPr>
        <p:spPr>
          <a:xfrm>
            <a:off x="0" y="0"/>
            <a:ext cx="12192000" cy="6865292"/>
          </a:xfrm>
          <a:prstGeom prst="rect">
            <a:avLst/>
          </a:prstGeom>
          <a:solidFill>
            <a:schemeClr val="bg2">
              <a:lumMod val="50000"/>
              <a:alpha val="66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>
                <a:solidFill>
                  <a:srgbClr val="FFFFFF"/>
                </a:solidFill>
              </a:defRPr>
            </a:pPr>
            <a:endParaRPr sz="4267">
              <a:solidFill>
                <a:schemeClr val="bg1"/>
              </a:solidFill>
              <a:latin typeface="Raleway"/>
              <a:cs typeface="Raleway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281467" y="2497045"/>
            <a:ext cx="9629068" cy="2137268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40000"/>
              </a:lnSpc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US" sz="93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sp>
        <p:nvSpPr>
          <p:cNvPr id="36" name="Freeform 513"/>
          <p:cNvSpPr>
            <a:spLocks noEditPoints="1"/>
          </p:cNvSpPr>
          <p:nvPr/>
        </p:nvSpPr>
        <p:spPr bwMode="auto">
          <a:xfrm>
            <a:off x="5473190" y="1283823"/>
            <a:ext cx="1245621" cy="1213221"/>
          </a:xfrm>
          <a:custGeom>
            <a:avLst/>
            <a:gdLst>
              <a:gd name="T0" fmla="*/ 0 w 190"/>
              <a:gd name="T1" fmla="*/ 185 h 185"/>
              <a:gd name="T2" fmla="*/ 77 w 190"/>
              <a:gd name="T3" fmla="*/ 153 h 185"/>
              <a:gd name="T4" fmla="*/ 15 w 190"/>
              <a:gd name="T5" fmla="*/ 170 h 185"/>
              <a:gd name="T6" fmla="*/ 38 w 190"/>
              <a:gd name="T7" fmla="*/ 143 h 185"/>
              <a:gd name="T8" fmla="*/ 15 w 190"/>
              <a:gd name="T9" fmla="*/ 170 h 185"/>
              <a:gd name="T10" fmla="*/ 118 w 190"/>
              <a:gd name="T11" fmla="*/ 97 h 185"/>
              <a:gd name="T12" fmla="*/ 109 w 190"/>
              <a:gd name="T13" fmla="*/ 97 h 185"/>
              <a:gd name="T14" fmla="*/ 184 w 190"/>
              <a:gd name="T15" fmla="*/ 1 h 185"/>
              <a:gd name="T16" fmla="*/ 88 w 190"/>
              <a:gd name="T17" fmla="*/ 38 h 185"/>
              <a:gd name="T18" fmla="*/ 10 w 190"/>
              <a:gd name="T19" fmla="*/ 91 h 185"/>
              <a:gd name="T20" fmla="*/ 52 w 190"/>
              <a:gd name="T21" fmla="*/ 133 h 185"/>
              <a:gd name="T22" fmla="*/ 82 w 190"/>
              <a:gd name="T23" fmla="*/ 143 h 185"/>
              <a:gd name="T24" fmla="*/ 117 w 190"/>
              <a:gd name="T25" fmla="*/ 127 h 185"/>
              <a:gd name="T26" fmla="*/ 184 w 190"/>
              <a:gd name="T27" fmla="*/ 1 h 185"/>
              <a:gd name="T28" fmla="*/ 98 w 190"/>
              <a:gd name="T29" fmla="*/ 155 h 185"/>
              <a:gd name="T30" fmla="*/ 82 w 190"/>
              <a:gd name="T31" fmla="*/ 134 h 185"/>
              <a:gd name="T32" fmla="*/ 75 w 190"/>
              <a:gd name="T33" fmla="*/ 135 h 185"/>
              <a:gd name="T34" fmla="*/ 50 w 190"/>
              <a:gd name="T35" fmla="*/ 105 h 185"/>
              <a:gd name="T36" fmla="*/ 30 w 190"/>
              <a:gd name="T37" fmla="*/ 87 h 185"/>
              <a:gd name="T38" fmla="*/ 61 w 190"/>
              <a:gd name="T39" fmla="*/ 75 h 185"/>
              <a:gd name="T40" fmla="*/ 109 w 190"/>
              <a:gd name="T41" fmla="*/ 125 h 185"/>
              <a:gd name="T42" fmla="*/ 134 w 190"/>
              <a:gd name="T43" fmla="*/ 99 h 185"/>
              <a:gd name="T44" fmla="*/ 67 w 190"/>
              <a:gd name="T45" fmla="*/ 70 h 185"/>
              <a:gd name="T46" fmla="*/ 94 w 190"/>
              <a:gd name="T47" fmla="*/ 44 h 185"/>
              <a:gd name="T48" fmla="*/ 141 w 190"/>
              <a:gd name="T49" fmla="*/ 91 h 185"/>
              <a:gd name="T50" fmla="*/ 84 w 190"/>
              <a:gd name="T51" fmla="*/ 72 h 185"/>
              <a:gd name="T52" fmla="*/ 92 w 190"/>
              <a:gd name="T53" fmla="*/ 72 h 185"/>
              <a:gd name="T54" fmla="*/ 139 w 190"/>
              <a:gd name="T55" fmla="*/ 59 h 185"/>
              <a:gd name="T56" fmla="*/ 139 w 190"/>
              <a:gd name="T57" fmla="*/ 34 h 185"/>
              <a:gd name="T58" fmla="*/ 139 w 190"/>
              <a:gd name="T59" fmla="*/ 59 h 185"/>
              <a:gd name="T60" fmla="*/ 143 w 190"/>
              <a:gd name="T61" fmla="*/ 46 h 185"/>
              <a:gd name="T62" fmla="*/ 135 w 190"/>
              <a:gd name="T63" fmla="*/ 46 h 185"/>
              <a:gd name="T64" fmla="*/ 101 w 190"/>
              <a:gd name="T65" fmla="*/ 88 h 185"/>
              <a:gd name="T66" fmla="*/ 101 w 190"/>
              <a:gd name="T67" fmla="*/ 80 h 185"/>
              <a:gd name="T68" fmla="*/ 101 w 190"/>
              <a:gd name="T69" fmla="*/ 88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0" h="185">
                <a:moveTo>
                  <a:pt x="32" y="104"/>
                </a:moveTo>
                <a:cubicBezTo>
                  <a:pt x="0" y="185"/>
                  <a:pt x="0" y="185"/>
                  <a:pt x="0" y="185"/>
                </a:cubicBezTo>
                <a:cubicBezTo>
                  <a:pt x="82" y="153"/>
                  <a:pt x="82" y="153"/>
                  <a:pt x="82" y="153"/>
                </a:cubicBezTo>
                <a:cubicBezTo>
                  <a:pt x="80" y="153"/>
                  <a:pt x="79" y="153"/>
                  <a:pt x="77" y="153"/>
                </a:cubicBezTo>
                <a:cubicBezTo>
                  <a:pt x="52" y="153"/>
                  <a:pt x="29" y="129"/>
                  <a:pt x="32" y="104"/>
                </a:cubicBezTo>
                <a:close/>
                <a:moveTo>
                  <a:pt x="15" y="170"/>
                </a:moveTo>
                <a:cubicBezTo>
                  <a:pt x="30" y="132"/>
                  <a:pt x="30" y="132"/>
                  <a:pt x="30" y="132"/>
                </a:cubicBezTo>
                <a:cubicBezTo>
                  <a:pt x="32" y="136"/>
                  <a:pt x="35" y="140"/>
                  <a:pt x="38" y="143"/>
                </a:cubicBezTo>
                <a:cubicBezTo>
                  <a:pt x="42" y="148"/>
                  <a:pt x="47" y="152"/>
                  <a:pt x="53" y="155"/>
                </a:cubicBezTo>
                <a:lnTo>
                  <a:pt x="15" y="170"/>
                </a:lnTo>
                <a:close/>
                <a:moveTo>
                  <a:pt x="113" y="101"/>
                </a:moveTo>
                <a:cubicBezTo>
                  <a:pt x="116" y="101"/>
                  <a:pt x="118" y="99"/>
                  <a:pt x="118" y="97"/>
                </a:cubicBezTo>
                <a:cubicBezTo>
                  <a:pt x="118" y="95"/>
                  <a:pt x="116" y="93"/>
                  <a:pt x="113" y="93"/>
                </a:cubicBezTo>
                <a:cubicBezTo>
                  <a:pt x="111" y="93"/>
                  <a:pt x="109" y="95"/>
                  <a:pt x="109" y="97"/>
                </a:cubicBezTo>
                <a:cubicBezTo>
                  <a:pt x="109" y="99"/>
                  <a:pt x="111" y="101"/>
                  <a:pt x="113" y="101"/>
                </a:cubicBezTo>
                <a:close/>
                <a:moveTo>
                  <a:pt x="184" y="1"/>
                </a:moveTo>
                <a:cubicBezTo>
                  <a:pt x="183" y="0"/>
                  <a:pt x="180" y="0"/>
                  <a:pt x="177" y="0"/>
                </a:cubicBezTo>
                <a:cubicBezTo>
                  <a:pt x="159" y="0"/>
                  <a:pt x="113" y="13"/>
                  <a:pt x="88" y="38"/>
                </a:cubicBezTo>
                <a:cubicBezTo>
                  <a:pt x="82" y="44"/>
                  <a:pt x="62" y="62"/>
                  <a:pt x="58" y="68"/>
                </a:cubicBezTo>
                <a:cubicBezTo>
                  <a:pt x="43" y="72"/>
                  <a:pt x="22" y="80"/>
                  <a:pt x="10" y="91"/>
                </a:cubicBezTo>
                <a:cubicBezTo>
                  <a:pt x="10" y="91"/>
                  <a:pt x="25" y="91"/>
                  <a:pt x="42" y="103"/>
                </a:cubicBezTo>
                <a:cubicBezTo>
                  <a:pt x="40" y="113"/>
                  <a:pt x="43" y="124"/>
                  <a:pt x="52" y="133"/>
                </a:cubicBezTo>
                <a:cubicBezTo>
                  <a:pt x="59" y="140"/>
                  <a:pt x="67" y="144"/>
                  <a:pt x="75" y="144"/>
                </a:cubicBezTo>
                <a:cubicBezTo>
                  <a:pt x="78" y="144"/>
                  <a:pt x="80" y="143"/>
                  <a:pt x="82" y="143"/>
                </a:cubicBezTo>
                <a:cubicBezTo>
                  <a:pt x="94" y="160"/>
                  <a:pt x="94" y="175"/>
                  <a:pt x="94" y="175"/>
                </a:cubicBezTo>
                <a:cubicBezTo>
                  <a:pt x="105" y="163"/>
                  <a:pt x="113" y="142"/>
                  <a:pt x="117" y="127"/>
                </a:cubicBezTo>
                <a:cubicBezTo>
                  <a:pt x="124" y="123"/>
                  <a:pt x="141" y="103"/>
                  <a:pt x="147" y="97"/>
                </a:cubicBezTo>
                <a:cubicBezTo>
                  <a:pt x="177" y="68"/>
                  <a:pt x="190" y="7"/>
                  <a:pt x="184" y="1"/>
                </a:cubicBezTo>
                <a:close/>
                <a:moveTo>
                  <a:pt x="109" y="125"/>
                </a:moveTo>
                <a:cubicBezTo>
                  <a:pt x="106" y="136"/>
                  <a:pt x="102" y="147"/>
                  <a:pt x="98" y="155"/>
                </a:cubicBezTo>
                <a:cubicBezTo>
                  <a:pt x="96" y="150"/>
                  <a:pt x="93" y="144"/>
                  <a:pt x="89" y="138"/>
                </a:cubicBezTo>
                <a:cubicBezTo>
                  <a:pt x="88" y="136"/>
                  <a:pt x="85" y="134"/>
                  <a:pt x="82" y="134"/>
                </a:cubicBezTo>
                <a:cubicBezTo>
                  <a:pt x="82" y="134"/>
                  <a:pt x="81" y="134"/>
                  <a:pt x="80" y="135"/>
                </a:cubicBezTo>
                <a:cubicBezTo>
                  <a:pt x="79" y="135"/>
                  <a:pt x="77" y="135"/>
                  <a:pt x="75" y="135"/>
                </a:cubicBezTo>
                <a:cubicBezTo>
                  <a:pt x="69" y="135"/>
                  <a:pt x="63" y="132"/>
                  <a:pt x="58" y="127"/>
                </a:cubicBezTo>
                <a:cubicBezTo>
                  <a:pt x="51" y="121"/>
                  <a:pt x="48" y="113"/>
                  <a:pt x="50" y="105"/>
                </a:cubicBezTo>
                <a:cubicBezTo>
                  <a:pt x="51" y="101"/>
                  <a:pt x="50" y="98"/>
                  <a:pt x="47" y="96"/>
                </a:cubicBezTo>
                <a:cubicBezTo>
                  <a:pt x="41" y="92"/>
                  <a:pt x="35" y="89"/>
                  <a:pt x="30" y="87"/>
                </a:cubicBezTo>
                <a:cubicBezTo>
                  <a:pt x="38" y="83"/>
                  <a:pt x="49" y="79"/>
                  <a:pt x="60" y="76"/>
                </a:cubicBezTo>
                <a:cubicBezTo>
                  <a:pt x="60" y="76"/>
                  <a:pt x="60" y="76"/>
                  <a:pt x="61" y="75"/>
                </a:cubicBezTo>
                <a:cubicBezTo>
                  <a:pt x="110" y="124"/>
                  <a:pt x="110" y="124"/>
                  <a:pt x="110" y="124"/>
                </a:cubicBezTo>
                <a:cubicBezTo>
                  <a:pt x="110" y="125"/>
                  <a:pt x="109" y="125"/>
                  <a:pt x="109" y="125"/>
                </a:cubicBezTo>
                <a:close/>
                <a:moveTo>
                  <a:pt x="141" y="91"/>
                </a:moveTo>
                <a:cubicBezTo>
                  <a:pt x="140" y="93"/>
                  <a:pt x="137" y="96"/>
                  <a:pt x="134" y="99"/>
                </a:cubicBezTo>
                <a:cubicBezTo>
                  <a:pt x="129" y="105"/>
                  <a:pt x="120" y="113"/>
                  <a:pt x="115" y="118"/>
                </a:cubicBezTo>
                <a:cubicBezTo>
                  <a:pt x="67" y="70"/>
                  <a:pt x="67" y="70"/>
                  <a:pt x="67" y="70"/>
                </a:cubicBezTo>
                <a:cubicBezTo>
                  <a:pt x="72" y="65"/>
                  <a:pt x="80" y="56"/>
                  <a:pt x="86" y="51"/>
                </a:cubicBezTo>
                <a:cubicBezTo>
                  <a:pt x="89" y="48"/>
                  <a:pt x="92" y="45"/>
                  <a:pt x="94" y="44"/>
                </a:cubicBezTo>
                <a:cubicBezTo>
                  <a:pt x="116" y="21"/>
                  <a:pt x="160" y="8"/>
                  <a:pt x="177" y="8"/>
                </a:cubicBezTo>
                <a:cubicBezTo>
                  <a:pt x="177" y="22"/>
                  <a:pt x="165" y="68"/>
                  <a:pt x="141" y="91"/>
                </a:cubicBezTo>
                <a:close/>
                <a:moveTo>
                  <a:pt x="88" y="67"/>
                </a:moveTo>
                <a:cubicBezTo>
                  <a:pt x="86" y="67"/>
                  <a:pt x="84" y="69"/>
                  <a:pt x="84" y="72"/>
                </a:cubicBezTo>
                <a:cubicBezTo>
                  <a:pt x="84" y="74"/>
                  <a:pt x="86" y="76"/>
                  <a:pt x="88" y="76"/>
                </a:cubicBezTo>
                <a:cubicBezTo>
                  <a:pt x="90" y="76"/>
                  <a:pt x="92" y="74"/>
                  <a:pt x="92" y="72"/>
                </a:cubicBezTo>
                <a:cubicBezTo>
                  <a:pt x="92" y="69"/>
                  <a:pt x="90" y="67"/>
                  <a:pt x="88" y="67"/>
                </a:cubicBezTo>
                <a:close/>
                <a:moveTo>
                  <a:pt x="139" y="59"/>
                </a:moveTo>
                <a:cubicBezTo>
                  <a:pt x="146" y="59"/>
                  <a:pt x="151" y="53"/>
                  <a:pt x="151" y="46"/>
                </a:cubicBezTo>
                <a:cubicBezTo>
                  <a:pt x="151" y="39"/>
                  <a:pt x="146" y="34"/>
                  <a:pt x="139" y="34"/>
                </a:cubicBezTo>
                <a:cubicBezTo>
                  <a:pt x="132" y="34"/>
                  <a:pt x="126" y="39"/>
                  <a:pt x="126" y="46"/>
                </a:cubicBezTo>
                <a:cubicBezTo>
                  <a:pt x="126" y="53"/>
                  <a:pt x="132" y="59"/>
                  <a:pt x="139" y="59"/>
                </a:cubicBezTo>
                <a:close/>
                <a:moveTo>
                  <a:pt x="139" y="42"/>
                </a:moveTo>
                <a:cubicBezTo>
                  <a:pt x="141" y="42"/>
                  <a:pt x="143" y="44"/>
                  <a:pt x="143" y="46"/>
                </a:cubicBezTo>
                <a:cubicBezTo>
                  <a:pt x="143" y="49"/>
                  <a:pt x="141" y="50"/>
                  <a:pt x="139" y="50"/>
                </a:cubicBezTo>
                <a:cubicBezTo>
                  <a:pt x="136" y="50"/>
                  <a:pt x="135" y="49"/>
                  <a:pt x="135" y="46"/>
                </a:cubicBezTo>
                <a:cubicBezTo>
                  <a:pt x="135" y="44"/>
                  <a:pt x="136" y="42"/>
                  <a:pt x="139" y="42"/>
                </a:cubicBezTo>
                <a:close/>
                <a:moveTo>
                  <a:pt x="101" y="88"/>
                </a:moveTo>
                <a:cubicBezTo>
                  <a:pt x="103" y="88"/>
                  <a:pt x="105" y="87"/>
                  <a:pt x="105" y="84"/>
                </a:cubicBezTo>
                <a:cubicBezTo>
                  <a:pt x="105" y="82"/>
                  <a:pt x="103" y="80"/>
                  <a:pt x="101" y="80"/>
                </a:cubicBezTo>
                <a:cubicBezTo>
                  <a:pt x="98" y="80"/>
                  <a:pt x="97" y="82"/>
                  <a:pt x="97" y="84"/>
                </a:cubicBezTo>
                <a:cubicBezTo>
                  <a:pt x="97" y="87"/>
                  <a:pt x="98" y="88"/>
                  <a:pt x="101" y="8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7" name="Group 36"/>
          <p:cNvGrpSpPr/>
          <p:nvPr/>
        </p:nvGrpSpPr>
        <p:grpSpPr>
          <a:xfrm>
            <a:off x="5139950" y="5269052"/>
            <a:ext cx="522817" cy="522817"/>
            <a:chOff x="3328988" y="3201988"/>
            <a:chExt cx="392113" cy="392113"/>
          </a:xfrm>
        </p:grpSpPr>
        <p:sp>
          <p:nvSpPr>
            <p:cNvPr id="38" name="Oval 46"/>
            <p:cNvSpPr>
              <a:spLocks noChangeArrowheads="1"/>
            </p:cNvSpPr>
            <p:nvPr/>
          </p:nvSpPr>
          <p:spPr bwMode="auto">
            <a:xfrm>
              <a:off x="3328988" y="3201988"/>
              <a:ext cx="392113" cy="392113"/>
            </a:xfrm>
            <a:prstGeom prst="ellipse">
              <a:avLst/>
            </a:prstGeom>
            <a:solidFill>
              <a:srgbClr val="1AB2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9" name="Freeform 47"/>
            <p:cNvSpPr>
              <a:spLocks/>
            </p:cNvSpPr>
            <p:nvPr/>
          </p:nvSpPr>
          <p:spPr bwMode="auto">
            <a:xfrm>
              <a:off x="3427413" y="3317875"/>
              <a:ext cx="196850" cy="158750"/>
            </a:xfrm>
            <a:custGeom>
              <a:avLst/>
              <a:gdLst>
                <a:gd name="T0" fmla="*/ 90 w 100"/>
                <a:gd name="T1" fmla="*/ 20 h 81"/>
                <a:gd name="T2" fmla="*/ 32 w 100"/>
                <a:gd name="T3" fmla="*/ 81 h 81"/>
                <a:gd name="T4" fmla="*/ 0 w 100"/>
                <a:gd name="T5" fmla="*/ 72 h 81"/>
                <a:gd name="T6" fmla="*/ 31 w 100"/>
                <a:gd name="T7" fmla="*/ 63 h 81"/>
                <a:gd name="T8" fmla="*/ 12 w 100"/>
                <a:gd name="T9" fmla="*/ 49 h 81"/>
                <a:gd name="T10" fmla="*/ 21 w 100"/>
                <a:gd name="T11" fmla="*/ 48 h 81"/>
                <a:gd name="T12" fmla="*/ 4 w 100"/>
                <a:gd name="T13" fmla="*/ 28 h 81"/>
                <a:gd name="T14" fmla="*/ 14 w 100"/>
                <a:gd name="T15" fmla="*/ 31 h 81"/>
                <a:gd name="T16" fmla="*/ 7 w 100"/>
                <a:gd name="T17" fmla="*/ 3 h 81"/>
                <a:gd name="T18" fmla="*/ 50 w 100"/>
                <a:gd name="T19" fmla="*/ 25 h 81"/>
                <a:gd name="T20" fmla="*/ 70 w 100"/>
                <a:gd name="T21" fmla="*/ 0 h 81"/>
                <a:gd name="T22" fmla="*/ 85 w 100"/>
                <a:gd name="T23" fmla="*/ 6 h 81"/>
                <a:gd name="T24" fmla="*/ 98 w 100"/>
                <a:gd name="T25" fmla="*/ 1 h 81"/>
                <a:gd name="T26" fmla="*/ 89 w 100"/>
                <a:gd name="T27" fmla="*/ 12 h 81"/>
                <a:gd name="T28" fmla="*/ 100 w 100"/>
                <a:gd name="T29" fmla="*/ 9 h 81"/>
                <a:gd name="T30" fmla="*/ 90 w 100"/>
                <a:gd name="T31" fmla="*/ 2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" h="81">
                  <a:moveTo>
                    <a:pt x="90" y="20"/>
                  </a:moveTo>
                  <a:cubicBezTo>
                    <a:pt x="91" y="49"/>
                    <a:pt x="70" y="81"/>
                    <a:pt x="32" y="81"/>
                  </a:cubicBezTo>
                  <a:cubicBezTo>
                    <a:pt x="20" y="81"/>
                    <a:pt x="9" y="77"/>
                    <a:pt x="0" y="72"/>
                  </a:cubicBezTo>
                  <a:cubicBezTo>
                    <a:pt x="11" y="73"/>
                    <a:pt x="22" y="70"/>
                    <a:pt x="31" y="63"/>
                  </a:cubicBezTo>
                  <a:cubicBezTo>
                    <a:pt x="22" y="63"/>
                    <a:pt x="14" y="57"/>
                    <a:pt x="12" y="49"/>
                  </a:cubicBezTo>
                  <a:cubicBezTo>
                    <a:pt x="15" y="49"/>
                    <a:pt x="18" y="49"/>
                    <a:pt x="21" y="48"/>
                  </a:cubicBezTo>
                  <a:cubicBezTo>
                    <a:pt x="11" y="47"/>
                    <a:pt x="4" y="38"/>
                    <a:pt x="4" y="28"/>
                  </a:cubicBezTo>
                  <a:cubicBezTo>
                    <a:pt x="7" y="30"/>
                    <a:pt x="10" y="31"/>
                    <a:pt x="14" y="31"/>
                  </a:cubicBezTo>
                  <a:cubicBezTo>
                    <a:pt x="4" y="25"/>
                    <a:pt x="2" y="13"/>
                    <a:pt x="7" y="3"/>
                  </a:cubicBezTo>
                  <a:cubicBezTo>
                    <a:pt x="17" y="16"/>
                    <a:pt x="33" y="24"/>
                    <a:pt x="50" y="25"/>
                  </a:cubicBezTo>
                  <a:cubicBezTo>
                    <a:pt x="47" y="12"/>
                    <a:pt x="56" y="0"/>
                    <a:pt x="70" y="0"/>
                  </a:cubicBezTo>
                  <a:cubicBezTo>
                    <a:pt x="75" y="0"/>
                    <a:pt x="81" y="2"/>
                    <a:pt x="85" y="6"/>
                  </a:cubicBezTo>
                  <a:cubicBezTo>
                    <a:pt x="89" y="5"/>
                    <a:pt x="94" y="3"/>
                    <a:pt x="98" y="1"/>
                  </a:cubicBezTo>
                  <a:cubicBezTo>
                    <a:pt x="96" y="6"/>
                    <a:pt x="93" y="10"/>
                    <a:pt x="89" y="12"/>
                  </a:cubicBezTo>
                  <a:cubicBezTo>
                    <a:pt x="93" y="12"/>
                    <a:pt x="97" y="11"/>
                    <a:pt x="100" y="9"/>
                  </a:cubicBezTo>
                  <a:cubicBezTo>
                    <a:pt x="98" y="13"/>
                    <a:pt x="94" y="17"/>
                    <a:pt x="90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8588577" y="5263336"/>
            <a:ext cx="522817" cy="522817"/>
            <a:chOff x="5422900" y="2155825"/>
            <a:chExt cx="392113" cy="392113"/>
          </a:xfrm>
        </p:grpSpPr>
        <p:sp>
          <p:nvSpPr>
            <p:cNvPr id="41" name="Oval 57"/>
            <p:cNvSpPr>
              <a:spLocks noChangeArrowheads="1"/>
            </p:cNvSpPr>
            <p:nvPr/>
          </p:nvSpPr>
          <p:spPr bwMode="auto">
            <a:xfrm>
              <a:off x="5422900" y="2155825"/>
              <a:ext cx="392113" cy="392113"/>
            </a:xfrm>
            <a:prstGeom prst="ellipse">
              <a:avLst/>
            </a:prstGeom>
            <a:solidFill>
              <a:srgbClr val="E04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2" name="Rectangle 58"/>
            <p:cNvSpPr>
              <a:spLocks noChangeArrowheads="1"/>
            </p:cNvSpPr>
            <p:nvPr/>
          </p:nvSpPr>
          <p:spPr bwMode="auto">
            <a:xfrm>
              <a:off x="5738813" y="2270125"/>
              <a:ext cx="1588" cy="174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3" name="Rectangle 59"/>
            <p:cNvSpPr>
              <a:spLocks noChangeArrowheads="1"/>
            </p:cNvSpPr>
            <p:nvPr/>
          </p:nvSpPr>
          <p:spPr bwMode="auto">
            <a:xfrm>
              <a:off x="5738813" y="2270125"/>
              <a:ext cx="1588" cy="17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4" name="Freeform 60"/>
            <p:cNvSpPr>
              <a:spLocks noEditPoints="1"/>
            </p:cNvSpPr>
            <p:nvPr/>
          </p:nvSpPr>
          <p:spPr bwMode="auto">
            <a:xfrm>
              <a:off x="5499100" y="2259013"/>
              <a:ext cx="149225" cy="217488"/>
            </a:xfrm>
            <a:custGeom>
              <a:avLst/>
              <a:gdLst>
                <a:gd name="T0" fmla="*/ 16 w 76"/>
                <a:gd name="T1" fmla="*/ 65 h 111"/>
                <a:gd name="T2" fmla="*/ 0 w 76"/>
                <a:gd name="T3" fmla="*/ 88 h 111"/>
                <a:gd name="T4" fmla="*/ 38 w 76"/>
                <a:gd name="T5" fmla="*/ 111 h 111"/>
                <a:gd name="T6" fmla="*/ 76 w 76"/>
                <a:gd name="T7" fmla="*/ 86 h 111"/>
                <a:gd name="T8" fmla="*/ 66 w 76"/>
                <a:gd name="T9" fmla="*/ 86 h 111"/>
                <a:gd name="T10" fmla="*/ 38 w 76"/>
                <a:gd name="T11" fmla="*/ 105 h 111"/>
                <a:gd name="T12" fmla="*/ 13 w 76"/>
                <a:gd name="T13" fmla="*/ 84 h 111"/>
                <a:gd name="T14" fmla="*/ 16 w 76"/>
                <a:gd name="T15" fmla="*/ 76 h 111"/>
                <a:gd name="T16" fmla="*/ 16 w 76"/>
                <a:gd name="T17" fmla="*/ 73 h 111"/>
                <a:gd name="T18" fmla="*/ 16 w 76"/>
                <a:gd name="T19" fmla="*/ 65 h 111"/>
                <a:gd name="T20" fmla="*/ 16 w 76"/>
                <a:gd name="T21" fmla="*/ 0 h 111"/>
                <a:gd name="T22" fmla="*/ 8 w 76"/>
                <a:gd name="T23" fmla="*/ 17 h 111"/>
                <a:gd name="T24" fmla="*/ 16 w 76"/>
                <a:gd name="T25" fmla="*/ 37 h 111"/>
                <a:gd name="T26" fmla="*/ 16 w 76"/>
                <a:gd name="T2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" h="111">
                  <a:moveTo>
                    <a:pt x="16" y="65"/>
                  </a:moveTo>
                  <a:cubicBezTo>
                    <a:pt x="6" y="71"/>
                    <a:pt x="0" y="80"/>
                    <a:pt x="0" y="88"/>
                  </a:cubicBezTo>
                  <a:cubicBezTo>
                    <a:pt x="0" y="102"/>
                    <a:pt x="18" y="111"/>
                    <a:pt x="38" y="111"/>
                  </a:cubicBezTo>
                  <a:cubicBezTo>
                    <a:pt x="60" y="111"/>
                    <a:pt x="75" y="99"/>
                    <a:pt x="76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5" y="97"/>
                    <a:pt x="58" y="105"/>
                    <a:pt x="38" y="105"/>
                  </a:cubicBezTo>
                  <a:cubicBezTo>
                    <a:pt x="24" y="105"/>
                    <a:pt x="13" y="95"/>
                    <a:pt x="13" y="84"/>
                  </a:cubicBezTo>
                  <a:cubicBezTo>
                    <a:pt x="13" y="82"/>
                    <a:pt x="14" y="79"/>
                    <a:pt x="16" y="76"/>
                  </a:cubicBezTo>
                  <a:cubicBezTo>
                    <a:pt x="16" y="75"/>
                    <a:pt x="16" y="74"/>
                    <a:pt x="16" y="73"/>
                  </a:cubicBezTo>
                  <a:cubicBezTo>
                    <a:pt x="16" y="65"/>
                    <a:pt x="16" y="65"/>
                    <a:pt x="16" y="65"/>
                  </a:cubicBezTo>
                  <a:moveTo>
                    <a:pt x="16" y="0"/>
                  </a:moveTo>
                  <a:cubicBezTo>
                    <a:pt x="11" y="4"/>
                    <a:pt x="8" y="11"/>
                    <a:pt x="8" y="17"/>
                  </a:cubicBezTo>
                  <a:cubicBezTo>
                    <a:pt x="8" y="25"/>
                    <a:pt x="11" y="32"/>
                    <a:pt x="16" y="37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5" name="Freeform 61"/>
            <p:cNvSpPr>
              <a:spLocks/>
            </p:cNvSpPr>
            <p:nvPr/>
          </p:nvSpPr>
          <p:spPr bwMode="auto">
            <a:xfrm>
              <a:off x="5656263" y="2238375"/>
              <a:ext cx="82550" cy="79375"/>
            </a:xfrm>
            <a:custGeom>
              <a:avLst/>
              <a:gdLst>
                <a:gd name="T0" fmla="*/ 31 w 52"/>
                <a:gd name="T1" fmla="*/ 0 h 50"/>
                <a:gd name="T2" fmla="*/ 21 w 52"/>
                <a:gd name="T3" fmla="*/ 0 h 50"/>
                <a:gd name="T4" fmla="*/ 21 w 52"/>
                <a:gd name="T5" fmla="*/ 20 h 50"/>
                <a:gd name="T6" fmla="*/ 0 w 52"/>
                <a:gd name="T7" fmla="*/ 20 h 50"/>
                <a:gd name="T8" fmla="*/ 0 w 52"/>
                <a:gd name="T9" fmla="*/ 31 h 50"/>
                <a:gd name="T10" fmla="*/ 21 w 52"/>
                <a:gd name="T11" fmla="*/ 31 h 50"/>
                <a:gd name="T12" fmla="*/ 21 w 52"/>
                <a:gd name="T13" fmla="*/ 50 h 50"/>
                <a:gd name="T14" fmla="*/ 31 w 52"/>
                <a:gd name="T15" fmla="*/ 50 h 50"/>
                <a:gd name="T16" fmla="*/ 31 w 52"/>
                <a:gd name="T17" fmla="*/ 31 h 50"/>
                <a:gd name="T18" fmla="*/ 52 w 52"/>
                <a:gd name="T19" fmla="*/ 31 h 50"/>
                <a:gd name="T20" fmla="*/ 52 w 52"/>
                <a:gd name="T21" fmla="*/ 20 h 50"/>
                <a:gd name="T22" fmla="*/ 31 w 52"/>
                <a:gd name="T23" fmla="*/ 20 h 50"/>
                <a:gd name="T24" fmla="*/ 31 w 52"/>
                <a:gd name="T2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" h="50">
                  <a:moveTo>
                    <a:pt x="31" y="0"/>
                  </a:moveTo>
                  <a:lnTo>
                    <a:pt x="21" y="0"/>
                  </a:lnTo>
                  <a:lnTo>
                    <a:pt x="21" y="20"/>
                  </a:lnTo>
                  <a:lnTo>
                    <a:pt x="0" y="20"/>
                  </a:lnTo>
                  <a:lnTo>
                    <a:pt x="0" y="31"/>
                  </a:lnTo>
                  <a:lnTo>
                    <a:pt x="21" y="31"/>
                  </a:lnTo>
                  <a:lnTo>
                    <a:pt x="21" y="50"/>
                  </a:lnTo>
                  <a:lnTo>
                    <a:pt x="31" y="50"/>
                  </a:lnTo>
                  <a:lnTo>
                    <a:pt x="31" y="31"/>
                  </a:lnTo>
                  <a:lnTo>
                    <a:pt x="52" y="31"/>
                  </a:lnTo>
                  <a:lnTo>
                    <a:pt x="52" y="20"/>
                  </a:lnTo>
                  <a:lnTo>
                    <a:pt x="31" y="2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EF8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6" name="Freeform 62"/>
            <p:cNvSpPr>
              <a:spLocks/>
            </p:cNvSpPr>
            <p:nvPr/>
          </p:nvSpPr>
          <p:spPr bwMode="auto">
            <a:xfrm>
              <a:off x="5656263" y="2238375"/>
              <a:ext cx="82550" cy="79375"/>
            </a:xfrm>
            <a:custGeom>
              <a:avLst/>
              <a:gdLst>
                <a:gd name="T0" fmla="*/ 31 w 52"/>
                <a:gd name="T1" fmla="*/ 0 h 50"/>
                <a:gd name="T2" fmla="*/ 21 w 52"/>
                <a:gd name="T3" fmla="*/ 0 h 50"/>
                <a:gd name="T4" fmla="*/ 21 w 52"/>
                <a:gd name="T5" fmla="*/ 20 h 50"/>
                <a:gd name="T6" fmla="*/ 0 w 52"/>
                <a:gd name="T7" fmla="*/ 20 h 50"/>
                <a:gd name="T8" fmla="*/ 0 w 52"/>
                <a:gd name="T9" fmla="*/ 31 h 50"/>
                <a:gd name="T10" fmla="*/ 21 w 52"/>
                <a:gd name="T11" fmla="*/ 31 h 50"/>
                <a:gd name="T12" fmla="*/ 21 w 52"/>
                <a:gd name="T13" fmla="*/ 50 h 50"/>
                <a:gd name="T14" fmla="*/ 31 w 52"/>
                <a:gd name="T15" fmla="*/ 50 h 50"/>
                <a:gd name="T16" fmla="*/ 31 w 52"/>
                <a:gd name="T17" fmla="*/ 31 h 50"/>
                <a:gd name="T18" fmla="*/ 52 w 52"/>
                <a:gd name="T19" fmla="*/ 31 h 50"/>
                <a:gd name="T20" fmla="*/ 52 w 52"/>
                <a:gd name="T21" fmla="*/ 20 h 50"/>
                <a:gd name="T22" fmla="*/ 31 w 52"/>
                <a:gd name="T23" fmla="*/ 20 h 50"/>
                <a:gd name="T24" fmla="*/ 31 w 52"/>
                <a:gd name="T2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" h="50">
                  <a:moveTo>
                    <a:pt x="31" y="0"/>
                  </a:moveTo>
                  <a:lnTo>
                    <a:pt x="21" y="0"/>
                  </a:lnTo>
                  <a:lnTo>
                    <a:pt x="21" y="20"/>
                  </a:lnTo>
                  <a:lnTo>
                    <a:pt x="0" y="20"/>
                  </a:lnTo>
                  <a:lnTo>
                    <a:pt x="0" y="31"/>
                  </a:lnTo>
                  <a:lnTo>
                    <a:pt x="21" y="31"/>
                  </a:lnTo>
                  <a:lnTo>
                    <a:pt x="21" y="50"/>
                  </a:lnTo>
                  <a:lnTo>
                    <a:pt x="31" y="50"/>
                  </a:lnTo>
                  <a:lnTo>
                    <a:pt x="31" y="31"/>
                  </a:lnTo>
                  <a:lnTo>
                    <a:pt x="52" y="31"/>
                  </a:lnTo>
                  <a:lnTo>
                    <a:pt x="52" y="20"/>
                  </a:lnTo>
                  <a:lnTo>
                    <a:pt x="31" y="20"/>
                  </a:lnTo>
                  <a:lnTo>
                    <a:pt x="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7" name="Freeform 63"/>
            <p:cNvSpPr>
              <a:spLocks noEditPoints="1"/>
            </p:cNvSpPr>
            <p:nvPr/>
          </p:nvSpPr>
          <p:spPr bwMode="auto">
            <a:xfrm>
              <a:off x="5530850" y="2238375"/>
              <a:ext cx="119063" cy="190500"/>
            </a:xfrm>
            <a:custGeom>
              <a:avLst/>
              <a:gdLst>
                <a:gd name="T0" fmla="*/ 27 w 61"/>
                <a:gd name="T1" fmla="*/ 50 h 97"/>
                <a:gd name="T2" fmla="*/ 26 w 61"/>
                <a:gd name="T3" fmla="*/ 50 h 97"/>
                <a:gd name="T4" fmla="*/ 6 w 61"/>
                <a:gd name="T5" fmla="*/ 28 h 97"/>
                <a:gd name="T6" fmla="*/ 20 w 61"/>
                <a:gd name="T7" fmla="*/ 6 h 97"/>
                <a:gd name="T8" fmla="*/ 20 w 61"/>
                <a:gd name="T9" fmla="*/ 6 h 97"/>
                <a:gd name="T10" fmla="*/ 40 w 61"/>
                <a:gd name="T11" fmla="*/ 29 h 97"/>
                <a:gd name="T12" fmla="*/ 27 w 61"/>
                <a:gd name="T13" fmla="*/ 50 h 97"/>
                <a:gd name="T14" fmla="*/ 61 w 61"/>
                <a:gd name="T15" fmla="*/ 0 h 97"/>
                <a:gd name="T16" fmla="*/ 25 w 61"/>
                <a:gd name="T17" fmla="*/ 0 h 97"/>
                <a:gd name="T18" fmla="*/ 0 w 61"/>
                <a:gd name="T19" fmla="*/ 11 h 97"/>
                <a:gd name="T20" fmla="*/ 0 w 61"/>
                <a:gd name="T21" fmla="*/ 48 h 97"/>
                <a:gd name="T22" fmla="*/ 19 w 61"/>
                <a:gd name="T23" fmla="*/ 55 h 97"/>
                <a:gd name="T24" fmla="*/ 23 w 61"/>
                <a:gd name="T25" fmla="*/ 55 h 97"/>
                <a:gd name="T26" fmla="*/ 21 w 61"/>
                <a:gd name="T27" fmla="*/ 62 h 97"/>
                <a:gd name="T28" fmla="*/ 26 w 61"/>
                <a:gd name="T29" fmla="*/ 71 h 97"/>
                <a:gd name="T30" fmla="*/ 19 w 61"/>
                <a:gd name="T31" fmla="*/ 71 h 97"/>
                <a:gd name="T32" fmla="*/ 0 w 61"/>
                <a:gd name="T33" fmla="*/ 76 h 97"/>
                <a:gd name="T34" fmla="*/ 0 w 61"/>
                <a:gd name="T35" fmla="*/ 84 h 97"/>
                <a:gd name="T36" fmla="*/ 0 w 61"/>
                <a:gd name="T37" fmla="*/ 87 h 97"/>
                <a:gd name="T38" fmla="*/ 24 w 61"/>
                <a:gd name="T39" fmla="*/ 76 h 97"/>
                <a:gd name="T40" fmla="*/ 24 w 61"/>
                <a:gd name="T41" fmla="*/ 76 h 97"/>
                <a:gd name="T42" fmla="*/ 33 w 61"/>
                <a:gd name="T43" fmla="*/ 77 h 97"/>
                <a:gd name="T44" fmla="*/ 49 w 61"/>
                <a:gd name="T45" fmla="*/ 92 h 97"/>
                <a:gd name="T46" fmla="*/ 50 w 61"/>
                <a:gd name="T47" fmla="*/ 96 h 97"/>
                <a:gd name="T48" fmla="*/ 50 w 61"/>
                <a:gd name="T49" fmla="*/ 97 h 97"/>
                <a:gd name="T50" fmla="*/ 60 w 61"/>
                <a:gd name="T51" fmla="*/ 97 h 97"/>
                <a:gd name="T52" fmla="*/ 61 w 61"/>
                <a:gd name="T53" fmla="*/ 94 h 97"/>
                <a:gd name="T54" fmla="*/ 47 w 61"/>
                <a:gd name="T55" fmla="*/ 69 h 97"/>
                <a:gd name="T56" fmla="*/ 36 w 61"/>
                <a:gd name="T57" fmla="*/ 58 h 97"/>
                <a:gd name="T58" fmla="*/ 43 w 61"/>
                <a:gd name="T59" fmla="*/ 48 h 97"/>
                <a:gd name="T60" fmla="*/ 54 w 61"/>
                <a:gd name="T61" fmla="*/ 29 h 97"/>
                <a:gd name="T62" fmla="*/ 44 w 61"/>
                <a:gd name="T63" fmla="*/ 8 h 97"/>
                <a:gd name="T64" fmla="*/ 53 w 61"/>
                <a:gd name="T65" fmla="*/ 8 h 97"/>
                <a:gd name="T66" fmla="*/ 61 w 61"/>
                <a:gd name="T6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1" h="97">
                  <a:moveTo>
                    <a:pt x="27" y="50"/>
                  </a:moveTo>
                  <a:cubicBezTo>
                    <a:pt x="26" y="50"/>
                    <a:pt x="26" y="50"/>
                    <a:pt x="26" y="50"/>
                  </a:cubicBezTo>
                  <a:cubicBezTo>
                    <a:pt x="16" y="49"/>
                    <a:pt x="7" y="40"/>
                    <a:pt x="6" y="28"/>
                  </a:cubicBezTo>
                  <a:cubicBezTo>
                    <a:pt x="4" y="15"/>
                    <a:pt x="1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30" y="6"/>
                    <a:pt x="38" y="16"/>
                    <a:pt x="40" y="29"/>
                  </a:cubicBezTo>
                  <a:cubicBezTo>
                    <a:pt x="41" y="42"/>
                    <a:pt x="36" y="50"/>
                    <a:pt x="27" y="50"/>
                  </a:cubicBezTo>
                  <a:moveTo>
                    <a:pt x="61" y="0"/>
                  </a:moveTo>
                  <a:cubicBezTo>
                    <a:pt x="61" y="0"/>
                    <a:pt x="35" y="0"/>
                    <a:pt x="25" y="0"/>
                  </a:cubicBezTo>
                  <a:cubicBezTo>
                    <a:pt x="15" y="0"/>
                    <a:pt x="6" y="4"/>
                    <a:pt x="0" y="11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4" y="52"/>
                    <a:pt x="11" y="55"/>
                    <a:pt x="19" y="55"/>
                  </a:cubicBezTo>
                  <a:cubicBezTo>
                    <a:pt x="20" y="55"/>
                    <a:pt x="21" y="55"/>
                    <a:pt x="23" y="55"/>
                  </a:cubicBezTo>
                  <a:cubicBezTo>
                    <a:pt x="21" y="57"/>
                    <a:pt x="21" y="59"/>
                    <a:pt x="21" y="62"/>
                  </a:cubicBezTo>
                  <a:cubicBezTo>
                    <a:pt x="21" y="66"/>
                    <a:pt x="23" y="69"/>
                    <a:pt x="26" y="71"/>
                  </a:cubicBezTo>
                  <a:cubicBezTo>
                    <a:pt x="24" y="71"/>
                    <a:pt x="22" y="71"/>
                    <a:pt x="19" y="71"/>
                  </a:cubicBezTo>
                  <a:cubicBezTo>
                    <a:pt x="12" y="71"/>
                    <a:pt x="5" y="73"/>
                    <a:pt x="0" y="76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5"/>
                    <a:pt x="0" y="86"/>
                    <a:pt x="0" y="87"/>
                  </a:cubicBezTo>
                  <a:cubicBezTo>
                    <a:pt x="4" y="80"/>
                    <a:pt x="13" y="76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7" y="76"/>
                    <a:pt x="31" y="76"/>
                    <a:pt x="33" y="77"/>
                  </a:cubicBezTo>
                  <a:cubicBezTo>
                    <a:pt x="41" y="83"/>
                    <a:pt x="48" y="86"/>
                    <a:pt x="49" y="92"/>
                  </a:cubicBezTo>
                  <a:cubicBezTo>
                    <a:pt x="49" y="93"/>
                    <a:pt x="50" y="95"/>
                    <a:pt x="50" y="96"/>
                  </a:cubicBezTo>
                  <a:cubicBezTo>
                    <a:pt x="50" y="96"/>
                    <a:pt x="50" y="97"/>
                    <a:pt x="5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1" y="96"/>
                    <a:pt x="61" y="95"/>
                    <a:pt x="61" y="94"/>
                  </a:cubicBezTo>
                  <a:cubicBezTo>
                    <a:pt x="61" y="84"/>
                    <a:pt x="58" y="78"/>
                    <a:pt x="47" y="69"/>
                  </a:cubicBezTo>
                  <a:cubicBezTo>
                    <a:pt x="43" y="67"/>
                    <a:pt x="36" y="62"/>
                    <a:pt x="36" y="58"/>
                  </a:cubicBezTo>
                  <a:cubicBezTo>
                    <a:pt x="36" y="54"/>
                    <a:pt x="37" y="52"/>
                    <a:pt x="43" y="48"/>
                  </a:cubicBezTo>
                  <a:cubicBezTo>
                    <a:pt x="50" y="43"/>
                    <a:pt x="54" y="36"/>
                    <a:pt x="54" y="29"/>
                  </a:cubicBezTo>
                  <a:cubicBezTo>
                    <a:pt x="54" y="20"/>
                    <a:pt x="50" y="12"/>
                    <a:pt x="44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61" y="0"/>
                    <a:pt x="61" y="0"/>
                    <a:pt x="61" y="0"/>
                  </a:cubicBezTo>
                </a:path>
              </a:pathLst>
            </a:custGeom>
            <a:solidFill>
              <a:srgbClr val="FEF8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691324" y="5269052"/>
            <a:ext cx="522817" cy="522817"/>
            <a:chOff x="1763713" y="2155825"/>
            <a:chExt cx="392113" cy="392113"/>
          </a:xfrm>
        </p:grpSpPr>
        <p:sp>
          <p:nvSpPr>
            <p:cNvPr id="49" name="Oval 89"/>
            <p:cNvSpPr>
              <a:spLocks noChangeArrowheads="1"/>
            </p:cNvSpPr>
            <p:nvPr/>
          </p:nvSpPr>
          <p:spPr bwMode="auto">
            <a:xfrm>
              <a:off x="1763713" y="2155825"/>
              <a:ext cx="392113" cy="392113"/>
            </a:xfrm>
            <a:prstGeom prst="ellipse">
              <a:avLst/>
            </a:prstGeom>
            <a:solidFill>
              <a:srgbClr val="3C5A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0" name="Freeform 90"/>
            <p:cNvSpPr>
              <a:spLocks/>
            </p:cNvSpPr>
            <p:nvPr/>
          </p:nvSpPr>
          <p:spPr bwMode="auto">
            <a:xfrm>
              <a:off x="1897063" y="2236788"/>
              <a:ext cx="125413" cy="231775"/>
            </a:xfrm>
            <a:custGeom>
              <a:avLst/>
              <a:gdLst>
                <a:gd name="T0" fmla="*/ 0 w 64"/>
                <a:gd name="T1" fmla="*/ 64 h 119"/>
                <a:gd name="T2" fmla="*/ 0 w 64"/>
                <a:gd name="T3" fmla="*/ 40 h 119"/>
                <a:gd name="T4" fmla="*/ 18 w 64"/>
                <a:gd name="T5" fmla="*/ 40 h 119"/>
                <a:gd name="T6" fmla="*/ 18 w 64"/>
                <a:gd name="T7" fmla="*/ 31 h 119"/>
                <a:gd name="T8" fmla="*/ 45 w 64"/>
                <a:gd name="T9" fmla="*/ 0 h 119"/>
                <a:gd name="T10" fmla="*/ 64 w 64"/>
                <a:gd name="T11" fmla="*/ 0 h 119"/>
                <a:gd name="T12" fmla="*/ 64 w 64"/>
                <a:gd name="T13" fmla="*/ 24 h 119"/>
                <a:gd name="T14" fmla="*/ 45 w 64"/>
                <a:gd name="T15" fmla="*/ 24 h 119"/>
                <a:gd name="T16" fmla="*/ 40 w 64"/>
                <a:gd name="T17" fmla="*/ 30 h 119"/>
                <a:gd name="T18" fmla="*/ 40 w 64"/>
                <a:gd name="T19" fmla="*/ 40 h 119"/>
                <a:gd name="T20" fmla="*/ 64 w 64"/>
                <a:gd name="T21" fmla="*/ 40 h 119"/>
                <a:gd name="T22" fmla="*/ 64 w 64"/>
                <a:gd name="T23" fmla="*/ 64 h 119"/>
                <a:gd name="T24" fmla="*/ 40 w 64"/>
                <a:gd name="T25" fmla="*/ 64 h 119"/>
                <a:gd name="T26" fmla="*/ 40 w 64"/>
                <a:gd name="T27" fmla="*/ 119 h 119"/>
                <a:gd name="T28" fmla="*/ 18 w 64"/>
                <a:gd name="T29" fmla="*/ 119 h 119"/>
                <a:gd name="T30" fmla="*/ 18 w 64"/>
                <a:gd name="T31" fmla="*/ 64 h 119"/>
                <a:gd name="T32" fmla="*/ 0 w 64"/>
                <a:gd name="T33" fmla="*/ 6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" h="119">
                  <a:moveTo>
                    <a:pt x="0" y="64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14"/>
                    <a:pt x="30" y="0"/>
                    <a:pt x="45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3" y="24"/>
                    <a:pt x="40" y="26"/>
                    <a:pt x="40" y="3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119"/>
                    <a:pt x="40" y="119"/>
                    <a:pt x="40" y="119"/>
                  </a:cubicBezTo>
                  <a:cubicBezTo>
                    <a:pt x="18" y="119"/>
                    <a:pt x="18" y="119"/>
                    <a:pt x="18" y="119"/>
                  </a:cubicBezTo>
                  <a:cubicBezTo>
                    <a:pt x="18" y="64"/>
                    <a:pt x="18" y="64"/>
                    <a:pt x="18" y="64"/>
                  </a:cubicBezTo>
                  <a:lnTo>
                    <a:pt x="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51" name="Rectangle 50"/>
          <p:cNvSpPr/>
          <p:nvPr/>
        </p:nvSpPr>
        <p:spPr>
          <a:xfrm>
            <a:off x="2261749" y="5370752"/>
            <a:ext cx="918841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dirty="0" err="1">
                <a:solidFill>
                  <a:schemeClr val="bg1"/>
                </a:solidFill>
                <a:latin typeface="Calibri Light" panose="020F0302020204030204" pitchFamily="34" charset="0"/>
              </a:rPr>
              <a:t>SmartSlide</a:t>
            </a:r>
            <a:endParaRPr lang="en-US" sz="1333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715913" y="5377002"/>
            <a:ext cx="1071127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dirty="0">
                <a:solidFill>
                  <a:schemeClr val="bg1"/>
                </a:solidFill>
                <a:latin typeface="Calibri Light" panose="020F0302020204030204" pitchFamily="34" charset="0"/>
              </a:rPr>
              <a:t>@</a:t>
            </a:r>
            <a:r>
              <a:rPr lang="en-US" sz="1333" dirty="0" err="1">
                <a:solidFill>
                  <a:schemeClr val="bg1"/>
                </a:solidFill>
                <a:latin typeface="Calibri Light" panose="020F0302020204030204" pitchFamily="34" charset="0"/>
              </a:rPr>
              <a:t>SmartSlide</a:t>
            </a:r>
            <a:endParaRPr lang="en-US" sz="1333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9153727" y="5362608"/>
            <a:ext cx="907621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dirty="0" err="1">
                <a:solidFill>
                  <a:schemeClr val="bg1"/>
                </a:solidFill>
                <a:latin typeface="Calibri Light" panose="020F0302020204030204" pitchFamily="34" charset="0"/>
              </a:rPr>
              <a:t>Smartslide</a:t>
            </a:r>
            <a:endParaRPr lang="en-US" sz="1333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9378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9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9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35" grpId="0"/>
      <p:bldP spid="36" grpId="0" animBg="1"/>
      <p:bldP spid="51" grpId="0"/>
      <p:bldP spid="52" grpId="0"/>
      <p:bldP spid="5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FA17B21A-4E7C-8A4F-A881-B1BEBCAF40CE}"/>
              </a:ext>
            </a:extLst>
          </p:cNvPr>
          <p:cNvSpPr/>
          <p:nvPr/>
        </p:nvSpPr>
        <p:spPr>
          <a:xfrm>
            <a:off x="1743971" y="466165"/>
            <a:ext cx="8601300" cy="4410635"/>
          </a:xfrm>
          <a:prstGeom prst="ellipse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84D00F9-869F-9645-B053-23D3AE959A39}"/>
              </a:ext>
            </a:extLst>
          </p:cNvPr>
          <p:cNvGrpSpPr/>
          <p:nvPr/>
        </p:nvGrpSpPr>
        <p:grpSpPr>
          <a:xfrm>
            <a:off x="1897025" y="5765931"/>
            <a:ext cx="8397950" cy="375486"/>
            <a:chOff x="1086709" y="5765931"/>
            <a:chExt cx="10978847" cy="49088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B30CF5B-9166-7248-85AF-BDA58E0146C0}"/>
                </a:ext>
              </a:extLst>
            </p:cNvPr>
            <p:cNvGrpSpPr/>
            <p:nvPr/>
          </p:nvGrpSpPr>
          <p:grpSpPr>
            <a:xfrm>
              <a:off x="1086709" y="5783611"/>
              <a:ext cx="473694" cy="473202"/>
              <a:chOff x="2970626" y="4883876"/>
              <a:chExt cx="732170" cy="731410"/>
            </a:xfrm>
          </p:grpSpPr>
          <p:sp>
            <p:nvSpPr>
              <p:cNvPr id="621" name="Google Shape;621;p41"/>
              <p:cNvSpPr/>
              <p:nvPr/>
            </p:nvSpPr>
            <p:spPr>
              <a:xfrm>
                <a:off x="2970626" y="4883876"/>
                <a:ext cx="732170" cy="731410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2" name="Google Shape;622;p41"/>
              <p:cNvSpPr/>
              <p:nvPr/>
            </p:nvSpPr>
            <p:spPr>
              <a:xfrm>
                <a:off x="3255273" y="5094698"/>
                <a:ext cx="164397" cy="31280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595" extrusionOk="0">
                    <a:moveTo>
                      <a:pt x="14325" y="0"/>
                    </a:moveTo>
                    <a:cubicBezTo>
                      <a:pt x="11947" y="-5"/>
                      <a:pt x="9683" y="535"/>
                      <a:pt x="8120" y="1477"/>
                    </a:cubicBezTo>
                    <a:cubicBezTo>
                      <a:pt x="6945" y="2186"/>
                      <a:pt x="6249" y="3081"/>
                      <a:pt x="6144" y="4019"/>
                    </a:cubicBezTo>
                    <a:lnTo>
                      <a:pt x="6123" y="7733"/>
                    </a:lnTo>
                    <a:lnTo>
                      <a:pt x="0" y="7733"/>
                    </a:lnTo>
                    <a:lnTo>
                      <a:pt x="0" y="11796"/>
                    </a:lnTo>
                    <a:lnTo>
                      <a:pt x="6103" y="11796"/>
                    </a:lnTo>
                    <a:lnTo>
                      <a:pt x="6052" y="21595"/>
                    </a:lnTo>
                    <a:lnTo>
                      <a:pt x="14509" y="21595"/>
                    </a:lnTo>
                    <a:lnTo>
                      <a:pt x="14509" y="11796"/>
                    </a:lnTo>
                    <a:lnTo>
                      <a:pt x="20469" y="11796"/>
                    </a:lnTo>
                    <a:lnTo>
                      <a:pt x="21447" y="7733"/>
                    </a:lnTo>
                    <a:lnTo>
                      <a:pt x="14509" y="7733"/>
                    </a:lnTo>
                    <a:lnTo>
                      <a:pt x="14509" y="4988"/>
                    </a:lnTo>
                    <a:cubicBezTo>
                      <a:pt x="14453" y="4560"/>
                      <a:pt x="14822" y="4150"/>
                      <a:pt x="15487" y="3901"/>
                    </a:cubicBezTo>
                    <a:cubicBezTo>
                      <a:pt x="15925" y="3738"/>
                      <a:pt x="16459" y="3660"/>
                      <a:pt x="16995" y="3682"/>
                    </a:cubicBezTo>
                    <a:lnTo>
                      <a:pt x="21600" y="3677"/>
                    </a:lnTo>
                    <a:lnTo>
                      <a:pt x="21590" y="0"/>
                    </a:lnTo>
                    <a:lnTo>
                      <a:pt x="1432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8033A90-12B2-FC4C-8F7D-47E8104B61BF}"/>
                </a:ext>
              </a:extLst>
            </p:cNvPr>
            <p:cNvGrpSpPr/>
            <p:nvPr/>
          </p:nvGrpSpPr>
          <p:grpSpPr>
            <a:xfrm>
              <a:off x="6497203" y="5765931"/>
              <a:ext cx="473694" cy="473202"/>
              <a:chOff x="4259260" y="4883876"/>
              <a:chExt cx="732170" cy="731410"/>
            </a:xfrm>
          </p:grpSpPr>
          <p:sp>
            <p:nvSpPr>
              <p:cNvPr id="623" name="Google Shape;623;p41"/>
              <p:cNvSpPr/>
              <p:nvPr/>
            </p:nvSpPr>
            <p:spPr>
              <a:xfrm>
                <a:off x="4259260" y="4883876"/>
                <a:ext cx="732170" cy="731410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4" name="Google Shape;624;p41"/>
              <p:cNvSpPr/>
              <p:nvPr/>
            </p:nvSpPr>
            <p:spPr>
              <a:xfrm>
                <a:off x="4479975" y="5116768"/>
                <a:ext cx="318137" cy="2610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0609" extrusionOk="0">
                    <a:moveTo>
                      <a:pt x="20989" y="488"/>
                    </a:moveTo>
                    <a:cubicBezTo>
                      <a:pt x="20829" y="951"/>
                      <a:pt x="20629" y="1394"/>
                      <a:pt x="20393" y="1811"/>
                    </a:cubicBezTo>
                    <a:cubicBezTo>
                      <a:pt x="20078" y="2370"/>
                      <a:pt x="19700" y="2878"/>
                      <a:pt x="19269" y="3322"/>
                    </a:cubicBezTo>
                    <a:cubicBezTo>
                      <a:pt x="19683" y="3307"/>
                      <a:pt x="20095" y="3243"/>
                      <a:pt x="20498" y="3130"/>
                    </a:cubicBezTo>
                    <a:cubicBezTo>
                      <a:pt x="20877" y="3024"/>
                      <a:pt x="21246" y="2876"/>
                      <a:pt x="21600" y="2687"/>
                    </a:cubicBezTo>
                    <a:cubicBezTo>
                      <a:pt x="21316" y="3218"/>
                      <a:pt x="20987" y="3713"/>
                      <a:pt x="20617" y="4166"/>
                    </a:cubicBezTo>
                    <a:cubicBezTo>
                      <a:pt x="20223" y="4649"/>
                      <a:pt x="19784" y="5081"/>
                      <a:pt x="19309" y="5454"/>
                    </a:cubicBezTo>
                    <a:cubicBezTo>
                      <a:pt x="19444" y="7795"/>
                      <a:pt x="19109" y="10097"/>
                      <a:pt x="18370" y="12200"/>
                    </a:cubicBezTo>
                    <a:cubicBezTo>
                      <a:pt x="17648" y="14253"/>
                      <a:pt x="16533" y="16141"/>
                      <a:pt x="14986" y="17569"/>
                    </a:cubicBezTo>
                    <a:cubicBezTo>
                      <a:pt x="13903" y="18568"/>
                      <a:pt x="12649" y="19278"/>
                      <a:pt x="11333" y="19776"/>
                    </a:cubicBezTo>
                    <a:cubicBezTo>
                      <a:pt x="7577" y="21197"/>
                      <a:pt x="3487" y="20789"/>
                      <a:pt x="0" y="18635"/>
                    </a:cubicBezTo>
                    <a:cubicBezTo>
                      <a:pt x="1193" y="18716"/>
                      <a:pt x="2389" y="18532"/>
                      <a:pt x="3523" y="18094"/>
                    </a:cubicBezTo>
                    <a:cubicBezTo>
                      <a:pt x="4495" y="17719"/>
                      <a:pt x="5407" y="17162"/>
                      <a:pt x="6225" y="16446"/>
                    </a:cubicBezTo>
                    <a:cubicBezTo>
                      <a:pt x="5098" y="16406"/>
                      <a:pt x="4024" y="15887"/>
                      <a:pt x="3208" y="14986"/>
                    </a:cubicBezTo>
                    <a:cubicBezTo>
                      <a:pt x="2632" y="14351"/>
                      <a:pt x="2210" y="13551"/>
                      <a:pt x="1985" y="12667"/>
                    </a:cubicBezTo>
                    <a:cubicBezTo>
                      <a:pt x="2291" y="12709"/>
                      <a:pt x="2600" y="12724"/>
                      <a:pt x="2908" y="12712"/>
                    </a:cubicBezTo>
                    <a:cubicBezTo>
                      <a:pt x="3196" y="12701"/>
                      <a:pt x="3482" y="12666"/>
                      <a:pt x="3766" y="12608"/>
                    </a:cubicBezTo>
                    <a:cubicBezTo>
                      <a:pt x="2710" y="12261"/>
                      <a:pt x="1802" y="11471"/>
                      <a:pt x="1219" y="10392"/>
                    </a:cubicBezTo>
                    <a:cubicBezTo>
                      <a:pt x="728" y="9483"/>
                      <a:pt x="496" y="8418"/>
                      <a:pt x="556" y="7347"/>
                    </a:cubicBezTo>
                    <a:cubicBezTo>
                      <a:pt x="865" y="7528"/>
                      <a:pt x="1185" y="7682"/>
                      <a:pt x="1514" y="7808"/>
                    </a:cubicBezTo>
                    <a:cubicBezTo>
                      <a:pt x="1827" y="7928"/>
                      <a:pt x="2147" y="8023"/>
                      <a:pt x="2471" y="8092"/>
                    </a:cubicBezTo>
                    <a:cubicBezTo>
                      <a:pt x="1633" y="7267"/>
                      <a:pt x="1044" y="6153"/>
                      <a:pt x="791" y="4912"/>
                    </a:cubicBezTo>
                    <a:cubicBezTo>
                      <a:pt x="541" y="3690"/>
                      <a:pt x="630" y="2408"/>
                      <a:pt x="1044" y="1248"/>
                    </a:cubicBezTo>
                    <a:cubicBezTo>
                      <a:pt x="2154" y="2776"/>
                      <a:pt x="3509" y="4041"/>
                      <a:pt x="5034" y="4972"/>
                    </a:cubicBezTo>
                    <a:cubicBezTo>
                      <a:pt x="6714" y="5998"/>
                      <a:pt x="8564" y="6597"/>
                      <a:pt x="10460" y="6728"/>
                    </a:cubicBezTo>
                    <a:cubicBezTo>
                      <a:pt x="9854" y="4014"/>
                      <a:pt x="11145" y="1215"/>
                      <a:pt x="13427" y="291"/>
                    </a:cubicBezTo>
                    <a:cubicBezTo>
                      <a:pt x="15140" y="-403"/>
                      <a:pt x="17045" y="169"/>
                      <a:pt x="18253" y="1739"/>
                    </a:cubicBezTo>
                    <a:cubicBezTo>
                      <a:pt x="18767" y="1670"/>
                      <a:pt x="19270" y="1521"/>
                      <a:pt x="19749" y="1295"/>
                    </a:cubicBezTo>
                    <a:cubicBezTo>
                      <a:pt x="20190" y="1087"/>
                      <a:pt x="20606" y="816"/>
                      <a:pt x="20989" y="4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0B60D13-C37D-BA4E-818F-C43A4992374A}"/>
                </a:ext>
              </a:extLst>
            </p:cNvPr>
            <p:cNvGrpSpPr/>
            <p:nvPr/>
          </p:nvGrpSpPr>
          <p:grpSpPr>
            <a:xfrm>
              <a:off x="3714261" y="5767037"/>
              <a:ext cx="473202" cy="473203"/>
              <a:chOff x="7079983" y="4883876"/>
              <a:chExt cx="731409" cy="731410"/>
            </a:xfrm>
          </p:grpSpPr>
          <p:sp>
            <p:nvSpPr>
              <p:cNvPr id="627" name="Google Shape;627;p41"/>
              <p:cNvSpPr/>
              <p:nvPr/>
            </p:nvSpPr>
            <p:spPr>
              <a:xfrm>
                <a:off x="7079983" y="4883876"/>
                <a:ext cx="731409" cy="731410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8" name="Google Shape;628;p41"/>
              <p:cNvSpPr/>
              <p:nvPr/>
            </p:nvSpPr>
            <p:spPr>
              <a:xfrm>
                <a:off x="7280913" y="5132753"/>
                <a:ext cx="324225" cy="23898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656" y="0"/>
                    </a:moveTo>
                    <a:cubicBezTo>
                      <a:pt x="7835" y="0"/>
                      <a:pt x="5327" y="1"/>
                      <a:pt x="2507" y="428"/>
                    </a:cubicBezTo>
                    <a:cubicBezTo>
                      <a:pt x="1973" y="522"/>
                      <a:pt x="1432" y="912"/>
                      <a:pt x="1021" y="1493"/>
                    </a:cubicBezTo>
                    <a:cubicBezTo>
                      <a:pt x="637" y="2037"/>
                      <a:pt x="379" y="2733"/>
                      <a:pt x="315" y="3413"/>
                    </a:cubicBezTo>
                    <a:cubicBezTo>
                      <a:pt x="1" y="5970"/>
                      <a:pt x="0" y="8096"/>
                      <a:pt x="0" y="10653"/>
                    </a:cubicBezTo>
                    <a:cubicBezTo>
                      <a:pt x="0" y="10683"/>
                      <a:pt x="0" y="10717"/>
                      <a:pt x="0" y="10751"/>
                    </a:cubicBezTo>
                    <a:cubicBezTo>
                      <a:pt x="0" y="10785"/>
                      <a:pt x="0" y="10818"/>
                      <a:pt x="0" y="10849"/>
                    </a:cubicBezTo>
                    <a:cubicBezTo>
                      <a:pt x="0" y="10883"/>
                      <a:pt x="0" y="10917"/>
                      <a:pt x="0" y="10947"/>
                    </a:cubicBezTo>
                    <a:cubicBezTo>
                      <a:pt x="0" y="13504"/>
                      <a:pt x="1" y="15630"/>
                      <a:pt x="315" y="18187"/>
                    </a:cubicBezTo>
                    <a:cubicBezTo>
                      <a:pt x="379" y="18867"/>
                      <a:pt x="637" y="19563"/>
                      <a:pt x="1021" y="20107"/>
                    </a:cubicBezTo>
                    <a:cubicBezTo>
                      <a:pt x="1432" y="20688"/>
                      <a:pt x="1973" y="21078"/>
                      <a:pt x="2507" y="21172"/>
                    </a:cubicBezTo>
                    <a:cubicBezTo>
                      <a:pt x="5327" y="21599"/>
                      <a:pt x="7835" y="21600"/>
                      <a:pt x="10656" y="21600"/>
                    </a:cubicBezTo>
                    <a:cubicBezTo>
                      <a:pt x="10695" y="21600"/>
                      <a:pt x="10738" y="21600"/>
                      <a:pt x="10779" y="21600"/>
                    </a:cubicBezTo>
                    <a:cubicBezTo>
                      <a:pt x="10793" y="21600"/>
                      <a:pt x="10807" y="21600"/>
                      <a:pt x="10821" y="21600"/>
                    </a:cubicBezTo>
                    <a:cubicBezTo>
                      <a:pt x="10862" y="21600"/>
                      <a:pt x="10905" y="21600"/>
                      <a:pt x="10944" y="21600"/>
                    </a:cubicBezTo>
                    <a:cubicBezTo>
                      <a:pt x="13765" y="21600"/>
                      <a:pt x="16273" y="21599"/>
                      <a:pt x="19093" y="21172"/>
                    </a:cubicBezTo>
                    <a:cubicBezTo>
                      <a:pt x="19627" y="21078"/>
                      <a:pt x="20168" y="20688"/>
                      <a:pt x="20579" y="20107"/>
                    </a:cubicBezTo>
                    <a:cubicBezTo>
                      <a:pt x="20963" y="19563"/>
                      <a:pt x="21221" y="18867"/>
                      <a:pt x="21285" y="18187"/>
                    </a:cubicBezTo>
                    <a:cubicBezTo>
                      <a:pt x="21599" y="15630"/>
                      <a:pt x="21600" y="13504"/>
                      <a:pt x="21600" y="10947"/>
                    </a:cubicBezTo>
                    <a:cubicBezTo>
                      <a:pt x="21600" y="10917"/>
                      <a:pt x="21600" y="10883"/>
                      <a:pt x="21600" y="10849"/>
                    </a:cubicBezTo>
                    <a:cubicBezTo>
                      <a:pt x="21600" y="10815"/>
                      <a:pt x="21600" y="10782"/>
                      <a:pt x="21600" y="10751"/>
                    </a:cubicBezTo>
                    <a:cubicBezTo>
                      <a:pt x="21600" y="10717"/>
                      <a:pt x="21600" y="10683"/>
                      <a:pt x="21600" y="10653"/>
                    </a:cubicBezTo>
                    <a:cubicBezTo>
                      <a:pt x="21600" y="8096"/>
                      <a:pt x="21599" y="5970"/>
                      <a:pt x="21285" y="3413"/>
                    </a:cubicBezTo>
                    <a:cubicBezTo>
                      <a:pt x="21221" y="2733"/>
                      <a:pt x="20963" y="2037"/>
                      <a:pt x="20579" y="1493"/>
                    </a:cubicBezTo>
                    <a:cubicBezTo>
                      <a:pt x="20168" y="912"/>
                      <a:pt x="19627" y="522"/>
                      <a:pt x="19093" y="428"/>
                    </a:cubicBezTo>
                    <a:cubicBezTo>
                      <a:pt x="16273" y="1"/>
                      <a:pt x="13765" y="0"/>
                      <a:pt x="10944" y="0"/>
                    </a:cubicBezTo>
                    <a:cubicBezTo>
                      <a:pt x="10905" y="0"/>
                      <a:pt x="10862" y="0"/>
                      <a:pt x="10821" y="0"/>
                    </a:cubicBezTo>
                    <a:cubicBezTo>
                      <a:pt x="10807" y="0"/>
                      <a:pt x="10793" y="0"/>
                      <a:pt x="10779" y="0"/>
                    </a:cubicBezTo>
                    <a:cubicBezTo>
                      <a:pt x="10738" y="0"/>
                      <a:pt x="10695" y="0"/>
                      <a:pt x="10656" y="0"/>
                    </a:cubicBezTo>
                    <a:close/>
                    <a:moveTo>
                      <a:pt x="8201" y="6153"/>
                    </a:moveTo>
                    <a:lnTo>
                      <a:pt x="14441" y="10394"/>
                    </a:lnTo>
                    <a:lnTo>
                      <a:pt x="8201" y="14634"/>
                    </a:lnTo>
                    <a:lnTo>
                      <a:pt x="8201" y="61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92F4DA5-ED9F-7846-8A79-53BC357D2EE5}"/>
                </a:ext>
              </a:extLst>
            </p:cNvPr>
            <p:cNvGrpSpPr/>
            <p:nvPr/>
          </p:nvGrpSpPr>
          <p:grpSpPr>
            <a:xfrm>
              <a:off x="8910826" y="5770613"/>
              <a:ext cx="473202" cy="473695"/>
              <a:chOff x="8489585" y="4883875"/>
              <a:chExt cx="731409" cy="732172"/>
            </a:xfrm>
          </p:grpSpPr>
          <p:sp>
            <p:nvSpPr>
              <p:cNvPr id="629" name="Google Shape;629;p41"/>
              <p:cNvSpPr/>
              <p:nvPr/>
            </p:nvSpPr>
            <p:spPr>
              <a:xfrm>
                <a:off x="8489585" y="4883875"/>
                <a:ext cx="731409" cy="732172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30" name="Google Shape;630;p41"/>
              <p:cNvSpPr/>
              <p:nvPr/>
            </p:nvSpPr>
            <p:spPr>
              <a:xfrm>
                <a:off x="8711071" y="5105353"/>
                <a:ext cx="288451" cy="289207"/>
              </a:xfrm>
              <a:custGeom>
                <a:avLst/>
                <a:gdLst/>
                <a:ahLst/>
                <a:cxnLst/>
                <a:rect l="l" t="t" r="r" b="b"/>
                <a:pathLst>
                  <a:path w="21597" h="21596" extrusionOk="0">
                    <a:moveTo>
                      <a:pt x="4954" y="0"/>
                    </a:moveTo>
                    <a:cubicBezTo>
                      <a:pt x="4241" y="0"/>
                      <a:pt x="3701" y="-2"/>
                      <a:pt x="3247" y="29"/>
                    </a:cubicBezTo>
                    <a:cubicBezTo>
                      <a:pt x="2793" y="59"/>
                      <a:pt x="2424" y="122"/>
                      <a:pt x="2043" y="243"/>
                    </a:cubicBezTo>
                    <a:cubicBezTo>
                      <a:pt x="1624" y="395"/>
                      <a:pt x="1250" y="636"/>
                      <a:pt x="943" y="943"/>
                    </a:cubicBezTo>
                    <a:cubicBezTo>
                      <a:pt x="636" y="1251"/>
                      <a:pt x="395" y="1624"/>
                      <a:pt x="243" y="2044"/>
                    </a:cubicBezTo>
                    <a:cubicBezTo>
                      <a:pt x="121" y="2427"/>
                      <a:pt x="59" y="2800"/>
                      <a:pt x="28" y="3254"/>
                    </a:cubicBezTo>
                    <a:cubicBezTo>
                      <a:pt x="-2" y="3707"/>
                      <a:pt x="-1" y="4240"/>
                      <a:pt x="0" y="4950"/>
                    </a:cubicBezTo>
                    <a:lnTo>
                      <a:pt x="0" y="16623"/>
                    </a:lnTo>
                    <a:cubicBezTo>
                      <a:pt x="0" y="17344"/>
                      <a:pt x="-2" y="17886"/>
                      <a:pt x="28" y="18342"/>
                    </a:cubicBezTo>
                    <a:cubicBezTo>
                      <a:pt x="59" y="18799"/>
                      <a:pt x="121" y="19170"/>
                      <a:pt x="243" y="19553"/>
                    </a:cubicBezTo>
                    <a:cubicBezTo>
                      <a:pt x="395" y="19972"/>
                      <a:pt x="636" y="20345"/>
                      <a:pt x="943" y="20653"/>
                    </a:cubicBezTo>
                    <a:cubicBezTo>
                      <a:pt x="1250" y="20960"/>
                      <a:pt x="1624" y="21201"/>
                      <a:pt x="2043" y="21353"/>
                    </a:cubicBezTo>
                    <a:cubicBezTo>
                      <a:pt x="2426" y="21475"/>
                      <a:pt x="2798" y="21537"/>
                      <a:pt x="3253" y="21568"/>
                    </a:cubicBezTo>
                    <a:cubicBezTo>
                      <a:pt x="3707" y="21598"/>
                      <a:pt x="4245" y="21597"/>
                      <a:pt x="4954" y="21596"/>
                    </a:cubicBezTo>
                    <a:lnTo>
                      <a:pt x="16624" y="21596"/>
                    </a:lnTo>
                    <a:cubicBezTo>
                      <a:pt x="17345" y="21596"/>
                      <a:pt x="17883" y="21598"/>
                      <a:pt x="18338" y="21568"/>
                    </a:cubicBezTo>
                    <a:cubicBezTo>
                      <a:pt x="18792" y="21537"/>
                      <a:pt x="19165" y="21475"/>
                      <a:pt x="19547" y="21353"/>
                    </a:cubicBezTo>
                    <a:cubicBezTo>
                      <a:pt x="19966" y="21201"/>
                      <a:pt x="20344" y="20960"/>
                      <a:pt x="20653" y="20653"/>
                    </a:cubicBezTo>
                    <a:cubicBezTo>
                      <a:pt x="20962" y="20345"/>
                      <a:pt x="21201" y="19972"/>
                      <a:pt x="21353" y="19553"/>
                    </a:cubicBezTo>
                    <a:cubicBezTo>
                      <a:pt x="21475" y="19170"/>
                      <a:pt x="21537" y="18796"/>
                      <a:pt x="21568" y="18342"/>
                    </a:cubicBezTo>
                    <a:cubicBezTo>
                      <a:pt x="21598" y="17889"/>
                      <a:pt x="21597" y="17356"/>
                      <a:pt x="21596" y="16646"/>
                    </a:cubicBezTo>
                    <a:lnTo>
                      <a:pt x="21596" y="4973"/>
                    </a:lnTo>
                    <a:cubicBezTo>
                      <a:pt x="21597" y="4252"/>
                      <a:pt x="21598" y="3710"/>
                      <a:pt x="21568" y="3254"/>
                    </a:cubicBezTo>
                    <a:cubicBezTo>
                      <a:pt x="21537" y="2797"/>
                      <a:pt x="21475" y="2426"/>
                      <a:pt x="21353" y="2044"/>
                    </a:cubicBezTo>
                    <a:cubicBezTo>
                      <a:pt x="21201" y="1624"/>
                      <a:pt x="20962" y="1251"/>
                      <a:pt x="20653" y="943"/>
                    </a:cubicBezTo>
                    <a:cubicBezTo>
                      <a:pt x="20344" y="636"/>
                      <a:pt x="19966" y="395"/>
                      <a:pt x="19547" y="243"/>
                    </a:cubicBezTo>
                    <a:cubicBezTo>
                      <a:pt x="19165" y="121"/>
                      <a:pt x="18791" y="59"/>
                      <a:pt x="18338" y="29"/>
                    </a:cubicBezTo>
                    <a:cubicBezTo>
                      <a:pt x="17884" y="-2"/>
                      <a:pt x="17351" y="0"/>
                      <a:pt x="16642" y="0"/>
                    </a:cubicBezTo>
                    <a:lnTo>
                      <a:pt x="4954" y="0"/>
                    </a:lnTo>
                    <a:close/>
                    <a:moveTo>
                      <a:pt x="16092" y="2704"/>
                    </a:moveTo>
                    <a:lnTo>
                      <a:pt x="18598" y="2704"/>
                    </a:lnTo>
                    <a:cubicBezTo>
                      <a:pt x="18765" y="2704"/>
                      <a:pt x="18850" y="2704"/>
                      <a:pt x="18940" y="2733"/>
                    </a:cubicBezTo>
                    <a:cubicBezTo>
                      <a:pt x="19038" y="2768"/>
                      <a:pt x="19112" y="2843"/>
                      <a:pt x="19148" y="2941"/>
                    </a:cubicBezTo>
                    <a:cubicBezTo>
                      <a:pt x="19176" y="3031"/>
                      <a:pt x="19177" y="3119"/>
                      <a:pt x="19177" y="3288"/>
                    </a:cubicBezTo>
                    <a:lnTo>
                      <a:pt x="19177" y="5790"/>
                    </a:lnTo>
                    <a:cubicBezTo>
                      <a:pt x="19177" y="5956"/>
                      <a:pt x="19176" y="6041"/>
                      <a:pt x="19148" y="6131"/>
                    </a:cubicBezTo>
                    <a:cubicBezTo>
                      <a:pt x="19112" y="6230"/>
                      <a:pt x="19038" y="6304"/>
                      <a:pt x="18940" y="6340"/>
                    </a:cubicBezTo>
                    <a:cubicBezTo>
                      <a:pt x="18850" y="6368"/>
                      <a:pt x="18762" y="6369"/>
                      <a:pt x="18592" y="6369"/>
                    </a:cubicBezTo>
                    <a:lnTo>
                      <a:pt x="16092" y="6369"/>
                    </a:lnTo>
                    <a:cubicBezTo>
                      <a:pt x="15925" y="6369"/>
                      <a:pt x="15840" y="6368"/>
                      <a:pt x="15750" y="6340"/>
                    </a:cubicBezTo>
                    <a:cubicBezTo>
                      <a:pt x="15652" y="6304"/>
                      <a:pt x="15572" y="6230"/>
                      <a:pt x="15536" y="6131"/>
                    </a:cubicBezTo>
                    <a:cubicBezTo>
                      <a:pt x="15507" y="6041"/>
                      <a:pt x="15513" y="5953"/>
                      <a:pt x="15513" y="5784"/>
                    </a:cubicBezTo>
                    <a:lnTo>
                      <a:pt x="15513" y="3283"/>
                    </a:lnTo>
                    <a:cubicBezTo>
                      <a:pt x="15513" y="3116"/>
                      <a:pt x="15507" y="3031"/>
                      <a:pt x="15536" y="2941"/>
                    </a:cubicBezTo>
                    <a:cubicBezTo>
                      <a:pt x="15572" y="2843"/>
                      <a:pt x="15652" y="2768"/>
                      <a:pt x="15750" y="2733"/>
                    </a:cubicBezTo>
                    <a:cubicBezTo>
                      <a:pt x="15840" y="2704"/>
                      <a:pt x="15922" y="2704"/>
                      <a:pt x="16092" y="2704"/>
                    </a:cubicBezTo>
                    <a:close/>
                    <a:moveTo>
                      <a:pt x="10795" y="6537"/>
                    </a:moveTo>
                    <a:cubicBezTo>
                      <a:pt x="11895" y="6537"/>
                      <a:pt x="13000" y="6953"/>
                      <a:pt x="13840" y="7793"/>
                    </a:cubicBezTo>
                    <a:cubicBezTo>
                      <a:pt x="15519" y="9473"/>
                      <a:pt x="15519" y="12199"/>
                      <a:pt x="13840" y="13878"/>
                    </a:cubicBezTo>
                    <a:cubicBezTo>
                      <a:pt x="12161" y="15558"/>
                      <a:pt x="9435" y="15558"/>
                      <a:pt x="7756" y="13878"/>
                    </a:cubicBezTo>
                    <a:cubicBezTo>
                      <a:pt x="6077" y="12199"/>
                      <a:pt x="6077" y="9473"/>
                      <a:pt x="7756" y="7793"/>
                    </a:cubicBezTo>
                    <a:cubicBezTo>
                      <a:pt x="8596" y="6953"/>
                      <a:pt x="9695" y="6537"/>
                      <a:pt x="10795" y="6537"/>
                    </a:cubicBezTo>
                    <a:close/>
                    <a:moveTo>
                      <a:pt x="2402" y="9565"/>
                    </a:moveTo>
                    <a:lnTo>
                      <a:pt x="4190" y="9565"/>
                    </a:lnTo>
                    <a:cubicBezTo>
                      <a:pt x="3784" y="11684"/>
                      <a:pt x="4396" y="13957"/>
                      <a:pt x="6037" y="15598"/>
                    </a:cubicBezTo>
                    <a:cubicBezTo>
                      <a:pt x="8666" y="18228"/>
                      <a:pt x="12930" y="18228"/>
                      <a:pt x="15559" y="15598"/>
                    </a:cubicBezTo>
                    <a:cubicBezTo>
                      <a:pt x="17200" y="13957"/>
                      <a:pt x="17812" y="11684"/>
                      <a:pt x="17406" y="9565"/>
                    </a:cubicBezTo>
                    <a:lnTo>
                      <a:pt x="19194" y="9565"/>
                    </a:lnTo>
                    <a:lnTo>
                      <a:pt x="19194" y="17567"/>
                    </a:lnTo>
                    <a:cubicBezTo>
                      <a:pt x="19194" y="17800"/>
                      <a:pt x="19193" y="17974"/>
                      <a:pt x="19183" y="18122"/>
                    </a:cubicBezTo>
                    <a:cubicBezTo>
                      <a:pt x="19172" y="18271"/>
                      <a:pt x="19153" y="18396"/>
                      <a:pt x="19113" y="18522"/>
                    </a:cubicBezTo>
                    <a:cubicBezTo>
                      <a:pt x="19063" y="18660"/>
                      <a:pt x="18985" y="18779"/>
                      <a:pt x="18882" y="18881"/>
                    </a:cubicBezTo>
                    <a:cubicBezTo>
                      <a:pt x="18779" y="18983"/>
                      <a:pt x="18654" y="19064"/>
                      <a:pt x="18517" y="19113"/>
                    </a:cubicBezTo>
                    <a:cubicBezTo>
                      <a:pt x="18391" y="19153"/>
                      <a:pt x="18267" y="19172"/>
                      <a:pt x="18118" y="19182"/>
                    </a:cubicBezTo>
                    <a:cubicBezTo>
                      <a:pt x="17968" y="19192"/>
                      <a:pt x="17793" y="19194"/>
                      <a:pt x="17556" y="19194"/>
                    </a:cubicBezTo>
                    <a:lnTo>
                      <a:pt x="4034" y="19194"/>
                    </a:lnTo>
                    <a:cubicBezTo>
                      <a:pt x="3800" y="19194"/>
                      <a:pt x="3627" y="19192"/>
                      <a:pt x="3478" y="19182"/>
                    </a:cubicBezTo>
                    <a:cubicBezTo>
                      <a:pt x="3330" y="19172"/>
                      <a:pt x="3205" y="19153"/>
                      <a:pt x="3079" y="19113"/>
                    </a:cubicBezTo>
                    <a:cubicBezTo>
                      <a:pt x="2942" y="19064"/>
                      <a:pt x="2817" y="18983"/>
                      <a:pt x="2714" y="18881"/>
                    </a:cubicBezTo>
                    <a:cubicBezTo>
                      <a:pt x="2611" y="18779"/>
                      <a:pt x="2533" y="18660"/>
                      <a:pt x="2483" y="18522"/>
                    </a:cubicBezTo>
                    <a:cubicBezTo>
                      <a:pt x="2443" y="18396"/>
                      <a:pt x="2424" y="18273"/>
                      <a:pt x="2413" y="18122"/>
                    </a:cubicBezTo>
                    <a:cubicBezTo>
                      <a:pt x="2403" y="17972"/>
                      <a:pt x="2402" y="17792"/>
                      <a:pt x="2402" y="17555"/>
                    </a:cubicBezTo>
                    <a:lnTo>
                      <a:pt x="2402" y="95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000" b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sp>
          <p:nvSpPr>
            <p:cNvPr id="33" name="Google Shape;619;p41">
              <a:extLst>
                <a:ext uri="{FF2B5EF4-FFF2-40B4-BE49-F238E27FC236}">
                  <a16:creationId xmlns:a16="http://schemas.microsoft.com/office/drawing/2014/main" id="{A81CEC70-E56F-D34D-9CDD-8948462A6E4D}"/>
                </a:ext>
              </a:extLst>
            </p:cNvPr>
            <p:cNvSpPr txBox="1"/>
            <p:nvPr/>
          </p:nvSpPr>
          <p:spPr>
            <a:xfrm>
              <a:off x="1743971" y="5833058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Yourfacebook.com</a:t>
              </a:r>
              <a:br>
                <a:rPr lang="en-GB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</a:b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Google Shape;619;p41">
              <a:extLst>
                <a:ext uri="{FF2B5EF4-FFF2-40B4-BE49-F238E27FC236}">
                  <a16:creationId xmlns:a16="http://schemas.microsoft.com/office/drawing/2014/main" id="{CCC3BEF5-C0A0-DE44-A7A3-B18CBE88E7F3}"/>
                </a:ext>
              </a:extLst>
            </p:cNvPr>
            <p:cNvSpPr txBox="1"/>
            <p:nvPr/>
          </p:nvSpPr>
          <p:spPr>
            <a:xfrm>
              <a:off x="7154465" y="5814274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Yourtwitter.com</a:t>
              </a:r>
              <a:br>
                <a:rPr lang="en-GB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</a:b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Google Shape;619;p41">
              <a:extLst>
                <a:ext uri="{FF2B5EF4-FFF2-40B4-BE49-F238E27FC236}">
                  <a16:creationId xmlns:a16="http://schemas.microsoft.com/office/drawing/2014/main" id="{9FE9B58D-61A5-2741-83BB-DAF3136C5413}"/>
                </a:ext>
              </a:extLst>
            </p:cNvPr>
            <p:cNvSpPr txBox="1"/>
            <p:nvPr/>
          </p:nvSpPr>
          <p:spPr>
            <a:xfrm>
              <a:off x="4371181" y="5833870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Youryoutube.com</a:t>
              </a: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Google Shape;619;p41">
              <a:extLst>
                <a:ext uri="{FF2B5EF4-FFF2-40B4-BE49-F238E27FC236}">
                  <a16:creationId xmlns:a16="http://schemas.microsoft.com/office/drawing/2014/main" id="{A7B91635-1F91-1B4F-88EC-090B6811BE30}"/>
                </a:ext>
              </a:extLst>
            </p:cNvPr>
            <p:cNvSpPr txBox="1"/>
            <p:nvPr/>
          </p:nvSpPr>
          <p:spPr>
            <a:xfrm>
              <a:off x="9567746" y="5846479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1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Yourinstagram.com</a:t>
              </a:r>
              <a:endParaRPr lang="en-GB" sz="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Oval Callout 3">
            <a:extLst>
              <a:ext uri="{FF2B5EF4-FFF2-40B4-BE49-F238E27FC236}">
                <a16:creationId xmlns:a16="http://schemas.microsoft.com/office/drawing/2014/main" id="{E7252DCE-9BC1-1B49-9B43-58E9458C8C98}"/>
              </a:ext>
            </a:extLst>
          </p:cNvPr>
          <p:cNvSpPr/>
          <p:nvPr/>
        </p:nvSpPr>
        <p:spPr>
          <a:xfrm>
            <a:off x="2490865" y="955642"/>
            <a:ext cx="7210269" cy="4137334"/>
          </a:xfrm>
          <a:prstGeom prst="wedgeEllipseCallou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1639" b="-163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F4E2EBB-9F91-4952-AAAA-BC0AAC1BB4FB}"/>
              </a:ext>
            </a:extLst>
          </p:cNvPr>
          <p:cNvGrpSpPr/>
          <p:nvPr/>
        </p:nvGrpSpPr>
        <p:grpSpPr>
          <a:xfrm>
            <a:off x="1107561" y="1325037"/>
            <a:ext cx="3301825" cy="1699272"/>
            <a:chOff x="1107561" y="1325037"/>
            <a:chExt cx="3301825" cy="169927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A818089-C83A-9E44-8F70-C62A3786780E}"/>
                </a:ext>
              </a:extLst>
            </p:cNvPr>
            <p:cNvSpPr/>
            <p:nvPr/>
          </p:nvSpPr>
          <p:spPr>
            <a:xfrm>
              <a:off x="1107561" y="1325037"/>
              <a:ext cx="3301825" cy="1699272"/>
            </a:xfrm>
            <a:prstGeom prst="ellipse">
              <a:avLst/>
            </a:prstGeom>
            <a:gradFill>
              <a:gsLst>
                <a:gs pos="13000">
                  <a:schemeClr val="accent1"/>
                </a:gs>
                <a:gs pos="100000">
                  <a:schemeClr val="accent2">
                    <a:lumMod val="75000"/>
                  </a:schemeClr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Google Shape;619;p41">
              <a:extLst>
                <a:ext uri="{FF2B5EF4-FFF2-40B4-BE49-F238E27FC236}">
                  <a16:creationId xmlns:a16="http://schemas.microsoft.com/office/drawing/2014/main" id="{560D1C81-6B61-DC4F-8275-6CE773199E2C}"/>
                </a:ext>
              </a:extLst>
            </p:cNvPr>
            <p:cNvSpPr txBox="1"/>
            <p:nvPr/>
          </p:nvSpPr>
          <p:spPr>
            <a:xfrm>
              <a:off x="1154667" y="1996873"/>
              <a:ext cx="3024731" cy="58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GB" sz="2000" b="1" dirty="0">
                  <a:solidFill>
                    <a:schemeClr val="bg1"/>
                  </a:solidFill>
                  <a:latin typeface="Arial" panose="020B0604020202020204" pitchFamily="34" charset="0"/>
                  <a:ea typeface="Barlow"/>
                  <a:cs typeface="Arial" panose="020B0604020202020204" pitchFamily="34" charset="0"/>
                  <a:sym typeface="Barlow"/>
                </a:rPr>
                <a:t>THANK YOU!</a:t>
              </a:r>
              <a:endParaRPr lang="en-GB" sz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3E49848-8BC7-4D55-88E5-70BA8C7785E9}"/>
              </a:ext>
            </a:extLst>
          </p:cNvPr>
          <p:cNvGrpSpPr/>
          <p:nvPr/>
        </p:nvGrpSpPr>
        <p:grpSpPr>
          <a:xfrm>
            <a:off x="7578918" y="3947278"/>
            <a:ext cx="2204778" cy="1134681"/>
            <a:chOff x="7578918" y="3947278"/>
            <a:chExt cx="2204778" cy="113468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C0A564C-0F06-3143-8B71-2BF71363638C}"/>
                </a:ext>
              </a:extLst>
            </p:cNvPr>
            <p:cNvSpPr/>
            <p:nvPr/>
          </p:nvSpPr>
          <p:spPr>
            <a:xfrm>
              <a:off x="7578918" y="3947278"/>
              <a:ext cx="2204778" cy="1134681"/>
            </a:xfrm>
            <a:prstGeom prst="ellipse">
              <a:avLst/>
            </a:prstGeom>
            <a:gradFill>
              <a:gsLst>
                <a:gs pos="13000">
                  <a:schemeClr val="accent6"/>
                </a:gs>
                <a:gs pos="100000">
                  <a:schemeClr val="accent5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8" name="Google Shape;619;p41">
              <a:extLst>
                <a:ext uri="{FF2B5EF4-FFF2-40B4-BE49-F238E27FC236}">
                  <a16:creationId xmlns:a16="http://schemas.microsoft.com/office/drawing/2014/main" id="{855916E6-2826-9F43-B296-6C05107332A8}"/>
                </a:ext>
              </a:extLst>
            </p:cNvPr>
            <p:cNvSpPr txBox="1"/>
            <p:nvPr/>
          </p:nvSpPr>
          <p:spPr>
            <a:xfrm>
              <a:off x="7707631" y="4350716"/>
              <a:ext cx="2019751" cy="3900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 algn="ctr">
                <a:buClr>
                  <a:schemeClr val="dk1"/>
                </a:buClr>
                <a:buSzPts val="2600"/>
              </a:pPr>
              <a:r>
                <a:rPr lang="en-GB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Follow us:</a:t>
              </a:r>
              <a:endParaRPr lang="en-GB" sz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041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2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decel="9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C0A564C-0F06-3143-8B71-2BF71363638C}"/>
              </a:ext>
            </a:extLst>
          </p:cNvPr>
          <p:cNvSpPr/>
          <p:nvPr/>
        </p:nvSpPr>
        <p:spPr>
          <a:xfrm>
            <a:off x="-118484" y="5376479"/>
            <a:ext cx="12310484" cy="1134681"/>
          </a:xfrm>
          <a:prstGeom prst="rect">
            <a:avLst/>
          </a:prstGeom>
          <a:gradFill>
            <a:gsLst>
              <a:gs pos="1300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818089-C83A-9E44-8F70-C62A3786780E}"/>
              </a:ext>
            </a:extLst>
          </p:cNvPr>
          <p:cNvSpPr/>
          <p:nvPr/>
        </p:nvSpPr>
        <p:spPr>
          <a:xfrm>
            <a:off x="0" y="2542852"/>
            <a:ext cx="12192000" cy="1699272"/>
          </a:xfrm>
          <a:prstGeom prst="rect">
            <a:avLst/>
          </a:prstGeom>
          <a:gradFill>
            <a:gsLst>
              <a:gs pos="1300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anual Operation 4">
            <a:extLst>
              <a:ext uri="{FF2B5EF4-FFF2-40B4-BE49-F238E27FC236}">
                <a16:creationId xmlns:a16="http://schemas.microsoft.com/office/drawing/2014/main" id="{FA17B21A-4E7C-8A4F-A881-B1BEBCAF40CE}"/>
              </a:ext>
            </a:extLst>
          </p:cNvPr>
          <p:cNvSpPr/>
          <p:nvPr/>
        </p:nvSpPr>
        <p:spPr>
          <a:xfrm>
            <a:off x="1743971" y="466165"/>
            <a:ext cx="8601300" cy="4410635"/>
          </a:xfrm>
          <a:prstGeom prst="flowChartManualOperation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84D00F9-869F-9645-B053-23D3AE959A39}"/>
              </a:ext>
            </a:extLst>
          </p:cNvPr>
          <p:cNvGrpSpPr/>
          <p:nvPr/>
        </p:nvGrpSpPr>
        <p:grpSpPr>
          <a:xfrm>
            <a:off x="1897025" y="5765931"/>
            <a:ext cx="8397950" cy="375486"/>
            <a:chOff x="1086709" y="5765931"/>
            <a:chExt cx="10978847" cy="49088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B30CF5B-9166-7248-85AF-BDA58E0146C0}"/>
                </a:ext>
              </a:extLst>
            </p:cNvPr>
            <p:cNvGrpSpPr/>
            <p:nvPr/>
          </p:nvGrpSpPr>
          <p:grpSpPr>
            <a:xfrm>
              <a:off x="1086709" y="5783611"/>
              <a:ext cx="473694" cy="473202"/>
              <a:chOff x="2970626" y="4883876"/>
              <a:chExt cx="732170" cy="731410"/>
            </a:xfrm>
          </p:grpSpPr>
          <p:sp>
            <p:nvSpPr>
              <p:cNvPr id="621" name="Google Shape;621;p41"/>
              <p:cNvSpPr/>
              <p:nvPr/>
            </p:nvSpPr>
            <p:spPr>
              <a:xfrm>
                <a:off x="2970626" y="4883876"/>
                <a:ext cx="732170" cy="731410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000" b="1">
                  <a:solidFill>
                    <a:schemeClr val="bg1"/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2" name="Google Shape;622;p41"/>
              <p:cNvSpPr/>
              <p:nvPr/>
            </p:nvSpPr>
            <p:spPr>
              <a:xfrm>
                <a:off x="3255273" y="5094698"/>
                <a:ext cx="164397" cy="31280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595" extrusionOk="0">
                    <a:moveTo>
                      <a:pt x="14325" y="0"/>
                    </a:moveTo>
                    <a:cubicBezTo>
                      <a:pt x="11947" y="-5"/>
                      <a:pt x="9683" y="535"/>
                      <a:pt x="8120" y="1477"/>
                    </a:cubicBezTo>
                    <a:cubicBezTo>
                      <a:pt x="6945" y="2186"/>
                      <a:pt x="6249" y="3081"/>
                      <a:pt x="6144" y="4019"/>
                    </a:cubicBezTo>
                    <a:lnTo>
                      <a:pt x="6123" y="7733"/>
                    </a:lnTo>
                    <a:lnTo>
                      <a:pt x="0" y="7733"/>
                    </a:lnTo>
                    <a:lnTo>
                      <a:pt x="0" y="11796"/>
                    </a:lnTo>
                    <a:lnTo>
                      <a:pt x="6103" y="11796"/>
                    </a:lnTo>
                    <a:lnTo>
                      <a:pt x="6052" y="21595"/>
                    </a:lnTo>
                    <a:lnTo>
                      <a:pt x="14509" y="21595"/>
                    </a:lnTo>
                    <a:lnTo>
                      <a:pt x="14509" y="11796"/>
                    </a:lnTo>
                    <a:lnTo>
                      <a:pt x="20469" y="11796"/>
                    </a:lnTo>
                    <a:lnTo>
                      <a:pt x="21447" y="7733"/>
                    </a:lnTo>
                    <a:lnTo>
                      <a:pt x="14509" y="7733"/>
                    </a:lnTo>
                    <a:lnTo>
                      <a:pt x="14509" y="4988"/>
                    </a:lnTo>
                    <a:cubicBezTo>
                      <a:pt x="14453" y="4560"/>
                      <a:pt x="14822" y="4150"/>
                      <a:pt x="15487" y="3901"/>
                    </a:cubicBezTo>
                    <a:cubicBezTo>
                      <a:pt x="15925" y="3738"/>
                      <a:pt x="16459" y="3660"/>
                      <a:pt x="16995" y="3682"/>
                    </a:cubicBezTo>
                    <a:lnTo>
                      <a:pt x="21600" y="3677"/>
                    </a:lnTo>
                    <a:lnTo>
                      <a:pt x="21590" y="0"/>
                    </a:lnTo>
                    <a:lnTo>
                      <a:pt x="1432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000" b="1">
                  <a:solidFill>
                    <a:schemeClr val="bg1"/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8033A90-12B2-FC4C-8F7D-47E8104B61BF}"/>
                </a:ext>
              </a:extLst>
            </p:cNvPr>
            <p:cNvGrpSpPr/>
            <p:nvPr/>
          </p:nvGrpSpPr>
          <p:grpSpPr>
            <a:xfrm>
              <a:off x="6497203" y="5765931"/>
              <a:ext cx="473694" cy="473202"/>
              <a:chOff x="4259260" y="4883876"/>
              <a:chExt cx="732170" cy="731410"/>
            </a:xfrm>
          </p:grpSpPr>
          <p:sp>
            <p:nvSpPr>
              <p:cNvPr id="623" name="Google Shape;623;p41"/>
              <p:cNvSpPr/>
              <p:nvPr/>
            </p:nvSpPr>
            <p:spPr>
              <a:xfrm>
                <a:off x="4259260" y="4883876"/>
                <a:ext cx="732170" cy="731410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000" b="1">
                  <a:solidFill>
                    <a:schemeClr val="bg1"/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4" name="Google Shape;624;p41"/>
              <p:cNvSpPr/>
              <p:nvPr/>
            </p:nvSpPr>
            <p:spPr>
              <a:xfrm>
                <a:off x="4479975" y="5116768"/>
                <a:ext cx="318137" cy="261057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0609" extrusionOk="0">
                    <a:moveTo>
                      <a:pt x="20989" y="488"/>
                    </a:moveTo>
                    <a:cubicBezTo>
                      <a:pt x="20829" y="951"/>
                      <a:pt x="20629" y="1394"/>
                      <a:pt x="20393" y="1811"/>
                    </a:cubicBezTo>
                    <a:cubicBezTo>
                      <a:pt x="20078" y="2370"/>
                      <a:pt x="19700" y="2878"/>
                      <a:pt x="19269" y="3322"/>
                    </a:cubicBezTo>
                    <a:cubicBezTo>
                      <a:pt x="19683" y="3307"/>
                      <a:pt x="20095" y="3243"/>
                      <a:pt x="20498" y="3130"/>
                    </a:cubicBezTo>
                    <a:cubicBezTo>
                      <a:pt x="20877" y="3024"/>
                      <a:pt x="21246" y="2876"/>
                      <a:pt x="21600" y="2687"/>
                    </a:cubicBezTo>
                    <a:cubicBezTo>
                      <a:pt x="21316" y="3218"/>
                      <a:pt x="20987" y="3713"/>
                      <a:pt x="20617" y="4166"/>
                    </a:cubicBezTo>
                    <a:cubicBezTo>
                      <a:pt x="20223" y="4649"/>
                      <a:pt x="19784" y="5081"/>
                      <a:pt x="19309" y="5454"/>
                    </a:cubicBezTo>
                    <a:cubicBezTo>
                      <a:pt x="19444" y="7795"/>
                      <a:pt x="19109" y="10097"/>
                      <a:pt x="18370" y="12200"/>
                    </a:cubicBezTo>
                    <a:cubicBezTo>
                      <a:pt x="17648" y="14253"/>
                      <a:pt x="16533" y="16141"/>
                      <a:pt x="14986" y="17569"/>
                    </a:cubicBezTo>
                    <a:cubicBezTo>
                      <a:pt x="13903" y="18568"/>
                      <a:pt x="12649" y="19278"/>
                      <a:pt x="11333" y="19776"/>
                    </a:cubicBezTo>
                    <a:cubicBezTo>
                      <a:pt x="7577" y="21197"/>
                      <a:pt x="3487" y="20789"/>
                      <a:pt x="0" y="18635"/>
                    </a:cubicBezTo>
                    <a:cubicBezTo>
                      <a:pt x="1193" y="18716"/>
                      <a:pt x="2389" y="18532"/>
                      <a:pt x="3523" y="18094"/>
                    </a:cubicBezTo>
                    <a:cubicBezTo>
                      <a:pt x="4495" y="17719"/>
                      <a:pt x="5407" y="17162"/>
                      <a:pt x="6225" y="16446"/>
                    </a:cubicBezTo>
                    <a:cubicBezTo>
                      <a:pt x="5098" y="16406"/>
                      <a:pt x="4024" y="15887"/>
                      <a:pt x="3208" y="14986"/>
                    </a:cubicBezTo>
                    <a:cubicBezTo>
                      <a:pt x="2632" y="14351"/>
                      <a:pt x="2210" y="13551"/>
                      <a:pt x="1985" y="12667"/>
                    </a:cubicBezTo>
                    <a:cubicBezTo>
                      <a:pt x="2291" y="12709"/>
                      <a:pt x="2600" y="12724"/>
                      <a:pt x="2908" y="12712"/>
                    </a:cubicBezTo>
                    <a:cubicBezTo>
                      <a:pt x="3196" y="12701"/>
                      <a:pt x="3482" y="12666"/>
                      <a:pt x="3766" y="12608"/>
                    </a:cubicBezTo>
                    <a:cubicBezTo>
                      <a:pt x="2710" y="12261"/>
                      <a:pt x="1802" y="11471"/>
                      <a:pt x="1219" y="10392"/>
                    </a:cubicBezTo>
                    <a:cubicBezTo>
                      <a:pt x="728" y="9483"/>
                      <a:pt x="496" y="8418"/>
                      <a:pt x="556" y="7347"/>
                    </a:cubicBezTo>
                    <a:cubicBezTo>
                      <a:pt x="865" y="7528"/>
                      <a:pt x="1185" y="7682"/>
                      <a:pt x="1514" y="7808"/>
                    </a:cubicBezTo>
                    <a:cubicBezTo>
                      <a:pt x="1827" y="7928"/>
                      <a:pt x="2147" y="8023"/>
                      <a:pt x="2471" y="8092"/>
                    </a:cubicBezTo>
                    <a:cubicBezTo>
                      <a:pt x="1633" y="7267"/>
                      <a:pt x="1044" y="6153"/>
                      <a:pt x="791" y="4912"/>
                    </a:cubicBezTo>
                    <a:cubicBezTo>
                      <a:pt x="541" y="3690"/>
                      <a:pt x="630" y="2408"/>
                      <a:pt x="1044" y="1248"/>
                    </a:cubicBezTo>
                    <a:cubicBezTo>
                      <a:pt x="2154" y="2776"/>
                      <a:pt x="3509" y="4041"/>
                      <a:pt x="5034" y="4972"/>
                    </a:cubicBezTo>
                    <a:cubicBezTo>
                      <a:pt x="6714" y="5998"/>
                      <a:pt x="8564" y="6597"/>
                      <a:pt x="10460" y="6728"/>
                    </a:cubicBezTo>
                    <a:cubicBezTo>
                      <a:pt x="9854" y="4014"/>
                      <a:pt x="11145" y="1215"/>
                      <a:pt x="13427" y="291"/>
                    </a:cubicBezTo>
                    <a:cubicBezTo>
                      <a:pt x="15140" y="-403"/>
                      <a:pt x="17045" y="169"/>
                      <a:pt x="18253" y="1739"/>
                    </a:cubicBezTo>
                    <a:cubicBezTo>
                      <a:pt x="18767" y="1670"/>
                      <a:pt x="19270" y="1521"/>
                      <a:pt x="19749" y="1295"/>
                    </a:cubicBezTo>
                    <a:cubicBezTo>
                      <a:pt x="20190" y="1087"/>
                      <a:pt x="20606" y="816"/>
                      <a:pt x="20989" y="4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000" b="1">
                  <a:solidFill>
                    <a:schemeClr val="bg1"/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0B60D13-C37D-BA4E-818F-C43A4992374A}"/>
                </a:ext>
              </a:extLst>
            </p:cNvPr>
            <p:cNvGrpSpPr/>
            <p:nvPr/>
          </p:nvGrpSpPr>
          <p:grpSpPr>
            <a:xfrm>
              <a:off x="3714261" y="5767037"/>
              <a:ext cx="473202" cy="473203"/>
              <a:chOff x="7079983" y="4883876"/>
              <a:chExt cx="731409" cy="731410"/>
            </a:xfrm>
          </p:grpSpPr>
          <p:sp>
            <p:nvSpPr>
              <p:cNvPr id="627" name="Google Shape;627;p41"/>
              <p:cNvSpPr/>
              <p:nvPr/>
            </p:nvSpPr>
            <p:spPr>
              <a:xfrm>
                <a:off x="7079983" y="4883876"/>
                <a:ext cx="731409" cy="731410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000" b="1">
                  <a:solidFill>
                    <a:schemeClr val="bg1"/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28" name="Google Shape;628;p41"/>
              <p:cNvSpPr/>
              <p:nvPr/>
            </p:nvSpPr>
            <p:spPr>
              <a:xfrm>
                <a:off x="7280913" y="5132753"/>
                <a:ext cx="324225" cy="238983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10656" y="0"/>
                    </a:moveTo>
                    <a:cubicBezTo>
                      <a:pt x="7835" y="0"/>
                      <a:pt x="5327" y="1"/>
                      <a:pt x="2507" y="428"/>
                    </a:cubicBezTo>
                    <a:cubicBezTo>
                      <a:pt x="1973" y="522"/>
                      <a:pt x="1432" y="912"/>
                      <a:pt x="1021" y="1493"/>
                    </a:cubicBezTo>
                    <a:cubicBezTo>
                      <a:pt x="637" y="2037"/>
                      <a:pt x="379" y="2733"/>
                      <a:pt x="315" y="3413"/>
                    </a:cubicBezTo>
                    <a:cubicBezTo>
                      <a:pt x="1" y="5970"/>
                      <a:pt x="0" y="8096"/>
                      <a:pt x="0" y="10653"/>
                    </a:cubicBezTo>
                    <a:cubicBezTo>
                      <a:pt x="0" y="10683"/>
                      <a:pt x="0" y="10717"/>
                      <a:pt x="0" y="10751"/>
                    </a:cubicBezTo>
                    <a:cubicBezTo>
                      <a:pt x="0" y="10785"/>
                      <a:pt x="0" y="10818"/>
                      <a:pt x="0" y="10849"/>
                    </a:cubicBezTo>
                    <a:cubicBezTo>
                      <a:pt x="0" y="10883"/>
                      <a:pt x="0" y="10917"/>
                      <a:pt x="0" y="10947"/>
                    </a:cubicBezTo>
                    <a:cubicBezTo>
                      <a:pt x="0" y="13504"/>
                      <a:pt x="1" y="15630"/>
                      <a:pt x="315" y="18187"/>
                    </a:cubicBezTo>
                    <a:cubicBezTo>
                      <a:pt x="379" y="18867"/>
                      <a:pt x="637" y="19563"/>
                      <a:pt x="1021" y="20107"/>
                    </a:cubicBezTo>
                    <a:cubicBezTo>
                      <a:pt x="1432" y="20688"/>
                      <a:pt x="1973" y="21078"/>
                      <a:pt x="2507" y="21172"/>
                    </a:cubicBezTo>
                    <a:cubicBezTo>
                      <a:pt x="5327" y="21599"/>
                      <a:pt x="7835" y="21600"/>
                      <a:pt x="10656" y="21600"/>
                    </a:cubicBezTo>
                    <a:cubicBezTo>
                      <a:pt x="10695" y="21600"/>
                      <a:pt x="10738" y="21600"/>
                      <a:pt x="10779" y="21600"/>
                    </a:cubicBezTo>
                    <a:cubicBezTo>
                      <a:pt x="10793" y="21600"/>
                      <a:pt x="10807" y="21600"/>
                      <a:pt x="10821" y="21600"/>
                    </a:cubicBezTo>
                    <a:cubicBezTo>
                      <a:pt x="10862" y="21600"/>
                      <a:pt x="10905" y="21600"/>
                      <a:pt x="10944" y="21600"/>
                    </a:cubicBezTo>
                    <a:cubicBezTo>
                      <a:pt x="13765" y="21600"/>
                      <a:pt x="16273" y="21599"/>
                      <a:pt x="19093" y="21172"/>
                    </a:cubicBezTo>
                    <a:cubicBezTo>
                      <a:pt x="19627" y="21078"/>
                      <a:pt x="20168" y="20688"/>
                      <a:pt x="20579" y="20107"/>
                    </a:cubicBezTo>
                    <a:cubicBezTo>
                      <a:pt x="20963" y="19563"/>
                      <a:pt x="21221" y="18867"/>
                      <a:pt x="21285" y="18187"/>
                    </a:cubicBezTo>
                    <a:cubicBezTo>
                      <a:pt x="21599" y="15630"/>
                      <a:pt x="21600" y="13504"/>
                      <a:pt x="21600" y="10947"/>
                    </a:cubicBezTo>
                    <a:cubicBezTo>
                      <a:pt x="21600" y="10917"/>
                      <a:pt x="21600" y="10883"/>
                      <a:pt x="21600" y="10849"/>
                    </a:cubicBezTo>
                    <a:cubicBezTo>
                      <a:pt x="21600" y="10815"/>
                      <a:pt x="21600" y="10782"/>
                      <a:pt x="21600" y="10751"/>
                    </a:cubicBezTo>
                    <a:cubicBezTo>
                      <a:pt x="21600" y="10717"/>
                      <a:pt x="21600" y="10683"/>
                      <a:pt x="21600" y="10653"/>
                    </a:cubicBezTo>
                    <a:cubicBezTo>
                      <a:pt x="21600" y="8096"/>
                      <a:pt x="21599" y="5970"/>
                      <a:pt x="21285" y="3413"/>
                    </a:cubicBezTo>
                    <a:cubicBezTo>
                      <a:pt x="21221" y="2733"/>
                      <a:pt x="20963" y="2037"/>
                      <a:pt x="20579" y="1493"/>
                    </a:cubicBezTo>
                    <a:cubicBezTo>
                      <a:pt x="20168" y="912"/>
                      <a:pt x="19627" y="522"/>
                      <a:pt x="19093" y="428"/>
                    </a:cubicBezTo>
                    <a:cubicBezTo>
                      <a:pt x="16273" y="1"/>
                      <a:pt x="13765" y="0"/>
                      <a:pt x="10944" y="0"/>
                    </a:cubicBezTo>
                    <a:cubicBezTo>
                      <a:pt x="10905" y="0"/>
                      <a:pt x="10862" y="0"/>
                      <a:pt x="10821" y="0"/>
                    </a:cubicBezTo>
                    <a:cubicBezTo>
                      <a:pt x="10807" y="0"/>
                      <a:pt x="10793" y="0"/>
                      <a:pt x="10779" y="0"/>
                    </a:cubicBezTo>
                    <a:cubicBezTo>
                      <a:pt x="10738" y="0"/>
                      <a:pt x="10695" y="0"/>
                      <a:pt x="10656" y="0"/>
                    </a:cubicBezTo>
                    <a:close/>
                    <a:moveTo>
                      <a:pt x="8201" y="6153"/>
                    </a:moveTo>
                    <a:lnTo>
                      <a:pt x="14441" y="10394"/>
                    </a:lnTo>
                    <a:lnTo>
                      <a:pt x="8201" y="14634"/>
                    </a:lnTo>
                    <a:lnTo>
                      <a:pt x="8201" y="61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000" b="1">
                  <a:solidFill>
                    <a:schemeClr val="bg1"/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92F4DA5-ED9F-7846-8A79-53BC357D2EE5}"/>
                </a:ext>
              </a:extLst>
            </p:cNvPr>
            <p:cNvGrpSpPr/>
            <p:nvPr/>
          </p:nvGrpSpPr>
          <p:grpSpPr>
            <a:xfrm>
              <a:off x="8910826" y="5770613"/>
              <a:ext cx="473202" cy="473695"/>
              <a:chOff x="8489585" y="4883875"/>
              <a:chExt cx="731409" cy="732172"/>
            </a:xfrm>
          </p:grpSpPr>
          <p:sp>
            <p:nvSpPr>
              <p:cNvPr id="629" name="Google Shape;629;p41"/>
              <p:cNvSpPr/>
              <p:nvPr/>
            </p:nvSpPr>
            <p:spPr>
              <a:xfrm>
                <a:off x="8489585" y="4883875"/>
                <a:ext cx="731409" cy="732172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algn="ctr">
                  <a:buClr>
                    <a:srgbClr val="FFFFFF"/>
                  </a:buClr>
                  <a:buSzPts val="1100"/>
                </a:pPr>
                <a:endParaRPr sz="1000" b="1">
                  <a:solidFill>
                    <a:schemeClr val="bg1"/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  <p:sp>
            <p:nvSpPr>
              <p:cNvPr id="630" name="Google Shape;630;p41"/>
              <p:cNvSpPr/>
              <p:nvPr/>
            </p:nvSpPr>
            <p:spPr>
              <a:xfrm>
                <a:off x="8711071" y="5105353"/>
                <a:ext cx="288451" cy="289207"/>
              </a:xfrm>
              <a:custGeom>
                <a:avLst/>
                <a:gdLst/>
                <a:ahLst/>
                <a:cxnLst/>
                <a:rect l="l" t="t" r="r" b="b"/>
                <a:pathLst>
                  <a:path w="21597" h="21596" extrusionOk="0">
                    <a:moveTo>
                      <a:pt x="4954" y="0"/>
                    </a:moveTo>
                    <a:cubicBezTo>
                      <a:pt x="4241" y="0"/>
                      <a:pt x="3701" y="-2"/>
                      <a:pt x="3247" y="29"/>
                    </a:cubicBezTo>
                    <a:cubicBezTo>
                      <a:pt x="2793" y="59"/>
                      <a:pt x="2424" y="122"/>
                      <a:pt x="2043" y="243"/>
                    </a:cubicBezTo>
                    <a:cubicBezTo>
                      <a:pt x="1624" y="395"/>
                      <a:pt x="1250" y="636"/>
                      <a:pt x="943" y="943"/>
                    </a:cubicBezTo>
                    <a:cubicBezTo>
                      <a:pt x="636" y="1251"/>
                      <a:pt x="395" y="1624"/>
                      <a:pt x="243" y="2044"/>
                    </a:cubicBezTo>
                    <a:cubicBezTo>
                      <a:pt x="121" y="2427"/>
                      <a:pt x="59" y="2800"/>
                      <a:pt x="28" y="3254"/>
                    </a:cubicBezTo>
                    <a:cubicBezTo>
                      <a:pt x="-2" y="3707"/>
                      <a:pt x="-1" y="4240"/>
                      <a:pt x="0" y="4950"/>
                    </a:cubicBezTo>
                    <a:lnTo>
                      <a:pt x="0" y="16623"/>
                    </a:lnTo>
                    <a:cubicBezTo>
                      <a:pt x="0" y="17344"/>
                      <a:pt x="-2" y="17886"/>
                      <a:pt x="28" y="18342"/>
                    </a:cubicBezTo>
                    <a:cubicBezTo>
                      <a:pt x="59" y="18799"/>
                      <a:pt x="121" y="19170"/>
                      <a:pt x="243" y="19553"/>
                    </a:cubicBezTo>
                    <a:cubicBezTo>
                      <a:pt x="395" y="19972"/>
                      <a:pt x="636" y="20345"/>
                      <a:pt x="943" y="20653"/>
                    </a:cubicBezTo>
                    <a:cubicBezTo>
                      <a:pt x="1250" y="20960"/>
                      <a:pt x="1624" y="21201"/>
                      <a:pt x="2043" y="21353"/>
                    </a:cubicBezTo>
                    <a:cubicBezTo>
                      <a:pt x="2426" y="21475"/>
                      <a:pt x="2798" y="21537"/>
                      <a:pt x="3253" y="21568"/>
                    </a:cubicBezTo>
                    <a:cubicBezTo>
                      <a:pt x="3707" y="21598"/>
                      <a:pt x="4245" y="21597"/>
                      <a:pt x="4954" y="21596"/>
                    </a:cubicBezTo>
                    <a:lnTo>
                      <a:pt x="16624" y="21596"/>
                    </a:lnTo>
                    <a:cubicBezTo>
                      <a:pt x="17345" y="21596"/>
                      <a:pt x="17883" y="21598"/>
                      <a:pt x="18338" y="21568"/>
                    </a:cubicBezTo>
                    <a:cubicBezTo>
                      <a:pt x="18792" y="21537"/>
                      <a:pt x="19165" y="21475"/>
                      <a:pt x="19547" y="21353"/>
                    </a:cubicBezTo>
                    <a:cubicBezTo>
                      <a:pt x="19966" y="21201"/>
                      <a:pt x="20344" y="20960"/>
                      <a:pt x="20653" y="20653"/>
                    </a:cubicBezTo>
                    <a:cubicBezTo>
                      <a:pt x="20962" y="20345"/>
                      <a:pt x="21201" y="19972"/>
                      <a:pt x="21353" y="19553"/>
                    </a:cubicBezTo>
                    <a:cubicBezTo>
                      <a:pt x="21475" y="19170"/>
                      <a:pt x="21537" y="18796"/>
                      <a:pt x="21568" y="18342"/>
                    </a:cubicBezTo>
                    <a:cubicBezTo>
                      <a:pt x="21598" y="17889"/>
                      <a:pt x="21597" y="17356"/>
                      <a:pt x="21596" y="16646"/>
                    </a:cubicBezTo>
                    <a:lnTo>
                      <a:pt x="21596" y="4973"/>
                    </a:lnTo>
                    <a:cubicBezTo>
                      <a:pt x="21597" y="4252"/>
                      <a:pt x="21598" y="3710"/>
                      <a:pt x="21568" y="3254"/>
                    </a:cubicBezTo>
                    <a:cubicBezTo>
                      <a:pt x="21537" y="2797"/>
                      <a:pt x="21475" y="2426"/>
                      <a:pt x="21353" y="2044"/>
                    </a:cubicBezTo>
                    <a:cubicBezTo>
                      <a:pt x="21201" y="1624"/>
                      <a:pt x="20962" y="1251"/>
                      <a:pt x="20653" y="943"/>
                    </a:cubicBezTo>
                    <a:cubicBezTo>
                      <a:pt x="20344" y="636"/>
                      <a:pt x="19966" y="395"/>
                      <a:pt x="19547" y="243"/>
                    </a:cubicBezTo>
                    <a:cubicBezTo>
                      <a:pt x="19165" y="121"/>
                      <a:pt x="18791" y="59"/>
                      <a:pt x="18338" y="29"/>
                    </a:cubicBezTo>
                    <a:cubicBezTo>
                      <a:pt x="17884" y="-2"/>
                      <a:pt x="17351" y="0"/>
                      <a:pt x="16642" y="0"/>
                    </a:cubicBezTo>
                    <a:lnTo>
                      <a:pt x="4954" y="0"/>
                    </a:lnTo>
                    <a:close/>
                    <a:moveTo>
                      <a:pt x="16092" y="2704"/>
                    </a:moveTo>
                    <a:lnTo>
                      <a:pt x="18598" y="2704"/>
                    </a:lnTo>
                    <a:cubicBezTo>
                      <a:pt x="18765" y="2704"/>
                      <a:pt x="18850" y="2704"/>
                      <a:pt x="18940" y="2733"/>
                    </a:cubicBezTo>
                    <a:cubicBezTo>
                      <a:pt x="19038" y="2768"/>
                      <a:pt x="19112" y="2843"/>
                      <a:pt x="19148" y="2941"/>
                    </a:cubicBezTo>
                    <a:cubicBezTo>
                      <a:pt x="19176" y="3031"/>
                      <a:pt x="19177" y="3119"/>
                      <a:pt x="19177" y="3288"/>
                    </a:cubicBezTo>
                    <a:lnTo>
                      <a:pt x="19177" y="5790"/>
                    </a:lnTo>
                    <a:cubicBezTo>
                      <a:pt x="19177" y="5956"/>
                      <a:pt x="19176" y="6041"/>
                      <a:pt x="19148" y="6131"/>
                    </a:cubicBezTo>
                    <a:cubicBezTo>
                      <a:pt x="19112" y="6230"/>
                      <a:pt x="19038" y="6304"/>
                      <a:pt x="18940" y="6340"/>
                    </a:cubicBezTo>
                    <a:cubicBezTo>
                      <a:pt x="18850" y="6368"/>
                      <a:pt x="18762" y="6369"/>
                      <a:pt x="18592" y="6369"/>
                    </a:cubicBezTo>
                    <a:lnTo>
                      <a:pt x="16092" y="6369"/>
                    </a:lnTo>
                    <a:cubicBezTo>
                      <a:pt x="15925" y="6369"/>
                      <a:pt x="15840" y="6368"/>
                      <a:pt x="15750" y="6340"/>
                    </a:cubicBezTo>
                    <a:cubicBezTo>
                      <a:pt x="15652" y="6304"/>
                      <a:pt x="15572" y="6230"/>
                      <a:pt x="15536" y="6131"/>
                    </a:cubicBezTo>
                    <a:cubicBezTo>
                      <a:pt x="15507" y="6041"/>
                      <a:pt x="15513" y="5953"/>
                      <a:pt x="15513" y="5784"/>
                    </a:cubicBezTo>
                    <a:lnTo>
                      <a:pt x="15513" y="3283"/>
                    </a:lnTo>
                    <a:cubicBezTo>
                      <a:pt x="15513" y="3116"/>
                      <a:pt x="15507" y="3031"/>
                      <a:pt x="15536" y="2941"/>
                    </a:cubicBezTo>
                    <a:cubicBezTo>
                      <a:pt x="15572" y="2843"/>
                      <a:pt x="15652" y="2768"/>
                      <a:pt x="15750" y="2733"/>
                    </a:cubicBezTo>
                    <a:cubicBezTo>
                      <a:pt x="15840" y="2704"/>
                      <a:pt x="15922" y="2704"/>
                      <a:pt x="16092" y="2704"/>
                    </a:cubicBezTo>
                    <a:close/>
                    <a:moveTo>
                      <a:pt x="10795" y="6537"/>
                    </a:moveTo>
                    <a:cubicBezTo>
                      <a:pt x="11895" y="6537"/>
                      <a:pt x="13000" y="6953"/>
                      <a:pt x="13840" y="7793"/>
                    </a:cubicBezTo>
                    <a:cubicBezTo>
                      <a:pt x="15519" y="9473"/>
                      <a:pt x="15519" y="12199"/>
                      <a:pt x="13840" y="13878"/>
                    </a:cubicBezTo>
                    <a:cubicBezTo>
                      <a:pt x="12161" y="15558"/>
                      <a:pt x="9435" y="15558"/>
                      <a:pt x="7756" y="13878"/>
                    </a:cubicBezTo>
                    <a:cubicBezTo>
                      <a:pt x="6077" y="12199"/>
                      <a:pt x="6077" y="9473"/>
                      <a:pt x="7756" y="7793"/>
                    </a:cubicBezTo>
                    <a:cubicBezTo>
                      <a:pt x="8596" y="6953"/>
                      <a:pt x="9695" y="6537"/>
                      <a:pt x="10795" y="6537"/>
                    </a:cubicBezTo>
                    <a:close/>
                    <a:moveTo>
                      <a:pt x="2402" y="9565"/>
                    </a:moveTo>
                    <a:lnTo>
                      <a:pt x="4190" y="9565"/>
                    </a:lnTo>
                    <a:cubicBezTo>
                      <a:pt x="3784" y="11684"/>
                      <a:pt x="4396" y="13957"/>
                      <a:pt x="6037" y="15598"/>
                    </a:cubicBezTo>
                    <a:cubicBezTo>
                      <a:pt x="8666" y="18228"/>
                      <a:pt x="12930" y="18228"/>
                      <a:pt x="15559" y="15598"/>
                    </a:cubicBezTo>
                    <a:cubicBezTo>
                      <a:pt x="17200" y="13957"/>
                      <a:pt x="17812" y="11684"/>
                      <a:pt x="17406" y="9565"/>
                    </a:cubicBezTo>
                    <a:lnTo>
                      <a:pt x="19194" y="9565"/>
                    </a:lnTo>
                    <a:lnTo>
                      <a:pt x="19194" y="17567"/>
                    </a:lnTo>
                    <a:cubicBezTo>
                      <a:pt x="19194" y="17800"/>
                      <a:pt x="19193" y="17974"/>
                      <a:pt x="19183" y="18122"/>
                    </a:cubicBezTo>
                    <a:cubicBezTo>
                      <a:pt x="19172" y="18271"/>
                      <a:pt x="19153" y="18396"/>
                      <a:pt x="19113" y="18522"/>
                    </a:cubicBezTo>
                    <a:cubicBezTo>
                      <a:pt x="19063" y="18660"/>
                      <a:pt x="18985" y="18779"/>
                      <a:pt x="18882" y="18881"/>
                    </a:cubicBezTo>
                    <a:cubicBezTo>
                      <a:pt x="18779" y="18983"/>
                      <a:pt x="18654" y="19064"/>
                      <a:pt x="18517" y="19113"/>
                    </a:cubicBezTo>
                    <a:cubicBezTo>
                      <a:pt x="18391" y="19153"/>
                      <a:pt x="18267" y="19172"/>
                      <a:pt x="18118" y="19182"/>
                    </a:cubicBezTo>
                    <a:cubicBezTo>
                      <a:pt x="17968" y="19192"/>
                      <a:pt x="17793" y="19194"/>
                      <a:pt x="17556" y="19194"/>
                    </a:cubicBezTo>
                    <a:lnTo>
                      <a:pt x="4034" y="19194"/>
                    </a:lnTo>
                    <a:cubicBezTo>
                      <a:pt x="3800" y="19194"/>
                      <a:pt x="3627" y="19192"/>
                      <a:pt x="3478" y="19182"/>
                    </a:cubicBezTo>
                    <a:cubicBezTo>
                      <a:pt x="3330" y="19172"/>
                      <a:pt x="3205" y="19153"/>
                      <a:pt x="3079" y="19113"/>
                    </a:cubicBezTo>
                    <a:cubicBezTo>
                      <a:pt x="2942" y="19064"/>
                      <a:pt x="2817" y="18983"/>
                      <a:pt x="2714" y="18881"/>
                    </a:cubicBezTo>
                    <a:cubicBezTo>
                      <a:pt x="2611" y="18779"/>
                      <a:pt x="2533" y="18660"/>
                      <a:pt x="2483" y="18522"/>
                    </a:cubicBezTo>
                    <a:cubicBezTo>
                      <a:pt x="2443" y="18396"/>
                      <a:pt x="2424" y="18273"/>
                      <a:pt x="2413" y="18122"/>
                    </a:cubicBezTo>
                    <a:cubicBezTo>
                      <a:pt x="2403" y="17972"/>
                      <a:pt x="2402" y="17792"/>
                      <a:pt x="2402" y="17555"/>
                    </a:cubicBezTo>
                    <a:lnTo>
                      <a:pt x="2402" y="95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100"/>
                </a:pPr>
                <a:endParaRPr sz="1000" b="1">
                  <a:solidFill>
                    <a:schemeClr val="bg1"/>
                  </a:solidFill>
                  <a:latin typeface="Arial" panose="020B0604020202020204" pitchFamily="34" charset="0"/>
                  <a:ea typeface="Helvetica Neue"/>
                  <a:cs typeface="Arial" panose="020B0604020202020204" pitchFamily="34" charset="0"/>
                  <a:sym typeface="Helvetica Neue"/>
                </a:endParaRPr>
              </a:p>
            </p:txBody>
          </p:sp>
        </p:grpSp>
        <p:sp>
          <p:nvSpPr>
            <p:cNvPr id="33" name="Google Shape;619;p41">
              <a:extLst>
                <a:ext uri="{FF2B5EF4-FFF2-40B4-BE49-F238E27FC236}">
                  <a16:creationId xmlns:a16="http://schemas.microsoft.com/office/drawing/2014/main" id="{A81CEC70-E56F-D34D-9CDD-8948462A6E4D}"/>
                </a:ext>
              </a:extLst>
            </p:cNvPr>
            <p:cNvSpPr txBox="1"/>
            <p:nvPr/>
          </p:nvSpPr>
          <p:spPr>
            <a:xfrm>
              <a:off x="1743971" y="5833058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Yourfacebook.com</a:t>
              </a:r>
              <a:br>
                <a:rPr lang="en-GB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</a:br>
              <a:endParaRPr lang="en-GB" sz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Google Shape;619;p41">
              <a:extLst>
                <a:ext uri="{FF2B5EF4-FFF2-40B4-BE49-F238E27FC236}">
                  <a16:creationId xmlns:a16="http://schemas.microsoft.com/office/drawing/2014/main" id="{CCC3BEF5-C0A0-DE44-A7A3-B18CBE88E7F3}"/>
                </a:ext>
              </a:extLst>
            </p:cNvPr>
            <p:cNvSpPr txBox="1"/>
            <p:nvPr/>
          </p:nvSpPr>
          <p:spPr>
            <a:xfrm>
              <a:off x="7154465" y="5814274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Yourtwitter.com</a:t>
              </a:r>
              <a:br>
                <a:rPr lang="en-GB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</a:br>
              <a:endParaRPr lang="en-GB" sz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Google Shape;619;p41">
              <a:extLst>
                <a:ext uri="{FF2B5EF4-FFF2-40B4-BE49-F238E27FC236}">
                  <a16:creationId xmlns:a16="http://schemas.microsoft.com/office/drawing/2014/main" id="{9FE9B58D-61A5-2741-83BB-DAF3136C5413}"/>
                </a:ext>
              </a:extLst>
            </p:cNvPr>
            <p:cNvSpPr txBox="1"/>
            <p:nvPr/>
          </p:nvSpPr>
          <p:spPr>
            <a:xfrm>
              <a:off x="4371181" y="5833870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Youryoutube.com</a:t>
              </a:r>
              <a:endParaRPr lang="en-GB" sz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Google Shape;619;p41">
              <a:extLst>
                <a:ext uri="{FF2B5EF4-FFF2-40B4-BE49-F238E27FC236}">
                  <a16:creationId xmlns:a16="http://schemas.microsoft.com/office/drawing/2014/main" id="{A7B91635-1F91-1B4F-88EC-090B6811BE30}"/>
                </a:ext>
              </a:extLst>
            </p:cNvPr>
            <p:cNvSpPr txBox="1"/>
            <p:nvPr/>
          </p:nvSpPr>
          <p:spPr>
            <a:xfrm>
              <a:off x="9567746" y="5846479"/>
              <a:ext cx="2497810" cy="364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t" anchorCtr="0">
              <a:noAutofit/>
            </a:bodyPr>
            <a:lstStyle/>
            <a:p>
              <a:pPr>
                <a:buClr>
                  <a:schemeClr val="dk1"/>
                </a:buClr>
                <a:buSzPts val="2600"/>
              </a:pPr>
              <a:r>
                <a:rPr lang="en-GB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Barlow"/>
                </a:rPr>
                <a:t>Yourinstagram.com</a:t>
              </a:r>
              <a:endParaRPr lang="en-GB" sz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7252DCE-9BC1-1B49-9B43-58E9458C8C98}"/>
              </a:ext>
            </a:extLst>
          </p:cNvPr>
          <p:cNvSpPr/>
          <p:nvPr/>
        </p:nvSpPr>
        <p:spPr>
          <a:xfrm>
            <a:off x="4790743" y="669814"/>
            <a:ext cx="5439582" cy="4712850"/>
          </a:xfrm>
          <a:prstGeom prst="rect">
            <a:avLst/>
          </a:prstGeom>
          <a:blipFill dpi="0" rotWithShape="1">
            <a:blip r:embed="rId3"/>
            <a:srcRect/>
            <a:stretch>
              <a:fillRect l="-678" t="1505" r="678" b="-2378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Google Shape;619;p41">
            <a:extLst>
              <a:ext uri="{FF2B5EF4-FFF2-40B4-BE49-F238E27FC236}">
                <a16:creationId xmlns:a16="http://schemas.microsoft.com/office/drawing/2014/main" id="{560D1C81-6B61-DC4F-8275-6CE773199E2C}"/>
              </a:ext>
            </a:extLst>
          </p:cNvPr>
          <p:cNvSpPr txBox="1"/>
          <p:nvPr/>
        </p:nvSpPr>
        <p:spPr>
          <a:xfrm>
            <a:off x="2574192" y="1216760"/>
            <a:ext cx="3024731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 algn="ctr">
              <a:buClr>
                <a:schemeClr val="dk1"/>
              </a:buClr>
              <a:buSzPts val="2600"/>
            </a:pP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ea typeface="Barlow"/>
                <a:cs typeface="Arial" panose="020B0604020202020204" pitchFamily="34" charset="0"/>
                <a:sym typeface="Barlow"/>
              </a:rPr>
              <a:t>THANK YOU!</a:t>
            </a:r>
            <a:endParaRPr lang="en-GB" sz="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Google Shape;619;p41">
            <a:extLst>
              <a:ext uri="{FF2B5EF4-FFF2-40B4-BE49-F238E27FC236}">
                <a16:creationId xmlns:a16="http://schemas.microsoft.com/office/drawing/2014/main" id="{855916E6-2826-9F43-B296-6C05107332A8}"/>
              </a:ext>
            </a:extLst>
          </p:cNvPr>
          <p:cNvSpPr txBox="1"/>
          <p:nvPr/>
        </p:nvSpPr>
        <p:spPr>
          <a:xfrm>
            <a:off x="3307555" y="4188737"/>
            <a:ext cx="2019751" cy="390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 algn="ctr">
              <a:buClr>
                <a:schemeClr val="dk1"/>
              </a:buClr>
              <a:buSzPts val="2600"/>
            </a:pPr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Barlow"/>
              </a:rPr>
              <a:t>Follow us:</a:t>
            </a:r>
            <a:endParaRPr lang="en-GB" sz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Google Shape;619;p41">
            <a:extLst>
              <a:ext uri="{FF2B5EF4-FFF2-40B4-BE49-F238E27FC236}">
                <a16:creationId xmlns:a16="http://schemas.microsoft.com/office/drawing/2014/main" id="{68C778D3-F213-A842-A89C-AEBCDD92CFFA}"/>
              </a:ext>
            </a:extLst>
          </p:cNvPr>
          <p:cNvSpPr txBox="1"/>
          <p:nvPr/>
        </p:nvSpPr>
        <p:spPr>
          <a:xfrm>
            <a:off x="3513648" y="2358942"/>
            <a:ext cx="3024731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/>
          <a:p>
            <a:pPr>
              <a:buClr>
                <a:schemeClr val="dk1"/>
              </a:buClr>
              <a:buSzPts val="2600"/>
            </a:pPr>
            <a:r>
              <a:rPr lang="en-GB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Barlow"/>
              </a:rPr>
              <a:t>Any </a:t>
            </a:r>
          </a:p>
          <a:p>
            <a:pPr>
              <a:buClr>
                <a:schemeClr val="dk1"/>
              </a:buClr>
              <a:buSzPts val="2600"/>
            </a:pPr>
            <a:r>
              <a:rPr lang="en-GB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Barlow"/>
              </a:rPr>
              <a:t>Question?</a:t>
            </a:r>
            <a:endParaRPr lang="en-GB" sz="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1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9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9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1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2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8" grpId="0" animBg="1"/>
      <p:bldP spid="5" grpId="0" animBg="1"/>
      <p:bldP spid="4" grpId="0" animBg="1"/>
      <p:bldP spid="22" grpId="0"/>
      <p:bldP spid="38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QUESTIONS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281467" y="2497045"/>
            <a:ext cx="9629068" cy="2137268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40000"/>
              </a:lnSpc>
            </a:pPr>
            <a:r>
              <a:rPr lang="en-US" sz="4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/>
                <a:cs typeface="Raleway"/>
              </a:rPr>
              <a:t>THANK YOU</a:t>
            </a:r>
            <a:endParaRPr lang="en-US" sz="933" b="1" dirty="0">
              <a:solidFill>
                <a:schemeClr val="tx2">
                  <a:lumMod val="60000"/>
                  <a:lumOff val="40000"/>
                </a:schemeClr>
              </a:solidFill>
              <a:latin typeface="Raleway"/>
              <a:cs typeface="Raleway"/>
            </a:endParaRPr>
          </a:p>
          <a:p>
            <a:pPr algn="ctr"/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/>
                <a:cs typeface="Raleway"/>
              </a:rPr>
              <a:t>QUESTIONS?</a:t>
            </a:r>
          </a:p>
        </p:txBody>
      </p:sp>
      <p:sp>
        <p:nvSpPr>
          <p:cNvPr id="36" name="Freeform 513"/>
          <p:cNvSpPr>
            <a:spLocks noEditPoints="1"/>
          </p:cNvSpPr>
          <p:nvPr/>
        </p:nvSpPr>
        <p:spPr bwMode="auto">
          <a:xfrm>
            <a:off x="5473190" y="1517104"/>
            <a:ext cx="1245621" cy="1213221"/>
          </a:xfrm>
          <a:custGeom>
            <a:avLst/>
            <a:gdLst>
              <a:gd name="T0" fmla="*/ 0 w 190"/>
              <a:gd name="T1" fmla="*/ 185 h 185"/>
              <a:gd name="T2" fmla="*/ 77 w 190"/>
              <a:gd name="T3" fmla="*/ 153 h 185"/>
              <a:gd name="T4" fmla="*/ 15 w 190"/>
              <a:gd name="T5" fmla="*/ 170 h 185"/>
              <a:gd name="T6" fmla="*/ 38 w 190"/>
              <a:gd name="T7" fmla="*/ 143 h 185"/>
              <a:gd name="T8" fmla="*/ 15 w 190"/>
              <a:gd name="T9" fmla="*/ 170 h 185"/>
              <a:gd name="T10" fmla="*/ 118 w 190"/>
              <a:gd name="T11" fmla="*/ 97 h 185"/>
              <a:gd name="T12" fmla="*/ 109 w 190"/>
              <a:gd name="T13" fmla="*/ 97 h 185"/>
              <a:gd name="T14" fmla="*/ 184 w 190"/>
              <a:gd name="T15" fmla="*/ 1 h 185"/>
              <a:gd name="T16" fmla="*/ 88 w 190"/>
              <a:gd name="T17" fmla="*/ 38 h 185"/>
              <a:gd name="T18" fmla="*/ 10 w 190"/>
              <a:gd name="T19" fmla="*/ 91 h 185"/>
              <a:gd name="T20" fmla="*/ 52 w 190"/>
              <a:gd name="T21" fmla="*/ 133 h 185"/>
              <a:gd name="T22" fmla="*/ 82 w 190"/>
              <a:gd name="T23" fmla="*/ 143 h 185"/>
              <a:gd name="T24" fmla="*/ 117 w 190"/>
              <a:gd name="T25" fmla="*/ 127 h 185"/>
              <a:gd name="T26" fmla="*/ 184 w 190"/>
              <a:gd name="T27" fmla="*/ 1 h 185"/>
              <a:gd name="T28" fmla="*/ 98 w 190"/>
              <a:gd name="T29" fmla="*/ 155 h 185"/>
              <a:gd name="T30" fmla="*/ 82 w 190"/>
              <a:gd name="T31" fmla="*/ 134 h 185"/>
              <a:gd name="T32" fmla="*/ 75 w 190"/>
              <a:gd name="T33" fmla="*/ 135 h 185"/>
              <a:gd name="T34" fmla="*/ 50 w 190"/>
              <a:gd name="T35" fmla="*/ 105 h 185"/>
              <a:gd name="T36" fmla="*/ 30 w 190"/>
              <a:gd name="T37" fmla="*/ 87 h 185"/>
              <a:gd name="T38" fmla="*/ 61 w 190"/>
              <a:gd name="T39" fmla="*/ 75 h 185"/>
              <a:gd name="T40" fmla="*/ 109 w 190"/>
              <a:gd name="T41" fmla="*/ 125 h 185"/>
              <a:gd name="T42" fmla="*/ 134 w 190"/>
              <a:gd name="T43" fmla="*/ 99 h 185"/>
              <a:gd name="T44" fmla="*/ 67 w 190"/>
              <a:gd name="T45" fmla="*/ 70 h 185"/>
              <a:gd name="T46" fmla="*/ 94 w 190"/>
              <a:gd name="T47" fmla="*/ 44 h 185"/>
              <a:gd name="T48" fmla="*/ 141 w 190"/>
              <a:gd name="T49" fmla="*/ 91 h 185"/>
              <a:gd name="T50" fmla="*/ 84 w 190"/>
              <a:gd name="T51" fmla="*/ 72 h 185"/>
              <a:gd name="T52" fmla="*/ 92 w 190"/>
              <a:gd name="T53" fmla="*/ 72 h 185"/>
              <a:gd name="T54" fmla="*/ 139 w 190"/>
              <a:gd name="T55" fmla="*/ 59 h 185"/>
              <a:gd name="T56" fmla="*/ 139 w 190"/>
              <a:gd name="T57" fmla="*/ 34 h 185"/>
              <a:gd name="T58" fmla="*/ 139 w 190"/>
              <a:gd name="T59" fmla="*/ 59 h 185"/>
              <a:gd name="T60" fmla="*/ 143 w 190"/>
              <a:gd name="T61" fmla="*/ 46 h 185"/>
              <a:gd name="T62" fmla="*/ 135 w 190"/>
              <a:gd name="T63" fmla="*/ 46 h 185"/>
              <a:gd name="T64" fmla="*/ 101 w 190"/>
              <a:gd name="T65" fmla="*/ 88 h 185"/>
              <a:gd name="T66" fmla="*/ 101 w 190"/>
              <a:gd name="T67" fmla="*/ 80 h 185"/>
              <a:gd name="T68" fmla="*/ 101 w 190"/>
              <a:gd name="T69" fmla="*/ 88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0" h="185">
                <a:moveTo>
                  <a:pt x="32" y="104"/>
                </a:moveTo>
                <a:cubicBezTo>
                  <a:pt x="0" y="185"/>
                  <a:pt x="0" y="185"/>
                  <a:pt x="0" y="185"/>
                </a:cubicBezTo>
                <a:cubicBezTo>
                  <a:pt x="82" y="153"/>
                  <a:pt x="82" y="153"/>
                  <a:pt x="82" y="153"/>
                </a:cubicBezTo>
                <a:cubicBezTo>
                  <a:pt x="80" y="153"/>
                  <a:pt x="79" y="153"/>
                  <a:pt x="77" y="153"/>
                </a:cubicBezTo>
                <a:cubicBezTo>
                  <a:pt x="52" y="153"/>
                  <a:pt x="29" y="129"/>
                  <a:pt x="32" y="104"/>
                </a:cubicBezTo>
                <a:close/>
                <a:moveTo>
                  <a:pt x="15" y="170"/>
                </a:moveTo>
                <a:cubicBezTo>
                  <a:pt x="30" y="132"/>
                  <a:pt x="30" y="132"/>
                  <a:pt x="30" y="132"/>
                </a:cubicBezTo>
                <a:cubicBezTo>
                  <a:pt x="32" y="136"/>
                  <a:pt x="35" y="140"/>
                  <a:pt x="38" y="143"/>
                </a:cubicBezTo>
                <a:cubicBezTo>
                  <a:pt x="42" y="148"/>
                  <a:pt x="47" y="152"/>
                  <a:pt x="53" y="155"/>
                </a:cubicBezTo>
                <a:lnTo>
                  <a:pt x="15" y="170"/>
                </a:lnTo>
                <a:close/>
                <a:moveTo>
                  <a:pt x="113" y="101"/>
                </a:moveTo>
                <a:cubicBezTo>
                  <a:pt x="116" y="101"/>
                  <a:pt x="118" y="99"/>
                  <a:pt x="118" y="97"/>
                </a:cubicBezTo>
                <a:cubicBezTo>
                  <a:pt x="118" y="95"/>
                  <a:pt x="116" y="93"/>
                  <a:pt x="113" y="93"/>
                </a:cubicBezTo>
                <a:cubicBezTo>
                  <a:pt x="111" y="93"/>
                  <a:pt x="109" y="95"/>
                  <a:pt x="109" y="97"/>
                </a:cubicBezTo>
                <a:cubicBezTo>
                  <a:pt x="109" y="99"/>
                  <a:pt x="111" y="101"/>
                  <a:pt x="113" y="101"/>
                </a:cubicBezTo>
                <a:close/>
                <a:moveTo>
                  <a:pt x="184" y="1"/>
                </a:moveTo>
                <a:cubicBezTo>
                  <a:pt x="183" y="0"/>
                  <a:pt x="180" y="0"/>
                  <a:pt x="177" y="0"/>
                </a:cubicBezTo>
                <a:cubicBezTo>
                  <a:pt x="159" y="0"/>
                  <a:pt x="113" y="13"/>
                  <a:pt x="88" y="38"/>
                </a:cubicBezTo>
                <a:cubicBezTo>
                  <a:pt x="82" y="44"/>
                  <a:pt x="62" y="62"/>
                  <a:pt x="58" y="68"/>
                </a:cubicBezTo>
                <a:cubicBezTo>
                  <a:pt x="43" y="72"/>
                  <a:pt x="22" y="80"/>
                  <a:pt x="10" y="91"/>
                </a:cubicBezTo>
                <a:cubicBezTo>
                  <a:pt x="10" y="91"/>
                  <a:pt x="25" y="91"/>
                  <a:pt x="42" y="103"/>
                </a:cubicBezTo>
                <a:cubicBezTo>
                  <a:pt x="40" y="113"/>
                  <a:pt x="43" y="124"/>
                  <a:pt x="52" y="133"/>
                </a:cubicBezTo>
                <a:cubicBezTo>
                  <a:pt x="59" y="140"/>
                  <a:pt x="67" y="144"/>
                  <a:pt x="75" y="144"/>
                </a:cubicBezTo>
                <a:cubicBezTo>
                  <a:pt x="78" y="144"/>
                  <a:pt x="80" y="143"/>
                  <a:pt x="82" y="143"/>
                </a:cubicBezTo>
                <a:cubicBezTo>
                  <a:pt x="94" y="160"/>
                  <a:pt x="94" y="175"/>
                  <a:pt x="94" y="175"/>
                </a:cubicBezTo>
                <a:cubicBezTo>
                  <a:pt x="105" y="163"/>
                  <a:pt x="113" y="142"/>
                  <a:pt x="117" y="127"/>
                </a:cubicBezTo>
                <a:cubicBezTo>
                  <a:pt x="124" y="123"/>
                  <a:pt x="141" y="103"/>
                  <a:pt x="147" y="97"/>
                </a:cubicBezTo>
                <a:cubicBezTo>
                  <a:pt x="177" y="68"/>
                  <a:pt x="190" y="7"/>
                  <a:pt x="184" y="1"/>
                </a:cubicBezTo>
                <a:close/>
                <a:moveTo>
                  <a:pt x="109" y="125"/>
                </a:moveTo>
                <a:cubicBezTo>
                  <a:pt x="106" y="136"/>
                  <a:pt x="102" y="147"/>
                  <a:pt x="98" y="155"/>
                </a:cubicBezTo>
                <a:cubicBezTo>
                  <a:pt x="96" y="150"/>
                  <a:pt x="93" y="144"/>
                  <a:pt x="89" y="138"/>
                </a:cubicBezTo>
                <a:cubicBezTo>
                  <a:pt x="88" y="136"/>
                  <a:pt x="85" y="134"/>
                  <a:pt x="82" y="134"/>
                </a:cubicBezTo>
                <a:cubicBezTo>
                  <a:pt x="82" y="134"/>
                  <a:pt x="81" y="134"/>
                  <a:pt x="80" y="135"/>
                </a:cubicBezTo>
                <a:cubicBezTo>
                  <a:pt x="79" y="135"/>
                  <a:pt x="77" y="135"/>
                  <a:pt x="75" y="135"/>
                </a:cubicBezTo>
                <a:cubicBezTo>
                  <a:pt x="69" y="135"/>
                  <a:pt x="63" y="132"/>
                  <a:pt x="58" y="127"/>
                </a:cubicBezTo>
                <a:cubicBezTo>
                  <a:pt x="51" y="121"/>
                  <a:pt x="48" y="113"/>
                  <a:pt x="50" y="105"/>
                </a:cubicBezTo>
                <a:cubicBezTo>
                  <a:pt x="51" y="101"/>
                  <a:pt x="50" y="98"/>
                  <a:pt x="47" y="96"/>
                </a:cubicBezTo>
                <a:cubicBezTo>
                  <a:pt x="41" y="92"/>
                  <a:pt x="35" y="89"/>
                  <a:pt x="30" y="87"/>
                </a:cubicBezTo>
                <a:cubicBezTo>
                  <a:pt x="38" y="83"/>
                  <a:pt x="49" y="79"/>
                  <a:pt x="60" y="76"/>
                </a:cubicBezTo>
                <a:cubicBezTo>
                  <a:pt x="60" y="76"/>
                  <a:pt x="60" y="76"/>
                  <a:pt x="61" y="75"/>
                </a:cubicBezTo>
                <a:cubicBezTo>
                  <a:pt x="110" y="124"/>
                  <a:pt x="110" y="124"/>
                  <a:pt x="110" y="124"/>
                </a:cubicBezTo>
                <a:cubicBezTo>
                  <a:pt x="110" y="125"/>
                  <a:pt x="109" y="125"/>
                  <a:pt x="109" y="125"/>
                </a:cubicBezTo>
                <a:close/>
                <a:moveTo>
                  <a:pt x="141" y="91"/>
                </a:moveTo>
                <a:cubicBezTo>
                  <a:pt x="140" y="93"/>
                  <a:pt x="137" y="96"/>
                  <a:pt x="134" y="99"/>
                </a:cubicBezTo>
                <a:cubicBezTo>
                  <a:pt x="129" y="105"/>
                  <a:pt x="120" y="113"/>
                  <a:pt x="115" y="118"/>
                </a:cubicBezTo>
                <a:cubicBezTo>
                  <a:pt x="67" y="70"/>
                  <a:pt x="67" y="70"/>
                  <a:pt x="67" y="70"/>
                </a:cubicBezTo>
                <a:cubicBezTo>
                  <a:pt x="72" y="65"/>
                  <a:pt x="80" y="56"/>
                  <a:pt x="86" y="51"/>
                </a:cubicBezTo>
                <a:cubicBezTo>
                  <a:pt x="89" y="48"/>
                  <a:pt x="92" y="45"/>
                  <a:pt x="94" y="44"/>
                </a:cubicBezTo>
                <a:cubicBezTo>
                  <a:pt x="116" y="21"/>
                  <a:pt x="160" y="8"/>
                  <a:pt x="177" y="8"/>
                </a:cubicBezTo>
                <a:cubicBezTo>
                  <a:pt x="177" y="22"/>
                  <a:pt x="165" y="68"/>
                  <a:pt x="141" y="91"/>
                </a:cubicBezTo>
                <a:close/>
                <a:moveTo>
                  <a:pt x="88" y="67"/>
                </a:moveTo>
                <a:cubicBezTo>
                  <a:pt x="86" y="67"/>
                  <a:pt x="84" y="69"/>
                  <a:pt x="84" y="72"/>
                </a:cubicBezTo>
                <a:cubicBezTo>
                  <a:pt x="84" y="74"/>
                  <a:pt x="86" y="76"/>
                  <a:pt x="88" y="76"/>
                </a:cubicBezTo>
                <a:cubicBezTo>
                  <a:pt x="90" y="76"/>
                  <a:pt x="92" y="74"/>
                  <a:pt x="92" y="72"/>
                </a:cubicBezTo>
                <a:cubicBezTo>
                  <a:pt x="92" y="69"/>
                  <a:pt x="90" y="67"/>
                  <a:pt x="88" y="67"/>
                </a:cubicBezTo>
                <a:close/>
                <a:moveTo>
                  <a:pt x="139" y="59"/>
                </a:moveTo>
                <a:cubicBezTo>
                  <a:pt x="146" y="59"/>
                  <a:pt x="151" y="53"/>
                  <a:pt x="151" y="46"/>
                </a:cubicBezTo>
                <a:cubicBezTo>
                  <a:pt x="151" y="39"/>
                  <a:pt x="146" y="34"/>
                  <a:pt x="139" y="34"/>
                </a:cubicBezTo>
                <a:cubicBezTo>
                  <a:pt x="132" y="34"/>
                  <a:pt x="126" y="39"/>
                  <a:pt x="126" y="46"/>
                </a:cubicBezTo>
                <a:cubicBezTo>
                  <a:pt x="126" y="53"/>
                  <a:pt x="132" y="59"/>
                  <a:pt x="139" y="59"/>
                </a:cubicBezTo>
                <a:close/>
                <a:moveTo>
                  <a:pt x="139" y="42"/>
                </a:moveTo>
                <a:cubicBezTo>
                  <a:pt x="141" y="42"/>
                  <a:pt x="143" y="44"/>
                  <a:pt x="143" y="46"/>
                </a:cubicBezTo>
                <a:cubicBezTo>
                  <a:pt x="143" y="49"/>
                  <a:pt x="141" y="50"/>
                  <a:pt x="139" y="50"/>
                </a:cubicBezTo>
                <a:cubicBezTo>
                  <a:pt x="136" y="50"/>
                  <a:pt x="135" y="49"/>
                  <a:pt x="135" y="46"/>
                </a:cubicBezTo>
                <a:cubicBezTo>
                  <a:pt x="135" y="44"/>
                  <a:pt x="136" y="42"/>
                  <a:pt x="139" y="42"/>
                </a:cubicBezTo>
                <a:close/>
                <a:moveTo>
                  <a:pt x="101" y="88"/>
                </a:moveTo>
                <a:cubicBezTo>
                  <a:pt x="103" y="88"/>
                  <a:pt x="105" y="87"/>
                  <a:pt x="105" y="84"/>
                </a:cubicBezTo>
                <a:cubicBezTo>
                  <a:pt x="105" y="82"/>
                  <a:pt x="103" y="80"/>
                  <a:pt x="101" y="80"/>
                </a:cubicBezTo>
                <a:cubicBezTo>
                  <a:pt x="98" y="80"/>
                  <a:pt x="97" y="82"/>
                  <a:pt x="97" y="84"/>
                </a:cubicBezTo>
                <a:cubicBezTo>
                  <a:pt x="97" y="87"/>
                  <a:pt x="98" y="88"/>
                  <a:pt x="101" y="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5139950" y="5007642"/>
            <a:ext cx="522817" cy="522817"/>
            <a:chOff x="3328988" y="3201988"/>
            <a:chExt cx="392113" cy="392113"/>
          </a:xfrm>
        </p:grpSpPr>
        <p:sp>
          <p:nvSpPr>
            <p:cNvPr id="38" name="Oval 46"/>
            <p:cNvSpPr>
              <a:spLocks noChangeArrowheads="1"/>
            </p:cNvSpPr>
            <p:nvPr/>
          </p:nvSpPr>
          <p:spPr bwMode="auto">
            <a:xfrm>
              <a:off x="3328988" y="3201988"/>
              <a:ext cx="392113" cy="392113"/>
            </a:xfrm>
            <a:prstGeom prst="ellipse">
              <a:avLst/>
            </a:prstGeom>
            <a:solidFill>
              <a:srgbClr val="1AB2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39" name="Freeform 47"/>
            <p:cNvSpPr>
              <a:spLocks/>
            </p:cNvSpPr>
            <p:nvPr/>
          </p:nvSpPr>
          <p:spPr bwMode="auto">
            <a:xfrm>
              <a:off x="3427413" y="3317875"/>
              <a:ext cx="196850" cy="158750"/>
            </a:xfrm>
            <a:custGeom>
              <a:avLst/>
              <a:gdLst>
                <a:gd name="T0" fmla="*/ 90 w 100"/>
                <a:gd name="T1" fmla="*/ 20 h 81"/>
                <a:gd name="T2" fmla="*/ 32 w 100"/>
                <a:gd name="T3" fmla="*/ 81 h 81"/>
                <a:gd name="T4" fmla="*/ 0 w 100"/>
                <a:gd name="T5" fmla="*/ 72 h 81"/>
                <a:gd name="T6" fmla="*/ 31 w 100"/>
                <a:gd name="T7" fmla="*/ 63 h 81"/>
                <a:gd name="T8" fmla="*/ 12 w 100"/>
                <a:gd name="T9" fmla="*/ 49 h 81"/>
                <a:gd name="T10" fmla="*/ 21 w 100"/>
                <a:gd name="T11" fmla="*/ 48 h 81"/>
                <a:gd name="T12" fmla="*/ 4 w 100"/>
                <a:gd name="T13" fmla="*/ 28 h 81"/>
                <a:gd name="T14" fmla="*/ 14 w 100"/>
                <a:gd name="T15" fmla="*/ 31 h 81"/>
                <a:gd name="T16" fmla="*/ 7 w 100"/>
                <a:gd name="T17" fmla="*/ 3 h 81"/>
                <a:gd name="T18" fmla="*/ 50 w 100"/>
                <a:gd name="T19" fmla="*/ 25 h 81"/>
                <a:gd name="T20" fmla="*/ 70 w 100"/>
                <a:gd name="T21" fmla="*/ 0 h 81"/>
                <a:gd name="T22" fmla="*/ 85 w 100"/>
                <a:gd name="T23" fmla="*/ 6 h 81"/>
                <a:gd name="T24" fmla="*/ 98 w 100"/>
                <a:gd name="T25" fmla="*/ 1 h 81"/>
                <a:gd name="T26" fmla="*/ 89 w 100"/>
                <a:gd name="T27" fmla="*/ 12 h 81"/>
                <a:gd name="T28" fmla="*/ 100 w 100"/>
                <a:gd name="T29" fmla="*/ 9 h 81"/>
                <a:gd name="T30" fmla="*/ 90 w 100"/>
                <a:gd name="T31" fmla="*/ 2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" h="81">
                  <a:moveTo>
                    <a:pt x="90" y="20"/>
                  </a:moveTo>
                  <a:cubicBezTo>
                    <a:pt x="91" y="49"/>
                    <a:pt x="70" y="81"/>
                    <a:pt x="32" y="81"/>
                  </a:cubicBezTo>
                  <a:cubicBezTo>
                    <a:pt x="20" y="81"/>
                    <a:pt x="9" y="77"/>
                    <a:pt x="0" y="72"/>
                  </a:cubicBezTo>
                  <a:cubicBezTo>
                    <a:pt x="11" y="73"/>
                    <a:pt x="22" y="70"/>
                    <a:pt x="31" y="63"/>
                  </a:cubicBezTo>
                  <a:cubicBezTo>
                    <a:pt x="22" y="63"/>
                    <a:pt x="14" y="57"/>
                    <a:pt x="12" y="49"/>
                  </a:cubicBezTo>
                  <a:cubicBezTo>
                    <a:pt x="15" y="49"/>
                    <a:pt x="18" y="49"/>
                    <a:pt x="21" y="48"/>
                  </a:cubicBezTo>
                  <a:cubicBezTo>
                    <a:pt x="11" y="47"/>
                    <a:pt x="4" y="38"/>
                    <a:pt x="4" y="28"/>
                  </a:cubicBezTo>
                  <a:cubicBezTo>
                    <a:pt x="7" y="30"/>
                    <a:pt x="10" y="31"/>
                    <a:pt x="14" y="31"/>
                  </a:cubicBezTo>
                  <a:cubicBezTo>
                    <a:pt x="4" y="25"/>
                    <a:pt x="2" y="13"/>
                    <a:pt x="7" y="3"/>
                  </a:cubicBezTo>
                  <a:cubicBezTo>
                    <a:pt x="17" y="16"/>
                    <a:pt x="33" y="24"/>
                    <a:pt x="50" y="25"/>
                  </a:cubicBezTo>
                  <a:cubicBezTo>
                    <a:pt x="47" y="12"/>
                    <a:pt x="56" y="0"/>
                    <a:pt x="70" y="0"/>
                  </a:cubicBezTo>
                  <a:cubicBezTo>
                    <a:pt x="75" y="0"/>
                    <a:pt x="81" y="2"/>
                    <a:pt x="85" y="6"/>
                  </a:cubicBezTo>
                  <a:cubicBezTo>
                    <a:pt x="89" y="5"/>
                    <a:pt x="94" y="3"/>
                    <a:pt x="98" y="1"/>
                  </a:cubicBezTo>
                  <a:cubicBezTo>
                    <a:pt x="96" y="6"/>
                    <a:pt x="93" y="10"/>
                    <a:pt x="89" y="12"/>
                  </a:cubicBezTo>
                  <a:cubicBezTo>
                    <a:pt x="93" y="12"/>
                    <a:pt x="97" y="11"/>
                    <a:pt x="100" y="9"/>
                  </a:cubicBezTo>
                  <a:cubicBezTo>
                    <a:pt x="98" y="13"/>
                    <a:pt x="94" y="17"/>
                    <a:pt x="90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8588577" y="5001926"/>
            <a:ext cx="522817" cy="522817"/>
            <a:chOff x="5422900" y="2155825"/>
            <a:chExt cx="392113" cy="392113"/>
          </a:xfrm>
        </p:grpSpPr>
        <p:sp>
          <p:nvSpPr>
            <p:cNvPr id="41" name="Oval 57"/>
            <p:cNvSpPr>
              <a:spLocks noChangeArrowheads="1"/>
            </p:cNvSpPr>
            <p:nvPr/>
          </p:nvSpPr>
          <p:spPr bwMode="auto">
            <a:xfrm>
              <a:off x="5422900" y="2155825"/>
              <a:ext cx="392113" cy="392113"/>
            </a:xfrm>
            <a:prstGeom prst="ellipse">
              <a:avLst/>
            </a:prstGeom>
            <a:solidFill>
              <a:srgbClr val="E04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2" name="Rectangle 58"/>
            <p:cNvSpPr>
              <a:spLocks noChangeArrowheads="1"/>
            </p:cNvSpPr>
            <p:nvPr/>
          </p:nvSpPr>
          <p:spPr bwMode="auto">
            <a:xfrm>
              <a:off x="5738813" y="2270125"/>
              <a:ext cx="1588" cy="174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3" name="Rectangle 59"/>
            <p:cNvSpPr>
              <a:spLocks noChangeArrowheads="1"/>
            </p:cNvSpPr>
            <p:nvPr/>
          </p:nvSpPr>
          <p:spPr bwMode="auto">
            <a:xfrm>
              <a:off x="5738813" y="2270125"/>
              <a:ext cx="1588" cy="17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4" name="Freeform 60"/>
            <p:cNvSpPr>
              <a:spLocks noEditPoints="1"/>
            </p:cNvSpPr>
            <p:nvPr/>
          </p:nvSpPr>
          <p:spPr bwMode="auto">
            <a:xfrm>
              <a:off x="5499100" y="2259013"/>
              <a:ext cx="149225" cy="217488"/>
            </a:xfrm>
            <a:custGeom>
              <a:avLst/>
              <a:gdLst>
                <a:gd name="T0" fmla="*/ 16 w 76"/>
                <a:gd name="T1" fmla="*/ 65 h 111"/>
                <a:gd name="T2" fmla="*/ 0 w 76"/>
                <a:gd name="T3" fmla="*/ 88 h 111"/>
                <a:gd name="T4" fmla="*/ 38 w 76"/>
                <a:gd name="T5" fmla="*/ 111 h 111"/>
                <a:gd name="T6" fmla="*/ 76 w 76"/>
                <a:gd name="T7" fmla="*/ 86 h 111"/>
                <a:gd name="T8" fmla="*/ 66 w 76"/>
                <a:gd name="T9" fmla="*/ 86 h 111"/>
                <a:gd name="T10" fmla="*/ 38 w 76"/>
                <a:gd name="T11" fmla="*/ 105 h 111"/>
                <a:gd name="T12" fmla="*/ 13 w 76"/>
                <a:gd name="T13" fmla="*/ 84 h 111"/>
                <a:gd name="T14" fmla="*/ 16 w 76"/>
                <a:gd name="T15" fmla="*/ 76 h 111"/>
                <a:gd name="T16" fmla="*/ 16 w 76"/>
                <a:gd name="T17" fmla="*/ 73 h 111"/>
                <a:gd name="T18" fmla="*/ 16 w 76"/>
                <a:gd name="T19" fmla="*/ 65 h 111"/>
                <a:gd name="T20" fmla="*/ 16 w 76"/>
                <a:gd name="T21" fmla="*/ 0 h 111"/>
                <a:gd name="T22" fmla="*/ 8 w 76"/>
                <a:gd name="T23" fmla="*/ 17 h 111"/>
                <a:gd name="T24" fmla="*/ 16 w 76"/>
                <a:gd name="T25" fmla="*/ 37 h 111"/>
                <a:gd name="T26" fmla="*/ 16 w 76"/>
                <a:gd name="T2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" h="111">
                  <a:moveTo>
                    <a:pt x="16" y="65"/>
                  </a:moveTo>
                  <a:cubicBezTo>
                    <a:pt x="6" y="71"/>
                    <a:pt x="0" y="80"/>
                    <a:pt x="0" y="88"/>
                  </a:cubicBezTo>
                  <a:cubicBezTo>
                    <a:pt x="0" y="102"/>
                    <a:pt x="18" y="111"/>
                    <a:pt x="38" y="111"/>
                  </a:cubicBezTo>
                  <a:cubicBezTo>
                    <a:pt x="60" y="111"/>
                    <a:pt x="75" y="99"/>
                    <a:pt x="76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5" y="97"/>
                    <a:pt x="58" y="105"/>
                    <a:pt x="38" y="105"/>
                  </a:cubicBezTo>
                  <a:cubicBezTo>
                    <a:pt x="24" y="105"/>
                    <a:pt x="13" y="95"/>
                    <a:pt x="13" y="84"/>
                  </a:cubicBezTo>
                  <a:cubicBezTo>
                    <a:pt x="13" y="82"/>
                    <a:pt x="14" y="79"/>
                    <a:pt x="16" y="76"/>
                  </a:cubicBezTo>
                  <a:cubicBezTo>
                    <a:pt x="16" y="75"/>
                    <a:pt x="16" y="74"/>
                    <a:pt x="16" y="73"/>
                  </a:cubicBezTo>
                  <a:cubicBezTo>
                    <a:pt x="16" y="65"/>
                    <a:pt x="16" y="65"/>
                    <a:pt x="16" y="65"/>
                  </a:cubicBezTo>
                  <a:moveTo>
                    <a:pt x="16" y="0"/>
                  </a:moveTo>
                  <a:cubicBezTo>
                    <a:pt x="11" y="4"/>
                    <a:pt x="8" y="11"/>
                    <a:pt x="8" y="17"/>
                  </a:cubicBezTo>
                  <a:cubicBezTo>
                    <a:pt x="8" y="25"/>
                    <a:pt x="11" y="32"/>
                    <a:pt x="16" y="37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5" name="Freeform 61"/>
            <p:cNvSpPr>
              <a:spLocks/>
            </p:cNvSpPr>
            <p:nvPr/>
          </p:nvSpPr>
          <p:spPr bwMode="auto">
            <a:xfrm>
              <a:off x="5656263" y="2238375"/>
              <a:ext cx="82550" cy="79375"/>
            </a:xfrm>
            <a:custGeom>
              <a:avLst/>
              <a:gdLst>
                <a:gd name="T0" fmla="*/ 31 w 52"/>
                <a:gd name="T1" fmla="*/ 0 h 50"/>
                <a:gd name="T2" fmla="*/ 21 w 52"/>
                <a:gd name="T3" fmla="*/ 0 h 50"/>
                <a:gd name="T4" fmla="*/ 21 w 52"/>
                <a:gd name="T5" fmla="*/ 20 h 50"/>
                <a:gd name="T6" fmla="*/ 0 w 52"/>
                <a:gd name="T7" fmla="*/ 20 h 50"/>
                <a:gd name="T8" fmla="*/ 0 w 52"/>
                <a:gd name="T9" fmla="*/ 31 h 50"/>
                <a:gd name="T10" fmla="*/ 21 w 52"/>
                <a:gd name="T11" fmla="*/ 31 h 50"/>
                <a:gd name="T12" fmla="*/ 21 w 52"/>
                <a:gd name="T13" fmla="*/ 50 h 50"/>
                <a:gd name="T14" fmla="*/ 31 w 52"/>
                <a:gd name="T15" fmla="*/ 50 h 50"/>
                <a:gd name="T16" fmla="*/ 31 w 52"/>
                <a:gd name="T17" fmla="*/ 31 h 50"/>
                <a:gd name="T18" fmla="*/ 52 w 52"/>
                <a:gd name="T19" fmla="*/ 31 h 50"/>
                <a:gd name="T20" fmla="*/ 52 w 52"/>
                <a:gd name="T21" fmla="*/ 20 h 50"/>
                <a:gd name="T22" fmla="*/ 31 w 52"/>
                <a:gd name="T23" fmla="*/ 20 h 50"/>
                <a:gd name="T24" fmla="*/ 31 w 52"/>
                <a:gd name="T2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" h="50">
                  <a:moveTo>
                    <a:pt x="31" y="0"/>
                  </a:moveTo>
                  <a:lnTo>
                    <a:pt x="21" y="0"/>
                  </a:lnTo>
                  <a:lnTo>
                    <a:pt x="21" y="20"/>
                  </a:lnTo>
                  <a:lnTo>
                    <a:pt x="0" y="20"/>
                  </a:lnTo>
                  <a:lnTo>
                    <a:pt x="0" y="31"/>
                  </a:lnTo>
                  <a:lnTo>
                    <a:pt x="21" y="31"/>
                  </a:lnTo>
                  <a:lnTo>
                    <a:pt x="21" y="50"/>
                  </a:lnTo>
                  <a:lnTo>
                    <a:pt x="31" y="50"/>
                  </a:lnTo>
                  <a:lnTo>
                    <a:pt x="31" y="31"/>
                  </a:lnTo>
                  <a:lnTo>
                    <a:pt x="52" y="31"/>
                  </a:lnTo>
                  <a:lnTo>
                    <a:pt x="52" y="20"/>
                  </a:lnTo>
                  <a:lnTo>
                    <a:pt x="31" y="2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EF8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6" name="Freeform 62"/>
            <p:cNvSpPr>
              <a:spLocks/>
            </p:cNvSpPr>
            <p:nvPr/>
          </p:nvSpPr>
          <p:spPr bwMode="auto">
            <a:xfrm>
              <a:off x="5656263" y="2238375"/>
              <a:ext cx="82550" cy="79375"/>
            </a:xfrm>
            <a:custGeom>
              <a:avLst/>
              <a:gdLst>
                <a:gd name="T0" fmla="*/ 31 w 52"/>
                <a:gd name="T1" fmla="*/ 0 h 50"/>
                <a:gd name="T2" fmla="*/ 21 w 52"/>
                <a:gd name="T3" fmla="*/ 0 h 50"/>
                <a:gd name="T4" fmla="*/ 21 w 52"/>
                <a:gd name="T5" fmla="*/ 20 h 50"/>
                <a:gd name="T6" fmla="*/ 0 w 52"/>
                <a:gd name="T7" fmla="*/ 20 h 50"/>
                <a:gd name="T8" fmla="*/ 0 w 52"/>
                <a:gd name="T9" fmla="*/ 31 h 50"/>
                <a:gd name="T10" fmla="*/ 21 w 52"/>
                <a:gd name="T11" fmla="*/ 31 h 50"/>
                <a:gd name="T12" fmla="*/ 21 w 52"/>
                <a:gd name="T13" fmla="*/ 50 h 50"/>
                <a:gd name="T14" fmla="*/ 31 w 52"/>
                <a:gd name="T15" fmla="*/ 50 h 50"/>
                <a:gd name="T16" fmla="*/ 31 w 52"/>
                <a:gd name="T17" fmla="*/ 31 h 50"/>
                <a:gd name="T18" fmla="*/ 52 w 52"/>
                <a:gd name="T19" fmla="*/ 31 h 50"/>
                <a:gd name="T20" fmla="*/ 52 w 52"/>
                <a:gd name="T21" fmla="*/ 20 h 50"/>
                <a:gd name="T22" fmla="*/ 31 w 52"/>
                <a:gd name="T23" fmla="*/ 20 h 50"/>
                <a:gd name="T24" fmla="*/ 31 w 52"/>
                <a:gd name="T2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" h="50">
                  <a:moveTo>
                    <a:pt x="31" y="0"/>
                  </a:moveTo>
                  <a:lnTo>
                    <a:pt x="21" y="0"/>
                  </a:lnTo>
                  <a:lnTo>
                    <a:pt x="21" y="20"/>
                  </a:lnTo>
                  <a:lnTo>
                    <a:pt x="0" y="20"/>
                  </a:lnTo>
                  <a:lnTo>
                    <a:pt x="0" y="31"/>
                  </a:lnTo>
                  <a:lnTo>
                    <a:pt x="21" y="31"/>
                  </a:lnTo>
                  <a:lnTo>
                    <a:pt x="21" y="50"/>
                  </a:lnTo>
                  <a:lnTo>
                    <a:pt x="31" y="50"/>
                  </a:lnTo>
                  <a:lnTo>
                    <a:pt x="31" y="31"/>
                  </a:lnTo>
                  <a:lnTo>
                    <a:pt x="52" y="31"/>
                  </a:lnTo>
                  <a:lnTo>
                    <a:pt x="52" y="20"/>
                  </a:lnTo>
                  <a:lnTo>
                    <a:pt x="31" y="20"/>
                  </a:lnTo>
                  <a:lnTo>
                    <a:pt x="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7" name="Freeform 63"/>
            <p:cNvSpPr>
              <a:spLocks noEditPoints="1"/>
            </p:cNvSpPr>
            <p:nvPr/>
          </p:nvSpPr>
          <p:spPr bwMode="auto">
            <a:xfrm>
              <a:off x="5530850" y="2238375"/>
              <a:ext cx="119063" cy="190500"/>
            </a:xfrm>
            <a:custGeom>
              <a:avLst/>
              <a:gdLst>
                <a:gd name="T0" fmla="*/ 27 w 61"/>
                <a:gd name="T1" fmla="*/ 50 h 97"/>
                <a:gd name="T2" fmla="*/ 26 w 61"/>
                <a:gd name="T3" fmla="*/ 50 h 97"/>
                <a:gd name="T4" fmla="*/ 6 w 61"/>
                <a:gd name="T5" fmla="*/ 28 h 97"/>
                <a:gd name="T6" fmla="*/ 20 w 61"/>
                <a:gd name="T7" fmla="*/ 6 h 97"/>
                <a:gd name="T8" fmla="*/ 20 w 61"/>
                <a:gd name="T9" fmla="*/ 6 h 97"/>
                <a:gd name="T10" fmla="*/ 40 w 61"/>
                <a:gd name="T11" fmla="*/ 29 h 97"/>
                <a:gd name="T12" fmla="*/ 27 w 61"/>
                <a:gd name="T13" fmla="*/ 50 h 97"/>
                <a:gd name="T14" fmla="*/ 61 w 61"/>
                <a:gd name="T15" fmla="*/ 0 h 97"/>
                <a:gd name="T16" fmla="*/ 25 w 61"/>
                <a:gd name="T17" fmla="*/ 0 h 97"/>
                <a:gd name="T18" fmla="*/ 0 w 61"/>
                <a:gd name="T19" fmla="*/ 11 h 97"/>
                <a:gd name="T20" fmla="*/ 0 w 61"/>
                <a:gd name="T21" fmla="*/ 48 h 97"/>
                <a:gd name="T22" fmla="*/ 19 w 61"/>
                <a:gd name="T23" fmla="*/ 55 h 97"/>
                <a:gd name="T24" fmla="*/ 23 w 61"/>
                <a:gd name="T25" fmla="*/ 55 h 97"/>
                <a:gd name="T26" fmla="*/ 21 w 61"/>
                <a:gd name="T27" fmla="*/ 62 h 97"/>
                <a:gd name="T28" fmla="*/ 26 w 61"/>
                <a:gd name="T29" fmla="*/ 71 h 97"/>
                <a:gd name="T30" fmla="*/ 19 w 61"/>
                <a:gd name="T31" fmla="*/ 71 h 97"/>
                <a:gd name="T32" fmla="*/ 0 w 61"/>
                <a:gd name="T33" fmla="*/ 76 h 97"/>
                <a:gd name="T34" fmla="*/ 0 w 61"/>
                <a:gd name="T35" fmla="*/ 84 h 97"/>
                <a:gd name="T36" fmla="*/ 0 w 61"/>
                <a:gd name="T37" fmla="*/ 87 h 97"/>
                <a:gd name="T38" fmla="*/ 24 w 61"/>
                <a:gd name="T39" fmla="*/ 76 h 97"/>
                <a:gd name="T40" fmla="*/ 24 w 61"/>
                <a:gd name="T41" fmla="*/ 76 h 97"/>
                <a:gd name="T42" fmla="*/ 33 w 61"/>
                <a:gd name="T43" fmla="*/ 77 h 97"/>
                <a:gd name="T44" fmla="*/ 49 w 61"/>
                <a:gd name="T45" fmla="*/ 92 h 97"/>
                <a:gd name="T46" fmla="*/ 50 w 61"/>
                <a:gd name="T47" fmla="*/ 96 h 97"/>
                <a:gd name="T48" fmla="*/ 50 w 61"/>
                <a:gd name="T49" fmla="*/ 97 h 97"/>
                <a:gd name="T50" fmla="*/ 60 w 61"/>
                <a:gd name="T51" fmla="*/ 97 h 97"/>
                <a:gd name="T52" fmla="*/ 61 w 61"/>
                <a:gd name="T53" fmla="*/ 94 h 97"/>
                <a:gd name="T54" fmla="*/ 47 w 61"/>
                <a:gd name="T55" fmla="*/ 69 h 97"/>
                <a:gd name="T56" fmla="*/ 36 w 61"/>
                <a:gd name="T57" fmla="*/ 58 h 97"/>
                <a:gd name="T58" fmla="*/ 43 w 61"/>
                <a:gd name="T59" fmla="*/ 48 h 97"/>
                <a:gd name="T60" fmla="*/ 54 w 61"/>
                <a:gd name="T61" fmla="*/ 29 h 97"/>
                <a:gd name="T62" fmla="*/ 44 w 61"/>
                <a:gd name="T63" fmla="*/ 8 h 97"/>
                <a:gd name="T64" fmla="*/ 53 w 61"/>
                <a:gd name="T65" fmla="*/ 8 h 97"/>
                <a:gd name="T66" fmla="*/ 61 w 61"/>
                <a:gd name="T6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1" h="97">
                  <a:moveTo>
                    <a:pt x="27" y="50"/>
                  </a:moveTo>
                  <a:cubicBezTo>
                    <a:pt x="26" y="50"/>
                    <a:pt x="26" y="50"/>
                    <a:pt x="26" y="50"/>
                  </a:cubicBezTo>
                  <a:cubicBezTo>
                    <a:pt x="16" y="49"/>
                    <a:pt x="7" y="40"/>
                    <a:pt x="6" y="28"/>
                  </a:cubicBezTo>
                  <a:cubicBezTo>
                    <a:pt x="4" y="15"/>
                    <a:pt x="1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30" y="6"/>
                    <a:pt x="38" y="16"/>
                    <a:pt x="40" y="29"/>
                  </a:cubicBezTo>
                  <a:cubicBezTo>
                    <a:pt x="41" y="42"/>
                    <a:pt x="36" y="50"/>
                    <a:pt x="27" y="50"/>
                  </a:cubicBezTo>
                  <a:moveTo>
                    <a:pt x="61" y="0"/>
                  </a:moveTo>
                  <a:cubicBezTo>
                    <a:pt x="61" y="0"/>
                    <a:pt x="35" y="0"/>
                    <a:pt x="25" y="0"/>
                  </a:cubicBezTo>
                  <a:cubicBezTo>
                    <a:pt x="15" y="0"/>
                    <a:pt x="6" y="4"/>
                    <a:pt x="0" y="11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4" y="52"/>
                    <a:pt x="11" y="55"/>
                    <a:pt x="19" y="55"/>
                  </a:cubicBezTo>
                  <a:cubicBezTo>
                    <a:pt x="20" y="55"/>
                    <a:pt x="21" y="55"/>
                    <a:pt x="23" y="55"/>
                  </a:cubicBezTo>
                  <a:cubicBezTo>
                    <a:pt x="21" y="57"/>
                    <a:pt x="21" y="59"/>
                    <a:pt x="21" y="62"/>
                  </a:cubicBezTo>
                  <a:cubicBezTo>
                    <a:pt x="21" y="66"/>
                    <a:pt x="23" y="69"/>
                    <a:pt x="26" y="71"/>
                  </a:cubicBezTo>
                  <a:cubicBezTo>
                    <a:pt x="24" y="71"/>
                    <a:pt x="22" y="71"/>
                    <a:pt x="19" y="71"/>
                  </a:cubicBezTo>
                  <a:cubicBezTo>
                    <a:pt x="12" y="71"/>
                    <a:pt x="5" y="73"/>
                    <a:pt x="0" y="76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5"/>
                    <a:pt x="0" y="86"/>
                    <a:pt x="0" y="87"/>
                  </a:cubicBezTo>
                  <a:cubicBezTo>
                    <a:pt x="4" y="80"/>
                    <a:pt x="13" y="76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7" y="76"/>
                    <a:pt x="31" y="76"/>
                    <a:pt x="33" y="77"/>
                  </a:cubicBezTo>
                  <a:cubicBezTo>
                    <a:pt x="41" y="83"/>
                    <a:pt x="48" y="86"/>
                    <a:pt x="49" y="92"/>
                  </a:cubicBezTo>
                  <a:cubicBezTo>
                    <a:pt x="49" y="93"/>
                    <a:pt x="50" y="95"/>
                    <a:pt x="50" y="96"/>
                  </a:cubicBezTo>
                  <a:cubicBezTo>
                    <a:pt x="50" y="96"/>
                    <a:pt x="50" y="97"/>
                    <a:pt x="5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1" y="96"/>
                    <a:pt x="61" y="95"/>
                    <a:pt x="61" y="94"/>
                  </a:cubicBezTo>
                  <a:cubicBezTo>
                    <a:pt x="61" y="84"/>
                    <a:pt x="58" y="78"/>
                    <a:pt x="47" y="69"/>
                  </a:cubicBezTo>
                  <a:cubicBezTo>
                    <a:pt x="43" y="67"/>
                    <a:pt x="36" y="62"/>
                    <a:pt x="36" y="58"/>
                  </a:cubicBezTo>
                  <a:cubicBezTo>
                    <a:pt x="36" y="54"/>
                    <a:pt x="37" y="52"/>
                    <a:pt x="43" y="48"/>
                  </a:cubicBezTo>
                  <a:cubicBezTo>
                    <a:pt x="50" y="43"/>
                    <a:pt x="54" y="36"/>
                    <a:pt x="54" y="29"/>
                  </a:cubicBezTo>
                  <a:cubicBezTo>
                    <a:pt x="54" y="20"/>
                    <a:pt x="50" y="12"/>
                    <a:pt x="44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61" y="0"/>
                    <a:pt x="61" y="0"/>
                    <a:pt x="61" y="0"/>
                  </a:cubicBezTo>
                </a:path>
              </a:pathLst>
            </a:custGeom>
            <a:solidFill>
              <a:srgbClr val="FEF8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691324" y="5007642"/>
            <a:ext cx="522817" cy="522817"/>
            <a:chOff x="1763713" y="2155825"/>
            <a:chExt cx="392113" cy="392113"/>
          </a:xfrm>
        </p:grpSpPr>
        <p:sp>
          <p:nvSpPr>
            <p:cNvPr id="49" name="Oval 89"/>
            <p:cNvSpPr>
              <a:spLocks noChangeArrowheads="1"/>
            </p:cNvSpPr>
            <p:nvPr/>
          </p:nvSpPr>
          <p:spPr bwMode="auto">
            <a:xfrm>
              <a:off x="1763713" y="2155825"/>
              <a:ext cx="392113" cy="392113"/>
            </a:xfrm>
            <a:prstGeom prst="ellipse">
              <a:avLst/>
            </a:prstGeom>
            <a:solidFill>
              <a:srgbClr val="3C5A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0" name="Freeform 90"/>
            <p:cNvSpPr>
              <a:spLocks/>
            </p:cNvSpPr>
            <p:nvPr/>
          </p:nvSpPr>
          <p:spPr bwMode="auto">
            <a:xfrm>
              <a:off x="1897063" y="2236788"/>
              <a:ext cx="125413" cy="231775"/>
            </a:xfrm>
            <a:custGeom>
              <a:avLst/>
              <a:gdLst>
                <a:gd name="T0" fmla="*/ 0 w 64"/>
                <a:gd name="T1" fmla="*/ 64 h 119"/>
                <a:gd name="T2" fmla="*/ 0 w 64"/>
                <a:gd name="T3" fmla="*/ 40 h 119"/>
                <a:gd name="T4" fmla="*/ 18 w 64"/>
                <a:gd name="T5" fmla="*/ 40 h 119"/>
                <a:gd name="T6" fmla="*/ 18 w 64"/>
                <a:gd name="T7" fmla="*/ 31 h 119"/>
                <a:gd name="T8" fmla="*/ 45 w 64"/>
                <a:gd name="T9" fmla="*/ 0 h 119"/>
                <a:gd name="T10" fmla="*/ 64 w 64"/>
                <a:gd name="T11" fmla="*/ 0 h 119"/>
                <a:gd name="T12" fmla="*/ 64 w 64"/>
                <a:gd name="T13" fmla="*/ 24 h 119"/>
                <a:gd name="T14" fmla="*/ 45 w 64"/>
                <a:gd name="T15" fmla="*/ 24 h 119"/>
                <a:gd name="T16" fmla="*/ 40 w 64"/>
                <a:gd name="T17" fmla="*/ 30 h 119"/>
                <a:gd name="T18" fmla="*/ 40 w 64"/>
                <a:gd name="T19" fmla="*/ 40 h 119"/>
                <a:gd name="T20" fmla="*/ 64 w 64"/>
                <a:gd name="T21" fmla="*/ 40 h 119"/>
                <a:gd name="T22" fmla="*/ 64 w 64"/>
                <a:gd name="T23" fmla="*/ 64 h 119"/>
                <a:gd name="T24" fmla="*/ 40 w 64"/>
                <a:gd name="T25" fmla="*/ 64 h 119"/>
                <a:gd name="T26" fmla="*/ 40 w 64"/>
                <a:gd name="T27" fmla="*/ 119 h 119"/>
                <a:gd name="T28" fmla="*/ 18 w 64"/>
                <a:gd name="T29" fmla="*/ 119 h 119"/>
                <a:gd name="T30" fmla="*/ 18 w 64"/>
                <a:gd name="T31" fmla="*/ 64 h 119"/>
                <a:gd name="T32" fmla="*/ 0 w 64"/>
                <a:gd name="T33" fmla="*/ 6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" h="119">
                  <a:moveTo>
                    <a:pt x="0" y="64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14"/>
                    <a:pt x="30" y="0"/>
                    <a:pt x="45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3" y="24"/>
                    <a:pt x="40" y="26"/>
                    <a:pt x="40" y="3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119"/>
                    <a:pt x="40" y="119"/>
                    <a:pt x="40" y="119"/>
                  </a:cubicBezTo>
                  <a:cubicBezTo>
                    <a:pt x="18" y="119"/>
                    <a:pt x="18" y="119"/>
                    <a:pt x="18" y="119"/>
                  </a:cubicBezTo>
                  <a:cubicBezTo>
                    <a:pt x="18" y="64"/>
                    <a:pt x="18" y="64"/>
                    <a:pt x="18" y="64"/>
                  </a:cubicBezTo>
                  <a:lnTo>
                    <a:pt x="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51" name="Rectangle 50"/>
          <p:cNvSpPr/>
          <p:nvPr/>
        </p:nvSpPr>
        <p:spPr>
          <a:xfrm>
            <a:off x="2261749" y="5109343"/>
            <a:ext cx="1463542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Smartpresentation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715913" y="5115592"/>
            <a:ext cx="1289969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Smartprestation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9153727" y="5101199"/>
            <a:ext cx="1463542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Smartpresentation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9563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7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7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4" decel="7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4" decel="7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4" decel="7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5" grpId="0"/>
      <p:bldP spid="36" grpId="0" animBg="1"/>
      <p:bldP spid="51" grpId="0"/>
      <p:bldP spid="52" grpId="0"/>
      <p:bldP spid="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ounded Rectangle 62"/>
          <p:cNvSpPr/>
          <p:nvPr/>
        </p:nvSpPr>
        <p:spPr>
          <a:xfrm>
            <a:off x="522514" y="205272"/>
            <a:ext cx="11271380" cy="6652727"/>
          </a:xfrm>
          <a:prstGeom prst="roundRect">
            <a:avLst/>
          </a:prstGeom>
          <a:blipFill dpi="0" rotWithShape="1">
            <a:blip r:embed="rId2">
              <a:alphaModFix amt="55000"/>
            </a:blip>
            <a:srcRect/>
            <a:stretch>
              <a:fillRect l="-295" r="-295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633455" y="1040211"/>
            <a:ext cx="6014365" cy="2137268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40000"/>
              </a:lnSpc>
            </a:pPr>
            <a:r>
              <a:rPr lang="en-US" sz="48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US" sz="933" b="1" dirty="0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1698941" y="4469958"/>
            <a:ext cx="263420" cy="263420"/>
            <a:chOff x="3328988" y="3201988"/>
            <a:chExt cx="392113" cy="392113"/>
          </a:xfrm>
        </p:grpSpPr>
        <p:sp>
          <p:nvSpPr>
            <p:cNvPr id="38" name="Oval 46"/>
            <p:cNvSpPr>
              <a:spLocks noChangeArrowheads="1"/>
            </p:cNvSpPr>
            <p:nvPr/>
          </p:nvSpPr>
          <p:spPr bwMode="auto">
            <a:xfrm>
              <a:off x="3328988" y="3201988"/>
              <a:ext cx="392113" cy="392113"/>
            </a:xfrm>
            <a:prstGeom prst="ellipse">
              <a:avLst/>
            </a:prstGeom>
            <a:solidFill>
              <a:srgbClr val="1AB2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39" name="Freeform 47"/>
            <p:cNvSpPr>
              <a:spLocks/>
            </p:cNvSpPr>
            <p:nvPr/>
          </p:nvSpPr>
          <p:spPr bwMode="auto">
            <a:xfrm>
              <a:off x="3427413" y="3317875"/>
              <a:ext cx="196850" cy="158750"/>
            </a:xfrm>
            <a:custGeom>
              <a:avLst/>
              <a:gdLst>
                <a:gd name="T0" fmla="*/ 90 w 100"/>
                <a:gd name="T1" fmla="*/ 20 h 81"/>
                <a:gd name="T2" fmla="*/ 32 w 100"/>
                <a:gd name="T3" fmla="*/ 81 h 81"/>
                <a:gd name="T4" fmla="*/ 0 w 100"/>
                <a:gd name="T5" fmla="*/ 72 h 81"/>
                <a:gd name="T6" fmla="*/ 31 w 100"/>
                <a:gd name="T7" fmla="*/ 63 h 81"/>
                <a:gd name="T8" fmla="*/ 12 w 100"/>
                <a:gd name="T9" fmla="*/ 49 h 81"/>
                <a:gd name="T10" fmla="*/ 21 w 100"/>
                <a:gd name="T11" fmla="*/ 48 h 81"/>
                <a:gd name="T12" fmla="*/ 4 w 100"/>
                <a:gd name="T13" fmla="*/ 28 h 81"/>
                <a:gd name="T14" fmla="*/ 14 w 100"/>
                <a:gd name="T15" fmla="*/ 31 h 81"/>
                <a:gd name="T16" fmla="*/ 7 w 100"/>
                <a:gd name="T17" fmla="*/ 3 h 81"/>
                <a:gd name="T18" fmla="*/ 50 w 100"/>
                <a:gd name="T19" fmla="*/ 25 h 81"/>
                <a:gd name="T20" fmla="*/ 70 w 100"/>
                <a:gd name="T21" fmla="*/ 0 h 81"/>
                <a:gd name="T22" fmla="*/ 85 w 100"/>
                <a:gd name="T23" fmla="*/ 6 h 81"/>
                <a:gd name="T24" fmla="*/ 98 w 100"/>
                <a:gd name="T25" fmla="*/ 1 h 81"/>
                <a:gd name="T26" fmla="*/ 89 w 100"/>
                <a:gd name="T27" fmla="*/ 12 h 81"/>
                <a:gd name="T28" fmla="*/ 100 w 100"/>
                <a:gd name="T29" fmla="*/ 9 h 81"/>
                <a:gd name="T30" fmla="*/ 90 w 100"/>
                <a:gd name="T31" fmla="*/ 2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" h="81">
                  <a:moveTo>
                    <a:pt x="90" y="20"/>
                  </a:moveTo>
                  <a:cubicBezTo>
                    <a:pt x="91" y="49"/>
                    <a:pt x="70" y="81"/>
                    <a:pt x="32" y="81"/>
                  </a:cubicBezTo>
                  <a:cubicBezTo>
                    <a:pt x="20" y="81"/>
                    <a:pt x="9" y="77"/>
                    <a:pt x="0" y="72"/>
                  </a:cubicBezTo>
                  <a:cubicBezTo>
                    <a:pt x="11" y="73"/>
                    <a:pt x="22" y="70"/>
                    <a:pt x="31" y="63"/>
                  </a:cubicBezTo>
                  <a:cubicBezTo>
                    <a:pt x="22" y="63"/>
                    <a:pt x="14" y="57"/>
                    <a:pt x="12" y="49"/>
                  </a:cubicBezTo>
                  <a:cubicBezTo>
                    <a:pt x="15" y="49"/>
                    <a:pt x="18" y="49"/>
                    <a:pt x="21" y="48"/>
                  </a:cubicBezTo>
                  <a:cubicBezTo>
                    <a:pt x="11" y="47"/>
                    <a:pt x="4" y="38"/>
                    <a:pt x="4" y="28"/>
                  </a:cubicBezTo>
                  <a:cubicBezTo>
                    <a:pt x="7" y="30"/>
                    <a:pt x="10" y="31"/>
                    <a:pt x="14" y="31"/>
                  </a:cubicBezTo>
                  <a:cubicBezTo>
                    <a:pt x="4" y="25"/>
                    <a:pt x="2" y="13"/>
                    <a:pt x="7" y="3"/>
                  </a:cubicBezTo>
                  <a:cubicBezTo>
                    <a:pt x="17" y="16"/>
                    <a:pt x="33" y="24"/>
                    <a:pt x="50" y="25"/>
                  </a:cubicBezTo>
                  <a:cubicBezTo>
                    <a:pt x="47" y="12"/>
                    <a:pt x="56" y="0"/>
                    <a:pt x="70" y="0"/>
                  </a:cubicBezTo>
                  <a:cubicBezTo>
                    <a:pt x="75" y="0"/>
                    <a:pt x="81" y="2"/>
                    <a:pt x="85" y="6"/>
                  </a:cubicBezTo>
                  <a:cubicBezTo>
                    <a:pt x="89" y="5"/>
                    <a:pt x="94" y="3"/>
                    <a:pt x="98" y="1"/>
                  </a:cubicBezTo>
                  <a:cubicBezTo>
                    <a:pt x="96" y="6"/>
                    <a:pt x="93" y="10"/>
                    <a:pt x="89" y="12"/>
                  </a:cubicBezTo>
                  <a:cubicBezTo>
                    <a:pt x="93" y="12"/>
                    <a:pt x="97" y="11"/>
                    <a:pt x="100" y="9"/>
                  </a:cubicBezTo>
                  <a:cubicBezTo>
                    <a:pt x="98" y="13"/>
                    <a:pt x="94" y="17"/>
                    <a:pt x="90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698941" y="4989630"/>
            <a:ext cx="263420" cy="263420"/>
            <a:chOff x="5422900" y="2155825"/>
            <a:chExt cx="392113" cy="392113"/>
          </a:xfrm>
        </p:grpSpPr>
        <p:sp>
          <p:nvSpPr>
            <p:cNvPr id="41" name="Oval 57"/>
            <p:cNvSpPr>
              <a:spLocks noChangeArrowheads="1"/>
            </p:cNvSpPr>
            <p:nvPr/>
          </p:nvSpPr>
          <p:spPr bwMode="auto">
            <a:xfrm>
              <a:off x="5422900" y="2155825"/>
              <a:ext cx="392113" cy="392113"/>
            </a:xfrm>
            <a:prstGeom prst="ellipse">
              <a:avLst/>
            </a:prstGeom>
            <a:solidFill>
              <a:srgbClr val="E04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42" name="Rectangle 58"/>
            <p:cNvSpPr>
              <a:spLocks noChangeArrowheads="1"/>
            </p:cNvSpPr>
            <p:nvPr/>
          </p:nvSpPr>
          <p:spPr bwMode="auto">
            <a:xfrm>
              <a:off x="5738813" y="2270125"/>
              <a:ext cx="1588" cy="174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43" name="Rectangle 59"/>
            <p:cNvSpPr>
              <a:spLocks noChangeArrowheads="1"/>
            </p:cNvSpPr>
            <p:nvPr/>
          </p:nvSpPr>
          <p:spPr bwMode="auto">
            <a:xfrm>
              <a:off x="5738813" y="2270125"/>
              <a:ext cx="1588" cy="17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44" name="Freeform 60"/>
            <p:cNvSpPr>
              <a:spLocks noEditPoints="1"/>
            </p:cNvSpPr>
            <p:nvPr/>
          </p:nvSpPr>
          <p:spPr bwMode="auto">
            <a:xfrm>
              <a:off x="5499100" y="2259013"/>
              <a:ext cx="149225" cy="217488"/>
            </a:xfrm>
            <a:custGeom>
              <a:avLst/>
              <a:gdLst>
                <a:gd name="T0" fmla="*/ 16 w 76"/>
                <a:gd name="T1" fmla="*/ 65 h 111"/>
                <a:gd name="T2" fmla="*/ 0 w 76"/>
                <a:gd name="T3" fmla="*/ 88 h 111"/>
                <a:gd name="T4" fmla="*/ 38 w 76"/>
                <a:gd name="T5" fmla="*/ 111 h 111"/>
                <a:gd name="T6" fmla="*/ 76 w 76"/>
                <a:gd name="T7" fmla="*/ 86 h 111"/>
                <a:gd name="T8" fmla="*/ 66 w 76"/>
                <a:gd name="T9" fmla="*/ 86 h 111"/>
                <a:gd name="T10" fmla="*/ 38 w 76"/>
                <a:gd name="T11" fmla="*/ 105 h 111"/>
                <a:gd name="T12" fmla="*/ 13 w 76"/>
                <a:gd name="T13" fmla="*/ 84 h 111"/>
                <a:gd name="T14" fmla="*/ 16 w 76"/>
                <a:gd name="T15" fmla="*/ 76 h 111"/>
                <a:gd name="T16" fmla="*/ 16 w 76"/>
                <a:gd name="T17" fmla="*/ 73 h 111"/>
                <a:gd name="T18" fmla="*/ 16 w 76"/>
                <a:gd name="T19" fmla="*/ 65 h 111"/>
                <a:gd name="T20" fmla="*/ 16 w 76"/>
                <a:gd name="T21" fmla="*/ 0 h 111"/>
                <a:gd name="T22" fmla="*/ 8 w 76"/>
                <a:gd name="T23" fmla="*/ 17 h 111"/>
                <a:gd name="T24" fmla="*/ 16 w 76"/>
                <a:gd name="T25" fmla="*/ 37 h 111"/>
                <a:gd name="T26" fmla="*/ 16 w 76"/>
                <a:gd name="T2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" h="111">
                  <a:moveTo>
                    <a:pt x="16" y="65"/>
                  </a:moveTo>
                  <a:cubicBezTo>
                    <a:pt x="6" y="71"/>
                    <a:pt x="0" y="80"/>
                    <a:pt x="0" y="88"/>
                  </a:cubicBezTo>
                  <a:cubicBezTo>
                    <a:pt x="0" y="102"/>
                    <a:pt x="18" y="111"/>
                    <a:pt x="38" y="111"/>
                  </a:cubicBezTo>
                  <a:cubicBezTo>
                    <a:pt x="60" y="111"/>
                    <a:pt x="75" y="99"/>
                    <a:pt x="76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5" y="97"/>
                    <a:pt x="58" y="105"/>
                    <a:pt x="38" y="105"/>
                  </a:cubicBezTo>
                  <a:cubicBezTo>
                    <a:pt x="24" y="105"/>
                    <a:pt x="13" y="95"/>
                    <a:pt x="13" y="84"/>
                  </a:cubicBezTo>
                  <a:cubicBezTo>
                    <a:pt x="13" y="82"/>
                    <a:pt x="14" y="79"/>
                    <a:pt x="16" y="76"/>
                  </a:cubicBezTo>
                  <a:cubicBezTo>
                    <a:pt x="16" y="75"/>
                    <a:pt x="16" y="74"/>
                    <a:pt x="16" y="73"/>
                  </a:cubicBezTo>
                  <a:cubicBezTo>
                    <a:pt x="16" y="65"/>
                    <a:pt x="16" y="65"/>
                    <a:pt x="16" y="65"/>
                  </a:cubicBezTo>
                  <a:moveTo>
                    <a:pt x="16" y="0"/>
                  </a:moveTo>
                  <a:cubicBezTo>
                    <a:pt x="11" y="4"/>
                    <a:pt x="8" y="11"/>
                    <a:pt x="8" y="17"/>
                  </a:cubicBezTo>
                  <a:cubicBezTo>
                    <a:pt x="8" y="25"/>
                    <a:pt x="11" y="32"/>
                    <a:pt x="16" y="37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45" name="Freeform 61"/>
            <p:cNvSpPr>
              <a:spLocks/>
            </p:cNvSpPr>
            <p:nvPr/>
          </p:nvSpPr>
          <p:spPr bwMode="auto">
            <a:xfrm>
              <a:off x="5656263" y="2238375"/>
              <a:ext cx="82550" cy="79375"/>
            </a:xfrm>
            <a:custGeom>
              <a:avLst/>
              <a:gdLst>
                <a:gd name="T0" fmla="*/ 31 w 52"/>
                <a:gd name="T1" fmla="*/ 0 h 50"/>
                <a:gd name="T2" fmla="*/ 21 w 52"/>
                <a:gd name="T3" fmla="*/ 0 h 50"/>
                <a:gd name="T4" fmla="*/ 21 w 52"/>
                <a:gd name="T5" fmla="*/ 20 h 50"/>
                <a:gd name="T6" fmla="*/ 0 w 52"/>
                <a:gd name="T7" fmla="*/ 20 h 50"/>
                <a:gd name="T8" fmla="*/ 0 w 52"/>
                <a:gd name="T9" fmla="*/ 31 h 50"/>
                <a:gd name="T10" fmla="*/ 21 w 52"/>
                <a:gd name="T11" fmla="*/ 31 h 50"/>
                <a:gd name="T12" fmla="*/ 21 w 52"/>
                <a:gd name="T13" fmla="*/ 50 h 50"/>
                <a:gd name="T14" fmla="*/ 31 w 52"/>
                <a:gd name="T15" fmla="*/ 50 h 50"/>
                <a:gd name="T16" fmla="*/ 31 w 52"/>
                <a:gd name="T17" fmla="*/ 31 h 50"/>
                <a:gd name="T18" fmla="*/ 52 w 52"/>
                <a:gd name="T19" fmla="*/ 31 h 50"/>
                <a:gd name="T20" fmla="*/ 52 w 52"/>
                <a:gd name="T21" fmla="*/ 20 h 50"/>
                <a:gd name="T22" fmla="*/ 31 w 52"/>
                <a:gd name="T23" fmla="*/ 20 h 50"/>
                <a:gd name="T24" fmla="*/ 31 w 52"/>
                <a:gd name="T2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" h="50">
                  <a:moveTo>
                    <a:pt x="31" y="0"/>
                  </a:moveTo>
                  <a:lnTo>
                    <a:pt x="21" y="0"/>
                  </a:lnTo>
                  <a:lnTo>
                    <a:pt x="21" y="20"/>
                  </a:lnTo>
                  <a:lnTo>
                    <a:pt x="0" y="20"/>
                  </a:lnTo>
                  <a:lnTo>
                    <a:pt x="0" y="31"/>
                  </a:lnTo>
                  <a:lnTo>
                    <a:pt x="21" y="31"/>
                  </a:lnTo>
                  <a:lnTo>
                    <a:pt x="21" y="50"/>
                  </a:lnTo>
                  <a:lnTo>
                    <a:pt x="31" y="50"/>
                  </a:lnTo>
                  <a:lnTo>
                    <a:pt x="31" y="31"/>
                  </a:lnTo>
                  <a:lnTo>
                    <a:pt x="52" y="31"/>
                  </a:lnTo>
                  <a:lnTo>
                    <a:pt x="52" y="20"/>
                  </a:lnTo>
                  <a:lnTo>
                    <a:pt x="31" y="2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EF8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46" name="Freeform 62"/>
            <p:cNvSpPr>
              <a:spLocks/>
            </p:cNvSpPr>
            <p:nvPr/>
          </p:nvSpPr>
          <p:spPr bwMode="auto">
            <a:xfrm>
              <a:off x="5656263" y="2238375"/>
              <a:ext cx="82550" cy="79375"/>
            </a:xfrm>
            <a:custGeom>
              <a:avLst/>
              <a:gdLst>
                <a:gd name="T0" fmla="*/ 31 w 52"/>
                <a:gd name="T1" fmla="*/ 0 h 50"/>
                <a:gd name="T2" fmla="*/ 21 w 52"/>
                <a:gd name="T3" fmla="*/ 0 h 50"/>
                <a:gd name="T4" fmla="*/ 21 w 52"/>
                <a:gd name="T5" fmla="*/ 20 h 50"/>
                <a:gd name="T6" fmla="*/ 0 w 52"/>
                <a:gd name="T7" fmla="*/ 20 h 50"/>
                <a:gd name="T8" fmla="*/ 0 w 52"/>
                <a:gd name="T9" fmla="*/ 31 h 50"/>
                <a:gd name="T10" fmla="*/ 21 w 52"/>
                <a:gd name="T11" fmla="*/ 31 h 50"/>
                <a:gd name="T12" fmla="*/ 21 w 52"/>
                <a:gd name="T13" fmla="*/ 50 h 50"/>
                <a:gd name="T14" fmla="*/ 31 w 52"/>
                <a:gd name="T15" fmla="*/ 50 h 50"/>
                <a:gd name="T16" fmla="*/ 31 w 52"/>
                <a:gd name="T17" fmla="*/ 31 h 50"/>
                <a:gd name="T18" fmla="*/ 52 w 52"/>
                <a:gd name="T19" fmla="*/ 31 h 50"/>
                <a:gd name="T20" fmla="*/ 52 w 52"/>
                <a:gd name="T21" fmla="*/ 20 h 50"/>
                <a:gd name="T22" fmla="*/ 31 w 52"/>
                <a:gd name="T23" fmla="*/ 20 h 50"/>
                <a:gd name="T24" fmla="*/ 31 w 52"/>
                <a:gd name="T2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" h="50">
                  <a:moveTo>
                    <a:pt x="31" y="0"/>
                  </a:moveTo>
                  <a:lnTo>
                    <a:pt x="21" y="0"/>
                  </a:lnTo>
                  <a:lnTo>
                    <a:pt x="21" y="20"/>
                  </a:lnTo>
                  <a:lnTo>
                    <a:pt x="0" y="20"/>
                  </a:lnTo>
                  <a:lnTo>
                    <a:pt x="0" y="31"/>
                  </a:lnTo>
                  <a:lnTo>
                    <a:pt x="21" y="31"/>
                  </a:lnTo>
                  <a:lnTo>
                    <a:pt x="21" y="50"/>
                  </a:lnTo>
                  <a:lnTo>
                    <a:pt x="31" y="50"/>
                  </a:lnTo>
                  <a:lnTo>
                    <a:pt x="31" y="31"/>
                  </a:lnTo>
                  <a:lnTo>
                    <a:pt x="52" y="31"/>
                  </a:lnTo>
                  <a:lnTo>
                    <a:pt x="52" y="20"/>
                  </a:lnTo>
                  <a:lnTo>
                    <a:pt x="31" y="20"/>
                  </a:lnTo>
                  <a:lnTo>
                    <a:pt x="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47" name="Freeform 63"/>
            <p:cNvSpPr>
              <a:spLocks noEditPoints="1"/>
            </p:cNvSpPr>
            <p:nvPr/>
          </p:nvSpPr>
          <p:spPr bwMode="auto">
            <a:xfrm>
              <a:off x="5530850" y="2238375"/>
              <a:ext cx="119063" cy="190500"/>
            </a:xfrm>
            <a:custGeom>
              <a:avLst/>
              <a:gdLst>
                <a:gd name="T0" fmla="*/ 27 w 61"/>
                <a:gd name="T1" fmla="*/ 50 h 97"/>
                <a:gd name="T2" fmla="*/ 26 w 61"/>
                <a:gd name="T3" fmla="*/ 50 h 97"/>
                <a:gd name="T4" fmla="*/ 6 w 61"/>
                <a:gd name="T5" fmla="*/ 28 h 97"/>
                <a:gd name="T6" fmla="*/ 20 w 61"/>
                <a:gd name="T7" fmla="*/ 6 h 97"/>
                <a:gd name="T8" fmla="*/ 20 w 61"/>
                <a:gd name="T9" fmla="*/ 6 h 97"/>
                <a:gd name="T10" fmla="*/ 40 w 61"/>
                <a:gd name="T11" fmla="*/ 29 h 97"/>
                <a:gd name="T12" fmla="*/ 27 w 61"/>
                <a:gd name="T13" fmla="*/ 50 h 97"/>
                <a:gd name="T14" fmla="*/ 61 w 61"/>
                <a:gd name="T15" fmla="*/ 0 h 97"/>
                <a:gd name="T16" fmla="*/ 25 w 61"/>
                <a:gd name="T17" fmla="*/ 0 h 97"/>
                <a:gd name="T18" fmla="*/ 0 w 61"/>
                <a:gd name="T19" fmla="*/ 11 h 97"/>
                <a:gd name="T20" fmla="*/ 0 w 61"/>
                <a:gd name="T21" fmla="*/ 48 h 97"/>
                <a:gd name="T22" fmla="*/ 19 w 61"/>
                <a:gd name="T23" fmla="*/ 55 h 97"/>
                <a:gd name="T24" fmla="*/ 23 w 61"/>
                <a:gd name="T25" fmla="*/ 55 h 97"/>
                <a:gd name="T26" fmla="*/ 21 w 61"/>
                <a:gd name="T27" fmla="*/ 62 h 97"/>
                <a:gd name="T28" fmla="*/ 26 w 61"/>
                <a:gd name="T29" fmla="*/ 71 h 97"/>
                <a:gd name="T30" fmla="*/ 19 w 61"/>
                <a:gd name="T31" fmla="*/ 71 h 97"/>
                <a:gd name="T32" fmla="*/ 0 w 61"/>
                <a:gd name="T33" fmla="*/ 76 h 97"/>
                <a:gd name="T34" fmla="*/ 0 w 61"/>
                <a:gd name="T35" fmla="*/ 84 h 97"/>
                <a:gd name="T36" fmla="*/ 0 w 61"/>
                <a:gd name="T37" fmla="*/ 87 h 97"/>
                <a:gd name="T38" fmla="*/ 24 w 61"/>
                <a:gd name="T39" fmla="*/ 76 h 97"/>
                <a:gd name="T40" fmla="*/ 24 w 61"/>
                <a:gd name="T41" fmla="*/ 76 h 97"/>
                <a:gd name="T42" fmla="*/ 33 w 61"/>
                <a:gd name="T43" fmla="*/ 77 h 97"/>
                <a:gd name="T44" fmla="*/ 49 w 61"/>
                <a:gd name="T45" fmla="*/ 92 h 97"/>
                <a:gd name="T46" fmla="*/ 50 w 61"/>
                <a:gd name="T47" fmla="*/ 96 h 97"/>
                <a:gd name="T48" fmla="*/ 50 w 61"/>
                <a:gd name="T49" fmla="*/ 97 h 97"/>
                <a:gd name="T50" fmla="*/ 60 w 61"/>
                <a:gd name="T51" fmla="*/ 97 h 97"/>
                <a:gd name="T52" fmla="*/ 61 w 61"/>
                <a:gd name="T53" fmla="*/ 94 h 97"/>
                <a:gd name="T54" fmla="*/ 47 w 61"/>
                <a:gd name="T55" fmla="*/ 69 h 97"/>
                <a:gd name="T56" fmla="*/ 36 w 61"/>
                <a:gd name="T57" fmla="*/ 58 h 97"/>
                <a:gd name="T58" fmla="*/ 43 w 61"/>
                <a:gd name="T59" fmla="*/ 48 h 97"/>
                <a:gd name="T60" fmla="*/ 54 w 61"/>
                <a:gd name="T61" fmla="*/ 29 h 97"/>
                <a:gd name="T62" fmla="*/ 44 w 61"/>
                <a:gd name="T63" fmla="*/ 8 h 97"/>
                <a:gd name="T64" fmla="*/ 53 w 61"/>
                <a:gd name="T65" fmla="*/ 8 h 97"/>
                <a:gd name="T66" fmla="*/ 61 w 61"/>
                <a:gd name="T6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1" h="97">
                  <a:moveTo>
                    <a:pt x="27" y="50"/>
                  </a:moveTo>
                  <a:cubicBezTo>
                    <a:pt x="26" y="50"/>
                    <a:pt x="26" y="50"/>
                    <a:pt x="26" y="50"/>
                  </a:cubicBezTo>
                  <a:cubicBezTo>
                    <a:pt x="16" y="49"/>
                    <a:pt x="7" y="40"/>
                    <a:pt x="6" y="28"/>
                  </a:cubicBezTo>
                  <a:cubicBezTo>
                    <a:pt x="4" y="15"/>
                    <a:pt x="1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30" y="6"/>
                    <a:pt x="38" y="16"/>
                    <a:pt x="40" y="29"/>
                  </a:cubicBezTo>
                  <a:cubicBezTo>
                    <a:pt x="41" y="42"/>
                    <a:pt x="36" y="50"/>
                    <a:pt x="27" y="50"/>
                  </a:cubicBezTo>
                  <a:moveTo>
                    <a:pt x="61" y="0"/>
                  </a:moveTo>
                  <a:cubicBezTo>
                    <a:pt x="61" y="0"/>
                    <a:pt x="35" y="0"/>
                    <a:pt x="25" y="0"/>
                  </a:cubicBezTo>
                  <a:cubicBezTo>
                    <a:pt x="15" y="0"/>
                    <a:pt x="6" y="4"/>
                    <a:pt x="0" y="11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4" y="52"/>
                    <a:pt x="11" y="55"/>
                    <a:pt x="19" y="55"/>
                  </a:cubicBezTo>
                  <a:cubicBezTo>
                    <a:pt x="20" y="55"/>
                    <a:pt x="21" y="55"/>
                    <a:pt x="23" y="55"/>
                  </a:cubicBezTo>
                  <a:cubicBezTo>
                    <a:pt x="21" y="57"/>
                    <a:pt x="21" y="59"/>
                    <a:pt x="21" y="62"/>
                  </a:cubicBezTo>
                  <a:cubicBezTo>
                    <a:pt x="21" y="66"/>
                    <a:pt x="23" y="69"/>
                    <a:pt x="26" y="71"/>
                  </a:cubicBezTo>
                  <a:cubicBezTo>
                    <a:pt x="24" y="71"/>
                    <a:pt x="22" y="71"/>
                    <a:pt x="19" y="71"/>
                  </a:cubicBezTo>
                  <a:cubicBezTo>
                    <a:pt x="12" y="71"/>
                    <a:pt x="5" y="73"/>
                    <a:pt x="0" y="76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5"/>
                    <a:pt x="0" y="86"/>
                    <a:pt x="0" y="87"/>
                  </a:cubicBezTo>
                  <a:cubicBezTo>
                    <a:pt x="4" y="80"/>
                    <a:pt x="13" y="76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7" y="76"/>
                    <a:pt x="31" y="76"/>
                    <a:pt x="33" y="77"/>
                  </a:cubicBezTo>
                  <a:cubicBezTo>
                    <a:pt x="41" y="83"/>
                    <a:pt x="48" y="86"/>
                    <a:pt x="49" y="92"/>
                  </a:cubicBezTo>
                  <a:cubicBezTo>
                    <a:pt x="49" y="93"/>
                    <a:pt x="50" y="95"/>
                    <a:pt x="50" y="96"/>
                  </a:cubicBezTo>
                  <a:cubicBezTo>
                    <a:pt x="50" y="96"/>
                    <a:pt x="50" y="97"/>
                    <a:pt x="5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1" y="96"/>
                    <a:pt x="61" y="95"/>
                    <a:pt x="61" y="94"/>
                  </a:cubicBezTo>
                  <a:cubicBezTo>
                    <a:pt x="61" y="84"/>
                    <a:pt x="58" y="78"/>
                    <a:pt x="47" y="69"/>
                  </a:cubicBezTo>
                  <a:cubicBezTo>
                    <a:pt x="43" y="67"/>
                    <a:pt x="36" y="62"/>
                    <a:pt x="36" y="58"/>
                  </a:cubicBezTo>
                  <a:cubicBezTo>
                    <a:pt x="36" y="54"/>
                    <a:pt x="37" y="52"/>
                    <a:pt x="43" y="48"/>
                  </a:cubicBezTo>
                  <a:cubicBezTo>
                    <a:pt x="50" y="43"/>
                    <a:pt x="54" y="36"/>
                    <a:pt x="54" y="29"/>
                  </a:cubicBezTo>
                  <a:cubicBezTo>
                    <a:pt x="54" y="20"/>
                    <a:pt x="50" y="12"/>
                    <a:pt x="44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61" y="0"/>
                    <a:pt x="61" y="0"/>
                    <a:pt x="61" y="0"/>
                  </a:cubicBezTo>
                </a:path>
              </a:pathLst>
            </a:custGeom>
            <a:solidFill>
              <a:srgbClr val="FEF8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698941" y="3958698"/>
            <a:ext cx="263420" cy="263420"/>
            <a:chOff x="1763713" y="2155825"/>
            <a:chExt cx="392113" cy="392113"/>
          </a:xfrm>
        </p:grpSpPr>
        <p:sp>
          <p:nvSpPr>
            <p:cNvPr id="49" name="Oval 89"/>
            <p:cNvSpPr>
              <a:spLocks noChangeArrowheads="1"/>
            </p:cNvSpPr>
            <p:nvPr/>
          </p:nvSpPr>
          <p:spPr bwMode="auto">
            <a:xfrm>
              <a:off x="1763713" y="2155825"/>
              <a:ext cx="392113" cy="392113"/>
            </a:xfrm>
            <a:prstGeom prst="ellipse">
              <a:avLst/>
            </a:prstGeom>
            <a:solidFill>
              <a:srgbClr val="3C5A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50" name="Freeform 90"/>
            <p:cNvSpPr>
              <a:spLocks/>
            </p:cNvSpPr>
            <p:nvPr/>
          </p:nvSpPr>
          <p:spPr bwMode="auto">
            <a:xfrm>
              <a:off x="1897063" y="2236788"/>
              <a:ext cx="125413" cy="231775"/>
            </a:xfrm>
            <a:custGeom>
              <a:avLst/>
              <a:gdLst>
                <a:gd name="T0" fmla="*/ 0 w 64"/>
                <a:gd name="T1" fmla="*/ 64 h 119"/>
                <a:gd name="T2" fmla="*/ 0 w 64"/>
                <a:gd name="T3" fmla="*/ 40 h 119"/>
                <a:gd name="T4" fmla="*/ 18 w 64"/>
                <a:gd name="T5" fmla="*/ 40 h 119"/>
                <a:gd name="T6" fmla="*/ 18 w 64"/>
                <a:gd name="T7" fmla="*/ 31 h 119"/>
                <a:gd name="T8" fmla="*/ 45 w 64"/>
                <a:gd name="T9" fmla="*/ 0 h 119"/>
                <a:gd name="T10" fmla="*/ 64 w 64"/>
                <a:gd name="T11" fmla="*/ 0 h 119"/>
                <a:gd name="T12" fmla="*/ 64 w 64"/>
                <a:gd name="T13" fmla="*/ 24 h 119"/>
                <a:gd name="T14" fmla="*/ 45 w 64"/>
                <a:gd name="T15" fmla="*/ 24 h 119"/>
                <a:gd name="T16" fmla="*/ 40 w 64"/>
                <a:gd name="T17" fmla="*/ 30 h 119"/>
                <a:gd name="T18" fmla="*/ 40 w 64"/>
                <a:gd name="T19" fmla="*/ 40 h 119"/>
                <a:gd name="T20" fmla="*/ 64 w 64"/>
                <a:gd name="T21" fmla="*/ 40 h 119"/>
                <a:gd name="T22" fmla="*/ 64 w 64"/>
                <a:gd name="T23" fmla="*/ 64 h 119"/>
                <a:gd name="T24" fmla="*/ 40 w 64"/>
                <a:gd name="T25" fmla="*/ 64 h 119"/>
                <a:gd name="T26" fmla="*/ 40 w 64"/>
                <a:gd name="T27" fmla="*/ 119 h 119"/>
                <a:gd name="T28" fmla="*/ 18 w 64"/>
                <a:gd name="T29" fmla="*/ 119 h 119"/>
                <a:gd name="T30" fmla="*/ 18 w 64"/>
                <a:gd name="T31" fmla="*/ 64 h 119"/>
                <a:gd name="T32" fmla="*/ 0 w 64"/>
                <a:gd name="T33" fmla="*/ 6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" h="119">
                  <a:moveTo>
                    <a:pt x="0" y="64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14"/>
                    <a:pt x="30" y="0"/>
                    <a:pt x="45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3" y="24"/>
                    <a:pt x="40" y="26"/>
                    <a:pt x="40" y="3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119"/>
                    <a:pt x="40" y="119"/>
                    <a:pt x="40" y="119"/>
                  </a:cubicBezTo>
                  <a:cubicBezTo>
                    <a:pt x="18" y="119"/>
                    <a:pt x="18" y="119"/>
                    <a:pt x="18" y="119"/>
                  </a:cubicBezTo>
                  <a:cubicBezTo>
                    <a:pt x="18" y="64"/>
                    <a:pt x="18" y="64"/>
                    <a:pt x="18" y="64"/>
                  </a:cubicBezTo>
                  <a:lnTo>
                    <a:pt x="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</p:grpSp>
      <p:sp>
        <p:nvSpPr>
          <p:cNvPr id="51" name="Rectangle 50"/>
          <p:cNvSpPr/>
          <p:nvPr/>
        </p:nvSpPr>
        <p:spPr>
          <a:xfrm>
            <a:off x="2009969" y="3919526"/>
            <a:ext cx="1463542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Smartpresentation</a:t>
            </a:r>
            <a:endParaRPr lang="en-US" sz="1333" dirty="0">
              <a:solidFill>
                <a:schemeClr val="bg2">
                  <a:lumMod val="60000"/>
                  <a:lumOff val="4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015506" y="4437035"/>
            <a:ext cx="1452321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smartpresentation</a:t>
            </a:r>
            <a:endParaRPr lang="en-US" sz="1333" dirty="0">
              <a:solidFill>
                <a:schemeClr val="bg2">
                  <a:lumMod val="60000"/>
                  <a:lumOff val="4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2004694" y="4948030"/>
            <a:ext cx="1452321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smartpresentation</a:t>
            </a:r>
            <a:endParaRPr lang="en-US" sz="1333" dirty="0">
              <a:solidFill>
                <a:schemeClr val="bg2">
                  <a:lumMod val="60000"/>
                  <a:lumOff val="40000"/>
                </a:schemeClr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4166078" y="4471025"/>
            <a:ext cx="263420" cy="262353"/>
            <a:chOff x="2809875" y="2679700"/>
            <a:chExt cx="392113" cy="390525"/>
          </a:xfrm>
        </p:grpSpPr>
        <p:sp>
          <p:nvSpPr>
            <p:cNvPr id="33" name="Oval 70"/>
            <p:cNvSpPr>
              <a:spLocks noChangeArrowheads="1"/>
            </p:cNvSpPr>
            <p:nvPr/>
          </p:nvSpPr>
          <p:spPr bwMode="auto">
            <a:xfrm>
              <a:off x="2809875" y="2679700"/>
              <a:ext cx="392113" cy="390525"/>
            </a:xfrm>
            <a:prstGeom prst="ellipse">
              <a:avLst/>
            </a:prstGeom>
            <a:solidFill>
              <a:srgbClr val="0087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34" name="Freeform 71"/>
            <p:cNvSpPr>
              <a:spLocks noEditPoints="1"/>
            </p:cNvSpPr>
            <p:nvPr/>
          </p:nvSpPr>
          <p:spPr bwMode="auto">
            <a:xfrm>
              <a:off x="2908300" y="2771775"/>
              <a:ext cx="192088" cy="192088"/>
            </a:xfrm>
            <a:custGeom>
              <a:avLst/>
              <a:gdLst>
                <a:gd name="T0" fmla="*/ 23 w 98"/>
                <a:gd name="T1" fmla="*/ 98 h 98"/>
                <a:gd name="T2" fmla="*/ 2 w 98"/>
                <a:gd name="T3" fmla="*/ 98 h 98"/>
                <a:gd name="T4" fmla="*/ 2 w 98"/>
                <a:gd name="T5" fmla="*/ 32 h 98"/>
                <a:gd name="T6" fmla="*/ 23 w 98"/>
                <a:gd name="T7" fmla="*/ 32 h 98"/>
                <a:gd name="T8" fmla="*/ 23 w 98"/>
                <a:gd name="T9" fmla="*/ 98 h 98"/>
                <a:gd name="T10" fmla="*/ 12 w 98"/>
                <a:gd name="T11" fmla="*/ 24 h 98"/>
                <a:gd name="T12" fmla="*/ 0 w 98"/>
                <a:gd name="T13" fmla="*/ 12 h 98"/>
                <a:gd name="T14" fmla="*/ 12 w 98"/>
                <a:gd name="T15" fmla="*/ 0 h 98"/>
                <a:gd name="T16" fmla="*/ 24 w 98"/>
                <a:gd name="T17" fmla="*/ 12 h 98"/>
                <a:gd name="T18" fmla="*/ 12 w 98"/>
                <a:gd name="T19" fmla="*/ 24 h 98"/>
                <a:gd name="T20" fmla="*/ 98 w 98"/>
                <a:gd name="T21" fmla="*/ 98 h 98"/>
                <a:gd name="T22" fmla="*/ 78 w 98"/>
                <a:gd name="T23" fmla="*/ 98 h 98"/>
                <a:gd name="T24" fmla="*/ 78 w 98"/>
                <a:gd name="T25" fmla="*/ 64 h 98"/>
                <a:gd name="T26" fmla="*/ 67 w 98"/>
                <a:gd name="T27" fmla="*/ 49 h 98"/>
                <a:gd name="T28" fmla="*/ 55 w 98"/>
                <a:gd name="T29" fmla="*/ 64 h 98"/>
                <a:gd name="T30" fmla="*/ 55 w 98"/>
                <a:gd name="T31" fmla="*/ 98 h 98"/>
                <a:gd name="T32" fmla="*/ 35 w 98"/>
                <a:gd name="T33" fmla="*/ 98 h 98"/>
                <a:gd name="T34" fmla="*/ 35 w 98"/>
                <a:gd name="T35" fmla="*/ 32 h 98"/>
                <a:gd name="T36" fmla="*/ 55 w 98"/>
                <a:gd name="T37" fmla="*/ 32 h 98"/>
                <a:gd name="T38" fmla="*/ 55 w 98"/>
                <a:gd name="T39" fmla="*/ 41 h 98"/>
                <a:gd name="T40" fmla="*/ 75 w 98"/>
                <a:gd name="T41" fmla="*/ 30 h 98"/>
                <a:gd name="T42" fmla="*/ 98 w 98"/>
                <a:gd name="T43" fmla="*/ 56 h 98"/>
                <a:gd name="T44" fmla="*/ 98 w 98"/>
                <a:gd name="T4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8" h="98">
                  <a:moveTo>
                    <a:pt x="23" y="98"/>
                  </a:moveTo>
                  <a:cubicBezTo>
                    <a:pt x="2" y="98"/>
                    <a:pt x="2" y="98"/>
                    <a:pt x="2" y="98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98"/>
                  </a:lnTo>
                  <a:close/>
                  <a:moveTo>
                    <a:pt x="12" y="24"/>
                  </a:moveTo>
                  <a:cubicBezTo>
                    <a:pt x="6" y="24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9" y="0"/>
                    <a:pt x="24" y="5"/>
                    <a:pt x="24" y="12"/>
                  </a:cubicBezTo>
                  <a:cubicBezTo>
                    <a:pt x="24" y="18"/>
                    <a:pt x="19" y="24"/>
                    <a:pt x="12" y="24"/>
                  </a:cubicBezTo>
                  <a:close/>
                  <a:moveTo>
                    <a:pt x="98" y="98"/>
                  </a:moveTo>
                  <a:cubicBezTo>
                    <a:pt x="78" y="98"/>
                    <a:pt x="78" y="98"/>
                    <a:pt x="78" y="98"/>
                  </a:cubicBezTo>
                  <a:cubicBezTo>
                    <a:pt x="78" y="98"/>
                    <a:pt x="78" y="73"/>
                    <a:pt x="78" y="64"/>
                  </a:cubicBezTo>
                  <a:cubicBezTo>
                    <a:pt x="78" y="54"/>
                    <a:pt x="75" y="49"/>
                    <a:pt x="67" y="49"/>
                  </a:cubicBezTo>
                  <a:cubicBezTo>
                    <a:pt x="59" y="49"/>
                    <a:pt x="55" y="54"/>
                    <a:pt x="55" y="64"/>
                  </a:cubicBezTo>
                  <a:cubicBezTo>
                    <a:pt x="55" y="74"/>
                    <a:pt x="55" y="98"/>
                    <a:pt x="55" y="98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5" y="41"/>
                    <a:pt x="61" y="30"/>
                    <a:pt x="75" y="30"/>
                  </a:cubicBezTo>
                  <a:cubicBezTo>
                    <a:pt x="89" y="30"/>
                    <a:pt x="98" y="39"/>
                    <a:pt x="98" y="56"/>
                  </a:cubicBezTo>
                  <a:cubicBezTo>
                    <a:pt x="98" y="74"/>
                    <a:pt x="98" y="98"/>
                    <a:pt x="98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4165010" y="4988657"/>
            <a:ext cx="263420" cy="262353"/>
            <a:chOff x="5422900" y="2679700"/>
            <a:chExt cx="392113" cy="390525"/>
          </a:xfrm>
        </p:grpSpPr>
        <p:sp>
          <p:nvSpPr>
            <p:cNvPr id="55" name="Oval 74"/>
            <p:cNvSpPr>
              <a:spLocks noChangeArrowheads="1"/>
            </p:cNvSpPr>
            <p:nvPr/>
          </p:nvSpPr>
          <p:spPr bwMode="auto">
            <a:xfrm>
              <a:off x="5422900" y="2679700"/>
              <a:ext cx="392113" cy="390525"/>
            </a:xfrm>
            <a:prstGeom prst="ellipse">
              <a:avLst/>
            </a:prstGeom>
            <a:solidFill>
              <a:srgbClr val="CB20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56" name="Freeform 75"/>
            <p:cNvSpPr>
              <a:spLocks/>
            </p:cNvSpPr>
            <p:nvPr/>
          </p:nvSpPr>
          <p:spPr bwMode="auto">
            <a:xfrm>
              <a:off x="5527675" y="2757488"/>
              <a:ext cx="180975" cy="233363"/>
            </a:xfrm>
            <a:custGeom>
              <a:avLst/>
              <a:gdLst>
                <a:gd name="T0" fmla="*/ 56 w 92"/>
                <a:gd name="T1" fmla="*/ 86 h 119"/>
                <a:gd name="T2" fmla="*/ 39 w 92"/>
                <a:gd name="T3" fmla="*/ 77 h 119"/>
                <a:gd name="T4" fmla="*/ 34 w 92"/>
                <a:gd name="T5" fmla="*/ 96 h 119"/>
                <a:gd name="T6" fmla="*/ 22 w 92"/>
                <a:gd name="T7" fmla="*/ 119 h 119"/>
                <a:gd name="T8" fmla="*/ 20 w 92"/>
                <a:gd name="T9" fmla="*/ 118 h 119"/>
                <a:gd name="T10" fmla="*/ 20 w 92"/>
                <a:gd name="T11" fmla="*/ 92 h 119"/>
                <a:gd name="T12" fmla="*/ 29 w 92"/>
                <a:gd name="T13" fmla="*/ 55 h 119"/>
                <a:gd name="T14" fmla="*/ 27 w 92"/>
                <a:gd name="T15" fmla="*/ 44 h 119"/>
                <a:gd name="T16" fmla="*/ 40 w 92"/>
                <a:gd name="T17" fmla="*/ 27 h 119"/>
                <a:gd name="T18" fmla="*/ 49 w 92"/>
                <a:gd name="T19" fmla="*/ 37 h 119"/>
                <a:gd name="T20" fmla="*/ 43 w 92"/>
                <a:gd name="T21" fmla="*/ 61 h 119"/>
                <a:gd name="T22" fmla="*/ 54 w 92"/>
                <a:gd name="T23" fmla="*/ 74 h 119"/>
                <a:gd name="T24" fmla="*/ 76 w 92"/>
                <a:gd name="T25" fmla="*/ 38 h 119"/>
                <a:gd name="T26" fmla="*/ 47 w 92"/>
                <a:gd name="T27" fmla="*/ 12 h 119"/>
                <a:gd name="T28" fmla="*/ 14 w 92"/>
                <a:gd name="T29" fmla="*/ 44 h 119"/>
                <a:gd name="T30" fmla="*/ 18 w 92"/>
                <a:gd name="T31" fmla="*/ 58 h 119"/>
                <a:gd name="T32" fmla="*/ 19 w 92"/>
                <a:gd name="T33" fmla="*/ 62 h 119"/>
                <a:gd name="T34" fmla="*/ 18 w 92"/>
                <a:gd name="T35" fmla="*/ 67 h 119"/>
                <a:gd name="T36" fmla="*/ 14 w 92"/>
                <a:gd name="T37" fmla="*/ 69 h 119"/>
                <a:gd name="T38" fmla="*/ 0 w 92"/>
                <a:gd name="T39" fmla="*/ 43 h 119"/>
                <a:gd name="T40" fmla="*/ 49 w 92"/>
                <a:gd name="T41" fmla="*/ 0 h 119"/>
                <a:gd name="T42" fmla="*/ 92 w 92"/>
                <a:gd name="T43" fmla="*/ 39 h 119"/>
                <a:gd name="T44" fmla="*/ 56 w 92"/>
                <a:gd name="T45" fmla="*/ 8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2" h="119">
                  <a:moveTo>
                    <a:pt x="56" y="86"/>
                  </a:moveTo>
                  <a:cubicBezTo>
                    <a:pt x="48" y="86"/>
                    <a:pt x="41" y="82"/>
                    <a:pt x="39" y="77"/>
                  </a:cubicBezTo>
                  <a:cubicBezTo>
                    <a:pt x="39" y="77"/>
                    <a:pt x="35" y="93"/>
                    <a:pt x="34" y="96"/>
                  </a:cubicBezTo>
                  <a:cubicBezTo>
                    <a:pt x="31" y="107"/>
                    <a:pt x="22" y="118"/>
                    <a:pt x="22" y="119"/>
                  </a:cubicBezTo>
                  <a:cubicBezTo>
                    <a:pt x="21" y="119"/>
                    <a:pt x="20" y="119"/>
                    <a:pt x="20" y="118"/>
                  </a:cubicBezTo>
                  <a:cubicBezTo>
                    <a:pt x="20" y="117"/>
                    <a:pt x="18" y="103"/>
                    <a:pt x="20" y="92"/>
                  </a:cubicBezTo>
                  <a:cubicBezTo>
                    <a:pt x="22" y="87"/>
                    <a:pt x="29" y="55"/>
                    <a:pt x="29" y="55"/>
                  </a:cubicBezTo>
                  <a:cubicBezTo>
                    <a:pt x="29" y="55"/>
                    <a:pt x="27" y="51"/>
                    <a:pt x="27" y="44"/>
                  </a:cubicBezTo>
                  <a:cubicBezTo>
                    <a:pt x="27" y="34"/>
                    <a:pt x="33" y="27"/>
                    <a:pt x="40" y="27"/>
                  </a:cubicBezTo>
                  <a:cubicBezTo>
                    <a:pt x="46" y="27"/>
                    <a:pt x="49" y="31"/>
                    <a:pt x="49" y="37"/>
                  </a:cubicBezTo>
                  <a:cubicBezTo>
                    <a:pt x="49" y="43"/>
                    <a:pt x="45" y="52"/>
                    <a:pt x="43" y="61"/>
                  </a:cubicBezTo>
                  <a:cubicBezTo>
                    <a:pt x="42" y="68"/>
                    <a:pt x="47" y="74"/>
                    <a:pt x="54" y="74"/>
                  </a:cubicBezTo>
                  <a:cubicBezTo>
                    <a:pt x="67" y="74"/>
                    <a:pt x="76" y="58"/>
                    <a:pt x="76" y="38"/>
                  </a:cubicBezTo>
                  <a:cubicBezTo>
                    <a:pt x="76" y="23"/>
                    <a:pt x="66" y="12"/>
                    <a:pt x="47" y="12"/>
                  </a:cubicBezTo>
                  <a:cubicBezTo>
                    <a:pt x="27" y="12"/>
                    <a:pt x="14" y="27"/>
                    <a:pt x="14" y="44"/>
                  </a:cubicBezTo>
                  <a:cubicBezTo>
                    <a:pt x="14" y="50"/>
                    <a:pt x="16" y="55"/>
                    <a:pt x="18" y="58"/>
                  </a:cubicBezTo>
                  <a:cubicBezTo>
                    <a:pt x="20" y="59"/>
                    <a:pt x="20" y="60"/>
                    <a:pt x="19" y="62"/>
                  </a:cubicBezTo>
                  <a:cubicBezTo>
                    <a:pt x="19" y="63"/>
                    <a:pt x="18" y="66"/>
                    <a:pt x="18" y="67"/>
                  </a:cubicBezTo>
                  <a:cubicBezTo>
                    <a:pt x="17" y="69"/>
                    <a:pt x="16" y="69"/>
                    <a:pt x="14" y="69"/>
                  </a:cubicBezTo>
                  <a:cubicBezTo>
                    <a:pt x="5" y="65"/>
                    <a:pt x="0" y="54"/>
                    <a:pt x="0" y="43"/>
                  </a:cubicBezTo>
                  <a:cubicBezTo>
                    <a:pt x="0" y="23"/>
                    <a:pt x="17" y="0"/>
                    <a:pt x="49" y="0"/>
                  </a:cubicBezTo>
                  <a:cubicBezTo>
                    <a:pt x="75" y="0"/>
                    <a:pt x="92" y="19"/>
                    <a:pt x="92" y="39"/>
                  </a:cubicBezTo>
                  <a:cubicBezTo>
                    <a:pt x="92" y="66"/>
                    <a:pt x="78" y="86"/>
                    <a:pt x="56" y="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4166078" y="3958698"/>
            <a:ext cx="263420" cy="263420"/>
            <a:chOff x="719138" y="3200400"/>
            <a:chExt cx="392113" cy="392113"/>
          </a:xfrm>
        </p:grpSpPr>
        <p:sp>
          <p:nvSpPr>
            <p:cNvPr id="58" name="Oval 93"/>
            <p:cNvSpPr>
              <a:spLocks noChangeArrowheads="1"/>
            </p:cNvSpPr>
            <p:nvPr/>
          </p:nvSpPr>
          <p:spPr bwMode="auto">
            <a:xfrm>
              <a:off x="719138" y="3200400"/>
              <a:ext cx="392113" cy="392113"/>
            </a:xfrm>
            <a:prstGeom prst="ellipse">
              <a:avLst/>
            </a:prstGeom>
            <a:solidFill>
              <a:srgbClr val="00A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  <p:sp>
          <p:nvSpPr>
            <p:cNvPr id="59" name="Freeform 94"/>
            <p:cNvSpPr>
              <a:spLocks noEditPoints="1"/>
            </p:cNvSpPr>
            <p:nvPr/>
          </p:nvSpPr>
          <p:spPr bwMode="auto">
            <a:xfrm>
              <a:off x="796925" y="3276600"/>
              <a:ext cx="238125" cy="236538"/>
            </a:xfrm>
            <a:custGeom>
              <a:avLst/>
              <a:gdLst>
                <a:gd name="T0" fmla="*/ 116 w 121"/>
                <a:gd name="T1" fmla="*/ 71 h 121"/>
                <a:gd name="T2" fmla="*/ 117 w 121"/>
                <a:gd name="T3" fmla="*/ 61 h 121"/>
                <a:gd name="T4" fmla="*/ 61 w 121"/>
                <a:gd name="T5" fmla="*/ 4 h 121"/>
                <a:gd name="T6" fmla="*/ 50 w 121"/>
                <a:gd name="T7" fmla="*/ 5 h 121"/>
                <a:gd name="T8" fmla="*/ 33 w 121"/>
                <a:gd name="T9" fmla="*/ 0 h 121"/>
                <a:gd name="T10" fmla="*/ 0 w 121"/>
                <a:gd name="T11" fmla="*/ 33 h 121"/>
                <a:gd name="T12" fmla="*/ 5 w 121"/>
                <a:gd name="T13" fmla="*/ 51 h 121"/>
                <a:gd name="T14" fmla="*/ 4 w 121"/>
                <a:gd name="T15" fmla="*/ 61 h 121"/>
                <a:gd name="T16" fmla="*/ 61 w 121"/>
                <a:gd name="T17" fmla="*/ 117 h 121"/>
                <a:gd name="T18" fmla="*/ 71 w 121"/>
                <a:gd name="T19" fmla="*/ 116 h 121"/>
                <a:gd name="T20" fmla="*/ 88 w 121"/>
                <a:gd name="T21" fmla="*/ 121 h 121"/>
                <a:gd name="T22" fmla="*/ 121 w 121"/>
                <a:gd name="T23" fmla="*/ 88 h 121"/>
                <a:gd name="T24" fmla="*/ 116 w 121"/>
                <a:gd name="T25" fmla="*/ 71 h 121"/>
                <a:gd name="T26" fmla="*/ 63 w 121"/>
                <a:gd name="T27" fmla="*/ 100 h 121"/>
                <a:gd name="T28" fmla="*/ 30 w 121"/>
                <a:gd name="T29" fmla="*/ 80 h 121"/>
                <a:gd name="T30" fmla="*/ 37 w 121"/>
                <a:gd name="T31" fmla="*/ 73 h 121"/>
                <a:gd name="T32" fmla="*/ 61 w 121"/>
                <a:gd name="T33" fmla="*/ 87 h 121"/>
                <a:gd name="T34" fmla="*/ 76 w 121"/>
                <a:gd name="T35" fmla="*/ 77 h 121"/>
                <a:gd name="T36" fmla="*/ 30 w 121"/>
                <a:gd name="T37" fmla="*/ 44 h 121"/>
                <a:gd name="T38" fmla="*/ 61 w 121"/>
                <a:gd name="T39" fmla="*/ 21 h 121"/>
                <a:gd name="T40" fmla="*/ 91 w 121"/>
                <a:gd name="T41" fmla="*/ 37 h 121"/>
                <a:gd name="T42" fmla="*/ 83 w 121"/>
                <a:gd name="T43" fmla="*/ 46 h 121"/>
                <a:gd name="T44" fmla="*/ 59 w 121"/>
                <a:gd name="T45" fmla="*/ 35 h 121"/>
                <a:gd name="T46" fmla="*/ 48 w 121"/>
                <a:gd name="T47" fmla="*/ 43 h 121"/>
                <a:gd name="T48" fmla="*/ 93 w 121"/>
                <a:gd name="T49" fmla="*/ 75 h 121"/>
                <a:gd name="T50" fmla="*/ 63 w 121"/>
                <a:gd name="T51" fmla="*/ 10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1" h="121">
                  <a:moveTo>
                    <a:pt x="116" y="71"/>
                  </a:moveTo>
                  <a:cubicBezTo>
                    <a:pt x="117" y="67"/>
                    <a:pt x="117" y="64"/>
                    <a:pt x="117" y="61"/>
                  </a:cubicBezTo>
                  <a:cubicBezTo>
                    <a:pt x="117" y="30"/>
                    <a:pt x="92" y="4"/>
                    <a:pt x="61" y="4"/>
                  </a:cubicBezTo>
                  <a:cubicBezTo>
                    <a:pt x="57" y="4"/>
                    <a:pt x="53" y="5"/>
                    <a:pt x="50" y="5"/>
                  </a:cubicBezTo>
                  <a:cubicBezTo>
                    <a:pt x="45" y="2"/>
                    <a:pt x="39" y="0"/>
                    <a:pt x="33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40"/>
                    <a:pt x="2" y="46"/>
                    <a:pt x="5" y="51"/>
                  </a:cubicBezTo>
                  <a:cubicBezTo>
                    <a:pt x="4" y="54"/>
                    <a:pt x="4" y="57"/>
                    <a:pt x="4" y="61"/>
                  </a:cubicBezTo>
                  <a:cubicBezTo>
                    <a:pt x="4" y="92"/>
                    <a:pt x="29" y="117"/>
                    <a:pt x="61" y="117"/>
                  </a:cubicBezTo>
                  <a:cubicBezTo>
                    <a:pt x="64" y="117"/>
                    <a:pt x="68" y="117"/>
                    <a:pt x="71" y="116"/>
                  </a:cubicBezTo>
                  <a:cubicBezTo>
                    <a:pt x="76" y="119"/>
                    <a:pt x="82" y="121"/>
                    <a:pt x="88" y="121"/>
                  </a:cubicBezTo>
                  <a:cubicBezTo>
                    <a:pt x="106" y="121"/>
                    <a:pt x="121" y="106"/>
                    <a:pt x="121" y="88"/>
                  </a:cubicBezTo>
                  <a:cubicBezTo>
                    <a:pt x="121" y="82"/>
                    <a:pt x="119" y="76"/>
                    <a:pt x="116" y="71"/>
                  </a:cubicBezTo>
                  <a:close/>
                  <a:moveTo>
                    <a:pt x="63" y="100"/>
                  </a:moveTo>
                  <a:cubicBezTo>
                    <a:pt x="46" y="100"/>
                    <a:pt x="30" y="93"/>
                    <a:pt x="30" y="80"/>
                  </a:cubicBezTo>
                  <a:cubicBezTo>
                    <a:pt x="30" y="77"/>
                    <a:pt x="33" y="73"/>
                    <a:pt x="37" y="73"/>
                  </a:cubicBezTo>
                  <a:cubicBezTo>
                    <a:pt x="46" y="73"/>
                    <a:pt x="46" y="87"/>
                    <a:pt x="61" y="87"/>
                  </a:cubicBezTo>
                  <a:cubicBezTo>
                    <a:pt x="72" y="87"/>
                    <a:pt x="76" y="82"/>
                    <a:pt x="76" y="77"/>
                  </a:cubicBezTo>
                  <a:cubicBezTo>
                    <a:pt x="76" y="63"/>
                    <a:pt x="30" y="72"/>
                    <a:pt x="30" y="44"/>
                  </a:cubicBezTo>
                  <a:cubicBezTo>
                    <a:pt x="30" y="30"/>
                    <a:pt x="42" y="19"/>
                    <a:pt x="61" y="21"/>
                  </a:cubicBezTo>
                  <a:cubicBezTo>
                    <a:pt x="79" y="22"/>
                    <a:pt x="90" y="30"/>
                    <a:pt x="91" y="37"/>
                  </a:cubicBezTo>
                  <a:cubicBezTo>
                    <a:pt x="92" y="42"/>
                    <a:pt x="88" y="46"/>
                    <a:pt x="83" y="46"/>
                  </a:cubicBezTo>
                  <a:cubicBezTo>
                    <a:pt x="74" y="46"/>
                    <a:pt x="74" y="35"/>
                    <a:pt x="59" y="35"/>
                  </a:cubicBezTo>
                  <a:cubicBezTo>
                    <a:pt x="53" y="35"/>
                    <a:pt x="48" y="38"/>
                    <a:pt x="48" y="43"/>
                  </a:cubicBezTo>
                  <a:cubicBezTo>
                    <a:pt x="48" y="55"/>
                    <a:pt x="93" y="48"/>
                    <a:pt x="93" y="75"/>
                  </a:cubicBezTo>
                  <a:cubicBezTo>
                    <a:pt x="93" y="90"/>
                    <a:pt x="81" y="100"/>
                    <a:pt x="63" y="1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/>
                </a:solidFill>
              </a:endParaRPr>
            </a:p>
          </p:txBody>
        </p:sp>
      </p:grpSp>
      <p:sp>
        <p:nvSpPr>
          <p:cNvPr id="60" name="Rectangle 59"/>
          <p:cNvSpPr/>
          <p:nvPr/>
        </p:nvSpPr>
        <p:spPr>
          <a:xfrm>
            <a:off x="4492410" y="3919526"/>
            <a:ext cx="1270541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smartanimation</a:t>
            </a:r>
            <a:endParaRPr lang="en-US" sz="1333" dirty="0">
              <a:solidFill>
                <a:schemeClr val="bg2">
                  <a:lumMod val="60000"/>
                  <a:lumOff val="4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4497946" y="4437035"/>
            <a:ext cx="1270541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smartanimation</a:t>
            </a:r>
            <a:endParaRPr lang="en-US" sz="1333" dirty="0">
              <a:solidFill>
                <a:schemeClr val="bg2">
                  <a:lumMod val="60000"/>
                  <a:lumOff val="4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4487134" y="4948030"/>
            <a:ext cx="1452321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smartpresentation</a:t>
            </a:r>
            <a:endParaRPr lang="en-US" sz="1333" dirty="0">
              <a:solidFill>
                <a:schemeClr val="bg2">
                  <a:lumMod val="60000"/>
                  <a:lumOff val="4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879931" y="1040211"/>
            <a:ext cx="4068651" cy="5817789"/>
          </a:xfrm>
          <a:prstGeom prst="round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57250" r="-57250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5530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50"/>
                            </p:stCondLst>
                            <p:childTnLst>
                              <p:par>
                                <p:cTn id="35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250"/>
                            </p:stCondLst>
                            <p:childTnLst>
                              <p:par>
                                <p:cTn id="55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750"/>
                            </p:stCondLst>
                            <p:childTnLst>
                              <p:par>
                                <p:cTn id="65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2" presetClass="entr" presetSubtype="4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250"/>
                            </p:stCondLst>
                            <p:childTnLst>
                              <p:par>
                                <p:cTn id="75" presetID="2" presetClass="entr" presetSubtype="4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35" grpId="0"/>
      <p:bldP spid="51" grpId="0"/>
      <p:bldP spid="52" grpId="0"/>
      <p:bldP spid="53" grpId="0"/>
      <p:bldP spid="60" grpId="0"/>
      <p:bldP spid="61" grpId="0"/>
      <p:bldP spid="62" grpId="0"/>
      <p:bldP spid="6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347200" y="6292850"/>
            <a:ext cx="2844800" cy="363538"/>
          </a:xfrm>
        </p:spPr>
        <p:txBody>
          <a:bodyPr/>
          <a:lstStyle/>
          <a:p>
            <a:fld id="{D60D1EDE-7116-2443-9BDD-368CE5B37660}" type="slidenum">
              <a:rPr lang="en-US" smtClean="0"/>
              <a:t>5</a:t>
            </a:fld>
            <a:endParaRPr lang="en-US" dirty="0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57" name="Freeform 156"/>
          <p:cNvSpPr/>
          <p:nvPr/>
        </p:nvSpPr>
        <p:spPr>
          <a:xfrm>
            <a:off x="4911319" y="0"/>
            <a:ext cx="7280680" cy="6858000"/>
          </a:xfrm>
          <a:custGeom>
            <a:avLst/>
            <a:gdLst>
              <a:gd name="connsiteX0" fmla="*/ 2483124 w 5460510"/>
              <a:gd name="connsiteY0" fmla="*/ 0 h 5143500"/>
              <a:gd name="connsiteX1" fmla="*/ 3771407 w 5460510"/>
              <a:gd name="connsiteY1" fmla="*/ 0 h 5143500"/>
              <a:gd name="connsiteX2" fmla="*/ 4717679 w 5460510"/>
              <a:gd name="connsiteY2" fmla="*/ 0 h 5143500"/>
              <a:gd name="connsiteX3" fmla="*/ 5460510 w 5460510"/>
              <a:gd name="connsiteY3" fmla="*/ 0 h 5143500"/>
              <a:gd name="connsiteX4" fmla="*/ 5460510 w 5460510"/>
              <a:gd name="connsiteY4" fmla="*/ 5143500 h 5143500"/>
              <a:gd name="connsiteX5" fmla="*/ 4717679 w 5460510"/>
              <a:gd name="connsiteY5" fmla="*/ 5143500 h 5143500"/>
              <a:gd name="connsiteX6" fmla="*/ 3771407 w 5460510"/>
              <a:gd name="connsiteY6" fmla="*/ 5143500 h 5143500"/>
              <a:gd name="connsiteX7" fmla="*/ 0 w 5460510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60510" h="5143500">
                <a:moveTo>
                  <a:pt x="2483124" y="0"/>
                </a:moveTo>
                <a:lnTo>
                  <a:pt x="3771407" y="0"/>
                </a:lnTo>
                <a:lnTo>
                  <a:pt x="4717679" y="0"/>
                </a:lnTo>
                <a:lnTo>
                  <a:pt x="5460510" y="0"/>
                </a:lnTo>
                <a:lnTo>
                  <a:pt x="5460510" y="5143500"/>
                </a:lnTo>
                <a:lnTo>
                  <a:pt x="4717679" y="5143500"/>
                </a:lnTo>
                <a:lnTo>
                  <a:pt x="3771407" y="5143500"/>
                </a:lnTo>
                <a:lnTo>
                  <a:pt x="0" y="514350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 l="-33728" r="-33728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58" name="TextBox 157"/>
          <p:cNvSpPr txBox="1"/>
          <p:nvPr/>
        </p:nvSpPr>
        <p:spPr>
          <a:xfrm>
            <a:off x="948783" y="4076772"/>
            <a:ext cx="4228936" cy="91281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8526 Route 64 </a:t>
            </a:r>
            <a:b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Fitchburg, MA 01420</a:t>
            </a:r>
          </a:p>
          <a:p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USA</a:t>
            </a:r>
          </a:p>
        </p:txBody>
      </p:sp>
      <p:sp>
        <p:nvSpPr>
          <p:cNvPr id="159" name="Rectangle 158"/>
          <p:cNvSpPr/>
          <p:nvPr/>
        </p:nvSpPr>
        <p:spPr>
          <a:xfrm>
            <a:off x="948783" y="3585271"/>
            <a:ext cx="800860" cy="297454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ADDRESS</a:t>
            </a:r>
          </a:p>
        </p:txBody>
      </p:sp>
      <p:sp>
        <p:nvSpPr>
          <p:cNvPr id="160" name="Rectangle 159"/>
          <p:cNvSpPr/>
          <p:nvPr/>
        </p:nvSpPr>
        <p:spPr>
          <a:xfrm>
            <a:off x="948783" y="1724658"/>
            <a:ext cx="2930610" cy="1036117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sz="37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  <a:p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  <a:endParaRPr lang="en-US" sz="3733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948783" y="3124859"/>
            <a:ext cx="1210068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948784" y="989618"/>
            <a:ext cx="884313" cy="401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Raleway" panose="020B0503030101060003" pitchFamily="34" charset="0"/>
              </a:rPr>
              <a:t>SMART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1503039" y="5569497"/>
            <a:ext cx="375572" cy="375572"/>
            <a:chOff x="3328988" y="3201988"/>
            <a:chExt cx="392113" cy="392113"/>
          </a:xfrm>
        </p:grpSpPr>
        <p:sp>
          <p:nvSpPr>
            <p:cNvPr id="34" name="Oval 46"/>
            <p:cNvSpPr>
              <a:spLocks noChangeArrowheads="1"/>
            </p:cNvSpPr>
            <p:nvPr/>
          </p:nvSpPr>
          <p:spPr bwMode="auto">
            <a:xfrm>
              <a:off x="3328988" y="3201988"/>
              <a:ext cx="392113" cy="392113"/>
            </a:xfrm>
            <a:prstGeom prst="ellipse">
              <a:avLst/>
            </a:prstGeom>
            <a:solidFill>
              <a:srgbClr val="1AB2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5" name="Freeform 47"/>
            <p:cNvSpPr>
              <a:spLocks/>
            </p:cNvSpPr>
            <p:nvPr/>
          </p:nvSpPr>
          <p:spPr bwMode="auto">
            <a:xfrm>
              <a:off x="3427413" y="3317875"/>
              <a:ext cx="196850" cy="158750"/>
            </a:xfrm>
            <a:custGeom>
              <a:avLst/>
              <a:gdLst>
                <a:gd name="T0" fmla="*/ 90 w 100"/>
                <a:gd name="T1" fmla="*/ 20 h 81"/>
                <a:gd name="T2" fmla="*/ 32 w 100"/>
                <a:gd name="T3" fmla="*/ 81 h 81"/>
                <a:gd name="T4" fmla="*/ 0 w 100"/>
                <a:gd name="T5" fmla="*/ 72 h 81"/>
                <a:gd name="T6" fmla="*/ 31 w 100"/>
                <a:gd name="T7" fmla="*/ 63 h 81"/>
                <a:gd name="T8" fmla="*/ 12 w 100"/>
                <a:gd name="T9" fmla="*/ 49 h 81"/>
                <a:gd name="T10" fmla="*/ 21 w 100"/>
                <a:gd name="T11" fmla="*/ 48 h 81"/>
                <a:gd name="T12" fmla="*/ 4 w 100"/>
                <a:gd name="T13" fmla="*/ 28 h 81"/>
                <a:gd name="T14" fmla="*/ 14 w 100"/>
                <a:gd name="T15" fmla="*/ 31 h 81"/>
                <a:gd name="T16" fmla="*/ 7 w 100"/>
                <a:gd name="T17" fmla="*/ 3 h 81"/>
                <a:gd name="T18" fmla="*/ 50 w 100"/>
                <a:gd name="T19" fmla="*/ 25 h 81"/>
                <a:gd name="T20" fmla="*/ 70 w 100"/>
                <a:gd name="T21" fmla="*/ 0 h 81"/>
                <a:gd name="T22" fmla="*/ 85 w 100"/>
                <a:gd name="T23" fmla="*/ 6 h 81"/>
                <a:gd name="T24" fmla="*/ 98 w 100"/>
                <a:gd name="T25" fmla="*/ 1 h 81"/>
                <a:gd name="T26" fmla="*/ 89 w 100"/>
                <a:gd name="T27" fmla="*/ 12 h 81"/>
                <a:gd name="T28" fmla="*/ 100 w 100"/>
                <a:gd name="T29" fmla="*/ 9 h 81"/>
                <a:gd name="T30" fmla="*/ 90 w 100"/>
                <a:gd name="T31" fmla="*/ 2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" h="81">
                  <a:moveTo>
                    <a:pt x="90" y="20"/>
                  </a:moveTo>
                  <a:cubicBezTo>
                    <a:pt x="91" y="49"/>
                    <a:pt x="70" y="81"/>
                    <a:pt x="32" y="81"/>
                  </a:cubicBezTo>
                  <a:cubicBezTo>
                    <a:pt x="20" y="81"/>
                    <a:pt x="9" y="77"/>
                    <a:pt x="0" y="72"/>
                  </a:cubicBezTo>
                  <a:cubicBezTo>
                    <a:pt x="11" y="73"/>
                    <a:pt x="22" y="70"/>
                    <a:pt x="31" y="63"/>
                  </a:cubicBezTo>
                  <a:cubicBezTo>
                    <a:pt x="22" y="63"/>
                    <a:pt x="14" y="57"/>
                    <a:pt x="12" y="49"/>
                  </a:cubicBezTo>
                  <a:cubicBezTo>
                    <a:pt x="15" y="49"/>
                    <a:pt x="18" y="49"/>
                    <a:pt x="21" y="48"/>
                  </a:cubicBezTo>
                  <a:cubicBezTo>
                    <a:pt x="11" y="47"/>
                    <a:pt x="4" y="38"/>
                    <a:pt x="4" y="28"/>
                  </a:cubicBezTo>
                  <a:cubicBezTo>
                    <a:pt x="7" y="30"/>
                    <a:pt x="10" y="31"/>
                    <a:pt x="14" y="31"/>
                  </a:cubicBezTo>
                  <a:cubicBezTo>
                    <a:pt x="4" y="25"/>
                    <a:pt x="2" y="13"/>
                    <a:pt x="7" y="3"/>
                  </a:cubicBezTo>
                  <a:cubicBezTo>
                    <a:pt x="17" y="16"/>
                    <a:pt x="33" y="24"/>
                    <a:pt x="50" y="25"/>
                  </a:cubicBezTo>
                  <a:cubicBezTo>
                    <a:pt x="47" y="12"/>
                    <a:pt x="56" y="0"/>
                    <a:pt x="70" y="0"/>
                  </a:cubicBezTo>
                  <a:cubicBezTo>
                    <a:pt x="75" y="0"/>
                    <a:pt x="81" y="2"/>
                    <a:pt x="85" y="6"/>
                  </a:cubicBezTo>
                  <a:cubicBezTo>
                    <a:pt x="89" y="5"/>
                    <a:pt x="94" y="3"/>
                    <a:pt x="98" y="1"/>
                  </a:cubicBezTo>
                  <a:cubicBezTo>
                    <a:pt x="96" y="6"/>
                    <a:pt x="93" y="10"/>
                    <a:pt x="89" y="12"/>
                  </a:cubicBezTo>
                  <a:cubicBezTo>
                    <a:pt x="93" y="12"/>
                    <a:pt x="97" y="11"/>
                    <a:pt x="100" y="9"/>
                  </a:cubicBezTo>
                  <a:cubicBezTo>
                    <a:pt x="98" y="13"/>
                    <a:pt x="94" y="17"/>
                    <a:pt x="90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057295" y="5566081"/>
            <a:ext cx="375572" cy="375572"/>
            <a:chOff x="5422900" y="2155825"/>
            <a:chExt cx="392113" cy="392113"/>
          </a:xfrm>
        </p:grpSpPr>
        <p:sp>
          <p:nvSpPr>
            <p:cNvPr id="37" name="Oval 57"/>
            <p:cNvSpPr>
              <a:spLocks noChangeArrowheads="1"/>
            </p:cNvSpPr>
            <p:nvPr/>
          </p:nvSpPr>
          <p:spPr bwMode="auto">
            <a:xfrm>
              <a:off x="5422900" y="2155825"/>
              <a:ext cx="392113" cy="392113"/>
            </a:xfrm>
            <a:prstGeom prst="ellipse">
              <a:avLst/>
            </a:prstGeom>
            <a:solidFill>
              <a:srgbClr val="E04A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8" name="Rectangle 58"/>
            <p:cNvSpPr>
              <a:spLocks noChangeArrowheads="1"/>
            </p:cNvSpPr>
            <p:nvPr/>
          </p:nvSpPr>
          <p:spPr bwMode="auto">
            <a:xfrm>
              <a:off x="5738813" y="2270125"/>
              <a:ext cx="1588" cy="174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9" name="Rectangle 59"/>
            <p:cNvSpPr>
              <a:spLocks noChangeArrowheads="1"/>
            </p:cNvSpPr>
            <p:nvPr/>
          </p:nvSpPr>
          <p:spPr bwMode="auto">
            <a:xfrm>
              <a:off x="5738813" y="2270125"/>
              <a:ext cx="1588" cy="17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0" name="Freeform 60"/>
            <p:cNvSpPr>
              <a:spLocks noEditPoints="1"/>
            </p:cNvSpPr>
            <p:nvPr/>
          </p:nvSpPr>
          <p:spPr bwMode="auto">
            <a:xfrm>
              <a:off x="5499100" y="2259013"/>
              <a:ext cx="149225" cy="217488"/>
            </a:xfrm>
            <a:custGeom>
              <a:avLst/>
              <a:gdLst>
                <a:gd name="T0" fmla="*/ 16 w 76"/>
                <a:gd name="T1" fmla="*/ 65 h 111"/>
                <a:gd name="T2" fmla="*/ 0 w 76"/>
                <a:gd name="T3" fmla="*/ 88 h 111"/>
                <a:gd name="T4" fmla="*/ 38 w 76"/>
                <a:gd name="T5" fmla="*/ 111 h 111"/>
                <a:gd name="T6" fmla="*/ 76 w 76"/>
                <a:gd name="T7" fmla="*/ 86 h 111"/>
                <a:gd name="T8" fmla="*/ 66 w 76"/>
                <a:gd name="T9" fmla="*/ 86 h 111"/>
                <a:gd name="T10" fmla="*/ 38 w 76"/>
                <a:gd name="T11" fmla="*/ 105 h 111"/>
                <a:gd name="T12" fmla="*/ 13 w 76"/>
                <a:gd name="T13" fmla="*/ 84 h 111"/>
                <a:gd name="T14" fmla="*/ 16 w 76"/>
                <a:gd name="T15" fmla="*/ 76 h 111"/>
                <a:gd name="T16" fmla="*/ 16 w 76"/>
                <a:gd name="T17" fmla="*/ 73 h 111"/>
                <a:gd name="T18" fmla="*/ 16 w 76"/>
                <a:gd name="T19" fmla="*/ 65 h 111"/>
                <a:gd name="T20" fmla="*/ 16 w 76"/>
                <a:gd name="T21" fmla="*/ 0 h 111"/>
                <a:gd name="T22" fmla="*/ 8 w 76"/>
                <a:gd name="T23" fmla="*/ 17 h 111"/>
                <a:gd name="T24" fmla="*/ 16 w 76"/>
                <a:gd name="T25" fmla="*/ 37 h 111"/>
                <a:gd name="T26" fmla="*/ 16 w 76"/>
                <a:gd name="T2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" h="111">
                  <a:moveTo>
                    <a:pt x="16" y="65"/>
                  </a:moveTo>
                  <a:cubicBezTo>
                    <a:pt x="6" y="71"/>
                    <a:pt x="0" y="80"/>
                    <a:pt x="0" y="88"/>
                  </a:cubicBezTo>
                  <a:cubicBezTo>
                    <a:pt x="0" y="102"/>
                    <a:pt x="18" y="111"/>
                    <a:pt x="38" y="111"/>
                  </a:cubicBezTo>
                  <a:cubicBezTo>
                    <a:pt x="60" y="111"/>
                    <a:pt x="75" y="99"/>
                    <a:pt x="76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5" y="97"/>
                    <a:pt x="58" y="105"/>
                    <a:pt x="38" y="105"/>
                  </a:cubicBezTo>
                  <a:cubicBezTo>
                    <a:pt x="24" y="105"/>
                    <a:pt x="13" y="95"/>
                    <a:pt x="13" y="84"/>
                  </a:cubicBezTo>
                  <a:cubicBezTo>
                    <a:pt x="13" y="82"/>
                    <a:pt x="14" y="79"/>
                    <a:pt x="16" y="76"/>
                  </a:cubicBezTo>
                  <a:cubicBezTo>
                    <a:pt x="16" y="75"/>
                    <a:pt x="16" y="74"/>
                    <a:pt x="16" y="73"/>
                  </a:cubicBezTo>
                  <a:cubicBezTo>
                    <a:pt x="16" y="65"/>
                    <a:pt x="16" y="65"/>
                    <a:pt x="16" y="65"/>
                  </a:cubicBezTo>
                  <a:moveTo>
                    <a:pt x="16" y="0"/>
                  </a:moveTo>
                  <a:cubicBezTo>
                    <a:pt x="11" y="4"/>
                    <a:pt x="8" y="11"/>
                    <a:pt x="8" y="17"/>
                  </a:cubicBezTo>
                  <a:cubicBezTo>
                    <a:pt x="8" y="25"/>
                    <a:pt x="11" y="32"/>
                    <a:pt x="16" y="37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1" name="Freeform 61"/>
            <p:cNvSpPr>
              <a:spLocks/>
            </p:cNvSpPr>
            <p:nvPr/>
          </p:nvSpPr>
          <p:spPr bwMode="auto">
            <a:xfrm>
              <a:off x="5656263" y="2238375"/>
              <a:ext cx="82550" cy="79375"/>
            </a:xfrm>
            <a:custGeom>
              <a:avLst/>
              <a:gdLst>
                <a:gd name="T0" fmla="*/ 31 w 52"/>
                <a:gd name="T1" fmla="*/ 0 h 50"/>
                <a:gd name="T2" fmla="*/ 21 w 52"/>
                <a:gd name="T3" fmla="*/ 0 h 50"/>
                <a:gd name="T4" fmla="*/ 21 w 52"/>
                <a:gd name="T5" fmla="*/ 20 h 50"/>
                <a:gd name="T6" fmla="*/ 0 w 52"/>
                <a:gd name="T7" fmla="*/ 20 h 50"/>
                <a:gd name="T8" fmla="*/ 0 w 52"/>
                <a:gd name="T9" fmla="*/ 31 h 50"/>
                <a:gd name="T10" fmla="*/ 21 w 52"/>
                <a:gd name="T11" fmla="*/ 31 h 50"/>
                <a:gd name="T12" fmla="*/ 21 w 52"/>
                <a:gd name="T13" fmla="*/ 50 h 50"/>
                <a:gd name="T14" fmla="*/ 31 w 52"/>
                <a:gd name="T15" fmla="*/ 50 h 50"/>
                <a:gd name="T16" fmla="*/ 31 w 52"/>
                <a:gd name="T17" fmla="*/ 31 h 50"/>
                <a:gd name="T18" fmla="*/ 52 w 52"/>
                <a:gd name="T19" fmla="*/ 31 h 50"/>
                <a:gd name="T20" fmla="*/ 52 w 52"/>
                <a:gd name="T21" fmla="*/ 20 h 50"/>
                <a:gd name="T22" fmla="*/ 31 w 52"/>
                <a:gd name="T23" fmla="*/ 20 h 50"/>
                <a:gd name="T24" fmla="*/ 31 w 52"/>
                <a:gd name="T2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" h="50">
                  <a:moveTo>
                    <a:pt x="31" y="0"/>
                  </a:moveTo>
                  <a:lnTo>
                    <a:pt x="21" y="0"/>
                  </a:lnTo>
                  <a:lnTo>
                    <a:pt x="21" y="20"/>
                  </a:lnTo>
                  <a:lnTo>
                    <a:pt x="0" y="20"/>
                  </a:lnTo>
                  <a:lnTo>
                    <a:pt x="0" y="31"/>
                  </a:lnTo>
                  <a:lnTo>
                    <a:pt x="21" y="31"/>
                  </a:lnTo>
                  <a:lnTo>
                    <a:pt x="21" y="50"/>
                  </a:lnTo>
                  <a:lnTo>
                    <a:pt x="31" y="50"/>
                  </a:lnTo>
                  <a:lnTo>
                    <a:pt x="31" y="31"/>
                  </a:lnTo>
                  <a:lnTo>
                    <a:pt x="52" y="31"/>
                  </a:lnTo>
                  <a:lnTo>
                    <a:pt x="52" y="20"/>
                  </a:lnTo>
                  <a:lnTo>
                    <a:pt x="31" y="2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EF8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2" name="Freeform 62"/>
            <p:cNvSpPr>
              <a:spLocks/>
            </p:cNvSpPr>
            <p:nvPr/>
          </p:nvSpPr>
          <p:spPr bwMode="auto">
            <a:xfrm>
              <a:off x="5656263" y="2238375"/>
              <a:ext cx="82550" cy="79375"/>
            </a:xfrm>
            <a:custGeom>
              <a:avLst/>
              <a:gdLst>
                <a:gd name="T0" fmla="*/ 31 w 52"/>
                <a:gd name="T1" fmla="*/ 0 h 50"/>
                <a:gd name="T2" fmla="*/ 21 w 52"/>
                <a:gd name="T3" fmla="*/ 0 h 50"/>
                <a:gd name="T4" fmla="*/ 21 w 52"/>
                <a:gd name="T5" fmla="*/ 20 h 50"/>
                <a:gd name="T6" fmla="*/ 0 w 52"/>
                <a:gd name="T7" fmla="*/ 20 h 50"/>
                <a:gd name="T8" fmla="*/ 0 w 52"/>
                <a:gd name="T9" fmla="*/ 31 h 50"/>
                <a:gd name="T10" fmla="*/ 21 w 52"/>
                <a:gd name="T11" fmla="*/ 31 h 50"/>
                <a:gd name="T12" fmla="*/ 21 w 52"/>
                <a:gd name="T13" fmla="*/ 50 h 50"/>
                <a:gd name="T14" fmla="*/ 31 w 52"/>
                <a:gd name="T15" fmla="*/ 50 h 50"/>
                <a:gd name="T16" fmla="*/ 31 w 52"/>
                <a:gd name="T17" fmla="*/ 31 h 50"/>
                <a:gd name="T18" fmla="*/ 52 w 52"/>
                <a:gd name="T19" fmla="*/ 31 h 50"/>
                <a:gd name="T20" fmla="*/ 52 w 52"/>
                <a:gd name="T21" fmla="*/ 20 h 50"/>
                <a:gd name="T22" fmla="*/ 31 w 52"/>
                <a:gd name="T23" fmla="*/ 20 h 50"/>
                <a:gd name="T24" fmla="*/ 31 w 52"/>
                <a:gd name="T2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" h="50">
                  <a:moveTo>
                    <a:pt x="31" y="0"/>
                  </a:moveTo>
                  <a:lnTo>
                    <a:pt x="21" y="0"/>
                  </a:lnTo>
                  <a:lnTo>
                    <a:pt x="21" y="20"/>
                  </a:lnTo>
                  <a:lnTo>
                    <a:pt x="0" y="20"/>
                  </a:lnTo>
                  <a:lnTo>
                    <a:pt x="0" y="31"/>
                  </a:lnTo>
                  <a:lnTo>
                    <a:pt x="21" y="31"/>
                  </a:lnTo>
                  <a:lnTo>
                    <a:pt x="21" y="50"/>
                  </a:lnTo>
                  <a:lnTo>
                    <a:pt x="31" y="50"/>
                  </a:lnTo>
                  <a:lnTo>
                    <a:pt x="31" y="31"/>
                  </a:lnTo>
                  <a:lnTo>
                    <a:pt x="52" y="31"/>
                  </a:lnTo>
                  <a:lnTo>
                    <a:pt x="52" y="20"/>
                  </a:lnTo>
                  <a:lnTo>
                    <a:pt x="31" y="20"/>
                  </a:lnTo>
                  <a:lnTo>
                    <a:pt x="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3" name="Freeform 63"/>
            <p:cNvSpPr>
              <a:spLocks noEditPoints="1"/>
            </p:cNvSpPr>
            <p:nvPr/>
          </p:nvSpPr>
          <p:spPr bwMode="auto">
            <a:xfrm>
              <a:off x="5530850" y="2238375"/>
              <a:ext cx="119063" cy="190500"/>
            </a:xfrm>
            <a:custGeom>
              <a:avLst/>
              <a:gdLst>
                <a:gd name="T0" fmla="*/ 27 w 61"/>
                <a:gd name="T1" fmla="*/ 50 h 97"/>
                <a:gd name="T2" fmla="*/ 26 w 61"/>
                <a:gd name="T3" fmla="*/ 50 h 97"/>
                <a:gd name="T4" fmla="*/ 6 w 61"/>
                <a:gd name="T5" fmla="*/ 28 h 97"/>
                <a:gd name="T6" fmla="*/ 20 w 61"/>
                <a:gd name="T7" fmla="*/ 6 h 97"/>
                <a:gd name="T8" fmla="*/ 20 w 61"/>
                <a:gd name="T9" fmla="*/ 6 h 97"/>
                <a:gd name="T10" fmla="*/ 40 w 61"/>
                <a:gd name="T11" fmla="*/ 29 h 97"/>
                <a:gd name="T12" fmla="*/ 27 w 61"/>
                <a:gd name="T13" fmla="*/ 50 h 97"/>
                <a:gd name="T14" fmla="*/ 61 w 61"/>
                <a:gd name="T15" fmla="*/ 0 h 97"/>
                <a:gd name="T16" fmla="*/ 25 w 61"/>
                <a:gd name="T17" fmla="*/ 0 h 97"/>
                <a:gd name="T18" fmla="*/ 0 w 61"/>
                <a:gd name="T19" fmla="*/ 11 h 97"/>
                <a:gd name="T20" fmla="*/ 0 w 61"/>
                <a:gd name="T21" fmla="*/ 48 h 97"/>
                <a:gd name="T22" fmla="*/ 19 w 61"/>
                <a:gd name="T23" fmla="*/ 55 h 97"/>
                <a:gd name="T24" fmla="*/ 23 w 61"/>
                <a:gd name="T25" fmla="*/ 55 h 97"/>
                <a:gd name="T26" fmla="*/ 21 w 61"/>
                <a:gd name="T27" fmla="*/ 62 h 97"/>
                <a:gd name="T28" fmla="*/ 26 w 61"/>
                <a:gd name="T29" fmla="*/ 71 h 97"/>
                <a:gd name="T30" fmla="*/ 19 w 61"/>
                <a:gd name="T31" fmla="*/ 71 h 97"/>
                <a:gd name="T32" fmla="*/ 0 w 61"/>
                <a:gd name="T33" fmla="*/ 76 h 97"/>
                <a:gd name="T34" fmla="*/ 0 w 61"/>
                <a:gd name="T35" fmla="*/ 84 h 97"/>
                <a:gd name="T36" fmla="*/ 0 w 61"/>
                <a:gd name="T37" fmla="*/ 87 h 97"/>
                <a:gd name="T38" fmla="*/ 24 w 61"/>
                <a:gd name="T39" fmla="*/ 76 h 97"/>
                <a:gd name="T40" fmla="*/ 24 w 61"/>
                <a:gd name="T41" fmla="*/ 76 h 97"/>
                <a:gd name="T42" fmla="*/ 33 w 61"/>
                <a:gd name="T43" fmla="*/ 77 h 97"/>
                <a:gd name="T44" fmla="*/ 49 w 61"/>
                <a:gd name="T45" fmla="*/ 92 h 97"/>
                <a:gd name="T46" fmla="*/ 50 w 61"/>
                <a:gd name="T47" fmla="*/ 96 h 97"/>
                <a:gd name="T48" fmla="*/ 50 w 61"/>
                <a:gd name="T49" fmla="*/ 97 h 97"/>
                <a:gd name="T50" fmla="*/ 60 w 61"/>
                <a:gd name="T51" fmla="*/ 97 h 97"/>
                <a:gd name="T52" fmla="*/ 61 w 61"/>
                <a:gd name="T53" fmla="*/ 94 h 97"/>
                <a:gd name="T54" fmla="*/ 47 w 61"/>
                <a:gd name="T55" fmla="*/ 69 h 97"/>
                <a:gd name="T56" fmla="*/ 36 w 61"/>
                <a:gd name="T57" fmla="*/ 58 h 97"/>
                <a:gd name="T58" fmla="*/ 43 w 61"/>
                <a:gd name="T59" fmla="*/ 48 h 97"/>
                <a:gd name="T60" fmla="*/ 54 w 61"/>
                <a:gd name="T61" fmla="*/ 29 h 97"/>
                <a:gd name="T62" fmla="*/ 44 w 61"/>
                <a:gd name="T63" fmla="*/ 8 h 97"/>
                <a:gd name="T64" fmla="*/ 53 w 61"/>
                <a:gd name="T65" fmla="*/ 8 h 97"/>
                <a:gd name="T66" fmla="*/ 61 w 61"/>
                <a:gd name="T6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1" h="97">
                  <a:moveTo>
                    <a:pt x="27" y="50"/>
                  </a:moveTo>
                  <a:cubicBezTo>
                    <a:pt x="26" y="50"/>
                    <a:pt x="26" y="50"/>
                    <a:pt x="26" y="50"/>
                  </a:cubicBezTo>
                  <a:cubicBezTo>
                    <a:pt x="16" y="49"/>
                    <a:pt x="7" y="40"/>
                    <a:pt x="6" y="28"/>
                  </a:cubicBezTo>
                  <a:cubicBezTo>
                    <a:pt x="4" y="15"/>
                    <a:pt x="1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30" y="6"/>
                    <a:pt x="38" y="16"/>
                    <a:pt x="40" y="29"/>
                  </a:cubicBezTo>
                  <a:cubicBezTo>
                    <a:pt x="41" y="42"/>
                    <a:pt x="36" y="50"/>
                    <a:pt x="27" y="50"/>
                  </a:cubicBezTo>
                  <a:moveTo>
                    <a:pt x="61" y="0"/>
                  </a:moveTo>
                  <a:cubicBezTo>
                    <a:pt x="61" y="0"/>
                    <a:pt x="35" y="0"/>
                    <a:pt x="25" y="0"/>
                  </a:cubicBezTo>
                  <a:cubicBezTo>
                    <a:pt x="15" y="0"/>
                    <a:pt x="6" y="4"/>
                    <a:pt x="0" y="11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4" y="52"/>
                    <a:pt x="11" y="55"/>
                    <a:pt x="19" y="55"/>
                  </a:cubicBezTo>
                  <a:cubicBezTo>
                    <a:pt x="20" y="55"/>
                    <a:pt x="21" y="55"/>
                    <a:pt x="23" y="55"/>
                  </a:cubicBezTo>
                  <a:cubicBezTo>
                    <a:pt x="21" y="57"/>
                    <a:pt x="21" y="59"/>
                    <a:pt x="21" y="62"/>
                  </a:cubicBezTo>
                  <a:cubicBezTo>
                    <a:pt x="21" y="66"/>
                    <a:pt x="23" y="69"/>
                    <a:pt x="26" y="71"/>
                  </a:cubicBezTo>
                  <a:cubicBezTo>
                    <a:pt x="24" y="71"/>
                    <a:pt x="22" y="71"/>
                    <a:pt x="19" y="71"/>
                  </a:cubicBezTo>
                  <a:cubicBezTo>
                    <a:pt x="12" y="71"/>
                    <a:pt x="5" y="73"/>
                    <a:pt x="0" y="76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5"/>
                    <a:pt x="0" y="86"/>
                    <a:pt x="0" y="87"/>
                  </a:cubicBezTo>
                  <a:cubicBezTo>
                    <a:pt x="4" y="80"/>
                    <a:pt x="13" y="76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7" y="76"/>
                    <a:pt x="31" y="76"/>
                    <a:pt x="33" y="77"/>
                  </a:cubicBezTo>
                  <a:cubicBezTo>
                    <a:pt x="41" y="83"/>
                    <a:pt x="48" y="86"/>
                    <a:pt x="49" y="92"/>
                  </a:cubicBezTo>
                  <a:cubicBezTo>
                    <a:pt x="49" y="93"/>
                    <a:pt x="50" y="95"/>
                    <a:pt x="50" y="96"/>
                  </a:cubicBezTo>
                  <a:cubicBezTo>
                    <a:pt x="50" y="96"/>
                    <a:pt x="50" y="97"/>
                    <a:pt x="5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1" y="96"/>
                    <a:pt x="61" y="95"/>
                    <a:pt x="61" y="94"/>
                  </a:cubicBezTo>
                  <a:cubicBezTo>
                    <a:pt x="61" y="84"/>
                    <a:pt x="58" y="78"/>
                    <a:pt x="47" y="69"/>
                  </a:cubicBezTo>
                  <a:cubicBezTo>
                    <a:pt x="43" y="67"/>
                    <a:pt x="36" y="62"/>
                    <a:pt x="36" y="58"/>
                  </a:cubicBezTo>
                  <a:cubicBezTo>
                    <a:pt x="36" y="54"/>
                    <a:pt x="37" y="52"/>
                    <a:pt x="43" y="48"/>
                  </a:cubicBezTo>
                  <a:cubicBezTo>
                    <a:pt x="50" y="43"/>
                    <a:pt x="54" y="36"/>
                    <a:pt x="54" y="29"/>
                  </a:cubicBezTo>
                  <a:cubicBezTo>
                    <a:pt x="54" y="20"/>
                    <a:pt x="50" y="12"/>
                    <a:pt x="44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61" y="0"/>
                    <a:pt x="61" y="0"/>
                    <a:pt x="61" y="0"/>
                  </a:cubicBezTo>
                </a:path>
              </a:pathLst>
            </a:custGeom>
            <a:solidFill>
              <a:srgbClr val="FEF8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948783" y="5570565"/>
            <a:ext cx="375572" cy="375572"/>
            <a:chOff x="1763713" y="2155825"/>
            <a:chExt cx="392113" cy="392113"/>
          </a:xfrm>
        </p:grpSpPr>
        <p:sp>
          <p:nvSpPr>
            <p:cNvPr id="47" name="Oval 89"/>
            <p:cNvSpPr>
              <a:spLocks noChangeArrowheads="1"/>
            </p:cNvSpPr>
            <p:nvPr/>
          </p:nvSpPr>
          <p:spPr bwMode="auto">
            <a:xfrm>
              <a:off x="1763713" y="2155825"/>
              <a:ext cx="392113" cy="392113"/>
            </a:xfrm>
            <a:prstGeom prst="ellipse">
              <a:avLst/>
            </a:prstGeom>
            <a:solidFill>
              <a:srgbClr val="3C5A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8" name="Freeform 90"/>
            <p:cNvSpPr>
              <a:spLocks/>
            </p:cNvSpPr>
            <p:nvPr/>
          </p:nvSpPr>
          <p:spPr bwMode="auto">
            <a:xfrm>
              <a:off x="1897063" y="2236788"/>
              <a:ext cx="125413" cy="231775"/>
            </a:xfrm>
            <a:custGeom>
              <a:avLst/>
              <a:gdLst>
                <a:gd name="T0" fmla="*/ 0 w 64"/>
                <a:gd name="T1" fmla="*/ 64 h 119"/>
                <a:gd name="T2" fmla="*/ 0 w 64"/>
                <a:gd name="T3" fmla="*/ 40 h 119"/>
                <a:gd name="T4" fmla="*/ 18 w 64"/>
                <a:gd name="T5" fmla="*/ 40 h 119"/>
                <a:gd name="T6" fmla="*/ 18 w 64"/>
                <a:gd name="T7" fmla="*/ 31 h 119"/>
                <a:gd name="T8" fmla="*/ 45 w 64"/>
                <a:gd name="T9" fmla="*/ 0 h 119"/>
                <a:gd name="T10" fmla="*/ 64 w 64"/>
                <a:gd name="T11" fmla="*/ 0 h 119"/>
                <a:gd name="T12" fmla="*/ 64 w 64"/>
                <a:gd name="T13" fmla="*/ 24 h 119"/>
                <a:gd name="T14" fmla="*/ 45 w 64"/>
                <a:gd name="T15" fmla="*/ 24 h 119"/>
                <a:gd name="T16" fmla="*/ 40 w 64"/>
                <a:gd name="T17" fmla="*/ 30 h 119"/>
                <a:gd name="T18" fmla="*/ 40 w 64"/>
                <a:gd name="T19" fmla="*/ 40 h 119"/>
                <a:gd name="T20" fmla="*/ 64 w 64"/>
                <a:gd name="T21" fmla="*/ 40 h 119"/>
                <a:gd name="T22" fmla="*/ 64 w 64"/>
                <a:gd name="T23" fmla="*/ 64 h 119"/>
                <a:gd name="T24" fmla="*/ 40 w 64"/>
                <a:gd name="T25" fmla="*/ 64 h 119"/>
                <a:gd name="T26" fmla="*/ 40 w 64"/>
                <a:gd name="T27" fmla="*/ 119 h 119"/>
                <a:gd name="T28" fmla="*/ 18 w 64"/>
                <a:gd name="T29" fmla="*/ 119 h 119"/>
                <a:gd name="T30" fmla="*/ 18 w 64"/>
                <a:gd name="T31" fmla="*/ 64 h 119"/>
                <a:gd name="T32" fmla="*/ 0 w 64"/>
                <a:gd name="T33" fmla="*/ 6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" h="119">
                  <a:moveTo>
                    <a:pt x="0" y="64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14"/>
                    <a:pt x="30" y="0"/>
                    <a:pt x="45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3" y="24"/>
                    <a:pt x="40" y="26"/>
                    <a:pt x="40" y="3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119"/>
                    <a:pt x="40" y="119"/>
                    <a:pt x="40" y="119"/>
                  </a:cubicBezTo>
                  <a:cubicBezTo>
                    <a:pt x="18" y="119"/>
                    <a:pt x="18" y="119"/>
                    <a:pt x="18" y="119"/>
                  </a:cubicBezTo>
                  <a:cubicBezTo>
                    <a:pt x="18" y="64"/>
                    <a:pt x="18" y="64"/>
                    <a:pt x="18" y="64"/>
                  </a:cubicBezTo>
                  <a:lnTo>
                    <a:pt x="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165807" y="5577277"/>
            <a:ext cx="375572" cy="374051"/>
            <a:chOff x="2809875" y="2679700"/>
            <a:chExt cx="392113" cy="390525"/>
          </a:xfrm>
        </p:grpSpPr>
        <p:sp>
          <p:nvSpPr>
            <p:cNvPr id="50" name="Oval 70"/>
            <p:cNvSpPr>
              <a:spLocks noChangeArrowheads="1"/>
            </p:cNvSpPr>
            <p:nvPr/>
          </p:nvSpPr>
          <p:spPr bwMode="auto">
            <a:xfrm>
              <a:off x="2809875" y="2679700"/>
              <a:ext cx="392113" cy="390525"/>
            </a:xfrm>
            <a:prstGeom prst="ellipse">
              <a:avLst/>
            </a:prstGeom>
            <a:solidFill>
              <a:srgbClr val="0087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1" name="Freeform 71"/>
            <p:cNvSpPr>
              <a:spLocks noEditPoints="1"/>
            </p:cNvSpPr>
            <p:nvPr/>
          </p:nvSpPr>
          <p:spPr bwMode="auto">
            <a:xfrm>
              <a:off x="2908300" y="2771775"/>
              <a:ext cx="192088" cy="192088"/>
            </a:xfrm>
            <a:custGeom>
              <a:avLst/>
              <a:gdLst>
                <a:gd name="T0" fmla="*/ 23 w 98"/>
                <a:gd name="T1" fmla="*/ 98 h 98"/>
                <a:gd name="T2" fmla="*/ 2 w 98"/>
                <a:gd name="T3" fmla="*/ 98 h 98"/>
                <a:gd name="T4" fmla="*/ 2 w 98"/>
                <a:gd name="T5" fmla="*/ 32 h 98"/>
                <a:gd name="T6" fmla="*/ 23 w 98"/>
                <a:gd name="T7" fmla="*/ 32 h 98"/>
                <a:gd name="T8" fmla="*/ 23 w 98"/>
                <a:gd name="T9" fmla="*/ 98 h 98"/>
                <a:gd name="T10" fmla="*/ 12 w 98"/>
                <a:gd name="T11" fmla="*/ 24 h 98"/>
                <a:gd name="T12" fmla="*/ 0 w 98"/>
                <a:gd name="T13" fmla="*/ 12 h 98"/>
                <a:gd name="T14" fmla="*/ 12 w 98"/>
                <a:gd name="T15" fmla="*/ 0 h 98"/>
                <a:gd name="T16" fmla="*/ 24 w 98"/>
                <a:gd name="T17" fmla="*/ 12 h 98"/>
                <a:gd name="T18" fmla="*/ 12 w 98"/>
                <a:gd name="T19" fmla="*/ 24 h 98"/>
                <a:gd name="T20" fmla="*/ 98 w 98"/>
                <a:gd name="T21" fmla="*/ 98 h 98"/>
                <a:gd name="T22" fmla="*/ 78 w 98"/>
                <a:gd name="T23" fmla="*/ 98 h 98"/>
                <a:gd name="T24" fmla="*/ 78 w 98"/>
                <a:gd name="T25" fmla="*/ 64 h 98"/>
                <a:gd name="T26" fmla="*/ 67 w 98"/>
                <a:gd name="T27" fmla="*/ 49 h 98"/>
                <a:gd name="T28" fmla="*/ 55 w 98"/>
                <a:gd name="T29" fmla="*/ 64 h 98"/>
                <a:gd name="T30" fmla="*/ 55 w 98"/>
                <a:gd name="T31" fmla="*/ 98 h 98"/>
                <a:gd name="T32" fmla="*/ 35 w 98"/>
                <a:gd name="T33" fmla="*/ 98 h 98"/>
                <a:gd name="T34" fmla="*/ 35 w 98"/>
                <a:gd name="T35" fmla="*/ 32 h 98"/>
                <a:gd name="T36" fmla="*/ 55 w 98"/>
                <a:gd name="T37" fmla="*/ 32 h 98"/>
                <a:gd name="T38" fmla="*/ 55 w 98"/>
                <a:gd name="T39" fmla="*/ 41 h 98"/>
                <a:gd name="T40" fmla="*/ 75 w 98"/>
                <a:gd name="T41" fmla="*/ 30 h 98"/>
                <a:gd name="T42" fmla="*/ 98 w 98"/>
                <a:gd name="T43" fmla="*/ 56 h 98"/>
                <a:gd name="T44" fmla="*/ 98 w 98"/>
                <a:gd name="T4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8" h="98">
                  <a:moveTo>
                    <a:pt x="23" y="98"/>
                  </a:moveTo>
                  <a:cubicBezTo>
                    <a:pt x="2" y="98"/>
                    <a:pt x="2" y="98"/>
                    <a:pt x="2" y="98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98"/>
                  </a:lnTo>
                  <a:close/>
                  <a:moveTo>
                    <a:pt x="12" y="24"/>
                  </a:moveTo>
                  <a:cubicBezTo>
                    <a:pt x="6" y="24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9" y="0"/>
                    <a:pt x="24" y="5"/>
                    <a:pt x="24" y="12"/>
                  </a:cubicBezTo>
                  <a:cubicBezTo>
                    <a:pt x="24" y="18"/>
                    <a:pt x="19" y="24"/>
                    <a:pt x="12" y="24"/>
                  </a:cubicBezTo>
                  <a:close/>
                  <a:moveTo>
                    <a:pt x="98" y="98"/>
                  </a:moveTo>
                  <a:cubicBezTo>
                    <a:pt x="78" y="98"/>
                    <a:pt x="78" y="98"/>
                    <a:pt x="78" y="98"/>
                  </a:cubicBezTo>
                  <a:cubicBezTo>
                    <a:pt x="78" y="98"/>
                    <a:pt x="78" y="73"/>
                    <a:pt x="78" y="64"/>
                  </a:cubicBezTo>
                  <a:cubicBezTo>
                    <a:pt x="78" y="54"/>
                    <a:pt x="75" y="49"/>
                    <a:pt x="67" y="49"/>
                  </a:cubicBezTo>
                  <a:cubicBezTo>
                    <a:pt x="59" y="49"/>
                    <a:pt x="55" y="54"/>
                    <a:pt x="55" y="64"/>
                  </a:cubicBezTo>
                  <a:cubicBezTo>
                    <a:pt x="55" y="74"/>
                    <a:pt x="55" y="98"/>
                    <a:pt x="55" y="98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5" y="41"/>
                    <a:pt x="61" y="30"/>
                    <a:pt x="75" y="30"/>
                  </a:cubicBezTo>
                  <a:cubicBezTo>
                    <a:pt x="89" y="30"/>
                    <a:pt x="98" y="39"/>
                    <a:pt x="98" y="56"/>
                  </a:cubicBezTo>
                  <a:cubicBezTo>
                    <a:pt x="98" y="74"/>
                    <a:pt x="98" y="98"/>
                    <a:pt x="98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3720066" y="5569496"/>
            <a:ext cx="375572" cy="374051"/>
            <a:chOff x="5422900" y="2679700"/>
            <a:chExt cx="392113" cy="390525"/>
          </a:xfrm>
        </p:grpSpPr>
        <p:sp>
          <p:nvSpPr>
            <p:cNvPr id="53" name="Oval 74"/>
            <p:cNvSpPr>
              <a:spLocks noChangeArrowheads="1"/>
            </p:cNvSpPr>
            <p:nvPr/>
          </p:nvSpPr>
          <p:spPr bwMode="auto">
            <a:xfrm>
              <a:off x="5422900" y="2679700"/>
              <a:ext cx="392113" cy="390525"/>
            </a:xfrm>
            <a:prstGeom prst="ellipse">
              <a:avLst/>
            </a:prstGeom>
            <a:solidFill>
              <a:srgbClr val="CB20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4" name="Freeform 75"/>
            <p:cNvSpPr>
              <a:spLocks/>
            </p:cNvSpPr>
            <p:nvPr/>
          </p:nvSpPr>
          <p:spPr bwMode="auto">
            <a:xfrm>
              <a:off x="5527675" y="2757488"/>
              <a:ext cx="180975" cy="233363"/>
            </a:xfrm>
            <a:custGeom>
              <a:avLst/>
              <a:gdLst>
                <a:gd name="T0" fmla="*/ 56 w 92"/>
                <a:gd name="T1" fmla="*/ 86 h 119"/>
                <a:gd name="T2" fmla="*/ 39 w 92"/>
                <a:gd name="T3" fmla="*/ 77 h 119"/>
                <a:gd name="T4" fmla="*/ 34 w 92"/>
                <a:gd name="T5" fmla="*/ 96 h 119"/>
                <a:gd name="T6" fmla="*/ 22 w 92"/>
                <a:gd name="T7" fmla="*/ 119 h 119"/>
                <a:gd name="T8" fmla="*/ 20 w 92"/>
                <a:gd name="T9" fmla="*/ 118 h 119"/>
                <a:gd name="T10" fmla="*/ 20 w 92"/>
                <a:gd name="T11" fmla="*/ 92 h 119"/>
                <a:gd name="T12" fmla="*/ 29 w 92"/>
                <a:gd name="T13" fmla="*/ 55 h 119"/>
                <a:gd name="T14" fmla="*/ 27 w 92"/>
                <a:gd name="T15" fmla="*/ 44 h 119"/>
                <a:gd name="T16" fmla="*/ 40 w 92"/>
                <a:gd name="T17" fmla="*/ 27 h 119"/>
                <a:gd name="T18" fmla="*/ 49 w 92"/>
                <a:gd name="T19" fmla="*/ 37 h 119"/>
                <a:gd name="T20" fmla="*/ 43 w 92"/>
                <a:gd name="T21" fmla="*/ 61 h 119"/>
                <a:gd name="T22" fmla="*/ 54 w 92"/>
                <a:gd name="T23" fmla="*/ 74 h 119"/>
                <a:gd name="T24" fmla="*/ 76 w 92"/>
                <a:gd name="T25" fmla="*/ 38 h 119"/>
                <a:gd name="T26" fmla="*/ 47 w 92"/>
                <a:gd name="T27" fmla="*/ 12 h 119"/>
                <a:gd name="T28" fmla="*/ 14 w 92"/>
                <a:gd name="T29" fmla="*/ 44 h 119"/>
                <a:gd name="T30" fmla="*/ 18 w 92"/>
                <a:gd name="T31" fmla="*/ 58 h 119"/>
                <a:gd name="T32" fmla="*/ 19 w 92"/>
                <a:gd name="T33" fmla="*/ 62 h 119"/>
                <a:gd name="T34" fmla="*/ 18 w 92"/>
                <a:gd name="T35" fmla="*/ 67 h 119"/>
                <a:gd name="T36" fmla="*/ 14 w 92"/>
                <a:gd name="T37" fmla="*/ 69 h 119"/>
                <a:gd name="T38" fmla="*/ 0 w 92"/>
                <a:gd name="T39" fmla="*/ 43 h 119"/>
                <a:gd name="T40" fmla="*/ 49 w 92"/>
                <a:gd name="T41" fmla="*/ 0 h 119"/>
                <a:gd name="T42" fmla="*/ 92 w 92"/>
                <a:gd name="T43" fmla="*/ 39 h 119"/>
                <a:gd name="T44" fmla="*/ 56 w 92"/>
                <a:gd name="T45" fmla="*/ 8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2" h="119">
                  <a:moveTo>
                    <a:pt x="56" y="86"/>
                  </a:moveTo>
                  <a:cubicBezTo>
                    <a:pt x="48" y="86"/>
                    <a:pt x="41" y="82"/>
                    <a:pt x="39" y="77"/>
                  </a:cubicBezTo>
                  <a:cubicBezTo>
                    <a:pt x="39" y="77"/>
                    <a:pt x="35" y="93"/>
                    <a:pt x="34" y="96"/>
                  </a:cubicBezTo>
                  <a:cubicBezTo>
                    <a:pt x="31" y="107"/>
                    <a:pt x="22" y="118"/>
                    <a:pt x="22" y="119"/>
                  </a:cubicBezTo>
                  <a:cubicBezTo>
                    <a:pt x="21" y="119"/>
                    <a:pt x="20" y="119"/>
                    <a:pt x="20" y="118"/>
                  </a:cubicBezTo>
                  <a:cubicBezTo>
                    <a:pt x="20" y="117"/>
                    <a:pt x="18" y="103"/>
                    <a:pt x="20" y="92"/>
                  </a:cubicBezTo>
                  <a:cubicBezTo>
                    <a:pt x="22" y="87"/>
                    <a:pt x="29" y="55"/>
                    <a:pt x="29" y="55"/>
                  </a:cubicBezTo>
                  <a:cubicBezTo>
                    <a:pt x="29" y="55"/>
                    <a:pt x="27" y="51"/>
                    <a:pt x="27" y="44"/>
                  </a:cubicBezTo>
                  <a:cubicBezTo>
                    <a:pt x="27" y="34"/>
                    <a:pt x="33" y="27"/>
                    <a:pt x="40" y="27"/>
                  </a:cubicBezTo>
                  <a:cubicBezTo>
                    <a:pt x="46" y="27"/>
                    <a:pt x="49" y="31"/>
                    <a:pt x="49" y="37"/>
                  </a:cubicBezTo>
                  <a:cubicBezTo>
                    <a:pt x="49" y="43"/>
                    <a:pt x="45" y="52"/>
                    <a:pt x="43" y="61"/>
                  </a:cubicBezTo>
                  <a:cubicBezTo>
                    <a:pt x="42" y="68"/>
                    <a:pt x="47" y="74"/>
                    <a:pt x="54" y="74"/>
                  </a:cubicBezTo>
                  <a:cubicBezTo>
                    <a:pt x="67" y="74"/>
                    <a:pt x="76" y="58"/>
                    <a:pt x="76" y="38"/>
                  </a:cubicBezTo>
                  <a:cubicBezTo>
                    <a:pt x="76" y="23"/>
                    <a:pt x="66" y="12"/>
                    <a:pt x="47" y="12"/>
                  </a:cubicBezTo>
                  <a:cubicBezTo>
                    <a:pt x="27" y="12"/>
                    <a:pt x="14" y="27"/>
                    <a:pt x="14" y="44"/>
                  </a:cubicBezTo>
                  <a:cubicBezTo>
                    <a:pt x="14" y="50"/>
                    <a:pt x="16" y="55"/>
                    <a:pt x="18" y="58"/>
                  </a:cubicBezTo>
                  <a:cubicBezTo>
                    <a:pt x="20" y="59"/>
                    <a:pt x="20" y="60"/>
                    <a:pt x="19" y="62"/>
                  </a:cubicBezTo>
                  <a:cubicBezTo>
                    <a:pt x="19" y="63"/>
                    <a:pt x="18" y="66"/>
                    <a:pt x="18" y="67"/>
                  </a:cubicBezTo>
                  <a:cubicBezTo>
                    <a:pt x="17" y="69"/>
                    <a:pt x="16" y="69"/>
                    <a:pt x="14" y="69"/>
                  </a:cubicBezTo>
                  <a:cubicBezTo>
                    <a:pt x="5" y="65"/>
                    <a:pt x="0" y="54"/>
                    <a:pt x="0" y="43"/>
                  </a:cubicBezTo>
                  <a:cubicBezTo>
                    <a:pt x="0" y="23"/>
                    <a:pt x="17" y="0"/>
                    <a:pt x="49" y="0"/>
                  </a:cubicBezTo>
                  <a:cubicBezTo>
                    <a:pt x="75" y="0"/>
                    <a:pt x="92" y="19"/>
                    <a:pt x="92" y="39"/>
                  </a:cubicBezTo>
                  <a:cubicBezTo>
                    <a:pt x="92" y="66"/>
                    <a:pt x="78" y="86"/>
                    <a:pt x="56" y="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2611551" y="5570565"/>
            <a:ext cx="375572" cy="375572"/>
            <a:chOff x="719138" y="3200400"/>
            <a:chExt cx="392113" cy="392113"/>
          </a:xfrm>
        </p:grpSpPr>
        <p:sp>
          <p:nvSpPr>
            <p:cNvPr id="56" name="Oval 93"/>
            <p:cNvSpPr>
              <a:spLocks noChangeArrowheads="1"/>
            </p:cNvSpPr>
            <p:nvPr/>
          </p:nvSpPr>
          <p:spPr bwMode="auto">
            <a:xfrm>
              <a:off x="719138" y="3200400"/>
              <a:ext cx="392113" cy="392113"/>
            </a:xfrm>
            <a:prstGeom prst="ellipse">
              <a:avLst/>
            </a:prstGeom>
            <a:solidFill>
              <a:srgbClr val="00A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7" name="Freeform 94"/>
            <p:cNvSpPr>
              <a:spLocks noEditPoints="1"/>
            </p:cNvSpPr>
            <p:nvPr/>
          </p:nvSpPr>
          <p:spPr bwMode="auto">
            <a:xfrm>
              <a:off x="796925" y="3276600"/>
              <a:ext cx="238125" cy="236538"/>
            </a:xfrm>
            <a:custGeom>
              <a:avLst/>
              <a:gdLst>
                <a:gd name="T0" fmla="*/ 116 w 121"/>
                <a:gd name="T1" fmla="*/ 71 h 121"/>
                <a:gd name="T2" fmla="*/ 117 w 121"/>
                <a:gd name="T3" fmla="*/ 61 h 121"/>
                <a:gd name="T4" fmla="*/ 61 w 121"/>
                <a:gd name="T5" fmla="*/ 4 h 121"/>
                <a:gd name="T6" fmla="*/ 50 w 121"/>
                <a:gd name="T7" fmla="*/ 5 h 121"/>
                <a:gd name="T8" fmla="*/ 33 w 121"/>
                <a:gd name="T9" fmla="*/ 0 h 121"/>
                <a:gd name="T10" fmla="*/ 0 w 121"/>
                <a:gd name="T11" fmla="*/ 33 h 121"/>
                <a:gd name="T12" fmla="*/ 5 w 121"/>
                <a:gd name="T13" fmla="*/ 51 h 121"/>
                <a:gd name="T14" fmla="*/ 4 w 121"/>
                <a:gd name="T15" fmla="*/ 61 h 121"/>
                <a:gd name="T16" fmla="*/ 61 w 121"/>
                <a:gd name="T17" fmla="*/ 117 h 121"/>
                <a:gd name="T18" fmla="*/ 71 w 121"/>
                <a:gd name="T19" fmla="*/ 116 h 121"/>
                <a:gd name="T20" fmla="*/ 88 w 121"/>
                <a:gd name="T21" fmla="*/ 121 h 121"/>
                <a:gd name="T22" fmla="*/ 121 w 121"/>
                <a:gd name="T23" fmla="*/ 88 h 121"/>
                <a:gd name="T24" fmla="*/ 116 w 121"/>
                <a:gd name="T25" fmla="*/ 71 h 121"/>
                <a:gd name="T26" fmla="*/ 63 w 121"/>
                <a:gd name="T27" fmla="*/ 100 h 121"/>
                <a:gd name="T28" fmla="*/ 30 w 121"/>
                <a:gd name="T29" fmla="*/ 80 h 121"/>
                <a:gd name="T30" fmla="*/ 37 w 121"/>
                <a:gd name="T31" fmla="*/ 73 h 121"/>
                <a:gd name="T32" fmla="*/ 61 w 121"/>
                <a:gd name="T33" fmla="*/ 87 h 121"/>
                <a:gd name="T34" fmla="*/ 76 w 121"/>
                <a:gd name="T35" fmla="*/ 77 h 121"/>
                <a:gd name="T36" fmla="*/ 30 w 121"/>
                <a:gd name="T37" fmla="*/ 44 h 121"/>
                <a:gd name="T38" fmla="*/ 61 w 121"/>
                <a:gd name="T39" fmla="*/ 21 h 121"/>
                <a:gd name="T40" fmla="*/ 91 w 121"/>
                <a:gd name="T41" fmla="*/ 37 h 121"/>
                <a:gd name="T42" fmla="*/ 83 w 121"/>
                <a:gd name="T43" fmla="*/ 46 h 121"/>
                <a:gd name="T44" fmla="*/ 59 w 121"/>
                <a:gd name="T45" fmla="*/ 35 h 121"/>
                <a:gd name="T46" fmla="*/ 48 w 121"/>
                <a:gd name="T47" fmla="*/ 43 h 121"/>
                <a:gd name="T48" fmla="*/ 93 w 121"/>
                <a:gd name="T49" fmla="*/ 75 h 121"/>
                <a:gd name="T50" fmla="*/ 63 w 121"/>
                <a:gd name="T51" fmla="*/ 10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1" h="121">
                  <a:moveTo>
                    <a:pt x="116" y="71"/>
                  </a:moveTo>
                  <a:cubicBezTo>
                    <a:pt x="117" y="67"/>
                    <a:pt x="117" y="64"/>
                    <a:pt x="117" y="61"/>
                  </a:cubicBezTo>
                  <a:cubicBezTo>
                    <a:pt x="117" y="30"/>
                    <a:pt x="92" y="4"/>
                    <a:pt x="61" y="4"/>
                  </a:cubicBezTo>
                  <a:cubicBezTo>
                    <a:pt x="57" y="4"/>
                    <a:pt x="53" y="5"/>
                    <a:pt x="50" y="5"/>
                  </a:cubicBezTo>
                  <a:cubicBezTo>
                    <a:pt x="45" y="2"/>
                    <a:pt x="39" y="0"/>
                    <a:pt x="33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40"/>
                    <a:pt x="2" y="46"/>
                    <a:pt x="5" y="51"/>
                  </a:cubicBezTo>
                  <a:cubicBezTo>
                    <a:pt x="4" y="54"/>
                    <a:pt x="4" y="57"/>
                    <a:pt x="4" y="61"/>
                  </a:cubicBezTo>
                  <a:cubicBezTo>
                    <a:pt x="4" y="92"/>
                    <a:pt x="29" y="117"/>
                    <a:pt x="61" y="117"/>
                  </a:cubicBezTo>
                  <a:cubicBezTo>
                    <a:pt x="64" y="117"/>
                    <a:pt x="68" y="117"/>
                    <a:pt x="71" y="116"/>
                  </a:cubicBezTo>
                  <a:cubicBezTo>
                    <a:pt x="76" y="119"/>
                    <a:pt x="82" y="121"/>
                    <a:pt x="88" y="121"/>
                  </a:cubicBezTo>
                  <a:cubicBezTo>
                    <a:pt x="106" y="121"/>
                    <a:pt x="121" y="106"/>
                    <a:pt x="121" y="88"/>
                  </a:cubicBezTo>
                  <a:cubicBezTo>
                    <a:pt x="121" y="82"/>
                    <a:pt x="119" y="76"/>
                    <a:pt x="116" y="71"/>
                  </a:cubicBezTo>
                  <a:close/>
                  <a:moveTo>
                    <a:pt x="63" y="100"/>
                  </a:moveTo>
                  <a:cubicBezTo>
                    <a:pt x="46" y="100"/>
                    <a:pt x="30" y="93"/>
                    <a:pt x="30" y="80"/>
                  </a:cubicBezTo>
                  <a:cubicBezTo>
                    <a:pt x="30" y="77"/>
                    <a:pt x="33" y="73"/>
                    <a:pt x="37" y="73"/>
                  </a:cubicBezTo>
                  <a:cubicBezTo>
                    <a:pt x="46" y="73"/>
                    <a:pt x="46" y="87"/>
                    <a:pt x="61" y="87"/>
                  </a:cubicBezTo>
                  <a:cubicBezTo>
                    <a:pt x="72" y="87"/>
                    <a:pt x="76" y="82"/>
                    <a:pt x="76" y="77"/>
                  </a:cubicBezTo>
                  <a:cubicBezTo>
                    <a:pt x="76" y="63"/>
                    <a:pt x="30" y="72"/>
                    <a:pt x="30" y="44"/>
                  </a:cubicBezTo>
                  <a:cubicBezTo>
                    <a:pt x="30" y="30"/>
                    <a:pt x="42" y="19"/>
                    <a:pt x="61" y="21"/>
                  </a:cubicBezTo>
                  <a:cubicBezTo>
                    <a:pt x="79" y="22"/>
                    <a:pt x="90" y="30"/>
                    <a:pt x="91" y="37"/>
                  </a:cubicBezTo>
                  <a:cubicBezTo>
                    <a:pt x="92" y="42"/>
                    <a:pt x="88" y="46"/>
                    <a:pt x="83" y="46"/>
                  </a:cubicBezTo>
                  <a:cubicBezTo>
                    <a:pt x="74" y="46"/>
                    <a:pt x="74" y="35"/>
                    <a:pt x="59" y="35"/>
                  </a:cubicBezTo>
                  <a:cubicBezTo>
                    <a:pt x="53" y="35"/>
                    <a:pt x="48" y="38"/>
                    <a:pt x="48" y="43"/>
                  </a:cubicBezTo>
                  <a:cubicBezTo>
                    <a:pt x="48" y="55"/>
                    <a:pt x="93" y="48"/>
                    <a:pt x="93" y="75"/>
                  </a:cubicBezTo>
                  <a:cubicBezTo>
                    <a:pt x="93" y="90"/>
                    <a:pt x="81" y="100"/>
                    <a:pt x="63" y="1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58" name="Group 2107"/>
          <p:cNvGrpSpPr>
            <a:grpSpLocks noChangeAspect="1"/>
          </p:cNvGrpSpPr>
          <p:nvPr/>
        </p:nvGrpSpPr>
        <p:grpSpPr>
          <a:xfrm>
            <a:off x="9890035" y="3375627"/>
            <a:ext cx="450397" cy="590877"/>
            <a:chOff x="0" y="0"/>
            <a:chExt cx="1270000" cy="1666117"/>
          </a:xfrm>
        </p:grpSpPr>
        <p:sp>
          <p:nvSpPr>
            <p:cNvPr id="59" name="Shape 2100"/>
            <p:cNvSpPr/>
            <p:nvPr/>
          </p:nvSpPr>
          <p:spPr>
            <a:xfrm>
              <a:off x="244171" y="1532531"/>
              <a:ext cx="781658" cy="133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0000">
                <a:alpha val="2082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4267" dirty="0"/>
            </a:p>
          </p:txBody>
        </p:sp>
        <p:grpSp>
          <p:nvGrpSpPr>
            <p:cNvPr id="60" name="Group 2106"/>
            <p:cNvGrpSpPr/>
            <p:nvPr/>
          </p:nvGrpSpPr>
          <p:grpSpPr>
            <a:xfrm>
              <a:off x="0" y="0"/>
              <a:ext cx="1270000" cy="1594970"/>
              <a:chOff x="0" y="0"/>
              <a:chExt cx="1270000" cy="1594969"/>
            </a:xfrm>
          </p:grpSpPr>
          <p:grpSp>
            <p:nvGrpSpPr>
              <p:cNvPr id="61" name="Group 2103"/>
              <p:cNvGrpSpPr/>
              <p:nvPr/>
            </p:nvGrpSpPr>
            <p:grpSpPr>
              <a:xfrm>
                <a:off x="0" y="0"/>
                <a:ext cx="1270000" cy="1594969"/>
                <a:chOff x="0" y="0"/>
                <a:chExt cx="1270000" cy="1594968"/>
              </a:xfrm>
            </p:grpSpPr>
            <p:sp>
              <p:nvSpPr>
                <p:cNvPr id="64" name="Shape 2101"/>
                <p:cNvSpPr/>
                <p:nvPr/>
              </p:nvSpPr>
              <p:spPr>
                <a:xfrm>
                  <a:off x="0" y="0"/>
                  <a:ext cx="1270000" cy="1270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67733" tIns="67733" rIns="67733" bIns="67733" numCol="1" anchor="ctr">
                  <a:noAutofit/>
                </a:bodyPr>
                <a:lstStyle/>
                <a:p>
                  <a:pPr lvl="0">
                    <a:defRPr sz="3200">
                      <a:solidFill>
                        <a:srgbClr val="FFFFFF"/>
                      </a:solidFill>
                    </a:defRPr>
                  </a:pPr>
                  <a:endParaRPr sz="4267" dirty="0"/>
                </a:p>
              </p:txBody>
            </p:sp>
            <p:sp>
              <p:nvSpPr>
                <p:cNvPr id="65" name="Shape 2102"/>
                <p:cNvSpPr/>
                <p:nvPr/>
              </p:nvSpPr>
              <p:spPr>
                <a:xfrm>
                  <a:off x="122388" y="1015133"/>
                  <a:ext cx="1025224" cy="57983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10804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67733" tIns="67733" rIns="67733" bIns="67733" numCol="1" anchor="ctr">
                  <a:noAutofit/>
                </a:bodyPr>
                <a:lstStyle/>
                <a:p>
                  <a:pPr lvl="0">
                    <a:defRPr sz="3200">
                      <a:solidFill>
                        <a:srgbClr val="FFFFFF"/>
                      </a:solidFill>
                    </a:defRPr>
                  </a:pPr>
                  <a:endParaRPr sz="4267" dirty="0"/>
                </a:p>
              </p:txBody>
            </p:sp>
          </p:grpSp>
          <p:sp>
            <p:nvSpPr>
              <p:cNvPr id="62" name="Shape 2104"/>
              <p:cNvSpPr/>
              <p:nvPr/>
            </p:nvSpPr>
            <p:spPr>
              <a:xfrm>
                <a:off x="168623" y="169071"/>
                <a:ext cx="932754" cy="932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</a:defRPr>
                </a:pPr>
                <a:endParaRPr sz="4267" dirty="0"/>
              </a:p>
            </p:txBody>
          </p:sp>
          <p:sp>
            <p:nvSpPr>
              <p:cNvPr id="63" name="Shape 2105"/>
              <p:cNvSpPr/>
              <p:nvPr/>
            </p:nvSpPr>
            <p:spPr>
              <a:xfrm>
                <a:off x="389830" y="390278"/>
                <a:ext cx="490340" cy="4903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</a:defRPr>
                </a:pPr>
                <a:endParaRPr sz="4267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51593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8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8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8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8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8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8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decel="8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8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" presetClass="entr" presetSubtype="2" decel="78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" grpId="0" animBg="1"/>
      <p:bldP spid="158" grpId="0"/>
      <p:bldP spid="159" grpId="0"/>
      <p:bldP spid="160" grpId="0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-17523" y="-9380"/>
            <a:ext cx="12209523" cy="4317635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287" t="-9180" r="-287" b="-79546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58" name="Group 2107"/>
          <p:cNvGrpSpPr>
            <a:grpSpLocks noChangeAspect="1"/>
          </p:cNvGrpSpPr>
          <p:nvPr/>
        </p:nvGrpSpPr>
        <p:grpSpPr>
          <a:xfrm>
            <a:off x="4435859" y="1898132"/>
            <a:ext cx="450397" cy="590877"/>
            <a:chOff x="0" y="0"/>
            <a:chExt cx="1270000" cy="1666117"/>
          </a:xfrm>
        </p:grpSpPr>
        <p:sp>
          <p:nvSpPr>
            <p:cNvPr id="59" name="Shape 2100"/>
            <p:cNvSpPr/>
            <p:nvPr/>
          </p:nvSpPr>
          <p:spPr>
            <a:xfrm>
              <a:off x="244171" y="1532531"/>
              <a:ext cx="781658" cy="133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0000">
                <a:alpha val="2082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4267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60" name="Group 2106"/>
            <p:cNvGrpSpPr/>
            <p:nvPr/>
          </p:nvGrpSpPr>
          <p:grpSpPr>
            <a:xfrm>
              <a:off x="0" y="0"/>
              <a:ext cx="1270000" cy="1594970"/>
              <a:chOff x="0" y="0"/>
              <a:chExt cx="1270000" cy="1594969"/>
            </a:xfrm>
          </p:grpSpPr>
          <p:grpSp>
            <p:nvGrpSpPr>
              <p:cNvPr id="61" name="Group 2103"/>
              <p:cNvGrpSpPr/>
              <p:nvPr/>
            </p:nvGrpSpPr>
            <p:grpSpPr>
              <a:xfrm>
                <a:off x="0" y="0"/>
                <a:ext cx="1270000" cy="1594969"/>
                <a:chOff x="0" y="0"/>
                <a:chExt cx="1270000" cy="1594968"/>
              </a:xfrm>
            </p:grpSpPr>
            <p:sp>
              <p:nvSpPr>
                <p:cNvPr id="64" name="Shape 2101"/>
                <p:cNvSpPr/>
                <p:nvPr/>
              </p:nvSpPr>
              <p:spPr>
                <a:xfrm>
                  <a:off x="0" y="0"/>
                  <a:ext cx="1270000" cy="1270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67733" tIns="67733" rIns="67733" bIns="67733" numCol="1" anchor="ctr">
                  <a:noAutofit/>
                </a:bodyPr>
                <a:lstStyle/>
                <a:p>
                  <a:pPr lvl="0">
                    <a:defRPr sz="3200">
                      <a:solidFill>
                        <a:srgbClr val="FFFFFF"/>
                      </a:solidFill>
                    </a:defRPr>
                  </a:pPr>
                  <a:endParaRPr sz="4267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  <p:sp>
              <p:nvSpPr>
                <p:cNvPr id="65" name="Shape 2102"/>
                <p:cNvSpPr/>
                <p:nvPr/>
              </p:nvSpPr>
              <p:spPr>
                <a:xfrm>
                  <a:off x="122388" y="1015133"/>
                  <a:ext cx="1025224" cy="57983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10804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67733" tIns="67733" rIns="67733" bIns="67733" numCol="1" anchor="ctr">
                  <a:noAutofit/>
                </a:bodyPr>
                <a:lstStyle/>
                <a:p>
                  <a:pPr lvl="0">
                    <a:defRPr sz="3200">
                      <a:solidFill>
                        <a:srgbClr val="FFFFFF"/>
                      </a:solidFill>
                    </a:defRPr>
                  </a:pPr>
                  <a:endParaRPr sz="4267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p:grpSp>
          <p:sp>
            <p:nvSpPr>
              <p:cNvPr id="62" name="Shape 2104"/>
              <p:cNvSpPr/>
              <p:nvPr/>
            </p:nvSpPr>
            <p:spPr>
              <a:xfrm>
                <a:off x="168623" y="169071"/>
                <a:ext cx="932754" cy="932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</a:defRPr>
                </a:pPr>
                <a:endParaRPr sz="4267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63" name="Shape 2105"/>
              <p:cNvSpPr/>
              <p:nvPr/>
            </p:nvSpPr>
            <p:spPr>
              <a:xfrm>
                <a:off x="389830" y="390278"/>
                <a:ext cx="490340" cy="4903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</a:defRPr>
                </a:pPr>
                <a:endParaRPr sz="4267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sp>
        <p:nvSpPr>
          <p:cNvPr id="6" name="Rectangle 5"/>
          <p:cNvSpPr/>
          <p:nvPr/>
        </p:nvSpPr>
        <p:spPr>
          <a:xfrm>
            <a:off x="-12544" y="-9379"/>
            <a:ext cx="12204543" cy="169156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99948" y="572569"/>
            <a:ext cx="373591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b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US.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</a:t>
            </a:fld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368991" y="5194324"/>
            <a:ext cx="1695944" cy="50257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8526 Route 64 </a:t>
            </a:r>
            <a:b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Fitchburg, MA 01420</a:t>
            </a:r>
          </a:p>
        </p:txBody>
      </p:sp>
      <p:sp>
        <p:nvSpPr>
          <p:cNvPr id="75" name="Rectangle 74"/>
          <p:cNvSpPr/>
          <p:nvPr/>
        </p:nvSpPr>
        <p:spPr>
          <a:xfrm>
            <a:off x="1368992" y="4860332"/>
            <a:ext cx="1044517" cy="297454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OFFICE ONE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745497" y="5202045"/>
            <a:ext cx="1695944" cy="50257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8526 Route 64 </a:t>
            </a:r>
            <a:b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Fitchburg, MA 01420</a:t>
            </a:r>
          </a:p>
        </p:txBody>
      </p:sp>
      <p:sp>
        <p:nvSpPr>
          <p:cNvPr id="77" name="Rectangle 76"/>
          <p:cNvSpPr/>
          <p:nvPr/>
        </p:nvSpPr>
        <p:spPr>
          <a:xfrm>
            <a:off x="3745498" y="4868054"/>
            <a:ext cx="1084721" cy="297454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Raleway" panose="020B0003030101060003" pitchFamily="34" charset="0"/>
              </a:rPr>
              <a:t>OFFICE TWO</a:t>
            </a:r>
          </a:p>
        </p:txBody>
      </p:sp>
      <p:grpSp>
        <p:nvGrpSpPr>
          <p:cNvPr id="78" name="Group 2107"/>
          <p:cNvGrpSpPr>
            <a:grpSpLocks noChangeAspect="1"/>
          </p:cNvGrpSpPr>
          <p:nvPr/>
        </p:nvGrpSpPr>
        <p:grpSpPr>
          <a:xfrm>
            <a:off x="9534616" y="2784740"/>
            <a:ext cx="450397" cy="590877"/>
            <a:chOff x="0" y="0"/>
            <a:chExt cx="1270000" cy="1666117"/>
          </a:xfrm>
        </p:grpSpPr>
        <p:sp>
          <p:nvSpPr>
            <p:cNvPr id="79" name="Shape 2100"/>
            <p:cNvSpPr/>
            <p:nvPr/>
          </p:nvSpPr>
          <p:spPr>
            <a:xfrm>
              <a:off x="244171" y="1532531"/>
              <a:ext cx="781658" cy="133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0000">
                <a:alpha val="2082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4267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80" name="Group 2106"/>
            <p:cNvGrpSpPr/>
            <p:nvPr/>
          </p:nvGrpSpPr>
          <p:grpSpPr>
            <a:xfrm>
              <a:off x="0" y="0"/>
              <a:ext cx="1270000" cy="1594970"/>
              <a:chOff x="0" y="0"/>
              <a:chExt cx="1270000" cy="1594969"/>
            </a:xfrm>
          </p:grpSpPr>
          <p:grpSp>
            <p:nvGrpSpPr>
              <p:cNvPr id="81" name="Group 2103"/>
              <p:cNvGrpSpPr/>
              <p:nvPr/>
            </p:nvGrpSpPr>
            <p:grpSpPr>
              <a:xfrm>
                <a:off x="0" y="0"/>
                <a:ext cx="1270000" cy="1594969"/>
                <a:chOff x="0" y="0"/>
                <a:chExt cx="1270000" cy="1594968"/>
              </a:xfrm>
            </p:grpSpPr>
            <p:sp>
              <p:nvSpPr>
                <p:cNvPr id="84" name="Shape 2101"/>
                <p:cNvSpPr/>
                <p:nvPr/>
              </p:nvSpPr>
              <p:spPr>
                <a:xfrm>
                  <a:off x="0" y="0"/>
                  <a:ext cx="1270000" cy="1270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67733" tIns="67733" rIns="67733" bIns="67733" numCol="1" anchor="ctr">
                  <a:noAutofit/>
                </a:bodyPr>
                <a:lstStyle/>
                <a:p>
                  <a:pPr lvl="0">
                    <a:defRPr sz="3200">
                      <a:solidFill>
                        <a:srgbClr val="FFFFFF"/>
                      </a:solidFill>
                    </a:defRPr>
                  </a:pPr>
                  <a:endParaRPr sz="4267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  <p:sp>
              <p:nvSpPr>
                <p:cNvPr id="85" name="Shape 2102"/>
                <p:cNvSpPr/>
                <p:nvPr/>
              </p:nvSpPr>
              <p:spPr>
                <a:xfrm>
                  <a:off x="122388" y="1015133"/>
                  <a:ext cx="1025224" cy="57983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10804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67733" tIns="67733" rIns="67733" bIns="67733" numCol="1" anchor="ctr">
                  <a:noAutofit/>
                </a:bodyPr>
                <a:lstStyle/>
                <a:p>
                  <a:pPr lvl="0">
                    <a:defRPr sz="3200">
                      <a:solidFill>
                        <a:srgbClr val="FFFFFF"/>
                      </a:solidFill>
                    </a:defRPr>
                  </a:pPr>
                  <a:endParaRPr sz="4267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endParaRPr>
                </a:p>
              </p:txBody>
            </p:sp>
          </p:grpSp>
          <p:sp>
            <p:nvSpPr>
              <p:cNvPr id="82" name="Shape 2104"/>
              <p:cNvSpPr/>
              <p:nvPr/>
            </p:nvSpPr>
            <p:spPr>
              <a:xfrm>
                <a:off x="168623" y="169071"/>
                <a:ext cx="932754" cy="932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</a:defRPr>
                </a:pPr>
                <a:endParaRPr sz="4267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83" name="Shape 2105"/>
              <p:cNvSpPr/>
              <p:nvPr/>
            </p:nvSpPr>
            <p:spPr>
              <a:xfrm>
                <a:off x="389830" y="390278"/>
                <a:ext cx="490340" cy="4903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</a:defRPr>
                </a:pPr>
                <a:endParaRPr sz="4267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86" name="Group 85"/>
          <p:cNvGrpSpPr/>
          <p:nvPr/>
        </p:nvGrpSpPr>
        <p:grpSpPr>
          <a:xfrm>
            <a:off x="6663919" y="5421214"/>
            <a:ext cx="263420" cy="263420"/>
            <a:chOff x="3328988" y="3201988"/>
            <a:chExt cx="392113" cy="392113"/>
          </a:xfrm>
        </p:grpSpPr>
        <p:sp>
          <p:nvSpPr>
            <p:cNvPr id="87" name="Oval 46"/>
            <p:cNvSpPr>
              <a:spLocks noChangeArrowheads="1"/>
            </p:cNvSpPr>
            <p:nvPr/>
          </p:nvSpPr>
          <p:spPr bwMode="auto">
            <a:xfrm>
              <a:off x="3328988" y="3201988"/>
              <a:ext cx="392113" cy="392113"/>
            </a:xfrm>
            <a:prstGeom prst="ellipse">
              <a:avLst/>
            </a:prstGeom>
            <a:solidFill>
              <a:srgbClr val="1AB2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88" name="Freeform 47"/>
            <p:cNvSpPr>
              <a:spLocks/>
            </p:cNvSpPr>
            <p:nvPr/>
          </p:nvSpPr>
          <p:spPr bwMode="auto">
            <a:xfrm>
              <a:off x="3427413" y="3317875"/>
              <a:ext cx="196850" cy="158750"/>
            </a:xfrm>
            <a:custGeom>
              <a:avLst/>
              <a:gdLst>
                <a:gd name="T0" fmla="*/ 90 w 100"/>
                <a:gd name="T1" fmla="*/ 20 h 81"/>
                <a:gd name="T2" fmla="*/ 32 w 100"/>
                <a:gd name="T3" fmla="*/ 81 h 81"/>
                <a:gd name="T4" fmla="*/ 0 w 100"/>
                <a:gd name="T5" fmla="*/ 72 h 81"/>
                <a:gd name="T6" fmla="*/ 31 w 100"/>
                <a:gd name="T7" fmla="*/ 63 h 81"/>
                <a:gd name="T8" fmla="*/ 12 w 100"/>
                <a:gd name="T9" fmla="*/ 49 h 81"/>
                <a:gd name="T10" fmla="*/ 21 w 100"/>
                <a:gd name="T11" fmla="*/ 48 h 81"/>
                <a:gd name="T12" fmla="*/ 4 w 100"/>
                <a:gd name="T13" fmla="*/ 28 h 81"/>
                <a:gd name="T14" fmla="*/ 14 w 100"/>
                <a:gd name="T15" fmla="*/ 31 h 81"/>
                <a:gd name="T16" fmla="*/ 7 w 100"/>
                <a:gd name="T17" fmla="*/ 3 h 81"/>
                <a:gd name="T18" fmla="*/ 50 w 100"/>
                <a:gd name="T19" fmla="*/ 25 h 81"/>
                <a:gd name="T20" fmla="*/ 70 w 100"/>
                <a:gd name="T21" fmla="*/ 0 h 81"/>
                <a:gd name="T22" fmla="*/ 85 w 100"/>
                <a:gd name="T23" fmla="*/ 6 h 81"/>
                <a:gd name="T24" fmla="*/ 98 w 100"/>
                <a:gd name="T25" fmla="*/ 1 h 81"/>
                <a:gd name="T26" fmla="*/ 89 w 100"/>
                <a:gd name="T27" fmla="*/ 12 h 81"/>
                <a:gd name="T28" fmla="*/ 100 w 100"/>
                <a:gd name="T29" fmla="*/ 9 h 81"/>
                <a:gd name="T30" fmla="*/ 90 w 100"/>
                <a:gd name="T31" fmla="*/ 2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" h="81">
                  <a:moveTo>
                    <a:pt x="90" y="20"/>
                  </a:moveTo>
                  <a:cubicBezTo>
                    <a:pt x="91" y="49"/>
                    <a:pt x="70" y="81"/>
                    <a:pt x="32" y="81"/>
                  </a:cubicBezTo>
                  <a:cubicBezTo>
                    <a:pt x="20" y="81"/>
                    <a:pt x="9" y="77"/>
                    <a:pt x="0" y="72"/>
                  </a:cubicBezTo>
                  <a:cubicBezTo>
                    <a:pt x="11" y="73"/>
                    <a:pt x="22" y="70"/>
                    <a:pt x="31" y="63"/>
                  </a:cubicBezTo>
                  <a:cubicBezTo>
                    <a:pt x="22" y="63"/>
                    <a:pt x="14" y="57"/>
                    <a:pt x="12" y="49"/>
                  </a:cubicBezTo>
                  <a:cubicBezTo>
                    <a:pt x="15" y="49"/>
                    <a:pt x="18" y="49"/>
                    <a:pt x="21" y="48"/>
                  </a:cubicBezTo>
                  <a:cubicBezTo>
                    <a:pt x="11" y="47"/>
                    <a:pt x="4" y="38"/>
                    <a:pt x="4" y="28"/>
                  </a:cubicBezTo>
                  <a:cubicBezTo>
                    <a:pt x="7" y="30"/>
                    <a:pt x="10" y="31"/>
                    <a:pt x="14" y="31"/>
                  </a:cubicBezTo>
                  <a:cubicBezTo>
                    <a:pt x="4" y="25"/>
                    <a:pt x="2" y="13"/>
                    <a:pt x="7" y="3"/>
                  </a:cubicBezTo>
                  <a:cubicBezTo>
                    <a:pt x="17" y="16"/>
                    <a:pt x="33" y="24"/>
                    <a:pt x="50" y="25"/>
                  </a:cubicBezTo>
                  <a:cubicBezTo>
                    <a:pt x="47" y="12"/>
                    <a:pt x="56" y="0"/>
                    <a:pt x="70" y="0"/>
                  </a:cubicBezTo>
                  <a:cubicBezTo>
                    <a:pt x="75" y="0"/>
                    <a:pt x="81" y="2"/>
                    <a:pt x="85" y="6"/>
                  </a:cubicBezTo>
                  <a:cubicBezTo>
                    <a:pt x="89" y="5"/>
                    <a:pt x="94" y="3"/>
                    <a:pt x="98" y="1"/>
                  </a:cubicBezTo>
                  <a:cubicBezTo>
                    <a:pt x="96" y="6"/>
                    <a:pt x="93" y="10"/>
                    <a:pt x="89" y="12"/>
                  </a:cubicBezTo>
                  <a:cubicBezTo>
                    <a:pt x="93" y="12"/>
                    <a:pt x="97" y="11"/>
                    <a:pt x="100" y="9"/>
                  </a:cubicBezTo>
                  <a:cubicBezTo>
                    <a:pt x="98" y="13"/>
                    <a:pt x="94" y="17"/>
                    <a:pt x="90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6663919" y="4909954"/>
            <a:ext cx="263420" cy="263420"/>
            <a:chOff x="1763713" y="2155825"/>
            <a:chExt cx="392113" cy="392113"/>
          </a:xfrm>
        </p:grpSpPr>
        <p:sp>
          <p:nvSpPr>
            <p:cNvPr id="90" name="Oval 89"/>
            <p:cNvSpPr>
              <a:spLocks noChangeArrowheads="1"/>
            </p:cNvSpPr>
            <p:nvPr/>
          </p:nvSpPr>
          <p:spPr bwMode="auto">
            <a:xfrm>
              <a:off x="1763713" y="2155825"/>
              <a:ext cx="392113" cy="392113"/>
            </a:xfrm>
            <a:prstGeom prst="ellipse">
              <a:avLst/>
            </a:prstGeom>
            <a:solidFill>
              <a:srgbClr val="3C5A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1897063" y="2236788"/>
              <a:ext cx="125413" cy="231775"/>
            </a:xfrm>
            <a:custGeom>
              <a:avLst/>
              <a:gdLst>
                <a:gd name="T0" fmla="*/ 0 w 64"/>
                <a:gd name="T1" fmla="*/ 64 h 119"/>
                <a:gd name="T2" fmla="*/ 0 w 64"/>
                <a:gd name="T3" fmla="*/ 40 h 119"/>
                <a:gd name="T4" fmla="*/ 18 w 64"/>
                <a:gd name="T5" fmla="*/ 40 h 119"/>
                <a:gd name="T6" fmla="*/ 18 w 64"/>
                <a:gd name="T7" fmla="*/ 31 h 119"/>
                <a:gd name="T8" fmla="*/ 45 w 64"/>
                <a:gd name="T9" fmla="*/ 0 h 119"/>
                <a:gd name="T10" fmla="*/ 64 w 64"/>
                <a:gd name="T11" fmla="*/ 0 h 119"/>
                <a:gd name="T12" fmla="*/ 64 w 64"/>
                <a:gd name="T13" fmla="*/ 24 h 119"/>
                <a:gd name="T14" fmla="*/ 45 w 64"/>
                <a:gd name="T15" fmla="*/ 24 h 119"/>
                <a:gd name="T16" fmla="*/ 40 w 64"/>
                <a:gd name="T17" fmla="*/ 30 h 119"/>
                <a:gd name="T18" fmla="*/ 40 w 64"/>
                <a:gd name="T19" fmla="*/ 40 h 119"/>
                <a:gd name="T20" fmla="*/ 64 w 64"/>
                <a:gd name="T21" fmla="*/ 40 h 119"/>
                <a:gd name="T22" fmla="*/ 64 w 64"/>
                <a:gd name="T23" fmla="*/ 64 h 119"/>
                <a:gd name="T24" fmla="*/ 40 w 64"/>
                <a:gd name="T25" fmla="*/ 64 h 119"/>
                <a:gd name="T26" fmla="*/ 40 w 64"/>
                <a:gd name="T27" fmla="*/ 119 h 119"/>
                <a:gd name="T28" fmla="*/ 18 w 64"/>
                <a:gd name="T29" fmla="*/ 119 h 119"/>
                <a:gd name="T30" fmla="*/ 18 w 64"/>
                <a:gd name="T31" fmla="*/ 64 h 119"/>
                <a:gd name="T32" fmla="*/ 0 w 64"/>
                <a:gd name="T33" fmla="*/ 6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" h="119">
                  <a:moveTo>
                    <a:pt x="0" y="64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14"/>
                    <a:pt x="30" y="0"/>
                    <a:pt x="45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3" y="24"/>
                    <a:pt x="40" y="26"/>
                    <a:pt x="40" y="3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119"/>
                    <a:pt x="40" y="119"/>
                    <a:pt x="40" y="119"/>
                  </a:cubicBezTo>
                  <a:cubicBezTo>
                    <a:pt x="18" y="119"/>
                    <a:pt x="18" y="119"/>
                    <a:pt x="18" y="119"/>
                  </a:cubicBezTo>
                  <a:cubicBezTo>
                    <a:pt x="18" y="64"/>
                    <a:pt x="18" y="64"/>
                    <a:pt x="18" y="64"/>
                  </a:cubicBezTo>
                  <a:lnTo>
                    <a:pt x="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92" name="Rectangle 91"/>
          <p:cNvSpPr/>
          <p:nvPr/>
        </p:nvSpPr>
        <p:spPr>
          <a:xfrm>
            <a:off x="6974948" y="4870782"/>
            <a:ext cx="896399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smartslide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980485" y="5388291"/>
            <a:ext cx="896399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smartslide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9131057" y="5422281"/>
            <a:ext cx="263420" cy="262353"/>
            <a:chOff x="2809875" y="2679700"/>
            <a:chExt cx="392113" cy="390525"/>
          </a:xfrm>
        </p:grpSpPr>
        <p:sp>
          <p:nvSpPr>
            <p:cNvPr id="95" name="Oval 70"/>
            <p:cNvSpPr>
              <a:spLocks noChangeArrowheads="1"/>
            </p:cNvSpPr>
            <p:nvPr/>
          </p:nvSpPr>
          <p:spPr bwMode="auto">
            <a:xfrm>
              <a:off x="2809875" y="2679700"/>
              <a:ext cx="392113" cy="390525"/>
            </a:xfrm>
            <a:prstGeom prst="ellipse">
              <a:avLst/>
            </a:prstGeom>
            <a:solidFill>
              <a:srgbClr val="0087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6" name="Freeform 71"/>
            <p:cNvSpPr>
              <a:spLocks noEditPoints="1"/>
            </p:cNvSpPr>
            <p:nvPr/>
          </p:nvSpPr>
          <p:spPr bwMode="auto">
            <a:xfrm>
              <a:off x="2908300" y="2771775"/>
              <a:ext cx="192088" cy="192088"/>
            </a:xfrm>
            <a:custGeom>
              <a:avLst/>
              <a:gdLst>
                <a:gd name="T0" fmla="*/ 23 w 98"/>
                <a:gd name="T1" fmla="*/ 98 h 98"/>
                <a:gd name="T2" fmla="*/ 2 w 98"/>
                <a:gd name="T3" fmla="*/ 98 h 98"/>
                <a:gd name="T4" fmla="*/ 2 w 98"/>
                <a:gd name="T5" fmla="*/ 32 h 98"/>
                <a:gd name="T6" fmla="*/ 23 w 98"/>
                <a:gd name="T7" fmla="*/ 32 h 98"/>
                <a:gd name="T8" fmla="*/ 23 w 98"/>
                <a:gd name="T9" fmla="*/ 98 h 98"/>
                <a:gd name="T10" fmla="*/ 12 w 98"/>
                <a:gd name="T11" fmla="*/ 24 h 98"/>
                <a:gd name="T12" fmla="*/ 0 w 98"/>
                <a:gd name="T13" fmla="*/ 12 h 98"/>
                <a:gd name="T14" fmla="*/ 12 w 98"/>
                <a:gd name="T15" fmla="*/ 0 h 98"/>
                <a:gd name="T16" fmla="*/ 24 w 98"/>
                <a:gd name="T17" fmla="*/ 12 h 98"/>
                <a:gd name="T18" fmla="*/ 12 w 98"/>
                <a:gd name="T19" fmla="*/ 24 h 98"/>
                <a:gd name="T20" fmla="*/ 98 w 98"/>
                <a:gd name="T21" fmla="*/ 98 h 98"/>
                <a:gd name="T22" fmla="*/ 78 w 98"/>
                <a:gd name="T23" fmla="*/ 98 h 98"/>
                <a:gd name="T24" fmla="*/ 78 w 98"/>
                <a:gd name="T25" fmla="*/ 64 h 98"/>
                <a:gd name="T26" fmla="*/ 67 w 98"/>
                <a:gd name="T27" fmla="*/ 49 h 98"/>
                <a:gd name="T28" fmla="*/ 55 w 98"/>
                <a:gd name="T29" fmla="*/ 64 h 98"/>
                <a:gd name="T30" fmla="*/ 55 w 98"/>
                <a:gd name="T31" fmla="*/ 98 h 98"/>
                <a:gd name="T32" fmla="*/ 35 w 98"/>
                <a:gd name="T33" fmla="*/ 98 h 98"/>
                <a:gd name="T34" fmla="*/ 35 w 98"/>
                <a:gd name="T35" fmla="*/ 32 h 98"/>
                <a:gd name="T36" fmla="*/ 55 w 98"/>
                <a:gd name="T37" fmla="*/ 32 h 98"/>
                <a:gd name="T38" fmla="*/ 55 w 98"/>
                <a:gd name="T39" fmla="*/ 41 h 98"/>
                <a:gd name="T40" fmla="*/ 75 w 98"/>
                <a:gd name="T41" fmla="*/ 30 h 98"/>
                <a:gd name="T42" fmla="*/ 98 w 98"/>
                <a:gd name="T43" fmla="*/ 56 h 98"/>
                <a:gd name="T44" fmla="*/ 98 w 98"/>
                <a:gd name="T4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8" h="98">
                  <a:moveTo>
                    <a:pt x="23" y="98"/>
                  </a:moveTo>
                  <a:cubicBezTo>
                    <a:pt x="2" y="98"/>
                    <a:pt x="2" y="98"/>
                    <a:pt x="2" y="98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98"/>
                  </a:lnTo>
                  <a:close/>
                  <a:moveTo>
                    <a:pt x="12" y="24"/>
                  </a:moveTo>
                  <a:cubicBezTo>
                    <a:pt x="6" y="24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9" y="0"/>
                    <a:pt x="24" y="5"/>
                    <a:pt x="24" y="12"/>
                  </a:cubicBezTo>
                  <a:cubicBezTo>
                    <a:pt x="24" y="18"/>
                    <a:pt x="19" y="24"/>
                    <a:pt x="12" y="24"/>
                  </a:cubicBezTo>
                  <a:close/>
                  <a:moveTo>
                    <a:pt x="98" y="98"/>
                  </a:moveTo>
                  <a:cubicBezTo>
                    <a:pt x="78" y="98"/>
                    <a:pt x="78" y="98"/>
                    <a:pt x="78" y="98"/>
                  </a:cubicBezTo>
                  <a:cubicBezTo>
                    <a:pt x="78" y="98"/>
                    <a:pt x="78" y="73"/>
                    <a:pt x="78" y="64"/>
                  </a:cubicBezTo>
                  <a:cubicBezTo>
                    <a:pt x="78" y="54"/>
                    <a:pt x="75" y="49"/>
                    <a:pt x="67" y="49"/>
                  </a:cubicBezTo>
                  <a:cubicBezTo>
                    <a:pt x="59" y="49"/>
                    <a:pt x="55" y="54"/>
                    <a:pt x="55" y="64"/>
                  </a:cubicBezTo>
                  <a:cubicBezTo>
                    <a:pt x="55" y="74"/>
                    <a:pt x="55" y="98"/>
                    <a:pt x="55" y="98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5" y="41"/>
                    <a:pt x="61" y="30"/>
                    <a:pt x="75" y="30"/>
                  </a:cubicBezTo>
                  <a:cubicBezTo>
                    <a:pt x="89" y="30"/>
                    <a:pt x="98" y="39"/>
                    <a:pt x="98" y="56"/>
                  </a:cubicBezTo>
                  <a:cubicBezTo>
                    <a:pt x="98" y="74"/>
                    <a:pt x="98" y="98"/>
                    <a:pt x="98" y="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9131057" y="4909954"/>
            <a:ext cx="263420" cy="263420"/>
            <a:chOff x="719138" y="3200400"/>
            <a:chExt cx="392113" cy="392113"/>
          </a:xfrm>
        </p:grpSpPr>
        <p:sp>
          <p:nvSpPr>
            <p:cNvPr id="98" name="Oval 93"/>
            <p:cNvSpPr>
              <a:spLocks noChangeArrowheads="1"/>
            </p:cNvSpPr>
            <p:nvPr/>
          </p:nvSpPr>
          <p:spPr bwMode="auto">
            <a:xfrm>
              <a:off x="719138" y="3200400"/>
              <a:ext cx="392113" cy="392113"/>
            </a:xfrm>
            <a:prstGeom prst="ellipse">
              <a:avLst/>
            </a:prstGeom>
            <a:solidFill>
              <a:srgbClr val="00A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9" name="Freeform 94"/>
            <p:cNvSpPr>
              <a:spLocks noEditPoints="1"/>
            </p:cNvSpPr>
            <p:nvPr/>
          </p:nvSpPr>
          <p:spPr bwMode="auto">
            <a:xfrm>
              <a:off x="796925" y="3276600"/>
              <a:ext cx="238125" cy="236538"/>
            </a:xfrm>
            <a:custGeom>
              <a:avLst/>
              <a:gdLst>
                <a:gd name="T0" fmla="*/ 116 w 121"/>
                <a:gd name="T1" fmla="*/ 71 h 121"/>
                <a:gd name="T2" fmla="*/ 117 w 121"/>
                <a:gd name="T3" fmla="*/ 61 h 121"/>
                <a:gd name="T4" fmla="*/ 61 w 121"/>
                <a:gd name="T5" fmla="*/ 4 h 121"/>
                <a:gd name="T6" fmla="*/ 50 w 121"/>
                <a:gd name="T7" fmla="*/ 5 h 121"/>
                <a:gd name="T8" fmla="*/ 33 w 121"/>
                <a:gd name="T9" fmla="*/ 0 h 121"/>
                <a:gd name="T10" fmla="*/ 0 w 121"/>
                <a:gd name="T11" fmla="*/ 33 h 121"/>
                <a:gd name="T12" fmla="*/ 5 w 121"/>
                <a:gd name="T13" fmla="*/ 51 h 121"/>
                <a:gd name="T14" fmla="*/ 4 w 121"/>
                <a:gd name="T15" fmla="*/ 61 h 121"/>
                <a:gd name="T16" fmla="*/ 61 w 121"/>
                <a:gd name="T17" fmla="*/ 117 h 121"/>
                <a:gd name="T18" fmla="*/ 71 w 121"/>
                <a:gd name="T19" fmla="*/ 116 h 121"/>
                <a:gd name="T20" fmla="*/ 88 w 121"/>
                <a:gd name="T21" fmla="*/ 121 h 121"/>
                <a:gd name="T22" fmla="*/ 121 w 121"/>
                <a:gd name="T23" fmla="*/ 88 h 121"/>
                <a:gd name="T24" fmla="*/ 116 w 121"/>
                <a:gd name="T25" fmla="*/ 71 h 121"/>
                <a:gd name="T26" fmla="*/ 63 w 121"/>
                <a:gd name="T27" fmla="*/ 100 h 121"/>
                <a:gd name="T28" fmla="*/ 30 w 121"/>
                <a:gd name="T29" fmla="*/ 80 h 121"/>
                <a:gd name="T30" fmla="*/ 37 w 121"/>
                <a:gd name="T31" fmla="*/ 73 h 121"/>
                <a:gd name="T32" fmla="*/ 61 w 121"/>
                <a:gd name="T33" fmla="*/ 87 h 121"/>
                <a:gd name="T34" fmla="*/ 76 w 121"/>
                <a:gd name="T35" fmla="*/ 77 h 121"/>
                <a:gd name="T36" fmla="*/ 30 w 121"/>
                <a:gd name="T37" fmla="*/ 44 h 121"/>
                <a:gd name="T38" fmla="*/ 61 w 121"/>
                <a:gd name="T39" fmla="*/ 21 h 121"/>
                <a:gd name="T40" fmla="*/ 91 w 121"/>
                <a:gd name="T41" fmla="*/ 37 h 121"/>
                <a:gd name="T42" fmla="*/ 83 w 121"/>
                <a:gd name="T43" fmla="*/ 46 h 121"/>
                <a:gd name="T44" fmla="*/ 59 w 121"/>
                <a:gd name="T45" fmla="*/ 35 h 121"/>
                <a:gd name="T46" fmla="*/ 48 w 121"/>
                <a:gd name="T47" fmla="*/ 43 h 121"/>
                <a:gd name="T48" fmla="*/ 93 w 121"/>
                <a:gd name="T49" fmla="*/ 75 h 121"/>
                <a:gd name="T50" fmla="*/ 63 w 121"/>
                <a:gd name="T51" fmla="*/ 10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1" h="121">
                  <a:moveTo>
                    <a:pt x="116" y="71"/>
                  </a:moveTo>
                  <a:cubicBezTo>
                    <a:pt x="117" y="67"/>
                    <a:pt x="117" y="64"/>
                    <a:pt x="117" y="61"/>
                  </a:cubicBezTo>
                  <a:cubicBezTo>
                    <a:pt x="117" y="30"/>
                    <a:pt x="92" y="4"/>
                    <a:pt x="61" y="4"/>
                  </a:cubicBezTo>
                  <a:cubicBezTo>
                    <a:pt x="57" y="4"/>
                    <a:pt x="53" y="5"/>
                    <a:pt x="50" y="5"/>
                  </a:cubicBezTo>
                  <a:cubicBezTo>
                    <a:pt x="45" y="2"/>
                    <a:pt x="39" y="0"/>
                    <a:pt x="33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40"/>
                    <a:pt x="2" y="46"/>
                    <a:pt x="5" y="51"/>
                  </a:cubicBezTo>
                  <a:cubicBezTo>
                    <a:pt x="4" y="54"/>
                    <a:pt x="4" y="57"/>
                    <a:pt x="4" y="61"/>
                  </a:cubicBezTo>
                  <a:cubicBezTo>
                    <a:pt x="4" y="92"/>
                    <a:pt x="29" y="117"/>
                    <a:pt x="61" y="117"/>
                  </a:cubicBezTo>
                  <a:cubicBezTo>
                    <a:pt x="64" y="117"/>
                    <a:pt x="68" y="117"/>
                    <a:pt x="71" y="116"/>
                  </a:cubicBezTo>
                  <a:cubicBezTo>
                    <a:pt x="76" y="119"/>
                    <a:pt x="82" y="121"/>
                    <a:pt x="88" y="121"/>
                  </a:cubicBezTo>
                  <a:cubicBezTo>
                    <a:pt x="106" y="121"/>
                    <a:pt x="121" y="106"/>
                    <a:pt x="121" y="88"/>
                  </a:cubicBezTo>
                  <a:cubicBezTo>
                    <a:pt x="121" y="82"/>
                    <a:pt x="119" y="76"/>
                    <a:pt x="116" y="71"/>
                  </a:cubicBezTo>
                  <a:close/>
                  <a:moveTo>
                    <a:pt x="63" y="100"/>
                  </a:moveTo>
                  <a:cubicBezTo>
                    <a:pt x="46" y="100"/>
                    <a:pt x="30" y="93"/>
                    <a:pt x="30" y="80"/>
                  </a:cubicBezTo>
                  <a:cubicBezTo>
                    <a:pt x="30" y="77"/>
                    <a:pt x="33" y="73"/>
                    <a:pt x="37" y="73"/>
                  </a:cubicBezTo>
                  <a:cubicBezTo>
                    <a:pt x="46" y="73"/>
                    <a:pt x="46" y="87"/>
                    <a:pt x="61" y="87"/>
                  </a:cubicBezTo>
                  <a:cubicBezTo>
                    <a:pt x="72" y="87"/>
                    <a:pt x="76" y="82"/>
                    <a:pt x="76" y="77"/>
                  </a:cubicBezTo>
                  <a:cubicBezTo>
                    <a:pt x="76" y="63"/>
                    <a:pt x="30" y="72"/>
                    <a:pt x="30" y="44"/>
                  </a:cubicBezTo>
                  <a:cubicBezTo>
                    <a:pt x="30" y="30"/>
                    <a:pt x="42" y="19"/>
                    <a:pt x="61" y="21"/>
                  </a:cubicBezTo>
                  <a:cubicBezTo>
                    <a:pt x="79" y="22"/>
                    <a:pt x="90" y="30"/>
                    <a:pt x="91" y="37"/>
                  </a:cubicBezTo>
                  <a:cubicBezTo>
                    <a:pt x="92" y="42"/>
                    <a:pt x="88" y="46"/>
                    <a:pt x="83" y="46"/>
                  </a:cubicBezTo>
                  <a:cubicBezTo>
                    <a:pt x="74" y="46"/>
                    <a:pt x="74" y="35"/>
                    <a:pt x="59" y="35"/>
                  </a:cubicBezTo>
                  <a:cubicBezTo>
                    <a:pt x="53" y="35"/>
                    <a:pt x="48" y="38"/>
                    <a:pt x="48" y="43"/>
                  </a:cubicBezTo>
                  <a:cubicBezTo>
                    <a:pt x="48" y="55"/>
                    <a:pt x="93" y="48"/>
                    <a:pt x="93" y="75"/>
                  </a:cubicBezTo>
                  <a:cubicBezTo>
                    <a:pt x="93" y="90"/>
                    <a:pt x="81" y="100"/>
                    <a:pt x="63" y="1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00" name="Rectangle 99"/>
          <p:cNvSpPr/>
          <p:nvPr/>
        </p:nvSpPr>
        <p:spPr>
          <a:xfrm>
            <a:off x="9457389" y="4870782"/>
            <a:ext cx="896399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smartslide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9462924" y="5388291"/>
            <a:ext cx="896399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smartslide</a:t>
            </a:r>
            <a:endParaRPr lang="en-US" sz="1333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9027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50"/>
                            </p:stCondLst>
                            <p:childTnLst>
                              <p:par>
                                <p:cTn id="39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50"/>
                            </p:stCondLst>
                            <p:childTnLst>
                              <p:par>
                                <p:cTn id="49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" presetClass="entr" presetSubtype="1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750"/>
                            </p:stCondLst>
                            <p:childTnLst>
                              <p:par>
                                <p:cTn id="59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" presetClass="entr" presetSubtype="1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50"/>
                            </p:stCondLst>
                            <p:childTnLst>
                              <p:par>
                                <p:cTn id="69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2" presetClass="entr" presetSubtype="1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750"/>
                            </p:stCondLst>
                            <p:childTnLst>
                              <p:par>
                                <p:cTn id="79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0"/>
                            </p:stCondLst>
                            <p:childTnLst>
                              <p:par>
                                <p:cTn id="84" presetID="2" presetClass="entr" presetSubtype="1" decel="9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250"/>
                            </p:stCondLst>
                            <p:childTnLst>
                              <p:par>
                                <p:cTn id="89" presetID="2" presetClass="entr" presetSubtype="1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" grpId="0" animBg="1"/>
      <p:bldP spid="3" grpId="0"/>
      <p:bldP spid="74" grpId="0"/>
      <p:bldP spid="75" grpId="0"/>
      <p:bldP spid="76" grpId="0"/>
      <p:bldP spid="77" grpId="0"/>
      <p:bldP spid="92" grpId="0"/>
      <p:bldP spid="93" grpId="0"/>
      <p:bldP spid="100" grpId="0"/>
      <p:bldP spid="1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-1" y="-9380"/>
            <a:ext cx="12192000" cy="6859600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9246" b="-9246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7184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-9380"/>
            <a:ext cx="4248444" cy="68837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4" name="TextBox 53"/>
          <p:cNvSpPr txBox="1"/>
          <p:nvPr/>
        </p:nvSpPr>
        <p:spPr>
          <a:xfrm>
            <a:off x="719696" y="3741652"/>
            <a:ext cx="2878309" cy="70769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8526 Route 64 </a:t>
            </a:r>
            <a:b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Fitchburg, MA 01420</a:t>
            </a:r>
          </a:p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</a:t>
            </a:r>
          </a:p>
        </p:txBody>
      </p:sp>
      <p:sp>
        <p:nvSpPr>
          <p:cNvPr id="55" name="Rectangle 54"/>
          <p:cNvSpPr/>
          <p:nvPr/>
        </p:nvSpPr>
        <p:spPr>
          <a:xfrm>
            <a:off x="719696" y="3391456"/>
            <a:ext cx="1345881" cy="297454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 ONE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19696" y="1530844"/>
            <a:ext cx="2930610" cy="1036117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sz="37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  <a:p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  <a:endParaRPr lang="en-US" sz="3733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719697" y="2931044"/>
            <a:ext cx="1210068" cy="0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719696" y="5169039"/>
            <a:ext cx="2878309" cy="70769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2345 Route 24 </a:t>
            </a:r>
            <a:b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333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Fieldtown</a:t>
            </a:r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 01423</a:t>
            </a:r>
          </a:p>
          <a:p>
            <a:r>
              <a:rPr lang="en-US" sz="1333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719697" y="4818843"/>
            <a:ext cx="1498167" cy="297454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en-US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OFFICE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719697" y="869534"/>
            <a:ext cx="884313" cy="401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Raleway" panose="020B0503030101060003" pitchFamily="34" charset="0"/>
              </a:rPr>
              <a:t>SMART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469171-DA65-43AC-8409-CE1078DFA963}"/>
              </a:ext>
            </a:extLst>
          </p:cNvPr>
          <p:cNvGrpSpPr/>
          <p:nvPr/>
        </p:nvGrpSpPr>
        <p:grpSpPr>
          <a:xfrm>
            <a:off x="7198399" y="4022875"/>
            <a:ext cx="646176" cy="960331"/>
            <a:chOff x="7198399" y="4022875"/>
            <a:chExt cx="646176" cy="960331"/>
          </a:xfrm>
        </p:grpSpPr>
        <p:grpSp>
          <p:nvGrpSpPr>
            <p:cNvPr id="12" name="Group 11"/>
            <p:cNvGrpSpPr/>
            <p:nvPr/>
          </p:nvGrpSpPr>
          <p:grpSpPr>
            <a:xfrm>
              <a:off x="7198399" y="4022875"/>
              <a:ext cx="646176" cy="960331"/>
              <a:chOff x="5398799" y="3052688"/>
              <a:chExt cx="484632" cy="720248"/>
            </a:xfrm>
          </p:grpSpPr>
          <p:sp>
            <p:nvSpPr>
              <p:cNvPr id="59" name="Shape 2100"/>
              <p:cNvSpPr/>
              <p:nvPr/>
            </p:nvSpPr>
            <p:spPr>
              <a:xfrm>
                <a:off x="5537162" y="3737404"/>
                <a:ext cx="207907" cy="355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000000">
                  <a:alpha val="20828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</a:defRPr>
                </a:pPr>
                <a:endParaRPr sz="4267" dirty="0"/>
              </a:p>
            </p:txBody>
          </p:sp>
          <p:sp>
            <p:nvSpPr>
              <p:cNvPr id="8" name="Pentagon 7"/>
              <p:cNvSpPr/>
              <p:nvPr/>
            </p:nvSpPr>
            <p:spPr>
              <a:xfrm rot="5400000">
                <a:off x="5298838" y="3152649"/>
                <a:ext cx="684553" cy="484632"/>
              </a:xfrm>
              <a:prstGeom prst="homePlate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5" name="Pentagon 104"/>
              <p:cNvSpPr/>
              <p:nvPr/>
            </p:nvSpPr>
            <p:spPr>
              <a:xfrm rot="5400000">
                <a:off x="5378239" y="3203495"/>
                <a:ext cx="525749" cy="351692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5501212" y="3151637"/>
                <a:ext cx="279802" cy="55798"/>
              </a:xfrm>
              <a:prstGeom prst="rect">
                <a:avLst/>
              </a:prstGeom>
              <a:solidFill>
                <a:schemeClr val="bg1">
                  <a:lumMod val="65000"/>
                  <a:lumOff val="3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7346008" y="4242303"/>
              <a:ext cx="3048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3908104-DD3A-496B-90E9-B664FEEB397A}"/>
              </a:ext>
            </a:extLst>
          </p:cNvPr>
          <p:cNvGrpSpPr/>
          <p:nvPr/>
        </p:nvGrpSpPr>
        <p:grpSpPr>
          <a:xfrm>
            <a:off x="9239777" y="2450879"/>
            <a:ext cx="646176" cy="960331"/>
            <a:chOff x="9239777" y="2450879"/>
            <a:chExt cx="646176" cy="960331"/>
          </a:xfrm>
        </p:grpSpPr>
        <p:grpSp>
          <p:nvGrpSpPr>
            <p:cNvPr id="106" name="Group 105"/>
            <p:cNvGrpSpPr/>
            <p:nvPr/>
          </p:nvGrpSpPr>
          <p:grpSpPr>
            <a:xfrm>
              <a:off x="9239777" y="2450879"/>
              <a:ext cx="646176" cy="960331"/>
              <a:chOff x="5398799" y="3052688"/>
              <a:chExt cx="484632" cy="720248"/>
            </a:xfrm>
          </p:grpSpPr>
          <p:sp>
            <p:nvSpPr>
              <p:cNvPr id="107" name="Shape 2100"/>
              <p:cNvSpPr/>
              <p:nvPr/>
            </p:nvSpPr>
            <p:spPr>
              <a:xfrm>
                <a:off x="5537162" y="3737404"/>
                <a:ext cx="207907" cy="355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000000">
                  <a:alpha val="20828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</a:defRPr>
                </a:pPr>
                <a:endParaRPr sz="4267" dirty="0"/>
              </a:p>
            </p:txBody>
          </p:sp>
          <p:sp>
            <p:nvSpPr>
              <p:cNvPr id="108" name="Pentagon 107"/>
              <p:cNvSpPr/>
              <p:nvPr/>
            </p:nvSpPr>
            <p:spPr>
              <a:xfrm rot="5400000">
                <a:off x="5298838" y="3152649"/>
                <a:ext cx="684553" cy="484632"/>
              </a:xfrm>
              <a:prstGeom prst="homePlate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9" name="Pentagon 108"/>
              <p:cNvSpPr/>
              <p:nvPr/>
            </p:nvSpPr>
            <p:spPr>
              <a:xfrm rot="5400000">
                <a:off x="5378239" y="3203495"/>
                <a:ext cx="525749" cy="351692"/>
              </a:xfrm>
              <a:prstGeom prst="homePlat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10" name="Rectangle 109"/>
              <p:cNvSpPr/>
              <p:nvPr/>
            </p:nvSpPr>
            <p:spPr>
              <a:xfrm>
                <a:off x="5501212" y="3151637"/>
                <a:ext cx="279802" cy="55798"/>
              </a:xfrm>
              <a:prstGeom prst="rect">
                <a:avLst/>
              </a:prstGeom>
              <a:solidFill>
                <a:schemeClr val="bg1">
                  <a:lumMod val="65000"/>
                  <a:lumOff val="3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111" name="TextBox 110"/>
            <p:cNvSpPr txBox="1"/>
            <p:nvPr/>
          </p:nvSpPr>
          <p:spPr>
            <a:xfrm>
              <a:off x="9398445" y="2657208"/>
              <a:ext cx="3048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51262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9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9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decel="9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2" decel="7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7" grpId="0" animBg="1"/>
      <p:bldP spid="54" grpId="0"/>
      <p:bldP spid="55" grpId="0"/>
      <p:bldP spid="56" grpId="0"/>
      <p:bldP spid="102" grpId="0"/>
      <p:bldP spid="103" grpId="0"/>
      <p:bldP spid="10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9246" b="-9246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4" name="Shape 1833"/>
          <p:cNvSpPr/>
          <p:nvPr/>
        </p:nvSpPr>
        <p:spPr>
          <a:xfrm>
            <a:off x="0" y="-3646"/>
            <a:ext cx="12192000" cy="6865292"/>
          </a:xfrm>
          <a:prstGeom prst="rect">
            <a:avLst/>
          </a:prstGeom>
          <a:solidFill>
            <a:schemeClr val="bg1">
              <a:alpha val="33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>
                <a:solidFill>
                  <a:srgbClr val="FFFFFF"/>
                </a:solidFill>
              </a:defRPr>
            </a:pPr>
            <a:endParaRPr sz="4267">
              <a:latin typeface="Raleway"/>
              <a:cs typeface="Raleway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1296385" y="2798219"/>
            <a:ext cx="9629068" cy="2137268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40000"/>
              </a:lnSpc>
            </a:pPr>
            <a:r>
              <a:rPr lang="en-US" sz="4800" b="1" dirty="0">
                <a:solidFill>
                  <a:schemeClr val="bg1"/>
                </a:solidFill>
                <a:latin typeface="Raleway"/>
                <a:cs typeface="Raleway"/>
              </a:rPr>
              <a:t>THANK YOU</a:t>
            </a:r>
            <a:endParaRPr lang="en-US" sz="933" b="1" dirty="0">
              <a:solidFill>
                <a:schemeClr val="bg1"/>
              </a:solidFill>
              <a:latin typeface="Raleway"/>
              <a:cs typeface="Raleway"/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Raleway"/>
                <a:cs typeface="Raleway"/>
              </a:rPr>
              <a:t>QUESTIONS?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AD8642-B1D2-034B-B2A9-91114638D2A8}"/>
              </a:ext>
            </a:extLst>
          </p:cNvPr>
          <p:cNvSpPr/>
          <p:nvPr/>
        </p:nvSpPr>
        <p:spPr>
          <a:xfrm>
            <a:off x="5302026" y="1494692"/>
            <a:ext cx="1617785" cy="1688123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9246" b="-9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2136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8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4" grpId="0" animBg="1"/>
      <p:bldP spid="73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9246" b="-9246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4" name="Shape 1833"/>
          <p:cNvSpPr/>
          <p:nvPr/>
        </p:nvSpPr>
        <p:spPr>
          <a:xfrm>
            <a:off x="0" y="-3646"/>
            <a:ext cx="12192000" cy="6865292"/>
          </a:xfrm>
          <a:prstGeom prst="rect">
            <a:avLst/>
          </a:prstGeom>
          <a:solidFill>
            <a:schemeClr val="bg1">
              <a:alpha val="2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3200">
                <a:solidFill>
                  <a:srgbClr val="FFFFFF"/>
                </a:solidFill>
              </a:defRPr>
            </a:pPr>
            <a:endParaRPr sz="4267">
              <a:latin typeface="Raleway"/>
              <a:cs typeface="Raleway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1296385" y="1095510"/>
            <a:ext cx="9629068" cy="2137268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40000"/>
              </a:lnSpc>
            </a:pPr>
            <a:r>
              <a:rPr lang="en-US" sz="4800" b="1" dirty="0">
                <a:solidFill>
                  <a:schemeClr val="bg1"/>
                </a:solidFill>
                <a:latin typeface="Raleway"/>
                <a:cs typeface="Raleway"/>
              </a:rPr>
              <a:t>THANK YOU</a:t>
            </a:r>
            <a:endParaRPr lang="en-US" sz="933" b="1" dirty="0">
              <a:solidFill>
                <a:schemeClr val="bg1"/>
              </a:solidFill>
              <a:latin typeface="Raleway"/>
              <a:cs typeface="Raleway"/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Raleway"/>
                <a:cs typeface="Raleway"/>
              </a:rPr>
              <a:t>GET IN TOUCH WITH US!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0D701CE-CBD6-4666-A66C-BAD10442E90C}"/>
              </a:ext>
            </a:extLst>
          </p:cNvPr>
          <p:cNvGrpSpPr/>
          <p:nvPr/>
        </p:nvGrpSpPr>
        <p:grpSpPr>
          <a:xfrm>
            <a:off x="9216643" y="3762558"/>
            <a:ext cx="1497077" cy="1497077"/>
            <a:chOff x="9216643" y="3762558"/>
            <a:chExt cx="1497077" cy="1497077"/>
          </a:xfrm>
        </p:grpSpPr>
        <p:sp>
          <p:nvSpPr>
            <p:cNvPr id="32" name="Oval 31"/>
            <p:cNvSpPr>
              <a:spLocks noChangeAspect="1"/>
            </p:cNvSpPr>
            <p:nvPr/>
          </p:nvSpPr>
          <p:spPr>
            <a:xfrm>
              <a:off x="9216643" y="3762558"/>
              <a:ext cx="1497077" cy="1497077"/>
            </a:xfrm>
            <a:prstGeom prst="ellipse">
              <a:avLst/>
            </a:prstGeom>
            <a:solidFill>
              <a:srgbClr val="E04A3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9460209" y="4003801"/>
              <a:ext cx="1009948" cy="1009948"/>
              <a:chOff x="7508875" y="3201988"/>
              <a:chExt cx="392113" cy="392113"/>
            </a:xfrm>
          </p:grpSpPr>
          <p:sp>
            <p:nvSpPr>
              <p:cNvPr id="38" name="Oval 44"/>
              <p:cNvSpPr>
                <a:spLocks noChangeArrowheads="1"/>
              </p:cNvSpPr>
              <p:nvPr/>
            </p:nvSpPr>
            <p:spPr bwMode="auto">
              <a:xfrm>
                <a:off x="7508875" y="3201988"/>
                <a:ext cx="392113" cy="392113"/>
              </a:xfrm>
              <a:prstGeom prst="ellipse">
                <a:avLst/>
              </a:prstGeom>
              <a:solidFill>
                <a:srgbClr val="E04A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9" name="Freeform 45"/>
              <p:cNvSpPr>
                <a:spLocks noEditPoints="1"/>
              </p:cNvSpPr>
              <p:nvPr/>
            </p:nvSpPr>
            <p:spPr bwMode="auto">
              <a:xfrm>
                <a:off x="7602538" y="3321050"/>
                <a:ext cx="209550" cy="150813"/>
              </a:xfrm>
              <a:custGeom>
                <a:avLst/>
                <a:gdLst>
                  <a:gd name="T0" fmla="*/ 106 w 107"/>
                  <a:gd name="T1" fmla="*/ 15 h 77"/>
                  <a:gd name="T2" fmla="*/ 102 w 107"/>
                  <a:gd name="T3" fmla="*/ 3 h 77"/>
                  <a:gd name="T4" fmla="*/ 91 w 107"/>
                  <a:gd name="T5" fmla="*/ 1 h 77"/>
                  <a:gd name="T6" fmla="*/ 54 w 107"/>
                  <a:gd name="T7" fmla="*/ 0 h 77"/>
                  <a:gd name="T8" fmla="*/ 17 w 107"/>
                  <a:gd name="T9" fmla="*/ 1 h 77"/>
                  <a:gd name="T10" fmla="*/ 6 w 107"/>
                  <a:gd name="T11" fmla="*/ 3 h 77"/>
                  <a:gd name="T12" fmla="*/ 1 w 107"/>
                  <a:gd name="T13" fmla="*/ 15 h 77"/>
                  <a:gd name="T14" fmla="*/ 1 w 107"/>
                  <a:gd name="T15" fmla="*/ 62 h 77"/>
                  <a:gd name="T16" fmla="*/ 6 w 107"/>
                  <a:gd name="T17" fmla="*/ 74 h 77"/>
                  <a:gd name="T18" fmla="*/ 17 w 107"/>
                  <a:gd name="T19" fmla="*/ 76 h 77"/>
                  <a:gd name="T20" fmla="*/ 54 w 107"/>
                  <a:gd name="T21" fmla="*/ 77 h 77"/>
                  <a:gd name="T22" fmla="*/ 91 w 107"/>
                  <a:gd name="T23" fmla="*/ 76 h 77"/>
                  <a:gd name="T24" fmla="*/ 102 w 107"/>
                  <a:gd name="T25" fmla="*/ 74 h 77"/>
                  <a:gd name="T26" fmla="*/ 106 w 107"/>
                  <a:gd name="T27" fmla="*/ 62 h 77"/>
                  <a:gd name="T28" fmla="*/ 106 w 107"/>
                  <a:gd name="T29" fmla="*/ 15 h 77"/>
                  <a:gd name="T30" fmla="*/ 41 w 107"/>
                  <a:gd name="T31" fmla="*/ 55 h 77"/>
                  <a:gd name="T32" fmla="*/ 41 w 107"/>
                  <a:gd name="T33" fmla="*/ 22 h 77"/>
                  <a:gd name="T34" fmla="*/ 73 w 107"/>
                  <a:gd name="T35" fmla="*/ 38 h 77"/>
                  <a:gd name="T36" fmla="*/ 41 w 107"/>
                  <a:gd name="T37" fmla="*/ 5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7" h="77">
                    <a:moveTo>
                      <a:pt x="106" y="15"/>
                    </a:moveTo>
                    <a:cubicBezTo>
                      <a:pt x="105" y="7"/>
                      <a:pt x="103" y="4"/>
                      <a:pt x="102" y="3"/>
                    </a:cubicBezTo>
                    <a:cubicBezTo>
                      <a:pt x="100" y="2"/>
                      <a:pt x="96" y="1"/>
                      <a:pt x="91" y="1"/>
                    </a:cubicBezTo>
                    <a:cubicBezTo>
                      <a:pt x="83" y="0"/>
                      <a:pt x="69" y="0"/>
                      <a:pt x="54" y="0"/>
                    </a:cubicBezTo>
                    <a:cubicBezTo>
                      <a:pt x="39" y="0"/>
                      <a:pt x="25" y="0"/>
                      <a:pt x="17" y="1"/>
                    </a:cubicBezTo>
                    <a:cubicBezTo>
                      <a:pt x="12" y="1"/>
                      <a:pt x="8" y="2"/>
                      <a:pt x="6" y="3"/>
                    </a:cubicBezTo>
                    <a:cubicBezTo>
                      <a:pt x="4" y="4"/>
                      <a:pt x="2" y="7"/>
                      <a:pt x="1" y="15"/>
                    </a:cubicBezTo>
                    <a:cubicBezTo>
                      <a:pt x="0" y="26"/>
                      <a:pt x="0" y="51"/>
                      <a:pt x="1" y="62"/>
                    </a:cubicBezTo>
                    <a:cubicBezTo>
                      <a:pt x="2" y="70"/>
                      <a:pt x="4" y="73"/>
                      <a:pt x="6" y="74"/>
                    </a:cubicBezTo>
                    <a:cubicBezTo>
                      <a:pt x="8" y="75"/>
                      <a:pt x="12" y="76"/>
                      <a:pt x="17" y="76"/>
                    </a:cubicBezTo>
                    <a:cubicBezTo>
                      <a:pt x="25" y="77"/>
                      <a:pt x="39" y="77"/>
                      <a:pt x="54" y="77"/>
                    </a:cubicBezTo>
                    <a:cubicBezTo>
                      <a:pt x="69" y="77"/>
                      <a:pt x="83" y="77"/>
                      <a:pt x="91" y="76"/>
                    </a:cubicBezTo>
                    <a:cubicBezTo>
                      <a:pt x="96" y="76"/>
                      <a:pt x="100" y="75"/>
                      <a:pt x="102" y="74"/>
                    </a:cubicBezTo>
                    <a:cubicBezTo>
                      <a:pt x="103" y="73"/>
                      <a:pt x="105" y="70"/>
                      <a:pt x="106" y="62"/>
                    </a:cubicBezTo>
                    <a:cubicBezTo>
                      <a:pt x="107" y="51"/>
                      <a:pt x="107" y="26"/>
                      <a:pt x="106" y="15"/>
                    </a:cubicBezTo>
                    <a:close/>
                    <a:moveTo>
                      <a:pt x="41" y="55"/>
                    </a:moveTo>
                    <a:cubicBezTo>
                      <a:pt x="41" y="22"/>
                      <a:pt x="41" y="22"/>
                      <a:pt x="41" y="22"/>
                    </a:cubicBezTo>
                    <a:cubicBezTo>
                      <a:pt x="73" y="38"/>
                      <a:pt x="73" y="38"/>
                      <a:pt x="73" y="38"/>
                    </a:cubicBezTo>
                    <a:lnTo>
                      <a:pt x="41" y="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73D3277-4609-43A5-B729-71CCA3465BC8}"/>
              </a:ext>
            </a:extLst>
          </p:cNvPr>
          <p:cNvGrpSpPr/>
          <p:nvPr/>
        </p:nvGrpSpPr>
        <p:grpSpPr>
          <a:xfrm>
            <a:off x="5345683" y="3762558"/>
            <a:ext cx="1497077" cy="1497077"/>
            <a:chOff x="5345683" y="3762558"/>
            <a:chExt cx="1497077" cy="1497077"/>
          </a:xfrm>
        </p:grpSpPr>
        <p:sp>
          <p:nvSpPr>
            <p:cNvPr id="26" name="Oval 25"/>
            <p:cNvSpPr>
              <a:spLocks noChangeAspect="1"/>
            </p:cNvSpPr>
            <p:nvPr/>
          </p:nvSpPr>
          <p:spPr>
            <a:xfrm>
              <a:off x="5345683" y="3762558"/>
              <a:ext cx="1497077" cy="1497077"/>
            </a:xfrm>
            <a:prstGeom prst="ellipse">
              <a:avLst/>
            </a:prstGeom>
            <a:solidFill>
              <a:srgbClr val="1AB2E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5589249" y="4003801"/>
              <a:ext cx="1009948" cy="1009948"/>
              <a:chOff x="3328988" y="3201988"/>
              <a:chExt cx="392113" cy="392113"/>
            </a:xfrm>
          </p:grpSpPr>
          <p:sp>
            <p:nvSpPr>
              <p:cNvPr id="41" name="Oval 46"/>
              <p:cNvSpPr>
                <a:spLocks noChangeArrowheads="1"/>
              </p:cNvSpPr>
              <p:nvPr/>
            </p:nvSpPr>
            <p:spPr bwMode="auto">
              <a:xfrm>
                <a:off x="3328988" y="3201988"/>
                <a:ext cx="392113" cy="392113"/>
              </a:xfrm>
              <a:prstGeom prst="ellipse">
                <a:avLst/>
              </a:prstGeom>
              <a:solidFill>
                <a:srgbClr val="1AB2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42" name="Freeform 47"/>
              <p:cNvSpPr>
                <a:spLocks/>
              </p:cNvSpPr>
              <p:nvPr/>
            </p:nvSpPr>
            <p:spPr bwMode="auto">
              <a:xfrm>
                <a:off x="3427413" y="3317875"/>
                <a:ext cx="196850" cy="158750"/>
              </a:xfrm>
              <a:custGeom>
                <a:avLst/>
                <a:gdLst>
                  <a:gd name="T0" fmla="*/ 90 w 100"/>
                  <a:gd name="T1" fmla="*/ 20 h 81"/>
                  <a:gd name="T2" fmla="*/ 32 w 100"/>
                  <a:gd name="T3" fmla="*/ 81 h 81"/>
                  <a:gd name="T4" fmla="*/ 0 w 100"/>
                  <a:gd name="T5" fmla="*/ 72 h 81"/>
                  <a:gd name="T6" fmla="*/ 31 w 100"/>
                  <a:gd name="T7" fmla="*/ 63 h 81"/>
                  <a:gd name="T8" fmla="*/ 12 w 100"/>
                  <a:gd name="T9" fmla="*/ 49 h 81"/>
                  <a:gd name="T10" fmla="*/ 21 w 100"/>
                  <a:gd name="T11" fmla="*/ 48 h 81"/>
                  <a:gd name="T12" fmla="*/ 4 w 100"/>
                  <a:gd name="T13" fmla="*/ 28 h 81"/>
                  <a:gd name="T14" fmla="*/ 14 w 100"/>
                  <a:gd name="T15" fmla="*/ 31 h 81"/>
                  <a:gd name="T16" fmla="*/ 7 w 100"/>
                  <a:gd name="T17" fmla="*/ 3 h 81"/>
                  <a:gd name="T18" fmla="*/ 50 w 100"/>
                  <a:gd name="T19" fmla="*/ 25 h 81"/>
                  <a:gd name="T20" fmla="*/ 70 w 100"/>
                  <a:gd name="T21" fmla="*/ 0 h 81"/>
                  <a:gd name="T22" fmla="*/ 85 w 100"/>
                  <a:gd name="T23" fmla="*/ 6 h 81"/>
                  <a:gd name="T24" fmla="*/ 98 w 100"/>
                  <a:gd name="T25" fmla="*/ 1 h 81"/>
                  <a:gd name="T26" fmla="*/ 89 w 100"/>
                  <a:gd name="T27" fmla="*/ 12 h 81"/>
                  <a:gd name="T28" fmla="*/ 100 w 100"/>
                  <a:gd name="T29" fmla="*/ 9 h 81"/>
                  <a:gd name="T30" fmla="*/ 90 w 100"/>
                  <a:gd name="T31" fmla="*/ 2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0" h="81">
                    <a:moveTo>
                      <a:pt x="90" y="20"/>
                    </a:moveTo>
                    <a:cubicBezTo>
                      <a:pt x="91" y="49"/>
                      <a:pt x="70" y="81"/>
                      <a:pt x="32" y="81"/>
                    </a:cubicBezTo>
                    <a:cubicBezTo>
                      <a:pt x="20" y="81"/>
                      <a:pt x="9" y="77"/>
                      <a:pt x="0" y="72"/>
                    </a:cubicBezTo>
                    <a:cubicBezTo>
                      <a:pt x="11" y="73"/>
                      <a:pt x="22" y="70"/>
                      <a:pt x="31" y="63"/>
                    </a:cubicBezTo>
                    <a:cubicBezTo>
                      <a:pt x="22" y="63"/>
                      <a:pt x="14" y="57"/>
                      <a:pt x="12" y="49"/>
                    </a:cubicBezTo>
                    <a:cubicBezTo>
                      <a:pt x="15" y="49"/>
                      <a:pt x="18" y="49"/>
                      <a:pt x="21" y="48"/>
                    </a:cubicBezTo>
                    <a:cubicBezTo>
                      <a:pt x="11" y="47"/>
                      <a:pt x="4" y="38"/>
                      <a:pt x="4" y="28"/>
                    </a:cubicBezTo>
                    <a:cubicBezTo>
                      <a:pt x="7" y="30"/>
                      <a:pt x="10" y="31"/>
                      <a:pt x="14" y="31"/>
                    </a:cubicBezTo>
                    <a:cubicBezTo>
                      <a:pt x="4" y="25"/>
                      <a:pt x="2" y="13"/>
                      <a:pt x="7" y="3"/>
                    </a:cubicBezTo>
                    <a:cubicBezTo>
                      <a:pt x="17" y="16"/>
                      <a:pt x="33" y="24"/>
                      <a:pt x="50" y="25"/>
                    </a:cubicBezTo>
                    <a:cubicBezTo>
                      <a:pt x="47" y="12"/>
                      <a:pt x="56" y="0"/>
                      <a:pt x="70" y="0"/>
                    </a:cubicBezTo>
                    <a:cubicBezTo>
                      <a:pt x="75" y="0"/>
                      <a:pt x="81" y="2"/>
                      <a:pt x="85" y="6"/>
                    </a:cubicBezTo>
                    <a:cubicBezTo>
                      <a:pt x="89" y="5"/>
                      <a:pt x="94" y="3"/>
                      <a:pt x="98" y="1"/>
                    </a:cubicBezTo>
                    <a:cubicBezTo>
                      <a:pt x="96" y="6"/>
                      <a:pt x="93" y="10"/>
                      <a:pt x="89" y="12"/>
                    </a:cubicBezTo>
                    <a:cubicBezTo>
                      <a:pt x="93" y="12"/>
                      <a:pt x="97" y="11"/>
                      <a:pt x="100" y="9"/>
                    </a:cubicBezTo>
                    <a:cubicBezTo>
                      <a:pt x="98" y="13"/>
                      <a:pt x="94" y="17"/>
                      <a:pt x="90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4C0BEA9-5206-4E92-A01F-7DEE3E0C2FCC}"/>
              </a:ext>
            </a:extLst>
          </p:cNvPr>
          <p:cNvGrpSpPr/>
          <p:nvPr/>
        </p:nvGrpSpPr>
        <p:grpSpPr>
          <a:xfrm>
            <a:off x="3410203" y="3762558"/>
            <a:ext cx="1497077" cy="1497077"/>
            <a:chOff x="3410203" y="3762558"/>
            <a:chExt cx="1497077" cy="1497077"/>
          </a:xfrm>
        </p:grpSpPr>
        <p:sp>
          <p:nvSpPr>
            <p:cNvPr id="23" name="Oval 22"/>
            <p:cNvSpPr>
              <a:spLocks noChangeAspect="1"/>
            </p:cNvSpPr>
            <p:nvPr/>
          </p:nvSpPr>
          <p:spPr>
            <a:xfrm>
              <a:off x="3410203" y="3762558"/>
              <a:ext cx="1497077" cy="1497077"/>
            </a:xfrm>
            <a:prstGeom prst="ellipse">
              <a:avLst/>
            </a:prstGeom>
            <a:solidFill>
              <a:srgbClr val="0087A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43" name="Group 42"/>
            <p:cNvGrpSpPr/>
            <p:nvPr/>
          </p:nvGrpSpPr>
          <p:grpSpPr>
            <a:xfrm>
              <a:off x="3653769" y="4005774"/>
              <a:ext cx="1009948" cy="1005857"/>
              <a:chOff x="2809875" y="2679700"/>
              <a:chExt cx="392113" cy="390525"/>
            </a:xfrm>
          </p:grpSpPr>
          <p:sp>
            <p:nvSpPr>
              <p:cNvPr id="44" name="Oval 70"/>
              <p:cNvSpPr>
                <a:spLocks noChangeArrowheads="1"/>
              </p:cNvSpPr>
              <p:nvPr/>
            </p:nvSpPr>
            <p:spPr bwMode="auto">
              <a:xfrm>
                <a:off x="2809875" y="2679700"/>
                <a:ext cx="392113" cy="390525"/>
              </a:xfrm>
              <a:prstGeom prst="ellipse">
                <a:avLst/>
              </a:prstGeom>
              <a:solidFill>
                <a:srgbClr val="0087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45" name="Freeform 71"/>
              <p:cNvSpPr>
                <a:spLocks noEditPoints="1"/>
              </p:cNvSpPr>
              <p:nvPr/>
            </p:nvSpPr>
            <p:spPr bwMode="auto">
              <a:xfrm>
                <a:off x="2908300" y="2771775"/>
                <a:ext cx="192088" cy="192088"/>
              </a:xfrm>
              <a:custGeom>
                <a:avLst/>
                <a:gdLst>
                  <a:gd name="T0" fmla="*/ 23 w 98"/>
                  <a:gd name="T1" fmla="*/ 98 h 98"/>
                  <a:gd name="T2" fmla="*/ 2 w 98"/>
                  <a:gd name="T3" fmla="*/ 98 h 98"/>
                  <a:gd name="T4" fmla="*/ 2 w 98"/>
                  <a:gd name="T5" fmla="*/ 32 h 98"/>
                  <a:gd name="T6" fmla="*/ 23 w 98"/>
                  <a:gd name="T7" fmla="*/ 32 h 98"/>
                  <a:gd name="T8" fmla="*/ 23 w 98"/>
                  <a:gd name="T9" fmla="*/ 98 h 98"/>
                  <a:gd name="T10" fmla="*/ 12 w 98"/>
                  <a:gd name="T11" fmla="*/ 24 h 98"/>
                  <a:gd name="T12" fmla="*/ 0 w 98"/>
                  <a:gd name="T13" fmla="*/ 12 h 98"/>
                  <a:gd name="T14" fmla="*/ 12 w 98"/>
                  <a:gd name="T15" fmla="*/ 0 h 98"/>
                  <a:gd name="T16" fmla="*/ 24 w 98"/>
                  <a:gd name="T17" fmla="*/ 12 h 98"/>
                  <a:gd name="T18" fmla="*/ 12 w 98"/>
                  <a:gd name="T19" fmla="*/ 24 h 98"/>
                  <a:gd name="T20" fmla="*/ 98 w 98"/>
                  <a:gd name="T21" fmla="*/ 98 h 98"/>
                  <a:gd name="T22" fmla="*/ 78 w 98"/>
                  <a:gd name="T23" fmla="*/ 98 h 98"/>
                  <a:gd name="T24" fmla="*/ 78 w 98"/>
                  <a:gd name="T25" fmla="*/ 64 h 98"/>
                  <a:gd name="T26" fmla="*/ 67 w 98"/>
                  <a:gd name="T27" fmla="*/ 49 h 98"/>
                  <a:gd name="T28" fmla="*/ 55 w 98"/>
                  <a:gd name="T29" fmla="*/ 64 h 98"/>
                  <a:gd name="T30" fmla="*/ 55 w 98"/>
                  <a:gd name="T31" fmla="*/ 98 h 98"/>
                  <a:gd name="T32" fmla="*/ 35 w 98"/>
                  <a:gd name="T33" fmla="*/ 98 h 98"/>
                  <a:gd name="T34" fmla="*/ 35 w 98"/>
                  <a:gd name="T35" fmla="*/ 32 h 98"/>
                  <a:gd name="T36" fmla="*/ 55 w 98"/>
                  <a:gd name="T37" fmla="*/ 32 h 98"/>
                  <a:gd name="T38" fmla="*/ 55 w 98"/>
                  <a:gd name="T39" fmla="*/ 41 h 98"/>
                  <a:gd name="T40" fmla="*/ 75 w 98"/>
                  <a:gd name="T41" fmla="*/ 30 h 98"/>
                  <a:gd name="T42" fmla="*/ 98 w 98"/>
                  <a:gd name="T43" fmla="*/ 56 h 98"/>
                  <a:gd name="T44" fmla="*/ 98 w 98"/>
                  <a:gd name="T45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8" h="98">
                    <a:moveTo>
                      <a:pt x="23" y="98"/>
                    </a:moveTo>
                    <a:cubicBezTo>
                      <a:pt x="2" y="98"/>
                      <a:pt x="2" y="98"/>
                      <a:pt x="2" y="98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23" y="32"/>
                      <a:pt x="23" y="32"/>
                      <a:pt x="23" y="32"/>
                    </a:cubicBezTo>
                    <a:lnTo>
                      <a:pt x="23" y="98"/>
                    </a:lnTo>
                    <a:close/>
                    <a:moveTo>
                      <a:pt x="12" y="24"/>
                    </a:moveTo>
                    <a:cubicBezTo>
                      <a:pt x="6" y="24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9" y="0"/>
                      <a:pt x="24" y="5"/>
                      <a:pt x="24" y="12"/>
                    </a:cubicBezTo>
                    <a:cubicBezTo>
                      <a:pt x="24" y="18"/>
                      <a:pt x="19" y="24"/>
                      <a:pt x="12" y="24"/>
                    </a:cubicBezTo>
                    <a:close/>
                    <a:moveTo>
                      <a:pt x="98" y="98"/>
                    </a:moveTo>
                    <a:cubicBezTo>
                      <a:pt x="78" y="98"/>
                      <a:pt x="78" y="98"/>
                      <a:pt x="78" y="98"/>
                    </a:cubicBezTo>
                    <a:cubicBezTo>
                      <a:pt x="78" y="98"/>
                      <a:pt x="78" y="73"/>
                      <a:pt x="78" y="64"/>
                    </a:cubicBezTo>
                    <a:cubicBezTo>
                      <a:pt x="78" y="54"/>
                      <a:pt x="75" y="49"/>
                      <a:pt x="67" y="49"/>
                    </a:cubicBezTo>
                    <a:cubicBezTo>
                      <a:pt x="59" y="49"/>
                      <a:pt x="55" y="54"/>
                      <a:pt x="55" y="64"/>
                    </a:cubicBezTo>
                    <a:cubicBezTo>
                      <a:pt x="55" y="74"/>
                      <a:pt x="55" y="98"/>
                      <a:pt x="55" y="98"/>
                    </a:cubicBezTo>
                    <a:cubicBezTo>
                      <a:pt x="35" y="98"/>
                      <a:pt x="35" y="98"/>
                      <a:pt x="35" y="98"/>
                    </a:cubicBezTo>
                    <a:cubicBezTo>
                      <a:pt x="35" y="32"/>
                      <a:pt x="35" y="32"/>
                      <a:pt x="35" y="32"/>
                    </a:cubicBezTo>
                    <a:cubicBezTo>
                      <a:pt x="55" y="32"/>
                      <a:pt x="55" y="32"/>
                      <a:pt x="55" y="32"/>
                    </a:cubicBezTo>
                    <a:cubicBezTo>
                      <a:pt x="55" y="41"/>
                      <a:pt x="55" y="41"/>
                      <a:pt x="55" y="41"/>
                    </a:cubicBezTo>
                    <a:cubicBezTo>
                      <a:pt x="55" y="41"/>
                      <a:pt x="61" y="30"/>
                      <a:pt x="75" y="30"/>
                    </a:cubicBezTo>
                    <a:cubicBezTo>
                      <a:pt x="89" y="30"/>
                      <a:pt x="98" y="39"/>
                      <a:pt x="98" y="56"/>
                    </a:cubicBezTo>
                    <a:cubicBezTo>
                      <a:pt x="98" y="74"/>
                      <a:pt x="98" y="98"/>
                      <a:pt x="98" y="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C72FFC8-E4CD-4BC8-B162-471AF8AD811C}"/>
              </a:ext>
            </a:extLst>
          </p:cNvPr>
          <p:cNvGrpSpPr/>
          <p:nvPr/>
        </p:nvGrpSpPr>
        <p:grpSpPr>
          <a:xfrm>
            <a:off x="1474723" y="3762558"/>
            <a:ext cx="1497077" cy="1497077"/>
            <a:chOff x="1474723" y="3762558"/>
            <a:chExt cx="1497077" cy="1497077"/>
          </a:xfrm>
        </p:grpSpPr>
        <p:sp>
          <p:nvSpPr>
            <p:cNvPr id="35" name="Oval 34"/>
            <p:cNvSpPr>
              <a:spLocks noChangeAspect="1"/>
            </p:cNvSpPr>
            <p:nvPr/>
          </p:nvSpPr>
          <p:spPr>
            <a:xfrm>
              <a:off x="1474723" y="3762558"/>
              <a:ext cx="1497077" cy="1497077"/>
            </a:xfrm>
            <a:prstGeom prst="ellipse">
              <a:avLst/>
            </a:prstGeom>
            <a:solidFill>
              <a:srgbClr val="3C5A9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1718289" y="4003801"/>
              <a:ext cx="1009948" cy="1009948"/>
              <a:chOff x="1763713" y="2155825"/>
              <a:chExt cx="392113" cy="392113"/>
            </a:xfrm>
          </p:grpSpPr>
          <p:sp>
            <p:nvSpPr>
              <p:cNvPr id="47" name="Oval 89"/>
              <p:cNvSpPr>
                <a:spLocks noChangeArrowheads="1"/>
              </p:cNvSpPr>
              <p:nvPr/>
            </p:nvSpPr>
            <p:spPr bwMode="auto">
              <a:xfrm>
                <a:off x="1763713" y="2155825"/>
                <a:ext cx="392113" cy="392113"/>
              </a:xfrm>
              <a:prstGeom prst="ellipse">
                <a:avLst/>
              </a:prstGeom>
              <a:solidFill>
                <a:srgbClr val="3C5A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48" name="Freeform 90"/>
              <p:cNvSpPr>
                <a:spLocks/>
              </p:cNvSpPr>
              <p:nvPr/>
            </p:nvSpPr>
            <p:spPr bwMode="auto">
              <a:xfrm>
                <a:off x="1897063" y="2236788"/>
                <a:ext cx="125413" cy="231775"/>
              </a:xfrm>
              <a:custGeom>
                <a:avLst/>
                <a:gdLst>
                  <a:gd name="T0" fmla="*/ 0 w 64"/>
                  <a:gd name="T1" fmla="*/ 64 h 119"/>
                  <a:gd name="T2" fmla="*/ 0 w 64"/>
                  <a:gd name="T3" fmla="*/ 40 h 119"/>
                  <a:gd name="T4" fmla="*/ 18 w 64"/>
                  <a:gd name="T5" fmla="*/ 40 h 119"/>
                  <a:gd name="T6" fmla="*/ 18 w 64"/>
                  <a:gd name="T7" fmla="*/ 31 h 119"/>
                  <a:gd name="T8" fmla="*/ 45 w 64"/>
                  <a:gd name="T9" fmla="*/ 0 h 119"/>
                  <a:gd name="T10" fmla="*/ 64 w 64"/>
                  <a:gd name="T11" fmla="*/ 0 h 119"/>
                  <a:gd name="T12" fmla="*/ 64 w 64"/>
                  <a:gd name="T13" fmla="*/ 24 h 119"/>
                  <a:gd name="T14" fmla="*/ 45 w 64"/>
                  <a:gd name="T15" fmla="*/ 24 h 119"/>
                  <a:gd name="T16" fmla="*/ 40 w 64"/>
                  <a:gd name="T17" fmla="*/ 30 h 119"/>
                  <a:gd name="T18" fmla="*/ 40 w 64"/>
                  <a:gd name="T19" fmla="*/ 40 h 119"/>
                  <a:gd name="T20" fmla="*/ 64 w 64"/>
                  <a:gd name="T21" fmla="*/ 40 h 119"/>
                  <a:gd name="T22" fmla="*/ 64 w 64"/>
                  <a:gd name="T23" fmla="*/ 64 h 119"/>
                  <a:gd name="T24" fmla="*/ 40 w 64"/>
                  <a:gd name="T25" fmla="*/ 64 h 119"/>
                  <a:gd name="T26" fmla="*/ 40 w 64"/>
                  <a:gd name="T27" fmla="*/ 119 h 119"/>
                  <a:gd name="T28" fmla="*/ 18 w 64"/>
                  <a:gd name="T29" fmla="*/ 119 h 119"/>
                  <a:gd name="T30" fmla="*/ 18 w 64"/>
                  <a:gd name="T31" fmla="*/ 64 h 119"/>
                  <a:gd name="T32" fmla="*/ 0 w 64"/>
                  <a:gd name="T33" fmla="*/ 6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4" h="119">
                    <a:moveTo>
                      <a:pt x="0" y="64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8" y="14"/>
                      <a:pt x="30" y="0"/>
                      <a:pt x="45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64" y="24"/>
                      <a:pt x="64" y="24"/>
                      <a:pt x="64" y="24"/>
                    </a:cubicBezTo>
                    <a:cubicBezTo>
                      <a:pt x="45" y="24"/>
                      <a:pt x="45" y="24"/>
                      <a:pt x="45" y="24"/>
                    </a:cubicBezTo>
                    <a:cubicBezTo>
                      <a:pt x="43" y="24"/>
                      <a:pt x="40" y="26"/>
                      <a:pt x="40" y="30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64" y="40"/>
                      <a:pt x="64" y="40"/>
                      <a:pt x="64" y="40"/>
                    </a:cubicBezTo>
                    <a:cubicBezTo>
                      <a:pt x="64" y="64"/>
                      <a:pt x="64" y="64"/>
                      <a:pt x="64" y="64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0" y="119"/>
                      <a:pt x="40" y="119"/>
                      <a:pt x="40" y="119"/>
                    </a:cubicBezTo>
                    <a:cubicBezTo>
                      <a:pt x="18" y="119"/>
                      <a:pt x="18" y="119"/>
                      <a:pt x="18" y="119"/>
                    </a:cubicBezTo>
                    <a:cubicBezTo>
                      <a:pt x="18" y="64"/>
                      <a:pt x="18" y="64"/>
                      <a:pt x="18" y="64"/>
                    </a:cubicBez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C0117EC-0115-4262-8000-A949E326F4CD}"/>
              </a:ext>
            </a:extLst>
          </p:cNvPr>
          <p:cNvGrpSpPr/>
          <p:nvPr/>
        </p:nvGrpSpPr>
        <p:grpSpPr>
          <a:xfrm>
            <a:off x="7281163" y="3762558"/>
            <a:ext cx="1497077" cy="1497077"/>
            <a:chOff x="7281163" y="3762558"/>
            <a:chExt cx="1497077" cy="1497077"/>
          </a:xfrm>
        </p:grpSpPr>
        <p:sp>
          <p:nvSpPr>
            <p:cNvPr id="29" name="Oval 28"/>
            <p:cNvSpPr>
              <a:spLocks noChangeAspect="1"/>
            </p:cNvSpPr>
            <p:nvPr/>
          </p:nvSpPr>
          <p:spPr>
            <a:xfrm>
              <a:off x="7281163" y="3762558"/>
              <a:ext cx="1497077" cy="1497077"/>
            </a:xfrm>
            <a:prstGeom prst="ellipse">
              <a:avLst/>
            </a:prstGeom>
            <a:solidFill>
              <a:srgbClr val="00AAE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7524729" y="4001683"/>
              <a:ext cx="1009948" cy="1009948"/>
              <a:chOff x="719138" y="3200400"/>
              <a:chExt cx="392113" cy="392113"/>
            </a:xfrm>
          </p:grpSpPr>
          <p:sp>
            <p:nvSpPr>
              <p:cNvPr id="50" name="Oval 93"/>
              <p:cNvSpPr>
                <a:spLocks noChangeArrowheads="1"/>
              </p:cNvSpPr>
              <p:nvPr/>
            </p:nvSpPr>
            <p:spPr bwMode="auto">
              <a:xfrm>
                <a:off x="719138" y="3200400"/>
                <a:ext cx="392113" cy="392113"/>
              </a:xfrm>
              <a:prstGeom prst="ellipse">
                <a:avLst/>
              </a:prstGeom>
              <a:solidFill>
                <a:srgbClr val="00AA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1" name="Freeform 94"/>
              <p:cNvSpPr>
                <a:spLocks noEditPoints="1"/>
              </p:cNvSpPr>
              <p:nvPr/>
            </p:nvSpPr>
            <p:spPr bwMode="auto">
              <a:xfrm>
                <a:off x="796925" y="3276600"/>
                <a:ext cx="238125" cy="236538"/>
              </a:xfrm>
              <a:custGeom>
                <a:avLst/>
                <a:gdLst>
                  <a:gd name="T0" fmla="*/ 116 w 121"/>
                  <a:gd name="T1" fmla="*/ 71 h 121"/>
                  <a:gd name="T2" fmla="*/ 117 w 121"/>
                  <a:gd name="T3" fmla="*/ 61 h 121"/>
                  <a:gd name="T4" fmla="*/ 61 w 121"/>
                  <a:gd name="T5" fmla="*/ 4 h 121"/>
                  <a:gd name="T6" fmla="*/ 50 w 121"/>
                  <a:gd name="T7" fmla="*/ 5 h 121"/>
                  <a:gd name="T8" fmla="*/ 33 w 121"/>
                  <a:gd name="T9" fmla="*/ 0 h 121"/>
                  <a:gd name="T10" fmla="*/ 0 w 121"/>
                  <a:gd name="T11" fmla="*/ 33 h 121"/>
                  <a:gd name="T12" fmla="*/ 5 w 121"/>
                  <a:gd name="T13" fmla="*/ 51 h 121"/>
                  <a:gd name="T14" fmla="*/ 4 w 121"/>
                  <a:gd name="T15" fmla="*/ 61 h 121"/>
                  <a:gd name="T16" fmla="*/ 61 w 121"/>
                  <a:gd name="T17" fmla="*/ 117 h 121"/>
                  <a:gd name="T18" fmla="*/ 71 w 121"/>
                  <a:gd name="T19" fmla="*/ 116 h 121"/>
                  <a:gd name="T20" fmla="*/ 88 w 121"/>
                  <a:gd name="T21" fmla="*/ 121 h 121"/>
                  <a:gd name="T22" fmla="*/ 121 w 121"/>
                  <a:gd name="T23" fmla="*/ 88 h 121"/>
                  <a:gd name="T24" fmla="*/ 116 w 121"/>
                  <a:gd name="T25" fmla="*/ 71 h 121"/>
                  <a:gd name="T26" fmla="*/ 63 w 121"/>
                  <a:gd name="T27" fmla="*/ 100 h 121"/>
                  <a:gd name="T28" fmla="*/ 30 w 121"/>
                  <a:gd name="T29" fmla="*/ 80 h 121"/>
                  <a:gd name="T30" fmla="*/ 37 w 121"/>
                  <a:gd name="T31" fmla="*/ 73 h 121"/>
                  <a:gd name="T32" fmla="*/ 61 w 121"/>
                  <a:gd name="T33" fmla="*/ 87 h 121"/>
                  <a:gd name="T34" fmla="*/ 76 w 121"/>
                  <a:gd name="T35" fmla="*/ 77 h 121"/>
                  <a:gd name="T36" fmla="*/ 30 w 121"/>
                  <a:gd name="T37" fmla="*/ 44 h 121"/>
                  <a:gd name="T38" fmla="*/ 61 w 121"/>
                  <a:gd name="T39" fmla="*/ 21 h 121"/>
                  <a:gd name="T40" fmla="*/ 91 w 121"/>
                  <a:gd name="T41" fmla="*/ 37 h 121"/>
                  <a:gd name="T42" fmla="*/ 83 w 121"/>
                  <a:gd name="T43" fmla="*/ 46 h 121"/>
                  <a:gd name="T44" fmla="*/ 59 w 121"/>
                  <a:gd name="T45" fmla="*/ 35 h 121"/>
                  <a:gd name="T46" fmla="*/ 48 w 121"/>
                  <a:gd name="T47" fmla="*/ 43 h 121"/>
                  <a:gd name="T48" fmla="*/ 93 w 121"/>
                  <a:gd name="T49" fmla="*/ 75 h 121"/>
                  <a:gd name="T50" fmla="*/ 63 w 121"/>
                  <a:gd name="T51" fmla="*/ 10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21" h="121">
                    <a:moveTo>
                      <a:pt x="116" y="71"/>
                    </a:moveTo>
                    <a:cubicBezTo>
                      <a:pt x="117" y="67"/>
                      <a:pt x="117" y="64"/>
                      <a:pt x="117" y="61"/>
                    </a:cubicBezTo>
                    <a:cubicBezTo>
                      <a:pt x="117" y="30"/>
                      <a:pt x="92" y="4"/>
                      <a:pt x="61" y="4"/>
                    </a:cubicBezTo>
                    <a:cubicBezTo>
                      <a:pt x="57" y="4"/>
                      <a:pt x="53" y="5"/>
                      <a:pt x="50" y="5"/>
                    </a:cubicBezTo>
                    <a:cubicBezTo>
                      <a:pt x="45" y="2"/>
                      <a:pt x="39" y="0"/>
                      <a:pt x="33" y="0"/>
                    </a:cubicBezTo>
                    <a:cubicBezTo>
                      <a:pt x="15" y="0"/>
                      <a:pt x="0" y="15"/>
                      <a:pt x="0" y="33"/>
                    </a:cubicBezTo>
                    <a:cubicBezTo>
                      <a:pt x="0" y="40"/>
                      <a:pt x="2" y="46"/>
                      <a:pt x="5" y="51"/>
                    </a:cubicBezTo>
                    <a:cubicBezTo>
                      <a:pt x="4" y="54"/>
                      <a:pt x="4" y="57"/>
                      <a:pt x="4" y="61"/>
                    </a:cubicBezTo>
                    <a:cubicBezTo>
                      <a:pt x="4" y="92"/>
                      <a:pt x="29" y="117"/>
                      <a:pt x="61" y="117"/>
                    </a:cubicBezTo>
                    <a:cubicBezTo>
                      <a:pt x="64" y="117"/>
                      <a:pt x="68" y="117"/>
                      <a:pt x="71" y="116"/>
                    </a:cubicBezTo>
                    <a:cubicBezTo>
                      <a:pt x="76" y="119"/>
                      <a:pt x="82" y="121"/>
                      <a:pt x="88" y="121"/>
                    </a:cubicBezTo>
                    <a:cubicBezTo>
                      <a:pt x="106" y="121"/>
                      <a:pt x="121" y="106"/>
                      <a:pt x="121" y="88"/>
                    </a:cubicBezTo>
                    <a:cubicBezTo>
                      <a:pt x="121" y="82"/>
                      <a:pt x="119" y="76"/>
                      <a:pt x="116" y="71"/>
                    </a:cubicBezTo>
                    <a:close/>
                    <a:moveTo>
                      <a:pt x="63" y="100"/>
                    </a:moveTo>
                    <a:cubicBezTo>
                      <a:pt x="46" y="100"/>
                      <a:pt x="30" y="93"/>
                      <a:pt x="30" y="80"/>
                    </a:cubicBezTo>
                    <a:cubicBezTo>
                      <a:pt x="30" y="77"/>
                      <a:pt x="33" y="73"/>
                      <a:pt x="37" y="73"/>
                    </a:cubicBezTo>
                    <a:cubicBezTo>
                      <a:pt x="46" y="73"/>
                      <a:pt x="46" y="87"/>
                      <a:pt x="61" y="87"/>
                    </a:cubicBezTo>
                    <a:cubicBezTo>
                      <a:pt x="72" y="87"/>
                      <a:pt x="76" y="82"/>
                      <a:pt x="76" y="77"/>
                    </a:cubicBezTo>
                    <a:cubicBezTo>
                      <a:pt x="76" y="63"/>
                      <a:pt x="30" y="72"/>
                      <a:pt x="30" y="44"/>
                    </a:cubicBezTo>
                    <a:cubicBezTo>
                      <a:pt x="30" y="30"/>
                      <a:pt x="42" y="19"/>
                      <a:pt x="61" y="21"/>
                    </a:cubicBezTo>
                    <a:cubicBezTo>
                      <a:pt x="79" y="22"/>
                      <a:pt x="90" y="30"/>
                      <a:pt x="91" y="37"/>
                    </a:cubicBezTo>
                    <a:cubicBezTo>
                      <a:pt x="92" y="42"/>
                      <a:pt x="88" y="46"/>
                      <a:pt x="83" y="46"/>
                    </a:cubicBezTo>
                    <a:cubicBezTo>
                      <a:pt x="74" y="46"/>
                      <a:pt x="74" y="35"/>
                      <a:pt x="59" y="35"/>
                    </a:cubicBezTo>
                    <a:cubicBezTo>
                      <a:pt x="53" y="35"/>
                      <a:pt x="48" y="38"/>
                      <a:pt x="48" y="43"/>
                    </a:cubicBezTo>
                    <a:cubicBezTo>
                      <a:pt x="48" y="55"/>
                      <a:pt x="93" y="48"/>
                      <a:pt x="93" y="75"/>
                    </a:cubicBezTo>
                    <a:cubicBezTo>
                      <a:pt x="93" y="90"/>
                      <a:pt x="81" y="100"/>
                      <a:pt x="63" y="1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29A0A932-9352-9B40-A340-8BD3683063FA}"/>
              </a:ext>
            </a:extLst>
          </p:cNvPr>
          <p:cNvSpPr/>
          <p:nvPr/>
        </p:nvSpPr>
        <p:spPr>
          <a:xfrm>
            <a:off x="562392" y="368460"/>
            <a:ext cx="843379" cy="880048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9246" b="-924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4069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8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decel="9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64" grpId="0" animBg="1"/>
      <p:bldP spid="73" grpId="0"/>
      <p:bldP spid="3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ACED9D8-B92C-E84E-B0E8-B49CCB879A3C}" vid="{C9529DAB-E793-D041-B589-A1EC3B8A7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7422</TotalTime>
  <Words>478</Words>
  <Application>Microsoft Office PowerPoint</Application>
  <PresentationFormat>Widescreen</PresentationFormat>
  <Paragraphs>164</Paragraphs>
  <Slides>21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Arial Black</vt:lpstr>
      <vt:lpstr>Barlow</vt:lpstr>
      <vt:lpstr>Barlow Medium</vt:lpstr>
      <vt:lpstr>Calibri</vt:lpstr>
      <vt:lpstr>Calibri Light</vt:lpstr>
      <vt:lpstr>Raleway</vt:lpstr>
      <vt:lpstr>Office Theme</vt:lpstr>
      <vt:lpstr>CLOSING</vt:lpstr>
      <vt:lpstr>PowerPoint Presentation</vt:lpstr>
      <vt:lpstr>THANK YOU AND QUESTIONS</vt:lpstr>
      <vt:lpstr>PowerPoint Presentation</vt:lpstr>
      <vt:lpstr>PowerPoint Presentation</vt:lpstr>
      <vt:lpstr>CONTACT US.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Microsoft Office User</dc:creator>
  <cp:lastModifiedBy>dhani uchiha</cp:lastModifiedBy>
  <cp:revision>162</cp:revision>
  <dcterms:created xsi:type="dcterms:W3CDTF">2021-01-20T17:19:36Z</dcterms:created>
  <dcterms:modified xsi:type="dcterms:W3CDTF">2021-02-19T06:10:05Z</dcterms:modified>
</cp:coreProperties>
</file>