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1664" r:id="rId2"/>
    <p:sldId id="696" r:id="rId3"/>
    <p:sldId id="697" r:id="rId4"/>
    <p:sldId id="698" r:id="rId5"/>
    <p:sldId id="700" r:id="rId6"/>
    <p:sldId id="699" r:id="rId7"/>
    <p:sldId id="701" r:id="rId8"/>
    <p:sldId id="1755" r:id="rId9"/>
    <p:sldId id="1756" r:id="rId10"/>
    <p:sldId id="1757" r:id="rId11"/>
    <p:sldId id="332" r:id="rId12"/>
    <p:sldId id="355" r:id="rId13"/>
    <p:sldId id="356" r:id="rId14"/>
    <p:sldId id="357" r:id="rId15"/>
    <p:sldId id="1758" r:id="rId16"/>
    <p:sldId id="1759" r:id="rId17"/>
    <p:sldId id="360" r:id="rId18"/>
    <p:sldId id="361" r:id="rId19"/>
    <p:sldId id="362" r:id="rId20"/>
    <p:sldId id="363" r:id="rId21"/>
    <p:sldId id="613" r:id="rId22"/>
    <p:sldId id="614" r:id="rId23"/>
    <p:sldId id="1760" r:id="rId24"/>
    <p:sldId id="632" r:id="rId25"/>
    <p:sldId id="1761" r:id="rId26"/>
    <p:sldId id="1762" r:id="rId27"/>
    <p:sldId id="1763" r:id="rId28"/>
    <p:sldId id="1764" r:id="rId29"/>
    <p:sldId id="1765" r:id="rId30"/>
    <p:sldId id="1766" r:id="rId31"/>
    <p:sldId id="1767" r:id="rId32"/>
    <p:sldId id="1768" r:id="rId33"/>
    <p:sldId id="1769" r:id="rId34"/>
    <p:sldId id="652" r:id="rId35"/>
    <p:sldId id="1770" r:id="rId36"/>
    <p:sldId id="1771" r:id="rId37"/>
    <p:sldId id="1772" r:id="rId38"/>
    <p:sldId id="1773" r:id="rId39"/>
    <p:sldId id="657" r:id="rId40"/>
    <p:sldId id="1774" r:id="rId41"/>
    <p:sldId id="1775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994"/>
  </p:normalViewPr>
  <p:slideViewPr>
    <p:cSldViewPr snapToGrid="0" snapToObjects="1" showGuides="1">
      <p:cViewPr varScale="1">
        <p:scale>
          <a:sx n="88" d="100"/>
          <a:sy n="88" d="100"/>
        </p:scale>
        <p:origin x="13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2A5A2-4EC3-2246-9601-BF96DEDEB828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9C64-DFD7-A542-9E5F-4312304F7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833373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www.bestppt.com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562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833373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www.bestppt.com</a:t>
            </a:r>
          </a:p>
        </p:txBody>
      </p:sp>
    </p:spTree>
    <p:extLst>
      <p:ext uri="{BB962C8B-B14F-4D97-AF65-F5344CB8AC3E}">
        <p14:creationId xmlns:p14="http://schemas.microsoft.com/office/powerpoint/2010/main" val="2292367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9425" y="692150"/>
            <a:ext cx="11233150" cy="405130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D6DD3-4DB7-4C92-9690-614E4D50F47F}" type="datetimeFigureOut">
              <a:rPr lang="en-AU" smtClean="0"/>
              <a:t>19/02/2021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8EEF-F8D6-448A-9AF0-691E77075A3E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79425" y="393700"/>
            <a:ext cx="3559175" cy="27305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79425" y="1154764"/>
            <a:ext cx="11233150" cy="27298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33" hasCustomPrompt="1"/>
          </p:nvPr>
        </p:nvSpPr>
        <p:spPr>
          <a:xfrm>
            <a:off x="308985" y="1987212"/>
            <a:ext cx="3773920" cy="2183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25" name="Picture Placeholder 30"/>
          <p:cNvSpPr>
            <a:spLocks noGrp="1"/>
          </p:cNvSpPr>
          <p:nvPr>
            <p:ph type="pic" sz="quarter" idx="34" hasCustomPrompt="1"/>
          </p:nvPr>
        </p:nvSpPr>
        <p:spPr>
          <a:xfrm>
            <a:off x="308985" y="4300488"/>
            <a:ext cx="3773920" cy="2183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42" name="Picture Placeholder 30"/>
          <p:cNvSpPr>
            <a:spLocks noGrp="1"/>
          </p:cNvSpPr>
          <p:nvPr>
            <p:ph type="pic" sz="quarter" idx="35" hasCustomPrompt="1"/>
          </p:nvPr>
        </p:nvSpPr>
        <p:spPr>
          <a:xfrm>
            <a:off x="4209040" y="1987212"/>
            <a:ext cx="3773920" cy="2183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43" name="Picture Placeholder 30"/>
          <p:cNvSpPr>
            <a:spLocks noGrp="1"/>
          </p:cNvSpPr>
          <p:nvPr>
            <p:ph type="pic" sz="quarter" idx="36" hasCustomPrompt="1"/>
          </p:nvPr>
        </p:nvSpPr>
        <p:spPr>
          <a:xfrm>
            <a:off x="4209040" y="4300488"/>
            <a:ext cx="3773920" cy="2183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44" name="Picture Placeholder 30"/>
          <p:cNvSpPr>
            <a:spLocks noGrp="1"/>
          </p:cNvSpPr>
          <p:nvPr>
            <p:ph type="pic" sz="quarter" idx="37" hasCustomPrompt="1"/>
          </p:nvPr>
        </p:nvSpPr>
        <p:spPr>
          <a:xfrm>
            <a:off x="8109095" y="1987212"/>
            <a:ext cx="3773920" cy="2183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45" name="Picture Placeholder 30"/>
          <p:cNvSpPr>
            <a:spLocks noGrp="1"/>
          </p:cNvSpPr>
          <p:nvPr>
            <p:ph type="pic" sz="quarter" idx="38" hasCustomPrompt="1"/>
          </p:nvPr>
        </p:nvSpPr>
        <p:spPr>
          <a:xfrm>
            <a:off x="8109095" y="4300488"/>
            <a:ext cx="3773920" cy="2183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68005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9425" y="692150"/>
            <a:ext cx="11233150" cy="405130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D6DD3-4DB7-4C92-9690-614E4D50F47F}" type="datetimeFigureOut">
              <a:rPr lang="en-AU" smtClean="0"/>
              <a:t>19/02/2021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8EEF-F8D6-448A-9AF0-691E77075A3E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79425" y="393700"/>
            <a:ext cx="3559175" cy="27305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79425" y="1154764"/>
            <a:ext cx="11233150" cy="27298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Picture Placeholder 30"/>
          <p:cNvSpPr>
            <a:spLocks noGrp="1"/>
          </p:cNvSpPr>
          <p:nvPr>
            <p:ph type="pic" sz="quarter" idx="35" hasCustomPrompt="1"/>
          </p:nvPr>
        </p:nvSpPr>
        <p:spPr>
          <a:xfrm>
            <a:off x="507135" y="1983474"/>
            <a:ext cx="5519593" cy="2183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43" name="Picture Placeholder 30"/>
          <p:cNvSpPr>
            <a:spLocks noGrp="1"/>
          </p:cNvSpPr>
          <p:nvPr>
            <p:ph type="pic" sz="quarter" idx="36" hasCustomPrompt="1"/>
          </p:nvPr>
        </p:nvSpPr>
        <p:spPr>
          <a:xfrm>
            <a:off x="507134" y="4342054"/>
            <a:ext cx="5519593" cy="2183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16" name="Picture Placeholder 30"/>
          <p:cNvSpPr>
            <a:spLocks noGrp="1"/>
          </p:cNvSpPr>
          <p:nvPr>
            <p:ph type="pic" sz="quarter" idx="37" hasCustomPrompt="1"/>
          </p:nvPr>
        </p:nvSpPr>
        <p:spPr>
          <a:xfrm>
            <a:off x="6179133" y="1983474"/>
            <a:ext cx="5519593" cy="2183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17" name="Picture Placeholder 30"/>
          <p:cNvSpPr>
            <a:spLocks noGrp="1"/>
          </p:cNvSpPr>
          <p:nvPr>
            <p:ph type="pic" sz="quarter" idx="38" hasCustomPrompt="1"/>
          </p:nvPr>
        </p:nvSpPr>
        <p:spPr>
          <a:xfrm>
            <a:off x="6179132" y="4342054"/>
            <a:ext cx="5519593" cy="2183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39" hasCustomPrompt="1"/>
          </p:nvPr>
        </p:nvSpPr>
        <p:spPr>
          <a:xfrm>
            <a:off x="4731330" y="2893088"/>
            <a:ext cx="2743200" cy="2743200"/>
          </a:xfrm>
          <a:custGeom>
            <a:avLst/>
            <a:gdLst>
              <a:gd name="connsiteX0" fmla="*/ 1371600 w 2743200"/>
              <a:gd name="connsiteY0" fmla="*/ 0 h 2743200"/>
              <a:gd name="connsiteX1" fmla="*/ 2743200 w 2743200"/>
              <a:gd name="connsiteY1" fmla="*/ 1371600 h 2743200"/>
              <a:gd name="connsiteX2" fmla="*/ 1371600 w 2743200"/>
              <a:gd name="connsiteY2" fmla="*/ 2743200 h 2743200"/>
              <a:gd name="connsiteX3" fmla="*/ 0 w 2743200"/>
              <a:gd name="connsiteY3" fmla="*/ 1371600 h 2743200"/>
              <a:gd name="connsiteX4" fmla="*/ 1371600 w 2743200"/>
              <a:gd name="connsiteY4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3200" h="2743200">
                <a:moveTo>
                  <a:pt x="1371600" y="0"/>
                </a:moveTo>
                <a:cubicBezTo>
                  <a:pt x="2129114" y="0"/>
                  <a:pt x="2743200" y="614086"/>
                  <a:pt x="2743200" y="1371600"/>
                </a:cubicBezTo>
                <a:cubicBezTo>
                  <a:pt x="2743200" y="2129114"/>
                  <a:pt x="2129114" y="2743200"/>
                  <a:pt x="1371600" y="2743200"/>
                </a:cubicBezTo>
                <a:cubicBezTo>
                  <a:pt x="614086" y="2743200"/>
                  <a:pt x="0" y="2129114"/>
                  <a:pt x="0" y="1371600"/>
                </a:cubicBezTo>
                <a:cubicBezTo>
                  <a:pt x="0" y="614086"/>
                  <a:pt x="614086" y="0"/>
                  <a:pt x="1371600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algn="r">
              <a:defRPr sz="1000"/>
            </a:lvl1pPr>
          </a:lstStyle>
          <a:p>
            <a:r>
              <a:rPr lang="id-ID" dirty="0"/>
              <a:t>Nopic</a:t>
            </a:r>
            <a:endParaRPr lang="en-AU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0"/>
          </p:nvPr>
        </p:nvSpPr>
        <p:spPr>
          <a:xfrm>
            <a:off x="4731331" y="3492745"/>
            <a:ext cx="2743200" cy="25681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29"/>
          </p:nvPr>
        </p:nvSpPr>
        <p:spPr>
          <a:xfrm>
            <a:off x="4731331" y="3799449"/>
            <a:ext cx="2743200" cy="1304045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30659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D6DD3-4DB7-4C92-9690-614E4D50F47F}" type="datetimeFigureOut">
              <a:rPr lang="en-AU" smtClean="0"/>
              <a:t>19/02/2021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8EEF-F8D6-448A-9AF0-691E77075A3E}" type="slidenum">
              <a:rPr lang="en-AU" smtClean="0"/>
              <a:t>‹#›</a:t>
            </a:fld>
            <a:endParaRPr lang="en-AU"/>
          </a:p>
        </p:txBody>
      </p:sp>
      <p:sp>
        <p:nvSpPr>
          <p:cNvPr id="43" name="Picture Placeholder 30"/>
          <p:cNvSpPr>
            <a:spLocks noGrp="1"/>
          </p:cNvSpPr>
          <p:nvPr>
            <p:ph type="pic" sz="quarter" idx="36" hasCustomPrompt="1"/>
          </p:nvPr>
        </p:nvSpPr>
        <p:spPr>
          <a:xfrm>
            <a:off x="1057131" y="2078182"/>
            <a:ext cx="2762538" cy="2701636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79425" y="692150"/>
            <a:ext cx="11233150" cy="405130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479425" y="1154764"/>
            <a:ext cx="11233150" cy="27298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Picture Placeholder 30"/>
          <p:cNvSpPr>
            <a:spLocks noGrp="1"/>
          </p:cNvSpPr>
          <p:nvPr>
            <p:ph type="pic" sz="quarter" idx="37" hasCustomPrompt="1"/>
          </p:nvPr>
        </p:nvSpPr>
        <p:spPr>
          <a:xfrm>
            <a:off x="4714731" y="2078182"/>
            <a:ext cx="2762538" cy="2701636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20" name="Picture Placeholder 30"/>
          <p:cNvSpPr>
            <a:spLocks noGrp="1"/>
          </p:cNvSpPr>
          <p:nvPr>
            <p:ph type="pic" sz="quarter" idx="38" hasCustomPrompt="1"/>
          </p:nvPr>
        </p:nvSpPr>
        <p:spPr>
          <a:xfrm>
            <a:off x="8372331" y="2078182"/>
            <a:ext cx="2762538" cy="2701636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24" name="Picture Placeholder 30"/>
          <p:cNvSpPr>
            <a:spLocks noGrp="1"/>
          </p:cNvSpPr>
          <p:nvPr>
            <p:ph type="pic" sz="quarter" idx="39" hasCustomPrompt="1"/>
          </p:nvPr>
        </p:nvSpPr>
        <p:spPr>
          <a:xfrm>
            <a:off x="1057131" y="4142509"/>
            <a:ext cx="2762538" cy="637309"/>
          </a:xfrm>
          <a:solidFill>
            <a:schemeClr val="accent1"/>
          </a:solidFill>
        </p:spPr>
        <p:txBody>
          <a:bodyPr>
            <a:normAutofit/>
          </a:bodyPr>
          <a:lstStyle>
            <a:lvl1pPr algn="r">
              <a:defRPr sz="1050"/>
            </a:lvl1pPr>
          </a:lstStyle>
          <a:p>
            <a:r>
              <a:rPr lang="id-ID" dirty="0"/>
              <a:t>Nopic</a:t>
            </a:r>
            <a:endParaRPr lang="en-AU" dirty="0"/>
          </a:p>
        </p:txBody>
      </p:sp>
      <p:sp>
        <p:nvSpPr>
          <p:cNvPr id="25" name="Picture Placeholder 30"/>
          <p:cNvSpPr>
            <a:spLocks noGrp="1"/>
          </p:cNvSpPr>
          <p:nvPr>
            <p:ph type="pic" sz="quarter" idx="40" hasCustomPrompt="1"/>
          </p:nvPr>
        </p:nvSpPr>
        <p:spPr>
          <a:xfrm>
            <a:off x="4714731" y="4142509"/>
            <a:ext cx="2762538" cy="637309"/>
          </a:xfrm>
          <a:solidFill>
            <a:schemeClr val="accent2"/>
          </a:solidFill>
        </p:spPr>
        <p:txBody>
          <a:bodyPr>
            <a:normAutofit/>
          </a:bodyPr>
          <a:lstStyle>
            <a:lvl1pPr algn="r">
              <a:defRPr sz="1050"/>
            </a:lvl1pPr>
          </a:lstStyle>
          <a:p>
            <a:r>
              <a:rPr lang="id-ID" dirty="0"/>
              <a:t>Nopic</a:t>
            </a:r>
            <a:endParaRPr lang="en-AU" dirty="0"/>
          </a:p>
        </p:txBody>
      </p:sp>
      <p:sp>
        <p:nvSpPr>
          <p:cNvPr id="26" name="Picture Placeholder 30"/>
          <p:cNvSpPr>
            <a:spLocks noGrp="1"/>
          </p:cNvSpPr>
          <p:nvPr>
            <p:ph type="pic" sz="quarter" idx="41" hasCustomPrompt="1"/>
          </p:nvPr>
        </p:nvSpPr>
        <p:spPr>
          <a:xfrm>
            <a:off x="8372331" y="4142509"/>
            <a:ext cx="2762538" cy="637309"/>
          </a:xfrm>
          <a:solidFill>
            <a:schemeClr val="accent4"/>
          </a:solidFill>
        </p:spPr>
        <p:txBody>
          <a:bodyPr>
            <a:normAutofit/>
          </a:bodyPr>
          <a:lstStyle>
            <a:lvl1pPr algn="r">
              <a:defRPr sz="1050"/>
            </a:lvl1pPr>
          </a:lstStyle>
          <a:p>
            <a:r>
              <a:rPr lang="id-ID" dirty="0"/>
              <a:t>Nopic</a:t>
            </a:r>
            <a:endParaRPr lang="en-AU" dirty="0"/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20"/>
          </p:nvPr>
        </p:nvSpPr>
        <p:spPr>
          <a:xfrm>
            <a:off x="1057131" y="4332757"/>
            <a:ext cx="2743200" cy="25681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28" name="Text Placeholder 21"/>
          <p:cNvSpPr>
            <a:spLocks noGrp="1"/>
          </p:cNvSpPr>
          <p:nvPr>
            <p:ph type="body" sz="quarter" idx="42"/>
          </p:nvPr>
        </p:nvSpPr>
        <p:spPr>
          <a:xfrm>
            <a:off x="4734069" y="4332756"/>
            <a:ext cx="2743200" cy="25681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43"/>
          </p:nvPr>
        </p:nvSpPr>
        <p:spPr>
          <a:xfrm>
            <a:off x="8372331" y="4332756"/>
            <a:ext cx="2743200" cy="25681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44"/>
          </p:nvPr>
        </p:nvSpPr>
        <p:spPr>
          <a:xfrm>
            <a:off x="1057131" y="5014501"/>
            <a:ext cx="2743200" cy="682675"/>
          </a:xfrm>
        </p:spPr>
        <p:txBody>
          <a:bodyPr>
            <a:noAutofit/>
          </a:bodyPr>
          <a:lstStyle>
            <a:lvl1pPr algn="ctr">
              <a:defRPr sz="1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34" name="Text Placeholder 21"/>
          <p:cNvSpPr>
            <a:spLocks noGrp="1"/>
          </p:cNvSpPr>
          <p:nvPr>
            <p:ph type="body" sz="quarter" idx="45"/>
          </p:nvPr>
        </p:nvSpPr>
        <p:spPr>
          <a:xfrm>
            <a:off x="4695393" y="5014500"/>
            <a:ext cx="2743200" cy="682675"/>
          </a:xfrm>
        </p:spPr>
        <p:txBody>
          <a:bodyPr>
            <a:noAutofit/>
          </a:bodyPr>
          <a:lstStyle>
            <a:lvl1pPr algn="ctr">
              <a:defRPr sz="1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35" name="Text Placeholder 21"/>
          <p:cNvSpPr>
            <a:spLocks noGrp="1"/>
          </p:cNvSpPr>
          <p:nvPr>
            <p:ph type="body" sz="quarter" idx="46"/>
          </p:nvPr>
        </p:nvSpPr>
        <p:spPr>
          <a:xfrm>
            <a:off x="8380703" y="5014500"/>
            <a:ext cx="2743200" cy="682675"/>
          </a:xfrm>
        </p:spPr>
        <p:txBody>
          <a:bodyPr>
            <a:noAutofit/>
          </a:bodyPr>
          <a:lstStyle>
            <a:lvl1pPr algn="ctr">
              <a:defRPr sz="1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58004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D6DD3-4DB7-4C92-9690-614E4D50F47F}" type="datetimeFigureOut">
              <a:rPr lang="en-AU" smtClean="0"/>
              <a:t>19/02/2021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8EEF-F8D6-448A-9AF0-691E77075A3E}" type="slidenum">
              <a:rPr lang="en-AU" smtClean="0"/>
              <a:t>‹#›</a:t>
            </a:fld>
            <a:endParaRPr lang="en-AU"/>
          </a:p>
        </p:txBody>
      </p:sp>
      <p:sp>
        <p:nvSpPr>
          <p:cNvPr id="43" name="Picture Placeholder 30"/>
          <p:cNvSpPr>
            <a:spLocks noGrp="1"/>
          </p:cNvSpPr>
          <p:nvPr>
            <p:ph type="pic" sz="quarter" idx="36" hasCustomPrompt="1"/>
          </p:nvPr>
        </p:nvSpPr>
        <p:spPr>
          <a:xfrm>
            <a:off x="590262" y="1729839"/>
            <a:ext cx="2762538" cy="206432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79425" y="692150"/>
            <a:ext cx="11233150" cy="405130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479425" y="1154764"/>
            <a:ext cx="11233150" cy="27298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Picture Placeholder 30"/>
          <p:cNvSpPr>
            <a:spLocks noGrp="1"/>
          </p:cNvSpPr>
          <p:nvPr>
            <p:ph type="pic" sz="quarter" idx="39" hasCustomPrompt="1"/>
          </p:nvPr>
        </p:nvSpPr>
        <p:spPr>
          <a:xfrm>
            <a:off x="590262" y="3794166"/>
            <a:ext cx="2762538" cy="637309"/>
          </a:xfrm>
          <a:solidFill>
            <a:schemeClr val="accent1"/>
          </a:solidFill>
        </p:spPr>
        <p:txBody>
          <a:bodyPr>
            <a:normAutofit/>
          </a:bodyPr>
          <a:lstStyle>
            <a:lvl1pPr algn="r">
              <a:defRPr sz="1050"/>
            </a:lvl1pPr>
          </a:lstStyle>
          <a:p>
            <a:r>
              <a:rPr lang="id-ID" dirty="0"/>
              <a:t>Nopic</a:t>
            </a:r>
            <a:endParaRPr lang="en-AU" dirty="0"/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20"/>
          </p:nvPr>
        </p:nvSpPr>
        <p:spPr>
          <a:xfrm>
            <a:off x="590262" y="3984414"/>
            <a:ext cx="2743200" cy="25681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23" name="Picture Placeholder 30"/>
          <p:cNvSpPr>
            <a:spLocks noGrp="1"/>
          </p:cNvSpPr>
          <p:nvPr>
            <p:ph type="pic" sz="quarter" idx="40" hasCustomPrompt="1"/>
          </p:nvPr>
        </p:nvSpPr>
        <p:spPr>
          <a:xfrm>
            <a:off x="3352800" y="3794166"/>
            <a:ext cx="2762538" cy="637309"/>
          </a:xfrm>
          <a:solidFill>
            <a:schemeClr val="accent2"/>
          </a:solidFill>
        </p:spPr>
        <p:txBody>
          <a:bodyPr>
            <a:normAutofit/>
          </a:bodyPr>
          <a:lstStyle>
            <a:lvl1pPr algn="r">
              <a:defRPr sz="1050"/>
            </a:lvl1pPr>
          </a:lstStyle>
          <a:p>
            <a:r>
              <a:rPr lang="id-ID" dirty="0"/>
              <a:t>Nopic</a:t>
            </a:r>
            <a:endParaRPr lang="en-AU" dirty="0"/>
          </a:p>
        </p:txBody>
      </p:sp>
      <p:sp>
        <p:nvSpPr>
          <p:cNvPr id="32" name="Text Placeholder 21"/>
          <p:cNvSpPr>
            <a:spLocks noGrp="1"/>
          </p:cNvSpPr>
          <p:nvPr>
            <p:ph type="body" sz="quarter" idx="41"/>
          </p:nvPr>
        </p:nvSpPr>
        <p:spPr>
          <a:xfrm>
            <a:off x="3352800" y="3984414"/>
            <a:ext cx="2743200" cy="25681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36" name="Picture Placeholder 30"/>
          <p:cNvSpPr>
            <a:spLocks noGrp="1"/>
          </p:cNvSpPr>
          <p:nvPr>
            <p:ph type="pic" sz="quarter" idx="42" hasCustomPrompt="1"/>
          </p:nvPr>
        </p:nvSpPr>
        <p:spPr>
          <a:xfrm>
            <a:off x="6115338" y="3782703"/>
            <a:ext cx="2762538" cy="637309"/>
          </a:xfrm>
          <a:solidFill>
            <a:schemeClr val="accent3"/>
          </a:solidFill>
        </p:spPr>
        <p:txBody>
          <a:bodyPr>
            <a:normAutofit/>
          </a:bodyPr>
          <a:lstStyle>
            <a:lvl1pPr algn="r">
              <a:defRPr sz="1050"/>
            </a:lvl1pPr>
          </a:lstStyle>
          <a:p>
            <a:r>
              <a:rPr lang="id-ID" dirty="0"/>
              <a:t>Nopic</a:t>
            </a:r>
            <a:endParaRPr lang="en-AU" dirty="0"/>
          </a:p>
        </p:txBody>
      </p:sp>
      <p:sp>
        <p:nvSpPr>
          <p:cNvPr id="37" name="Text Placeholder 21"/>
          <p:cNvSpPr>
            <a:spLocks noGrp="1"/>
          </p:cNvSpPr>
          <p:nvPr>
            <p:ph type="body" sz="quarter" idx="43"/>
          </p:nvPr>
        </p:nvSpPr>
        <p:spPr>
          <a:xfrm>
            <a:off x="6115338" y="3972951"/>
            <a:ext cx="2743200" cy="25681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38" name="Picture Placeholder 30"/>
          <p:cNvSpPr>
            <a:spLocks noGrp="1"/>
          </p:cNvSpPr>
          <p:nvPr>
            <p:ph type="pic" sz="quarter" idx="44" hasCustomPrompt="1"/>
          </p:nvPr>
        </p:nvSpPr>
        <p:spPr>
          <a:xfrm>
            <a:off x="3352800" y="4431473"/>
            <a:ext cx="2762538" cy="206432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39" name="Picture Placeholder 30"/>
          <p:cNvSpPr>
            <a:spLocks noGrp="1"/>
          </p:cNvSpPr>
          <p:nvPr>
            <p:ph type="pic" sz="quarter" idx="45" hasCustomPrompt="1"/>
          </p:nvPr>
        </p:nvSpPr>
        <p:spPr>
          <a:xfrm>
            <a:off x="6115338" y="1726630"/>
            <a:ext cx="2762538" cy="206432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40" name="Picture Placeholder 30"/>
          <p:cNvSpPr>
            <a:spLocks noGrp="1"/>
          </p:cNvSpPr>
          <p:nvPr>
            <p:ph type="pic" sz="quarter" idx="46" hasCustomPrompt="1"/>
          </p:nvPr>
        </p:nvSpPr>
        <p:spPr>
          <a:xfrm>
            <a:off x="8858538" y="3782703"/>
            <a:ext cx="2762538" cy="637309"/>
          </a:xfrm>
          <a:solidFill>
            <a:schemeClr val="accent4"/>
          </a:solidFill>
        </p:spPr>
        <p:txBody>
          <a:bodyPr>
            <a:normAutofit/>
          </a:bodyPr>
          <a:lstStyle>
            <a:lvl1pPr algn="r">
              <a:defRPr sz="1050"/>
            </a:lvl1pPr>
          </a:lstStyle>
          <a:p>
            <a:r>
              <a:rPr lang="id-ID" dirty="0"/>
              <a:t>Nopic</a:t>
            </a:r>
            <a:endParaRPr lang="en-AU" dirty="0"/>
          </a:p>
        </p:txBody>
      </p:sp>
      <p:sp>
        <p:nvSpPr>
          <p:cNvPr id="41" name="Text Placeholder 21"/>
          <p:cNvSpPr>
            <a:spLocks noGrp="1"/>
          </p:cNvSpPr>
          <p:nvPr>
            <p:ph type="body" sz="quarter" idx="47"/>
          </p:nvPr>
        </p:nvSpPr>
        <p:spPr>
          <a:xfrm>
            <a:off x="8858538" y="3972951"/>
            <a:ext cx="2743200" cy="25681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42" name="Picture Placeholder 30"/>
          <p:cNvSpPr>
            <a:spLocks noGrp="1"/>
          </p:cNvSpPr>
          <p:nvPr>
            <p:ph type="pic" sz="quarter" idx="48" hasCustomPrompt="1"/>
          </p:nvPr>
        </p:nvSpPr>
        <p:spPr>
          <a:xfrm>
            <a:off x="8848869" y="4408547"/>
            <a:ext cx="2762538" cy="206432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44" name="Text Placeholder 21"/>
          <p:cNvSpPr>
            <a:spLocks noGrp="1"/>
          </p:cNvSpPr>
          <p:nvPr>
            <p:ph type="body" sz="quarter" idx="49"/>
          </p:nvPr>
        </p:nvSpPr>
        <p:spPr>
          <a:xfrm>
            <a:off x="628994" y="4555101"/>
            <a:ext cx="2376072" cy="256811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45" name="Text Placeholder 21"/>
          <p:cNvSpPr>
            <a:spLocks noGrp="1"/>
          </p:cNvSpPr>
          <p:nvPr>
            <p:ph type="body" sz="quarter" idx="29"/>
          </p:nvPr>
        </p:nvSpPr>
        <p:spPr>
          <a:xfrm>
            <a:off x="628994" y="4861805"/>
            <a:ext cx="2376072" cy="1304045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46" name="Text Placeholder 21"/>
          <p:cNvSpPr>
            <a:spLocks noGrp="1"/>
          </p:cNvSpPr>
          <p:nvPr>
            <p:ph type="body" sz="quarter" idx="50"/>
          </p:nvPr>
        </p:nvSpPr>
        <p:spPr>
          <a:xfrm>
            <a:off x="3536364" y="1936648"/>
            <a:ext cx="2376072" cy="256811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47" name="Text Placeholder 21"/>
          <p:cNvSpPr>
            <a:spLocks noGrp="1"/>
          </p:cNvSpPr>
          <p:nvPr>
            <p:ph type="body" sz="quarter" idx="51"/>
          </p:nvPr>
        </p:nvSpPr>
        <p:spPr>
          <a:xfrm>
            <a:off x="3536364" y="2243352"/>
            <a:ext cx="2376072" cy="1304045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48" name="Text Placeholder 21"/>
          <p:cNvSpPr>
            <a:spLocks noGrp="1"/>
          </p:cNvSpPr>
          <p:nvPr>
            <p:ph type="body" sz="quarter" idx="52"/>
          </p:nvPr>
        </p:nvSpPr>
        <p:spPr>
          <a:xfrm>
            <a:off x="6294067" y="4555101"/>
            <a:ext cx="2376072" cy="256811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49" name="Text Placeholder 21"/>
          <p:cNvSpPr>
            <a:spLocks noGrp="1"/>
          </p:cNvSpPr>
          <p:nvPr>
            <p:ph type="body" sz="quarter" idx="53"/>
          </p:nvPr>
        </p:nvSpPr>
        <p:spPr>
          <a:xfrm>
            <a:off x="6294067" y="4861805"/>
            <a:ext cx="2376072" cy="1304045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50" name="Text Placeholder 21"/>
          <p:cNvSpPr>
            <a:spLocks noGrp="1"/>
          </p:cNvSpPr>
          <p:nvPr>
            <p:ph type="body" sz="quarter" idx="54"/>
          </p:nvPr>
        </p:nvSpPr>
        <p:spPr>
          <a:xfrm>
            <a:off x="9061440" y="1936648"/>
            <a:ext cx="2376072" cy="256811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51" name="Text Placeholder 21"/>
          <p:cNvSpPr>
            <a:spLocks noGrp="1"/>
          </p:cNvSpPr>
          <p:nvPr>
            <p:ph type="body" sz="quarter" idx="55"/>
          </p:nvPr>
        </p:nvSpPr>
        <p:spPr>
          <a:xfrm>
            <a:off x="9061440" y="2243352"/>
            <a:ext cx="2376072" cy="1304045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49920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260392" y="2144054"/>
            <a:ext cx="2347782" cy="177304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682316" y="2144054"/>
            <a:ext cx="2347782" cy="177304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104240" y="2144054"/>
            <a:ext cx="2347782" cy="177304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526164" y="2144054"/>
            <a:ext cx="2347782" cy="177304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260392" y="3985210"/>
            <a:ext cx="2347782" cy="177304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682316" y="3985210"/>
            <a:ext cx="2347782" cy="177304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104240" y="3985210"/>
            <a:ext cx="2347782" cy="177304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8526164" y="3985210"/>
            <a:ext cx="2347782" cy="177304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20790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7071" y="2425711"/>
            <a:ext cx="2384075" cy="1801232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7071" y="4277515"/>
            <a:ext cx="2384075" cy="254439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2469573" y="2425711"/>
            <a:ext cx="2377404" cy="2648756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469574" y="5117565"/>
            <a:ext cx="2384075" cy="170433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902077" y="4277515"/>
            <a:ext cx="2384075" cy="254438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334580" y="4277515"/>
            <a:ext cx="2384075" cy="254438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9767082" y="2425711"/>
            <a:ext cx="2384075" cy="4396193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902076" y="2425711"/>
            <a:ext cx="4816579" cy="1801232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06030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868994" y="33464"/>
            <a:ext cx="2382596" cy="325042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868994" y="3337231"/>
            <a:ext cx="2382596" cy="345715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7306069" y="2415902"/>
            <a:ext cx="2382596" cy="437848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43144" y="4595854"/>
            <a:ext cx="2382596" cy="2198536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306069" y="33463"/>
            <a:ext cx="2382596" cy="233182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9743144" y="33463"/>
            <a:ext cx="2382596" cy="4511543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082185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739460" y="2190817"/>
            <a:ext cx="2743200" cy="2743200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045672" y="2190817"/>
            <a:ext cx="2743200" cy="27432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941328" y="2127818"/>
            <a:ext cx="2645676" cy="2806200"/>
          </a:xfrm>
          <a:custGeom>
            <a:avLst/>
            <a:gdLst>
              <a:gd name="connsiteX0" fmla="*/ 271097 w 6911724"/>
              <a:gd name="connsiteY0" fmla="*/ 2873752 h 4674362"/>
              <a:gd name="connsiteX1" fmla="*/ 1697609 w 6911724"/>
              <a:gd name="connsiteY1" fmla="*/ 4005457 h 4674362"/>
              <a:gd name="connsiteX2" fmla="*/ 0 w 6911724"/>
              <a:gd name="connsiteY2" fmla="*/ 4674362 h 4674362"/>
              <a:gd name="connsiteX3" fmla="*/ 2261193 w 6911724"/>
              <a:gd name="connsiteY3" fmla="*/ 0 h 4674362"/>
              <a:gd name="connsiteX4" fmla="*/ 6911724 w 6911724"/>
              <a:gd name="connsiteY4" fmla="*/ 0 h 4674362"/>
              <a:gd name="connsiteX5" fmla="*/ 6911724 w 6911724"/>
              <a:gd name="connsiteY5" fmla="*/ 2833634 h 4674362"/>
              <a:gd name="connsiteX6" fmla="*/ 2261193 w 6911724"/>
              <a:gd name="connsiteY6" fmla="*/ 2833634 h 4674362"/>
              <a:gd name="connsiteX0" fmla="*/ 271097 w 6911724"/>
              <a:gd name="connsiteY0" fmla="*/ 2873752 h 4674362"/>
              <a:gd name="connsiteX1" fmla="*/ 1697609 w 6911724"/>
              <a:gd name="connsiteY1" fmla="*/ 4005457 h 4674362"/>
              <a:gd name="connsiteX2" fmla="*/ 0 w 6911724"/>
              <a:gd name="connsiteY2" fmla="*/ 4674362 h 4674362"/>
              <a:gd name="connsiteX3" fmla="*/ 271097 w 6911724"/>
              <a:gd name="connsiteY3" fmla="*/ 2873752 h 4674362"/>
              <a:gd name="connsiteX4" fmla="*/ 2261193 w 6911724"/>
              <a:gd name="connsiteY4" fmla="*/ 2833634 h 4674362"/>
              <a:gd name="connsiteX5" fmla="*/ 6911724 w 6911724"/>
              <a:gd name="connsiteY5" fmla="*/ 0 h 4674362"/>
              <a:gd name="connsiteX6" fmla="*/ 6911724 w 6911724"/>
              <a:gd name="connsiteY6" fmla="*/ 2833634 h 4674362"/>
              <a:gd name="connsiteX7" fmla="*/ 2261193 w 6911724"/>
              <a:gd name="connsiteY7" fmla="*/ 2833634 h 4674362"/>
              <a:gd name="connsiteX0" fmla="*/ 271097 w 6911724"/>
              <a:gd name="connsiteY0" fmla="*/ 40118 h 1840728"/>
              <a:gd name="connsiteX1" fmla="*/ 1697609 w 6911724"/>
              <a:gd name="connsiteY1" fmla="*/ 1171823 h 1840728"/>
              <a:gd name="connsiteX2" fmla="*/ 0 w 6911724"/>
              <a:gd name="connsiteY2" fmla="*/ 1840728 h 1840728"/>
              <a:gd name="connsiteX3" fmla="*/ 271097 w 6911724"/>
              <a:gd name="connsiteY3" fmla="*/ 40118 h 1840728"/>
              <a:gd name="connsiteX4" fmla="*/ 2261193 w 6911724"/>
              <a:gd name="connsiteY4" fmla="*/ 0 h 1840728"/>
              <a:gd name="connsiteX5" fmla="*/ 6911724 w 6911724"/>
              <a:gd name="connsiteY5" fmla="*/ 0 h 1840728"/>
              <a:gd name="connsiteX6" fmla="*/ 2261193 w 6911724"/>
              <a:gd name="connsiteY6" fmla="*/ 0 h 1840728"/>
              <a:gd name="connsiteX0" fmla="*/ 271097 w 1697609"/>
              <a:gd name="connsiteY0" fmla="*/ 0 h 1800610"/>
              <a:gd name="connsiteX1" fmla="*/ 1697609 w 1697609"/>
              <a:gd name="connsiteY1" fmla="*/ 1131705 h 1800610"/>
              <a:gd name="connsiteX2" fmla="*/ 0 w 1697609"/>
              <a:gd name="connsiteY2" fmla="*/ 1800610 h 1800610"/>
              <a:gd name="connsiteX3" fmla="*/ 271097 w 1697609"/>
              <a:gd name="connsiteY3" fmla="*/ 0 h 180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7609" h="1800610">
                <a:moveTo>
                  <a:pt x="271097" y="0"/>
                </a:moveTo>
                <a:lnTo>
                  <a:pt x="1697609" y="1131705"/>
                </a:lnTo>
                <a:lnTo>
                  <a:pt x="0" y="1800610"/>
                </a:lnTo>
                <a:lnTo>
                  <a:pt x="271097" y="0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70981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icture Placeholder 56"/>
          <p:cNvSpPr>
            <a:spLocks noGrp="1"/>
          </p:cNvSpPr>
          <p:nvPr>
            <p:ph type="pic" sz="quarter" idx="10"/>
          </p:nvPr>
        </p:nvSpPr>
        <p:spPr>
          <a:xfrm>
            <a:off x="5773928" y="760562"/>
            <a:ext cx="5594288" cy="5550666"/>
          </a:xfrm>
          <a:custGeom>
            <a:avLst/>
            <a:gdLst>
              <a:gd name="connsiteX0" fmla="*/ 1327519 w 5363570"/>
              <a:gd name="connsiteY0" fmla="*/ 4216350 h 5321747"/>
              <a:gd name="connsiteX1" fmla="*/ 1403720 w 5363570"/>
              <a:gd name="connsiteY1" fmla="*/ 4247913 h 5321747"/>
              <a:gd name="connsiteX2" fmla="*/ 2475075 w 5363570"/>
              <a:gd name="connsiteY2" fmla="*/ 5319268 h 5321747"/>
              <a:gd name="connsiteX3" fmla="*/ 2377022 w 5363570"/>
              <a:gd name="connsiteY3" fmla="*/ 5321747 h 5321747"/>
              <a:gd name="connsiteX4" fmla="*/ 2223335 w 5363570"/>
              <a:gd name="connsiteY4" fmla="*/ 5317861 h 5321747"/>
              <a:gd name="connsiteX5" fmla="*/ 2164382 w 5363570"/>
              <a:gd name="connsiteY5" fmla="*/ 5313378 h 5321747"/>
              <a:gd name="connsiteX6" fmla="*/ 1251319 w 5363570"/>
              <a:gd name="connsiteY6" fmla="*/ 4400315 h 5321747"/>
              <a:gd name="connsiteX7" fmla="*/ 1251319 w 5363570"/>
              <a:gd name="connsiteY7" fmla="*/ 4247913 h 5321747"/>
              <a:gd name="connsiteX8" fmla="*/ 1327519 w 5363570"/>
              <a:gd name="connsiteY8" fmla="*/ 4216350 h 5321747"/>
              <a:gd name="connsiteX9" fmla="*/ 904737 w 5363570"/>
              <a:gd name="connsiteY9" fmla="*/ 4179433 h 5321747"/>
              <a:gd name="connsiteX10" fmla="*/ 980938 w 5363570"/>
              <a:gd name="connsiteY10" fmla="*/ 4210996 h 5321747"/>
              <a:gd name="connsiteX11" fmla="*/ 2076649 w 5363570"/>
              <a:gd name="connsiteY11" fmla="*/ 5306707 h 5321747"/>
              <a:gd name="connsiteX12" fmla="*/ 2071665 w 5363570"/>
              <a:gd name="connsiteY12" fmla="*/ 5306328 h 5321747"/>
              <a:gd name="connsiteX13" fmla="*/ 1775129 w 5363570"/>
              <a:gd name="connsiteY13" fmla="*/ 5261071 h 5321747"/>
              <a:gd name="connsiteX14" fmla="*/ 1709277 w 5363570"/>
              <a:gd name="connsiteY14" fmla="*/ 5244139 h 5321747"/>
              <a:gd name="connsiteX15" fmla="*/ 828535 w 5363570"/>
              <a:gd name="connsiteY15" fmla="*/ 4363398 h 5321747"/>
              <a:gd name="connsiteX16" fmla="*/ 828536 w 5363570"/>
              <a:gd name="connsiteY16" fmla="*/ 4210996 h 5321747"/>
              <a:gd name="connsiteX17" fmla="*/ 904737 w 5363570"/>
              <a:gd name="connsiteY17" fmla="*/ 4179433 h 5321747"/>
              <a:gd name="connsiteX18" fmla="*/ 1307858 w 5363570"/>
              <a:gd name="connsiteY18" fmla="*/ 3383025 h 5321747"/>
              <a:gd name="connsiteX19" fmla="*/ 1384060 w 5363570"/>
              <a:gd name="connsiteY19" fmla="*/ 3414588 h 5321747"/>
              <a:gd name="connsiteX20" fmla="*/ 3179076 w 5363570"/>
              <a:gd name="connsiteY20" fmla="*/ 5209605 h 5321747"/>
              <a:gd name="connsiteX21" fmla="*/ 2978916 w 5363570"/>
              <a:gd name="connsiteY21" fmla="*/ 5261071 h 5321747"/>
              <a:gd name="connsiteX22" fmla="*/ 2932780 w 5363570"/>
              <a:gd name="connsiteY22" fmla="*/ 5268112 h 5321747"/>
              <a:gd name="connsiteX23" fmla="*/ 1231658 w 5363570"/>
              <a:gd name="connsiteY23" fmla="*/ 3566990 h 5321747"/>
              <a:gd name="connsiteX24" fmla="*/ 1231658 w 5363570"/>
              <a:gd name="connsiteY24" fmla="*/ 3414589 h 5321747"/>
              <a:gd name="connsiteX25" fmla="*/ 1307858 w 5363570"/>
              <a:gd name="connsiteY25" fmla="*/ 3383025 h 5321747"/>
              <a:gd name="connsiteX26" fmla="*/ 805159 w 5363570"/>
              <a:gd name="connsiteY26" fmla="*/ 3309279 h 5321747"/>
              <a:gd name="connsiteX27" fmla="*/ 881361 w 5363570"/>
              <a:gd name="connsiteY27" fmla="*/ 3340842 h 5321747"/>
              <a:gd name="connsiteX28" fmla="*/ 2825069 w 5363570"/>
              <a:gd name="connsiteY28" fmla="*/ 5284551 h 5321747"/>
              <a:gd name="connsiteX29" fmla="*/ 2682380 w 5363570"/>
              <a:gd name="connsiteY29" fmla="*/ 5306328 h 5321747"/>
              <a:gd name="connsiteX30" fmla="*/ 2551961 w 5363570"/>
              <a:gd name="connsiteY30" fmla="*/ 5316245 h 5321747"/>
              <a:gd name="connsiteX31" fmla="*/ 728959 w 5363570"/>
              <a:gd name="connsiteY31" fmla="*/ 3493243 h 5321747"/>
              <a:gd name="connsiteX32" fmla="*/ 728959 w 5363570"/>
              <a:gd name="connsiteY32" fmla="*/ 3340843 h 5321747"/>
              <a:gd name="connsiteX33" fmla="*/ 805159 w 5363570"/>
              <a:gd name="connsiteY33" fmla="*/ 3309279 h 5321747"/>
              <a:gd name="connsiteX34" fmla="*/ 265345 w 5363570"/>
              <a:gd name="connsiteY34" fmla="*/ 3152330 h 5321747"/>
              <a:gd name="connsiteX35" fmla="*/ 333691 w 5363570"/>
              <a:gd name="connsiteY35" fmla="*/ 3180639 h 5321747"/>
              <a:gd name="connsiteX36" fmla="*/ 741149 w 5363570"/>
              <a:gd name="connsiteY36" fmla="*/ 3588098 h 5321747"/>
              <a:gd name="connsiteX37" fmla="*/ 741149 w 5363570"/>
              <a:gd name="connsiteY37" fmla="*/ 3724789 h 5321747"/>
              <a:gd name="connsiteX38" fmla="*/ 741149 w 5363570"/>
              <a:gd name="connsiteY38" fmla="*/ 3724788 h 5321747"/>
              <a:gd name="connsiteX39" fmla="*/ 604458 w 5363570"/>
              <a:gd name="connsiteY39" fmla="*/ 3724788 h 5321747"/>
              <a:gd name="connsiteX40" fmla="*/ 197001 w 5363570"/>
              <a:gd name="connsiteY40" fmla="*/ 3317330 h 5321747"/>
              <a:gd name="connsiteX41" fmla="*/ 197000 w 5363570"/>
              <a:gd name="connsiteY41" fmla="*/ 3180639 h 5321747"/>
              <a:gd name="connsiteX42" fmla="*/ 265345 w 5363570"/>
              <a:gd name="connsiteY42" fmla="*/ 3152330 h 5321747"/>
              <a:gd name="connsiteX43" fmla="*/ 1000643 w 5363570"/>
              <a:gd name="connsiteY43" fmla="*/ 2703434 h 5321747"/>
              <a:gd name="connsiteX44" fmla="*/ 1076845 w 5363570"/>
              <a:gd name="connsiteY44" fmla="*/ 2734997 h 5321747"/>
              <a:gd name="connsiteX45" fmla="*/ 3458538 w 5363570"/>
              <a:gd name="connsiteY45" fmla="*/ 5116690 h 5321747"/>
              <a:gd name="connsiteX46" fmla="*/ 3265130 w 5363570"/>
              <a:gd name="connsiteY46" fmla="*/ 5187478 h 5321747"/>
              <a:gd name="connsiteX47" fmla="*/ 3232828 w 5363570"/>
              <a:gd name="connsiteY47" fmla="*/ 5195784 h 5321747"/>
              <a:gd name="connsiteX48" fmla="*/ 924443 w 5363570"/>
              <a:gd name="connsiteY48" fmla="*/ 2887398 h 5321747"/>
              <a:gd name="connsiteX49" fmla="*/ 924443 w 5363570"/>
              <a:gd name="connsiteY49" fmla="*/ 2734997 h 5321747"/>
              <a:gd name="connsiteX50" fmla="*/ 1000643 w 5363570"/>
              <a:gd name="connsiteY50" fmla="*/ 2703434 h 5321747"/>
              <a:gd name="connsiteX51" fmla="*/ 270264 w 5363570"/>
              <a:gd name="connsiteY51" fmla="*/ 2326543 h 5321747"/>
              <a:gd name="connsiteX52" fmla="*/ 343090 w 5363570"/>
              <a:gd name="connsiteY52" fmla="*/ 2356709 h 5321747"/>
              <a:gd name="connsiteX53" fmla="*/ 567977 w 5363570"/>
              <a:gd name="connsiteY53" fmla="*/ 2581597 h 5321747"/>
              <a:gd name="connsiteX54" fmla="*/ 567977 w 5363570"/>
              <a:gd name="connsiteY54" fmla="*/ 2727251 h 5321747"/>
              <a:gd name="connsiteX55" fmla="*/ 567977 w 5363570"/>
              <a:gd name="connsiteY55" fmla="*/ 2727250 h 5321747"/>
              <a:gd name="connsiteX56" fmla="*/ 422323 w 5363570"/>
              <a:gd name="connsiteY56" fmla="*/ 2727250 h 5321747"/>
              <a:gd name="connsiteX57" fmla="*/ 197436 w 5363570"/>
              <a:gd name="connsiteY57" fmla="*/ 2502363 h 5321747"/>
              <a:gd name="connsiteX58" fmla="*/ 197436 w 5363570"/>
              <a:gd name="connsiteY58" fmla="*/ 2356709 h 5321747"/>
              <a:gd name="connsiteX59" fmla="*/ 270264 w 5363570"/>
              <a:gd name="connsiteY59" fmla="*/ 2326543 h 5321747"/>
              <a:gd name="connsiteX60" fmla="*/ 656516 w 5363570"/>
              <a:gd name="connsiteY60" fmla="*/ 1936519 h 5321747"/>
              <a:gd name="connsiteX61" fmla="*/ 732716 w 5363570"/>
              <a:gd name="connsiteY61" fmla="*/ 1968081 h 5321747"/>
              <a:gd name="connsiteX62" fmla="*/ 3750197 w 5363570"/>
              <a:gd name="connsiteY62" fmla="*/ 4985562 h 5321747"/>
              <a:gd name="connsiteX63" fmla="*/ 3544489 w 5363570"/>
              <a:gd name="connsiteY63" fmla="*/ 5084657 h 5321747"/>
              <a:gd name="connsiteX64" fmla="*/ 580315 w 5363570"/>
              <a:gd name="connsiteY64" fmla="*/ 2120483 h 5321747"/>
              <a:gd name="connsiteX65" fmla="*/ 580315 w 5363570"/>
              <a:gd name="connsiteY65" fmla="*/ 1968081 h 5321747"/>
              <a:gd name="connsiteX66" fmla="*/ 656516 w 5363570"/>
              <a:gd name="connsiteY66" fmla="*/ 1936519 h 5321747"/>
              <a:gd name="connsiteX67" fmla="*/ 993224 w 5363570"/>
              <a:gd name="connsiteY67" fmla="*/ 1892274 h 5321747"/>
              <a:gd name="connsiteX68" fmla="*/ 1069426 w 5363570"/>
              <a:gd name="connsiteY68" fmla="*/ 1923837 h 5321747"/>
              <a:gd name="connsiteX69" fmla="*/ 3991123 w 5363570"/>
              <a:gd name="connsiteY69" fmla="*/ 4845535 h 5321747"/>
              <a:gd name="connsiteX70" fmla="*/ 3801512 w 5363570"/>
              <a:gd name="connsiteY70" fmla="*/ 4960726 h 5321747"/>
              <a:gd name="connsiteX71" fmla="*/ 917024 w 5363570"/>
              <a:gd name="connsiteY71" fmla="*/ 2076239 h 5321747"/>
              <a:gd name="connsiteX72" fmla="*/ 917024 w 5363570"/>
              <a:gd name="connsiteY72" fmla="*/ 1923837 h 5321747"/>
              <a:gd name="connsiteX73" fmla="*/ 993224 w 5363570"/>
              <a:gd name="connsiteY73" fmla="*/ 1892274 h 5321747"/>
              <a:gd name="connsiteX74" fmla="*/ 894902 w 5363570"/>
              <a:gd name="connsiteY74" fmla="*/ 1400660 h 5321747"/>
              <a:gd name="connsiteX75" fmla="*/ 971102 w 5363570"/>
              <a:gd name="connsiteY75" fmla="*/ 1432224 h 5321747"/>
              <a:gd name="connsiteX76" fmla="*/ 4220616 w 5363570"/>
              <a:gd name="connsiteY76" fmla="*/ 4681737 h 5321747"/>
              <a:gd name="connsiteX77" fmla="*/ 4046830 w 5363570"/>
              <a:gd name="connsiteY77" fmla="*/ 4811692 h 5321747"/>
              <a:gd name="connsiteX78" fmla="*/ 4046170 w 5363570"/>
              <a:gd name="connsiteY78" fmla="*/ 4812093 h 5321747"/>
              <a:gd name="connsiteX79" fmla="*/ 818700 w 5363570"/>
              <a:gd name="connsiteY79" fmla="*/ 1584626 h 5321747"/>
              <a:gd name="connsiteX80" fmla="*/ 818701 w 5363570"/>
              <a:gd name="connsiteY80" fmla="*/ 1432224 h 5321747"/>
              <a:gd name="connsiteX81" fmla="*/ 894902 w 5363570"/>
              <a:gd name="connsiteY81" fmla="*/ 1400660 h 5321747"/>
              <a:gd name="connsiteX82" fmla="*/ 1998529 w 5363570"/>
              <a:gd name="connsiteY82" fmla="*/ 1314584 h 5321747"/>
              <a:gd name="connsiteX83" fmla="*/ 2074729 w 5363570"/>
              <a:gd name="connsiteY83" fmla="*/ 1346146 h 5321747"/>
              <a:gd name="connsiteX84" fmla="*/ 4802205 w 5363570"/>
              <a:gd name="connsiteY84" fmla="*/ 4073622 h 5321747"/>
              <a:gd name="connsiteX85" fmla="*/ 4681588 w 5363570"/>
              <a:gd name="connsiteY85" fmla="*/ 4234921 h 5321747"/>
              <a:gd name="connsiteX86" fmla="*/ 4670691 w 5363570"/>
              <a:gd name="connsiteY86" fmla="*/ 4246911 h 5321747"/>
              <a:gd name="connsiteX87" fmla="*/ 1922328 w 5363570"/>
              <a:gd name="connsiteY87" fmla="*/ 1498548 h 5321747"/>
              <a:gd name="connsiteX88" fmla="*/ 1922328 w 5363570"/>
              <a:gd name="connsiteY88" fmla="*/ 1346146 h 5321747"/>
              <a:gd name="connsiteX89" fmla="*/ 1998529 w 5363570"/>
              <a:gd name="connsiteY89" fmla="*/ 1314584 h 5321747"/>
              <a:gd name="connsiteX90" fmla="*/ 1447921 w 5363570"/>
              <a:gd name="connsiteY90" fmla="*/ 1167101 h 5321747"/>
              <a:gd name="connsiteX91" fmla="*/ 1524122 w 5363570"/>
              <a:gd name="connsiteY91" fmla="*/ 1198665 h 5321747"/>
              <a:gd name="connsiteX92" fmla="*/ 4623877 w 5363570"/>
              <a:gd name="connsiteY92" fmla="*/ 4298419 h 5321747"/>
              <a:gd name="connsiteX93" fmla="*/ 4488831 w 5363570"/>
              <a:gd name="connsiteY93" fmla="*/ 4447008 h 5321747"/>
              <a:gd name="connsiteX94" fmla="*/ 4477742 w 5363570"/>
              <a:gd name="connsiteY94" fmla="*/ 4457085 h 5321747"/>
              <a:gd name="connsiteX95" fmla="*/ 1371721 w 5363570"/>
              <a:gd name="connsiteY95" fmla="*/ 1351064 h 5321747"/>
              <a:gd name="connsiteX96" fmla="*/ 1371721 w 5363570"/>
              <a:gd name="connsiteY96" fmla="*/ 1198665 h 5321747"/>
              <a:gd name="connsiteX97" fmla="*/ 1447921 w 5363570"/>
              <a:gd name="connsiteY97" fmla="*/ 1167101 h 5321747"/>
              <a:gd name="connsiteX98" fmla="*/ 3767082 w 5363570"/>
              <a:gd name="connsiteY98" fmla="*/ 1088443 h 5321747"/>
              <a:gd name="connsiteX99" fmla="*/ 3843282 w 5363570"/>
              <a:gd name="connsiteY99" fmla="*/ 1120005 h 5321747"/>
              <a:gd name="connsiteX100" fmla="*/ 5349259 w 5363570"/>
              <a:gd name="connsiteY100" fmla="*/ 2625982 h 5321747"/>
              <a:gd name="connsiteX101" fmla="*/ 5348151 w 5363570"/>
              <a:gd name="connsiteY101" fmla="*/ 2640556 h 5321747"/>
              <a:gd name="connsiteX102" fmla="*/ 5309868 w 5363570"/>
              <a:gd name="connsiteY102" fmla="*/ 2891395 h 5321747"/>
              <a:gd name="connsiteX103" fmla="*/ 3690880 w 5363570"/>
              <a:gd name="connsiteY103" fmla="*/ 1272407 h 5321747"/>
              <a:gd name="connsiteX104" fmla="*/ 3690880 w 5363570"/>
              <a:gd name="connsiteY104" fmla="*/ 1120006 h 5321747"/>
              <a:gd name="connsiteX105" fmla="*/ 3767082 w 5363570"/>
              <a:gd name="connsiteY105" fmla="*/ 1088443 h 5321747"/>
              <a:gd name="connsiteX106" fmla="*/ 4514335 w 5363570"/>
              <a:gd name="connsiteY106" fmla="*/ 1039279 h 5321747"/>
              <a:gd name="connsiteX107" fmla="*/ 4590537 w 5363570"/>
              <a:gd name="connsiteY107" fmla="*/ 1070842 h 5321747"/>
              <a:gd name="connsiteX108" fmla="*/ 5311880 w 5363570"/>
              <a:gd name="connsiteY108" fmla="*/ 1792186 h 5321747"/>
              <a:gd name="connsiteX109" fmla="*/ 5348151 w 5363570"/>
              <a:gd name="connsiteY109" fmla="*/ 2029842 h 5321747"/>
              <a:gd name="connsiteX110" fmla="*/ 5356662 w 5363570"/>
              <a:gd name="connsiteY110" fmla="*/ 2141770 h 5321747"/>
              <a:gd name="connsiteX111" fmla="*/ 4438135 w 5363570"/>
              <a:gd name="connsiteY111" fmla="*/ 1223243 h 5321747"/>
              <a:gd name="connsiteX112" fmla="*/ 4438135 w 5363570"/>
              <a:gd name="connsiteY112" fmla="*/ 1070842 h 5321747"/>
              <a:gd name="connsiteX113" fmla="*/ 4514335 w 5363570"/>
              <a:gd name="connsiteY113" fmla="*/ 1039279 h 5321747"/>
              <a:gd name="connsiteX114" fmla="*/ 2824262 w 5363570"/>
              <a:gd name="connsiteY114" fmla="*/ 936043 h 5321747"/>
              <a:gd name="connsiteX115" fmla="*/ 2900464 w 5363570"/>
              <a:gd name="connsiteY115" fmla="*/ 967606 h 5321747"/>
              <a:gd name="connsiteX116" fmla="*/ 5209705 w 5363570"/>
              <a:gd name="connsiteY116" fmla="*/ 3276847 h 5321747"/>
              <a:gd name="connsiteX117" fmla="*/ 5128872 w 5363570"/>
              <a:gd name="connsiteY117" fmla="*/ 3497699 h 5321747"/>
              <a:gd name="connsiteX118" fmla="*/ 5127858 w 5363570"/>
              <a:gd name="connsiteY118" fmla="*/ 3499803 h 5321747"/>
              <a:gd name="connsiteX119" fmla="*/ 2748062 w 5363570"/>
              <a:gd name="connsiteY119" fmla="*/ 1120008 h 5321747"/>
              <a:gd name="connsiteX120" fmla="*/ 2748062 w 5363570"/>
              <a:gd name="connsiteY120" fmla="*/ 967605 h 5321747"/>
              <a:gd name="connsiteX121" fmla="*/ 2824262 w 5363570"/>
              <a:gd name="connsiteY121" fmla="*/ 936043 h 5321747"/>
              <a:gd name="connsiteX122" fmla="*/ 681003 w 5363570"/>
              <a:gd name="connsiteY122" fmla="*/ 778727 h 5321747"/>
              <a:gd name="connsiteX123" fmla="*/ 757204 w 5363570"/>
              <a:gd name="connsiteY123" fmla="*/ 810291 h 5321747"/>
              <a:gd name="connsiteX124" fmla="*/ 4439110 w 5363570"/>
              <a:gd name="connsiteY124" fmla="*/ 4492197 h 5321747"/>
              <a:gd name="connsiteX125" fmla="*/ 4279434 w 5363570"/>
              <a:gd name="connsiteY125" fmla="*/ 4637321 h 5321747"/>
              <a:gd name="connsiteX126" fmla="*/ 604803 w 5363570"/>
              <a:gd name="connsiteY126" fmla="*/ 962692 h 5321747"/>
              <a:gd name="connsiteX127" fmla="*/ 604803 w 5363570"/>
              <a:gd name="connsiteY127" fmla="*/ 810291 h 5321747"/>
              <a:gd name="connsiteX128" fmla="*/ 681003 w 5363570"/>
              <a:gd name="connsiteY128" fmla="*/ 778727 h 5321747"/>
              <a:gd name="connsiteX129" fmla="*/ 96656 w 5363570"/>
              <a:gd name="connsiteY129" fmla="*/ 638972 h 5321747"/>
              <a:gd name="connsiteX130" fmla="*/ 165001 w 5363570"/>
              <a:gd name="connsiteY130" fmla="*/ 667281 h 5321747"/>
              <a:gd name="connsiteX131" fmla="*/ 572459 w 5363570"/>
              <a:gd name="connsiteY131" fmla="*/ 1074741 h 5321747"/>
              <a:gd name="connsiteX132" fmla="*/ 572459 w 5363570"/>
              <a:gd name="connsiteY132" fmla="*/ 1211432 h 5321747"/>
              <a:gd name="connsiteX133" fmla="*/ 572459 w 5363570"/>
              <a:gd name="connsiteY133" fmla="*/ 1211431 h 5321747"/>
              <a:gd name="connsiteX134" fmla="*/ 435768 w 5363570"/>
              <a:gd name="connsiteY134" fmla="*/ 1211431 h 5321747"/>
              <a:gd name="connsiteX135" fmla="*/ 28310 w 5363570"/>
              <a:gd name="connsiteY135" fmla="*/ 803972 h 5321747"/>
              <a:gd name="connsiteX136" fmla="*/ 28310 w 5363570"/>
              <a:gd name="connsiteY136" fmla="*/ 667281 h 5321747"/>
              <a:gd name="connsiteX137" fmla="*/ 96656 w 5363570"/>
              <a:gd name="connsiteY137" fmla="*/ 638972 h 5321747"/>
              <a:gd name="connsiteX138" fmla="*/ 2106683 w 5363570"/>
              <a:gd name="connsiteY138" fmla="*/ 616495 h 5321747"/>
              <a:gd name="connsiteX139" fmla="*/ 2182883 w 5363570"/>
              <a:gd name="connsiteY139" fmla="*/ 648059 h 5321747"/>
              <a:gd name="connsiteX140" fmla="*/ 5097548 w 5363570"/>
              <a:gd name="connsiteY140" fmla="*/ 3562723 h 5321747"/>
              <a:gd name="connsiteX141" fmla="*/ 5003110 w 5363570"/>
              <a:gd name="connsiteY141" fmla="*/ 3758766 h 5321747"/>
              <a:gd name="connsiteX142" fmla="*/ 4997697 w 5363570"/>
              <a:gd name="connsiteY142" fmla="*/ 3767674 h 5321747"/>
              <a:gd name="connsiteX143" fmla="*/ 2030481 w 5363570"/>
              <a:gd name="connsiteY143" fmla="*/ 800459 h 5321747"/>
              <a:gd name="connsiteX144" fmla="*/ 2030481 w 5363570"/>
              <a:gd name="connsiteY144" fmla="*/ 648058 h 5321747"/>
              <a:gd name="connsiteX145" fmla="*/ 2106683 w 5363570"/>
              <a:gd name="connsiteY145" fmla="*/ 616495 h 5321747"/>
              <a:gd name="connsiteX146" fmla="*/ 1683894 w 5363570"/>
              <a:gd name="connsiteY146" fmla="*/ 596830 h 5321747"/>
              <a:gd name="connsiteX147" fmla="*/ 1760095 w 5363570"/>
              <a:gd name="connsiteY147" fmla="*/ 628393 h 5321747"/>
              <a:gd name="connsiteX148" fmla="*/ 4960540 w 5363570"/>
              <a:gd name="connsiteY148" fmla="*/ 3828838 h 5321747"/>
              <a:gd name="connsiteX149" fmla="*/ 4853515 w 5363570"/>
              <a:gd name="connsiteY149" fmla="*/ 4005007 h 5321747"/>
              <a:gd name="connsiteX150" fmla="*/ 4844270 w 5363570"/>
              <a:gd name="connsiteY150" fmla="*/ 4017370 h 5321747"/>
              <a:gd name="connsiteX151" fmla="*/ 1607694 w 5363570"/>
              <a:gd name="connsiteY151" fmla="*/ 780795 h 5321747"/>
              <a:gd name="connsiteX152" fmla="*/ 1607694 w 5363570"/>
              <a:gd name="connsiteY152" fmla="*/ 628393 h 5321747"/>
              <a:gd name="connsiteX153" fmla="*/ 1683894 w 5363570"/>
              <a:gd name="connsiteY153" fmla="*/ 596830 h 5321747"/>
              <a:gd name="connsiteX154" fmla="*/ 2888346 w 5363570"/>
              <a:gd name="connsiteY154" fmla="*/ 596828 h 5321747"/>
              <a:gd name="connsiteX155" fmla="*/ 2964547 w 5363570"/>
              <a:gd name="connsiteY155" fmla="*/ 628391 h 5321747"/>
              <a:gd name="connsiteX156" fmla="*/ 5296831 w 5363570"/>
              <a:gd name="connsiteY156" fmla="*/ 2960674 h 5321747"/>
              <a:gd name="connsiteX157" fmla="*/ 5234488 w 5363570"/>
              <a:gd name="connsiteY157" fmla="*/ 3203134 h 5321747"/>
              <a:gd name="connsiteX158" fmla="*/ 2812146 w 5363570"/>
              <a:gd name="connsiteY158" fmla="*/ 780793 h 5321747"/>
              <a:gd name="connsiteX159" fmla="*/ 2812146 w 5363570"/>
              <a:gd name="connsiteY159" fmla="*/ 628391 h 5321747"/>
              <a:gd name="connsiteX160" fmla="*/ 2888346 w 5363570"/>
              <a:gd name="connsiteY160" fmla="*/ 596828 h 5321747"/>
              <a:gd name="connsiteX161" fmla="*/ 3660179 w 5363570"/>
              <a:gd name="connsiteY161" fmla="*/ 586992 h 5321747"/>
              <a:gd name="connsiteX162" fmla="*/ 3736381 w 5363570"/>
              <a:gd name="connsiteY162" fmla="*/ 618555 h 5321747"/>
              <a:gd name="connsiteX163" fmla="*/ 5361249 w 5363570"/>
              <a:gd name="connsiteY163" fmla="*/ 2243424 h 5321747"/>
              <a:gd name="connsiteX164" fmla="*/ 5363570 w 5363570"/>
              <a:gd name="connsiteY164" fmla="*/ 2335199 h 5321747"/>
              <a:gd name="connsiteX165" fmla="*/ 5359684 w 5363570"/>
              <a:gd name="connsiteY165" fmla="*/ 2488887 h 5321747"/>
              <a:gd name="connsiteX166" fmla="*/ 5355601 w 5363570"/>
              <a:gd name="connsiteY166" fmla="*/ 2542577 h 5321747"/>
              <a:gd name="connsiteX167" fmla="*/ 3583979 w 5363570"/>
              <a:gd name="connsiteY167" fmla="*/ 770956 h 5321747"/>
              <a:gd name="connsiteX168" fmla="*/ 3583979 w 5363570"/>
              <a:gd name="connsiteY168" fmla="*/ 618555 h 5321747"/>
              <a:gd name="connsiteX169" fmla="*/ 3660179 w 5363570"/>
              <a:gd name="connsiteY169" fmla="*/ 586992 h 5321747"/>
              <a:gd name="connsiteX170" fmla="*/ 3629431 w 5363570"/>
              <a:gd name="connsiteY170" fmla="*/ 157314 h 5321747"/>
              <a:gd name="connsiteX171" fmla="*/ 3702258 w 5363570"/>
              <a:gd name="connsiteY171" fmla="*/ 187480 h 5321747"/>
              <a:gd name="connsiteX172" fmla="*/ 3927145 w 5363570"/>
              <a:gd name="connsiteY172" fmla="*/ 412369 h 5321747"/>
              <a:gd name="connsiteX173" fmla="*/ 3927145 w 5363570"/>
              <a:gd name="connsiteY173" fmla="*/ 558022 h 5321747"/>
              <a:gd name="connsiteX174" fmla="*/ 3927145 w 5363570"/>
              <a:gd name="connsiteY174" fmla="*/ 558021 h 5321747"/>
              <a:gd name="connsiteX175" fmla="*/ 3781490 w 5363570"/>
              <a:gd name="connsiteY175" fmla="*/ 558021 h 5321747"/>
              <a:gd name="connsiteX176" fmla="*/ 3556604 w 5363570"/>
              <a:gd name="connsiteY176" fmla="*/ 333134 h 5321747"/>
              <a:gd name="connsiteX177" fmla="*/ 3556604 w 5363570"/>
              <a:gd name="connsiteY177" fmla="*/ 187480 h 5321747"/>
              <a:gd name="connsiteX178" fmla="*/ 3629431 w 5363570"/>
              <a:gd name="connsiteY178" fmla="*/ 157314 h 5321747"/>
              <a:gd name="connsiteX179" fmla="*/ 1441176 w 5363570"/>
              <a:gd name="connsiteY179" fmla="*/ 0 h 5321747"/>
              <a:gd name="connsiteX180" fmla="*/ 1514003 w 5363570"/>
              <a:gd name="connsiteY180" fmla="*/ 30166 h 5321747"/>
              <a:gd name="connsiteX181" fmla="*/ 1738890 w 5363570"/>
              <a:gd name="connsiteY181" fmla="*/ 255054 h 5321747"/>
              <a:gd name="connsiteX182" fmla="*/ 1738890 w 5363570"/>
              <a:gd name="connsiteY182" fmla="*/ 400709 h 5321747"/>
              <a:gd name="connsiteX183" fmla="*/ 1738890 w 5363570"/>
              <a:gd name="connsiteY183" fmla="*/ 400707 h 5321747"/>
              <a:gd name="connsiteX184" fmla="*/ 1593235 w 5363570"/>
              <a:gd name="connsiteY184" fmla="*/ 400707 h 5321747"/>
              <a:gd name="connsiteX185" fmla="*/ 1368349 w 5363570"/>
              <a:gd name="connsiteY185" fmla="*/ 175820 h 5321747"/>
              <a:gd name="connsiteX186" fmla="*/ 1368349 w 5363570"/>
              <a:gd name="connsiteY186" fmla="*/ 30166 h 5321747"/>
              <a:gd name="connsiteX187" fmla="*/ 1441176 w 5363570"/>
              <a:gd name="connsiteY187" fmla="*/ 0 h 5321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363570" h="5321747">
                <a:moveTo>
                  <a:pt x="1327519" y="4216350"/>
                </a:moveTo>
                <a:cubicBezTo>
                  <a:pt x="1355099" y="4216350"/>
                  <a:pt x="1382678" y="4226871"/>
                  <a:pt x="1403720" y="4247913"/>
                </a:cubicBezTo>
                <a:lnTo>
                  <a:pt x="2475075" y="5319268"/>
                </a:lnTo>
                <a:lnTo>
                  <a:pt x="2377022" y="5321747"/>
                </a:lnTo>
                <a:cubicBezTo>
                  <a:pt x="2325478" y="5321747"/>
                  <a:pt x="2274238" y="5320442"/>
                  <a:pt x="2223335" y="5317861"/>
                </a:cubicBezTo>
                <a:lnTo>
                  <a:pt x="2164382" y="5313378"/>
                </a:lnTo>
                <a:lnTo>
                  <a:pt x="1251319" y="4400315"/>
                </a:lnTo>
                <a:cubicBezTo>
                  <a:pt x="1209235" y="4358230"/>
                  <a:pt x="1209235" y="4289997"/>
                  <a:pt x="1251319" y="4247913"/>
                </a:cubicBezTo>
                <a:cubicBezTo>
                  <a:pt x="1272361" y="4226871"/>
                  <a:pt x="1299940" y="4216350"/>
                  <a:pt x="1327519" y="4216350"/>
                </a:cubicBezTo>
                <a:close/>
                <a:moveTo>
                  <a:pt x="904737" y="4179433"/>
                </a:moveTo>
                <a:cubicBezTo>
                  <a:pt x="932316" y="4179433"/>
                  <a:pt x="959895" y="4189954"/>
                  <a:pt x="980938" y="4210996"/>
                </a:cubicBezTo>
                <a:lnTo>
                  <a:pt x="2076649" y="5306707"/>
                </a:lnTo>
                <a:lnTo>
                  <a:pt x="2071665" y="5306328"/>
                </a:lnTo>
                <a:cubicBezTo>
                  <a:pt x="1971266" y="5296132"/>
                  <a:pt x="1872337" y="5280963"/>
                  <a:pt x="1775129" y="5261071"/>
                </a:cubicBezTo>
                <a:lnTo>
                  <a:pt x="1709277" y="5244139"/>
                </a:lnTo>
                <a:lnTo>
                  <a:pt x="828535" y="4363398"/>
                </a:lnTo>
                <a:cubicBezTo>
                  <a:pt x="786451" y="4321314"/>
                  <a:pt x="786451" y="4253081"/>
                  <a:pt x="828536" y="4210996"/>
                </a:cubicBezTo>
                <a:cubicBezTo>
                  <a:pt x="849578" y="4189955"/>
                  <a:pt x="877158" y="4179433"/>
                  <a:pt x="904737" y="4179433"/>
                </a:cubicBezTo>
                <a:close/>
                <a:moveTo>
                  <a:pt x="1307858" y="3383025"/>
                </a:moveTo>
                <a:cubicBezTo>
                  <a:pt x="1335438" y="3383025"/>
                  <a:pt x="1363018" y="3393546"/>
                  <a:pt x="1384060" y="3414588"/>
                </a:cubicBezTo>
                <a:lnTo>
                  <a:pt x="3179076" y="5209605"/>
                </a:lnTo>
                <a:lnTo>
                  <a:pt x="2978916" y="5261071"/>
                </a:lnTo>
                <a:lnTo>
                  <a:pt x="2932780" y="5268112"/>
                </a:lnTo>
                <a:lnTo>
                  <a:pt x="1231658" y="3566990"/>
                </a:lnTo>
                <a:cubicBezTo>
                  <a:pt x="1189574" y="3524906"/>
                  <a:pt x="1189574" y="3456673"/>
                  <a:pt x="1231658" y="3414589"/>
                </a:cubicBezTo>
                <a:cubicBezTo>
                  <a:pt x="1252700" y="3393547"/>
                  <a:pt x="1280279" y="3383025"/>
                  <a:pt x="1307858" y="3383025"/>
                </a:cubicBezTo>
                <a:close/>
                <a:moveTo>
                  <a:pt x="805159" y="3309279"/>
                </a:moveTo>
                <a:cubicBezTo>
                  <a:pt x="832739" y="3309279"/>
                  <a:pt x="860319" y="3319800"/>
                  <a:pt x="881361" y="3340842"/>
                </a:cubicBezTo>
                <a:lnTo>
                  <a:pt x="2825069" y="5284551"/>
                </a:lnTo>
                <a:lnTo>
                  <a:pt x="2682380" y="5306328"/>
                </a:lnTo>
                <a:lnTo>
                  <a:pt x="2551961" y="5316245"/>
                </a:lnTo>
                <a:lnTo>
                  <a:pt x="728959" y="3493243"/>
                </a:lnTo>
                <a:cubicBezTo>
                  <a:pt x="686874" y="3451159"/>
                  <a:pt x="686874" y="3382926"/>
                  <a:pt x="728959" y="3340843"/>
                </a:cubicBezTo>
                <a:cubicBezTo>
                  <a:pt x="750001" y="3319800"/>
                  <a:pt x="777581" y="3309279"/>
                  <a:pt x="805159" y="3309279"/>
                </a:cubicBezTo>
                <a:close/>
                <a:moveTo>
                  <a:pt x="265345" y="3152330"/>
                </a:moveTo>
                <a:cubicBezTo>
                  <a:pt x="290082" y="3152330"/>
                  <a:pt x="314818" y="3161766"/>
                  <a:pt x="333691" y="3180639"/>
                </a:cubicBezTo>
                <a:cubicBezTo>
                  <a:pt x="469511" y="3316459"/>
                  <a:pt x="605329" y="3452279"/>
                  <a:pt x="741149" y="3588098"/>
                </a:cubicBezTo>
                <a:cubicBezTo>
                  <a:pt x="778895" y="3625845"/>
                  <a:pt x="778895" y="3687043"/>
                  <a:pt x="741149" y="3724789"/>
                </a:cubicBezTo>
                <a:lnTo>
                  <a:pt x="741149" y="3724788"/>
                </a:lnTo>
                <a:cubicBezTo>
                  <a:pt x="703404" y="3762535"/>
                  <a:pt x="642204" y="3762535"/>
                  <a:pt x="604458" y="3724788"/>
                </a:cubicBezTo>
                <a:lnTo>
                  <a:pt x="197001" y="3317330"/>
                </a:lnTo>
                <a:cubicBezTo>
                  <a:pt x="159255" y="3279584"/>
                  <a:pt x="159255" y="3218386"/>
                  <a:pt x="197000" y="3180639"/>
                </a:cubicBezTo>
                <a:cubicBezTo>
                  <a:pt x="215873" y="3161766"/>
                  <a:pt x="240610" y="3152330"/>
                  <a:pt x="265345" y="3152330"/>
                </a:cubicBezTo>
                <a:close/>
                <a:moveTo>
                  <a:pt x="1000643" y="2703434"/>
                </a:moveTo>
                <a:cubicBezTo>
                  <a:pt x="1028223" y="2703434"/>
                  <a:pt x="1055802" y="2713956"/>
                  <a:pt x="1076845" y="2734997"/>
                </a:cubicBezTo>
                <a:lnTo>
                  <a:pt x="3458538" y="5116690"/>
                </a:lnTo>
                <a:lnTo>
                  <a:pt x="3265130" y="5187478"/>
                </a:lnTo>
                <a:lnTo>
                  <a:pt x="3232828" y="5195784"/>
                </a:lnTo>
                <a:lnTo>
                  <a:pt x="924443" y="2887398"/>
                </a:lnTo>
                <a:cubicBezTo>
                  <a:pt x="882358" y="2845315"/>
                  <a:pt x="882359" y="2777082"/>
                  <a:pt x="924443" y="2734997"/>
                </a:cubicBezTo>
                <a:cubicBezTo>
                  <a:pt x="945485" y="2713956"/>
                  <a:pt x="973065" y="2703434"/>
                  <a:pt x="1000643" y="2703434"/>
                </a:cubicBezTo>
                <a:close/>
                <a:moveTo>
                  <a:pt x="270264" y="2326543"/>
                </a:moveTo>
                <a:cubicBezTo>
                  <a:pt x="296622" y="2326543"/>
                  <a:pt x="322979" y="2336598"/>
                  <a:pt x="343090" y="2356709"/>
                </a:cubicBezTo>
                <a:cubicBezTo>
                  <a:pt x="418054" y="2431672"/>
                  <a:pt x="493016" y="2506635"/>
                  <a:pt x="567977" y="2581597"/>
                </a:cubicBezTo>
                <a:cubicBezTo>
                  <a:pt x="608198" y="2621818"/>
                  <a:pt x="608198" y="2687030"/>
                  <a:pt x="567977" y="2727251"/>
                </a:cubicBezTo>
                <a:lnTo>
                  <a:pt x="567977" y="2727250"/>
                </a:lnTo>
                <a:cubicBezTo>
                  <a:pt x="527756" y="2767471"/>
                  <a:pt x="462544" y="2767471"/>
                  <a:pt x="422323" y="2727250"/>
                </a:cubicBezTo>
                <a:lnTo>
                  <a:pt x="197436" y="2502363"/>
                </a:lnTo>
                <a:cubicBezTo>
                  <a:pt x="157215" y="2462142"/>
                  <a:pt x="157216" y="2396931"/>
                  <a:pt x="197436" y="2356709"/>
                </a:cubicBezTo>
                <a:cubicBezTo>
                  <a:pt x="217547" y="2336599"/>
                  <a:pt x="243905" y="2326543"/>
                  <a:pt x="270264" y="2326543"/>
                </a:cubicBezTo>
                <a:close/>
                <a:moveTo>
                  <a:pt x="656516" y="1936519"/>
                </a:moveTo>
                <a:cubicBezTo>
                  <a:pt x="684095" y="1936518"/>
                  <a:pt x="711674" y="1947040"/>
                  <a:pt x="732716" y="1968081"/>
                </a:cubicBezTo>
                <a:lnTo>
                  <a:pt x="3750197" y="4985562"/>
                </a:lnTo>
                <a:lnTo>
                  <a:pt x="3544489" y="5084657"/>
                </a:lnTo>
                <a:lnTo>
                  <a:pt x="580315" y="2120483"/>
                </a:lnTo>
                <a:cubicBezTo>
                  <a:pt x="538231" y="2078399"/>
                  <a:pt x="538231" y="2010166"/>
                  <a:pt x="580315" y="1968081"/>
                </a:cubicBezTo>
                <a:cubicBezTo>
                  <a:pt x="601357" y="1947040"/>
                  <a:pt x="628936" y="1936518"/>
                  <a:pt x="656516" y="1936519"/>
                </a:cubicBezTo>
                <a:close/>
                <a:moveTo>
                  <a:pt x="993224" y="1892274"/>
                </a:moveTo>
                <a:cubicBezTo>
                  <a:pt x="1020804" y="1892274"/>
                  <a:pt x="1048383" y="1902795"/>
                  <a:pt x="1069426" y="1923837"/>
                </a:cubicBezTo>
                <a:lnTo>
                  <a:pt x="3991123" y="4845535"/>
                </a:lnTo>
                <a:lnTo>
                  <a:pt x="3801512" y="4960726"/>
                </a:lnTo>
                <a:lnTo>
                  <a:pt x="917024" y="2076239"/>
                </a:lnTo>
                <a:cubicBezTo>
                  <a:pt x="874939" y="2034155"/>
                  <a:pt x="874939" y="1965922"/>
                  <a:pt x="917024" y="1923837"/>
                </a:cubicBezTo>
                <a:cubicBezTo>
                  <a:pt x="938066" y="1902796"/>
                  <a:pt x="965646" y="1892274"/>
                  <a:pt x="993224" y="1892274"/>
                </a:cubicBezTo>
                <a:close/>
                <a:moveTo>
                  <a:pt x="894902" y="1400660"/>
                </a:moveTo>
                <a:cubicBezTo>
                  <a:pt x="922481" y="1400661"/>
                  <a:pt x="950060" y="1411182"/>
                  <a:pt x="971102" y="1432224"/>
                </a:cubicBezTo>
                <a:lnTo>
                  <a:pt x="4220616" y="4681737"/>
                </a:lnTo>
                <a:lnTo>
                  <a:pt x="4046830" y="4811692"/>
                </a:lnTo>
                <a:lnTo>
                  <a:pt x="4046170" y="4812093"/>
                </a:lnTo>
                <a:lnTo>
                  <a:pt x="818700" y="1584626"/>
                </a:lnTo>
                <a:cubicBezTo>
                  <a:pt x="776617" y="1542541"/>
                  <a:pt x="776617" y="1474308"/>
                  <a:pt x="818701" y="1432224"/>
                </a:cubicBezTo>
                <a:cubicBezTo>
                  <a:pt x="839743" y="1411182"/>
                  <a:pt x="867322" y="1400661"/>
                  <a:pt x="894902" y="1400660"/>
                </a:cubicBezTo>
                <a:close/>
                <a:moveTo>
                  <a:pt x="1998529" y="1314584"/>
                </a:moveTo>
                <a:cubicBezTo>
                  <a:pt x="2026108" y="1314585"/>
                  <a:pt x="2053687" y="1325104"/>
                  <a:pt x="2074729" y="1346146"/>
                </a:cubicBezTo>
                <a:lnTo>
                  <a:pt x="4802205" y="4073622"/>
                </a:lnTo>
                <a:lnTo>
                  <a:pt x="4681588" y="4234921"/>
                </a:lnTo>
                <a:lnTo>
                  <a:pt x="4670691" y="4246911"/>
                </a:lnTo>
                <a:lnTo>
                  <a:pt x="1922328" y="1498548"/>
                </a:lnTo>
                <a:cubicBezTo>
                  <a:pt x="1880244" y="1456464"/>
                  <a:pt x="1880244" y="1388231"/>
                  <a:pt x="1922328" y="1346146"/>
                </a:cubicBezTo>
                <a:cubicBezTo>
                  <a:pt x="1943370" y="1325104"/>
                  <a:pt x="1970949" y="1314585"/>
                  <a:pt x="1998529" y="1314584"/>
                </a:cubicBezTo>
                <a:close/>
                <a:moveTo>
                  <a:pt x="1447921" y="1167101"/>
                </a:moveTo>
                <a:cubicBezTo>
                  <a:pt x="1475501" y="1167102"/>
                  <a:pt x="1503081" y="1177622"/>
                  <a:pt x="1524122" y="1198665"/>
                </a:cubicBezTo>
                <a:lnTo>
                  <a:pt x="4623877" y="4298419"/>
                </a:lnTo>
                <a:lnTo>
                  <a:pt x="4488831" y="4447008"/>
                </a:lnTo>
                <a:lnTo>
                  <a:pt x="4477742" y="4457085"/>
                </a:lnTo>
                <a:lnTo>
                  <a:pt x="1371721" y="1351064"/>
                </a:lnTo>
                <a:cubicBezTo>
                  <a:pt x="1329637" y="1308981"/>
                  <a:pt x="1329637" y="1240749"/>
                  <a:pt x="1371721" y="1198665"/>
                </a:cubicBezTo>
                <a:cubicBezTo>
                  <a:pt x="1392763" y="1177623"/>
                  <a:pt x="1420342" y="1167102"/>
                  <a:pt x="1447921" y="1167101"/>
                </a:cubicBezTo>
                <a:close/>
                <a:moveTo>
                  <a:pt x="3767082" y="1088443"/>
                </a:moveTo>
                <a:cubicBezTo>
                  <a:pt x="3794661" y="1088444"/>
                  <a:pt x="3822240" y="1098964"/>
                  <a:pt x="3843282" y="1120005"/>
                </a:cubicBezTo>
                <a:lnTo>
                  <a:pt x="5349259" y="2625982"/>
                </a:lnTo>
                <a:lnTo>
                  <a:pt x="5348151" y="2640556"/>
                </a:lnTo>
                <a:lnTo>
                  <a:pt x="5309868" y="2891395"/>
                </a:lnTo>
                <a:lnTo>
                  <a:pt x="3690880" y="1272407"/>
                </a:lnTo>
                <a:cubicBezTo>
                  <a:pt x="3648796" y="1230323"/>
                  <a:pt x="3648796" y="1162090"/>
                  <a:pt x="3690880" y="1120006"/>
                </a:cubicBezTo>
                <a:cubicBezTo>
                  <a:pt x="3711922" y="1098964"/>
                  <a:pt x="3739502" y="1088444"/>
                  <a:pt x="3767082" y="1088443"/>
                </a:cubicBezTo>
                <a:close/>
                <a:moveTo>
                  <a:pt x="4514335" y="1039279"/>
                </a:moveTo>
                <a:cubicBezTo>
                  <a:pt x="4541915" y="1039278"/>
                  <a:pt x="4569495" y="1049800"/>
                  <a:pt x="4590537" y="1070842"/>
                </a:cubicBezTo>
                <a:lnTo>
                  <a:pt x="5311880" y="1792186"/>
                </a:lnTo>
                <a:lnTo>
                  <a:pt x="5348151" y="2029842"/>
                </a:lnTo>
                <a:lnTo>
                  <a:pt x="5356662" y="2141770"/>
                </a:lnTo>
                <a:lnTo>
                  <a:pt x="4438135" y="1223243"/>
                </a:lnTo>
                <a:cubicBezTo>
                  <a:pt x="4396051" y="1181159"/>
                  <a:pt x="4396051" y="1112926"/>
                  <a:pt x="4438135" y="1070842"/>
                </a:cubicBezTo>
                <a:cubicBezTo>
                  <a:pt x="4459177" y="1049799"/>
                  <a:pt x="4486757" y="1039279"/>
                  <a:pt x="4514335" y="1039279"/>
                </a:cubicBezTo>
                <a:close/>
                <a:moveTo>
                  <a:pt x="2824262" y="936043"/>
                </a:moveTo>
                <a:cubicBezTo>
                  <a:pt x="2851842" y="936044"/>
                  <a:pt x="2879422" y="946564"/>
                  <a:pt x="2900464" y="967606"/>
                </a:cubicBezTo>
                <a:lnTo>
                  <a:pt x="5209705" y="3276847"/>
                </a:lnTo>
                <a:lnTo>
                  <a:pt x="5128872" y="3497699"/>
                </a:lnTo>
                <a:lnTo>
                  <a:pt x="5127858" y="3499803"/>
                </a:lnTo>
                <a:lnTo>
                  <a:pt x="2748062" y="1120008"/>
                </a:lnTo>
                <a:cubicBezTo>
                  <a:pt x="2705978" y="1077924"/>
                  <a:pt x="2705978" y="1009690"/>
                  <a:pt x="2748062" y="967605"/>
                </a:cubicBezTo>
                <a:cubicBezTo>
                  <a:pt x="2769104" y="946563"/>
                  <a:pt x="2796683" y="936044"/>
                  <a:pt x="2824262" y="936043"/>
                </a:cubicBezTo>
                <a:close/>
                <a:moveTo>
                  <a:pt x="681003" y="778727"/>
                </a:moveTo>
                <a:cubicBezTo>
                  <a:pt x="708583" y="778728"/>
                  <a:pt x="736163" y="789248"/>
                  <a:pt x="757204" y="810291"/>
                </a:cubicBezTo>
                <a:lnTo>
                  <a:pt x="4439110" y="4492197"/>
                </a:lnTo>
                <a:lnTo>
                  <a:pt x="4279434" y="4637321"/>
                </a:lnTo>
                <a:lnTo>
                  <a:pt x="604803" y="962692"/>
                </a:lnTo>
                <a:cubicBezTo>
                  <a:pt x="562719" y="920607"/>
                  <a:pt x="562719" y="852374"/>
                  <a:pt x="604803" y="810291"/>
                </a:cubicBezTo>
                <a:cubicBezTo>
                  <a:pt x="625845" y="789249"/>
                  <a:pt x="653424" y="778728"/>
                  <a:pt x="681003" y="778727"/>
                </a:cubicBezTo>
                <a:close/>
                <a:moveTo>
                  <a:pt x="96656" y="638972"/>
                </a:moveTo>
                <a:cubicBezTo>
                  <a:pt x="121392" y="638972"/>
                  <a:pt x="146128" y="648409"/>
                  <a:pt x="165001" y="667281"/>
                </a:cubicBezTo>
                <a:cubicBezTo>
                  <a:pt x="300821" y="803101"/>
                  <a:pt x="436640" y="938922"/>
                  <a:pt x="572459" y="1074741"/>
                </a:cubicBezTo>
                <a:cubicBezTo>
                  <a:pt x="610205" y="1112487"/>
                  <a:pt x="610205" y="1173686"/>
                  <a:pt x="572459" y="1211432"/>
                </a:cubicBezTo>
                <a:lnTo>
                  <a:pt x="572459" y="1211431"/>
                </a:lnTo>
                <a:cubicBezTo>
                  <a:pt x="534714" y="1249177"/>
                  <a:pt x="473516" y="1249177"/>
                  <a:pt x="435768" y="1211431"/>
                </a:cubicBezTo>
                <a:lnTo>
                  <a:pt x="28310" y="803972"/>
                </a:lnTo>
                <a:cubicBezTo>
                  <a:pt x="-9436" y="766226"/>
                  <a:pt x="-9436" y="705027"/>
                  <a:pt x="28310" y="667281"/>
                </a:cubicBezTo>
                <a:cubicBezTo>
                  <a:pt x="47183" y="648408"/>
                  <a:pt x="71920" y="638972"/>
                  <a:pt x="96656" y="638972"/>
                </a:cubicBezTo>
                <a:close/>
                <a:moveTo>
                  <a:pt x="2106683" y="616495"/>
                </a:moveTo>
                <a:cubicBezTo>
                  <a:pt x="2134262" y="616496"/>
                  <a:pt x="2161841" y="627017"/>
                  <a:pt x="2182883" y="648059"/>
                </a:cubicBezTo>
                <a:lnTo>
                  <a:pt x="5097548" y="3562723"/>
                </a:lnTo>
                <a:lnTo>
                  <a:pt x="5003110" y="3758766"/>
                </a:lnTo>
                <a:lnTo>
                  <a:pt x="4997697" y="3767674"/>
                </a:lnTo>
                <a:lnTo>
                  <a:pt x="2030481" y="800459"/>
                </a:lnTo>
                <a:cubicBezTo>
                  <a:pt x="1988398" y="758376"/>
                  <a:pt x="1988398" y="690143"/>
                  <a:pt x="2030481" y="648058"/>
                </a:cubicBezTo>
                <a:cubicBezTo>
                  <a:pt x="2051524" y="627017"/>
                  <a:pt x="2079103" y="616496"/>
                  <a:pt x="2106683" y="616495"/>
                </a:cubicBezTo>
                <a:close/>
                <a:moveTo>
                  <a:pt x="1683894" y="596830"/>
                </a:moveTo>
                <a:cubicBezTo>
                  <a:pt x="1711474" y="596830"/>
                  <a:pt x="1739053" y="607351"/>
                  <a:pt x="1760095" y="628393"/>
                </a:cubicBezTo>
                <a:lnTo>
                  <a:pt x="4960540" y="3828838"/>
                </a:lnTo>
                <a:lnTo>
                  <a:pt x="4853515" y="4005007"/>
                </a:lnTo>
                <a:lnTo>
                  <a:pt x="4844270" y="4017370"/>
                </a:lnTo>
                <a:lnTo>
                  <a:pt x="1607694" y="780795"/>
                </a:lnTo>
                <a:cubicBezTo>
                  <a:pt x="1565609" y="738711"/>
                  <a:pt x="1565609" y="670478"/>
                  <a:pt x="1607694" y="628393"/>
                </a:cubicBezTo>
                <a:cubicBezTo>
                  <a:pt x="1628736" y="607351"/>
                  <a:pt x="1656315" y="596830"/>
                  <a:pt x="1683894" y="596830"/>
                </a:cubicBezTo>
                <a:close/>
                <a:moveTo>
                  <a:pt x="2888346" y="596828"/>
                </a:moveTo>
                <a:cubicBezTo>
                  <a:pt x="2915926" y="596828"/>
                  <a:pt x="2943505" y="607349"/>
                  <a:pt x="2964547" y="628391"/>
                </a:cubicBezTo>
                <a:lnTo>
                  <a:pt x="5296831" y="2960674"/>
                </a:lnTo>
                <a:lnTo>
                  <a:pt x="5234488" y="3203134"/>
                </a:lnTo>
                <a:lnTo>
                  <a:pt x="2812146" y="780793"/>
                </a:lnTo>
                <a:cubicBezTo>
                  <a:pt x="2770062" y="738709"/>
                  <a:pt x="2770062" y="670475"/>
                  <a:pt x="2812146" y="628391"/>
                </a:cubicBezTo>
                <a:cubicBezTo>
                  <a:pt x="2833188" y="607349"/>
                  <a:pt x="2860767" y="596828"/>
                  <a:pt x="2888346" y="596828"/>
                </a:cubicBezTo>
                <a:close/>
                <a:moveTo>
                  <a:pt x="3660179" y="586992"/>
                </a:moveTo>
                <a:cubicBezTo>
                  <a:pt x="3687759" y="586992"/>
                  <a:pt x="3715339" y="597513"/>
                  <a:pt x="3736381" y="618555"/>
                </a:cubicBezTo>
                <a:lnTo>
                  <a:pt x="5361249" y="2243424"/>
                </a:lnTo>
                <a:lnTo>
                  <a:pt x="5363570" y="2335199"/>
                </a:lnTo>
                <a:cubicBezTo>
                  <a:pt x="5363570" y="2386744"/>
                  <a:pt x="5362264" y="2437983"/>
                  <a:pt x="5359684" y="2488887"/>
                </a:cubicBezTo>
                <a:lnTo>
                  <a:pt x="5355601" y="2542577"/>
                </a:lnTo>
                <a:lnTo>
                  <a:pt x="3583979" y="770956"/>
                </a:lnTo>
                <a:cubicBezTo>
                  <a:pt x="3541895" y="728872"/>
                  <a:pt x="3541895" y="660639"/>
                  <a:pt x="3583979" y="618555"/>
                </a:cubicBezTo>
                <a:cubicBezTo>
                  <a:pt x="3605021" y="597513"/>
                  <a:pt x="3632601" y="586992"/>
                  <a:pt x="3660179" y="586992"/>
                </a:cubicBezTo>
                <a:close/>
                <a:moveTo>
                  <a:pt x="3629431" y="157314"/>
                </a:moveTo>
                <a:cubicBezTo>
                  <a:pt x="3655790" y="157315"/>
                  <a:pt x="3682148" y="167370"/>
                  <a:pt x="3702258" y="187480"/>
                </a:cubicBezTo>
                <a:cubicBezTo>
                  <a:pt x="3777221" y="262442"/>
                  <a:pt x="3852183" y="337406"/>
                  <a:pt x="3927145" y="412369"/>
                </a:cubicBezTo>
                <a:cubicBezTo>
                  <a:pt x="3967366" y="452589"/>
                  <a:pt x="3967366" y="517801"/>
                  <a:pt x="3927145" y="558022"/>
                </a:cubicBezTo>
                <a:lnTo>
                  <a:pt x="3927145" y="558021"/>
                </a:lnTo>
                <a:cubicBezTo>
                  <a:pt x="3886924" y="598242"/>
                  <a:pt x="3821711" y="598242"/>
                  <a:pt x="3781490" y="558021"/>
                </a:cubicBezTo>
                <a:lnTo>
                  <a:pt x="3556604" y="333134"/>
                </a:lnTo>
                <a:cubicBezTo>
                  <a:pt x="3516383" y="292914"/>
                  <a:pt x="3516383" y="227701"/>
                  <a:pt x="3556604" y="187480"/>
                </a:cubicBezTo>
                <a:cubicBezTo>
                  <a:pt x="3576714" y="167370"/>
                  <a:pt x="3603073" y="157314"/>
                  <a:pt x="3629431" y="157314"/>
                </a:cubicBezTo>
                <a:close/>
                <a:moveTo>
                  <a:pt x="1441176" y="0"/>
                </a:moveTo>
                <a:cubicBezTo>
                  <a:pt x="1467534" y="0"/>
                  <a:pt x="1493892" y="10055"/>
                  <a:pt x="1514003" y="30166"/>
                </a:cubicBezTo>
                <a:cubicBezTo>
                  <a:pt x="1588965" y="105129"/>
                  <a:pt x="1663927" y="180092"/>
                  <a:pt x="1738890" y="255054"/>
                </a:cubicBezTo>
                <a:cubicBezTo>
                  <a:pt x="1779110" y="295276"/>
                  <a:pt x="1779110" y="360488"/>
                  <a:pt x="1738890" y="400709"/>
                </a:cubicBezTo>
                <a:lnTo>
                  <a:pt x="1738890" y="400707"/>
                </a:lnTo>
                <a:cubicBezTo>
                  <a:pt x="1698669" y="440928"/>
                  <a:pt x="1633456" y="440928"/>
                  <a:pt x="1593235" y="400707"/>
                </a:cubicBezTo>
                <a:lnTo>
                  <a:pt x="1368349" y="175820"/>
                </a:lnTo>
                <a:cubicBezTo>
                  <a:pt x="1328128" y="135599"/>
                  <a:pt x="1328128" y="70387"/>
                  <a:pt x="1368349" y="30166"/>
                </a:cubicBezTo>
                <a:cubicBezTo>
                  <a:pt x="1388459" y="10056"/>
                  <a:pt x="1414818" y="0"/>
                  <a:pt x="1441176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88620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848834" y="1828800"/>
            <a:ext cx="3377178" cy="2829697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18045" y="1828800"/>
            <a:ext cx="3377178" cy="2829697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6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987255" y="1828800"/>
            <a:ext cx="3377178" cy="2829697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396934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058899" y="1828800"/>
            <a:ext cx="4859988" cy="2829697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7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6174597" y="1828800"/>
            <a:ext cx="4859988" cy="2829697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6361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0" y="1381172"/>
            <a:ext cx="3657600" cy="2177574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0" y="3630102"/>
            <a:ext cx="2261286" cy="2177574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2335425" y="3630102"/>
            <a:ext cx="4077731" cy="2177574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3744098" y="1381172"/>
            <a:ext cx="2669058" cy="2177574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5"/>
          </p:nvPr>
        </p:nvSpPr>
        <p:spPr>
          <a:xfrm>
            <a:off x="6487298" y="1381172"/>
            <a:ext cx="2669058" cy="4426504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2" name="Picture Placeholder 14"/>
          <p:cNvSpPr>
            <a:spLocks noGrp="1"/>
          </p:cNvSpPr>
          <p:nvPr>
            <p:ph type="pic" sz="quarter" idx="16"/>
          </p:nvPr>
        </p:nvSpPr>
        <p:spPr>
          <a:xfrm>
            <a:off x="9230498" y="1381172"/>
            <a:ext cx="2961502" cy="2177574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3" name="Picture Placeholder 14"/>
          <p:cNvSpPr>
            <a:spLocks noGrp="1"/>
          </p:cNvSpPr>
          <p:nvPr>
            <p:ph type="pic" sz="quarter" idx="17"/>
          </p:nvPr>
        </p:nvSpPr>
        <p:spPr>
          <a:xfrm>
            <a:off x="9230498" y="3630102"/>
            <a:ext cx="2961502" cy="2177574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31699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4629998" y="1368815"/>
            <a:ext cx="3797309" cy="2177574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5"/>
          </p:nvPr>
        </p:nvSpPr>
        <p:spPr>
          <a:xfrm>
            <a:off x="0" y="1368815"/>
            <a:ext cx="4571998" cy="4426504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4" name="Picture Placeholder 14"/>
          <p:cNvSpPr>
            <a:spLocks noGrp="1"/>
          </p:cNvSpPr>
          <p:nvPr>
            <p:ph type="pic" sz="quarter" idx="16"/>
          </p:nvPr>
        </p:nvSpPr>
        <p:spPr>
          <a:xfrm>
            <a:off x="4630000" y="3617745"/>
            <a:ext cx="2499850" cy="2177574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7" name="Picture Placeholder 14"/>
          <p:cNvSpPr>
            <a:spLocks noGrp="1"/>
          </p:cNvSpPr>
          <p:nvPr>
            <p:ph type="pic" sz="quarter" idx="17"/>
          </p:nvPr>
        </p:nvSpPr>
        <p:spPr>
          <a:xfrm>
            <a:off x="7187852" y="3617745"/>
            <a:ext cx="2499850" cy="2177574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8" name="Picture Placeholder 14"/>
          <p:cNvSpPr>
            <a:spLocks noGrp="1"/>
          </p:cNvSpPr>
          <p:nvPr>
            <p:ph type="pic" sz="quarter" idx="18"/>
          </p:nvPr>
        </p:nvSpPr>
        <p:spPr>
          <a:xfrm>
            <a:off x="9745704" y="3617745"/>
            <a:ext cx="2446296" cy="2177574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9" name="Picture Placeholder 14"/>
          <p:cNvSpPr>
            <a:spLocks noGrp="1"/>
          </p:cNvSpPr>
          <p:nvPr>
            <p:ph type="pic" sz="quarter" idx="19"/>
          </p:nvPr>
        </p:nvSpPr>
        <p:spPr>
          <a:xfrm>
            <a:off x="8485307" y="1368815"/>
            <a:ext cx="3706693" cy="2177574"/>
          </a:xfrm>
          <a:prstGeom prst="rect">
            <a:avLst/>
          </a:prstGeom>
          <a:pattFill prst="pct40">
            <a:fgClr>
              <a:schemeClr val="bg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aseline="0">
                <a:latin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467782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70704" y="370703"/>
            <a:ext cx="5029199" cy="4300151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7883611" y="3496962"/>
            <a:ext cx="3941805" cy="2990335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642318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125364" y="1186249"/>
            <a:ext cx="3508891" cy="3768810"/>
          </a:xfrm>
          <a:prstGeom prst="parallelogram">
            <a:avLst>
              <a:gd name="adj" fmla="val 43115"/>
            </a:avLst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954164" y="1779373"/>
            <a:ext cx="3508891" cy="3768810"/>
          </a:xfrm>
          <a:prstGeom prst="parallelogram">
            <a:avLst>
              <a:gd name="adj" fmla="val 43115"/>
            </a:avLst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227807" y="1272746"/>
            <a:ext cx="3508891" cy="3768810"/>
          </a:xfrm>
          <a:prstGeom prst="parallelogram">
            <a:avLst>
              <a:gd name="adj" fmla="val 43115"/>
            </a:avLst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204888" y="1532238"/>
            <a:ext cx="3508891" cy="3768810"/>
          </a:xfrm>
          <a:prstGeom prst="parallelogram">
            <a:avLst>
              <a:gd name="adj" fmla="val 43115"/>
            </a:avLst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782330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772056" y="360511"/>
            <a:ext cx="2248931" cy="2098484"/>
          </a:xfrm>
          <a:prstGeom prst="rect">
            <a:avLst/>
          </a:prstGeom>
          <a:pattFill prst="lgCheck">
            <a:fgClr>
              <a:schemeClr val="bg2">
                <a:lumMod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14644" y="3683396"/>
            <a:ext cx="1754317" cy="2098484"/>
          </a:xfrm>
          <a:prstGeom prst="rect">
            <a:avLst/>
          </a:prstGeom>
          <a:pattFill prst="lgCheck">
            <a:fgClr>
              <a:schemeClr val="bg2">
                <a:lumMod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70018" y="360511"/>
            <a:ext cx="4523257" cy="6126785"/>
          </a:xfrm>
          <a:prstGeom prst="rect">
            <a:avLst/>
          </a:prstGeom>
          <a:pattFill prst="lgCheck">
            <a:fgClr>
              <a:schemeClr val="bg2">
                <a:lumMod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7475153" y="1927654"/>
            <a:ext cx="2842739" cy="2804984"/>
          </a:xfrm>
          <a:prstGeom prst="rect">
            <a:avLst/>
          </a:prstGeom>
          <a:pattFill prst="lgCheck">
            <a:fgClr>
              <a:schemeClr val="bg2">
                <a:lumMod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9576486" y="3682312"/>
            <a:ext cx="2248931" cy="2804984"/>
          </a:xfrm>
          <a:prstGeom prst="rect">
            <a:avLst/>
          </a:prstGeom>
          <a:pattFill prst="lgCheck">
            <a:fgClr>
              <a:schemeClr val="bg2">
                <a:lumMod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00229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70703" y="370703"/>
            <a:ext cx="11454713" cy="6116594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16084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2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24.jpg"/><Relationship Id="rId7" Type="http://schemas.openxmlformats.org/officeDocument/2006/relationships/image" Target="../media/image39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g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pn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43.png"/><Relationship Id="rId7" Type="http://schemas.openxmlformats.org/officeDocument/2006/relationships/image" Target="../media/image55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43.png"/><Relationship Id="rId7" Type="http://schemas.openxmlformats.org/officeDocument/2006/relationships/image" Target="../media/image63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0.jpg"/><Relationship Id="rId4" Type="http://schemas.openxmlformats.org/officeDocument/2006/relationships/image" Target="../media/image7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0.png"/><Relationship Id="rId7" Type="http://schemas.openxmlformats.org/officeDocument/2006/relationships/image" Target="../media/image78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Relationship Id="rId9" Type="http://schemas.openxmlformats.org/officeDocument/2006/relationships/image" Target="../media/image8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7" Type="http://schemas.openxmlformats.org/officeDocument/2006/relationships/image" Target="../media/image98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3" Type="http://schemas.openxmlformats.org/officeDocument/2006/relationships/image" Target="../media/image106.jpg"/><Relationship Id="rId7" Type="http://schemas.openxmlformats.org/officeDocument/2006/relationships/image" Target="../media/image110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7" Type="http://schemas.openxmlformats.org/officeDocument/2006/relationships/image" Target="../media/image117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7" Type="http://schemas.openxmlformats.org/officeDocument/2006/relationships/image" Target="../media/image123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eg"/><Relationship Id="rId13" Type="http://schemas.openxmlformats.org/officeDocument/2006/relationships/image" Target="../media/image135.jpeg"/><Relationship Id="rId3" Type="http://schemas.openxmlformats.org/officeDocument/2006/relationships/image" Target="../media/image125.jpeg"/><Relationship Id="rId7" Type="http://schemas.openxmlformats.org/officeDocument/2006/relationships/image" Target="../media/image129.jpeg"/><Relationship Id="rId12" Type="http://schemas.openxmlformats.org/officeDocument/2006/relationships/image" Target="../media/image134.jpeg"/><Relationship Id="rId17" Type="http://schemas.openxmlformats.org/officeDocument/2006/relationships/image" Target="../media/image139.jpeg"/><Relationship Id="rId2" Type="http://schemas.openxmlformats.org/officeDocument/2006/relationships/image" Target="../media/image124.jpeg"/><Relationship Id="rId16" Type="http://schemas.openxmlformats.org/officeDocument/2006/relationships/image" Target="../media/image1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jpeg"/><Relationship Id="rId11" Type="http://schemas.openxmlformats.org/officeDocument/2006/relationships/image" Target="../media/image133.jpeg"/><Relationship Id="rId5" Type="http://schemas.openxmlformats.org/officeDocument/2006/relationships/image" Target="../media/image127.jpeg"/><Relationship Id="rId15" Type="http://schemas.openxmlformats.org/officeDocument/2006/relationships/image" Target="../media/image137.jpeg"/><Relationship Id="rId10" Type="http://schemas.openxmlformats.org/officeDocument/2006/relationships/image" Target="../media/image132.jpeg"/><Relationship Id="rId4" Type="http://schemas.openxmlformats.org/officeDocument/2006/relationships/image" Target="../media/image126.jpeg"/><Relationship Id="rId9" Type="http://schemas.openxmlformats.org/officeDocument/2006/relationships/image" Target="../media/image131.jpeg"/><Relationship Id="rId14" Type="http://schemas.openxmlformats.org/officeDocument/2006/relationships/image" Target="../media/image136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jpeg"/><Relationship Id="rId3" Type="http://schemas.openxmlformats.org/officeDocument/2006/relationships/image" Target="../media/image141.jpeg"/><Relationship Id="rId7" Type="http://schemas.openxmlformats.org/officeDocument/2006/relationships/image" Target="../media/image145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jpeg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Relationship Id="rId9" Type="http://schemas.openxmlformats.org/officeDocument/2006/relationships/image" Target="../media/image14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1.jpeg"/><Relationship Id="rId4" Type="http://schemas.openxmlformats.org/officeDocument/2006/relationships/image" Target="../media/image15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4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jpeg"/><Relationship Id="rId3" Type="http://schemas.openxmlformats.org/officeDocument/2006/relationships/image" Target="../media/image156.jpeg"/><Relationship Id="rId7" Type="http://schemas.openxmlformats.org/officeDocument/2006/relationships/image" Target="../media/image63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9.jpeg"/><Relationship Id="rId5" Type="http://schemas.openxmlformats.org/officeDocument/2006/relationships/image" Target="../media/image158.jpeg"/><Relationship Id="rId4" Type="http://schemas.openxmlformats.org/officeDocument/2006/relationships/image" Target="../media/image15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7" Type="http://schemas.openxmlformats.org/officeDocument/2006/relationships/image" Target="../media/image166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jpeg"/><Relationship Id="rId5" Type="http://schemas.openxmlformats.org/officeDocument/2006/relationships/image" Target="../media/image164.jpeg"/><Relationship Id="rId4" Type="http://schemas.openxmlformats.org/officeDocument/2006/relationships/image" Target="../media/image16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24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2.jpeg"/><Relationship Id="rId5" Type="http://schemas.openxmlformats.org/officeDocument/2006/relationships/image" Target="../media/image171.jpeg"/><Relationship Id="rId4" Type="http://schemas.openxmlformats.org/officeDocument/2006/relationships/image" Target="../media/image17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6.jpeg"/><Relationship Id="rId4" Type="http://schemas.openxmlformats.org/officeDocument/2006/relationships/image" Target="../media/image17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7" Type="http://schemas.openxmlformats.org/officeDocument/2006/relationships/image" Target="../media/image182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1.jpeg"/><Relationship Id="rId5" Type="http://schemas.openxmlformats.org/officeDocument/2006/relationships/image" Target="../media/image180.jpeg"/><Relationship Id="rId4" Type="http://schemas.openxmlformats.org/officeDocument/2006/relationships/image" Target="../media/image179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jpeg"/><Relationship Id="rId3" Type="http://schemas.openxmlformats.org/officeDocument/2006/relationships/image" Target="../media/image184.jpeg"/><Relationship Id="rId7" Type="http://schemas.openxmlformats.org/officeDocument/2006/relationships/image" Target="../media/image188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7.jpeg"/><Relationship Id="rId5" Type="http://schemas.openxmlformats.org/officeDocument/2006/relationships/image" Target="../media/image186.jpeg"/><Relationship Id="rId10" Type="http://schemas.openxmlformats.org/officeDocument/2006/relationships/image" Target="../media/image191.jpeg"/><Relationship Id="rId4" Type="http://schemas.openxmlformats.org/officeDocument/2006/relationships/image" Target="../media/image185.jpeg"/><Relationship Id="rId9" Type="http://schemas.openxmlformats.org/officeDocument/2006/relationships/image" Target="../media/image19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jpeg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5559-8725-7046-A660-11E8201E9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PORTOFOLIO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 cstate="hq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6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30">
            <a:extLst>
              <a:ext uri="{FF2B5EF4-FFF2-40B4-BE49-F238E27FC236}">
                <a16:creationId xmlns:a16="http://schemas.microsoft.com/office/drawing/2014/main" id="{DEDE437E-3C6E-464D-B140-A4F7E4E23689}"/>
              </a:ext>
            </a:extLst>
          </p:cNvPr>
          <p:cNvSpPr/>
          <p:nvPr/>
        </p:nvSpPr>
        <p:spPr>
          <a:xfrm>
            <a:off x="8372331" y="4003119"/>
            <a:ext cx="2762538" cy="202276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ounded Rectangle 29">
            <a:extLst>
              <a:ext uri="{FF2B5EF4-FFF2-40B4-BE49-F238E27FC236}">
                <a16:creationId xmlns:a16="http://schemas.microsoft.com/office/drawing/2014/main" id="{C27A80B2-3260-4D3C-9D31-9C17952DDF6D}"/>
              </a:ext>
            </a:extLst>
          </p:cNvPr>
          <p:cNvSpPr/>
          <p:nvPr/>
        </p:nvSpPr>
        <p:spPr>
          <a:xfrm>
            <a:off x="4714731" y="4003119"/>
            <a:ext cx="2762538" cy="202276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0E8736D6-46D6-47E5-B9AD-B4034A009529}"/>
              </a:ext>
            </a:extLst>
          </p:cNvPr>
          <p:cNvSpPr/>
          <p:nvPr/>
        </p:nvSpPr>
        <p:spPr>
          <a:xfrm>
            <a:off x="1057131" y="4003119"/>
            <a:ext cx="2762538" cy="202276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0C18B87F-EF60-7E4D-88A6-D47265573FE1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87" r="15587"/>
          <a:stretch>
            <a:fillRect/>
          </a:stretch>
        </p:blipFill>
        <p:spPr/>
      </p:pic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1057131" y="692150"/>
            <a:ext cx="10655444" cy="40513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PROJECT PORTFOLIO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57131" y="1170936"/>
            <a:ext cx="10655444" cy="256811"/>
          </a:xfrm>
        </p:spPr>
        <p:txBody>
          <a:bodyPr>
            <a:normAutofit fontScale="92500" lnSpcReduction="1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7D9C281-6D79-0249-9D03-11BB17F08216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87" r="15887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4A2E214-4065-8E44-8AC0-F33C6316EAA0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935" r="15935"/>
          <a:stretch>
            <a:fillRect/>
          </a:stretch>
        </p:blipFill>
        <p:spPr/>
      </p:pic>
      <p:sp>
        <p:nvSpPr>
          <p:cNvPr id="18" name="Picture Placeholder 17"/>
          <p:cNvSpPr>
            <a:spLocks noGrp="1"/>
          </p:cNvSpPr>
          <p:nvPr>
            <p:ph type="pic" sz="quarter" idx="39"/>
          </p:nvPr>
        </p:nvSpPr>
        <p:spPr/>
      </p:sp>
      <p:sp>
        <p:nvSpPr>
          <p:cNvPr id="19" name="Picture Placeholder 18"/>
          <p:cNvSpPr>
            <a:spLocks noGrp="1"/>
          </p:cNvSpPr>
          <p:nvPr>
            <p:ph type="pic" sz="quarter" idx="40"/>
          </p:nvPr>
        </p:nvSpPr>
        <p:spPr/>
      </p:sp>
      <p:sp>
        <p:nvSpPr>
          <p:cNvPr id="20" name="Picture Placeholder 19"/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14" name="Text Placeholder 13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47500" lnSpcReduction="20000"/>
          </a:bodyPr>
          <a:lstStyle/>
          <a:p>
            <a:r>
              <a:rPr lang="id-ID" dirty="0"/>
              <a:t>Project I</a:t>
            </a:r>
            <a:endParaRPr lang="en-AU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42"/>
          </p:nvPr>
        </p:nvSpPr>
        <p:spPr/>
        <p:txBody>
          <a:bodyPr>
            <a:normAutofit fontScale="47500" lnSpcReduction="20000"/>
          </a:bodyPr>
          <a:lstStyle/>
          <a:p>
            <a:r>
              <a:rPr lang="id-ID" dirty="0"/>
              <a:t>Project II</a:t>
            </a:r>
            <a:endParaRPr lang="en-AU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43"/>
          </p:nvPr>
        </p:nvSpPr>
        <p:spPr/>
        <p:txBody>
          <a:bodyPr>
            <a:normAutofit fontScale="47500" lnSpcReduction="20000"/>
          </a:bodyPr>
          <a:lstStyle/>
          <a:p>
            <a:r>
              <a:rPr lang="id-ID" dirty="0"/>
              <a:t>Project III</a:t>
            </a:r>
            <a:endParaRPr lang="en-AU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id-ID" dirty="0"/>
              <a:t>Lorem ipsumd dolor sit amet ka abeh kata mandum lam abah. Aleh peu kupeugah. Dolo kulo sing ora mudeng dolor sit amet business again here please.</a:t>
            </a:r>
            <a:endParaRPr lang="en-AU" dirty="0"/>
          </a:p>
          <a:p>
            <a:endParaRPr lang="en-AU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lang="id-ID" dirty="0"/>
              <a:t>Lorem ipsumd dolor sit amet ka abeh kata mandum lam abah. Aleh peu kupeugah. Dolo kulo sing ora mudeng dolor sit amet business again here please.</a:t>
            </a:r>
            <a:endParaRPr lang="en-AU" dirty="0"/>
          </a:p>
          <a:p>
            <a:endParaRPr lang="en-AU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r>
              <a:rPr lang="id-ID" dirty="0"/>
              <a:t>Lorem ipsumd dolor sit amet ka abeh kata mandum lam abah. Aleh peu kupeugah. Dolo kulo sing ora mudeng dolor sit amet business again here please.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8365900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000"/>
                            </p:stCondLst>
                            <p:childTnLst>
                              <p:par>
                                <p:cTn id="8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6" grpId="0" animBg="1"/>
      <p:bldP spid="12" grpId="0"/>
      <p:bldP spid="13" grpId="0" build="p"/>
      <p:bldP spid="14" grpId="0" build="p"/>
      <p:bldP spid="21" grpId="0" build="p"/>
      <p:bldP spid="22" grpId="0" build="p"/>
      <p:bldP spid="23" grpId="0" build="p"/>
      <p:bldP spid="24" grpId="0" build="p"/>
      <p:bldP spid="2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019B2460-77A7-D649-BAAF-0895F0013839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01" r="5401"/>
          <a:stretch>
            <a:fillRect/>
          </a:stretch>
        </p:blipFill>
        <p:spPr/>
      </p:pic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 PORTFOLIO</a:t>
            </a:r>
            <a:endParaRPr lang="en-AU" sz="36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</a:t>
            </a:r>
            <a:endParaRPr lang="en-AU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2061608-1452-FE47-8C6E-6A4091596896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3"/>
          <a:srcRect t="32660" b="32660"/>
          <a:stretch>
            <a:fillRect/>
          </a:stretch>
        </p:blipFill>
        <p:spPr/>
      </p:pic>
      <p:sp>
        <p:nvSpPr>
          <p:cNvPr id="30" name="Text Placeholder 29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sz="1400" dirty="0">
                <a:latin typeface="Arial" panose="020B0604020202020204" pitchFamily="34" charset="0"/>
                <a:cs typeface="Arial" panose="020B0604020202020204" pitchFamily="34" charset="0"/>
              </a:rPr>
              <a:t>PORTFOLIO 1</a:t>
            </a:r>
            <a:endParaRPr lang="en-A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9C67DBC-7835-7045-BFD8-EAA980506C31}"/>
              </a:ext>
            </a:extLst>
          </p:cNvPr>
          <p:cNvPicPr>
            <a:picLocks noGrp="1" noChangeAspect="1"/>
          </p:cNvPicPr>
          <p:nvPr>
            <p:ph type="pic" sz="quarter" idx="40"/>
          </p:nvPr>
        </p:nvPicPr>
        <p:blipFill>
          <a:blip r:embed="rId4"/>
          <a:srcRect t="32660" b="32660"/>
          <a:stretch>
            <a:fillRect/>
          </a:stretch>
        </p:blipFill>
        <p:spPr/>
      </p:pic>
      <p:sp>
        <p:nvSpPr>
          <p:cNvPr id="35" name="Text Placeholder 34"/>
          <p:cNvSpPr>
            <a:spLocks noGrp="1"/>
          </p:cNvSpPr>
          <p:nvPr>
            <p:ph type="body" sz="quarter" idx="4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sz="1400" dirty="0">
                <a:latin typeface="Arial" panose="020B0604020202020204" pitchFamily="34" charset="0"/>
                <a:cs typeface="Arial" panose="020B0604020202020204" pitchFamily="34" charset="0"/>
              </a:rPr>
              <a:t>PORTFOLIO 2</a:t>
            </a:r>
            <a:endParaRPr lang="en-A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D3041C9-5D5D-8D47-B5AB-266AD1985E3F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860" b="33860"/>
          <a:stretch>
            <a:fillRect/>
          </a:stretch>
        </p:blipFill>
        <p:spPr/>
      </p:pic>
      <p:sp>
        <p:nvSpPr>
          <p:cNvPr id="37" name="Text Placeholder 36"/>
          <p:cNvSpPr>
            <a:spLocks noGrp="1"/>
          </p:cNvSpPr>
          <p:nvPr>
            <p:ph type="body" sz="quarter" idx="4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sz="1400" dirty="0">
                <a:latin typeface="Arial" panose="020B0604020202020204" pitchFamily="34" charset="0"/>
                <a:cs typeface="Arial" panose="020B0604020202020204" pitchFamily="34" charset="0"/>
              </a:rPr>
              <a:t>PORTFOLIO 3</a:t>
            </a:r>
            <a:endParaRPr lang="en-A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B4C1568-6C97-E34E-B782-EFE1DFA645D7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35" r="5435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D101AA5-E86E-494C-9A80-7E1E1B0F6C31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64" r="7364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D3B64449-0139-2148-8E9C-404DD3A2B4CC}"/>
              </a:ext>
            </a:extLst>
          </p:cNvPr>
          <p:cNvPicPr>
            <a:picLocks noGrp="1" noChangeAspect="1"/>
          </p:cNvPicPr>
          <p:nvPr>
            <p:ph type="pic" sz="quarter" idx="46"/>
          </p:nvPr>
        </p:nvPicPr>
        <p:blipFill>
          <a:blip r:embed="rId8"/>
          <a:srcRect t="32660" b="32660"/>
          <a:stretch>
            <a:fillRect/>
          </a:stretch>
        </p:blipFill>
        <p:spPr/>
      </p:pic>
      <p:sp>
        <p:nvSpPr>
          <p:cNvPr id="41" name="Text Placeholder 40"/>
          <p:cNvSpPr>
            <a:spLocks noGrp="1"/>
          </p:cNvSpPr>
          <p:nvPr>
            <p:ph type="body" sz="quarter" idx="47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sz="1400" dirty="0">
                <a:latin typeface="Arial" panose="020B0604020202020204" pitchFamily="34" charset="0"/>
                <a:cs typeface="Arial" panose="020B0604020202020204" pitchFamily="34" charset="0"/>
              </a:rPr>
              <a:t>PORTFOLIO 4</a:t>
            </a:r>
            <a:endParaRPr lang="en-A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FD74C19B-CB93-FC4F-BBB2-B059C3CC75A4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85" r="5385"/>
          <a:stretch>
            <a:fillRect/>
          </a:stretch>
        </p:blipFill>
        <p:spPr/>
      </p:pic>
      <p:sp>
        <p:nvSpPr>
          <p:cNvPr id="43" name="Text Placeholder 42"/>
          <p:cNvSpPr>
            <a:spLocks noGrp="1"/>
          </p:cNvSpPr>
          <p:nvPr>
            <p:ph type="body" sz="quarter" idx="49"/>
          </p:nvPr>
        </p:nvSpPr>
        <p:spPr/>
        <p:txBody>
          <a:bodyPr>
            <a:noAutofit/>
          </a:bodyPr>
          <a:lstStyle/>
          <a:p>
            <a:r>
              <a:rPr lang="id-ID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Name</a:t>
            </a:r>
            <a:endParaRPr lang="en-AU" sz="2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885026" y="4934957"/>
            <a:ext cx="1947936" cy="1304045"/>
          </a:xfrm>
        </p:spPr>
        <p:txBody>
          <a:bodyPr>
            <a:normAutofit/>
          </a:bodyPr>
          <a:lstStyle/>
          <a:p>
            <a:pPr algn="l"/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Gert success or be a failure it is all up to you. You are the one who determine the course of your life by taking the course of action</a:t>
            </a:r>
            <a:endParaRPr lang="en-AU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AU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AU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50"/>
          </p:nvPr>
        </p:nvSpPr>
        <p:spPr/>
        <p:txBody>
          <a:bodyPr>
            <a:noAutofit/>
          </a:bodyPr>
          <a:lstStyle/>
          <a:p>
            <a:r>
              <a:rPr lang="id-ID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Name</a:t>
            </a:r>
            <a:endParaRPr lang="en-AU" sz="2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sz="2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51"/>
          </p:nvPr>
        </p:nvSpPr>
        <p:spPr>
          <a:xfrm>
            <a:off x="3792396" y="2316504"/>
            <a:ext cx="1947936" cy="1304045"/>
          </a:xfrm>
        </p:spPr>
        <p:txBody>
          <a:bodyPr>
            <a:normAutofit/>
          </a:bodyPr>
          <a:lstStyle/>
          <a:p>
            <a:pPr algn="l"/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Gert success or be a failure it is all up to you. You are the one who determine the course of your life by taking the course of action</a:t>
            </a:r>
            <a:endParaRPr lang="en-AU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AU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AU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 Placeholder 45"/>
          <p:cNvSpPr>
            <a:spLocks noGrp="1"/>
          </p:cNvSpPr>
          <p:nvPr>
            <p:ph type="body" sz="quarter" idx="52"/>
          </p:nvPr>
        </p:nvSpPr>
        <p:spPr/>
        <p:txBody>
          <a:bodyPr>
            <a:noAutofit/>
          </a:bodyPr>
          <a:lstStyle/>
          <a:p>
            <a:r>
              <a:rPr lang="id-ID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Name</a:t>
            </a:r>
            <a:endParaRPr lang="en-AU" sz="2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sz="2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53"/>
          </p:nvPr>
        </p:nvSpPr>
        <p:spPr>
          <a:xfrm>
            <a:off x="6550099" y="4934957"/>
            <a:ext cx="1947936" cy="1304045"/>
          </a:xfrm>
        </p:spPr>
        <p:txBody>
          <a:bodyPr>
            <a:normAutofit/>
          </a:bodyPr>
          <a:lstStyle/>
          <a:p>
            <a:pPr algn="l"/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Gert success or be a failure it is all up to you. You are the one who determine the course of your life by taking the course of action</a:t>
            </a:r>
            <a:endParaRPr lang="en-AU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AU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AU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 Placeholder 47"/>
          <p:cNvSpPr>
            <a:spLocks noGrp="1"/>
          </p:cNvSpPr>
          <p:nvPr>
            <p:ph type="body" sz="quarter" idx="54"/>
          </p:nvPr>
        </p:nvSpPr>
        <p:spPr/>
        <p:txBody>
          <a:bodyPr>
            <a:noAutofit/>
          </a:bodyPr>
          <a:lstStyle/>
          <a:p>
            <a:r>
              <a:rPr lang="id-ID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Name</a:t>
            </a:r>
            <a:endParaRPr lang="en-AU" sz="2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sz="2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55"/>
          </p:nvPr>
        </p:nvSpPr>
        <p:spPr>
          <a:xfrm>
            <a:off x="9317472" y="2316504"/>
            <a:ext cx="1947936" cy="1304045"/>
          </a:xfrm>
        </p:spPr>
        <p:txBody>
          <a:bodyPr>
            <a:normAutofit/>
          </a:bodyPr>
          <a:lstStyle/>
          <a:p>
            <a:pPr algn="l"/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Gert success or be a failure it is all up to you. You are the one who determine the course of your life by taking the course of action</a:t>
            </a:r>
            <a:endParaRPr lang="en-AU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AU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AU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622703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000"/>
                            </p:stCondLst>
                            <p:childTnLst>
                              <p:par>
                                <p:cTn id="8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5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500"/>
                            </p:stCondLst>
                            <p:childTnLst>
                              <p:par>
                                <p:cTn id="8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9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000"/>
                            </p:stCondLst>
                            <p:childTnLst>
                              <p:par>
                                <p:cTn id="9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3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500"/>
                            </p:stCondLst>
                            <p:childTnLst>
                              <p:par>
                                <p:cTn id="9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1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5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/>
      <p:bldP spid="30" grpId="0" build="p"/>
      <p:bldP spid="35" grpId="0" build="p"/>
      <p:bldP spid="37" grpId="0" build="p"/>
      <p:bldP spid="41" grpId="0" build="p"/>
      <p:bldP spid="43" grpId="0" build="p"/>
      <p:bldP spid="31" grpId="0" build="p"/>
      <p:bldP spid="44" grpId="0" build="p"/>
      <p:bldP spid="45" grpId="0" build="p"/>
      <p:bldP spid="46" grpId="0" build="p"/>
      <p:bldP spid="47" grpId="0" build="p"/>
      <p:bldP spid="48" grpId="0" build="p"/>
      <p:bldP spid="4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Title 1">
            <a:extLst>
              <a:ext uri="{FF2B5EF4-FFF2-40B4-BE49-F238E27FC236}">
                <a16:creationId xmlns:a16="http://schemas.microsoft.com/office/drawing/2014/main" id="{B58700D7-D25F-FA47-8286-9094C043C86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736600"/>
            <a:ext cx="10515600" cy="622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OUR PORTFOLIO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C29A1F-30CC-D44F-BE53-84DAE26D0D48}"/>
              </a:ext>
            </a:extLst>
          </p:cNvPr>
          <p:cNvSpPr txBox="1"/>
          <p:nvPr/>
        </p:nvSpPr>
        <p:spPr>
          <a:xfrm>
            <a:off x="4917248" y="1307285"/>
            <a:ext cx="2141933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M A R K  0 3   P R E S E N T A T I O N</a:t>
            </a:r>
          </a:p>
        </p:txBody>
      </p:sp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EAF486E7-2193-BA46-9F8F-32067F17543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64" r="5864"/>
          <a:stretch>
            <a:fillRect/>
          </a:stretch>
        </p:blipFill>
        <p:spPr bwMode="auto">
          <a:xfrm>
            <a:off x="1260475" y="3984625"/>
            <a:ext cx="2347913" cy="1773238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1E851E06-7FEB-FC4F-88D1-E28076D863A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808" b="24808"/>
          <a:stretch>
            <a:fillRect/>
          </a:stretch>
        </p:blipFill>
        <p:spPr bwMode="auto">
          <a:xfrm>
            <a:off x="3683000" y="3984625"/>
            <a:ext cx="2346325" cy="1773238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9187310F-65D8-8840-A37A-C4D7A949A5D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848" b="24848"/>
          <a:stretch>
            <a:fillRect/>
          </a:stretch>
        </p:blipFill>
        <p:spPr bwMode="auto">
          <a:xfrm>
            <a:off x="6103938" y="2144713"/>
            <a:ext cx="2347912" cy="1771650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96C6E3BF-CF55-244B-84D9-1B43DB706FB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24" r="5824"/>
          <a:stretch>
            <a:fillRect/>
          </a:stretch>
        </p:blipFill>
        <p:spPr bwMode="auto">
          <a:xfrm>
            <a:off x="8526463" y="2144713"/>
            <a:ext cx="2347912" cy="1771650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DB8CD85B-0874-3C49-B4A5-75F94FA70E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848" b="24848"/>
          <a:stretch>
            <a:fillRect/>
          </a:stretch>
        </p:blipFill>
        <p:spPr/>
      </p:pic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94A06EE9-3C0F-AD42-8834-B3D9564FD80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54" r="5854"/>
          <a:stretch>
            <a:fillRect/>
          </a:stretch>
        </p:blipFill>
        <p:spPr/>
      </p:pic>
      <p:pic>
        <p:nvPicPr>
          <p:cNvPr id="50" name="Picture Placeholder 49">
            <a:extLst>
              <a:ext uri="{FF2B5EF4-FFF2-40B4-BE49-F238E27FC236}">
                <a16:creationId xmlns:a16="http://schemas.microsoft.com/office/drawing/2014/main" id="{4A2E6212-8D4F-5F47-B024-5685508C43D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60" t="24019" r="51449" b="23991"/>
          <a:stretch/>
        </p:blipFill>
        <p:spPr>
          <a:xfrm>
            <a:off x="6104240" y="3985210"/>
            <a:ext cx="2347782" cy="1773040"/>
          </a:xfrm>
        </p:spPr>
      </p:pic>
      <p:pic>
        <p:nvPicPr>
          <p:cNvPr id="54" name="Picture Placeholder 53">
            <a:extLst>
              <a:ext uri="{FF2B5EF4-FFF2-40B4-BE49-F238E27FC236}">
                <a16:creationId xmlns:a16="http://schemas.microsoft.com/office/drawing/2014/main" id="{47D0BB6B-CB01-414E-B4AB-4BC4A0A645D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28" t="35417" r="45854" b="10979"/>
          <a:stretch/>
        </p:blipFill>
        <p:spPr>
          <a:xfrm>
            <a:off x="8526164" y="3985210"/>
            <a:ext cx="2347782" cy="1773040"/>
          </a:xfrm>
        </p:spPr>
      </p:pic>
    </p:spTree>
    <p:extLst>
      <p:ext uri="{BB962C8B-B14F-4D97-AF65-F5344CB8AC3E}">
        <p14:creationId xmlns:p14="http://schemas.microsoft.com/office/powerpoint/2010/main" val="252035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Title 1">
            <a:extLst>
              <a:ext uri="{FF2B5EF4-FFF2-40B4-BE49-F238E27FC236}">
                <a16:creationId xmlns:a16="http://schemas.microsoft.com/office/drawing/2014/main" id="{2418CC03-85F2-C849-98DE-95A7085BA1F3}"/>
              </a:ext>
            </a:extLst>
          </p:cNvPr>
          <p:cNvSpPr txBox="1">
            <a:spLocks/>
          </p:cNvSpPr>
          <p:nvPr/>
        </p:nvSpPr>
        <p:spPr bwMode="auto">
          <a:xfrm>
            <a:off x="838200" y="736600"/>
            <a:ext cx="105156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OUR PORTFOLIO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83DF69-C81E-6941-9F1B-67A5AB7F0534}"/>
              </a:ext>
            </a:extLst>
          </p:cNvPr>
          <p:cNvSpPr txBox="1"/>
          <p:nvPr/>
        </p:nvSpPr>
        <p:spPr>
          <a:xfrm>
            <a:off x="5059916" y="1307285"/>
            <a:ext cx="1856598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SMART PRESENTATIONS 2021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166ABBAC-D39B-C54D-A558-7E40D0C1948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88" r="5888"/>
          <a:stretch>
            <a:fillRect/>
          </a:stretch>
        </p:blipFill>
        <p:spPr bwMode="auto">
          <a:xfrm>
            <a:off x="36513" y="2425700"/>
            <a:ext cx="2384425" cy="1801813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A2F1D742-B814-9149-BAF5-10AD288A459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767" r="18767"/>
          <a:stretch>
            <a:fillRect/>
          </a:stretch>
        </p:blipFill>
        <p:spPr bwMode="auto">
          <a:xfrm>
            <a:off x="36513" y="4276725"/>
            <a:ext cx="2384425" cy="2544763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2B9696A0-EDF1-094E-9119-EEF8E6B37F5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02" r="20102"/>
          <a:stretch>
            <a:fillRect/>
          </a:stretch>
        </p:blipFill>
        <p:spPr bwMode="auto">
          <a:xfrm>
            <a:off x="2470150" y="2425700"/>
            <a:ext cx="2376488" cy="2649538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7BD1BF39-F06E-EC4F-BAA0-D75CBD52A7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71" r="3371"/>
          <a:stretch>
            <a:fillRect/>
          </a:stretch>
        </p:blipFill>
        <p:spPr bwMode="auto">
          <a:xfrm>
            <a:off x="2470150" y="5118100"/>
            <a:ext cx="2382838" cy="1703388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C62469EA-D3A4-7548-A19C-08100BBBA10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824" r="18824"/>
          <a:stretch>
            <a:fillRect/>
          </a:stretch>
        </p:blipFill>
        <p:spPr bwMode="auto">
          <a:xfrm>
            <a:off x="7334250" y="4276725"/>
            <a:ext cx="2384425" cy="2544763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37182C10-5DD9-DB4C-9896-8E6A51E0FEA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01" t="48" r="18301" b="-48"/>
          <a:stretch/>
        </p:blipFill>
        <p:spPr bwMode="auto">
          <a:xfrm>
            <a:off x="9766300" y="2425700"/>
            <a:ext cx="2384425" cy="4395788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F33D1265-486E-CE45-97CE-B1153D74C1F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150" b="34754"/>
          <a:stretch/>
        </p:blipFill>
        <p:spPr>
          <a:xfrm>
            <a:off x="4902076" y="2425711"/>
            <a:ext cx="4816579" cy="1801232"/>
          </a:xfrm>
        </p:spPr>
      </p:pic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8BC476B5-A32E-7D47-8474-B7EE9772CC0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00" r="126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2437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3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3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14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DFCA01EE-925D-D144-9DA8-08E16524D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432" y="3598863"/>
            <a:ext cx="2889250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Truffaut 90’s health goth master cleanse. YOLO Brooklyn cold-pressed, lumbersexual health goth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chillwave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 gastropub fap yr. Selvage bespoke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migas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, High Life quinoa cardigan meditation photo booth aesthetic. VHS Truffaut tofu Bushwick meh. 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ECDA158B-4EFB-AC4E-80D1-7A35C2B87FBA}"/>
              </a:ext>
            </a:extLst>
          </p:cNvPr>
          <p:cNvSpPr txBox="1">
            <a:spLocks/>
          </p:cNvSpPr>
          <p:nvPr/>
        </p:nvSpPr>
        <p:spPr bwMode="auto">
          <a:xfrm>
            <a:off x="738432" y="1343025"/>
            <a:ext cx="368141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en-US" altLang="en-US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RIGHT</a:t>
            </a:r>
            <a:br>
              <a:rPr lang="en-US" altLang="en-US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</a:br>
            <a:r>
              <a:rPr lang="en-US" altLang="en-US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PORTFOLIO</a:t>
            </a:r>
          </a:p>
          <a:p>
            <a:pPr>
              <a:lnSpc>
                <a:spcPct val="70000"/>
              </a:lnSpc>
            </a:pPr>
            <a:r>
              <a:rPr lang="en-US" altLang="en-US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PICTURE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C9B4654-FF6F-7C4A-B71F-0905D4DDE50E}"/>
              </a:ext>
            </a:extLst>
          </p:cNvPr>
          <p:cNvSpPr txBox="1"/>
          <p:nvPr/>
        </p:nvSpPr>
        <p:spPr>
          <a:xfrm>
            <a:off x="738522" y="3006203"/>
            <a:ext cx="1784463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SMART PRESENTATION 2021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06E0BB1F-4052-7443-A5D3-3C638C549E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519" b="4519"/>
          <a:stretch>
            <a:fillRect/>
          </a:stretch>
        </p:blipFill>
        <p:spPr bwMode="auto">
          <a:xfrm>
            <a:off x="4868863" y="33338"/>
            <a:ext cx="2382837" cy="3251200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ACC01F53-3E6E-2D4B-842D-B4BB3DCDB1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32" b="1632"/>
          <a:stretch>
            <a:fillRect/>
          </a:stretch>
        </p:blipFill>
        <p:spPr bwMode="auto">
          <a:xfrm>
            <a:off x="4868863" y="3336925"/>
            <a:ext cx="2382837" cy="3457575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8FA39A4-F426-0542-8C30-AE1659DB2FA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82" r="9182"/>
          <a:stretch>
            <a:fillRect/>
          </a:stretch>
        </p:blipFill>
        <p:spPr bwMode="auto">
          <a:xfrm>
            <a:off x="7305675" y="2416175"/>
            <a:ext cx="2382838" cy="4378325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026A570-A634-3C43-AE90-C52807325CA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89" r="10389"/>
          <a:stretch>
            <a:fillRect/>
          </a:stretch>
        </p:blipFill>
        <p:spPr bwMode="auto">
          <a:xfrm>
            <a:off x="9742488" y="33338"/>
            <a:ext cx="2382837" cy="4511675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4E2EE5E9-1CF0-C844-AF9B-264BCE6DCEF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21" b="37065"/>
          <a:stretch/>
        </p:blipFill>
        <p:spPr bwMode="auto">
          <a:xfrm>
            <a:off x="9742488" y="4595813"/>
            <a:ext cx="2382837" cy="2198687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A8B4F4A3-9ACF-DD44-8624-C5C12DEA7A8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" t="21474" r="-6" b="13288"/>
          <a:stretch/>
        </p:blipFill>
        <p:spPr>
          <a:xfrm>
            <a:off x="7306069" y="33463"/>
            <a:ext cx="2382596" cy="2331829"/>
          </a:xfrm>
        </p:spPr>
      </p:pic>
    </p:spTree>
    <p:extLst>
      <p:ext uri="{BB962C8B-B14F-4D97-AF65-F5344CB8AC3E}">
        <p14:creationId xmlns:p14="http://schemas.microsoft.com/office/powerpoint/2010/main" val="283468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riangle 25">
            <a:extLst>
              <a:ext uri="{FF2B5EF4-FFF2-40B4-BE49-F238E27FC236}">
                <a16:creationId xmlns:a16="http://schemas.microsoft.com/office/drawing/2014/main" id="{54F93656-8409-9349-9D05-69AB3BE489A6}"/>
              </a:ext>
            </a:extLst>
          </p:cNvPr>
          <p:cNvSpPr/>
          <p:nvPr/>
        </p:nvSpPr>
        <p:spPr bwMode="auto">
          <a:xfrm rot="2335421">
            <a:off x="6438235" y="1976760"/>
            <a:ext cx="1367282" cy="1008044"/>
          </a:xfrm>
          <a:prstGeom prst="triangle">
            <a:avLst>
              <a:gd name="adj" fmla="val 51185"/>
            </a:avLst>
          </a:prstGeom>
          <a:noFill/>
          <a:ln w="190500">
            <a:solidFill>
              <a:schemeClr val="accent2"/>
            </a:solidFill>
            <a:miter lim="800000"/>
          </a:ln>
        </p:spPr>
        <p:txBody>
          <a:bodyPr spcFirstLastPara="1" anchor="ctr">
            <a:prstTxWarp prst="textArchDown">
              <a:avLst>
                <a:gd name="adj" fmla="val 17514352"/>
              </a:avLst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7" name="Donut 26">
            <a:extLst>
              <a:ext uri="{FF2B5EF4-FFF2-40B4-BE49-F238E27FC236}">
                <a16:creationId xmlns:a16="http://schemas.microsoft.com/office/drawing/2014/main" id="{0FC2C4B7-A75A-8041-83DE-96337B75A2A9}"/>
              </a:ext>
            </a:extLst>
          </p:cNvPr>
          <p:cNvSpPr/>
          <p:nvPr/>
        </p:nvSpPr>
        <p:spPr bwMode="auto">
          <a:xfrm>
            <a:off x="1015264" y="1473011"/>
            <a:ext cx="2543175" cy="2543176"/>
          </a:xfrm>
          <a:prstGeom prst="donut">
            <a:avLst>
              <a:gd name="adj" fmla="val 16064"/>
            </a:avLst>
          </a:prstGeom>
          <a:solidFill>
            <a:schemeClr val="accent3"/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45762" name="Title 1">
            <a:extLst>
              <a:ext uri="{FF2B5EF4-FFF2-40B4-BE49-F238E27FC236}">
                <a16:creationId xmlns:a16="http://schemas.microsoft.com/office/drawing/2014/main" id="{F2FE0D34-31CD-7D4D-BFBE-2F15B815AA8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736600"/>
            <a:ext cx="10515600" cy="622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OUR PORTFOLIO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CEF4964-808D-4D09-BD9C-B85C0FAE3037}"/>
              </a:ext>
            </a:extLst>
          </p:cNvPr>
          <p:cNvGrpSpPr/>
          <p:nvPr/>
        </p:nvGrpSpPr>
        <p:grpSpPr>
          <a:xfrm>
            <a:off x="1739460" y="5048061"/>
            <a:ext cx="2743640" cy="684402"/>
            <a:chOff x="1739460" y="5048061"/>
            <a:chExt cx="2743640" cy="684402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FC60E50C-875B-FA49-8929-D88926799E6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739900" y="5329238"/>
              <a:ext cx="2743200" cy="403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en-US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Semibold" panose="020F0502020204030204" pitchFamily="34" charset="0"/>
                  <a:ea typeface="Source Sans Pro Semibold" panose="020F0502020204030204" pitchFamily="34" charset="0"/>
                  <a:cs typeface="Source Sans Pro Semibold" panose="020F0502020204030204" pitchFamily="34" charset="0"/>
                </a:rPr>
                <a:t>Portfolio 01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8727ED8-705D-054C-8AD3-53F749ABC923}"/>
                </a:ext>
              </a:extLst>
            </p:cNvPr>
            <p:cNvSpPr txBox="1"/>
            <p:nvPr/>
          </p:nvSpPr>
          <p:spPr>
            <a:xfrm>
              <a:off x="1739460" y="5048061"/>
              <a:ext cx="2743200" cy="33297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Web Design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63BC5B8-5454-4A70-8A9F-A0950A698BF6}"/>
              </a:ext>
            </a:extLst>
          </p:cNvPr>
          <p:cNvGrpSpPr/>
          <p:nvPr/>
        </p:nvGrpSpPr>
        <p:grpSpPr>
          <a:xfrm>
            <a:off x="4892566" y="5034480"/>
            <a:ext cx="2743309" cy="683695"/>
            <a:chOff x="4892566" y="5034480"/>
            <a:chExt cx="2743309" cy="683695"/>
          </a:xfrm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3F876884-0A65-114E-B85A-803734A1755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892675" y="5314950"/>
              <a:ext cx="2743200" cy="403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en-US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Semibold" panose="020F0502020204030204" pitchFamily="34" charset="0"/>
                  <a:ea typeface="Source Sans Pro Semibold" panose="020F0502020204030204" pitchFamily="34" charset="0"/>
                  <a:cs typeface="Source Sans Pro Semibold" panose="020F0502020204030204" pitchFamily="34" charset="0"/>
                </a:rPr>
                <a:t>Portfolio 01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B8965E3-CBD2-C145-ADC3-D00A1795E04F}"/>
                </a:ext>
              </a:extLst>
            </p:cNvPr>
            <p:cNvSpPr txBox="1"/>
            <p:nvPr/>
          </p:nvSpPr>
          <p:spPr>
            <a:xfrm>
              <a:off x="4892566" y="5034480"/>
              <a:ext cx="2743200" cy="33297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Web Design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E79C4C7-9F8C-4FC0-9BB1-BA04AD24DC7E}"/>
              </a:ext>
            </a:extLst>
          </p:cNvPr>
          <p:cNvGrpSpPr/>
          <p:nvPr/>
        </p:nvGrpSpPr>
        <p:grpSpPr>
          <a:xfrm>
            <a:off x="8045450" y="5034480"/>
            <a:ext cx="2743422" cy="683695"/>
            <a:chOff x="8045450" y="5034480"/>
            <a:chExt cx="2743422" cy="683695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E24CF98C-A480-C04C-B551-3C486B11997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45450" y="5314950"/>
              <a:ext cx="2743200" cy="403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en-US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Semibold" panose="020F0502020204030204" pitchFamily="34" charset="0"/>
                  <a:ea typeface="Source Sans Pro Semibold" panose="020F0502020204030204" pitchFamily="34" charset="0"/>
                  <a:cs typeface="Source Sans Pro Semibold" panose="020F0502020204030204" pitchFamily="34" charset="0"/>
                </a:rPr>
                <a:t>Portfolio 01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CC0E9C-977C-F242-AE52-401A41E33EF7}"/>
                </a:ext>
              </a:extLst>
            </p:cNvPr>
            <p:cNvSpPr txBox="1"/>
            <p:nvPr/>
          </p:nvSpPr>
          <p:spPr>
            <a:xfrm>
              <a:off x="8045672" y="5034480"/>
              <a:ext cx="2743200" cy="33297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Web Design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FA5A51A-00E5-5940-A5E4-89AF594CDE71}"/>
              </a:ext>
            </a:extLst>
          </p:cNvPr>
          <p:cNvSpPr txBox="1"/>
          <p:nvPr/>
        </p:nvSpPr>
        <p:spPr>
          <a:xfrm>
            <a:off x="4917248" y="1307285"/>
            <a:ext cx="1784463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SMART PRESENTATION 2021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4C5E14E-4B5A-1142-B3EC-BE8D9D54C7A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28" r="16728"/>
          <a:stretch>
            <a:fillRect/>
          </a:stretch>
        </p:blipFill>
        <p:spPr bwMode="auto">
          <a:xfrm>
            <a:off x="1739900" y="2190750"/>
            <a:ext cx="2743200" cy="2743200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C6ACF4CD-571B-4747-8D95-40BCAA3EA67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56" r="16656"/>
          <a:stretch>
            <a:fillRect/>
          </a:stretch>
        </p:blipFill>
        <p:spPr bwMode="auto">
          <a:xfrm>
            <a:off x="8045450" y="2190750"/>
            <a:ext cx="2743200" cy="2743200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CFAA9121-F4B4-744B-8953-D5EC902C8D2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590" r="18590"/>
          <a:stretch>
            <a:fillRect/>
          </a:stretch>
        </p:blipFill>
        <p:spPr/>
      </p:pic>
      <p:sp>
        <p:nvSpPr>
          <p:cNvPr id="25" name="Frame 24">
            <a:extLst>
              <a:ext uri="{FF2B5EF4-FFF2-40B4-BE49-F238E27FC236}">
                <a16:creationId xmlns:a16="http://schemas.microsoft.com/office/drawing/2014/main" id="{AB0B876E-356D-2841-88BE-8032A7ADC106}"/>
              </a:ext>
            </a:extLst>
          </p:cNvPr>
          <p:cNvSpPr/>
          <p:nvPr/>
        </p:nvSpPr>
        <p:spPr>
          <a:xfrm>
            <a:off x="9625304" y="3296534"/>
            <a:ext cx="1551432" cy="1503484"/>
          </a:xfrm>
          <a:prstGeom prst="fra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69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45762" grpId="0"/>
      <p:bldP spid="18" grpId="0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E472B35B-1C1D-164C-A0C3-C148EA7C9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3598863"/>
            <a:ext cx="3411537" cy="127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Truffaut 90’s health goth master cleanse. YOLO Brooklyn cold-pressed, lumbersexual health goth chillwave gastropub fap yr. Selvage bespoke migas, High Life quinoa cardigan meditation photo booth aesthetic. VHS Truffaut tofu Bushwick meh.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B3E06E1-02D2-4940-87E9-FE79606B650F}"/>
              </a:ext>
            </a:extLst>
          </p:cNvPr>
          <p:cNvSpPr txBox="1">
            <a:spLocks/>
          </p:cNvSpPr>
          <p:nvPr/>
        </p:nvSpPr>
        <p:spPr bwMode="auto">
          <a:xfrm>
            <a:off x="1389063" y="1343025"/>
            <a:ext cx="43465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en-US" altLang="en-US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RIGHT</a:t>
            </a:r>
            <a:br>
              <a:rPr lang="en-US" altLang="en-US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</a:br>
            <a:r>
              <a:rPr lang="en-US" altLang="en-US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PORTFOLIO</a:t>
            </a:r>
          </a:p>
          <a:p>
            <a:pPr>
              <a:lnSpc>
                <a:spcPct val="70000"/>
              </a:lnSpc>
            </a:pPr>
            <a:r>
              <a:rPr lang="en-US" altLang="en-US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PICTURE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D708F7-EBC1-754D-B4E2-E0CF68D12210}"/>
              </a:ext>
            </a:extLst>
          </p:cNvPr>
          <p:cNvSpPr txBox="1"/>
          <p:nvPr/>
        </p:nvSpPr>
        <p:spPr>
          <a:xfrm>
            <a:off x="1389153" y="3006203"/>
            <a:ext cx="2597485" cy="25391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SMART PRESENTATION 2021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D199451-078C-9345-A957-14EB7151EA6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31" r="16431"/>
          <a:stretch>
            <a:fillRect/>
          </a:stretch>
        </p:blipFill>
        <p:spPr bwMode="auto">
          <a:xfrm>
            <a:off x="5773738" y="760413"/>
            <a:ext cx="5594350" cy="5551487"/>
          </a:xfrm>
          <a:custGeom>
            <a:avLst/>
            <a:gdLst>
              <a:gd name="T0" fmla="*/ 0 w 5363570"/>
              <a:gd name="T1" fmla="*/ 0 h 5321747"/>
              <a:gd name="T2" fmla="*/ 5363570 w 5363570"/>
              <a:gd name="T3" fmla="*/ 5321747 h 5321747"/>
            </a:gdLst>
            <a:ahLst/>
            <a:cxnLst/>
            <a:rect l="T0" t="T1" r="T2" b="T3"/>
            <a:pathLst>
              <a:path w="5363570" h="5321747">
                <a:moveTo>
                  <a:pt x="1327519" y="4216350"/>
                </a:moveTo>
                <a:cubicBezTo>
                  <a:pt x="1355099" y="4216350"/>
                  <a:pt x="1382678" y="4226871"/>
                  <a:pt x="1403720" y="4247913"/>
                </a:cubicBezTo>
                <a:lnTo>
                  <a:pt x="2475075" y="5319268"/>
                </a:lnTo>
                <a:lnTo>
                  <a:pt x="2377022" y="5321747"/>
                </a:lnTo>
                <a:cubicBezTo>
                  <a:pt x="2325478" y="5321747"/>
                  <a:pt x="2274238" y="5320442"/>
                  <a:pt x="2223335" y="5317861"/>
                </a:cubicBezTo>
                <a:lnTo>
                  <a:pt x="2164382" y="5313378"/>
                </a:lnTo>
                <a:lnTo>
                  <a:pt x="1251319" y="4400315"/>
                </a:lnTo>
                <a:cubicBezTo>
                  <a:pt x="1209235" y="4358230"/>
                  <a:pt x="1209235" y="4289997"/>
                  <a:pt x="1251319" y="4247913"/>
                </a:cubicBezTo>
                <a:cubicBezTo>
                  <a:pt x="1272361" y="4226871"/>
                  <a:pt x="1299940" y="4216350"/>
                  <a:pt x="1327519" y="4216350"/>
                </a:cubicBezTo>
                <a:close/>
                <a:moveTo>
                  <a:pt x="904737" y="4179433"/>
                </a:moveTo>
                <a:cubicBezTo>
                  <a:pt x="932316" y="4179433"/>
                  <a:pt x="959895" y="4189954"/>
                  <a:pt x="980938" y="4210996"/>
                </a:cubicBezTo>
                <a:lnTo>
                  <a:pt x="2076649" y="5306707"/>
                </a:lnTo>
                <a:lnTo>
                  <a:pt x="2071665" y="5306328"/>
                </a:lnTo>
                <a:cubicBezTo>
                  <a:pt x="1971266" y="5296132"/>
                  <a:pt x="1872337" y="5280963"/>
                  <a:pt x="1775129" y="5261071"/>
                </a:cubicBezTo>
                <a:lnTo>
                  <a:pt x="1709277" y="5244139"/>
                </a:lnTo>
                <a:lnTo>
                  <a:pt x="828535" y="4363398"/>
                </a:lnTo>
                <a:cubicBezTo>
                  <a:pt x="786451" y="4321314"/>
                  <a:pt x="786451" y="4253081"/>
                  <a:pt x="828536" y="4210996"/>
                </a:cubicBezTo>
                <a:cubicBezTo>
                  <a:pt x="849578" y="4189955"/>
                  <a:pt x="877158" y="4179433"/>
                  <a:pt x="904737" y="4179433"/>
                </a:cubicBezTo>
                <a:close/>
                <a:moveTo>
                  <a:pt x="1307858" y="3383025"/>
                </a:moveTo>
                <a:cubicBezTo>
                  <a:pt x="1335438" y="3383025"/>
                  <a:pt x="1363018" y="3393546"/>
                  <a:pt x="1384060" y="3414588"/>
                </a:cubicBezTo>
                <a:lnTo>
                  <a:pt x="3179076" y="5209605"/>
                </a:lnTo>
                <a:lnTo>
                  <a:pt x="2978916" y="5261071"/>
                </a:lnTo>
                <a:lnTo>
                  <a:pt x="2932780" y="5268112"/>
                </a:lnTo>
                <a:lnTo>
                  <a:pt x="1231658" y="3566990"/>
                </a:lnTo>
                <a:cubicBezTo>
                  <a:pt x="1189574" y="3524906"/>
                  <a:pt x="1189574" y="3456673"/>
                  <a:pt x="1231658" y="3414589"/>
                </a:cubicBezTo>
                <a:cubicBezTo>
                  <a:pt x="1252700" y="3393547"/>
                  <a:pt x="1280279" y="3383025"/>
                  <a:pt x="1307858" y="3383025"/>
                </a:cubicBezTo>
                <a:close/>
                <a:moveTo>
                  <a:pt x="805159" y="3309279"/>
                </a:moveTo>
                <a:cubicBezTo>
                  <a:pt x="832739" y="3309279"/>
                  <a:pt x="860319" y="3319800"/>
                  <a:pt x="881361" y="3340842"/>
                </a:cubicBezTo>
                <a:lnTo>
                  <a:pt x="2825069" y="5284551"/>
                </a:lnTo>
                <a:lnTo>
                  <a:pt x="2682380" y="5306328"/>
                </a:lnTo>
                <a:lnTo>
                  <a:pt x="2551961" y="5316245"/>
                </a:lnTo>
                <a:lnTo>
                  <a:pt x="728959" y="3493243"/>
                </a:lnTo>
                <a:cubicBezTo>
                  <a:pt x="686874" y="3451159"/>
                  <a:pt x="686874" y="3382926"/>
                  <a:pt x="728959" y="3340843"/>
                </a:cubicBezTo>
                <a:cubicBezTo>
                  <a:pt x="750001" y="3319800"/>
                  <a:pt x="777581" y="3309279"/>
                  <a:pt x="805159" y="3309279"/>
                </a:cubicBezTo>
                <a:close/>
                <a:moveTo>
                  <a:pt x="265345" y="3152330"/>
                </a:moveTo>
                <a:cubicBezTo>
                  <a:pt x="290082" y="3152330"/>
                  <a:pt x="314818" y="3161766"/>
                  <a:pt x="333691" y="3180639"/>
                </a:cubicBezTo>
                <a:cubicBezTo>
                  <a:pt x="469511" y="3316459"/>
                  <a:pt x="605329" y="3452279"/>
                  <a:pt x="741149" y="3588098"/>
                </a:cubicBezTo>
                <a:cubicBezTo>
                  <a:pt x="778895" y="3625845"/>
                  <a:pt x="778895" y="3687043"/>
                  <a:pt x="741149" y="3724789"/>
                </a:cubicBezTo>
                <a:lnTo>
                  <a:pt x="741149" y="3724788"/>
                </a:lnTo>
                <a:cubicBezTo>
                  <a:pt x="703404" y="3762535"/>
                  <a:pt x="642204" y="3762535"/>
                  <a:pt x="604458" y="3724788"/>
                </a:cubicBezTo>
                <a:lnTo>
                  <a:pt x="197001" y="3317330"/>
                </a:lnTo>
                <a:cubicBezTo>
                  <a:pt x="159255" y="3279584"/>
                  <a:pt x="159255" y="3218386"/>
                  <a:pt x="197000" y="3180639"/>
                </a:cubicBezTo>
                <a:cubicBezTo>
                  <a:pt x="215873" y="3161766"/>
                  <a:pt x="240610" y="3152330"/>
                  <a:pt x="265345" y="3152330"/>
                </a:cubicBezTo>
                <a:close/>
                <a:moveTo>
                  <a:pt x="1000643" y="2703434"/>
                </a:moveTo>
                <a:cubicBezTo>
                  <a:pt x="1028223" y="2703434"/>
                  <a:pt x="1055802" y="2713956"/>
                  <a:pt x="1076845" y="2734997"/>
                </a:cubicBezTo>
                <a:lnTo>
                  <a:pt x="3458538" y="5116690"/>
                </a:lnTo>
                <a:lnTo>
                  <a:pt x="3265130" y="5187478"/>
                </a:lnTo>
                <a:lnTo>
                  <a:pt x="3232828" y="5195784"/>
                </a:lnTo>
                <a:lnTo>
                  <a:pt x="924443" y="2887398"/>
                </a:lnTo>
                <a:cubicBezTo>
                  <a:pt x="882358" y="2845315"/>
                  <a:pt x="882359" y="2777082"/>
                  <a:pt x="924443" y="2734997"/>
                </a:cubicBezTo>
                <a:cubicBezTo>
                  <a:pt x="945485" y="2713956"/>
                  <a:pt x="973065" y="2703434"/>
                  <a:pt x="1000643" y="2703434"/>
                </a:cubicBezTo>
                <a:close/>
                <a:moveTo>
                  <a:pt x="270264" y="2326543"/>
                </a:moveTo>
                <a:cubicBezTo>
                  <a:pt x="296622" y="2326543"/>
                  <a:pt x="322979" y="2336598"/>
                  <a:pt x="343090" y="2356709"/>
                </a:cubicBezTo>
                <a:cubicBezTo>
                  <a:pt x="418054" y="2431672"/>
                  <a:pt x="493016" y="2506635"/>
                  <a:pt x="567977" y="2581597"/>
                </a:cubicBezTo>
                <a:cubicBezTo>
                  <a:pt x="608198" y="2621818"/>
                  <a:pt x="608198" y="2687030"/>
                  <a:pt x="567977" y="2727251"/>
                </a:cubicBezTo>
                <a:lnTo>
                  <a:pt x="567977" y="2727250"/>
                </a:lnTo>
                <a:cubicBezTo>
                  <a:pt x="527756" y="2767471"/>
                  <a:pt x="462544" y="2767471"/>
                  <a:pt x="422323" y="2727250"/>
                </a:cubicBezTo>
                <a:lnTo>
                  <a:pt x="197436" y="2502363"/>
                </a:lnTo>
                <a:cubicBezTo>
                  <a:pt x="157215" y="2462142"/>
                  <a:pt x="157216" y="2396931"/>
                  <a:pt x="197436" y="2356709"/>
                </a:cubicBezTo>
                <a:cubicBezTo>
                  <a:pt x="217547" y="2336599"/>
                  <a:pt x="243905" y="2326543"/>
                  <a:pt x="270264" y="2326543"/>
                </a:cubicBezTo>
                <a:close/>
                <a:moveTo>
                  <a:pt x="656516" y="1936519"/>
                </a:moveTo>
                <a:cubicBezTo>
                  <a:pt x="684095" y="1936518"/>
                  <a:pt x="711674" y="1947040"/>
                  <a:pt x="732716" y="1968081"/>
                </a:cubicBezTo>
                <a:lnTo>
                  <a:pt x="3750197" y="4985562"/>
                </a:lnTo>
                <a:lnTo>
                  <a:pt x="3544489" y="5084657"/>
                </a:lnTo>
                <a:lnTo>
                  <a:pt x="580315" y="2120483"/>
                </a:lnTo>
                <a:cubicBezTo>
                  <a:pt x="538231" y="2078399"/>
                  <a:pt x="538231" y="2010166"/>
                  <a:pt x="580315" y="1968081"/>
                </a:cubicBezTo>
                <a:cubicBezTo>
                  <a:pt x="601357" y="1947040"/>
                  <a:pt x="628936" y="1936518"/>
                  <a:pt x="656516" y="1936519"/>
                </a:cubicBezTo>
                <a:close/>
                <a:moveTo>
                  <a:pt x="993224" y="1892274"/>
                </a:moveTo>
                <a:cubicBezTo>
                  <a:pt x="1020804" y="1892274"/>
                  <a:pt x="1048383" y="1902795"/>
                  <a:pt x="1069426" y="1923837"/>
                </a:cubicBezTo>
                <a:lnTo>
                  <a:pt x="3991123" y="4845535"/>
                </a:lnTo>
                <a:lnTo>
                  <a:pt x="3801512" y="4960726"/>
                </a:lnTo>
                <a:lnTo>
                  <a:pt x="917024" y="2076239"/>
                </a:lnTo>
                <a:cubicBezTo>
                  <a:pt x="874939" y="2034155"/>
                  <a:pt x="874939" y="1965922"/>
                  <a:pt x="917024" y="1923837"/>
                </a:cubicBezTo>
                <a:cubicBezTo>
                  <a:pt x="938066" y="1902796"/>
                  <a:pt x="965646" y="1892274"/>
                  <a:pt x="993224" y="1892274"/>
                </a:cubicBezTo>
                <a:close/>
                <a:moveTo>
                  <a:pt x="894902" y="1400660"/>
                </a:moveTo>
                <a:cubicBezTo>
                  <a:pt x="922481" y="1400661"/>
                  <a:pt x="950060" y="1411182"/>
                  <a:pt x="971102" y="1432224"/>
                </a:cubicBezTo>
                <a:lnTo>
                  <a:pt x="4220616" y="4681737"/>
                </a:lnTo>
                <a:lnTo>
                  <a:pt x="4046830" y="4811692"/>
                </a:lnTo>
                <a:lnTo>
                  <a:pt x="4046170" y="4812093"/>
                </a:lnTo>
                <a:lnTo>
                  <a:pt x="818700" y="1584626"/>
                </a:lnTo>
                <a:cubicBezTo>
                  <a:pt x="776617" y="1542541"/>
                  <a:pt x="776617" y="1474308"/>
                  <a:pt x="818701" y="1432224"/>
                </a:cubicBezTo>
                <a:cubicBezTo>
                  <a:pt x="839743" y="1411182"/>
                  <a:pt x="867322" y="1400661"/>
                  <a:pt x="894902" y="1400660"/>
                </a:cubicBezTo>
                <a:close/>
                <a:moveTo>
                  <a:pt x="1998529" y="1314584"/>
                </a:moveTo>
                <a:cubicBezTo>
                  <a:pt x="2026108" y="1314585"/>
                  <a:pt x="2053687" y="1325104"/>
                  <a:pt x="2074729" y="1346146"/>
                </a:cubicBezTo>
                <a:lnTo>
                  <a:pt x="4802205" y="4073622"/>
                </a:lnTo>
                <a:lnTo>
                  <a:pt x="4681588" y="4234921"/>
                </a:lnTo>
                <a:lnTo>
                  <a:pt x="4670691" y="4246911"/>
                </a:lnTo>
                <a:lnTo>
                  <a:pt x="1922328" y="1498548"/>
                </a:lnTo>
                <a:cubicBezTo>
                  <a:pt x="1880244" y="1456464"/>
                  <a:pt x="1880244" y="1388231"/>
                  <a:pt x="1922328" y="1346146"/>
                </a:cubicBezTo>
                <a:cubicBezTo>
                  <a:pt x="1943370" y="1325104"/>
                  <a:pt x="1970949" y="1314585"/>
                  <a:pt x="1998529" y="1314584"/>
                </a:cubicBezTo>
                <a:close/>
                <a:moveTo>
                  <a:pt x="1447921" y="1167101"/>
                </a:moveTo>
                <a:cubicBezTo>
                  <a:pt x="1475501" y="1167102"/>
                  <a:pt x="1503081" y="1177622"/>
                  <a:pt x="1524122" y="1198665"/>
                </a:cubicBezTo>
                <a:lnTo>
                  <a:pt x="4623877" y="4298419"/>
                </a:lnTo>
                <a:lnTo>
                  <a:pt x="4488831" y="4447008"/>
                </a:lnTo>
                <a:lnTo>
                  <a:pt x="4477742" y="4457085"/>
                </a:lnTo>
                <a:lnTo>
                  <a:pt x="1371721" y="1351064"/>
                </a:lnTo>
                <a:cubicBezTo>
                  <a:pt x="1329637" y="1308981"/>
                  <a:pt x="1329637" y="1240749"/>
                  <a:pt x="1371721" y="1198665"/>
                </a:cubicBezTo>
                <a:cubicBezTo>
                  <a:pt x="1392763" y="1177623"/>
                  <a:pt x="1420342" y="1167102"/>
                  <a:pt x="1447921" y="1167101"/>
                </a:cubicBezTo>
                <a:close/>
                <a:moveTo>
                  <a:pt x="3767082" y="1088443"/>
                </a:moveTo>
                <a:cubicBezTo>
                  <a:pt x="3794661" y="1088444"/>
                  <a:pt x="3822240" y="1098964"/>
                  <a:pt x="3843282" y="1120005"/>
                </a:cubicBezTo>
                <a:lnTo>
                  <a:pt x="5349259" y="2625982"/>
                </a:lnTo>
                <a:lnTo>
                  <a:pt x="5348151" y="2640556"/>
                </a:lnTo>
                <a:lnTo>
                  <a:pt x="5309868" y="2891395"/>
                </a:lnTo>
                <a:lnTo>
                  <a:pt x="3690880" y="1272407"/>
                </a:lnTo>
                <a:cubicBezTo>
                  <a:pt x="3648796" y="1230323"/>
                  <a:pt x="3648796" y="1162090"/>
                  <a:pt x="3690880" y="1120006"/>
                </a:cubicBezTo>
                <a:cubicBezTo>
                  <a:pt x="3711922" y="1098964"/>
                  <a:pt x="3739502" y="1088444"/>
                  <a:pt x="3767082" y="1088443"/>
                </a:cubicBezTo>
                <a:close/>
                <a:moveTo>
                  <a:pt x="4514335" y="1039279"/>
                </a:moveTo>
                <a:cubicBezTo>
                  <a:pt x="4541915" y="1039278"/>
                  <a:pt x="4569495" y="1049800"/>
                  <a:pt x="4590537" y="1070842"/>
                </a:cubicBezTo>
                <a:lnTo>
                  <a:pt x="5311880" y="1792186"/>
                </a:lnTo>
                <a:lnTo>
                  <a:pt x="5348151" y="2029842"/>
                </a:lnTo>
                <a:lnTo>
                  <a:pt x="5356662" y="2141770"/>
                </a:lnTo>
                <a:lnTo>
                  <a:pt x="4438135" y="1223243"/>
                </a:lnTo>
                <a:cubicBezTo>
                  <a:pt x="4396051" y="1181159"/>
                  <a:pt x="4396051" y="1112926"/>
                  <a:pt x="4438135" y="1070842"/>
                </a:cubicBezTo>
                <a:cubicBezTo>
                  <a:pt x="4459177" y="1049799"/>
                  <a:pt x="4486757" y="1039279"/>
                  <a:pt x="4514335" y="1039279"/>
                </a:cubicBezTo>
                <a:close/>
                <a:moveTo>
                  <a:pt x="2824262" y="936043"/>
                </a:moveTo>
                <a:cubicBezTo>
                  <a:pt x="2851842" y="936044"/>
                  <a:pt x="2879422" y="946564"/>
                  <a:pt x="2900464" y="967606"/>
                </a:cubicBezTo>
                <a:lnTo>
                  <a:pt x="5209705" y="3276847"/>
                </a:lnTo>
                <a:lnTo>
                  <a:pt x="5128872" y="3497699"/>
                </a:lnTo>
                <a:lnTo>
                  <a:pt x="5127858" y="3499803"/>
                </a:lnTo>
                <a:lnTo>
                  <a:pt x="2748062" y="1120008"/>
                </a:lnTo>
                <a:cubicBezTo>
                  <a:pt x="2705978" y="1077924"/>
                  <a:pt x="2705978" y="1009690"/>
                  <a:pt x="2748062" y="967605"/>
                </a:cubicBezTo>
                <a:cubicBezTo>
                  <a:pt x="2769104" y="946563"/>
                  <a:pt x="2796683" y="936044"/>
                  <a:pt x="2824262" y="936043"/>
                </a:cubicBezTo>
                <a:close/>
                <a:moveTo>
                  <a:pt x="681003" y="778727"/>
                </a:moveTo>
                <a:cubicBezTo>
                  <a:pt x="708583" y="778728"/>
                  <a:pt x="736163" y="789248"/>
                  <a:pt x="757204" y="810291"/>
                </a:cubicBezTo>
                <a:lnTo>
                  <a:pt x="4439110" y="4492197"/>
                </a:lnTo>
                <a:lnTo>
                  <a:pt x="4279434" y="4637321"/>
                </a:lnTo>
                <a:lnTo>
                  <a:pt x="604803" y="962692"/>
                </a:lnTo>
                <a:cubicBezTo>
                  <a:pt x="562719" y="920607"/>
                  <a:pt x="562719" y="852374"/>
                  <a:pt x="604803" y="810291"/>
                </a:cubicBezTo>
                <a:cubicBezTo>
                  <a:pt x="625845" y="789249"/>
                  <a:pt x="653424" y="778728"/>
                  <a:pt x="681003" y="778727"/>
                </a:cubicBezTo>
                <a:close/>
                <a:moveTo>
                  <a:pt x="96656" y="638972"/>
                </a:moveTo>
                <a:cubicBezTo>
                  <a:pt x="121392" y="638972"/>
                  <a:pt x="146128" y="648409"/>
                  <a:pt x="165001" y="667281"/>
                </a:cubicBezTo>
                <a:cubicBezTo>
                  <a:pt x="300821" y="803101"/>
                  <a:pt x="436640" y="938922"/>
                  <a:pt x="572459" y="1074741"/>
                </a:cubicBezTo>
                <a:cubicBezTo>
                  <a:pt x="610205" y="1112487"/>
                  <a:pt x="610205" y="1173686"/>
                  <a:pt x="572459" y="1211432"/>
                </a:cubicBezTo>
                <a:lnTo>
                  <a:pt x="572459" y="1211431"/>
                </a:lnTo>
                <a:cubicBezTo>
                  <a:pt x="534714" y="1249177"/>
                  <a:pt x="473516" y="1249177"/>
                  <a:pt x="435768" y="1211431"/>
                </a:cubicBezTo>
                <a:lnTo>
                  <a:pt x="28310" y="803972"/>
                </a:lnTo>
                <a:cubicBezTo>
                  <a:pt x="-9436" y="766226"/>
                  <a:pt x="-9436" y="705027"/>
                  <a:pt x="28310" y="667281"/>
                </a:cubicBezTo>
                <a:cubicBezTo>
                  <a:pt x="47183" y="648408"/>
                  <a:pt x="71920" y="638972"/>
                  <a:pt x="96656" y="638972"/>
                </a:cubicBezTo>
                <a:close/>
                <a:moveTo>
                  <a:pt x="2106683" y="616495"/>
                </a:moveTo>
                <a:cubicBezTo>
                  <a:pt x="2134262" y="616496"/>
                  <a:pt x="2161841" y="627017"/>
                  <a:pt x="2182883" y="648059"/>
                </a:cubicBezTo>
                <a:lnTo>
                  <a:pt x="5097548" y="3562723"/>
                </a:lnTo>
                <a:lnTo>
                  <a:pt x="5003110" y="3758766"/>
                </a:lnTo>
                <a:lnTo>
                  <a:pt x="4997697" y="3767674"/>
                </a:lnTo>
                <a:lnTo>
                  <a:pt x="2030481" y="800459"/>
                </a:lnTo>
                <a:cubicBezTo>
                  <a:pt x="1988398" y="758376"/>
                  <a:pt x="1988398" y="690143"/>
                  <a:pt x="2030481" y="648058"/>
                </a:cubicBezTo>
                <a:cubicBezTo>
                  <a:pt x="2051524" y="627017"/>
                  <a:pt x="2079103" y="616496"/>
                  <a:pt x="2106683" y="616495"/>
                </a:cubicBezTo>
                <a:close/>
                <a:moveTo>
                  <a:pt x="1683894" y="596830"/>
                </a:moveTo>
                <a:cubicBezTo>
                  <a:pt x="1711474" y="596830"/>
                  <a:pt x="1739053" y="607351"/>
                  <a:pt x="1760095" y="628393"/>
                </a:cubicBezTo>
                <a:lnTo>
                  <a:pt x="4960540" y="3828838"/>
                </a:lnTo>
                <a:lnTo>
                  <a:pt x="4853515" y="4005007"/>
                </a:lnTo>
                <a:lnTo>
                  <a:pt x="4844270" y="4017370"/>
                </a:lnTo>
                <a:lnTo>
                  <a:pt x="1607694" y="780795"/>
                </a:lnTo>
                <a:cubicBezTo>
                  <a:pt x="1565609" y="738711"/>
                  <a:pt x="1565609" y="670478"/>
                  <a:pt x="1607694" y="628393"/>
                </a:cubicBezTo>
                <a:cubicBezTo>
                  <a:pt x="1628736" y="607351"/>
                  <a:pt x="1656315" y="596830"/>
                  <a:pt x="1683894" y="596830"/>
                </a:cubicBezTo>
                <a:close/>
                <a:moveTo>
                  <a:pt x="2888346" y="596828"/>
                </a:moveTo>
                <a:cubicBezTo>
                  <a:pt x="2915926" y="596828"/>
                  <a:pt x="2943505" y="607349"/>
                  <a:pt x="2964547" y="628391"/>
                </a:cubicBezTo>
                <a:lnTo>
                  <a:pt x="5296831" y="2960674"/>
                </a:lnTo>
                <a:lnTo>
                  <a:pt x="5234488" y="3203134"/>
                </a:lnTo>
                <a:lnTo>
                  <a:pt x="2812146" y="780793"/>
                </a:lnTo>
                <a:cubicBezTo>
                  <a:pt x="2770062" y="738709"/>
                  <a:pt x="2770062" y="670475"/>
                  <a:pt x="2812146" y="628391"/>
                </a:cubicBezTo>
                <a:cubicBezTo>
                  <a:pt x="2833188" y="607349"/>
                  <a:pt x="2860767" y="596828"/>
                  <a:pt x="2888346" y="596828"/>
                </a:cubicBezTo>
                <a:close/>
                <a:moveTo>
                  <a:pt x="3660179" y="586992"/>
                </a:moveTo>
                <a:cubicBezTo>
                  <a:pt x="3687759" y="586992"/>
                  <a:pt x="3715339" y="597513"/>
                  <a:pt x="3736381" y="618555"/>
                </a:cubicBezTo>
                <a:lnTo>
                  <a:pt x="5361249" y="2243424"/>
                </a:lnTo>
                <a:lnTo>
                  <a:pt x="5363570" y="2335199"/>
                </a:lnTo>
                <a:cubicBezTo>
                  <a:pt x="5363570" y="2386744"/>
                  <a:pt x="5362264" y="2437983"/>
                  <a:pt x="5359684" y="2488887"/>
                </a:cubicBezTo>
                <a:lnTo>
                  <a:pt x="5355601" y="2542577"/>
                </a:lnTo>
                <a:lnTo>
                  <a:pt x="3583979" y="770956"/>
                </a:lnTo>
                <a:cubicBezTo>
                  <a:pt x="3541895" y="728872"/>
                  <a:pt x="3541895" y="660639"/>
                  <a:pt x="3583979" y="618555"/>
                </a:cubicBezTo>
                <a:cubicBezTo>
                  <a:pt x="3605021" y="597513"/>
                  <a:pt x="3632601" y="586992"/>
                  <a:pt x="3660179" y="586992"/>
                </a:cubicBezTo>
                <a:close/>
                <a:moveTo>
                  <a:pt x="3629431" y="157314"/>
                </a:moveTo>
                <a:cubicBezTo>
                  <a:pt x="3655790" y="157315"/>
                  <a:pt x="3682148" y="167370"/>
                  <a:pt x="3702258" y="187480"/>
                </a:cubicBezTo>
                <a:cubicBezTo>
                  <a:pt x="3777221" y="262442"/>
                  <a:pt x="3852183" y="337406"/>
                  <a:pt x="3927145" y="412369"/>
                </a:cubicBezTo>
                <a:cubicBezTo>
                  <a:pt x="3967366" y="452589"/>
                  <a:pt x="3967366" y="517801"/>
                  <a:pt x="3927145" y="558022"/>
                </a:cubicBezTo>
                <a:lnTo>
                  <a:pt x="3927145" y="558021"/>
                </a:lnTo>
                <a:cubicBezTo>
                  <a:pt x="3886924" y="598242"/>
                  <a:pt x="3821711" y="598242"/>
                  <a:pt x="3781490" y="558021"/>
                </a:cubicBezTo>
                <a:lnTo>
                  <a:pt x="3556604" y="333134"/>
                </a:lnTo>
                <a:cubicBezTo>
                  <a:pt x="3516383" y="292914"/>
                  <a:pt x="3516383" y="227701"/>
                  <a:pt x="3556604" y="187480"/>
                </a:cubicBezTo>
                <a:cubicBezTo>
                  <a:pt x="3576714" y="167370"/>
                  <a:pt x="3603073" y="157314"/>
                  <a:pt x="3629431" y="157314"/>
                </a:cubicBezTo>
                <a:close/>
                <a:moveTo>
                  <a:pt x="1441176" y="0"/>
                </a:moveTo>
                <a:cubicBezTo>
                  <a:pt x="1467534" y="0"/>
                  <a:pt x="1493892" y="10055"/>
                  <a:pt x="1514003" y="30166"/>
                </a:cubicBezTo>
                <a:cubicBezTo>
                  <a:pt x="1588965" y="105129"/>
                  <a:pt x="1663927" y="180092"/>
                  <a:pt x="1738890" y="255054"/>
                </a:cubicBezTo>
                <a:cubicBezTo>
                  <a:pt x="1779110" y="295276"/>
                  <a:pt x="1779110" y="360488"/>
                  <a:pt x="1738890" y="400709"/>
                </a:cubicBezTo>
                <a:lnTo>
                  <a:pt x="1738890" y="400707"/>
                </a:lnTo>
                <a:cubicBezTo>
                  <a:pt x="1698669" y="440928"/>
                  <a:pt x="1633456" y="440928"/>
                  <a:pt x="1593235" y="400707"/>
                </a:cubicBezTo>
                <a:lnTo>
                  <a:pt x="1368349" y="175820"/>
                </a:lnTo>
                <a:cubicBezTo>
                  <a:pt x="1328128" y="135599"/>
                  <a:pt x="1328128" y="70387"/>
                  <a:pt x="1368349" y="30166"/>
                </a:cubicBezTo>
                <a:cubicBezTo>
                  <a:pt x="1388459" y="10056"/>
                  <a:pt x="1414818" y="0"/>
                  <a:pt x="1441176" y="0"/>
                </a:cubicBezTo>
                <a:close/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5821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">
            <a:extLst>
              <a:ext uri="{FF2B5EF4-FFF2-40B4-BE49-F238E27FC236}">
                <a16:creationId xmlns:a16="http://schemas.microsoft.com/office/drawing/2014/main" id="{E9336F40-C85D-6541-994B-1EB0AEDE8FA8}"/>
              </a:ext>
            </a:extLst>
          </p:cNvPr>
          <p:cNvGrpSpPr>
            <a:grpSpLocks/>
          </p:cNvGrpSpPr>
          <p:nvPr/>
        </p:nvGrpSpPr>
        <p:grpSpPr bwMode="auto">
          <a:xfrm>
            <a:off x="849313" y="4684713"/>
            <a:ext cx="3376612" cy="645453"/>
            <a:chOff x="1422971" y="4096650"/>
            <a:chExt cx="3377179" cy="646230"/>
          </a:xfrm>
        </p:grpSpPr>
        <p:sp>
          <p:nvSpPr>
            <p:cNvPr id="247822" name="TextBox 10">
              <a:extLst>
                <a:ext uri="{FF2B5EF4-FFF2-40B4-BE49-F238E27FC236}">
                  <a16:creationId xmlns:a16="http://schemas.microsoft.com/office/drawing/2014/main" id="{3C93C632-17C9-8144-B632-3B24BA66B9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22971" y="4096650"/>
              <a:ext cx="3377179" cy="436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altLang="en-US" sz="2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Porject Sample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CAD98EE-AC3A-2149-97E3-7726F07027E8}"/>
                </a:ext>
              </a:extLst>
            </p:cNvPr>
            <p:cNvSpPr txBox="1"/>
            <p:nvPr/>
          </p:nvSpPr>
          <p:spPr>
            <a:xfrm>
              <a:off x="1422971" y="4443913"/>
              <a:ext cx="3377179" cy="29896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Powerpoint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9E36FFDE-BFF7-AE49-8BC1-5C17BD236751}"/>
              </a:ext>
            </a:extLst>
          </p:cNvPr>
          <p:cNvGrpSpPr>
            <a:grpSpLocks/>
          </p:cNvGrpSpPr>
          <p:nvPr/>
        </p:nvGrpSpPr>
        <p:grpSpPr bwMode="auto">
          <a:xfrm>
            <a:off x="4418013" y="4684713"/>
            <a:ext cx="3376612" cy="645453"/>
            <a:chOff x="1422971" y="4096650"/>
            <a:chExt cx="3377179" cy="646230"/>
          </a:xfrm>
        </p:grpSpPr>
        <p:sp>
          <p:nvSpPr>
            <p:cNvPr id="247820" name="TextBox 15">
              <a:extLst>
                <a:ext uri="{FF2B5EF4-FFF2-40B4-BE49-F238E27FC236}">
                  <a16:creationId xmlns:a16="http://schemas.microsoft.com/office/drawing/2014/main" id="{A9CE91A1-6A68-3140-ACE6-A262098684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22971" y="4096650"/>
              <a:ext cx="3377179" cy="436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altLang="en-US" sz="2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Porject Sample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8CA2079-5A92-0840-A54D-BC84C4777D3D}"/>
                </a:ext>
              </a:extLst>
            </p:cNvPr>
            <p:cNvSpPr txBox="1"/>
            <p:nvPr/>
          </p:nvSpPr>
          <p:spPr>
            <a:xfrm>
              <a:off x="1422971" y="4443913"/>
              <a:ext cx="3377179" cy="29896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Powerpoint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</p:grpSp>
      <p:grpSp>
        <p:nvGrpSpPr>
          <p:cNvPr id="7" name="Group 17">
            <a:extLst>
              <a:ext uri="{FF2B5EF4-FFF2-40B4-BE49-F238E27FC236}">
                <a16:creationId xmlns:a16="http://schemas.microsoft.com/office/drawing/2014/main" id="{4A46891C-51A3-004C-8964-901BE32419FA}"/>
              </a:ext>
            </a:extLst>
          </p:cNvPr>
          <p:cNvGrpSpPr>
            <a:grpSpLocks/>
          </p:cNvGrpSpPr>
          <p:nvPr/>
        </p:nvGrpSpPr>
        <p:grpSpPr bwMode="auto">
          <a:xfrm>
            <a:off x="7986713" y="4684713"/>
            <a:ext cx="3378200" cy="645453"/>
            <a:chOff x="1422971" y="4096650"/>
            <a:chExt cx="3377179" cy="646230"/>
          </a:xfrm>
        </p:grpSpPr>
        <p:sp>
          <p:nvSpPr>
            <p:cNvPr id="247818" name="TextBox 18">
              <a:extLst>
                <a:ext uri="{FF2B5EF4-FFF2-40B4-BE49-F238E27FC236}">
                  <a16:creationId xmlns:a16="http://schemas.microsoft.com/office/drawing/2014/main" id="{481A673A-3C9E-E848-BA1C-EFEF73FCFA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22971" y="4096650"/>
              <a:ext cx="3377179" cy="436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altLang="en-US" sz="2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Porject Sample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35A50CA-7E0C-054C-A364-28D954EE72BC}"/>
                </a:ext>
              </a:extLst>
            </p:cNvPr>
            <p:cNvSpPr txBox="1"/>
            <p:nvPr/>
          </p:nvSpPr>
          <p:spPr>
            <a:xfrm>
              <a:off x="1422971" y="4443913"/>
              <a:ext cx="3377179" cy="29896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Powerpoint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</p:grpSp>
      <p:sp>
        <p:nvSpPr>
          <p:cNvPr id="247813" name="Title 1">
            <a:extLst>
              <a:ext uri="{FF2B5EF4-FFF2-40B4-BE49-F238E27FC236}">
                <a16:creationId xmlns:a16="http://schemas.microsoft.com/office/drawing/2014/main" id="{157DF5C5-0ABF-5B42-9ACE-5C224446DFBB}"/>
              </a:ext>
            </a:extLst>
          </p:cNvPr>
          <p:cNvSpPr txBox="1">
            <a:spLocks/>
          </p:cNvSpPr>
          <p:nvPr/>
        </p:nvSpPr>
        <p:spPr bwMode="auto">
          <a:xfrm>
            <a:off x="838200" y="736600"/>
            <a:ext cx="105156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OUR PORTFOLIO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C3DD87-38BB-2C47-9090-F9345407AF2F}"/>
              </a:ext>
            </a:extLst>
          </p:cNvPr>
          <p:cNvSpPr txBox="1"/>
          <p:nvPr/>
        </p:nvSpPr>
        <p:spPr>
          <a:xfrm>
            <a:off x="4917248" y="1307285"/>
            <a:ext cx="1784463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SMART PRESENTATION 2021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782BE9E-6B65-E445-B3A8-F15339D5510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860" t="83" b="-83"/>
          <a:stretch/>
        </p:blipFill>
        <p:spPr bwMode="auto">
          <a:xfrm>
            <a:off x="849313" y="1828800"/>
            <a:ext cx="3376612" cy="2828925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9A46B11F-2B4D-F042-A8FC-21680DC89E3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594" t="-477" r="12726" b="477"/>
          <a:stretch/>
        </p:blipFill>
        <p:spPr bwMode="auto">
          <a:xfrm>
            <a:off x="4418013" y="1828800"/>
            <a:ext cx="3376612" cy="2828925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7F3F6181-540F-D64F-9E71-B85BD61F5B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l="10322" r="10322"/>
          <a:stretch>
            <a:fillRect/>
          </a:stretch>
        </p:blipFill>
        <p:spPr bwMode="auto">
          <a:xfrm>
            <a:off x="7986713" y="1828800"/>
            <a:ext cx="3378200" cy="2828925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6647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7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7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3" grpId="0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Title 1">
            <a:extLst>
              <a:ext uri="{FF2B5EF4-FFF2-40B4-BE49-F238E27FC236}">
                <a16:creationId xmlns:a16="http://schemas.microsoft.com/office/drawing/2014/main" id="{2F5FB561-9F49-C444-B280-A8F3D5B6B18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736600"/>
            <a:ext cx="10515600" cy="622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PORTOFOLIO</a:t>
            </a:r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3243A3B9-5A18-6741-88B6-0A90111296A7}"/>
              </a:ext>
            </a:extLst>
          </p:cNvPr>
          <p:cNvGrpSpPr>
            <a:grpSpLocks/>
          </p:cNvGrpSpPr>
          <p:nvPr/>
        </p:nvGrpSpPr>
        <p:grpSpPr bwMode="auto">
          <a:xfrm>
            <a:off x="1058863" y="4795837"/>
            <a:ext cx="4859337" cy="648761"/>
            <a:chOff x="1731939" y="4096650"/>
            <a:chExt cx="4859988" cy="649816"/>
          </a:xfrm>
        </p:grpSpPr>
        <p:sp>
          <p:nvSpPr>
            <p:cNvPr id="248842" name="TextBox 8">
              <a:extLst>
                <a:ext uri="{FF2B5EF4-FFF2-40B4-BE49-F238E27FC236}">
                  <a16:creationId xmlns:a16="http://schemas.microsoft.com/office/drawing/2014/main" id="{227D2C0D-1F32-A249-AC34-83FF5C5236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1939" y="4096650"/>
              <a:ext cx="4859988" cy="436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altLang="en-US" sz="2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Sample Work Name</a:t>
              </a:r>
            </a:p>
          </p:txBody>
        </p:sp>
        <p:sp>
          <p:nvSpPr>
            <p:cNvPr id="248843" name="TextBox 9">
              <a:extLst>
                <a:ext uri="{FF2B5EF4-FFF2-40B4-BE49-F238E27FC236}">
                  <a16:creationId xmlns:a16="http://schemas.microsoft.com/office/drawing/2014/main" id="{CCF17BD5-33E3-134E-AD8D-612B1CFAA2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1939" y="4447372"/>
              <a:ext cx="4859988" cy="299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Letraset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 sheets containing Lorem Ipsum passages. ipsum</a:t>
              </a:r>
            </a:p>
          </p:txBody>
        </p:sp>
      </p:grpSp>
      <p:grpSp>
        <p:nvGrpSpPr>
          <p:cNvPr id="6" name="Group 11">
            <a:extLst>
              <a:ext uri="{FF2B5EF4-FFF2-40B4-BE49-F238E27FC236}">
                <a16:creationId xmlns:a16="http://schemas.microsoft.com/office/drawing/2014/main" id="{07DA16C9-4BC5-7541-9662-04C314386DFD}"/>
              </a:ext>
            </a:extLst>
          </p:cNvPr>
          <p:cNvGrpSpPr>
            <a:grpSpLocks/>
          </p:cNvGrpSpPr>
          <p:nvPr/>
        </p:nvGrpSpPr>
        <p:grpSpPr bwMode="auto">
          <a:xfrm>
            <a:off x="6175375" y="4795837"/>
            <a:ext cx="4859338" cy="648761"/>
            <a:chOff x="1731939" y="4096650"/>
            <a:chExt cx="4859988" cy="649816"/>
          </a:xfrm>
        </p:grpSpPr>
        <p:sp>
          <p:nvSpPr>
            <p:cNvPr id="248840" name="TextBox 12">
              <a:extLst>
                <a:ext uri="{FF2B5EF4-FFF2-40B4-BE49-F238E27FC236}">
                  <a16:creationId xmlns:a16="http://schemas.microsoft.com/office/drawing/2014/main" id="{05C12075-3481-644C-B13F-738D57B428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1939" y="4096650"/>
              <a:ext cx="4859988" cy="436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altLang="en-US" sz="2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Sample Work Name</a:t>
              </a:r>
            </a:p>
          </p:txBody>
        </p:sp>
        <p:sp>
          <p:nvSpPr>
            <p:cNvPr id="248841" name="TextBox 13">
              <a:extLst>
                <a:ext uri="{FF2B5EF4-FFF2-40B4-BE49-F238E27FC236}">
                  <a16:creationId xmlns:a16="http://schemas.microsoft.com/office/drawing/2014/main" id="{99B687E4-8A96-2848-87BB-68D9B30F37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1939" y="4447372"/>
              <a:ext cx="4859988" cy="299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Letraset sheets containing Lorem Ipsum passages. ipsum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A32945F-35ED-D445-9ED1-E5C134A2B791}"/>
              </a:ext>
            </a:extLst>
          </p:cNvPr>
          <p:cNvSpPr txBox="1"/>
          <p:nvPr/>
        </p:nvSpPr>
        <p:spPr>
          <a:xfrm>
            <a:off x="838200" y="1283151"/>
            <a:ext cx="1784463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SMART PRESENTATION 2021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1BD37AA-31D9-F743-9EC9-E91FB573914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38" b="6338"/>
          <a:stretch>
            <a:fillRect/>
          </a:stretch>
        </p:blipFill>
        <p:spPr bwMode="auto">
          <a:xfrm>
            <a:off x="1058863" y="1828800"/>
            <a:ext cx="4859337" cy="2828925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CC2F750-5D89-094F-90C9-ECF448796A0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53" t="5353" r="12294" b="20899"/>
          <a:stretch/>
        </p:blipFill>
        <p:spPr bwMode="auto">
          <a:xfrm>
            <a:off x="6175375" y="1828800"/>
            <a:ext cx="4859338" cy="2828925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83858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34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E2FE1DE6-87FF-4F44-8BA1-367CA722F9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" r="-31" b="19950"/>
          <a:stretch/>
        </p:blipFill>
        <p:spPr bwMode="auto">
          <a:xfrm>
            <a:off x="2335213" y="3630613"/>
            <a:ext cx="4078287" cy="2176462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A2C6609-146C-864A-AE4D-7721E50DACB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733" t="2651" r="35605" b="62266"/>
          <a:stretch/>
        </p:blipFill>
        <p:spPr bwMode="auto">
          <a:xfrm>
            <a:off x="3743325" y="1381125"/>
            <a:ext cx="2670175" cy="2178050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C0FE4D4F-3001-4F4D-8F6B-EECBBAA43B4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65" r="4665"/>
          <a:stretch>
            <a:fillRect/>
          </a:stretch>
        </p:blipFill>
        <p:spPr bwMode="auto">
          <a:xfrm>
            <a:off x="9229725" y="1381125"/>
            <a:ext cx="2962275" cy="2178050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608117AC-3756-4749-9ED4-73D5EAE09A8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48" r="4648"/>
          <a:stretch>
            <a:fillRect/>
          </a:stretch>
        </p:blipFill>
        <p:spPr bwMode="auto">
          <a:xfrm>
            <a:off x="9229725" y="3630613"/>
            <a:ext cx="2962275" cy="2176462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7CC95160-42F9-9A46-B8C9-336A75B77A8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39" b="5339"/>
          <a:stretch>
            <a:fillRect/>
          </a:stretch>
        </p:blipFill>
        <p:spPr/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BB16D46D-F793-D94E-9786-1925BD1F611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890" r="29890"/>
          <a:stretch>
            <a:fillRect/>
          </a:stretch>
        </p:blipFill>
        <p:spPr/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9FEFD4F5-5796-A146-B0F5-5935F8B834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70" t="5441" r="42837" b="67563"/>
          <a:stretch/>
        </p:blipFill>
        <p:spPr>
          <a:xfrm>
            <a:off x="0" y="3630102"/>
            <a:ext cx="2261286" cy="2177574"/>
          </a:xfr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6336BDF-6F02-E740-9781-2B48E6CAA11A}"/>
              </a:ext>
            </a:extLst>
          </p:cNvPr>
          <p:cNvSpPr txBox="1">
            <a:spLocks/>
          </p:cNvSpPr>
          <p:nvPr/>
        </p:nvSpPr>
        <p:spPr bwMode="auto">
          <a:xfrm>
            <a:off x="838200" y="428024"/>
            <a:ext cx="105156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OUR PORTFOLIO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72CC11-CBCE-454A-9529-69FBAC133C3F}"/>
              </a:ext>
            </a:extLst>
          </p:cNvPr>
          <p:cNvSpPr txBox="1"/>
          <p:nvPr/>
        </p:nvSpPr>
        <p:spPr>
          <a:xfrm>
            <a:off x="4917248" y="998709"/>
            <a:ext cx="1784463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SMART PRESENTATION 2021</a:t>
            </a:r>
          </a:p>
        </p:txBody>
      </p:sp>
    </p:spTree>
    <p:extLst>
      <p:ext uri="{BB962C8B-B14F-4D97-AF65-F5344CB8AC3E}">
        <p14:creationId xmlns:p14="http://schemas.microsoft.com/office/powerpoint/2010/main" val="23284285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-635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PORTFOLIO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PROJECTS 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2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DBAC005-297A-45D6-966D-1C08FCD156E3}"/>
              </a:ext>
            </a:extLst>
          </p:cNvPr>
          <p:cNvGrpSpPr/>
          <p:nvPr/>
        </p:nvGrpSpPr>
        <p:grpSpPr>
          <a:xfrm>
            <a:off x="597055" y="1122309"/>
            <a:ext cx="3497879" cy="2301140"/>
            <a:chOff x="597055" y="1122309"/>
            <a:chExt cx="3497879" cy="2301140"/>
          </a:xfrm>
        </p:grpSpPr>
        <p:sp>
          <p:nvSpPr>
            <p:cNvPr id="35" name="Rectangle 34"/>
            <p:cNvSpPr/>
            <p:nvPr/>
          </p:nvSpPr>
          <p:spPr>
            <a:xfrm>
              <a:off x="597055" y="1122309"/>
              <a:ext cx="3497876" cy="2301140"/>
            </a:xfrm>
            <a:prstGeom prst="rect">
              <a:avLst/>
            </a:prstGeom>
            <a:blipFill dpi="0" rotWithShape="1"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678" b="-678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597058" y="2947074"/>
              <a:ext cx="3497876" cy="4763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100" name="Textfeld 38"/>
            <p:cNvSpPr txBox="1"/>
            <p:nvPr/>
          </p:nvSpPr>
          <p:spPr>
            <a:xfrm>
              <a:off x="771409" y="3016744"/>
              <a:ext cx="1666993" cy="30777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r>
                <a:rPr lang="en-US" sz="1400" b="1" kern="900" dirty="0">
                  <a:solidFill>
                    <a:schemeClr val="bg1"/>
                  </a:solidFill>
                  <a:latin typeface="Raleway"/>
                  <a:cs typeface="Raleway"/>
                </a:rPr>
                <a:t>PROJECT ONE</a:t>
              </a:r>
            </a:p>
          </p:txBody>
        </p:sp>
        <p:sp>
          <p:nvSpPr>
            <p:cNvPr id="101" name="Textfeld 38"/>
            <p:cNvSpPr txBox="1"/>
            <p:nvPr/>
          </p:nvSpPr>
          <p:spPr>
            <a:xfrm>
              <a:off x="2282624" y="3016744"/>
              <a:ext cx="1666993" cy="30777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pPr algn="r"/>
              <a:r>
                <a:rPr lang="en-US" sz="1400" kern="900" dirty="0">
                  <a:solidFill>
                    <a:schemeClr val="bg1"/>
                  </a:solidFill>
                  <a:latin typeface="Calibri Light" panose="020F0302020204030204" pitchFamily="34" charset="0"/>
                  <a:cs typeface="Raleway"/>
                </a:rPr>
                <a:t>iOS Game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D43660C-B692-4FAD-A67B-29BB63B0C2FD}"/>
              </a:ext>
            </a:extLst>
          </p:cNvPr>
          <p:cNvGrpSpPr/>
          <p:nvPr/>
        </p:nvGrpSpPr>
        <p:grpSpPr>
          <a:xfrm>
            <a:off x="4340787" y="1122309"/>
            <a:ext cx="3497878" cy="2301140"/>
            <a:chOff x="4340787" y="1122309"/>
            <a:chExt cx="3497878" cy="2301140"/>
          </a:xfrm>
        </p:grpSpPr>
        <p:sp>
          <p:nvSpPr>
            <p:cNvPr id="30" name="Rectangle 29"/>
            <p:cNvSpPr/>
            <p:nvPr/>
          </p:nvSpPr>
          <p:spPr>
            <a:xfrm>
              <a:off x="4340787" y="1122309"/>
              <a:ext cx="3497876" cy="2301140"/>
            </a:xfrm>
            <a:prstGeom prst="rect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678" b="-678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4340789" y="2947074"/>
              <a:ext cx="3497876" cy="4763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103" name="Textfeld 38"/>
            <p:cNvSpPr txBox="1"/>
            <p:nvPr/>
          </p:nvSpPr>
          <p:spPr>
            <a:xfrm>
              <a:off x="4515140" y="3016743"/>
              <a:ext cx="1666993" cy="30777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r>
                <a:rPr lang="en-US" sz="1400" b="1" kern="900" dirty="0">
                  <a:solidFill>
                    <a:schemeClr val="bg1"/>
                  </a:solidFill>
                  <a:latin typeface="Raleway"/>
                  <a:cs typeface="Raleway"/>
                </a:rPr>
                <a:t>SECOND WORK</a:t>
              </a:r>
            </a:p>
          </p:txBody>
        </p:sp>
        <p:sp>
          <p:nvSpPr>
            <p:cNvPr id="104" name="Textfeld 38"/>
            <p:cNvSpPr txBox="1"/>
            <p:nvPr/>
          </p:nvSpPr>
          <p:spPr>
            <a:xfrm>
              <a:off x="6026354" y="3016744"/>
              <a:ext cx="1666993" cy="30777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pPr algn="r"/>
              <a:r>
                <a:rPr lang="en-US" sz="1400" kern="900" dirty="0">
                  <a:solidFill>
                    <a:schemeClr val="bg1"/>
                  </a:solidFill>
                  <a:latin typeface="Calibri Light" panose="020F0302020204030204" pitchFamily="34" charset="0"/>
                  <a:cs typeface="Raleway"/>
                </a:rPr>
                <a:t>Artwork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96A189A-2C68-4B34-B358-41359D7AF02A}"/>
              </a:ext>
            </a:extLst>
          </p:cNvPr>
          <p:cNvGrpSpPr/>
          <p:nvPr/>
        </p:nvGrpSpPr>
        <p:grpSpPr>
          <a:xfrm>
            <a:off x="8084345" y="1122309"/>
            <a:ext cx="3498054" cy="2301140"/>
            <a:chOff x="8084345" y="1122309"/>
            <a:chExt cx="3498054" cy="2301140"/>
          </a:xfrm>
        </p:grpSpPr>
        <p:sp>
          <p:nvSpPr>
            <p:cNvPr id="33" name="Rectangle 32"/>
            <p:cNvSpPr/>
            <p:nvPr/>
          </p:nvSpPr>
          <p:spPr>
            <a:xfrm>
              <a:off x="8084523" y="1122309"/>
              <a:ext cx="3497876" cy="2301140"/>
            </a:xfrm>
            <a:prstGeom prst="rect">
              <a:avLst/>
            </a:prstGeom>
            <a:blipFill dpi="0" rotWithShape="1"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678" b="-678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8084345" y="2947074"/>
              <a:ext cx="3497876" cy="47637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106" name="Textfeld 38"/>
            <p:cNvSpPr txBox="1"/>
            <p:nvPr/>
          </p:nvSpPr>
          <p:spPr>
            <a:xfrm>
              <a:off x="8258696" y="3016743"/>
              <a:ext cx="1666993" cy="30777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r>
                <a:rPr lang="en-US" sz="1400" b="1" kern="900" dirty="0">
                  <a:solidFill>
                    <a:schemeClr val="bg1"/>
                  </a:solidFill>
                  <a:latin typeface="Raleway"/>
                  <a:cs typeface="Raleway"/>
                </a:rPr>
                <a:t>THIRD PROJECT</a:t>
              </a:r>
            </a:p>
          </p:txBody>
        </p:sp>
        <p:sp>
          <p:nvSpPr>
            <p:cNvPr id="107" name="Textfeld 38"/>
            <p:cNvSpPr txBox="1"/>
            <p:nvPr/>
          </p:nvSpPr>
          <p:spPr>
            <a:xfrm>
              <a:off x="9769910" y="3016744"/>
              <a:ext cx="1666993" cy="30777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pPr algn="r"/>
              <a:r>
                <a:rPr lang="en-US" sz="1400" kern="900" dirty="0">
                  <a:solidFill>
                    <a:schemeClr val="bg1"/>
                  </a:solidFill>
                  <a:latin typeface="Calibri Light" panose="020F0302020204030204" pitchFamily="34" charset="0"/>
                  <a:cs typeface="Raleway"/>
                </a:rPr>
                <a:t>CD Cover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A20A380-871A-48A1-875B-21C04DAE0525}"/>
              </a:ext>
            </a:extLst>
          </p:cNvPr>
          <p:cNvGrpSpPr/>
          <p:nvPr/>
        </p:nvGrpSpPr>
        <p:grpSpPr>
          <a:xfrm>
            <a:off x="597054" y="3658945"/>
            <a:ext cx="3498060" cy="2301140"/>
            <a:chOff x="597054" y="3658945"/>
            <a:chExt cx="3498060" cy="2301140"/>
          </a:xfrm>
        </p:grpSpPr>
        <p:sp>
          <p:nvSpPr>
            <p:cNvPr id="31" name="Rectangle 30"/>
            <p:cNvSpPr/>
            <p:nvPr/>
          </p:nvSpPr>
          <p:spPr>
            <a:xfrm>
              <a:off x="597054" y="3658945"/>
              <a:ext cx="3497876" cy="2301140"/>
            </a:xfrm>
            <a:prstGeom prst="rect">
              <a:avLst/>
            </a:prstGeom>
            <a:blipFill dpi="0" rotWithShape="1"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678" b="-678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597238" y="5483710"/>
              <a:ext cx="3497876" cy="4763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109" name="Textfeld 38"/>
            <p:cNvSpPr txBox="1"/>
            <p:nvPr/>
          </p:nvSpPr>
          <p:spPr>
            <a:xfrm>
              <a:off x="771589" y="5553379"/>
              <a:ext cx="1666993" cy="30777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r>
                <a:rPr lang="en-US" sz="1400" b="1" kern="900" dirty="0">
                  <a:solidFill>
                    <a:schemeClr val="bg1"/>
                  </a:solidFill>
                  <a:latin typeface="Raleway"/>
                  <a:cs typeface="Raleway"/>
                </a:rPr>
                <a:t>GORILLA WORK</a:t>
              </a:r>
            </a:p>
          </p:txBody>
        </p:sp>
        <p:sp>
          <p:nvSpPr>
            <p:cNvPr id="110" name="Textfeld 38"/>
            <p:cNvSpPr txBox="1"/>
            <p:nvPr/>
          </p:nvSpPr>
          <p:spPr>
            <a:xfrm>
              <a:off x="2282804" y="5553380"/>
              <a:ext cx="1666993" cy="30777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pPr algn="r"/>
              <a:r>
                <a:rPr lang="en-US" sz="1400" kern="900" dirty="0">
                  <a:solidFill>
                    <a:schemeClr val="bg1"/>
                  </a:solidFill>
                  <a:latin typeface="Calibri Light" panose="020F0302020204030204" pitchFamily="34" charset="0"/>
                  <a:cs typeface="Raleway"/>
                </a:rPr>
                <a:t>Video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CB2B0F5-1F5D-4C3D-A074-2D7B6789BF76}"/>
              </a:ext>
            </a:extLst>
          </p:cNvPr>
          <p:cNvGrpSpPr/>
          <p:nvPr/>
        </p:nvGrpSpPr>
        <p:grpSpPr>
          <a:xfrm>
            <a:off x="4340789" y="3658945"/>
            <a:ext cx="3498056" cy="2301140"/>
            <a:chOff x="4340789" y="3658945"/>
            <a:chExt cx="3498056" cy="2301140"/>
          </a:xfrm>
        </p:grpSpPr>
        <p:sp>
          <p:nvSpPr>
            <p:cNvPr id="32" name="Rectangle 31"/>
            <p:cNvSpPr/>
            <p:nvPr/>
          </p:nvSpPr>
          <p:spPr>
            <a:xfrm>
              <a:off x="4340789" y="3658945"/>
              <a:ext cx="3497876" cy="2301140"/>
            </a:xfrm>
            <a:prstGeom prst="rect">
              <a:avLst/>
            </a:prstGeom>
            <a:blipFill dpi="0" rotWithShape="1"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678" b="-678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4340969" y="5483710"/>
              <a:ext cx="3497876" cy="47637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112" name="Textfeld 38"/>
            <p:cNvSpPr txBox="1"/>
            <p:nvPr/>
          </p:nvSpPr>
          <p:spPr>
            <a:xfrm>
              <a:off x="4515320" y="5553379"/>
              <a:ext cx="1666993" cy="30777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r>
                <a:rPr lang="en-US" sz="1400" b="1" kern="900" dirty="0">
                  <a:solidFill>
                    <a:schemeClr val="bg1"/>
                  </a:solidFill>
                  <a:latin typeface="Raleway"/>
                  <a:cs typeface="Raleway"/>
                </a:rPr>
                <a:t>COW </a:t>
              </a:r>
              <a:r>
                <a:rPr lang="en-US" sz="1400" b="1" kern="900" dirty="0" err="1">
                  <a:solidFill>
                    <a:schemeClr val="bg1"/>
                  </a:solidFill>
                  <a:latin typeface="Raleway"/>
                  <a:cs typeface="Raleway"/>
                </a:rPr>
                <a:t>COW</a:t>
              </a:r>
              <a:r>
                <a:rPr lang="en-US" sz="1400" b="1" kern="900" dirty="0">
                  <a:solidFill>
                    <a:schemeClr val="bg1"/>
                  </a:solidFill>
                  <a:latin typeface="Raleway"/>
                  <a:cs typeface="Raleway"/>
                </a:rPr>
                <a:t> </a:t>
              </a:r>
              <a:r>
                <a:rPr lang="en-US" sz="1400" b="1" kern="900" dirty="0" err="1">
                  <a:solidFill>
                    <a:schemeClr val="bg1"/>
                  </a:solidFill>
                  <a:latin typeface="Raleway"/>
                  <a:cs typeface="Raleway"/>
                </a:rPr>
                <a:t>COW</a:t>
              </a:r>
              <a:endParaRPr lang="en-US" sz="1400" b="1" kern="900" dirty="0">
                <a:solidFill>
                  <a:schemeClr val="bg1"/>
                </a:solidFill>
                <a:latin typeface="Raleway"/>
                <a:cs typeface="Raleway"/>
              </a:endParaRPr>
            </a:p>
          </p:txBody>
        </p:sp>
        <p:sp>
          <p:nvSpPr>
            <p:cNvPr id="113" name="Textfeld 38"/>
            <p:cNvSpPr txBox="1"/>
            <p:nvPr/>
          </p:nvSpPr>
          <p:spPr>
            <a:xfrm>
              <a:off x="6026534" y="5553380"/>
              <a:ext cx="1666993" cy="30777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pPr algn="r"/>
              <a:r>
                <a:rPr lang="en-US" sz="1400" kern="900" dirty="0">
                  <a:solidFill>
                    <a:schemeClr val="bg1"/>
                  </a:solidFill>
                  <a:latin typeface="Calibri Light" panose="020F0302020204030204" pitchFamily="34" charset="0"/>
                  <a:cs typeface="Raleway"/>
                </a:rPr>
                <a:t>Android Game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01AA65C-46E9-4519-856F-5D1603A96B5C}"/>
              </a:ext>
            </a:extLst>
          </p:cNvPr>
          <p:cNvGrpSpPr/>
          <p:nvPr/>
        </p:nvGrpSpPr>
        <p:grpSpPr>
          <a:xfrm>
            <a:off x="8084522" y="3658945"/>
            <a:ext cx="3497879" cy="2301140"/>
            <a:chOff x="8084522" y="3658945"/>
            <a:chExt cx="3497879" cy="2301140"/>
          </a:xfrm>
        </p:grpSpPr>
        <p:sp>
          <p:nvSpPr>
            <p:cNvPr id="34" name="Rectangle 33"/>
            <p:cNvSpPr/>
            <p:nvPr/>
          </p:nvSpPr>
          <p:spPr>
            <a:xfrm>
              <a:off x="8084522" y="3658945"/>
              <a:ext cx="3497876" cy="2301140"/>
            </a:xfrm>
            <a:prstGeom prst="rect">
              <a:avLst/>
            </a:prstGeom>
            <a:blipFill dpi="0" rotWithShape="1">
              <a:blip r:embed="rId7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29084" t="-10234" r="-33414" b="-54468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8084525" y="5483710"/>
              <a:ext cx="3497876" cy="4763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115" name="Textfeld 38"/>
            <p:cNvSpPr txBox="1"/>
            <p:nvPr/>
          </p:nvSpPr>
          <p:spPr>
            <a:xfrm>
              <a:off x="8258876" y="5553379"/>
              <a:ext cx="1666993" cy="30777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r>
                <a:rPr lang="en-US" sz="1400" b="1" kern="900" dirty="0">
                  <a:solidFill>
                    <a:schemeClr val="bg1"/>
                  </a:solidFill>
                  <a:latin typeface="Raleway"/>
                  <a:cs typeface="Raleway"/>
                </a:rPr>
                <a:t>MIAMI SUNSHINE</a:t>
              </a:r>
            </a:p>
          </p:txBody>
        </p:sp>
        <p:sp>
          <p:nvSpPr>
            <p:cNvPr id="116" name="Textfeld 38"/>
            <p:cNvSpPr txBox="1"/>
            <p:nvPr/>
          </p:nvSpPr>
          <p:spPr>
            <a:xfrm>
              <a:off x="9770090" y="5553380"/>
              <a:ext cx="1666993" cy="30777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pPr algn="r"/>
              <a:r>
                <a:rPr lang="en-US" sz="1400" kern="900" dirty="0">
                  <a:solidFill>
                    <a:schemeClr val="bg1"/>
                  </a:solidFill>
                  <a:latin typeface="Calibri Light" panose="020F0302020204030204" pitchFamily="34" charset="0"/>
                  <a:cs typeface="Raleway"/>
                </a:rPr>
                <a:t>Web Campaign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19962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E699E8FF-625E-0040-8AEF-0F1BD30DDE4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57" r="15557"/>
          <a:stretch>
            <a:fillRect/>
          </a:stretch>
        </p:blipFill>
        <p:spPr/>
      </p:pic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585030CC-EC81-B24D-A36F-431CEA4E5FB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995" b="6995"/>
          <a:stretch>
            <a:fillRect/>
          </a:stretch>
        </p:blipFill>
        <p:spPr/>
      </p:pic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3B3EB137-C277-8847-AF29-E0ADB1F7E94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75" r="21719"/>
          <a:stretch/>
        </p:blipFill>
        <p:spPr>
          <a:xfrm>
            <a:off x="4630000" y="3617745"/>
            <a:ext cx="2499850" cy="2177574"/>
          </a:xfrm>
        </p:spPr>
      </p:pic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EF63BC12-9173-4241-863E-C760622A328C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47" r="11747"/>
          <a:stretch>
            <a:fillRect/>
          </a:stretch>
        </p:blipFill>
        <p:spPr/>
      </p:pic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6333850C-AA15-224F-8C08-660328FA3A7F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440" t="13127" r="19695" b="24434"/>
          <a:stretch/>
        </p:blipFill>
        <p:spPr>
          <a:xfrm>
            <a:off x="8485307" y="1368815"/>
            <a:ext cx="3706693" cy="2177574"/>
          </a:xfrm>
        </p:spPr>
      </p:pic>
      <p:pic>
        <p:nvPicPr>
          <p:cNvPr id="57" name="Picture Placeholder 56">
            <a:extLst>
              <a:ext uri="{FF2B5EF4-FFF2-40B4-BE49-F238E27FC236}">
                <a16:creationId xmlns:a16="http://schemas.microsoft.com/office/drawing/2014/main" id="{E931C9F7-E215-0D45-9953-38B30D3D0F68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82" r="9882"/>
          <a:stretch>
            <a:fillRect/>
          </a:stretch>
        </p:blipFill>
        <p:spPr/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E8E7B6E-2B94-6547-8ADB-858AB4D56960}"/>
              </a:ext>
            </a:extLst>
          </p:cNvPr>
          <p:cNvSpPr txBox="1">
            <a:spLocks/>
          </p:cNvSpPr>
          <p:nvPr/>
        </p:nvSpPr>
        <p:spPr bwMode="auto">
          <a:xfrm>
            <a:off x="838200" y="440381"/>
            <a:ext cx="105156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OUR PORTFOLIO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03ECE-0A21-5644-8FEE-7AB475941A0D}"/>
              </a:ext>
            </a:extLst>
          </p:cNvPr>
          <p:cNvSpPr txBox="1"/>
          <p:nvPr/>
        </p:nvSpPr>
        <p:spPr>
          <a:xfrm>
            <a:off x="4917248" y="1011066"/>
            <a:ext cx="1784463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SMART PRESENTATION 2021</a:t>
            </a:r>
          </a:p>
        </p:txBody>
      </p:sp>
    </p:spTree>
    <p:extLst>
      <p:ext uri="{BB962C8B-B14F-4D97-AF65-F5344CB8AC3E}">
        <p14:creationId xmlns:p14="http://schemas.microsoft.com/office/powerpoint/2010/main" val="16075993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02C8862-088B-7742-9DD7-43F168F2692A}"/>
              </a:ext>
            </a:extLst>
          </p:cNvPr>
          <p:cNvSpPr txBox="1">
            <a:spLocks/>
          </p:cNvSpPr>
          <p:nvPr/>
        </p:nvSpPr>
        <p:spPr bwMode="auto">
          <a:xfrm>
            <a:off x="7791450" y="2652713"/>
            <a:ext cx="27432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000" b="1">
                <a:solidFill>
                  <a:schemeClr val="tx2">
                    <a:lumMod val="60000"/>
                    <a:lumOff val="40000"/>
                  </a:schemeClr>
                </a:solidFill>
                <a:latin typeface="Source Sans Pro Semibold" panose="020F0502020204030204" pitchFamily="34" charset="0"/>
                <a:ea typeface="Source Sans Pro Semibold" panose="020F0502020204030204" pitchFamily="34" charset="0"/>
                <a:cs typeface="Source Sans Pro Semibold" panose="020F0502020204030204" pitchFamily="34" charset="0"/>
              </a:rPr>
              <a:t>Portfolio 01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BE935E-151E-C04C-8B6D-E3EADEA45C07}"/>
              </a:ext>
            </a:extLst>
          </p:cNvPr>
          <p:cNvSpPr txBox="1"/>
          <p:nvPr/>
        </p:nvSpPr>
        <p:spPr>
          <a:xfrm>
            <a:off x="7792029" y="2857628"/>
            <a:ext cx="2743200" cy="3674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Web Design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94D8088-B38C-472C-9FAC-BCC154BBA871}"/>
              </a:ext>
            </a:extLst>
          </p:cNvPr>
          <p:cNvGrpSpPr/>
          <p:nvPr/>
        </p:nvGrpSpPr>
        <p:grpSpPr>
          <a:xfrm>
            <a:off x="836613" y="765175"/>
            <a:ext cx="10520362" cy="5588000"/>
            <a:chOff x="836613" y="765175"/>
            <a:chExt cx="10520362" cy="5588000"/>
          </a:xfrm>
        </p:grpSpPr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81598D6F-85F4-8643-8F5F-ACEBCEAF9BF5}"/>
                </a:ext>
              </a:extLst>
            </p:cNvPr>
            <p:cNvSpPr/>
            <p:nvPr/>
          </p:nvSpPr>
          <p:spPr bwMode="auto">
            <a:xfrm>
              <a:off x="2825750" y="765175"/>
              <a:ext cx="4691063" cy="4689475"/>
            </a:xfrm>
            <a:prstGeom prst="blockArc">
              <a:avLst>
                <a:gd name="adj1" fmla="val 16208401"/>
                <a:gd name="adj2" fmla="val 21620"/>
                <a:gd name="adj3" fmla="val 1353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2657CF53-E714-CE43-B59A-0AEC87C2AD76}"/>
                </a:ext>
              </a:extLst>
            </p:cNvPr>
            <p:cNvSpPr/>
            <p:nvPr/>
          </p:nvSpPr>
          <p:spPr bwMode="auto">
            <a:xfrm>
              <a:off x="836613" y="2374900"/>
              <a:ext cx="3978275" cy="3978275"/>
            </a:xfrm>
            <a:prstGeom prst="blockArc">
              <a:avLst>
                <a:gd name="adj1" fmla="val 18388"/>
                <a:gd name="adj2" fmla="val 10687064"/>
                <a:gd name="adj3" fmla="val 1121"/>
              </a:avLst>
            </a:prstGeom>
            <a:solidFill>
              <a:schemeClr val="tx1">
                <a:alpha val="15000"/>
              </a:schemeClr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Triangle 13">
              <a:extLst>
                <a:ext uri="{FF2B5EF4-FFF2-40B4-BE49-F238E27FC236}">
                  <a16:creationId xmlns:a16="http://schemas.microsoft.com/office/drawing/2014/main" id="{66C8BB98-0C1A-4F45-8DE4-27B0192F0255}"/>
                </a:ext>
              </a:extLst>
            </p:cNvPr>
            <p:cNvSpPr/>
            <p:nvPr/>
          </p:nvSpPr>
          <p:spPr bwMode="auto">
            <a:xfrm rot="18550394">
              <a:off x="10195719" y="2739232"/>
              <a:ext cx="1247775" cy="1074737"/>
            </a:xfrm>
            <a:prstGeom prst="triangle">
              <a:avLst/>
            </a:prstGeom>
            <a:noFill/>
            <a:ln w="88900">
              <a:solidFill>
                <a:schemeClr val="accent4"/>
              </a:solidFill>
              <a:miter lim="800000"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Donut 14">
              <a:extLst>
                <a:ext uri="{FF2B5EF4-FFF2-40B4-BE49-F238E27FC236}">
                  <a16:creationId xmlns:a16="http://schemas.microsoft.com/office/drawing/2014/main" id="{36B9AD3D-0D33-2B42-8872-F5C737A421FE}"/>
                </a:ext>
              </a:extLst>
            </p:cNvPr>
            <p:cNvSpPr/>
            <p:nvPr/>
          </p:nvSpPr>
          <p:spPr bwMode="auto">
            <a:xfrm>
              <a:off x="2127250" y="3638550"/>
              <a:ext cx="1516063" cy="1516063"/>
            </a:xfrm>
            <a:prstGeom prst="donut">
              <a:avLst>
                <a:gd name="adj" fmla="val 9578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3CA7F2CC-CD95-7847-84CD-F09C97AEB51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704" y="844379"/>
            <a:ext cx="5029199" cy="3352799"/>
          </a:xfrm>
        </p:spPr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2603B656-85D1-3E41-A9D9-A26D0328F80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83611" y="3678069"/>
            <a:ext cx="3941805" cy="2628120"/>
          </a:xfrm>
        </p:spPr>
      </p:pic>
    </p:spTree>
    <p:extLst>
      <p:ext uri="{BB962C8B-B14F-4D97-AF65-F5344CB8AC3E}">
        <p14:creationId xmlns:p14="http://schemas.microsoft.com/office/powerpoint/2010/main" val="339995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D2C2ACB-BFE1-544E-AABD-DFE8CC262A4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80" t="42" r="25358" b="-42"/>
          <a:stretch/>
        </p:blipFill>
        <p:spPr bwMode="auto">
          <a:xfrm>
            <a:off x="2125663" y="1185863"/>
            <a:ext cx="3508375" cy="3768725"/>
          </a:xfrm>
          <a:prstGeom prst="parallelogram">
            <a:avLst>
              <a:gd name="adj" fmla="val 43116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9DAD0AB-1202-8D42-B00D-9D8EFA0111C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969" r="18969"/>
          <a:stretch>
            <a:fillRect/>
          </a:stretch>
        </p:blipFill>
        <p:spPr bwMode="auto">
          <a:xfrm>
            <a:off x="3954463" y="1779588"/>
            <a:ext cx="3508375" cy="3768725"/>
          </a:xfrm>
          <a:prstGeom prst="parallelogram">
            <a:avLst>
              <a:gd name="adj" fmla="val 43116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31CB302F-ED90-D145-9FF2-042B0DAF345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50" t="548" r="25988" b="-548"/>
          <a:stretch/>
        </p:blipFill>
        <p:spPr bwMode="auto">
          <a:xfrm>
            <a:off x="6246051" y="1273175"/>
            <a:ext cx="3508375" cy="3768725"/>
          </a:xfrm>
          <a:prstGeom prst="parallelogram">
            <a:avLst>
              <a:gd name="adj" fmla="val 43116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3B094AC2-F1F5-7145-83A1-1973BF0EA8A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6"/>
          <a:srcRect l="-2669" t="3971" r="2669" b="24447"/>
          <a:stretch/>
        </p:blipFill>
        <p:spPr bwMode="auto">
          <a:xfrm>
            <a:off x="8204200" y="1531938"/>
            <a:ext cx="3509963" cy="3768725"/>
          </a:xfrm>
          <a:prstGeom prst="parallelogram">
            <a:avLst>
              <a:gd name="adj" fmla="val 43116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05E9770-7217-3244-B802-D5739B0EF965}"/>
              </a:ext>
            </a:extLst>
          </p:cNvPr>
          <p:cNvSpPr txBox="1">
            <a:spLocks/>
          </p:cNvSpPr>
          <p:nvPr/>
        </p:nvSpPr>
        <p:spPr bwMode="auto">
          <a:xfrm>
            <a:off x="865982" y="4379912"/>
            <a:ext cx="43481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en-US" altLang="en-US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FOUR</a:t>
            </a:r>
            <a:br>
              <a:rPr lang="en-US" altLang="en-US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</a:br>
            <a:r>
              <a:rPr lang="en-US" altLang="en-US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PORTFOLIO</a:t>
            </a:r>
          </a:p>
          <a:p>
            <a:pPr>
              <a:lnSpc>
                <a:spcPct val="70000"/>
              </a:lnSpc>
            </a:pPr>
            <a:r>
              <a:rPr lang="en-US" altLang="en-US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23061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1F028DA3-5588-4F42-BF9E-C52F0A1CBB9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029" t="13" r="49969" b="-13"/>
          <a:stretch/>
        </p:blipFill>
        <p:spPr>
          <a:xfrm>
            <a:off x="370018" y="360511"/>
            <a:ext cx="4523257" cy="6126785"/>
          </a:xfrm>
        </p:spPr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B364871A-7671-4F49-A470-50486806FF3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23" r="19923"/>
          <a:stretch>
            <a:fillRect/>
          </a:stretch>
        </p:blipFill>
        <p:spPr bwMode="auto">
          <a:xfrm>
            <a:off x="9575800" y="3683000"/>
            <a:ext cx="2249488" cy="2803525"/>
          </a:xfrm>
          <a:blipFill dpi="0" rotWithShape="0">
            <a:blip r:embed="rId4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312E5A7-3290-4D5B-A22A-74A7D8DA931B}"/>
              </a:ext>
            </a:extLst>
          </p:cNvPr>
          <p:cNvGrpSpPr/>
          <p:nvPr/>
        </p:nvGrpSpPr>
        <p:grpSpPr>
          <a:xfrm>
            <a:off x="4273369" y="1092200"/>
            <a:ext cx="3499031" cy="818674"/>
            <a:chOff x="4273369" y="1092200"/>
            <a:chExt cx="3499031" cy="818674"/>
          </a:xfrm>
        </p:grpSpPr>
        <p:sp>
          <p:nvSpPr>
            <p:cNvPr id="256004" name="Title 1">
              <a:extLst>
                <a:ext uri="{FF2B5EF4-FFF2-40B4-BE49-F238E27FC236}">
                  <a16:creationId xmlns:a16="http://schemas.microsoft.com/office/drawing/2014/main" id="{C92B9D7A-E93C-2847-868D-210F09A7F38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273550" y="1092200"/>
              <a:ext cx="3498850" cy="566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WORKNAME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09CEFA5-8D66-AA46-884F-C5D4680101AC}"/>
                </a:ext>
              </a:extLst>
            </p:cNvPr>
            <p:cNvSpPr txBox="1"/>
            <p:nvPr/>
          </p:nvSpPr>
          <p:spPr>
            <a:xfrm>
              <a:off x="4273369" y="1598416"/>
              <a:ext cx="3498687" cy="31245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WEB DESIGN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3368B9C-F57C-AC40-8B8C-65CBCAF11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1588" y="1998663"/>
            <a:ext cx="2205037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Truffaut 90’s health goth master cleanse. YOLO Brooklyn cold-pressed, lumbersexual health goth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chillwave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 gastropub fap yr. </a:t>
            </a:r>
          </a:p>
        </p:txBody>
      </p:sp>
      <p:sp>
        <p:nvSpPr>
          <p:cNvPr id="18" name="Triangle 17">
            <a:extLst>
              <a:ext uri="{FF2B5EF4-FFF2-40B4-BE49-F238E27FC236}">
                <a16:creationId xmlns:a16="http://schemas.microsoft.com/office/drawing/2014/main" id="{5EBF66D9-3CED-BA48-904C-9D3F64FD505A}"/>
              </a:ext>
            </a:extLst>
          </p:cNvPr>
          <p:cNvSpPr/>
          <p:nvPr/>
        </p:nvSpPr>
        <p:spPr bwMode="auto">
          <a:xfrm rot="18550394">
            <a:off x="9882981" y="2513807"/>
            <a:ext cx="1247775" cy="1074738"/>
          </a:xfrm>
          <a:prstGeom prst="triangle">
            <a:avLst/>
          </a:prstGeom>
          <a:noFill/>
          <a:ln w="88900">
            <a:solidFill>
              <a:schemeClr val="accent2"/>
            </a:solidFill>
            <a:miter lim="800000"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Donut 18">
            <a:extLst>
              <a:ext uri="{FF2B5EF4-FFF2-40B4-BE49-F238E27FC236}">
                <a16:creationId xmlns:a16="http://schemas.microsoft.com/office/drawing/2014/main" id="{D291293D-173D-D342-8179-BCB7027D46C5}"/>
              </a:ext>
            </a:extLst>
          </p:cNvPr>
          <p:cNvSpPr/>
          <p:nvPr/>
        </p:nvSpPr>
        <p:spPr bwMode="auto">
          <a:xfrm>
            <a:off x="4132263" y="4584700"/>
            <a:ext cx="1514475" cy="1516063"/>
          </a:xfrm>
          <a:prstGeom prst="donut">
            <a:avLst>
              <a:gd name="adj" fmla="val 9578"/>
            </a:avLst>
          </a:prstGeom>
          <a:solidFill>
            <a:schemeClr val="accent3"/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0AC0023F-6693-A445-BF5C-89D46B5168A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50" r="9850"/>
          <a:stretch>
            <a:fillRect/>
          </a:stretch>
        </p:blipFill>
        <p:spPr bwMode="auto">
          <a:xfrm>
            <a:off x="7772400" y="360363"/>
            <a:ext cx="2247900" cy="2098675"/>
          </a:xfrm>
          <a:blipFill dpi="0" rotWithShape="0">
            <a:blip r:embed="rId4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5779A63A-DDDA-674D-82C7-434E7A61EF46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668" r="18668"/>
          <a:stretch>
            <a:fillRect/>
          </a:stretch>
        </p:blipFill>
        <p:spPr bwMode="auto">
          <a:xfrm>
            <a:off x="6315075" y="3683000"/>
            <a:ext cx="1754188" cy="2098675"/>
          </a:xfrm>
          <a:blipFill dpi="0" rotWithShape="0">
            <a:blip r:embed="rId4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5BC632D2-05A9-B44A-A52A-89464B6809A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27" r="12027"/>
          <a:stretch>
            <a:fillRect/>
          </a:stretch>
        </p:blipFill>
        <p:spPr bwMode="auto">
          <a:xfrm>
            <a:off x="7475538" y="1927225"/>
            <a:ext cx="2841625" cy="2805113"/>
          </a:xfrm>
          <a:blipFill dpi="0" rotWithShape="0">
            <a:blip r:embed="rId4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270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1C49CF31-C078-584C-8D97-BBE1E97877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958" b="9958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7C4CFBA-56AF-447E-92DA-70369567283E}"/>
              </a:ext>
            </a:extLst>
          </p:cNvPr>
          <p:cNvGrpSpPr/>
          <p:nvPr/>
        </p:nvGrpSpPr>
        <p:grpSpPr>
          <a:xfrm>
            <a:off x="7588069" y="1622425"/>
            <a:ext cx="3499031" cy="2438400"/>
            <a:chOff x="7588069" y="1622425"/>
            <a:chExt cx="3499031" cy="2438400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033FF864-E867-2B48-A2F9-B32340F42F2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588250" y="1622425"/>
              <a:ext cx="3498850" cy="566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4400" b="1" dirty="0">
                  <a:solidFill>
                    <a:schemeClr val="bg1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WORKNAME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A6F19F7-60D1-D648-9C60-12628B8EA5A7}"/>
                </a:ext>
              </a:extLst>
            </p:cNvPr>
            <p:cNvSpPr txBox="1"/>
            <p:nvPr/>
          </p:nvSpPr>
          <p:spPr>
            <a:xfrm>
              <a:off x="7588069" y="2128352"/>
              <a:ext cx="3498687" cy="31245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WEB DESIGN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BCBCB03-8EFA-B34F-B0FF-06DBA8401C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88250" y="2527300"/>
              <a:ext cx="3498850" cy="1533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en-US" altLang="en-US" sz="120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Truffaut 90’s health goth master cleanse. YOLO Brooklyn cold-pressed, lumbersexual health goth chillwave gastropub fap yr. </a:t>
              </a:r>
            </a:p>
            <a:p>
              <a:pPr>
                <a:lnSpc>
                  <a:spcPct val="130000"/>
                </a:lnSpc>
              </a:pPr>
              <a:endParaRPr lang="en-US" altLang="en-US" sz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endParaRPr>
            </a:p>
            <a:p>
              <a:pPr>
                <a:lnSpc>
                  <a:spcPct val="130000"/>
                </a:lnSpc>
              </a:pPr>
              <a:r>
                <a:rPr lang="en-US" altLang="en-US" sz="120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Truffaut 90’s health goth master cleanse. YOLO Brooklyn cold-pressed, lumbersexual.</a:t>
              </a:r>
            </a:p>
          </p:txBody>
        </p:sp>
      </p:grpSp>
      <p:sp>
        <p:nvSpPr>
          <p:cNvPr id="7" name="Triangle 6">
            <a:extLst>
              <a:ext uri="{FF2B5EF4-FFF2-40B4-BE49-F238E27FC236}">
                <a16:creationId xmlns:a16="http://schemas.microsoft.com/office/drawing/2014/main" id="{54C5ECBF-27E0-4A4E-9612-037108844F64}"/>
              </a:ext>
            </a:extLst>
          </p:cNvPr>
          <p:cNvSpPr/>
          <p:nvPr/>
        </p:nvSpPr>
        <p:spPr bwMode="auto">
          <a:xfrm rot="18550394">
            <a:off x="8043069" y="5263357"/>
            <a:ext cx="1247775" cy="1074737"/>
          </a:xfrm>
          <a:prstGeom prst="triangle">
            <a:avLst/>
          </a:prstGeom>
          <a:noFill/>
          <a:ln w="88900">
            <a:solidFill>
              <a:schemeClr val="accent2"/>
            </a:solidFill>
            <a:miter lim="800000"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8" name="Donut 7">
            <a:extLst>
              <a:ext uri="{FF2B5EF4-FFF2-40B4-BE49-F238E27FC236}">
                <a16:creationId xmlns:a16="http://schemas.microsoft.com/office/drawing/2014/main" id="{BB718D6C-BEC4-D442-8392-813E46763028}"/>
              </a:ext>
            </a:extLst>
          </p:cNvPr>
          <p:cNvSpPr/>
          <p:nvPr/>
        </p:nvSpPr>
        <p:spPr bwMode="auto">
          <a:xfrm>
            <a:off x="366584" y="1303337"/>
            <a:ext cx="3381375" cy="3381376"/>
          </a:xfrm>
          <a:prstGeom prst="donut">
            <a:avLst>
              <a:gd name="adj" fmla="val 9578"/>
            </a:avLst>
          </a:prstGeom>
          <a:solidFill>
            <a:schemeClr val="accent3"/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893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33679" y="3532398"/>
            <a:ext cx="3062552" cy="2096739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4895" r="-1489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760700" y="3532398"/>
            <a:ext cx="2264488" cy="2096739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99998" t="-10750" r="-21915" b="-2406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BECD88D-2984-4E97-B638-B05713F260AC}"/>
              </a:ext>
            </a:extLst>
          </p:cNvPr>
          <p:cNvGrpSpPr/>
          <p:nvPr/>
        </p:nvGrpSpPr>
        <p:grpSpPr>
          <a:xfrm>
            <a:off x="1169201" y="1435659"/>
            <a:ext cx="2264478" cy="2096739"/>
            <a:chOff x="1169201" y="1435659"/>
            <a:chExt cx="2264478" cy="2096739"/>
          </a:xfrm>
        </p:grpSpPr>
        <p:sp>
          <p:nvSpPr>
            <p:cNvPr id="5" name="Rectangle 4"/>
            <p:cNvSpPr/>
            <p:nvPr/>
          </p:nvSpPr>
          <p:spPr>
            <a:xfrm>
              <a:off x="1169201" y="1435659"/>
              <a:ext cx="2264478" cy="209673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418867" y="1969672"/>
              <a:ext cx="1765143" cy="846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500" dirty="0">
                  <a:ln w="3175">
                    <a:noFill/>
                  </a:ln>
                  <a:solidFill>
                    <a:schemeClr val="bg1"/>
                  </a:solidFill>
                  <a:latin typeface="Raleway" panose="020B0503030101060003" pitchFamily="34" charset="0"/>
                </a:rPr>
                <a:t>25</a:t>
              </a:r>
            </a:p>
            <a:p>
              <a:pPr algn="ctr"/>
              <a:r>
                <a:rPr lang="en-US" sz="1400" dirty="0">
                  <a:ln w="3175">
                    <a:noFill/>
                  </a:ln>
                  <a:solidFill>
                    <a:schemeClr val="bg1"/>
                  </a:solidFill>
                  <a:latin typeface="Raleway" panose="020B0503030101060003" pitchFamily="34" charset="0"/>
                </a:rPr>
                <a:t>March 2021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92CDE21-F1FD-4352-95CE-33B7026355AD}"/>
              </a:ext>
            </a:extLst>
          </p:cNvPr>
          <p:cNvGrpSpPr/>
          <p:nvPr/>
        </p:nvGrpSpPr>
        <p:grpSpPr>
          <a:xfrm>
            <a:off x="8760710" y="1435659"/>
            <a:ext cx="2264478" cy="2096739"/>
            <a:chOff x="8760710" y="1435659"/>
            <a:chExt cx="2264478" cy="2096739"/>
          </a:xfrm>
        </p:grpSpPr>
        <p:sp>
          <p:nvSpPr>
            <p:cNvPr id="11" name="Rectangle 10"/>
            <p:cNvSpPr/>
            <p:nvPr/>
          </p:nvSpPr>
          <p:spPr>
            <a:xfrm>
              <a:off x="8760710" y="1435659"/>
              <a:ext cx="2264478" cy="20967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071603" y="2243827"/>
              <a:ext cx="16268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n w="3175">
                    <a:noFill/>
                  </a:ln>
                  <a:solidFill>
                    <a:schemeClr val="bg1"/>
                  </a:solidFill>
                  <a:latin typeface="Raleway" panose="020B0503030101060003" pitchFamily="34" charset="0"/>
                </a:rPr>
                <a:t>SELECT EVERYONE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4F8FD1F-2A1F-4EEE-A3FE-D3D48B9DA7F2}"/>
              </a:ext>
            </a:extLst>
          </p:cNvPr>
          <p:cNvGrpSpPr/>
          <p:nvPr/>
        </p:nvGrpSpPr>
        <p:grpSpPr>
          <a:xfrm>
            <a:off x="3433679" y="1435659"/>
            <a:ext cx="3062552" cy="2096739"/>
            <a:chOff x="3433679" y="1435659"/>
            <a:chExt cx="3062552" cy="2096739"/>
          </a:xfrm>
        </p:grpSpPr>
        <p:sp>
          <p:nvSpPr>
            <p:cNvPr id="7" name="Rectangle 6"/>
            <p:cNvSpPr/>
            <p:nvPr/>
          </p:nvSpPr>
          <p:spPr>
            <a:xfrm>
              <a:off x="3433679" y="1435659"/>
              <a:ext cx="3062552" cy="20967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3666317" y="2204761"/>
              <a:ext cx="2597275" cy="658303"/>
              <a:chOff x="3776536" y="2245322"/>
              <a:chExt cx="2464244" cy="624585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3776536" y="2245322"/>
                <a:ext cx="2464244" cy="306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 dirty="0">
                    <a:ln w="3175">
                      <a:noFill/>
                    </a:ln>
                    <a:solidFill>
                      <a:schemeClr val="bg1"/>
                    </a:solidFill>
                    <a:latin typeface="Raleway" panose="020B0503030101060003" pitchFamily="34" charset="0"/>
                  </a:rPr>
                  <a:t>SEE THE PICASO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3875596" y="2501972"/>
                <a:ext cx="2266124" cy="367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1200" dirty="0">
                    <a:ln w="3175">
                      <a:noFill/>
                    </a:ln>
                    <a:solidFill>
                      <a:schemeClr val="bg1"/>
                    </a:solidFill>
                    <a:latin typeface="+mj-lt"/>
                  </a:rPr>
                  <a:t>PER EPICURI RECTEQUE TINCIDUNT TE, EOS TOLLIT OBLIQUE EI.</a:t>
                </a: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0C51E4C-40DE-4A59-8AE1-57F46A83004B}"/>
              </a:ext>
            </a:extLst>
          </p:cNvPr>
          <p:cNvGrpSpPr/>
          <p:nvPr/>
        </p:nvGrpSpPr>
        <p:grpSpPr>
          <a:xfrm>
            <a:off x="6496231" y="1435659"/>
            <a:ext cx="2264478" cy="2096739"/>
            <a:chOff x="6496231" y="1435659"/>
            <a:chExt cx="2264478" cy="2096739"/>
          </a:xfrm>
        </p:grpSpPr>
        <p:sp>
          <p:nvSpPr>
            <p:cNvPr id="9" name="Rectangle 8"/>
            <p:cNvSpPr/>
            <p:nvPr/>
          </p:nvSpPr>
          <p:spPr>
            <a:xfrm>
              <a:off x="6496231" y="1435659"/>
              <a:ext cx="2264478" cy="209673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6496234" y="2203865"/>
              <a:ext cx="2264466" cy="500378"/>
              <a:chOff x="6461507" y="2254993"/>
              <a:chExt cx="2148482" cy="474749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6621345" y="2254993"/>
                <a:ext cx="1828800" cy="306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 dirty="0">
                    <a:ln w="3175">
                      <a:noFill/>
                    </a:ln>
                    <a:solidFill>
                      <a:schemeClr val="bg1"/>
                    </a:solidFill>
                    <a:latin typeface="Raleway" panose="020B0503030101060003" pitchFamily="34" charset="0"/>
                  </a:rPr>
                  <a:t>NEW DESIGN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6461507" y="2501972"/>
                <a:ext cx="2148482" cy="227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1200" dirty="0">
                    <a:ln w="3175">
                      <a:noFill/>
                    </a:ln>
                    <a:solidFill>
                      <a:schemeClr val="bg1"/>
                    </a:solidFill>
                    <a:latin typeface="+mj-lt"/>
                  </a:rPr>
                  <a:t>PER EPIC URI RECT EQUE</a:t>
                </a: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5D19A71-1800-41A7-8024-EFD82810A2D1}"/>
              </a:ext>
            </a:extLst>
          </p:cNvPr>
          <p:cNvGrpSpPr/>
          <p:nvPr/>
        </p:nvGrpSpPr>
        <p:grpSpPr>
          <a:xfrm>
            <a:off x="6496228" y="3532398"/>
            <a:ext cx="2264473" cy="2096739"/>
            <a:chOff x="6496228" y="3532398"/>
            <a:chExt cx="2264473" cy="2096739"/>
          </a:xfrm>
        </p:grpSpPr>
        <p:sp>
          <p:nvSpPr>
            <p:cNvPr id="21" name="Rectangle 20"/>
            <p:cNvSpPr/>
            <p:nvPr/>
          </p:nvSpPr>
          <p:spPr>
            <a:xfrm>
              <a:off x="6496228" y="3532398"/>
              <a:ext cx="2264473" cy="2096739"/>
            </a:xfrm>
            <a:prstGeom prst="rect">
              <a:avLst/>
            </a:prstGeom>
            <a:solidFill>
              <a:schemeClr val="accent6">
                <a:lumMod val="75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664702" y="4300604"/>
              <a:ext cx="192752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dirty="0">
                  <a:ln w="3175">
                    <a:noFill/>
                  </a:ln>
                  <a:solidFill>
                    <a:schemeClr val="bg1"/>
                  </a:solidFill>
                  <a:latin typeface="Raleway" panose="020B0503030101060003" pitchFamily="34" charset="0"/>
                </a:rPr>
                <a:t>ENJOY FROM YOUR DAY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F65942-60D5-4725-A471-A5AC32317848}"/>
              </a:ext>
            </a:extLst>
          </p:cNvPr>
          <p:cNvGrpSpPr/>
          <p:nvPr/>
        </p:nvGrpSpPr>
        <p:grpSpPr>
          <a:xfrm>
            <a:off x="1169201" y="3532398"/>
            <a:ext cx="2264478" cy="2096739"/>
            <a:chOff x="1169201" y="3532398"/>
            <a:chExt cx="2264478" cy="2096739"/>
          </a:xfrm>
        </p:grpSpPr>
        <p:sp>
          <p:nvSpPr>
            <p:cNvPr id="6" name="Rectangle 5"/>
            <p:cNvSpPr/>
            <p:nvPr/>
          </p:nvSpPr>
          <p:spPr>
            <a:xfrm>
              <a:off x="1169201" y="3532398"/>
              <a:ext cx="2264478" cy="2096739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169201" y="4084964"/>
              <a:ext cx="2264475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500" dirty="0">
                  <a:ln w="3175">
                    <a:noFill/>
                  </a:ln>
                  <a:solidFill>
                    <a:schemeClr val="bg1"/>
                  </a:solidFill>
                  <a:latin typeface="Raleway" panose="020B0503030101060003" pitchFamily="34" charset="0"/>
                </a:rPr>
                <a:t>2,586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169205" y="4689729"/>
              <a:ext cx="2264466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200" dirty="0">
                  <a:ln w="3175">
                    <a:noFill/>
                  </a:ln>
                  <a:solidFill>
                    <a:schemeClr val="bg1"/>
                  </a:solidFill>
                  <a:latin typeface="+mj-lt"/>
                </a:rPr>
                <a:t>LIKE FOR MY PORTFOLIO</a:t>
              </a:r>
            </a:p>
          </p:txBody>
        </p:sp>
      </p:grpSp>
      <p:sp>
        <p:nvSpPr>
          <p:cNvPr id="26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Raleway"/>
                <a:ea typeface="+mj-ea"/>
              </a:rPr>
              <a:t>PORTFOLIO WITH TITLE</a:t>
            </a:r>
          </a:p>
        </p:txBody>
      </p:sp>
    </p:spTree>
    <p:extLst>
      <p:ext uri="{BB962C8B-B14F-4D97-AF65-F5344CB8AC3E}">
        <p14:creationId xmlns:p14="http://schemas.microsoft.com/office/powerpoint/2010/main" val="189326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0971C41-EF85-4470-B9DA-387E3B8B6A96}"/>
              </a:ext>
            </a:extLst>
          </p:cNvPr>
          <p:cNvGrpSpPr/>
          <p:nvPr/>
        </p:nvGrpSpPr>
        <p:grpSpPr>
          <a:xfrm>
            <a:off x="4400962" y="1555386"/>
            <a:ext cx="3383280" cy="4128442"/>
            <a:chOff x="4400962" y="1555386"/>
            <a:chExt cx="3383280" cy="4128442"/>
          </a:xfrm>
        </p:grpSpPr>
        <p:sp>
          <p:nvSpPr>
            <p:cNvPr id="10" name="Rectangle 9"/>
            <p:cNvSpPr/>
            <p:nvPr/>
          </p:nvSpPr>
          <p:spPr>
            <a:xfrm>
              <a:off x="4400962" y="1555386"/>
              <a:ext cx="3383280" cy="3376374"/>
            </a:xfrm>
            <a:prstGeom prst="rect">
              <a:avLst/>
            </a:prstGeom>
            <a:blipFill dpi="0" rotWithShape="1"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24847" r="-2484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400962" y="4931760"/>
              <a:ext cx="3383280" cy="75206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7333169" y="5156441"/>
              <a:ext cx="302706" cy="302706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6960614" y="5156441"/>
              <a:ext cx="302706" cy="302706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6588059" y="5156441"/>
              <a:ext cx="302706" cy="302706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588059" y="5167089"/>
              <a:ext cx="302706" cy="27699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200" b="0" cap="none" spc="0" dirty="0">
                  <a:ln w="0"/>
                  <a:solidFill>
                    <a:schemeClr val="bg1">
                      <a:lumMod val="65000"/>
                    </a:schemeClr>
                  </a:solidFill>
                  <a:latin typeface="FontAwesome" pitchFamily="2" charset="0"/>
                </a:rPr>
                <a:t></a:t>
              </a:r>
              <a:endParaRPr lang="en-US" sz="1200" b="0" cap="none" spc="0" dirty="0">
                <a:ln w="0"/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948709" y="5171851"/>
              <a:ext cx="302705" cy="27699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200" dirty="0">
                  <a:ln w="0"/>
                  <a:solidFill>
                    <a:schemeClr val="bg1">
                      <a:lumMod val="65000"/>
                    </a:schemeClr>
                  </a:solidFill>
                  <a:latin typeface="FontAwesome" pitchFamily="2" charset="0"/>
                </a:rPr>
                <a:t></a:t>
              </a:r>
              <a:endParaRPr lang="en-US" sz="1200" b="0" cap="none" spc="0" dirty="0">
                <a:ln w="0"/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333168" y="5162327"/>
              <a:ext cx="302708" cy="27699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200" dirty="0">
                  <a:ln w="0"/>
                  <a:solidFill>
                    <a:schemeClr val="bg1">
                      <a:lumMod val="65000"/>
                    </a:schemeClr>
                  </a:solidFill>
                  <a:latin typeface="FontAwesome" pitchFamily="2" charset="0"/>
                </a:rPr>
                <a:t>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473369" y="5286802"/>
              <a:ext cx="2020092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chemeClr val="bg1">
                      <a:lumMod val="65000"/>
                    </a:schemeClr>
                  </a:solidFill>
                  <a:latin typeface="+mj-lt"/>
                </a:rPr>
                <a:t>Lorem ipsum.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473369" y="5080593"/>
              <a:ext cx="202009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500" b="1" dirty="0">
                  <a:solidFill>
                    <a:schemeClr val="bg1">
                      <a:lumMod val="65000"/>
                    </a:schemeClr>
                  </a:solidFill>
                  <a:latin typeface="+mj-lt"/>
                </a:rPr>
                <a:t>LOREM IPSUM DOLOR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0B66240-A3B4-409C-995A-6F43F890C488}"/>
              </a:ext>
            </a:extLst>
          </p:cNvPr>
          <p:cNvGrpSpPr/>
          <p:nvPr/>
        </p:nvGrpSpPr>
        <p:grpSpPr>
          <a:xfrm>
            <a:off x="516889" y="1555386"/>
            <a:ext cx="3383280" cy="4128442"/>
            <a:chOff x="516889" y="1555386"/>
            <a:chExt cx="3383280" cy="4128442"/>
          </a:xfrm>
        </p:grpSpPr>
        <p:sp>
          <p:nvSpPr>
            <p:cNvPr id="9" name="Rectangle 8"/>
            <p:cNvSpPr/>
            <p:nvPr/>
          </p:nvSpPr>
          <p:spPr>
            <a:xfrm>
              <a:off x="516889" y="1555386"/>
              <a:ext cx="3383280" cy="3376374"/>
            </a:xfrm>
            <a:prstGeom prst="rect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32058" b="-1826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6889" y="4931760"/>
              <a:ext cx="3383280" cy="75206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3449096" y="5156441"/>
              <a:ext cx="302706" cy="302706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3076541" y="5156441"/>
              <a:ext cx="302706" cy="302706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2703986" y="5156441"/>
              <a:ext cx="302706" cy="302706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703986" y="5167089"/>
              <a:ext cx="302706" cy="27699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200" b="0" cap="none" spc="0" dirty="0">
                  <a:ln w="0"/>
                  <a:solidFill>
                    <a:schemeClr val="bg1">
                      <a:lumMod val="65000"/>
                    </a:schemeClr>
                  </a:solidFill>
                  <a:latin typeface="FontAwesome" pitchFamily="2" charset="0"/>
                </a:rPr>
                <a:t></a:t>
              </a:r>
              <a:endParaRPr lang="en-US" sz="1200" b="0" cap="none" spc="0" dirty="0">
                <a:ln w="0"/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064636" y="5171851"/>
              <a:ext cx="302705" cy="27699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200" dirty="0">
                  <a:ln w="0"/>
                  <a:solidFill>
                    <a:schemeClr val="bg1">
                      <a:lumMod val="65000"/>
                    </a:schemeClr>
                  </a:solidFill>
                  <a:latin typeface="FontAwesome" pitchFamily="2" charset="0"/>
                </a:rPr>
                <a:t></a:t>
              </a:r>
              <a:endParaRPr lang="en-US" sz="1200" b="0" cap="none" spc="0" dirty="0">
                <a:ln w="0"/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449095" y="5162327"/>
              <a:ext cx="302708" cy="27699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200" dirty="0">
                  <a:ln w="0"/>
                  <a:solidFill>
                    <a:schemeClr val="bg1">
                      <a:lumMod val="65000"/>
                    </a:schemeClr>
                  </a:solidFill>
                  <a:latin typeface="FontAwesome" pitchFamily="2" charset="0"/>
                </a:rPr>
                <a:t>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87600" y="5286802"/>
              <a:ext cx="2020092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chemeClr val="bg1">
                      <a:lumMod val="65000"/>
                    </a:schemeClr>
                  </a:solidFill>
                  <a:latin typeface="+mj-lt"/>
                </a:rPr>
                <a:t>Lorem ipsum.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87600" y="5080593"/>
              <a:ext cx="202009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500" b="1" dirty="0">
                  <a:solidFill>
                    <a:schemeClr val="bg1">
                      <a:lumMod val="65000"/>
                    </a:schemeClr>
                  </a:solidFill>
                  <a:latin typeface="+mj-lt"/>
                </a:rPr>
                <a:t>LOREM IPSUM DOLOR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17D1168-0E55-4CD9-BD62-3258060DF7AF}"/>
              </a:ext>
            </a:extLst>
          </p:cNvPr>
          <p:cNvGrpSpPr/>
          <p:nvPr/>
        </p:nvGrpSpPr>
        <p:grpSpPr>
          <a:xfrm>
            <a:off x="8296481" y="1555386"/>
            <a:ext cx="3383280" cy="4128442"/>
            <a:chOff x="8296481" y="1555386"/>
            <a:chExt cx="3383280" cy="4128442"/>
          </a:xfrm>
        </p:grpSpPr>
        <p:sp>
          <p:nvSpPr>
            <p:cNvPr id="11" name="Rectangle 10"/>
            <p:cNvSpPr/>
            <p:nvPr/>
          </p:nvSpPr>
          <p:spPr>
            <a:xfrm>
              <a:off x="8296481" y="1555386"/>
              <a:ext cx="3383280" cy="3376374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 b="-50306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296481" y="4931760"/>
              <a:ext cx="3383280" cy="75206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/>
            <p:cNvSpPr/>
            <p:nvPr/>
          </p:nvSpPr>
          <p:spPr>
            <a:xfrm>
              <a:off x="11221497" y="5156441"/>
              <a:ext cx="302706" cy="302706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10848942" y="5156441"/>
              <a:ext cx="302706" cy="302706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10476387" y="5156441"/>
              <a:ext cx="302706" cy="302706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0476387" y="5167089"/>
              <a:ext cx="302706" cy="27699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200" b="0" cap="none" spc="0" dirty="0">
                  <a:ln w="0"/>
                  <a:solidFill>
                    <a:schemeClr val="bg1">
                      <a:lumMod val="65000"/>
                    </a:schemeClr>
                  </a:solidFill>
                  <a:latin typeface="FontAwesome" pitchFamily="2" charset="0"/>
                </a:rPr>
                <a:t></a:t>
              </a:r>
              <a:endParaRPr lang="en-US" sz="1200" b="0" cap="none" spc="0" dirty="0">
                <a:ln w="0"/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0837037" y="5171851"/>
              <a:ext cx="302705" cy="27699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200" dirty="0">
                  <a:ln w="0"/>
                  <a:solidFill>
                    <a:schemeClr val="bg1">
                      <a:lumMod val="65000"/>
                    </a:schemeClr>
                  </a:solidFill>
                  <a:latin typeface="FontAwesome" pitchFamily="2" charset="0"/>
                </a:rPr>
                <a:t></a:t>
              </a:r>
              <a:endParaRPr lang="en-US" sz="1200" b="0" cap="none" spc="0" dirty="0">
                <a:ln w="0"/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1221496" y="5162327"/>
              <a:ext cx="302708" cy="27699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200" dirty="0">
                  <a:ln w="0"/>
                  <a:solidFill>
                    <a:schemeClr val="bg1">
                      <a:lumMod val="65000"/>
                    </a:schemeClr>
                  </a:solidFill>
                  <a:latin typeface="FontAwesome" pitchFamily="2" charset="0"/>
                </a:rPr>
                <a:t>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386446" y="5286802"/>
              <a:ext cx="2020092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chemeClr val="bg1">
                      <a:lumMod val="65000"/>
                    </a:schemeClr>
                  </a:solidFill>
                  <a:latin typeface="+mj-lt"/>
                </a:rPr>
                <a:t>Lorem ipsum.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386446" y="5080593"/>
              <a:ext cx="202009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500" b="1" dirty="0">
                  <a:solidFill>
                    <a:schemeClr val="bg1">
                      <a:lumMod val="65000"/>
                    </a:schemeClr>
                  </a:solidFill>
                  <a:latin typeface="+mj-lt"/>
                </a:rPr>
                <a:t>LOREM IPSUM DOLOR</a:t>
              </a:r>
            </a:p>
          </p:txBody>
        </p:sp>
      </p:grpSp>
      <p:sp>
        <p:nvSpPr>
          <p:cNvPr id="32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THREE PORTFOLIO WITH SOCIAL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Raleway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5007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D3FAD2F-E388-40D6-8DE2-53348F9A0B03}"/>
              </a:ext>
            </a:extLst>
          </p:cNvPr>
          <p:cNvGrpSpPr/>
          <p:nvPr/>
        </p:nvGrpSpPr>
        <p:grpSpPr>
          <a:xfrm>
            <a:off x="1371600" y="1600356"/>
            <a:ext cx="3383280" cy="4128442"/>
            <a:chOff x="1371600" y="1600356"/>
            <a:chExt cx="3383280" cy="4128442"/>
          </a:xfrm>
        </p:grpSpPr>
        <p:sp>
          <p:nvSpPr>
            <p:cNvPr id="40" name="Rectangle 39"/>
            <p:cNvSpPr/>
            <p:nvPr/>
          </p:nvSpPr>
          <p:spPr>
            <a:xfrm>
              <a:off x="1371600" y="1600356"/>
              <a:ext cx="3383280" cy="3376374"/>
            </a:xfrm>
            <a:prstGeom prst="rect">
              <a:avLst/>
            </a:prstGeom>
            <a:blipFill dpi="0" rotWithShape="1"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19889" r="-198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371600" y="4976730"/>
              <a:ext cx="3383280" cy="7520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442311" y="5331772"/>
              <a:ext cx="2020092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+mj-lt"/>
                </a:rPr>
                <a:t>Lorem ipsum.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442311" y="5125563"/>
              <a:ext cx="202009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500" b="1" dirty="0">
                  <a:solidFill>
                    <a:schemeClr val="bg1"/>
                  </a:solidFill>
                  <a:latin typeface="+mj-lt"/>
                </a:rPr>
                <a:t>LOREM IPSUM DOLOR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508D027-40AB-4548-9E70-CDB3366614E4}"/>
              </a:ext>
            </a:extLst>
          </p:cNvPr>
          <p:cNvGrpSpPr/>
          <p:nvPr/>
        </p:nvGrpSpPr>
        <p:grpSpPr>
          <a:xfrm>
            <a:off x="5160599" y="1550037"/>
            <a:ext cx="5650981" cy="752116"/>
            <a:chOff x="5160599" y="1550037"/>
            <a:chExt cx="5650981" cy="752116"/>
          </a:xfrm>
        </p:grpSpPr>
        <p:sp>
          <p:nvSpPr>
            <p:cNvPr id="56" name="TextBox 55"/>
            <p:cNvSpPr txBox="1"/>
            <p:nvPr/>
          </p:nvSpPr>
          <p:spPr>
            <a:xfrm>
              <a:off x="5890330" y="1813551"/>
              <a:ext cx="4921250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Lorem ipsum dolor sit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amet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,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ut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 cum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augue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numquam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concludaturque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,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postea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viderer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adolescens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 ex his.</a:t>
              </a:r>
            </a:p>
          </p:txBody>
        </p:sp>
        <p:sp>
          <p:nvSpPr>
            <p:cNvPr id="57" name="Oval 56"/>
            <p:cNvSpPr/>
            <p:nvPr/>
          </p:nvSpPr>
          <p:spPr>
            <a:xfrm>
              <a:off x="5160599" y="1660263"/>
              <a:ext cx="641890" cy="641890"/>
            </a:xfrm>
            <a:prstGeom prst="ellipse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890330" y="1550037"/>
              <a:ext cx="320266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aleway" panose="020B0503030101060003" pitchFamily="34" charset="0"/>
                </a:rPr>
                <a:t>LOREM IPSUM DOLOR</a:t>
              </a: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5160599" y="1708972"/>
              <a:ext cx="641889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000" b="0" cap="none" spc="0" dirty="0">
                  <a:ln w="0"/>
                  <a:solidFill>
                    <a:schemeClr val="accent1"/>
                  </a:solidFill>
                  <a:latin typeface="FontAwesome" pitchFamily="2" charset="0"/>
                </a:rPr>
                <a:t></a:t>
              </a:r>
              <a:endParaRPr lang="en-US" sz="3000" b="0" cap="none" spc="0" dirty="0">
                <a:ln w="0"/>
                <a:solidFill>
                  <a:schemeClr val="accent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BAE4708-D557-4B80-B9AE-978629598258}"/>
              </a:ext>
            </a:extLst>
          </p:cNvPr>
          <p:cNvGrpSpPr/>
          <p:nvPr/>
        </p:nvGrpSpPr>
        <p:grpSpPr>
          <a:xfrm>
            <a:off x="5160599" y="2590305"/>
            <a:ext cx="5650981" cy="1036118"/>
            <a:chOff x="5160599" y="2590305"/>
            <a:chExt cx="5650981" cy="1036118"/>
          </a:xfrm>
        </p:grpSpPr>
        <p:sp>
          <p:nvSpPr>
            <p:cNvPr id="60" name="TextBox 59"/>
            <p:cNvSpPr txBox="1"/>
            <p:nvPr/>
          </p:nvSpPr>
          <p:spPr>
            <a:xfrm>
              <a:off x="5160599" y="2856982"/>
              <a:ext cx="5650981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Cetero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atomorum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consequuntur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sea ne, no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assum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dicta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periculis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vis. Sumo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viderer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eam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ex. Ad his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dictas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verterem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,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eu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mei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iudico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consulatu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,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nec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reque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omittantur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ut.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Ut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mel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tale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diam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essent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, at per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perpetua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salutandi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. Qui in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nominati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gubergren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,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ea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odio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recusabo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euripidis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mel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. Ex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cetero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assueverit</a:t>
              </a: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vim.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160599" y="2590305"/>
              <a:ext cx="3202665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500" b="1" dirty="0">
                  <a:solidFill>
                    <a:schemeClr val="accent1"/>
                  </a:solidFill>
                </a:rPr>
                <a:t>LOREM IPSUM DOLOR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07DC225-AB23-4861-9018-0FE53A3030D2}"/>
              </a:ext>
            </a:extLst>
          </p:cNvPr>
          <p:cNvGrpSpPr/>
          <p:nvPr/>
        </p:nvGrpSpPr>
        <p:grpSpPr>
          <a:xfrm>
            <a:off x="5160599" y="3914805"/>
            <a:ext cx="5670563" cy="327737"/>
            <a:chOff x="5160599" y="3914805"/>
            <a:chExt cx="5670563" cy="327737"/>
          </a:xfrm>
        </p:grpSpPr>
        <p:sp>
          <p:nvSpPr>
            <p:cNvPr id="94" name="Rounded Rectangle 93"/>
            <p:cNvSpPr/>
            <p:nvPr/>
          </p:nvSpPr>
          <p:spPr>
            <a:xfrm>
              <a:off x="5230476" y="4169390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Rounded Rectangle 94"/>
            <p:cNvSpPr/>
            <p:nvPr/>
          </p:nvSpPr>
          <p:spPr>
            <a:xfrm>
              <a:off x="5630525" y="4169390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Rounded Rectangle 95"/>
            <p:cNvSpPr/>
            <p:nvPr/>
          </p:nvSpPr>
          <p:spPr>
            <a:xfrm>
              <a:off x="6030574" y="4169390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6430623" y="4169390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6830672" y="4169390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ounded Rectangle 98"/>
            <p:cNvSpPr/>
            <p:nvPr/>
          </p:nvSpPr>
          <p:spPr>
            <a:xfrm>
              <a:off x="7230721" y="4169390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Rounded Rectangle 99"/>
            <p:cNvSpPr/>
            <p:nvPr/>
          </p:nvSpPr>
          <p:spPr>
            <a:xfrm>
              <a:off x="7630770" y="4169390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ounded Rectangle 100"/>
            <p:cNvSpPr/>
            <p:nvPr/>
          </p:nvSpPr>
          <p:spPr>
            <a:xfrm>
              <a:off x="8030819" y="4169390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Rounded Rectangle 101"/>
            <p:cNvSpPr/>
            <p:nvPr/>
          </p:nvSpPr>
          <p:spPr>
            <a:xfrm>
              <a:off x="8430868" y="4169390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ounded Rectangle 102"/>
            <p:cNvSpPr/>
            <p:nvPr/>
          </p:nvSpPr>
          <p:spPr>
            <a:xfrm>
              <a:off x="8830917" y="4169390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5160599" y="3914805"/>
              <a:ext cx="1670073" cy="2923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300" dirty="0">
                  <a:solidFill>
                    <a:schemeClr val="bg1">
                      <a:lumMod val="65000"/>
                    </a:schemeClr>
                  </a:solidFill>
                </a:rPr>
                <a:t>HTML 5</a:t>
              </a:r>
            </a:p>
          </p:txBody>
        </p:sp>
        <p:sp>
          <p:nvSpPr>
            <p:cNvPr id="141" name="Rounded Rectangle 140"/>
            <p:cNvSpPr/>
            <p:nvPr/>
          </p:nvSpPr>
          <p:spPr>
            <a:xfrm>
              <a:off x="9230966" y="4163236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ounded Rectangle 141"/>
            <p:cNvSpPr/>
            <p:nvPr/>
          </p:nvSpPr>
          <p:spPr>
            <a:xfrm>
              <a:off x="9631015" y="4163236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3" name="Rounded Rectangle 142"/>
            <p:cNvSpPr/>
            <p:nvPr/>
          </p:nvSpPr>
          <p:spPr>
            <a:xfrm>
              <a:off x="10031064" y="4163236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ounded Rectangle 143"/>
            <p:cNvSpPr/>
            <p:nvPr/>
          </p:nvSpPr>
          <p:spPr>
            <a:xfrm>
              <a:off x="10431113" y="4163236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A944E7A-08C0-432D-872F-63E612A21EAB}"/>
              </a:ext>
            </a:extLst>
          </p:cNvPr>
          <p:cNvGrpSpPr/>
          <p:nvPr/>
        </p:nvGrpSpPr>
        <p:grpSpPr>
          <a:xfrm>
            <a:off x="5160599" y="4394222"/>
            <a:ext cx="5670563" cy="329377"/>
            <a:chOff x="5160599" y="4394222"/>
            <a:chExt cx="5670563" cy="329377"/>
          </a:xfrm>
        </p:grpSpPr>
        <p:sp>
          <p:nvSpPr>
            <p:cNvPr id="106" name="Rounded Rectangle 105"/>
            <p:cNvSpPr/>
            <p:nvPr/>
          </p:nvSpPr>
          <p:spPr>
            <a:xfrm>
              <a:off x="5230476" y="4648807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7" name="Rounded Rectangle 106"/>
            <p:cNvSpPr/>
            <p:nvPr/>
          </p:nvSpPr>
          <p:spPr>
            <a:xfrm>
              <a:off x="5630525" y="4648807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Rounded Rectangle 107"/>
            <p:cNvSpPr/>
            <p:nvPr/>
          </p:nvSpPr>
          <p:spPr>
            <a:xfrm>
              <a:off x="6030574" y="4648807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Rounded Rectangle 108"/>
            <p:cNvSpPr/>
            <p:nvPr/>
          </p:nvSpPr>
          <p:spPr>
            <a:xfrm>
              <a:off x="6430623" y="4648807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ounded Rectangle 109"/>
            <p:cNvSpPr/>
            <p:nvPr/>
          </p:nvSpPr>
          <p:spPr>
            <a:xfrm>
              <a:off x="6830672" y="4648807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7230721" y="4648807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Rounded Rectangle 111"/>
            <p:cNvSpPr/>
            <p:nvPr/>
          </p:nvSpPr>
          <p:spPr>
            <a:xfrm>
              <a:off x="7630770" y="4648807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ounded Rectangle 112"/>
            <p:cNvSpPr/>
            <p:nvPr/>
          </p:nvSpPr>
          <p:spPr>
            <a:xfrm>
              <a:off x="8030819" y="4648807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Rounded Rectangle 113"/>
            <p:cNvSpPr/>
            <p:nvPr/>
          </p:nvSpPr>
          <p:spPr>
            <a:xfrm>
              <a:off x="8430868" y="4648807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ounded Rectangle 114"/>
            <p:cNvSpPr/>
            <p:nvPr/>
          </p:nvSpPr>
          <p:spPr>
            <a:xfrm>
              <a:off x="8830917" y="4648807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5160599" y="4394222"/>
              <a:ext cx="1670073" cy="2923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300" dirty="0">
                  <a:solidFill>
                    <a:schemeClr val="bg1">
                      <a:lumMod val="65000"/>
                    </a:schemeClr>
                  </a:solidFill>
                </a:rPr>
                <a:t>CSS 3</a:t>
              </a:r>
            </a:p>
          </p:txBody>
        </p:sp>
        <p:sp>
          <p:nvSpPr>
            <p:cNvPr id="145" name="Rounded Rectangle 144"/>
            <p:cNvSpPr/>
            <p:nvPr/>
          </p:nvSpPr>
          <p:spPr>
            <a:xfrm>
              <a:off x="9230966" y="4650447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ounded Rectangle 145"/>
            <p:cNvSpPr/>
            <p:nvPr/>
          </p:nvSpPr>
          <p:spPr>
            <a:xfrm>
              <a:off x="9631015" y="4650447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7" name="Rounded Rectangle 146"/>
            <p:cNvSpPr/>
            <p:nvPr/>
          </p:nvSpPr>
          <p:spPr>
            <a:xfrm>
              <a:off x="10031064" y="4650447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ounded Rectangle 147"/>
            <p:cNvSpPr/>
            <p:nvPr/>
          </p:nvSpPr>
          <p:spPr>
            <a:xfrm>
              <a:off x="10431113" y="4650447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63F1252-9A08-4838-B2A3-F42584D9A9D3}"/>
              </a:ext>
            </a:extLst>
          </p:cNvPr>
          <p:cNvGrpSpPr/>
          <p:nvPr/>
        </p:nvGrpSpPr>
        <p:grpSpPr>
          <a:xfrm>
            <a:off x="5160599" y="4879480"/>
            <a:ext cx="5670563" cy="327737"/>
            <a:chOff x="5160599" y="4879480"/>
            <a:chExt cx="5670563" cy="327737"/>
          </a:xfrm>
        </p:grpSpPr>
        <p:sp>
          <p:nvSpPr>
            <p:cNvPr id="118" name="Rounded Rectangle 117"/>
            <p:cNvSpPr/>
            <p:nvPr/>
          </p:nvSpPr>
          <p:spPr>
            <a:xfrm>
              <a:off x="5230476" y="5134065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Rounded Rectangle 118"/>
            <p:cNvSpPr/>
            <p:nvPr/>
          </p:nvSpPr>
          <p:spPr>
            <a:xfrm>
              <a:off x="5630525" y="5134065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0" name="Rounded Rectangle 119"/>
            <p:cNvSpPr/>
            <p:nvPr/>
          </p:nvSpPr>
          <p:spPr>
            <a:xfrm>
              <a:off x="6030574" y="5134065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1" name="Rounded Rectangle 120"/>
            <p:cNvSpPr/>
            <p:nvPr/>
          </p:nvSpPr>
          <p:spPr>
            <a:xfrm>
              <a:off x="6430623" y="5134065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Rounded Rectangle 121"/>
            <p:cNvSpPr/>
            <p:nvPr/>
          </p:nvSpPr>
          <p:spPr>
            <a:xfrm>
              <a:off x="6830672" y="5134065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ounded Rectangle 122"/>
            <p:cNvSpPr/>
            <p:nvPr/>
          </p:nvSpPr>
          <p:spPr>
            <a:xfrm>
              <a:off x="7230721" y="5134065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Rounded Rectangle 123"/>
            <p:cNvSpPr/>
            <p:nvPr/>
          </p:nvSpPr>
          <p:spPr>
            <a:xfrm>
              <a:off x="7630770" y="5134065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ounded Rectangle 124"/>
            <p:cNvSpPr/>
            <p:nvPr/>
          </p:nvSpPr>
          <p:spPr>
            <a:xfrm>
              <a:off x="8030819" y="5134065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6" name="Rounded Rectangle 125"/>
            <p:cNvSpPr/>
            <p:nvPr/>
          </p:nvSpPr>
          <p:spPr>
            <a:xfrm>
              <a:off x="8430868" y="5134065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ounded Rectangle 126"/>
            <p:cNvSpPr/>
            <p:nvPr/>
          </p:nvSpPr>
          <p:spPr>
            <a:xfrm>
              <a:off x="8830917" y="5134065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5160599" y="4879480"/>
              <a:ext cx="1670073" cy="2923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300" dirty="0">
                  <a:solidFill>
                    <a:schemeClr val="bg1">
                      <a:lumMod val="65000"/>
                    </a:schemeClr>
                  </a:solidFill>
                </a:rPr>
                <a:t>JAVA SCRIPT</a:t>
              </a:r>
            </a:p>
          </p:txBody>
        </p:sp>
        <p:sp>
          <p:nvSpPr>
            <p:cNvPr id="149" name="Rounded Rectangle 148"/>
            <p:cNvSpPr/>
            <p:nvPr/>
          </p:nvSpPr>
          <p:spPr>
            <a:xfrm>
              <a:off x="9230966" y="5134065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ounded Rectangle 149"/>
            <p:cNvSpPr/>
            <p:nvPr/>
          </p:nvSpPr>
          <p:spPr>
            <a:xfrm>
              <a:off x="9631015" y="5134065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1" name="Rounded Rectangle 150"/>
            <p:cNvSpPr/>
            <p:nvPr/>
          </p:nvSpPr>
          <p:spPr>
            <a:xfrm>
              <a:off x="10031064" y="5134065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ounded Rectangle 151"/>
            <p:cNvSpPr/>
            <p:nvPr/>
          </p:nvSpPr>
          <p:spPr>
            <a:xfrm>
              <a:off x="10431113" y="5134065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CCAEC3C-5089-4A00-8AEE-98207460BA74}"/>
              </a:ext>
            </a:extLst>
          </p:cNvPr>
          <p:cNvGrpSpPr/>
          <p:nvPr/>
        </p:nvGrpSpPr>
        <p:grpSpPr>
          <a:xfrm>
            <a:off x="5160599" y="5360537"/>
            <a:ext cx="5670563" cy="337263"/>
            <a:chOff x="5160599" y="5360537"/>
            <a:chExt cx="5670563" cy="337263"/>
          </a:xfrm>
        </p:grpSpPr>
        <p:sp>
          <p:nvSpPr>
            <p:cNvPr id="130" name="Rounded Rectangle 129"/>
            <p:cNvSpPr/>
            <p:nvPr/>
          </p:nvSpPr>
          <p:spPr>
            <a:xfrm>
              <a:off x="5230476" y="5615122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Rounded Rectangle 130"/>
            <p:cNvSpPr/>
            <p:nvPr/>
          </p:nvSpPr>
          <p:spPr>
            <a:xfrm>
              <a:off x="5630525" y="5615122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Rounded Rectangle 131"/>
            <p:cNvSpPr/>
            <p:nvPr/>
          </p:nvSpPr>
          <p:spPr>
            <a:xfrm>
              <a:off x="6030574" y="5615122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Rounded Rectangle 132"/>
            <p:cNvSpPr/>
            <p:nvPr/>
          </p:nvSpPr>
          <p:spPr>
            <a:xfrm>
              <a:off x="6430623" y="5615122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Rounded Rectangle 133"/>
            <p:cNvSpPr/>
            <p:nvPr/>
          </p:nvSpPr>
          <p:spPr>
            <a:xfrm>
              <a:off x="6830672" y="5615122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ounded Rectangle 134"/>
            <p:cNvSpPr/>
            <p:nvPr/>
          </p:nvSpPr>
          <p:spPr>
            <a:xfrm>
              <a:off x="7230721" y="5615122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Rounded Rectangle 135"/>
            <p:cNvSpPr/>
            <p:nvPr/>
          </p:nvSpPr>
          <p:spPr>
            <a:xfrm>
              <a:off x="7630770" y="5615122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ounded Rectangle 136"/>
            <p:cNvSpPr/>
            <p:nvPr/>
          </p:nvSpPr>
          <p:spPr>
            <a:xfrm>
              <a:off x="8030819" y="5615122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8" name="Rounded Rectangle 137"/>
            <p:cNvSpPr/>
            <p:nvPr/>
          </p:nvSpPr>
          <p:spPr>
            <a:xfrm>
              <a:off x="8430868" y="5615122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ounded Rectangle 138"/>
            <p:cNvSpPr/>
            <p:nvPr/>
          </p:nvSpPr>
          <p:spPr>
            <a:xfrm>
              <a:off x="8830917" y="5615122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5160599" y="5360537"/>
              <a:ext cx="1670073" cy="2923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300" dirty="0">
                  <a:solidFill>
                    <a:schemeClr val="bg1">
                      <a:lumMod val="65000"/>
                    </a:schemeClr>
                  </a:solidFill>
                </a:rPr>
                <a:t>JQUERY</a:t>
              </a:r>
            </a:p>
          </p:txBody>
        </p:sp>
        <p:sp>
          <p:nvSpPr>
            <p:cNvPr id="153" name="Rounded Rectangle 152"/>
            <p:cNvSpPr/>
            <p:nvPr/>
          </p:nvSpPr>
          <p:spPr>
            <a:xfrm>
              <a:off x="9230966" y="5624648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ounded Rectangle 153"/>
            <p:cNvSpPr/>
            <p:nvPr/>
          </p:nvSpPr>
          <p:spPr>
            <a:xfrm>
              <a:off x="9631015" y="5624648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5" name="Rounded Rectangle 154"/>
            <p:cNvSpPr/>
            <p:nvPr/>
          </p:nvSpPr>
          <p:spPr>
            <a:xfrm>
              <a:off x="10031064" y="5624648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ounded Rectangle 155"/>
            <p:cNvSpPr/>
            <p:nvPr/>
          </p:nvSpPr>
          <p:spPr>
            <a:xfrm>
              <a:off x="10431113" y="5624648"/>
              <a:ext cx="400049" cy="73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8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Raleway"/>
                <a:ea typeface="+mj-ea"/>
              </a:rPr>
              <a:t>ABOUT PORTFOLIO</a:t>
            </a:r>
          </a:p>
        </p:txBody>
      </p:sp>
    </p:spTree>
    <p:extLst>
      <p:ext uri="{BB962C8B-B14F-4D97-AF65-F5344CB8AC3E}">
        <p14:creationId xmlns:p14="http://schemas.microsoft.com/office/powerpoint/2010/main" val="330109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293023"/>
            <a:ext cx="3017520" cy="3200400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48334" r="-1075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4630583"/>
            <a:ext cx="3017520" cy="2227418"/>
          </a:xfrm>
          <a:prstGeom prst="rect">
            <a:avLst/>
          </a:prstGeom>
          <a:blipFill dpi="0" rotWithShape="1">
            <a:blip r:embed="rId3"/>
            <a:srcRect/>
            <a:stretch>
              <a:fillRect l="-5406" r="-54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154680" y="1293023"/>
            <a:ext cx="2971800" cy="2330292"/>
          </a:xfrm>
          <a:prstGeom prst="rect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8810" r="-881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154680" y="3760475"/>
            <a:ext cx="2971800" cy="3097526"/>
          </a:xfrm>
          <a:prstGeom prst="rect">
            <a:avLst/>
          </a:prstGeom>
          <a:blipFill dpi="0"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8173" r="-2817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63640" y="3186119"/>
            <a:ext cx="2971800" cy="3671882"/>
          </a:xfrm>
          <a:prstGeom prst="rect">
            <a:avLst/>
          </a:prstGeom>
          <a:blipFill dpi="0"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10715" b="-1071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372600" y="1293022"/>
            <a:ext cx="2819400" cy="2763204"/>
          </a:xfrm>
          <a:prstGeom prst="rect">
            <a:avLst/>
          </a:prstGeom>
          <a:blipFill dpi="0"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26525" b="-2652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372600" y="4193387"/>
            <a:ext cx="2819400" cy="2664614"/>
          </a:xfrm>
          <a:prstGeom prst="rect">
            <a:avLst/>
          </a:prstGeom>
          <a:blipFill dpi="0" rotWithShape="1"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19844" b="-1984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8749D9F-8643-43D3-B23B-7429FD464A34}"/>
              </a:ext>
            </a:extLst>
          </p:cNvPr>
          <p:cNvGrpSpPr/>
          <p:nvPr/>
        </p:nvGrpSpPr>
        <p:grpSpPr>
          <a:xfrm>
            <a:off x="6263640" y="1293023"/>
            <a:ext cx="2971800" cy="1760220"/>
            <a:chOff x="6263640" y="1293023"/>
            <a:chExt cx="2971800" cy="1760220"/>
          </a:xfrm>
        </p:grpSpPr>
        <p:sp>
          <p:nvSpPr>
            <p:cNvPr id="9" name="Rectangle 8"/>
            <p:cNvSpPr/>
            <p:nvPr/>
          </p:nvSpPr>
          <p:spPr>
            <a:xfrm>
              <a:off x="6263640" y="1293023"/>
              <a:ext cx="2971800" cy="17602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70320" y="2104553"/>
              <a:ext cx="2758440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Lorem ipsum dolor sit </a:t>
              </a:r>
              <a:r>
                <a:rPr lang="en-US" dirty="0" err="1">
                  <a:solidFill>
                    <a:schemeClr val="bg1"/>
                  </a:solidFill>
                </a:rPr>
                <a:t>amet</a:t>
              </a:r>
              <a:r>
                <a:rPr lang="en-US" dirty="0">
                  <a:solidFill>
                    <a:schemeClr val="bg1"/>
                  </a:solidFill>
                </a:rPr>
                <a:t>, </a:t>
              </a:r>
              <a:r>
                <a:rPr lang="en-US" dirty="0" err="1">
                  <a:solidFill>
                    <a:schemeClr val="bg1"/>
                  </a:solidFill>
                </a:rPr>
                <a:t>ut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mel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eirmod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invid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unt</a:t>
              </a:r>
              <a:r>
                <a:rPr lang="en-US" dirty="0">
                  <a:solidFill>
                    <a:schemeClr val="bg1"/>
                  </a:solidFill>
                </a:rPr>
                <a:t>. Cu </a:t>
              </a:r>
              <a:r>
                <a:rPr lang="en-US" dirty="0" err="1">
                  <a:solidFill>
                    <a:schemeClr val="bg1"/>
                  </a:solidFill>
                </a:rPr>
                <a:t>tollit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eruditi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convenire</a:t>
              </a:r>
              <a:r>
                <a:rPr lang="en-US" dirty="0">
                  <a:solidFill>
                    <a:schemeClr val="bg1"/>
                  </a:solidFill>
                </a:rPr>
                <a:t> has.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886686" y="1812165"/>
              <a:ext cx="1725708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STEP 1</a:t>
              </a:r>
            </a:p>
          </p:txBody>
        </p:sp>
      </p:grpSp>
      <p:sp>
        <p:nvSpPr>
          <p:cNvPr id="13" name="Title 2"/>
          <p:cNvSpPr txBox="1">
            <a:spLocks/>
          </p:cNvSpPr>
          <p:nvPr/>
        </p:nvSpPr>
        <p:spPr>
          <a:xfrm>
            <a:off x="116205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Raleway"/>
                <a:ea typeface="+mj-ea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109718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"/>
            <a:ext cx="4050792" cy="3428999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3456" r="-1345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3429000"/>
            <a:ext cx="4050792" cy="3429001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3499" r="-1349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050792" y="2"/>
            <a:ext cx="4050792" cy="2416328"/>
          </a:xfrm>
          <a:prstGeom prst="rect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5996" b="-599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050792" y="4559453"/>
            <a:ext cx="4050792" cy="2298548"/>
          </a:xfrm>
          <a:prstGeom prst="rect">
            <a:avLst/>
          </a:prstGeom>
          <a:blipFill dpi="0"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65430" b="-9892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101584" y="1"/>
            <a:ext cx="4090416" cy="3428999"/>
          </a:xfrm>
          <a:prstGeom prst="rect">
            <a:avLst/>
          </a:prstGeom>
          <a:blipFill dpi="0"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73" r="-1287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101584" y="3429000"/>
            <a:ext cx="4090416" cy="3429001"/>
          </a:xfrm>
          <a:prstGeom prst="rect">
            <a:avLst/>
          </a:prstGeom>
          <a:blipFill dpi="0"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39421" b="-394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D130630-C6EE-474B-9088-135DDC947F83}"/>
              </a:ext>
            </a:extLst>
          </p:cNvPr>
          <p:cNvGrpSpPr/>
          <p:nvPr/>
        </p:nvGrpSpPr>
        <p:grpSpPr>
          <a:xfrm>
            <a:off x="4050792" y="2416329"/>
            <a:ext cx="4050792" cy="2143124"/>
            <a:chOff x="4050792" y="2416329"/>
            <a:chExt cx="4050792" cy="2143124"/>
          </a:xfrm>
        </p:grpSpPr>
        <p:sp>
          <p:nvSpPr>
            <p:cNvPr id="17" name="Rectangle 16"/>
            <p:cNvSpPr/>
            <p:nvPr/>
          </p:nvSpPr>
          <p:spPr>
            <a:xfrm>
              <a:off x="4050792" y="2416329"/>
              <a:ext cx="4050792" cy="214312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512180" y="3201702"/>
              <a:ext cx="3241170" cy="9387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Lorem ipsum dolor sit </a:t>
              </a:r>
              <a:r>
                <a:rPr lang="en-US" dirty="0" err="1">
                  <a:solidFill>
                    <a:schemeClr val="bg1"/>
                  </a:solidFill>
                </a:rPr>
                <a:t>amet</a:t>
              </a:r>
              <a:r>
                <a:rPr lang="en-US" dirty="0">
                  <a:solidFill>
                    <a:schemeClr val="bg1"/>
                  </a:solidFill>
                </a:rPr>
                <a:t>, </a:t>
              </a:r>
              <a:r>
                <a:rPr lang="en-US" dirty="0" err="1">
                  <a:solidFill>
                    <a:schemeClr val="bg1"/>
                  </a:solidFill>
                </a:rPr>
                <a:t>ut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mel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eirmod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invidunt</a:t>
              </a:r>
              <a:r>
                <a:rPr lang="en-US" dirty="0">
                  <a:solidFill>
                    <a:schemeClr val="bg1"/>
                  </a:solidFill>
                </a:rPr>
                <a:t>. Cu </a:t>
              </a:r>
              <a:r>
                <a:rPr lang="en-US" dirty="0" err="1">
                  <a:solidFill>
                    <a:schemeClr val="bg1"/>
                  </a:solidFill>
                </a:rPr>
                <a:t>tollit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eruditi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convenire</a:t>
              </a:r>
              <a:r>
                <a:rPr lang="en-US" dirty="0">
                  <a:solidFill>
                    <a:schemeClr val="bg1"/>
                  </a:solidFill>
                </a:rPr>
                <a:t> has. Sit cu impetus </a:t>
              </a:r>
              <a:r>
                <a:rPr lang="en-US" dirty="0" err="1">
                  <a:solidFill>
                    <a:schemeClr val="bg1"/>
                  </a:solidFill>
                </a:rPr>
                <a:t>vituperatoribus</a:t>
              </a:r>
              <a:r>
                <a:rPr lang="en-US" dirty="0">
                  <a:solidFill>
                    <a:schemeClr val="bg1"/>
                  </a:solidFill>
                </a:rPr>
                <a:t>, impetus </a:t>
              </a:r>
              <a:r>
                <a:rPr lang="en-US" dirty="0" err="1">
                  <a:solidFill>
                    <a:schemeClr val="bg1"/>
                  </a:solidFill>
                </a:rPr>
                <a:t>scaevola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electram</a:t>
              </a:r>
              <a:r>
                <a:rPr lang="en-US" dirty="0">
                  <a:solidFill>
                    <a:schemeClr val="bg1"/>
                  </a:solidFill>
                </a:rPr>
                <a:t> pro </a:t>
              </a:r>
              <a:r>
                <a:rPr lang="en-US" dirty="0" err="1">
                  <a:solidFill>
                    <a:schemeClr val="bg1"/>
                  </a:solidFill>
                </a:rPr>
                <a:t>ut.</a:t>
              </a:r>
              <a:r>
                <a:rPr lang="en-US" dirty="0">
                  <a:solidFill>
                    <a:schemeClr val="bg1"/>
                  </a:solidFill>
                </a:rPr>
                <a:t> At mea </a:t>
              </a:r>
              <a:r>
                <a:rPr lang="en-US" dirty="0" err="1">
                  <a:solidFill>
                    <a:schemeClr val="bg1"/>
                  </a:solidFill>
                </a:rPr>
                <a:t>diam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atomorum</a:t>
              </a:r>
              <a:r>
                <a:rPr lang="en-US" dirty="0">
                  <a:solidFill>
                    <a:schemeClr val="bg1"/>
                  </a:solidFill>
                </a:rPr>
                <a:t>. </a:t>
              </a:r>
              <a:r>
                <a:rPr lang="en-US" dirty="0" err="1">
                  <a:solidFill>
                    <a:schemeClr val="bg1"/>
                  </a:solidFill>
                </a:rPr>
                <a:t>Dolore</a:t>
              </a:r>
              <a:r>
                <a:rPr lang="en-US" dirty="0">
                  <a:solidFill>
                    <a:schemeClr val="bg1"/>
                  </a:solidFill>
                </a:rPr>
                <a:t> nostrum </a:t>
              </a:r>
              <a:r>
                <a:rPr lang="en-US" dirty="0" err="1">
                  <a:solidFill>
                    <a:schemeClr val="bg1"/>
                  </a:solidFill>
                </a:rPr>
                <a:t>legendos</a:t>
              </a:r>
              <a:r>
                <a:rPr lang="en-US" dirty="0">
                  <a:solidFill>
                    <a:schemeClr val="bg1"/>
                  </a:solidFill>
                </a:rPr>
                <a:t> cu </a:t>
              </a:r>
              <a:r>
                <a:rPr lang="en-US" dirty="0" err="1">
                  <a:solidFill>
                    <a:schemeClr val="bg1"/>
                  </a:solidFill>
                </a:rPr>
                <a:t>pri</a:t>
              </a:r>
              <a:r>
                <a:rPr lang="en-US" dirty="0">
                  <a:solidFill>
                    <a:schemeClr val="bg1"/>
                  </a:solidFill>
                </a:rPr>
                <a:t>, </a:t>
              </a:r>
              <a:r>
                <a:rPr lang="en-US" dirty="0" err="1">
                  <a:solidFill>
                    <a:schemeClr val="bg1"/>
                  </a:solidFill>
                </a:rPr>
                <a:t>illud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noster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denique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mei</a:t>
              </a:r>
              <a:r>
                <a:rPr lang="en-US" dirty="0">
                  <a:solidFill>
                    <a:schemeClr val="bg1"/>
                  </a:solidFill>
                </a:rPr>
                <a:t> id.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69911" y="2909314"/>
              <a:ext cx="1725708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PORTOFOLIO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739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67945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PORTFOLIO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PROJECTS 02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3</a:t>
            </a:fld>
            <a:endParaRPr lang="en-US" dirty="0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2" name="Textfeld 38"/>
          <p:cNvSpPr txBox="1"/>
          <p:nvPr/>
        </p:nvSpPr>
        <p:spPr>
          <a:xfrm>
            <a:off x="597057" y="5121673"/>
            <a:ext cx="3488656" cy="933461"/>
          </a:xfrm>
          <a:prstGeom prst="rect">
            <a:avLst/>
          </a:prstGeom>
        </p:spPr>
        <p:txBody>
          <a:bodyPr vert="horz" wrap="square" lIns="0" rtlCol="0">
            <a:spAutoFit/>
          </a:bodyPr>
          <a:lstStyle/>
          <a:p>
            <a:r>
              <a:rPr lang="en-US" sz="2133" b="1" kern="900" dirty="0">
                <a:solidFill>
                  <a:schemeClr val="accent1"/>
                </a:solidFill>
                <a:latin typeface="Raleway"/>
                <a:cs typeface="Raleway"/>
              </a:rPr>
              <a:t>PROJECT ONE</a:t>
            </a:r>
          </a:p>
          <a:p>
            <a:endParaRPr lang="en-US" sz="667" kern="900" dirty="0">
              <a:latin typeface="Raleway"/>
              <a:cs typeface="Raleway"/>
            </a:endParaRPr>
          </a:p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 candy canes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danish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cake bear claw cake.</a:t>
            </a:r>
            <a:endParaRPr lang="en-US" sz="1333" kern="900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cs typeface="Raleway"/>
            </a:endParaRPr>
          </a:p>
        </p:txBody>
      </p:sp>
      <p:sp>
        <p:nvSpPr>
          <p:cNvPr id="13" name="Textfeld 39"/>
          <p:cNvSpPr txBox="1"/>
          <p:nvPr/>
        </p:nvSpPr>
        <p:spPr>
          <a:xfrm>
            <a:off x="4341671" y="5121673"/>
            <a:ext cx="3488656" cy="933461"/>
          </a:xfrm>
          <a:prstGeom prst="rect">
            <a:avLst/>
          </a:prstGeom>
        </p:spPr>
        <p:txBody>
          <a:bodyPr vert="horz" wrap="square" lIns="0" rtlCol="0">
            <a:spAutoFit/>
          </a:bodyPr>
          <a:lstStyle/>
          <a:p>
            <a:r>
              <a:rPr lang="de-DE" sz="2133" b="1" kern="900" dirty="0">
                <a:solidFill>
                  <a:schemeClr val="accent2"/>
                </a:solidFill>
                <a:latin typeface="Raleway"/>
                <a:cs typeface="Raleway"/>
              </a:rPr>
              <a:t>SERIOUS WORK</a:t>
            </a:r>
          </a:p>
          <a:p>
            <a:endParaRPr lang="de-DE" sz="667" kern="900" dirty="0">
              <a:latin typeface="Raleway"/>
              <a:cs typeface="Raleway"/>
            </a:endParaRPr>
          </a:p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 candy canes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danish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cake bear claw cake.</a:t>
            </a:r>
            <a:endParaRPr lang="en-US" sz="1333" kern="900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cs typeface="Raleway"/>
            </a:endParaRPr>
          </a:p>
        </p:txBody>
      </p:sp>
      <p:sp>
        <p:nvSpPr>
          <p:cNvPr id="14" name="Textfeld 40"/>
          <p:cNvSpPr txBox="1"/>
          <p:nvPr/>
        </p:nvSpPr>
        <p:spPr>
          <a:xfrm>
            <a:off x="8086282" y="5121673"/>
            <a:ext cx="3496116" cy="933461"/>
          </a:xfrm>
          <a:prstGeom prst="rect">
            <a:avLst/>
          </a:prstGeom>
        </p:spPr>
        <p:txBody>
          <a:bodyPr vert="horz" wrap="square" lIns="0" rtlCol="0">
            <a:spAutoFit/>
          </a:bodyPr>
          <a:lstStyle/>
          <a:p>
            <a:r>
              <a:rPr lang="en-US" sz="2133" b="1" kern="900" dirty="0">
                <a:solidFill>
                  <a:schemeClr val="accent3"/>
                </a:solidFill>
                <a:latin typeface="Raleway"/>
                <a:cs typeface="Raleway"/>
              </a:rPr>
              <a:t>GORILLA NEW</a:t>
            </a:r>
          </a:p>
          <a:p>
            <a:endParaRPr lang="en-US" sz="667" kern="900" dirty="0">
              <a:latin typeface="Raleway"/>
              <a:cs typeface="Raleway"/>
            </a:endParaRPr>
          </a:p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 candy canes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danish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cake bear claw cake.</a:t>
            </a:r>
            <a:endParaRPr lang="en-US" sz="1333" kern="900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cs typeface="Raleway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97055" y="1122308"/>
            <a:ext cx="3497876" cy="3899827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11058" b="-11058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6" name="Rectangle 15"/>
          <p:cNvSpPr/>
          <p:nvPr/>
        </p:nvSpPr>
        <p:spPr>
          <a:xfrm>
            <a:off x="4340790" y="1122308"/>
            <a:ext cx="3497876" cy="3899827"/>
          </a:xfrm>
          <a:prstGeom prst="rect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33619" r="-33619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7" name="Rectangle 16"/>
          <p:cNvSpPr/>
          <p:nvPr/>
        </p:nvSpPr>
        <p:spPr>
          <a:xfrm>
            <a:off x="8084523" y="1122308"/>
            <a:ext cx="3497876" cy="3899827"/>
          </a:xfrm>
          <a:prstGeom prst="rect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33619" r="-33619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2383813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2" grpId="0"/>
      <p:bldP spid="13" grpId="0"/>
      <p:bldP spid="14" grpId="0"/>
      <p:bldP spid="15" grpId="0" animBg="1"/>
      <p:bldP spid="16" grpId="0" animBg="1"/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1042241"/>
            <a:ext cx="2662237" cy="2099908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9151" r="-915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" y="3142149"/>
            <a:ext cx="2662237" cy="3025288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68985" r="-148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62238" y="1042241"/>
            <a:ext cx="2662237" cy="1712848"/>
          </a:xfrm>
          <a:prstGeom prst="rect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1809" b="-180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662238" y="2755089"/>
            <a:ext cx="2662237" cy="3412348"/>
          </a:xfrm>
          <a:prstGeom prst="rect">
            <a:avLst/>
          </a:prstGeom>
          <a:blipFill dpi="0"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8632" b="-863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324476" y="1042241"/>
            <a:ext cx="2662237" cy="2874026"/>
          </a:xfrm>
          <a:prstGeom prst="rect">
            <a:avLst/>
          </a:prstGeom>
          <a:blipFill dpi="0"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18392" b="-1839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24476" y="3916267"/>
            <a:ext cx="2662237" cy="2251170"/>
          </a:xfrm>
          <a:prstGeom prst="rect">
            <a:avLst/>
          </a:prstGeom>
          <a:blipFill dpi="0"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978" r="-297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62EAC4C-A86B-4222-8C07-2E49BECEAF77}"/>
              </a:ext>
            </a:extLst>
          </p:cNvPr>
          <p:cNvGrpSpPr/>
          <p:nvPr/>
        </p:nvGrpSpPr>
        <p:grpSpPr>
          <a:xfrm>
            <a:off x="8172453" y="1476375"/>
            <a:ext cx="2928938" cy="1828130"/>
            <a:chOff x="8172453" y="1476375"/>
            <a:chExt cx="2928938" cy="1828130"/>
          </a:xfrm>
        </p:grpSpPr>
        <p:sp>
          <p:nvSpPr>
            <p:cNvPr id="16" name="TextBox 15"/>
            <p:cNvSpPr txBox="1"/>
            <p:nvPr/>
          </p:nvSpPr>
          <p:spPr>
            <a:xfrm>
              <a:off x="8172453" y="1476375"/>
              <a:ext cx="2928938" cy="492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a-DK" sz="13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LOREM IPSUM DOLOR SIT AMET, UT MEL EIRM</a:t>
              </a:r>
              <a:endParaRPr lang="en-US" sz="1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172453" y="1968818"/>
              <a:ext cx="2928938" cy="13356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 Sit cu impetus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vituperatoribus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impetus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scaevola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electram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pro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ut.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At mea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diam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atomorum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Dolore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nostrum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legendos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illud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noster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id.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8123466" y="3840775"/>
            <a:ext cx="2766135" cy="851986"/>
            <a:chOff x="5278894" y="3987733"/>
            <a:chExt cx="2766135" cy="851986"/>
          </a:xfrm>
        </p:grpSpPr>
        <p:sp>
          <p:nvSpPr>
            <p:cNvPr id="27" name="Content Placeholder 2"/>
            <p:cNvSpPr txBox="1">
              <a:spLocks/>
            </p:cNvSpPr>
            <p:nvPr/>
          </p:nvSpPr>
          <p:spPr>
            <a:xfrm>
              <a:off x="5805154" y="4157419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Lorem ipsum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ut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mel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eirmod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invidunt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Cu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tollit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eruditi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.</a:t>
              </a:r>
            </a:p>
          </p:txBody>
        </p:sp>
        <p:sp>
          <p:nvSpPr>
            <p:cNvPr id="28" name="Title 13"/>
            <p:cNvSpPr txBox="1">
              <a:spLocks/>
            </p:cNvSpPr>
            <p:nvPr/>
          </p:nvSpPr>
          <p:spPr>
            <a:xfrm>
              <a:off x="5799099" y="3987733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ANALYSIS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278894" y="3997499"/>
              <a:ext cx="679190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000" b="0" cap="none" spc="0" dirty="0">
                  <a:ln w="0"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latin typeface="FontAwesome" pitchFamily="2" charset="0"/>
                </a:rPr>
                <a:t>a</a:t>
              </a:r>
              <a:endParaRPr lang="en-US" sz="3000" b="0" cap="none" spc="0" dirty="0">
                <a:ln w="0"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8123466" y="4746002"/>
            <a:ext cx="2766135" cy="857346"/>
            <a:chOff x="5278894" y="4892960"/>
            <a:chExt cx="2766135" cy="857346"/>
          </a:xfrm>
        </p:grpSpPr>
        <p:sp>
          <p:nvSpPr>
            <p:cNvPr id="31" name="Content Placeholder 2"/>
            <p:cNvSpPr txBox="1">
              <a:spLocks/>
            </p:cNvSpPr>
            <p:nvPr/>
          </p:nvSpPr>
          <p:spPr>
            <a:xfrm>
              <a:off x="5805155" y="5068006"/>
              <a:ext cx="2239874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Lorem ipsum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ut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mel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eirmod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invidunt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Cu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tollit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eruditi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.</a:t>
              </a:r>
            </a:p>
          </p:txBody>
        </p:sp>
        <p:sp>
          <p:nvSpPr>
            <p:cNvPr id="32" name="Title 13"/>
            <p:cNvSpPr txBox="1">
              <a:spLocks/>
            </p:cNvSpPr>
            <p:nvPr/>
          </p:nvSpPr>
          <p:spPr>
            <a:xfrm>
              <a:off x="5799099" y="4892960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ANALYSIS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278894" y="4898579"/>
              <a:ext cx="679190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000" dirty="0">
                  <a:ln w="0"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latin typeface="FontAwesome" pitchFamily="2" charset="0"/>
                </a:rPr>
                <a:t>b</a:t>
              </a:r>
              <a:endParaRPr lang="en-US" sz="3000" b="0" cap="none" spc="0" dirty="0">
                <a:ln w="0"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4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Raleway"/>
                <a:ea typeface="+mj-ea"/>
              </a:rPr>
              <a:t>PORTFOLIO 2</a:t>
            </a:r>
          </a:p>
        </p:txBody>
      </p:sp>
    </p:spTree>
    <p:extLst>
      <p:ext uri="{BB962C8B-B14F-4D97-AF65-F5344CB8AC3E}">
        <p14:creationId xmlns:p14="http://schemas.microsoft.com/office/powerpoint/2010/main" val="235799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2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81100" y="1000120"/>
            <a:ext cx="1280160" cy="1280160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5000" r="-2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81100" y="2323144"/>
            <a:ext cx="1280160" cy="1280160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5000" r="-2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81100" y="3646168"/>
            <a:ext cx="1280160" cy="1280160"/>
          </a:xfrm>
          <a:prstGeom prst="rect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5000" r="-2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81100" y="4968240"/>
            <a:ext cx="1280160" cy="1280160"/>
          </a:xfrm>
          <a:prstGeom prst="rect">
            <a:avLst/>
          </a:prstGeom>
          <a:blipFill dpi="0"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5000" r="-2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04124" y="1000120"/>
            <a:ext cx="1280160" cy="1280160"/>
          </a:xfrm>
          <a:prstGeom prst="rect">
            <a:avLst/>
          </a:prstGeom>
          <a:blipFill dpi="0"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5000" r="-2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04124" y="2323144"/>
            <a:ext cx="1280160" cy="1280160"/>
          </a:xfrm>
          <a:prstGeom prst="rect">
            <a:avLst/>
          </a:prstGeom>
          <a:blipFill dpi="0"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42708" r="-729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04124" y="3646168"/>
            <a:ext cx="1280160" cy="1280160"/>
          </a:xfrm>
          <a:prstGeom prst="rect">
            <a:avLst/>
          </a:prstGeom>
          <a:blipFill dpi="0" rotWithShape="1"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5000" r="-2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04124" y="4968240"/>
            <a:ext cx="1280160" cy="1280160"/>
          </a:xfrm>
          <a:prstGeom prst="rect">
            <a:avLst/>
          </a:prstGeom>
          <a:blipFill dpi="0" rotWithShape="1"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5000" r="-2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27148" y="1000120"/>
            <a:ext cx="1280160" cy="1280160"/>
          </a:xfrm>
          <a:prstGeom prst="rect">
            <a:avLst/>
          </a:prstGeom>
          <a:blipFill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25000" r="-2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27148" y="2323144"/>
            <a:ext cx="1280160" cy="1280160"/>
          </a:xfrm>
          <a:prstGeom prst="rect">
            <a:avLst/>
          </a:prstGeom>
          <a:blipFill dpi="0" rotWithShape="1">
            <a:blip r:embed="rId11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61078" t="-74" r="-67717" b="-5245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27148" y="3646168"/>
            <a:ext cx="1280160" cy="1280160"/>
          </a:xfrm>
          <a:prstGeom prst="rect">
            <a:avLst/>
          </a:prstGeom>
          <a:blipFill dpi="0" rotWithShape="1">
            <a:blip r:embed="rId1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776" r="-277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27148" y="4968240"/>
            <a:ext cx="1280160" cy="1280160"/>
          </a:xfrm>
          <a:prstGeom prst="rect">
            <a:avLst/>
          </a:prstGeom>
          <a:blipFill>
            <a:blip r:embed="rId1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25000" r="-2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50172" y="1000120"/>
            <a:ext cx="1280160" cy="1280160"/>
          </a:xfrm>
          <a:prstGeom prst="rect">
            <a:avLst/>
          </a:prstGeom>
          <a:blipFill>
            <a:blip r:embed="rId1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652" r="-1265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150172" y="2323144"/>
            <a:ext cx="1280160" cy="1280160"/>
          </a:xfrm>
          <a:prstGeom prst="rect">
            <a:avLst/>
          </a:prstGeom>
          <a:blipFill dpi="0" rotWithShape="1">
            <a:blip r:embed="rId1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5000" r="-2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50172" y="3646168"/>
            <a:ext cx="1280160" cy="1280160"/>
          </a:xfrm>
          <a:prstGeom prst="rect">
            <a:avLst/>
          </a:prstGeom>
          <a:blipFill dpi="0" rotWithShape="1">
            <a:blip r:embed="rId1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5000" r="-2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50172" y="4968240"/>
            <a:ext cx="1280160" cy="1280160"/>
          </a:xfrm>
          <a:prstGeom prst="rect">
            <a:avLst/>
          </a:prstGeom>
          <a:blipFill>
            <a:blip r:embed="rId1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9666" r="-966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2911167-8D05-491C-92E4-861BF745EA1D}"/>
              </a:ext>
            </a:extLst>
          </p:cNvPr>
          <p:cNvGrpSpPr/>
          <p:nvPr/>
        </p:nvGrpSpPr>
        <p:grpSpPr>
          <a:xfrm>
            <a:off x="7214236" y="1557647"/>
            <a:ext cx="2928938" cy="1828130"/>
            <a:chOff x="7214236" y="1557647"/>
            <a:chExt cx="2928938" cy="1828130"/>
          </a:xfrm>
        </p:grpSpPr>
        <p:sp>
          <p:nvSpPr>
            <p:cNvPr id="22" name="TextBox 21"/>
            <p:cNvSpPr txBox="1"/>
            <p:nvPr/>
          </p:nvSpPr>
          <p:spPr>
            <a:xfrm>
              <a:off x="7214236" y="1557647"/>
              <a:ext cx="2928938" cy="492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a-DK" sz="13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LOREM IPSUM DOLOR SIT AMET, UT MEL EIRM</a:t>
              </a:r>
              <a:endParaRPr lang="en-US" sz="1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214236" y="2050090"/>
              <a:ext cx="2928938" cy="13356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 Sit cu impetus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vituperatoribus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impetus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scaevola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electram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pro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ut.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At mea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diam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atomorum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Dolore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nostrum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legendos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illud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noster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id.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181578" y="3661157"/>
            <a:ext cx="2766135" cy="851986"/>
            <a:chOff x="5278894" y="3987733"/>
            <a:chExt cx="2766135" cy="851986"/>
          </a:xfrm>
        </p:grpSpPr>
        <p:sp>
          <p:nvSpPr>
            <p:cNvPr id="33" name="Content Placeholder 2"/>
            <p:cNvSpPr txBox="1">
              <a:spLocks/>
            </p:cNvSpPr>
            <p:nvPr/>
          </p:nvSpPr>
          <p:spPr>
            <a:xfrm>
              <a:off x="5805154" y="4157419"/>
              <a:ext cx="2239875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Lorem ipsum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ut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mel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eirmod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invidunt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Cu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tollit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eruditi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.</a:t>
              </a:r>
            </a:p>
          </p:txBody>
        </p:sp>
        <p:sp>
          <p:nvSpPr>
            <p:cNvPr id="34" name="Title 13"/>
            <p:cNvSpPr txBox="1">
              <a:spLocks/>
            </p:cNvSpPr>
            <p:nvPr/>
          </p:nvSpPr>
          <p:spPr>
            <a:xfrm>
              <a:off x="5799099" y="3987733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ANALYSIS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278894" y="3997499"/>
              <a:ext cx="679190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000" b="0" cap="none" spc="0" dirty="0">
                  <a:ln w="0"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latin typeface="FontAwesome" pitchFamily="2" charset="0"/>
                </a:rPr>
                <a:t>01</a:t>
              </a:r>
              <a:endParaRPr lang="en-US" sz="3000" b="0" cap="none" spc="0" dirty="0">
                <a:ln w="0"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181578" y="4566384"/>
            <a:ext cx="2766135" cy="857346"/>
            <a:chOff x="5278894" y="4892960"/>
            <a:chExt cx="2766135" cy="857346"/>
          </a:xfrm>
        </p:grpSpPr>
        <p:sp>
          <p:nvSpPr>
            <p:cNvPr id="37" name="Content Placeholder 2"/>
            <p:cNvSpPr txBox="1">
              <a:spLocks/>
            </p:cNvSpPr>
            <p:nvPr/>
          </p:nvSpPr>
          <p:spPr>
            <a:xfrm>
              <a:off x="5805155" y="5068006"/>
              <a:ext cx="2239874" cy="68230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Lorem ipsum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ut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mel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eirmod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invidunt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Cu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tollit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eruditi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.</a:t>
              </a:r>
            </a:p>
          </p:txBody>
        </p:sp>
        <p:sp>
          <p:nvSpPr>
            <p:cNvPr id="38" name="Title 13"/>
            <p:cNvSpPr txBox="1">
              <a:spLocks/>
            </p:cNvSpPr>
            <p:nvPr/>
          </p:nvSpPr>
          <p:spPr>
            <a:xfrm>
              <a:off x="5799099" y="4892960"/>
              <a:ext cx="2245930" cy="2743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ANALYSIS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278894" y="4898579"/>
              <a:ext cx="679190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000" dirty="0">
                  <a:ln w="0"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latin typeface="FontAwesome" pitchFamily="2" charset="0"/>
                </a:rPr>
                <a:t>02</a:t>
              </a:r>
              <a:endParaRPr lang="en-US" sz="3000" b="0" cap="none" spc="0" dirty="0">
                <a:ln w="0"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8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Raleway"/>
                <a:ea typeface="+mj-ea"/>
              </a:rPr>
              <a:t>MINI TITLE PORTFOLIO</a:t>
            </a:r>
          </a:p>
        </p:txBody>
      </p:sp>
    </p:spTree>
    <p:extLst>
      <p:ext uri="{BB962C8B-B14F-4D97-AF65-F5344CB8AC3E}">
        <p14:creationId xmlns:p14="http://schemas.microsoft.com/office/powerpoint/2010/main" val="206021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5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75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25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50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750"/>
                            </p:stCondLst>
                            <p:childTnLst>
                              <p:par>
                                <p:cTn id="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250"/>
                            </p:stCondLst>
                            <p:childTnLst>
                              <p:par>
                                <p:cTn id="10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500"/>
                            </p:stCondLst>
                            <p:childTnLst>
                              <p:par>
                                <p:cTn id="10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0"/>
                            </p:stCondLst>
                            <p:childTnLst>
                              <p:par>
                                <p:cTn id="11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1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363200" y="1543052"/>
            <a:ext cx="1828800" cy="1828800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20032" r="-2003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97240" y="1543052"/>
            <a:ext cx="1828800" cy="1828800"/>
          </a:xfrm>
          <a:prstGeom prst="rect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20032" r="-2003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363200" y="3509012"/>
            <a:ext cx="1828800" cy="1828800"/>
          </a:xfrm>
          <a:prstGeom prst="rect">
            <a:avLst/>
          </a:prstGeom>
          <a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20032" r="-2003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397240" y="3509012"/>
            <a:ext cx="1828800" cy="1828800"/>
          </a:xfrm>
          <a:prstGeom prst="rect">
            <a:avLst/>
          </a:prstGeom>
          <a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20032" r="-2003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431280" y="1543052"/>
            <a:ext cx="1828800" cy="1828800"/>
          </a:xfrm>
          <a:prstGeom prst="rect">
            <a:avLst/>
          </a:prstGeom>
          <a:blipFill dpi="0"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0032" r="-2003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431280" y="3509012"/>
            <a:ext cx="1828800" cy="1828800"/>
          </a:xfrm>
          <a:prstGeom prst="rect">
            <a:avLst/>
          </a:prstGeom>
          <a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0000" r="-2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465320" y="3509012"/>
            <a:ext cx="1828800" cy="1828800"/>
          </a:xfrm>
          <a:prstGeom prst="rect">
            <a:avLst/>
          </a:prstGeom>
          <a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0022" r="-2002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465320" y="1543052"/>
            <a:ext cx="1828800" cy="1828800"/>
          </a:xfrm>
          <a:prstGeom prst="rect">
            <a:avLst/>
          </a:prstGeom>
          <a:blipFill dpi="0" rotWithShape="1"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388167" t="-169083" r="-5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99B7A8A-9402-4454-85B3-F2162953FFD8}"/>
              </a:ext>
            </a:extLst>
          </p:cNvPr>
          <p:cNvGrpSpPr/>
          <p:nvPr/>
        </p:nvGrpSpPr>
        <p:grpSpPr>
          <a:xfrm>
            <a:off x="0" y="1543052"/>
            <a:ext cx="4328160" cy="3794760"/>
            <a:chOff x="0" y="1543052"/>
            <a:chExt cx="4328160" cy="3794760"/>
          </a:xfrm>
        </p:grpSpPr>
        <p:sp>
          <p:nvSpPr>
            <p:cNvPr id="14" name="Rectangle 13"/>
            <p:cNvSpPr/>
            <p:nvPr/>
          </p:nvSpPr>
          <p:spPr>
            <a:xfrm>
              <a:off x="0" y="1543052"/>
              <a:ext cx="4328160" cy="3794760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1337889" y="4283132"/>
              <a:ext cx="2016893" cy="15147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1337890" y="4282696"/>
              <a:ext cx="1686158" cy="15147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1331539" y="4749214"/>
              <a:ext cx="2016893" cy="15147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1331539" y="4748778"/>
              <a:ext cx="1382471" cy="15147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23"/>
            <p:cNvSpPr/>
            <p:nvPr/>
          </p:nvSpPr>
          <p:spPr>
            <a:xfrm>
              <a:off x="937200" y="4200270"/>
              <a:ext cx="321084" cy="32108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937200" y="4230535"/>
              <a:ext cx="321084" cy="27699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200" b="0" cap="none" spc="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</a:t>
              </a:r>
              <a:endParaRPr lang="en-US" sz="1200" b="0" cap="none" spc="0" dirty="0">
                <a:ln w="0"/>
                <a:solidFill>
                  <a:schemeClr val="bg1"/>
                </a:solidFill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937200" y="4659851"/>
              <a:ext cx="321084" cy="32108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37200" y="4690116"/>
              <a:ext cx="321084" cy="27699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200" b="0" cap="none" spc="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</a:t>
              </a:r>
              <a:endParaRPr lang="en-US" sz="1200" b="0" cap="none" spc="0" dirty="0">
                <a:ln w="0"/>
                <a:solidFill>
                  <a:schemeClr val="bg1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144573" y="2152096"/>
              <a:ext cx="2072792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660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2021</a:t>
              </a:r>
              <a:endParaRPr lang="en-US" sz="6600" b="0" cap="none" spc="0" dirty="0">
                <a:ln w="0"/>
                <a:solidFill>
                  <a:schemeClr val="bg1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72113" y="1885157"/>
              <a:ext cx="182705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3D DESIGN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54185" y="3307102"/>
              <a:ext cx="3373160" cy="6001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Lorem ipsum dolor sit </a:t>
              </a:r>
              <a:r>
                <a:rPr lang="en-US" dirty="0" err="1">
                  <a:solidFill>
                    <a:schemeClr val="bg1"/>
                  </a:solidFill>
                </a:rPr>
                <a:t>amet</a:t>
              </a:r>
              <a:r>
                <a:rPr lang="en-US" dirty="0">
                  <a:solidFill>
                    <a:schemeClr val="bg1"/>
                  </a:solidFill>
                </a:rPr>
                <a:t>, </a:t>
              </a:r>
              <a:r>
                <a:rPr lang="en-US" dirty="0" err="1">
                  <a:solidFill>
                    <a:schemeClr val="bg1"/>
                  </a:solidFill>
                </a:rPr>
                <a:t>ut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mel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eirmod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invidunt</a:t>
              </a:r>
              <a:r>
                <a:rPr lang="en-US" dirty="0">
                  <a:solidFill>
                    <a:schemeClr val="bg1"/>
                  </a:solidFill>
                </a:rPr>
                <a:t>. Cu </a:t>
              </a:r>
              <a:r>
                <a:rPr lang="en-US" dirty="0" err="1">
                  <a:solidFill>
                    <a:schemeClr val="bg1"/>
                  </a:solidFill>
                </a:rPr>
                <a:t>tollit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eruditi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convenire</a:t>
              </a:r>
              <a:r>
                <a:rPr lang="en-US" dirty="0">
                  <a:solidFill>
                    <a:schemeClr val="bg1"/>
                  </a:solidFill>
                </a:rPr>
                <a:t> has. Sit cu impetus </a:t>
              </a:r>
              <a:r>
                <a:rPr lang="en-US" dirty="0" err="1">
                  <a:solidFill>
                    <a:schemeClr val="bg1"/>
                  </a:solidFill>
                </a:rPr>
                <a:t>vituperatoribus</a:t>
              </a:r>
              <a:r>
                <a:rPr lang="en-US" dirty="0">
                  <a:solidFill>
                    <a:schemeClr val="bg1"/>
                  </a:solidFill>
                </a:rPr>
                <a:t>, impetus </a:t>
              </a:r>
              <a:r>
                <a:rPr lang="en-US" dirty="0" err="1">
                  <a:solidFill>
                    <a:schemeClr val="bg1"/>
                  </a:solidFill>
                </a:rPr>
                <a:t>scaevola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electram</a:t>
              </a:r>
              <a:r>
                <a:rPr lang="en-US" dirty="0">
                  <a:solidFill>
                    <a:schemeClr val="bg1"/>
                  </a:solidFill>
                </a:rPr>
                <a:t> pro </a:t>
              </a:r>
              <a:r>
                <a:rPr lang="en-US" dirty="0" err="1">
                  <a:solidFill>
                    <a:schemeClr val="bg1"/>
                  </a:solidFill>
                </a:rPr>
                <a:t>ut.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Raleway"/>
                <a:ea typeface="+mj-ea"/>
              </a:rPr>
              <a:t>OUR PORTOFOLIO</a:t>
            </a:r>
          </a:p>
        </p:txBody>
      </p:sp>
    </p:spTree>
    <p:extLst>
      <p:ext uri="{BB962C8B-B14F-4D97-AF65-F5344CB8AC3E}">
        <p14:creationId xmlns:p14="http://schemas.microsoft.com/office/powerpoint/2010/main" val="89862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25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75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1" grpId="0" animBg="1"/>
      <p:bldP spid="12" grpId="0" animBg="1"/>
      <p:bldP spid="15" grpId="0" animBg="1"/>
      <p:bldP spid="13" grpId="0" animBg="1"/>
      <p:bldP spid="2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819" y="1246908"/>
            <a:ext cx="2492875" cy="3700455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53941" r="-5394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520618" y="1246908"/>
            <a:ext cx="2492875" cy="3700455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36681" r="-7120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F446AA5-F06B-4263-B8C0-98371BB521CA}"/>
              </a:ext>
            </a:extLst>
          </p:cNvPr>
          <p:cNvGrpSpPr/>
          <p:nvPr/>
        </p:nvGrpSpPr>
        <p:grpSpPr>
          <a:xfrm>
            <a:off x="838818" y="4947364"/>
            <a:ext cx="2492876" cy="671811"/>
            <a:chOff x="838818" y="4947364"/>
            <a:chExt cx="2492876" cy="671811"/>
          </a:xfrm>
        </p:grpSpPr>
        <p:sp>
          <p:nvSpPr>
            <p:cNvPr id="9" name="TextBox 8"/>
            <p:cNvSpPr txBox="1"/>
            <p:nvPr/>
          </p:nvSpPr>
          <p:spPr>
            <a:xfrm>
              <a:off x="838819" y="5188288"/>
              <a:ext cx="2492875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38818" y="4947364"/>
              <a:ext cx="249287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1"/>
                  </a:solidFill>
                </a:rPr>
                <a:t>STEP 1</a:t>
              </a:r>
            </a:p>
          </p:txBody>
        </p:sp>
      </p:grpSp>
      <p:sp>
        <p:nvSpPr>
          <p:cNvPr id="20" name="Rectangle 19"/>
          <p:cNvSpPr/>
          <p:nvPr/>
        </p:nvSpPr>
        <p:spPr>
          <a:xfrm>
            <a:off x="6202417" y="1246908"/>
            <a:ext cx="2492875" cy="3700455"/>
          </a:xfrm>
          <a:prstGeom prst="rect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36681" r="-7120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884216" y="1246908"/>
            <a:ext cx="2492875" cy="3700455"/>
          </a:xfrm>
          <a:prstGeom prst="rect">
            <a:avLst/>
          </a:prstGeom>
          <a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4868" t="-402" r="-102950" b="40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B79908-1F5B-4A00-A56D-B15DF40F0D54}"/>
              </a:ext>
            </a:extLst>
          </p:cNvPr>
          <p:cNvGrpSpPr/>
          <p:nvPr/>
        </p:nvGrpSpPr>
        <p:grpSpPr>
          <a:xfrm>
            <a:off x="3520617" y="4947364"/>
            <a:ext cx="2492876" cy="671811"/>
            <a:chOff x="3520617" y="4947364"/>
            <a:chExt cx="2492876" cy="671811"/>
          </a:xfrm>
        </p:grpSpPr>
        <p:sp>
          <p:nvSpPr>
            <p:cNvPr id="30" name="TextBox 29"/>
            <p:cNvSpPr txBox="1"/>
            <p:nvPr/>
          </p:nvSpPr>
          <p:spPr>
            <a:xfrm>
              <a:off x="3520618" y="5188288"/>
              <a:ext cx="2492875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520617" y="4947364"/>
              <a:ext cx="249287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3"/>
                  </a:solidFill>
                </a:rPr>
                <a:t>STEP 2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38D7C1B-A7BF-4212-AFD1-FFE458242158}"/>
              </a:ext>
            </a:extLst>
          </p:cNvPr>
          <p:cNvGrpSpPr/>
          <p:nvPr/>
        </p:nvGrpSpPr>
        <p:grpSpPr>
          <a:xfrm>
            <a:off x="6202416" y="4947364"/>
            <a:ext cx="2492876" cy="671811"/>
            <a:chOff x="6202416" y="4947364"/>
            <a:chExt cx="2492876" cy="671811"/>
          </a:xfrm>
        </p:grpSpPr>
        <p:sp>
          <p:nvSpPr>
            <p:cNvPr id="32" name="TextBox 31"/>
            <p:cNvSpPr txBox="1"/>
            <p:nvPr/>
          </p:nvSpPr>
          <p:spPr>
            <a:xfrm>
              <a:off x="6202417" y="5188288"/>
              <a:ext cx="2492875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202416" y="4947364"/>
              <a:ext cx="249287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4"/>
                  </a:solidFill>
                </a:rPr>
                <a:t>STEP 3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40AE07C-A7A0-4FC0-B3B0-24F94F750C50}"/>
              </a:ext>
            </a:extLst>
          </p:cNvPr>
          <p:cNvGrpSpPr/>
          <p:nvPr/>
        </p:nvGrpSpPr>
        <p:grpSpPr>
          <a:xfrm>
            <a:off x="8884213" y="4947364"/>
            <a:ext cx="2492876" cy="671811"/>
            <a:chOff x="8884213" y="4947364"/>
            <a:chExt cx="2492876" cy="671811"/>
          </a:xfrm>
        </p:grpSpPr>
        <p:sp>
          <p:nvSpPr>
            <p:cNvPr id="34" name="TextBox 33"/>
            <p:cNvSpPr txBox="1"/>
            <p:nvPr/>
          </p:nvSpPr>
          <p:spPr>
            <a:xfrm>
              <a:off x="8884214" y="5188288"/>
              <a:ext cx="2492875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884213" y="4947364"/>
              <a:ext cx="249287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STEP 4</a:t>
              </a:r>
            </a:p>
          </p:txBody>
        </p:sp>
      </p:grpSp>
      <p:sp>
        <p:nvSpPr>
          <p:cNvPr id="76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Raleway"/>
                <a:ea typeface="+mj-ea"/>
              </a:rPr>
              <a:t>ABOUT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Raleway"/>
                <a:ea typeface="+mj-ea"/>
              </a:rPr>
              <a:t> OUR PORTFOLIO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Raleway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838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0" grpId="0" animBg="1"/>
      <p:bldP spid="21" grpId="0" animBg="1"/>
      <p:bldP spid="7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7E40E0B-1BD3-4C74-9A29-E3FDC578F4C0}"/>
              </a:ext>
            </a:extLst>
          </p:cNvPr>
          <p:cNvGrpSpPr/>
          <p:nvPr/>
        </p:nvGrpSpPr>
        <p:grpSpPr>
          <a:xfrm>
            <a:off x="766249" y="1175181"/>
            <a:ext cx="3291840" cy="4703105"/>
            <a:chOff x="766249" y="1175181"/>
            <a:chExt cx="3291840" cy="4703105"/>
          </a:xfrm>
        </p:grpSpPr>
        <p:sp>
          <p:nvSpPr>
            <p:cNvPr id="5" name="Rectangle 4"/>
            <p:cNvSpPr/>
            <p:nvPr/>
          </p:nvSpPr>
          <p:spPr>
            <a:xfrm>
              <a:off x="766249" y="1175181"/>
              <a:ext cx="3291840" cy="3099347"/>
            </a:xfrm>
            <a:prstGeom prst="rect">
              <a:avLst/>
            </a:prstGeom>
            <a:blipFill dpi="0" rotWithShape="1"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10271" t="-209" r="-15273" b="20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66249" y="4274528"/>
              <a:ext cx="3291840" cy="16037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16302" y="5179290"/>
              <a:ext cx="2603500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Lorem ipsum dolor sit </a:t>
              </a:r>
              <a:r>
                <a:rPr lang="en-US" dirty="0" err="1">
                  <a:solidFill>
                    <a:schemeClr val="bg1"/>
                  </a:solidFill>
                </a:rPr>
                <a:t>amet</a:t>
              </a:r>
              <a:r>
                <a:rPr lang="en-US" dirty="0">
                  <a:solidFill>
                    <a:schemeClr val="bg1"/>
                  </a:solidFill>
                </a:rPr>
                <a:t>, </a:t>
              </a:r>
              <a:r>
                <a:rPr lang="en-US" dirty="0" err="1">
                  <a:solidFill>
                    <a:schemeClr val="bg1"/>
                  </a:solidFill>
                </a:rPr>
                <a:t>ut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mel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eirmod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invidunt</a:t>
              </a:r>
              <a:r>
                <a:rPr lang="en-US" dirty="0">
                  <a:solidFill>
                    <a:schemeClr val="bg1"/>
                  </a:solidFill>
                </a:rPr>
                <a:t>. Cu </a:t>
              </a:r>
              <a:r>
                <a:rPr lang="en-US" dirty="0" err="1">
                  <a:solidFill>
                    <a:schemeClr val="bg1"/>
                  </a:solidFill>
                </a:rPr>
                <a:t>tollit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eruditi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convenire</a:t>
              </a:r>
              <a:r>
                <a:rPr lang="en-US" dirty="0">
                  <a:solidFill>
                    <a:schemeClr val="bg1"/>
                  </a:solidFill>
                </a:rPr>
                <a:t> has.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16301" y="4952880"/>
              <a:ext cx="26035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PROJECT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73678" y="4408193"/>
              <a:ext cx="1358127" cy="63094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500" dirty="0">
                  <a:ln w="0"/>
                  <a:solidFill>
                    <a:schemeClr val="bg1"/>
                  </a:solidFill>
                </a:rPr>
                <a:t>2021</a:t>
              </a:r>
              <a:endParaRPr lang="en-US" sz="3500" b="0" cap="none" spc="0" dirty="0">
                <a:ln w="0"/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CA053B6-74EA-491E-AAB5-308E655FCFD0}"/>
              </a:ext>
            </a:extLst>
          </p:cNvPr>
          <p:cNvGrpSpPr/>
          <p:nvPr/>
        </p:nvGrpSpPr>
        <p:grpSpPr>
          <a:xfrm>
            <a:off x="4453830" y="1175181"/>
            <a:ext cx="3291840" cy="4703105"/>
            <a:chOff x="4453830" y="1175181"/>
            <a:chExt cx="3291840" cy="4703105"/>
          </a:xfrm>
        </p:grpSpPr>
        <p:sp>
          <p:nvSpPr>
            <p:cNvPr id="6" name="Rectangle 5"/>
            <p:cNvSpPr/>
            <p:nvPr/>
          </p:nvSpPr>
          <p:spPr>
            <a:xfrm>
              <a:off x="4453830" y="1175181"/>
              <a:ext cx="3291840" cy="3099347"/>
            </a:xfrm>
            <a:prstGeom prst="rect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104085" r="-6011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453830" y="4274528"/>
              <a:ext cx="3291840" cy="160375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799466" y="5179290"/>
              <a:ext cx="2603500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Lorem ipsum dolor sit </a:t>
              </a:r>
              <a:r>
                <a:rPr lang="en-US" dirty="0" err="1">
                  <a:solidFill>
                    <a:schemeClr val="bg1"/>
                  </a:solidFill>
                </a:rPr>
                <a:t>amet</a:t>
              </a:r>
              <a:r>
                <a:rPr lang="en-US" dirty="0">
                  <a:solidFill>
                    <a:schemeClr val="bg1"/>
                  </a:solidFill>
                </a:rPr>
                <a:t>, </a:t>
              </a:r>
              <a:r>
                <a:rPr lang="en-US" dirty="0" err="1">
                  <a:solidFill>
                    <a:schemeClr val="bg1"/>
                  </a:solidFill>
                </a:rPr>
                <a:t>ut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mel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eirmod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invidunt</a:t>
              </a:r>
              <a:r>
                <a:rPr lang="en-US" dirty="0">
                  <a:solidFill>
                    <a:schemeClr val="bg1"/>
                  </a:solidFill>
                </a:rPr>
                <a:t>. Cu </a:t>
              </a:r>
              <a:r>
                <a:rPr lang="en-US" dirty="0" err="1">
                  <a:solidFill>
                    <a:schemeClr val="bg1"/>
                  </a:solidFill>
                </a:rPr>
                <a:t>tollit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eruditi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convenire</a:t>
              </a:r>
              <a:r>
                <a:rPr lang="en-US" dirty="0">
                  <a:solidFill>
                    <a:schemeClr val="bg1"/>
                  </a:solidFill>
                </a:rPr>
                <a:t> has.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799465" y="4952880"/>
              <a:ext cx="26035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PROJECT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485740" y="4430006"/>
              <a:ext cx="1220520" cy="63094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500" b="0" cap="none" spc="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2022</a:t>
              </a:r>
              <a:endParaRPr lang="en-US" sz="3500" b="0" cap="none" spc="0" dirty="0">
                <a:ln w="0"/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2831F41-4997-4137-9E6B-7033BBE80406}"/>
              </a:ext>
            </a:extLst>
          </p:cNvPr>
          <p:cNvGrpSpPr/>
          <p:nvPr/>
        </p:nvGrpSpPr>
        <p:grpSpPr>
          <a:xfrm>
            <a:off x="8141411" y="1175181"/>
            <a:ext cx="3291840" cy="4703105"/>
            <a:chOff x="8141411" y="1175181"/>
            <a:chExt cx="3291840" cy="4703105"/>
          </a:xfrm>
        </p:grpSpPr>
        <p:sp>
          <p:nvSpPr>
            <p:cNvPr id="7" name="Rectangle 6"/>
            <p:cNvSpPr/>
            <p:nvPr/>
          </p:nvSpPr>
          <p:spPr>
            <a:xfrm>
              <a:off x="8141411" y="1175181"/>
              <a:ext cx="3291840" cy="3099347"/>
            </a:xfrm>
            <a:prstGeom prst="rect">
              <a:avLst/>
            </a:prstGeom>
            <a:blipFill dpi="0" rotWithShape="1"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31606" t="588" r="-9624" b="-588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141411" y="4274528"/>
              <a:ext cx="3291840" cy="160375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454785" y="5179290"/>
              <a:ext cx="2603500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Lorem ipsum dolor sit </a:t>
              </a:r>
              <a:r>
                <a:rPr lang="en-US" dirty="0" err="1">
                  <a:solidFill>
                    <a:schemeClr val="bg1"/>
                  </a:solidFill>
                </a:rPr>
                <a:t>amet</a:t>
              </a:r>
              <a:r>
                <a:rPr lang="en-US" dirty="0">
                  <a:solidFill>
                    <a:schemeClr val="bg1"/>
                  </a:solidFill>
                </a:rPr>
                <a:t>, </a:t>
              </a:r>
              <a:r>
                <a:rPr lang="en-US" dirty="0" err="1">
                  <a:solidFill>
                    <a:schemeClr val="bg1"/>
                  </a:solidFill>
                </a:rPr>
                <a:t>ut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mel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eirmod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invidunt</a:t>
              </a:r>
              <a:r>
                <a:rPr lang="en-US" dirty="0">
                  <a:solidFill>
                    <a:schemeClr val="bg1"/>
                  </a:solidFill>
                </a:rPr>
                <a:t>. Cu </a:t>
              </a:r>
              <a:r>
                <a:rPr lang="en-US" dirty="0" err="1">
                  <a:solidFill>
                    <a:schemeClr val="bg1"/>
                  </a:solidFill>
                </a:rPr>
                <a:t>tollit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eruditi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convenire</a:t>
              </a:r>
              <a:r>
                <a:rPr lang="en-US" dirty="0">
                  <a:solidFill>
                    <a:schemeClr val="bg1"/>
                  </a:solidFill>
                </a:rPr>
                <a:t> has.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454784" y="4952880"/>
              <a:ext cx="26035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PROJECT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195520" y="4405999"/>
              <a:ext cx="1237550" cy="63094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500" b="0" cap="none" spc="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2023</a:t>
              </a:r>
              <a:endParaRPr lang="en-US" sz="3500" b="0" cap="none" spc="0" dirty="0">
                <a:ln w="0"/>
                <a:solidFill>
                  <a:schemeClr val="bg1"/>
                </a:solidFill>
              </a:endParaRPr>
            </a:p>
          </p:txBody>
        </p:sp>
      </p:grpSp>
      <p:sp>
        <p:nvSpPr>
          <p:cNvPr id="17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Raleway"/>
                <a:ea typeface="+mj-ea"/>
              </a:rPr>
              <a:t>OUR PROJECT DETAIL</a:t>
            </a:r>
          </a:p>
        </p:txBody>
      </p:sp>
    </p:spTree>
    <p:extLst>
      <p:ext uri="{BB962C8B-B14F-4D97-AF65-F5344CB8AC3E}">
        <p14:creationId xmlns:p14="http://schemas.microsoft.com/office/powerpoint/2010/main" val="18965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386148"/>
            <a:ext cx="5033553" cy="4471852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31606" t="588" r="-9624" b="-58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2527299" cy="2386149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31606" t="588" r="-9624" b="-58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527300" y="0"/>
            <a:ext cx="2506253" cy="2386149"/>
          </a:xfrm>
          <a:prstGeom prst="rect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245" r="-1245" b="-5755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033554" y="0"/>
            <a:ext cx="4835660" cy="2386149"/>
          </a:xfrm>
          <a:prstGeom prst="rect">
            <a:avLst/>
          </a:prstGeom>
          <a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7003" b="-700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8D9FD7A-BC21-4CA5-A9F1-965C17E8802C}"/>
              </a:ext>
            </a:extLst>
          </p:cNvPr>
          <p:cNvGrpSpPr/>
          <p:nvPr/>
        </p:nvGrpSpPr>
        <p:grpSpPr>
          <a:xfrm>
            <a:off x="5033551" y="2386149"/>
            <a:ext cx="4835663" cy="2386148"/>
            <a:chOff x="5033551" y="2386149"/>
            <a:chExt cx="4835663" cy="2386148"/>
          </a:xfrm>
        </p:grpSpPr>
        <p:sp>
          <p:nvSpPr>
            <p:cNvPr id="19" name="Rectangle 18"/>
            <p:cNvSpPr/>
            <p:nvPr/>
          </p:nvSpPr>
          <p:spPr>
            <a:xfrm>
              <a:off x="5033551" y="2386149"/>
              <a:ext cx="4835663" cy="23861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910873" y="3279938"/>
              <a:ext cx="311512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PROJECT NAME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867757" y="3572098"/>
              <a:ext cx="3115130" cy="9387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Lorem ipsum dolor sit </a:t>
              </a:r>
              <a:r>
                <a:rPr lang="en-US" dirty="0" err="1">
                  <a:solidFill>
                    <a:schemeClr val="bg1"/>
                  </a:solidFill>
                </a:rPr>
                <a:t>amet</a:t>
              </a:r>
              <a:r>
                <a:rPr lang="en-US" dirty="0">
                  <a:solidFill>
                    <a:schemeClr val="bg1"/>
                  </a:solidFill>
                </a:rPr>
                <a:t>, </a:t>
              </a:r>
              <a:r>
                <a:rPr lang="en-US" dirty="0" err="1">
                  <a:solidFill>
                    <a:schemeClr val="bg1"/>
                  </a:solidFill>
                </a:rPr>
                <a:t>ut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mel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eirmod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invidunt</a:t>
              </a:r>
              <a:r>
                <a:rPr lang="en-US" dirty="0">
                  <a:solidFill>
                    <a:schemeClr val="bg1"/>
                  </a:solidFill>
                </a:rPr>
                <a:t>. Cu </a:t>
              </a:r>
              <a:r>
                <a:rPr lang="en-US" dirty="0" err="1">
                  <a:solidFill>
                    <a:schemeClr val="bg1"/>
                  </a:solidFill>
                </a:rPr>
                <a:t>tollit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eruditi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convenire</a:t>
              </a:r>
              <a:r>
                <a:rPr lang="en-US" dirty="0">
                  <a:solidFill>
                    <a:schemeClr val="bg1"/>
                  </a:solidFill>
                </a:rPr>
                <a:t> has. Sit cu impetus </a:t>
              </a:r>
              <a:r>
                <a:rPr lang="en-US" dirty="0" err="1">
                  <a:solidFill>
                    <a:schemeClr val="bg1"/>
                  </a:solidFill>
                </a:rPr>
                <a:t>vituperatoribus</a:t>
              </a:r>
              <a:r>
                <a:rPr lang="en-US" dirty="0">
                  <a:solidFill>
                    <a:schemeClr val="bg1"/>
                  </a:solidFill>
                </a:rPr>
                <a:t>, impetus </a:t>
              </a:r>
              <a:r>
                <a:rPr lang="en-US" dirty="0" err="1">
                  <a:solidFill>
                    <a:schemeClr val="bg1"/>
                  </a:solidFill>
                </a:rPr>
                <a:t>scaevola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electram</a:t>
              </a:r>
              <a:r>
                <a:rPr lang="en-US" dirty="0">
                  <a:solidFill>
                    <a:schemeClr val="bg1"/>
                  </a:solidFill>
                </a:rPr>
                <a:t> pro </a:t>
              </a:r>
              <a:r>
                <a:rPr lang="en-US" dirty="0" err="1">
                  <a:solidFill>
                    <a:schemeClr val="bg1"/>
                  </a:solidFill>
                </a:rPr>
                <a:t>ut.</a:t>
              </a:r>
              <a:r>
                <a:rPr lang="en-US" dirty="0">
                  <a:solidFill>
                    <a:schemeClr val="bg1"/>
                  </a:solidFill>
                </a:rPr>
                <a:t> At mea </a:t>
              </a:r>
              <a:r>
                <a:rPr lang="en-US" dirty="0" err="1">
                  <a:solidFill>
                    <a:schemeClr val="bg1"/>
                  </a:solidFill>
                </a:rPr>
                <a:t>diam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atomorum</a:t>
              </a:r>
              <a:r>
                <a:rPr lang="en-US" dirty="0">
                  <a:solidFill>
                    <a:schemeClr val="bg1"/>
                  </a:solidFill>
                </a:rPr>
                <a:t>. </a:t>
              </a:r>
              <a:r>
                <a:rPr lang="en-US" dirty="0" err="1">
                  <a:solidFill>
                    <a:schemeClr val="bg1"/>
                  </a:solidFill>
                </a:rPr>
                <a:t>Dolore</a:t>
              </a:r>
              <a:r>
                <a:rPr lang="en-US" dirty="0">
                  <a:solidFill>
                    <a:schemeClr val="bg1"/>
                  </a:solidFill>
                </a:rPr>
                <a:t> nostrum </a:t>
              </a:r>
              <a:r>
                <a:rPr lang="en-US" dirty="0" err="1">
                  <a:solidFill>
                    <a:schemeClr val="bg1"/>
                  </a:solidFill>
                </a:rPr>
                <a:t>legendos</a:t>
              </a:r>
              <a:r>
                <a:rPr lang="en-US" dirty="0">
                  <a:solidFill>
                    <a:schemeClr val="bg1"/>
                  </a:solidFill>
                </a:rPr>
                <a:t> cu </a:t>
              </a:r>
              <a:r>
                <a:rPr lang="en-US" dirty="0" err="1">
                  <a:solidFill>
                    <a:schemeClr val="bg1"/>
                  </a:solidFill>
                </a:rPr>
                <a:t>pri</a:t>
              </a:r>
              <a:r>
                <a:rPr lang="en-US" dirty="0">
                  <a:solidFill>
                    <a:schemeClr val="bg1"/>
                  </a:solidFill>
                </a:rPr>
                <a:t>, </a:t>
              </a:r>
              <a:r>
                <a:rPr lang="en-US" dirty="0" err="1">
                  <a:solidFill>
                    <a:schemeClr val="bg1"/>
                  </a:solidFill>
                </a:rPr>
                <a:t>illud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noster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denique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mei</a:t>
              </a:r>
              <a:r>
                <a:rPr lang="en-US" dirty="0">
                  <a:solidFill>
                    <a:schemeClr val="bg1"/>
                  </a:solidFill>
                </a:rPr>
                <a:t> id.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 flipH="1">
              <a:off x="6832951" y="2677054"/>
              <a:ext cx="1322909" cy="630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2021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5051842" y="4772297"/>
            <a:ext cx="4835660" cy="2085703"/>
          </a:xfrm>
          <a:prstGeom prst="rect">
            <a:avLst/>
          </a:prstGeom>
          <a:blipFill dpi="0"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539" t="-73929" r="539" b="-1739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9869214" y="0"/>
            <a:ext cx="2322787" cy="4772297"/>
          </a:xfrm>
          <a:prstGeom prst="rect">
            <a:avLst/>
          </a:prstGeom>
          <a:blipFill>
            <a:blip r:embed="rId7"/>
            <a:srcRect/>
            <a:stretch>
              <a:fillRect l="-8805" r="-281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9869214" y="4772297"/>
            <a:ext cx="2322787" cy="2085703"/>
          </a:xfrm>
          <a:prstGeom prst="rect">
            <a:avLst/>
          </a:prstGeom>
          <a:blipFill dpi="0" rotWithShape="1"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8805" r="-281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63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18" grpId="0" animBg="1"/>
      <p:bldP spid="25" grpId="0" animBg="1"/>
      <p:bldP spid="26" grpId="0" animBg="1"/>
      <p:bldP spid="2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033553" y="1245856"/>
            <a:ext cx="2386149" cy="2386149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033553" y="3632005"/>
            <a:ext cx="2386149" cy="2368731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4452" r="-2445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419702" y="3632005"/>
            <a:ext cx="2386149" cy="2368731"/>
          </a:xfrm>
          <a:prstGeom prst="rect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4452" r="-2445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805851" y="3632005"/>
            <a:ext cx="2386149" cy="2368731"/>
          </a:xfrm>
          <a:prstGeom prst="rect">
            <a:avLst/>
          </a:prstGeom>
          <a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24452" r="-2445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419702" y="1245856"/>
            <a:ext cx="2386149" cy="2386149"/>
          </a:xfrm>
          <a:prstGeom prst="rect">
            <a:avLst/>
          </a:prstGeom>
          <a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5000" r="-2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805851" y="1245856"/>
            <a:ext cx="2386149" cy="2386149"/>
          </a:xfrm>
          <a:prstGeom prst="rect">
            <a:avLst/>
          </a:prstGeom>
          <a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-5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43659A0-E5AA-4541-93CA-AD9336D49862}"/>
              </a:ext>
            </a:extLst>
          </p:cNvPr>
          <p:cNvGrpSpPr/>
          <p:nvPr/>
        </p:nvGrpSpPr>
        <p:grpSpPr>
          <a:xfrm>
            <a:off x="-1" y="1245856"/>
            <a:ext cx="5033553" cy="4754880"/>
            <a:chOff x="-1" y="1245856"/>
            <a:chExt cx="5033553" cy="4754880"/>
          </a:xfrm>
        </p:grpSpPr>
        <p:sp>
          <p:nvSpPr>
            <p:cNvPr id="5" name="Rectangle 4"/>
            <p:cNvSpPr/>
            <p:nvPr/>
          </p:nvSpPr>
          <p:spPr>
            <a:xfrm>
              <a:off x="-1" y="1245856"/>
              <a:ext cx="5033553" cy="475488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 flipH="1">
              <a:off x="1854374" y="2242683"/>
              <a:ext cx="1464013" cy="630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500" b="1" dirty="0">
                  <a:solidFill>
                    <a:schemeClr val="bg1"/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2021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59210" y="2816660"/>
              <a:ext cx="3115129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PROJECT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16094" y="3256300"/>
              <a:ext cx="3115130" cy="9387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Lorem ipsum dolor sit </a:t>
              </a:r>
              <a:r>
                <a:rPr lang="en-US" dirty="0" err="1">
                  <a:solidFill>
                    <a:schemeClr val="bg1"/>
                  </a:solidFill>
                </a:rPr>
                <a:t>amet</a:t>
              </a:r>
              <a:r>
                <a:rPr lang="en-US" dirty="0">
                  <a:solidFill>
                    <a:schemeClr val="bg1"/>
                  </a:solidFill>
                </a:rPr>
                <a:t>, </a:t>
              </a:r>
              <a:r>
                <a:rPr lang="en-US" dirty="0" err="1">
                  <a:solidFill>
                    <a:schemeClr val="bg1"/>
                  </a:solidFill>
                </a:rPr>
                <a:t>ut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mel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eirmod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invidunt</a:t>
              </a:r>
              <a:r>
                <a:rPr lang="en-US" dirty="0">
                  <a:solidFill>
                    <a:schemeClr val="bg1"/>
                  </a:solidFill>
                </a:rPr>
                <a:t>. Cu </a:t>
              </a:r>
              <a:r>
                <a:rPr lang="en-US" dirty="0" err="1">
                  <a:solidFill>
                    <a:schemeClr val="bg1"/>
                  </a:solidFill>
                </a:rPr>
                <a:t>tollit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eruditi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convenire</a:t>
              </a:r>
              <a:r>
                <a:rPr lang="en-US" dirty="0">
                  <a:solidFill>
                    <a:schemeClr val="bg1"/>
                  </a:solidFill>
                </a:rPr>
                <a:t> has. Sit cu impetus </a:t>
              </a:r>
              <a:r>
                <a:rPr lang="en-US" dirty="0" err="1">
                  <a:solidFill>
                    <a:schemeClr val="bg1"/>
                  </a:solidFill>
                </a:rPr>
                <a:t>vituperatoribus</a:t>
              </a:r>
              <a:r>
                <a:rPr lang="en-US" dirty="0">
                  <a:solidFill>
                    <a:schemeClr val="bg1"/>
                  </a:solidFill>
                </a:rPr>
                <a:t>, impetus </a:t>
              </a:r>
              <a:r>
                <a:rPr lang="en-US" dirty="0" err="1">
                  <a:solidFill>
                    <a:schemeClr val="bg1"/>
                  </a:solidFill>
                </a:rPr>
                <a:t>scaevola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electram</a:t>
              </a:r>
              <a:r>
                <a:rPr lang="en-US" dirty="0">
                  <a:solidFill>
                    <a:schemeClr val="bg1"/>
                  </a:solidFill>
                </a:rPr>
                <a:t> pro </a:t>
              </a:r>
              <a:r>
                <a:rPr lang="en-US" dirty="0" err="1">
                  <a:solidFill>
                    <a:schemeClr val="bg1"/>
                  </a:solidFill>
                </a:rPr>
                <a:t>ut.</a:t>
              </a:r>
              <a:r>
                <a:rPr lang="en-US" dirty="0">
                  <a:solidFill>
                    <a:schemeClr val="bg1"/>
                  </a:solidFill>
                </a:rPr>
                <a:t> At mea </a:t>
              </a:r>
              <a:r>
                <a:rPr lang="en-US" dirty="0" err="1">
                  <a:solidFill>
                    <a:schemeClr val="bg1"/>
                  </a:solidFill>
                </a:rPr>
                <a:t>diam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atomorum</a:t>
              </a:r>
              <a:r>
                <a:rPr lang="en-US" dirty="0">
                  <a:solidFill>
                    <a:schemeClr val="bg1"/>
                  </a:solidFill>
                </a:rPr>
                <a:t>. </a:t>
              </a:r>
              <a:r>
                <a:rPr lang="en-US" dirty="0" err="1">
                  <a:solidFill>
                    <a:schemeClr val="bg1"/>
                  </a:solidFill>
                </a:rPr>
                <a:t>Dolore</a:t>
              </a:r>
              <a:r>
                <a:rPr lang="en-US" dirty="0">
                  <a:solidFill>
                    <a:schemeClr val="bg1"/>
                  </a:solidFill>
                </a:rPr>
                <a:t> nostrum </a:t>
              </a:r>
              <a:r>
                <a:rPr lang="en-US" dirty="0" err="1">
                  <a:solidFill>
                    <a:schemeClr val="bg1"/>
                  </a:solidFill>
                </a:rPr>
                <a:t>legendos</a:t>
              </a:r>
              <a:r>
                <a:rPr lang="en-US" dirty="0">
                  <a:solidFill>
                    <a:schemeClr val="bg1"/>
                  </a:solidFill>
                </a:rPr>
                <a:t> cu </a:t>
              </a:r>
              <a:r>
                <a:rPr lang="en-US" dirty="0" err="1">
                  <a:solidFill>
                    <a:schemeClr val="bg1"/>
                  </a:solidFill>
                </a:rPr>
                <a:t>pri</a:t>
              </a:r>
              <a:r>
                <a:rPr lang="en-US" dirty="0">
                  <a:solidFill>
                    <a:schemeClr val="bg1"/>
                  </a:solidFill>
                </a:rPr>
                <a:t>, </a:t>
              </a:r>
              <a:r>
                <a:rPr lang="en-US" dirty="0" err="1">
                  <a:solidFill>
                    <a:schemeClr val="bg1"/>
                  </a:solidFill>
                </a:rPr>
                <a:t>illud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noster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denique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mei</a:t>
              </a:r>
              <a:r>
                <a:rPr lang="en-US" dirty="0">
                  <a:solidFill>
                    <a:schemeClr val="bg1"/>
                  </a:solidFill>
                </a:rPr>
                <a:t> id.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577211" y="4612254"/>
              <a:ext cx="1445782" cy="311284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pc="200" dirty="0">
                  <a:latin typeface="Raleway" panose="020B0503030101060003" pitchFamily="34" charset="0"/>
                </a:rPr>
                <a:t>VISIT WEBSITE</a:t>
              </a: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1009712" y="4612254"/>
              <a:ext cx="1445782" cy="311284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spc="200" dirty="0">
                  <a:latin typeface="Raleway" panose="020B0503030101060003" pitchFamily="34" charset="0"/>
                </a:rPr>
                <a:t>PORTFOLIOS</a:t>
              </a:r>
            </a:p>
          </p:txBody>
        </p:sp>
      </p:grpSp>
      <p:sp>
        <p:nvSpPr>
          <p:cNvPr id="18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Raleway"/>
                <a:ea typeface="+mj-ea"/>
              </a:rPr>
              <a:t>PORTFOLIO WITH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Raleway"/>
                <a:ea typeface="+mj-ea"/>
              </a:rPr>
              <a:t> DESCRIPTION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Raleway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4730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F0CAE1E-711F-4F66-ADF8-CBD0E9662FF7}"/>
              </a:ext>
            </a:extLst>
          </p:cNvPr>
          <p:cNvGrpSpPr/>
          <p:nvPr/>
        </p:nvGrpSpPr>
        <p:grpSpPr>
          <a:xfrm>
            <a:off x="1685475" y="1347290"/>
            <a:ext cx="2668797" cy="2040845"/>
            <a:chOff x="1685475" y="1347290"/>
            <a:chExt cx="2668797" cy="2040845"/>
          </a:xfrm>
        </p:grpSpPr>
        <p:sp>
          <p:nvSpPr>
            <p:cNvPr id="5" name="Rectangle 4"/>
            <p:cNvSpPr/>
            <p:nvPr/>
          </p:nvSpPr>
          <p:spPr>
            <a:xfrm>
              <a:off x="1685475" y="1347290"/>
              <a:ext cx="2668797" cy="2040845"/>
            </a:xfrm>
            <a:prstGeom prst="rect">
              <a:avLst/>
            </a:prstGeom>
            <a:blipFill dpi="0" rotWithShape="1"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65696" t="-15447" r="-14942" b="-586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685475" y="2929265"/>
              <a:ext cx="2668797" cy="458869"/>
            </a:xfrm>
            <a:prstGeom prst="rect">
              <a:avLst/>
            </a:prstGeom>
            <a:solidFill>
              <a:schemeClr val="accent1">
                <a:alpha val="74902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882540" y="2976893"/>
              <a:ext cx="227466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Lorem Ipsum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9616563-61D5-4C0F-BEA5-95E81D789702}"/>
              </a:ext>
            </a:extLst>
          </p:cNvPr>
          <p:cNvGrpSpPr/>
          <p:nvPr/>
        </p:nvGrpSpPr>
        <p:grpSpPr>
          <a:xfrm>
            <a:off x="4538672" y="1347290"/>
            <a:ext cx="2668798" cy="2040845"/>
            <a:chOff x="4538672" y="1347290"/>
            <a:chExt cx="2668798" cy="2040845"/>
          </a:xfrm>
        </p:grpSpPr>
        <p:sp>
          <p:nvSpPr>
            <p:cNvPr id="7" name="Rectangle 6"/>
            <p:cNvSpPr/>
            <p:nvPr/>
          </p:nvSpPr>
          <p:spPr>
            <a:xfrm>
              <a:off x="4538673" y="1347290"/>
              <a:ext cx="2668797" cy="2040845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 l="-7399" r="-739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538672" y="2929265"/>
              <a:ext cx="2668797" cy="458869"/>
            </a:xfrm>
            <a:prstGeom prst="rect">
              <a:avLst/>
            </a:prstGeom>
            <a:solidFill>
              <a:schemeClr val="accent3">
                <a:alpha val="74902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35736" y="2976893"/>
              <a:ext cx="227466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Lorem Ipsum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4FAE423-308C-4A97-B51E-55C4F742582A}"/>
              </a:ext>
            </a:extLst>
          </p:cNvPr>
          <p:cNvGrpSpPr/>
          <p:nvPr/>
        </p:nvGrpSpPr>
        <p:grpSpPr>
          <a:xfrm>
            <a:off x="4538672" y="3552599"/>
            <a:ext cx="2668798" cy="2040845"/>
            <a:chOff x="4538672" y="3552599"/>
            <a:chExt cx="2668798" cy="2040845"/>
          </a:xfrm>
        </p:grpSpPr>
        <p:sp>
          <p:nvSpPr>
            <p:cNvPr id="8" name="Rectangle 7"/>
            <p:cNvSpPr/>
            <p:nvPr/>
          </p:nvSpPr>
          <p:spPr>
            <a:xfrm>
              <a:off x="4538673" y="3552599"/>
              <a:ext cx="2668797" cy="2040845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 l="-7399" r="-739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538672" y="5134575"/>
              <a:ext cx="2668797" cy="458869"/>
            </a:xfrm>
            <a:prstGeom prst="rect">
              <a:avLst/>
            </a:prstGeom>
            <a:solidFill>
              <a:schemeClr val="accent6">
                <a:alpha val="74902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735736" y="5179343"/>
              <a:ext cx="227466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Lorem Ipsum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A704233-2EF8-482A-B676-F0C622BBC900}"/>
              </a:ext>
            </a:extLst>
          </p:cNvPr>
          <p:cNvGrpSpPr/>
          <p:nvPr/>
        </p:nvGrpSpPr>
        <p:grpSpPr>
          <a:xfrm>
            <a:off x="1685475" y="3552599"/>
            <a:ext cx="2668797" cy="2040845"/>
            <a:chOff x="1685475" y="3552599"/>
            <a:chExt cx="2668797" cy="2040845"/>
          </a:xfrm>
        </p:grpSpPr>
        <p:sp>
          <p:nvSpPr>
            <p:cNvPr id="6" name="Rectangle 5"/>
            <p:cNvSpPr/>
            <p:nvPr/>
          </p:nvSpPr>
          <p:spPr>
            <a:xfrm>
              <a:off x="1685475" y="3552599"/>
              <a:ext cx="2668797" cy="2040845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 l="-7399" r="-739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685475" y="5134575"/>
              <a:ext cx="2668797" cy="458869"/>
            </a:xfrm>
            <a:prstGeom prst="rect">
              <a:avLst/>
            </a:prstGeom>
            <a:solidFill>
              <a:schemeClr val="accent4">
                <a:alpha val="74902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882540" y="5179343"/>
              <a:ext cx="227466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Lorem Ipsum 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859CBDF-7794-480D-A351-1547094F3D21}"/>
              </a:ext>
            </a:extLst>
          </p:cNvPr>
          <p:cNvGrpSpPr/>
          <p:nvPr/>
        </p:nvGrpSpPr>
        <p:grpSpPr>
          <a:xfrm>
            <a:off x="7621667" y="1588449"/>
            <a:ext cx="2529093" cy="659734"/>
            <a:chOff x="7621667" y="1588449"/>
            <a:chExt cx="2529093" cy="659734"/>
          </a:xfrm>
        </p:grpSpPr>
        <p:sp>
          <p:nvSpPr>
            <p:cNvPr id="34" name="Oval 33"/>
            <p:cNvSpPr/>
            <p:nvPr/>
          </p:nvSpPr>
          <p:spPr>
            <a:xfrm>
              <a:off x="7698084" y="1617241"/>
              <a:ext cx="630942" cy="63094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333326" y="1788820"/>
              <a:ext cx="1817434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.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338222" y="1588449"/>
              <a:ext cx="150640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accent1"/>
                  </a:solidFill>
                  <a:latin typeface="Raleway" panose="020B0503030101060003" pitchFamily="34" charset="0"/>
                </a:rPr>
                <a:t>STEP 1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621667" y="1693441"/>
              <a:ext cx="783776" cy="47705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50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A</a:t>
              </a:r>
              <a:endParaRPr lang="en-US" sz="2500" b="0" cap="none" spc="0" dirty="0">
                <a:ln w="0"/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D8D947D-6C31-4A21-B91D-5599CD7DA060}"/>
              </a:ext>
            </a:extLst>
          </p:cNvPr>
          <p:cNvGrpSpPr/>
          <p:nvPr/>
        </p:nvGrpSpPr>
        <p:grpSpPr>
          <a:xfrm>
            <a:off x="7621667" y="2624142"/>
            <a:ext cx="2529093" cy="659734"/>
            <a:chOff x="7621667" y="2624142"/>
            <a:chExt cx="2529093" cy="659734"/>
          </a:xfrm>
        </p:grpSpPr>
        <p:sp>
          <p:nvSpPr>
            <p:cNvPr id="38" name="Oval 37"/>
            <p:cNvSpPr/>
            <p:nvPr/>
          </p:nvSpPr>
          <p:spPr>
            <a:xfrm>
              <a:off x="7698084" y="2652934"/>
              <a:ext cx="630942" cy="63094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5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333326" y="2824513"/>
              <a:ext cx="1817434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.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338222" y="2624142"/>
              <a:ext cx="150640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accent3"/>
                  </a:solidFill>
                  <a:latin typeface="Raleway" panose="020B0503030101060003" pitchFamily="34" charset="0"/>
                </a:rPr>
                <a:t>STEP 2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621667" y="2719609"/>
              <a:ext cx="783776" cy="47705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50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B</a:t>
              </a:r>
              <a:endParaRPr lang="en-US" sz="2500" b="0" cap="none" spc="0" dirty="0">
                <a:ln w="0"/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1E0E0B7-E5B6-4CA0-8026-3738DBEDC96B}"/>
              </a:ext>
            </a:extLst>
          </p:cNvPr>
          <p:cNvGrpSpPr/>
          <p:nvPr/>
        </p:nvGrpSpPr>
        <p:grpSpPr>
          <a:xfrm>
            <a:off x="7621667" y="3684360"/>
            <a:ext cx="2529093" cy="659734"/>
            <a:chOff x="7621667" y="3684360"/>
            <a:chExt cx="2529093" cy="659734"/>
          </a:xfrm>
        </p:grpSpPr>
        <p:sp>
          <p:nvSpPr>
            <p:cNvPr id="42" name="Oval 41"/>
            <p:cNvSpPr/>
            <p:nvPr/>
          </p:nvSpPr>
          <p:spPr>
            <a:xfrm>
              <a:off x="7698084" y="3713152"/>
              <a:ext cx="630942" cy="63094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333326" y="3884731"/>
              <a:ext cx="1817434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.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338222" y="3684360"/>
              <a:ext cx="150640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accent4"/>
                  </a:solidFill>
                  <a:latin typeface="Raleway" panose="020B0503030101060003" pitchFamily="34" charset="0"/>
                </a:rPr>
                <a:t>STEP 3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7621667" y="3789352"/>
              <a:ext cx="783776" cy="47705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50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C</a:t>
              </a:r>
              <a:endParaRPr lang="en-US" sz="2500" b="0" cap="none" spc="0" dirty="0">
                <a:ln w="0"/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2B8B91B-CBA3-4371-A002-885F3E2E330A}"/>
              </a:ext>
            </a:extLst>
          </p:cNvPr>
          <p:cNvGrpSpPr/>
          <p:nvPr/>
        </p:nvGrpSpPr>
        <p:grpSpPr>
          <a:xfrm>
            <a:off x="7621667" y="4735620"/>
            <a:ext cx="2529093" cy="659734"/>
            <a:chOff x="7621667" y="4735620"/>
            <a:chExt cx="2529093" cy="659734"/>
          </a:xfrm>
        </p:grpSpPr>
        <p:sp>
          <p:nvSpPr>
            <p:cNvPr id="46" name="Oval 45"/>
            <p:cNvSpPr/>
            <p:nvPr/>
          </p:nvSpPr>
          <p:spPr>
            <a:xfrm>
              <a:off x="7698084" y="4764412"/>
              <a:ext cx="630942" cy="63094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333326" y="4935991"/>
              <a:ext cx="1817434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.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8338222" y="4735620"/>
              <a:ext cx="150640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accent6"/>
                  </a:solidFill>
                  <a:latin typeface="Raleway" panose="020B0503030101060003" pitchFamily="34" charset="0"/>
                </a:rPr>
                <a:t>STEP 4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7621667" y="4840612"/>
              <a:ext cx="783776" cy="47705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50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D</a:t>
              </a:r>
              <a:endParaRPr lang="en-US" sz="2500" b="0" cap="none" spc="0" dirty="0">
                <a:ln w="0"/>
                <a:solidFill>
                  <a:schemeClr val="bg1"/>
                </a:solidFill>
              </a:endParaRPr>
            </a:p>
          </p:txBody>
        </p:sp>
      </p:grpSp>
      <p:sp>
        <p:nvSpPr>
          <p:cNvPr id="50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Raleway"/>
                <a:ea typeface="+mj-ea"/>
              </a:rPr>
              <a:t>FOUR PROJECT PORFOLIO</a:t>
            </a:r>
          </a:p>
        </p:txBody>
      </p:sp>
    </p:spTree>
    <p:extLst>
      <p:ext uri="{BB962C8B-B14F-4D97-AF65-F5344CB8AC3E}">
        <p14:creationId xmlns:p14="http://schemas.microsoft.com/office/powerpoint/2010/main" val="270407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21135535">
            <a:off x="1710912" y="1727398"/>
            <a:ext cx="2238749" cy="3362926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62653" r="-62653"/>
            </a:stretch>
          </a:blipFill>
          <a:ln w="76200">
            <a:solidFill>
              <a:schemeClr val="bg1"/>
            </a:solidFill>
          </a:ln>
          <a:effectLst>
            <a:outerShdw blurRad="76200" dist="25400" dir="8100000" algn="tr" rotWithShape="0">
              <a:prstClr val="black">
                <a:alpha val="5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rot="303369">
            <a:off x="8357548" y="2008887"/>
            <a:ext cx="2132726" cy="3080584"/>
          </a:xfrm>
          <a:prstGeom prst="rect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58333" r="-58333"/>
            </a:stretch>
          </a:blipFill>
          <a:ln w="76200">
            <a:solidFill>
              <a:schemeClr val="bg1"/>
            </a:solidFill>
          </a:ln>
          <a:effectLst>
            <a:outerShdw blurRad="76200" dist="25400" dir="8100000" algn="tr" rotWithShape="0">
              <a:prstClr val="black">
                <a:alpha val="5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rot="318573">
            <a:off x="3310461" y="2682245"/>
            <a:ext cx="2977981" cy="2455339"/>
          </a:xfrm>
          <a:prstGeom prst="rect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657" r="-1657"/>
            </a:stretch>
          </a:blipFill>
          <a:ln w="76200">
            <a:solidFill>
              <a:schemeClr val="bg1"/>
            </a:solidFill>
          </a:ln>
          <a:effectLst>
            <a:outerShdw blurRad="76200" dist="25400" dir="8100000" algn="tr" rotWithShape="0">
              <a:prstClr val="black">
                <a:alpha val="5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244041">
            <a:off x="5384789" y="2025219"/>
            <a:ext cx="2503365" cy="3080584"/>
          </a:xfrm>
          <a:prstGeom prst="rect">
            <a:avLst/>
          </a:prstGeom>
          <a:blipFill dpi="0"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42293" r="-42293"/>
            </a:stretch>
          </a:blipFill>
          <a:ln w="76200">
            <a:solidFill>
              <a:schemeClr val="bg1"/>
            </a:solidFill>
          </a:ln>
          <a:effectLst>
            <a:outerShdw blurRad="76200" dist="25400" dir="8100000" algn="tr" rotWithShape="0">
              <a:prstClr val="black">
                <a:alpha val="5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327654">
            <a:off x="7231375" y="3129986"/>
            <a:ext cx="1592281" cy="1872140"/>
          </a:xfrm>
          <a:prstGeom prst="rect">
            <a:avLst/>
          </a:prstGeom>
          <a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42293" r="-42293"/>
            </a:stretch>
          </a:blipFill>
          <a:ln w="76200">
            <a:solidFill>
              <a:schemeClr val="bg1"/>
            </a:solidFill>
          </a:ln>
          <a:effectLst>
            <a:outerShdw blurRad="76200" dist="25400" dir="8100000" algn="tr" rotWithShape="0">
              <a:prstClr val="black">
                <a:alpha val="5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4756704"/>
            <a:ext cx="12192000" cy="21012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2A8B95-8F10-4298-AE23-C4533653B130}"/>
              </a:ext>
            </a:extLst>
          </p:cNvPr>
          <p:cNvGrpSpPr/>
          <p:nvPr/>
        </p:nvGrpSpPr>
        <p:grpSpPr>
          <a:xfrm>
            <a:off x="2029964" y="4977570"/>
            <a:ext cx="8119876" cy="1446626"/>
            <a:chOff x="2029964" y="4977570"/>
            <a:chExt cx="8119876" cy="1446626"/>
          </a:xfrm>
        </p:grpSpPr>
        <p:sp>
          <p:nvSpPr>
            <p:cNvPr id="15" name="TextBox 14"/>
            <p:cNvSpPr txBox="1"/>
            <p:nvPr/>
          </p:nvSpPr>
          <p:spPr>
            <a:xfrm>
              <a:off x="2029964" y="4977570"/>
              <a:ext cx="8119876" cy="6001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prstClr val="white"/>
                  </a:solidFill>
                </a:rPr>
                <a:t>Lorem ipsum dolor sit </a:t>
              </a:r>
              <a:r>
                <a:rPr lang="en-US" sz="1100" dirty="0" err="1">
                  <a:solidFill>
                    <a:prstClr val="white"/>
                  </a:solidFill>
                </a:rPr>
                <a:t>amet</a:t>
              </a:r>
              <a:r>
                <a:rPr lang="en-US" sz="1100" dirty="0">
                  <a:solidFill>
                    <a:prstClr val="white"/>
                  </a:solidFill>
                </a:rPr>
                <a:t>, </a:t>
              </a:r>
              <a:r>
                <a:rPr lang="en-US" sz="1100" dirty="0" err="1">
                  <a:solidFill>
                    <a:prstClr val="white"/>
                  </a:solidFill>
                </a:rPr>
                <a:t>ut</a:t>
              </a:r>
              <a:r>
                <a:rPr lang="en-US" sz="1100" dirty="0">
                  <a:solidFill>
                    <a:prstClr val="white"/>
                  </a:solidFill>
                </a:rPr>
                <a:t> cum </a:t>
              </a:r>
              <a:r>
                <a:rPr lang="en-US" sz="1100" dirty="0" err="1">
                  <a:solidFill>
                    <a:prstClr val="white"/>
                  </a:solidFill>
                </a:rPr>
                <a:t>augue</a:t>
              </a:r>
              <a:r>
                <a:rPr lang="en-US" sz="1100" dirty="0">
                  <a:solidFill>
                    <a:prstClr val="white"/>
                  </a:solidFill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</a:rPr>
                <a:t>numquam</a:t>
              </a:r>
              <a:r>
                <a:rPr lang="en-US" sz="1100" dirty="0">
                  <a:solidFill>
                    <a:prstClr val="white"/>
                  </a:solidFill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</a:rPr>
                <a:t>concludaturque</a:t>
              </a:r>
              <a:r>
                <a:rPr lang="en-US" sz="1100" dirty="0">
                  <a:solidFill>
                    <a:prstClr val="white"/>
                  </a:solidFill>
                </a:rPr>
                <a:t>, </a:t>
              </a:r>
              <a:r>
                <a:rPr lang="en-US" sz="1100" dirty="0" err="1">
                  <a:solidFill>
                    <a:prstClr val="white"/>
                  </a:solidFill>
                </a:rPr>
                <a:t>postea</a:t>
              </a:r>
              <a:r>
                <a:rPr lang="en-US" sz="1100" dirty="0">
                  <a:solidFill>
                    <a:prstClr val="white"/>
                  </a:solidFill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</a:rPr>
                <a:t>viderer</a:t>
              </a:r>
              <a:r>
                <a:rPr lang="en-US" sz="1100" dirty="0">
                  <a:solidFill>
                    <a:prstClr val="white"/>
                  </a:solidFill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</a:rPr>
                <a:t>adolescens</a:t>
              </a:r>
              <a:r>
                <a:rPr lang="en-US" sz="1100" dirty="0">
                  <a:solidFill>
                    <a:prstClr val="white"/>
                  </a:solidFill>
                </a:rPr>
                <a:t> ex his. Lorem ipsum dolor sit </a:t>
              </a:r>
              <a:r>
                <a:rPr lang="en-US" sz="1100" dirty="0" err="1">
                  <a:solidFill>
                    <a:prstClr val="white"/>
                  </a:solidFill>
                </a:rPr>
                <a:t>amet</a:t>
              </a:r>
              <a:r>
                <a:rPr lang="en-US" sz="1100" dirty="0">
                  <a:solidFill>
                    <a:prstClr val="white"/>
                  </a:solidFill>
                </a:rPr>
                <a:t>, </a:t>
              </a:r>
              <a:r>
                <a:rPr lang="en-US" sz="1100" dirty="0" err="1">
                  <a:solidFill>
                    <a:prstClr val="white"/>
                  </a:solidFill>
                </a:rPr>
                <a:t>ut</a:t>
              </a:r>
              <a:r>
                <a:rPr lang="en-US" sz="1100" dirty="0">
                  <a:solidFill>
                    <a:prstClr val="white"/>
                  </a:solidFill>
                </a:rPr>
                <a:t> cum </a:t>
              </a:r>
              <a:r>
                <a:rPr lang="en-US" sz="1100" dirty="0" err="1">
                  <a:solidFill>
                    <a:prstClr val="white"/>
                  </a:solidFill>
                </a:rPr>
                <a:t>augue</a:t>
              </a:r>
              <a:r>
                <a:rPr lang="en-US" sz="1100" dirty="0">
                  <a:solidFill>
                    <a:prstClr val="white"/>
                  </a:solidFill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</a:rPr>
                <a:t>numquam</a:t>
              </a:r>
              <a:r>
                <a:rPr lang="en-US" sz="1100" dirty="0">
                  <a:solidFill>
                    <a:prstClr val="white"/>
                  </a:solidFill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</a:rPr>
                <a:t>concludaturque</a:t>
              </a:r>
              <a:r>
                <a:rPr lang="en-US" sz="1100" dirty="0">
                  <a:solidFill>
                    <a:prstClr val="white"/>
                  </a:solidFill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</a:rPr>
                <a:t>concludaturque</a:t>
              </a:r>
              <a:r>
                <a:rPr lang="en-US" sz="1100" dirty="0">
                  <a:solidFill>
                    <a:prstClr val="white"/>
                  </a:solidFill>
                </a:rPr>
                <a:t>. Lorem ipsum dolor sit </a:t>
              </a:r>
              <a:r>
                <a:rPr lang="en-US" sz="1100" dirty="0" err="1">
                  <a:solidFill>
                    <a:prstClr val="white"/>
                  </a:solidFill>
                </a:rPr>
                <a:t>amet</a:t>
              </a:r>
              <a:r>
                <a:rPr lang="en-US" sz="1100" dirty="0">
                  <a:solidFill>
                    <a:prstClr val="white"/>
                  </a:solidFill>
                </a:rPr>
                <a:t>, </a:t>
              </a:r>
              <a:r>
                <a:rPr lang="en-US" sz="1100" dirty="0" err="1">
                  <a:solidFill>
                    <a:prstClr val="white"/>
                  </a:solidFill>
                </a:rPr>
                <a:t>ut</a:t>
              </a:r>
              <a:r>
                <a:rPr lang="en-US" sz="1100" dirty="0">
                  <a:solidFill>
                    <a:prstClr val="white"/>
                  </a:solidFill>
                </a:rPr>
                <a:t> cum </a:t>
              </a:r>
              <a:r>
                <a:rPr lang="en-US" sz="1100" dirty="0" err="1">
                  <a:solidFill>
                    <a:prstClr val="white"/>
                  </a:solidFill>
                </a:rPr>
                <a:t>augue</a:t>
              </a:r>
              <a:r>
                <a:rPr lang="en-US" sz="1100" dirty="0">
                  <a:solidFill>
                    <a:prstClr val="white"/>
                  </a:solidFill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</a:rPr>
                <a:t>numquam</a:t>
              </a:r>
              <a:r>
                <a:rPr lang="en-US" sz="1100" dirty="0">
                  <a:solidFill>
                    <a:prstClr val="white"/>
                  </a:solidFill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</a:rPr>
                <a:t>concludaturque</a:t>
              </a:r>
              <a:r>
                <a:rPr lang="en-US" sz="1100" dirty="0">
                  <a:solidFill>
                    <a:prstClr val="white"/>
                  </a:solidFill>
                </a:rPr>
                <a:t>, </a:t>
              </a:r>
              <a:r>
                <a:rPr lang="en-US" sz="1100" dirty="0" err="1">
                  <a:solidFill>
                    <a:prstClr val="white"/>
                  </a:solidFill>
                </a:rPr>
                <a:t>postea</a:t>
              </a:r>
              <a:r>
                <a:rPr lang="en-US" sz="1100" dirty="0">
                  <a:solidFill>
                    <a:prstClr val="white"/>
                  </a:solidFill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</a:rPr>
                <a:t>viderer</a:t>
              </a:r>
              <a:r>
                <a:rPr lang="en-US" sz="1100" dirty="0">
                  <a:solidFill>
                    <a:prstClr val="white"/>
                  </a:solidFill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</a:rPr>
                <a:t>adolescens</a:t>
              </a:r>
              <a:r>
                <a:rPr lang="en-US" sz="1100" dirty="0">
                  <a:solidFill>
                    <a:prstClr val="white"/>
                  </a:solidFill>
                </a:rPr>
                <a:t> ex his. Lorem ipsum dolor sit </a:t>
              </a:r>
              <a:r>
                <a:rPr lang="en-US" sz="1100" dirty="0" err="1">
                  <a:solidFill>
                    <a:prstClr val="white"/>
                  </a:solidFill>
                </a:rPr>
                <a:t>amet</a:t>
              </a:r>
              <a:r>
                <a:rPr lang="en-US" sz="1100" dirty="0">
                  <a:solidFill>
                    <a:prstClr val="white"/>
                  </a:solidFill>
                </a:rPr>
                <a:t>, </a:t>
              </a:r>
              <a:r>
                <a:rPr lang="en-US" sz="1100" dirty="0" err="1">
                  <a:solidFill>
                    <a:prstClr val="white"/>
                  </a:solidFill>
                </a:rPr>
                <a:t>ut</a:t>
              </a:r>
              <a:r>
                <a:rPr lang="en-US" sz="1100" dirty="0">
                  <a:solidFill>
                    <a:prstClr val="white"/>
                  </a:solidFill>
                </a:rPr>
                <a:t> cum </a:t>
              </a:r>
              <a:r>
                <a:rPr lang="en-US" sz="1100" dirty="0" err="1">
                  <a:solidFill>
                    <a:prstClr val="white"/>
                  </a:solidFill>
                </a:rPr>
                <a:t>augue</a:t>
              </a:r>
              <a:r>
                <a:rPr lang="en-US" sz="1100" dirty="0">
                  <a:solidFill>
                    <a:prstClr val="white"/>
                  </a:solidFill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</a:rPr>
                <a:t>numquam</a:t>
              </a:r>
              <a:r>
                <a:rPr lang="en-US" sz="1100" dirty="0">
                  <a:solidFill>
                    <a:prstClr val="white"/>
                  </a:solidFill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</a:rPr>
                <a:t>concludaturque</a:t>
              </a:r>
              <a:r>
                <a:rPr lang="en-US" sz="1100" dirty="0">
                  <a:solidFill>
                    <a:prstClr val="white"/>
                  </a:solidFill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</a:rPr>
                <a:t>concludaturque</a:t>
              </a:r>
              <a:r>
                <a:rPr lang="en-US" sz="1100" dirty="0">
                  <a:solidFill>
                    <a:prstClr val="white"/>
                  </a:solidFill>
                </a:rPr>
                <a:t>.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57981" y="5570116"/>
              <a:ext cx="3931920" cy="8540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numCol="1" spcCol="457200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Lorem ipsum dolor sit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amet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,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ut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 cum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augue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numquam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.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concludaturque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,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postea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viderer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adolescens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 ex his.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Lorem ipsum dolor sit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amet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,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ut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 cum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augue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numquam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.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89901" y="5570116"/>
              <a:ext cx="3931920" cy="8540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numCol="1" spcCol="457200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Lorem ipsum dolor sit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amet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,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ut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 cum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augue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numquam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.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concludaturque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,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postea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viderer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adolescens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 ex his.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Lorem ipsum dolor sit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amet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,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ut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 cum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augue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 </a:t>
              </a:r>
              <a:r>
                <a:rPr lang="en-US" sz="1100" dirty="0" err="1">
                  <a:solidFill>
                    <a:prstClr val="white"/>
                  </a:solidFill>
                  <a:latin typeface="Calibri Light" panose="020F0302020204030204"/>
                </a:rPr>
                <a:t>numquam</a:t>
              </a:r>
              <a:r>
                <a:rPr lang="en-US" sz="1100" dirty="0">
                  <a:solidFill>
                    <a:prstClr val="white"/>
                  </a:solidFill>
                  <a:latin typeface="Calibri Light" panose="020F0302020204030204"/>
                </a:rPr>
                <a:t>.</a:t>
              </a:r>
            </a:p>
          </p:txBody>
        </p:sp>
      </p:grpSp>
      <p:sp>
        <p:nvSpPr>
          <p:cNvPr id="18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Raleway"/>
                <a:ea typeface="+mj-ea"/>
              </a:rPr>
              <a:t>OUR PORTOFOLIO</a:t>
            </a:r>
          </a:p>
        </p:txBody>
      </p:sp>
    </p:spTree>
    <p:extLst>
      <p:ext uri="{BB962C8B-B14F-4D97-AF65-F5344CB8AC3E}">
        <p14:creationId xmlns:p14="http://schemas.microsoft.com/office/powerpoint/2010/main" val="9272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533833B-EB37-4425-8824-6C1C751BF29A}"/>
              </a:ext>
            </a:extLst>
          </p:cNvPr>
          <p:cNvGrpSpPr/>
          <p:nvPr/>
        </p:nvGrpSpPr>
        <p:grpSpPr>
          <a:xfrm>
            <a:off x="7923915" y="1539122"/>
            <a:ext cx="2529093" cy="659734"/>
            <a:chOff x="7923915" y="1539122"/>
            <a:chExt cx="2529093" cy="659734"/>
          </a:xfrm>
        </p:grpSpPr>
        <p:sp>
          <p:nvSpPr>
            <p:cNvPr id="27" name="Oval 26"/>
            <p:cNvSpPr/>
            <p:nvPr/>
          </p:nvSpPr>
          <p:spPr>
            <a:xfrm>
              <a:off x="8000332" y="1567914"/>
              <a:ext cx="630942" cy="63094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2B4E0CE-E65A-4D2B-9CA7-D22B70A9F393}"/>
                </a:ext>
              </a:extLst>
            </p:cNvPr>
            <p:cNvGrpSpPr/>
            <p:nvPr/>
          </p:nvGrpSpPr>
          <p:grpSpPr>
            <a:xfrm>
              <a:off x="7923915" y="1539122"/>
              <a:ext cx="2529093" cy="631258"/>
              <a:chOff x="7923915" y="1539122"/>
              <a:chExt cx="2529093" cy="631258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8635574" y="1739493"/>
                <a:ext cx="1817434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</a:defRPr>
                </a:lvl1pPr>
              </a:lstStyle>
              <a:p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Lorem ipsum dolor sit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amet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,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ut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mel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eirmod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invidunt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.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8640470" y="1539122"/>
                <a:ext cx="150640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chemeClr val="accent1"/>
                    </a:solidFill>
                    <a:latin typeface="Raleway" panose="020B0503030101060003" pitchFamily="34" charset="0"/>
                  </a:rPr>
                  <a:t>STEP 1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7923915" y="1644114"/>
                <a:ext cx="783776" cy="47705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2500" b="0" cap="none" spc="0" dirty="0">
                    <a:ln w="0"/>
                    <a:solidFill>
                      <a:schemeClr val="bg1"/>
                    </a:solidFill>
                    <a:latin typeface="FontAwesome" pitchFamily="2" charset="0"/>
                  </a:rPr>
                  <a:t>01</a:t>
                </a:r>
                <a:endParaRPr lang="en-US" sz="2500" b="0" cap="none" spc="0" dirty="0">
                  <a:ln w="0"/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781B128-B92E-419F-9A0A-CE642C723A02}"/>
              </a:ext>
            </a:extLst>
          </p:cNvPr>
          <p:cNvGrpSpPr/>
          <p:nvPr/>
        </p:nvGrpSpPr>
        <p:grpSpPr>
          <a:xfrm>
            <a:off x="7923915" y="2574815"/>
            <a:ext cx="2529093" cy="659734"/>
            <a:chOff x="7923915" y="2574815"/>
            <a:chExt cx="2529093" cy="65973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79A45FE-DA5E-4479-8F99-EEDFF58157E7}"/>
                </a:ext>
              </a:extLst>
            </p:cNvPr>
            <p:cNvGrpSpPr/>
            <p:nvPr/>
          </p:nvGrpSpPr>
          <p:grpSpPr>
            <a:xfrm>
              <a:off x="8000332" y="2574815"/>
              <a:ext cx="2452676" cy="659734"/>
              <a:chOff x="8000332" y="2574815"/>
              <a:chExt cx="2452676" cy="659734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8000332" y="2603607"/>
                <a:ext cx="630942" cy="63094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500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8635574" y="2775186"/>
                <a:ext cx="1817434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</a:defRPr>
                </a:lvl1pPr>
              </a:lstStyle>
              <a:p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Lorem ipsum dolor sit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amet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,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ut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mel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eirmod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invidunt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.</a:t>
                </a: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8640470" y="2574815"/>
                <a:ext cx="150640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chemeClr val="accent3"/>
                    </a:solidFill>
                    <a:latin typeface="Raleway" panose="020B0503030101060003" pitchFamily="34" charset="0"/>
                  </a:rPr>
                  <a:t>STEP 2</a:t>
                </a:r>
              </a:p>
            </p:txBody>
          </p:sp>
        </p:grpSp>
        <p:sp>
          <p:nvSpPr>
            <p:cNvPr id="34" name="Rectangle 33"/>
            <p:cNvSpPr/>
            <p:nvPr/>
          </p:nvSpPr>
          <p:spPr>
            <a:xfrm>
              <a:off x="7923915" y="2670282"/>
              <a:ext cx="783776" cy="47705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50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02</a:t>
              </a:r>
              <a:endParaRPr lang="en-US" sz="2500" b="0" cap="none" spc="0" dirty="0">
                <a:ln w="0"/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6A43500-7B93-4FAC-A716-6B1FAD5FC37D}"/>
              </a:ext>
            </a:extLst>
          </p:cNvPr>
          <p:cNvGrpSpPr/>
          <p:nvPr/>
        </p:nvGrpSpPr>
        <p:grpSpPr>
          <a:xfrm>
            <a:off x="7923915" y="3635033"/>
            <a:ext cx="2529093" cy="659734"/>
            <a:chOff x="7923915" y="3635033"/>
            <a:chExt cx="2529093" cy="65973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150B1F4-46BB-4294-AB9A-F26655589C2D}"/>
                </a:ext>
              </a:extLst>
            </p:cNvPr>
            <p:cNvGrpSpPr/>
            <p:nvPr/>
          </p:nvGrpSpPr>
          <p:grpSpPr>
            <a:xfrm>
              <a:off x="8000332" y="3635033"/>
              <a:ext cx="2452676" cy="659734"/>
              <a:chOff x="8000332" y="3635033"/>
              <a:chExt cx="2452676" cy="659734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8000332" y="3663825"/>
                <a:ext cx="630942" cy="63094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8635574" y="3835404"/>
                <a:ext cx="1817434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</a:defRPr>
                </a:lvl1pPr>
              </a:lstStyle>
              <a:p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Lorem ipsum dolor sit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amet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,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ut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mel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eirmod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invidunt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.</a:t>
                </a: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8640470" y="3635033"/>
                <a:ext cx="150640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chemeClr val="accent4"/>
                    </a:solidFill>
                    <a:latin typeface="Raleway" panose="020B0503030101060003" pitchFamily="34" charset="0"/>
                  </a:rPr>
                  <a:t>STEP 3</a:t>
                </a:r>
              </a:p>
            </p:txBody>
          </p:sp>
        </p:grpSp>
        <p:sp>
          <p:nvSpPr>
            <p:cNvPr id="38" name="Rectangle 37"/>
            <p:cNvSpPr/>
            <p:nvPr/>
          </p:nvSpPr>
          <p:spPr>
            <a:xfrm>
              <a:off x="7923915" y="3740025"/>
              <a:ext cx="783776" cy="47705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50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03</a:t>
              </a:r>
              <a:endParaRPr lang="en-US" sz="2500" b="0" cap="none" spc="0" dirty="0">
                <a:ln w="0"/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0CD63B5-68A9-46A1-9617-C0BE31E1BE4A}"/>
              </a:ext>
            </a:extLst>
          </p:cNvPr>
          <p:cNvGrpSpPr/>
          <p:nvPr/>
        </p:nvGrpSpPr>
        <p:grpSpPr>
          <a:xfrm>
            <a:off x="7923915" y="4686293"/>
            <a:ext cx="2529093" cy="659734"/>
            <a:chOff x="7923915" y="4686293"/>
            <a:chExt cx="2529093" cy="659734"/>
          </a:xfrm>
        </p:grpSpPr>
        <p:sp>
          <p:nvSpPr>
            <p:cNvPr id="39" name="Oval 38"/>
            <p:cNvSpPr/>
            <p:nvPr/>
          </p:nvSpPr>
          <p:spPr>
            <a:xfrm>
              <a:off x="8000332" y="4715085"/>
              <a:ext cx="630942" cy="63094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E57A6C5-2372-4879-A59F-43040E0C0FB0}"/>
                </a:ext>
              </a:extLst>
            </p:cNvPr>
            <p:cNvGrpSpPr/>
            <p:nvPr/>
          </p:nvGrpSpPr>
          <p:grpSpPr>
            <a:xfrm>
              <a:off x="7923915" y="4686293"/>
              <a:ext cx="2529093" cy="631258"/>
              <a:chOff x="7923915" y="4686293"/>
              <a:chExt cx="2529093" cy="631258"/>
            </a:xfrm>
          </p:grpSpPr>
          <p:sp>
            <p:nvSpPr>
              <p:cNvPr id="40" name="TextBox 39"/>
              <p:cNvSpPr txBox="1"/>
              <p:nvPr/>
            </p:nvSpPr>
            <p:spPr>
              <a:xfrm>
                <a:off x="8635574" y="4886664"/>
                <a:ext cx="1817434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</a:defRPr>
                </a:lvl1pPr>
              </a:lstStyle>
              <a:p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Lorem ipsum dolor sit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amet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,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ut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mel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eirmod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invidunt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.</a:t>
                </a: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8640470" y="4686293"/>
                <a:ext cx="150640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chemeClr val="accent6"/>
                    </a:solidFill>
                    <a:latin typeface="Raleway" panose="020B0503030101060003" pitchFamily="34" charset="0"/>
                  </a:rPr>
                  <a:t>STEP 4</a:t>
                </a: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7923915" y="4791285"/>
                <a:ext cx="783776" cy="47705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2500" dirty="0">
                    <a:ln w="0"/>
                    <a:solidFill>
                      <a:schemeClr val="bg1"/>
                    </a:solidFill>
                    <a:latin typeface="FontAwesome" pitchFamily="2" charset="0"/>
                  </a:rPr>
                  <a:t>04</a:t>
                </a:r>
                <a:endParaRPr lang="en-US" sz="2500" b="0" cap="none" spc="0" dirty="0">
                  <a:ln w="0"/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Rectangle 1"/>
          <p:cNvSpPr/>
          <p:nvPr/>
        </p:nvSpPr>
        <p:spPr>
          <a:xfrm rot="853852">
            <a:off x="1629243" y="1467130"/>
            <a:ext cx="2775836" cy="2289977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1872" r="-11872"/>
            </a:stretch>
          </a:blip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 rot="451368">
            <a:off x="4281755" y="3835486"/>
            <a:ext cx="2775836" cy="2289977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8346" r="-8346"/>
            </a:stretch>
          </a:blip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 rot="21111007">
            <a:off x="4201682" y="1619016"/>
            <a:ext cx="2775836" cy="2289977"/>
          </a:xfrm>
          <a:prstGeom prst="rect">
            <a:avLst/>
          </a:prstGeom>
          <a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40913" b="-40913"/>
            </a:stretch>
          </a:blip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629243" y="3167552"/>
            <a:ext cx="2775836" cy="2289977"/>
          </a:xfrm>
          <a:prstGeom prst="rect">
            <a:avLst/>
          </a:prstGeom>
          <a:blipFill dpi="0"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1872" r="-11872"/>
            </a:stretch>
          </a:blip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lvl="0">
              <a:defRPr/>
            </a:pP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OUR PORTOFOLIO</a:t>
            </a:r>
          </a:p>
        </p:txBody>
      </p:sp>
    </p:spTree>
    <p:extLst>
      <p:ext uri="{BB962C8B-B14F-4D97-AF65-F5344CB8AC3E}">
        <p14:creationId xmlns:p14="http://schemas.microsoft.com/office/powerpoint/2010/main" val="231325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  <p:bldP spid="24" grpId="0" animBg="1"/>
      <p:bldP spid="25" grpId="0" animBg="1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22225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PORTFOLIO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PROJECTS 03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4</a:t>
            </a:fld>
            <a:endParaRPr lang="en-US" dirty="0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2322582-8704-43A8-9764-5E0C88FE2ADE}"/>
              </a:ext>
            </a:extLst>
          </p:cNvPr>
          <p:cNvGrpSpPr/>
          <p:nvPr/>
        </p:nvGrpSpPr>
        <p:grpSpPr>
          <a:xfrm>
            <a:off x="597053" y="1122308"/>
            <a:ext cx="5306192" cy="4779913"/>
            <a:chOff x="597053" y="1122308"/>
            <a:chExt cx="5306192" cy="4779913"/>
          </a:xfrm>
        </p:grpSpPr>
        <p:sp>
          <p:nvSpPr>
            <p:cNvPr id="21" name="Rectangle 20"/>
            <p:cNvSpPr/>
            <p:nvPr/>
          </p:nvSpPr>
          <p:spPr>
            <a:xfrm>
              <a:off x="597053" y="1122308"/>
              <a:ext cx="5306192" cy="4779912"/>
            </a:xfrm>
            <a:prstGeom prst="rect">
              <a:avLst/>
            </a:prstGeom>
            <a:blipFill dpi="0" rotWithShape="1"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17565" r="-17565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97053" y="4901024"/>
              <a:ext cx="5306192" cy="100119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" name="Textfeld 38"/>
            <p:cNvSpPr txBox="1"/>
            <p:nvPr/>
          </p:nvSpPr>
          <p:spPr>
            <a:xfrm>
              <a:off x="874716" y="5023863"/>
              <a:ext cx="2652045" cy="420564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r>
                <a:rPr lang="en-US" sz="2133" b="1" kern="9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Raleway"/>
                  <a:cs typeface="Raleway"/>
                </a:rPr>
                <a:t>PROJECT ONE</a:t>
              </a:r>
            </a:p>
          </p:txBody>
        </p:sp>
        <p:sp>
          <p:nvSpPr>
            <p:cNvPr id="12" name="Textfeld 38"/>
            <p:cNvSpPr txBox="1"/>
            <p:nvPr/>
          </p:nvSpPr>
          <p:spPr>
            <a:xfrm>
              <a:off x="874717" y="5423701"/>
              <a:ext cx="1666993" cy="30777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r>
                <a:rPr lang="en-US" sz="1400" kern="9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iOS Game</a:t>
              </a:r>
            </a:p>
          </p:txBody>
        </p:sp>
        <p:sp>
          <p:nvSpPr>
            <p:cNvPr id="19" name="Freeform 320"/>
            <p:cNvSpPr>
              <a:spLocks noEditPoints="1"/>
            </p:cNvSpPr>
            <p:nvPr/>
          </p:nvSpPr>
          <p:spPr bwMode="auto">
            <a:xfrm>
              <a:off x="5223549" y="5212086"/>
              <a:ext cx="376835" cy="379071"/>
            </a:xfrm>
            <a:custGeom>
              <a:avLst/>
              <a:gdLst>
                <a:gd name="T0" fmla="*/ 65 w 185"/>
                <a:gd name="T1" fmla="*/ 84 h 186"/>
                <a:gd name="T2" fmla="*/ 46 w 185"/>
                <a:gd name="T3" fmla="*/ 99 h 186"/>
                <a:gd name="T4" fmla="*/ 63 w 185"/>
                <a:gd name="T5" fmla="*/ 109 h 186"/>
                <a:gd name="T6" fmla="*/ 63 w 185"/>
                <a:gd name="T7" fmla="*/ 109 h 186"/>
                <a:gd name="T8" fmla="*/ 67 w 185"/>
                <a:gd name="T9" fmla="*/ 112 h 186"/>
                <a:gd name="T10" fmla="*/ 74 w 185"/>
                <a:gd name="T11" fmla="*/ 116 h 186"/>
                <a:gd name="T12" fmla="*/ 86 w 185"/>
                <a:gd name="T13" fmla="*/ 107 h 186"/>
                <a:gd name="T14" fmla="*/ 92 w 185"/>
                <a:gd name="T15" fmla="*/ 102 h 186"/>
                <a:gd name="T16" fmla="*/ 92 w 185"/>
                <a:gd name="T17" fmla="*/ 102 h 186"/>
                <a:gd name="T18" fmla="*/ 92 w 185"/>
                <a:gd name="T19" fmla="*/ 102 h 186"/>
                <a:gd name="T20" fmla="*/ 93 w 185"/>
                <a:gd name="T21" fmla="*/ 102 h 186"/>
                <a:gd name="T22" fmla="*/ 93 w 185"/>
                <a:gd name="T23" fmla="*/ 102 h 186"/>
                <a:gd name="T24" fmla="*/ 107 w 185"/>
                <a:gd name="T25" fmla="*/ 113 h 186"/>
                <a:gd name="T26" fmla="*/ 112 w 185"/>
                <a:gd name="T27" fmla="*/ 116 h 186"/>
                <a:gd name="T28" fmla="*/ 139 w 185"/>
                <a:gd name="T29" fmla="*/ 99 h 186"/>
                <a:gd name="T30" fmla="*/ 119 w 185"/>
                <a:gd name="T31" fmla="*/ 84 h 186"/>
                <a:gd name="T32" fmla="*/ 92 w 185"/>
                <a:gd name="T33" fmla="*/ 101 h 186"/>
                <a:gd name="T34" fmla="*/ 65 w 185"/>
                <a:gd name="T35" fmla="*/ 84 h 186"/>
                <a:gd name="T36" fmla="*/ 111 w 185"/>
                <a:gd name="T37" fmla="*/ 126 h 186"/>
                <a:gd name="T38" fmla="*/ 111 w 185"/>
                <a:gd name="T39" fmla="*/ 126 h 186"/>
                <a:gd name="T40" fmla="*/ 93 w 185"/>
                <a:gd name="T41" fmla="*/ 113 h 186"/>
                <a:gd name="T42" fmla="*/ 75 w 185"/>
                <a:gd name="T43" fmla="*/ 126 h 186"/>
                <a:gd name="T44" fmla="*/ 75 w 185"/>
                <a:gd name="T45" fmla="*/ 126 h 186"/>
                <a:gd name="T46" fmla="*/ 65 w 185"/>
                <a:gd name="T47" fmla="*/ 120 h 186"/>
                <a:gd name="T48" fmla="*/ 65 w 185"/>
                <a:gd name="T49" fmla="*/ 126 h 186"/>
                <a:gd name="T50" fmla="*/ 93 w 185"/>
                <a:gd name="T51" fmla="*/ 143 h 186"/>
                <a:gd name="T52" fmla="*/ 120 w 185"/>
                <a:gd name="T53" fmla="*/ 126 h 186"/>
                <a:gd name="T54" fmla="*/ 120 w 185"/>
                <a:gd name="T55" fmla="*/ 121 h 186"/>
                <a:gd name="T56" fmla="*/ 111 w 185"/>
                <a:gd name="T57" fmla="*/ 126 h 186"/>
                <a:gd name="T58" fmla="*/ 119 w 185"/>
                <a:gd name="T59" fmla="*/ 84 h 186"/>
                <a:gd name="T60" fmla="*/ 119 w 185"/>
                <a:gd name="T61" fmla="*/ 83 h 186"/>
                <a:gd name="T62" fmla="*/ 119 w 185"/>
                <a:gd name="T63" fmla="*/ 83 h 186"/>
                <a:gd name="T64" fmla="*/ 119 w 185"/>
                <a:gd name="T65" fmla="*/ 83 h 186"/>
                <a:gd name="T66" fmla="*/ 119 w 185"/>
                <a:gd name="T67" fmla="*/ 84 h 186"/>
                <a:gd name="T68" fmla="*/ 93 w 185"/>
                <a:gd name="T69" fmla="*/ 0 h 186"/>
                <a:gd name="T70" fmla="*/ 0 w 185"/>
                <a:gd name="T71" fmla="*/ 93 h 186"/>
                <a:gd name="T72" fmla="*/ 93 w 185"/>
                <a:gd name="T73" fmla="*/ 186 h 186"/>
                <a:gd name="T74" fmla="*/ 185 w 185"/>
                <a:gd name="T75" fmla="*/ 93 h 186"/>
                <a:gd name="T76" fmla="*/ 93 w 185"/>
                <a:gd name="T77" fmla="*/ 0 h 186"/>
                <a:gd name="T78" fmla="*/ 93 w 185"/>
                <a:gd name="T79" fmla="*/ 177 h 186"/>
                <a:gd name="T80" fmla="*/ 8 w 185"/>
                <a:gd name="T81" fmla="*/ 93 h 186"/>
                <a:gd name="T82" fmla="*/ 93 w 185"/>
                <a:gd name="T83" fmla="*/ 8 h 186"/>
                <a:gd name="T84" fmla="*/ 177 w 185"/>
                <a:gd name="T85" fmla="*/ 93 h 186"/>
                <a:gd name="T86" fmla="*/ 93 w 185"/>
                <a:gd name="T87" fmla="*/ 177 h 186"/>
                <a:gd name="T88" fmla="*/ 112 w 185"/>
                <a:gd name="T89" fmla="*/ 51 h 186"/>
                <a:gd name="T90" fmla="*/ 92 w 185"/>
                <a:gd name="T91" fmla="*/ 67 h 186"/>
                <a:gd name="T92" fmla="*/ 119 w 185"/>
                <a:gd name="T93" fmla="*/ 83 h 186"/>
                <a:gd name="T94" fmla="*/ 139 w 185"/>
                <a:gd name="T95" fmla="*/ 68 h 186"/>
                <a:gd name="T96" fmla="*/ 112 w 185"/>
                <a:gd name="T97" fmla="*/ 51 h 186"/>
                <a:gd name="T98" fmla="*/ 46 w 185"/>
                <a:gd name="T99" fmla="*/ 69 h 186"/>
                <a:gd name="T100" fmla="*/ 65 w 185"/>
                <a:gd name="T101" fmla="*/ 84 h 186"/>
                <a:gd name="T102" fmla="*/ 92 w 185"/>
                <a:gd name="T103" fmla="*/ 67 h 186"/>
                <a:gd name="T104" fmla="*/ 74 w 185"/>
                <a:gd name="T105" fmla="*/ 51 h 186"/>
                <a:gd name="T106" fmla="*/ 46 w 185"/>
                <a:gd name="T107" fmla="*/ 6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186">
                  <a:moveTo>
                    <a:pt x="65" y="84"/>
                  </a:moveTo>
                  <a:cubicBezTo>
                    <a:pt x="46" y="99"/>
                    <a:pt x="46" y="99"/>
                    <a:pt x="46" y="99"/>
                  </a:cubicBezTo>
                  <a:cubicBezTo>
                    <a:pt x="63" y="109"/>
                    <a:pt x="63" y="109"/>
                    <a:pt x="63" y="109"/>
                  </a:cubicBezTo>
                  <a:cubicBezTo>
                    <a:pt x="63" y="109"/>
                    <a:pt x="63" y="109"/>
                    <a:pt x="63" y="109"/>
                  </a:cubicBezTo>
                  <a:cubicBezTo>
                    <a:pt x="67" y="112"/>
                    <a:pt x="67" y="112"/>
                    <a:pt x="67" y="112"/>
                  </a:cubicBezTo>
                  <a:cubicBezTo>
                    <a:pt x="74" y="116"/>
                    <a:pt x="74" y="116"/>
                    <a:pt x="74" y="116"/>
                  </a:cubicBezTo>
                  <a:cubicBezTo>
                    <a:pt x="86" y="107"/>
                    <a:pt x="86" y="107"/>
                    <a:pt x="86" y="107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3" y="102"/>
                    <a:pt x="93" y="102"/>
                    <a:pt x="93" y="102"/>
                  </a:cubicBezTo>
                  <a:cubicBezTo>
                    <a:pt x="93" y="102"/>
                    <a:pt x="93" y="102"/>
                    <a:pt x="93" y="102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12" y="116"/>
                    <a:pt x="112" y="116"/>
                    <a:pt x="112" y="116"/>
                  </a:cubicBezTo>
                  <a:cubicBezTo>
                    <a:pt x="139" y="99"/>
                    <a:pt x="139" y="99"/>
                    <a:pt x="139" y="99"/>
                  </a:cubicBezTo>
                  <a:cubicBezTo>
                    <a:pt x="119" y="84"/>
                    <a:pt x="119" y="84"/>
                    <a:pt x="119" y="84"/>
                  </a:cubicBezTo>
                  <a:cubicBezTo>
                    <a:pt x="92" y="101"/>
                    <a:pt x="92" y="101"/>
                    <a:pt x="92" y="101"/>
                  </a:cubicBezTo>
                  <a:lnTo>
                    <a:pt x="65" y="84"/>
                  </a:lnTo>
                  <a:close/>
                  <a:moveTo>
                    <a:pt x="111" y="126"/>
                  </a:moveTo>
                  <a:cubicBezTo>
                    <a:pt x="111" y="126"/>
                    <a:pt x="111" y="126"/>
                    <a:pt x="111" y="126"/>
                  </a:cubicBezTo>
                  <a:cubicBezTo>
                    <a:pt x="93" y="113"/>
                    <a:pt x="93" y="113"/>
                    <a:pt x="93" y="113"/>
                  </a:cubicBezTo>
                  <a:cubicBezTo>
                    <a:pt x="75" y="126"/>
                    <a:pt x="75" y="126"/>
                    <a:pt x="75" y="126"/>
                  </a:cubicBezTo>
                  <a:cubicBezTo>
                    <a:pt x="75" y="126"/>
                    <a:pt x="75" y="126"/>
                    <a:pt x="75" y="126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26"/>
                    <a:pt x="65" y="126"/>
                    <a:pt x="65" y="126"/>
                  </a:cubicBezTo>
                  <a:cubicBezTo>
                    <a:pt x="93" y="143"/>
                    <a:pt x="93" y="143"/>
                    <a:pt x="93" y="143"/>
                  </a:cubicBezTo>
                  <a:cubicBezTo>
                    <a:pt x="120" y="126"/>
                    <a:pt x="120" y="126"/>
                    <a:pt x="120" y="126"/>
                  </a:cubicBezTo>
                  <a:cubicBezTo>
                    <a:pt x="120" y="121"/>
                    <a:pt x="120" y="121"/>
                    <a:pt x="120" y="121"/>
                  </a:cubicBezTo>
                  <a:cubicBezTo>
                    <a:pt x="111" y="126"/>
                    <a:pt x="111" y="126"/>
                    <a:pt x="111" y="126"/>
                  </a:cubicBezTo>
                  <a:close/>
                  <a:moveTo>
                    <a:pt x="119" y="84"/>
                  </a:moveTo>
                  <a:cubicBezTo>
                    <a:pt x="119" y="83"/>
                    <a:pt x="119" y="83"/>
                    <a:pt x="119" y="83"/>
                  </a:cubicBezTo>
                  <a:cubicBezTo>
                    <a:pt x="119" y="83"/>
                    <a:pt x="119" y="83"/>
                    <a:pt x="119" y="83"/>
                  </a:cubicBezTo>
                  <a:cubicBezTo>
                    <a:pt x="119" y="83"/>
                    <a:pt x="119" y="83"/>
                    <a:pt x="119" y="83"/>
                  </a:cubicBezTo>
                  <a:lnTo>
                    <a:pt x="119" y="84"/>
                  </a:lnTo>
                  <a:close/>
                  <a:moveTo>
                    <a:pt x="93" y="0"/>
                  </a:moveTo>
                  <a:cubicBezTo>
                    <a:pt x="41" y="0"/>
                    <a:pt x="0" y="41"/>
                    <a:pt x="0" y="93"/>
                  </a:cubicBezTo>
                  <a:cubicBezTo>
                    <a:pt x="0" y="144"/>
                    <a:pt x="41" y="186"/>
                    <a:pt x="93" y="186"/>
                  </a:cubicBezTo>
                  <a:cubicBezTo>
                    <a:pt x="144" y="186"/>
                    <a:pt x="185" y="144"/>
                    <a:pt x="185" y="93"/>
                  </a:cubicBezTo>
                  <a:cubicBezTo>
                    <a:pt x="185" y="41"/>
                    <a:pt x="144" y="0"/>
                    <a:pt x="93" y="0"/>
                  </a:cubicBezTo>
                  <a:close/>
                  <a:moveTo>
                    <a:pt x="93" y="177"/>
                  </a:moveTo>
                  <a:cubicBezTo>
                    <a:pt x="46" y="177"/>
                    <a:pt x="8" y="139"/>
                    <a:pt x="8" y="93"/>
                  </a:cubicBezTo>
                  <a:cubicBezTo>
                    <a:pt x="8" y="46"/>
                    <a:pt x="46" y="8"/>
                    <a:pt x="93" y="8"/>
                  </a:cubicBezTo>
                  <a:cubicBezTo>
                    <a:pt x="139" y="8"/>
                    <a:pt x="177" y="46"/>
                    <a:pt x="177" y="93"/>
                  </a:cubicBezTo>
                  <a:cubicBezTo>
                    <a:pt x="177" y="139"/>
                    <a:pt x="139" y="177"/>
                    <a:pt x="93" y="177"/>
                  </a:cubicBezTo>
                  <a:close/>
                  <a:moveTo>
                    <a:pt x="112" y="51"/>
                  </a:moveTo>
                  <a:cubicBezTo>
                    <a:pt x="92" y="67"/>
                    <a:pt x="92" y="67"/>
                    <a:pt x="92" y="67"/>
                  </a:cubicBezTo>
                  <a:cubicBezTo>
                    <a:pt x="119" y="83"/>
                    <a:pt x="119" y="83"/>
                    <a:pt x="119" y="83"/>
                  </a:cubicBezTo>
                  <a:cubicBezTo>
                    <a:pt x="139" y="68"/>
                    <a:pt x="139" y="68"/>
                    <a:pt x="139" y="68"/>
                  </a:cubicBezTo>
                  <a:lnTo>
                    <a:pt x="112" y="51"/>
                  </a:lnTo>
                  <a:close/>
                  <a:moveTo>
                    <a:pt x="46" y="69"/>
                  </a:moveTo>
                  <a:cubicBezTo>
                    <a:pt x="65" y="84"/>
                    <a:pt x="65" y="84"/>
                    <a:pt x="65" y="84"/>
                  </a:cubicBezTo>
                  <a:cubicBezTo>
                    <a:pt x="92" y="67"/>
                    <a:pt x="92" y="67"/>
                    <a:pt x="92" y="67"/>
                  </a:cubicBezTo>
                  <a:cubicBezTo>
                    <a:pt x="74" y="51"/>
                    <a:pt x="74" y="51"/>
                    <a:pt x="74" y="51"/>
                  </a:cubicBezTo>
                  <a:lnTo>
                    <a:pt x="46" y="6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" name="Freeform 323"/>
            <p:cNvSpPr>
              <a:spLocks noEditPoints="1"/>
            </p:cNvSpPr>
            <p:nvPr/>
          </p:nvSpPr>
          <p:spPr bwMode="auto">
            <a:xfrm>
              <a:off x="4731153" y="5209850"/>
              <a:ext cx="379071" cy="379071"/>
            </a:xfrm>
            <a:custGeom>
              <a:avLst/>
              <a:gdLst>
                <a:gd name="T0" fmla="*/ 93 w 186"/>
                <a:gd name="T1" fmla="*/ 42 h 186"/>
                <a:gd name="T2" fmla="*/ 42 w 186"/>
                <a:gd name="T3" fmla="*/ 93 h 186"/>
                <a:gd name="T4" fmla="*/ 93 w 186"/>
                <a:gd name="T5" fmla="*/ 144 h 186"/>
                <a:gd name="T6" fmla="*/ 144 w 186"/>
                <a:gd name="T7" fmla="*/ 93 h 186"/>
                <a:gd name="T8" fmla="*/ 93 w 186"/>
                <a:gd name="T9" fmla="*/ 42 h 186"/>
                <a:gd name="T10" fmla="*/ 93 w 186"/>
                <a:gd name="T11" fmla="*/ 51 h 186"/>
                <a:gd name="T12" fmla="*/ 119 w 186"/>
                <a:gd name="T13" fmla="*/ 60 h 186"/>
                <a:gd name="T14" fmla="*/ 97 w 186"/>
                <a:gd name="T15" fmla="*/ 74 h 186"/>
                <a:gd name="T16" fmla="*/ 80 w 186"/>
                <a:gd name="T17" fmla="*/ 53 h 186"/>
                <a:gd name="T18" fmla="*/ 93 w 186"/>
                <a:gd name="T19" fmla="*/ 51 h 186"/>
                <a:gd name="T20" fmla="*/ 72 w 186"/>
                <a:gd name="T21" fmla="*/ 57 h 186"/>
                <a:gd name="T22" fmla="*/ 89 w 186"/>
                <a:gd name="T23" fmla="*/ 78 h 186"/>
                <a:gd name="T24" fmla="*/ 52 w 186"/>
                <a:gd name="T25" fmla="*/ 85 h 186"/>
                <a:gd name="T26" fmla="*/ 72 w 186"/>
                <a:gd name="T27" fmla="*/ 57 h 186"/>
                <a:gd name="T28" fmla="*/ 51 w 186"/>
                <a:gd name="T29" fmla="*/ 93 h 186"/>
                <a:gd name="T30" fmla="*/ 93 w 186"/>
                <a:gd name="T31" fmla="*/ 85 h 186"/>
                <a:gd name="T32" fmla="*/ 97 w 186"/>
                <a:gd name="T33" fmla="*/ 94 h 186"/>
                <a:gd name="T34" fmla="*/ 62 w 186"/>
                <a:gd name="T35" fmla="*/ 122 h 186"/>
                <a:gd name="T36" fmla="*/ 51 w 186"/>
                <a:gd name="T37" fmla="*/ 93 h 186"/>
                <a:gd name="T38" fmla="*/ 93 w 186"/>
                <a:gd name="T39" fmla="*/ 135 h 186"/>
                <a:gd name="T40" fmla="*/ 69 w 186"/>
                <a:gd name="T41" fmla="*/ 128 h 186"/>
                <a:gd name="T42" fmla="*/ 100 w 186"/>
                <a:gd name="T43" fmla="*/ 101 h 186"/>
                <a:gd name="T44" fmla="*/ 106 w 186"/>
                <a:gd name="T45" fmla="*/ 133 h 186"/>
                <a:gd name="T46" fmla="*/ 93 w 186"/>
                <a:gd name="T47" fmla="*/ 135 h 186"/>
                <a:gd name="T48" fmla="*/ 114 w 186"/>
                <a:gd name="T49" fmla="*/ 130 h 186"/>
                <a:gd name="T50" fmla="*/ 108 w 186"/>
                <a:gd name="T51" fmla="*/ 99 h 186"/>
                <a:gd name="T52" fmla="*/ 123 w 186"/>
                <a:gd name="T53" fmla="*/ 97 h 186"/>
                <a:gd name="T54" fmla="*/ 135 w 186"/>
                <a:gd name="T55" fmla="*/ 99 h 186"/>
                <a:gd name="T56" fmla="*/ 114 w 186"/>
                <a:gd name="T57" fmla="*/ 130 h 186"/>
                <a:gd name="T58" fmla="*/ 123 w 186"/>
                <a:gd name="T59" fmla="*/ 89 h 186"/>
                <a:gd name="T60" fmla="*/ 105 w 186"/>
                <a:gd name="T61" fmla="*/ 91 h 186"/>
                <a:gd name="T62" fmla="*/ 101 w 186"/>
                <a:gd name="T63" fmla="*/ 82 h 186"/>
                <a:gd name="T64" fmla="*/ 126 w 186"/>
                <a:gd name="T65" fmla="*/ 66 h 186"/>
                <a:gd name="T66" fmla="*/ 135 w 186"/>
                <a:gd name="T67" fmla="*/ 90 h 186"/>
                <a:gd name="T68" fmla="*/ 123 w 186"/>
                <a:gd name="T69" fmla="*/ 89 h 186"/>
                <a:gd name="T70" fmla="*/ 93 w 186"/>
                <a:gd name="T71" fmla="*/ 0 h 186"/>
                <a:gd name="T72" fmla="*/ 0 w 186"/>
                <a:gd name="T73" fmla="*/ 93 h 186"/>
                <a:gd name="T74" fmla="*/ 93 w 186"/>
                <a:gd name="T75" fmla="*/ 186 h 186"/>
                <a:gd name="T76" fmla="*/ 186 w 186"/>
                <a:gd name="T77" fmla="*/ 93 h 186"/>
                <a:gd name="T78" fmla="*/ 93 w 186"/>
                <a:gd name="T79" fmla="*/ 0 h 186"/>
                <a:gd name="T80" fmla="*/ 93 w 186"/>
                <a:gd name="T81" fmla="*/ 177 h 186"/>
                <a:gd name="T82" fmla="*/ 9 w 186"/>
                <a:gd name="T83" fmla="*/ 93 h 186"/>
                <a:gd name="T84" fmla="*/ 93 w 186"/>
                <a:gd name="T85" fmla="*/ 9 h 186"/>
                <a:gd name="T86" fmla="*/ 177 w 186"/>
                <a:gd name="T87" fmla="*/ 93 h 186"/>
                <a:gd name="T88" fmla="*/ 93 w 186"/>
                <a:gd name="T89" fmla="*/ 177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6" h="186">
                  <a:moveTo>
                    <a:pt x="93" y="42"/>
                  </a:moveTo>
                  <a:cubicBezTo>
                    <a:pt x="65" y="42"/>
                    <a:pt x="42" y="65"/>
                    <a:pt x="42" y="93"/>
                  </a:cubicBezTo>
                  <a:cubicBezTo>
                    <a:pt x="42" y="121"/>
                    <a:pt x="65" y="144"/>
                    <a:pt x="93" y="144"/>
                  </a:cubicBezTo>
                  <a:cubicBezTo>
                    <a:pt x="121" y="144"/>
                    <a:pt x="144" y="121"/>
                    <a:pt x="144" y="93"/>
                  </a:cubicBezTo>
                  <a:cubicBezTo>
                    <a:pt x="144" y="65"/>
                    <a:pt x="121" y="42"/>
                    <a:pt x="93" y="42"/>
                  </a:cubicBezTo>
                  <a:close/>
                  <a:moveTo>
                    <a:pt x="93" y="51"/>
                  </a:moveTo>
                  <a:cubicBezTo>
                    <a:pt x="103" y="51"/>
                    <a:pt x="112" y="54"/>
                    <a:pt x="119" y="60"/>
                  </a:cubicBezTo>
                  <a:cubicBezTo>
                    <a:pt x="113" y="66"/>
                    <a:pt x="105" y="71"/>
                    <a:pt x="97" y="74"/>
                  </a:cubicBezTo>
                  <a:cubicBezTo>
                    <a:pt x="92" y="66"/>
                    <a:pt x="87" y="59"/>
                    <a:pt x="80" y="53"/>
                  </a:cubicBezTo>
                  <a:cubicBezTo>
                    <a:pt x="84" y="52"/>
                    <a:pt x="89" y="51"/>
                    <a:pt x="93" y="51"/>
                  </a:cubicBezTo>
                  <a:close/>
                  <a:moveTo>
                    <a:pt x="72" y="57"/>
                  </a:moveTo>
                  <a:cubicBezTo>
                    <a:pt x="79" y="63"/>
                    <a:pt x="84" y="70"/>
                    <a:pt x="89" y="78"/>
                  </a:cubicBezTo>
                  <a:cubicBezTo>
                    <a:pt x="77" y="82"/>
                    <a:pt x="65" y="85"/>
                    <a:pt x="52" y="85"/>
                  </a:cubicBezTo>
                  <a:cubicBezTo>
                    <a:pt x="54" y="73"/>
                    <a:pt x="62" y="62"/>
                    <a:pt x="72" y="57"/>
                  </a:cubicBezTo>
                  <a:close/>
                  <a:moveTo>
                    <a:pt x="51" y="93"/>
                  </a:moveTo>
                  <a:cubicBezTo>
                    <a:pt x="66" y="93"/>
                    <a:pt x="80" y="90"/>
                    <a:pt x="93" y="85"/>
                  </a:cubicBezTo>
                  <a:cubicBezTo>
                    <a:pt x="95" y="88"/>
                    <a:pt x="96" y="91"/>
                    <a:pt x="97" y="94"/>
                  </a:cubicBezTo>
                  <a:cubicBezTo>
                    <a:pt x="83" y="99"/>
                    <a:pt x="71" y="109"/>
                    <a:pt x="62" y="122"/>
                  </a:cubicBezTo>
                  <a:cubicBezTo>
                    <a:pt x="55" y="114"/>
                    <a:pt x="51" y="104"/>
                    <a:pt x="51" y="93"/>
                  </a:cubicBezTo>
                  <a:close/>
                  <a:moveTo>
                    <a:pt x="93" y="135"/>
                  </a:moveTo>
                  <a:cubicBezTo>
                    <a:pt x="84" y="135"/>
                    <a:pt x="76" y="132"/>
                    <a:pt x="69" y="128"/>
                  </a:cubicBezTo>
                  <a:cubicBezTo>
                    <a:pt x="76" y="116"/>
                    <a:pt x="87" y="106"/>
                    <a:pt x="100" y="101"/>
                  </a:cubicBezTo>
                  <a:cubicBezTo>
                    <a:pt x="104" y="112"/>
                    <a:pt x="105" y="122"/>
                    <a:pt x="106" y="133"/>
                  </a:cubicBezTo>
                  <a:cubicBezTo>
                    <a:pt x="102" y="135"/>
                    <a:pt x="97" y="135"/>
                    <a:pt x="93" y="135"/>
                  </a:cubicBezTo>
                  <a:close/>
                  <a:moveTo>
                    <a:pt x="114" y="130"/>
                  </a:moveTo>
                  <a:cubicBezTo>
                    <a:pt x="113" y="119"/>
                    <a:pt x="112" y="109"/>
                    <a:pt x="108" y="99"/>
                  </a:cubicBezTo>
                  <a:cubicBezTo>
                    <a:pt x="113" y="98"/>
                    <a:pt x="118" y="97"/>
                    <a:pt x="123" y="97"/>
                  </a:cubicBezTo>
                  <a:cubicBezTo>
                    <a:pt x="127" y="97"/>
                    <a:pt x="131" y="98"/>
                    <a:pt x="135" y="99"/>
                  </a:cubicBezTo>
                  <a:cubicBezTo>
                    <a:pt x="133" y="112"/>
                    <a:pt x="125" y="123"/>
                    <a:pt x="114" y="130"/>
                  </a:cubicBezTo>
                  <a:close/>
                  <a:moveTo>
                    <a:pt x="123" y="89"/>
                  </a:moveTo>
                  <a:cubicBezTo>
                    <a:pt x="117" y="89"/>
                    <a:pt x="111" y="90"/>
                    <a:pt x="105" y="91"/>
                  </a:cubicBezTo>
                  <a:cubicBezTo>
                    <a:pt x="104" y="88"/>
                    <a:pt x="103" y="85"/>
                    <a:pt x="101" y="82"/>
                  </a:cubicBezTo>
                  <a:cubicBezTo>
                    <a:pt x="110" y="78"/>
                    <a:pt x="118" y="72"/>
                    <a:pt x="126" y="66"/>
                  </a:cubicBezTo>
                  <a:cubicBezTo>
                    <a:pt x="131" y="73"/>
                    <a:pt x="134" y="81"/>
                    <a:pt x="135" y="90"/>
                  </a:cubicBezTo>
                  <a:cubicBezTo>
                    <a:pt x="131" y="89"/>
                    <a:pt x="127" y="89"/>
                    <a:pt x="123" y="89"/>
                  </a:cubicBezTo>
                  <a:close/>
                  <a:moveTo>
                    <a:pt x="93" y="0"/>
                  </a:moveTo>
                  <a:cubicBezTo>
                    <a:pt x="42" y="0"/>
                    <a:pt x="0" y="42"/>
                    <a:pt x="0" y="93"/>
                  </a:cubicBezTo>
                  <a:cubicBezTo>
                    <a:pt x="0" y="144"/>
                    <a:pt x="42" y="186"/>
                    <a:pt x="93" y="186"/>
                  </a:cubicBezTo>
                  <a:cubicBezTo>
                    <a:pt x="144" y="186"/>
                    <a:pt x="186" y="144"/>
                    <a:pt x="186" y="93"/>
                  </a:cubicBezTo>
                  <a:cubicBezTo>
                    <a:pt x="186" y="42"/>
                    <a:pt x="144" y="0"/>
                    <a:pt x="93" y="0"/>
                  </a:cubicBezTo>
                  <a:close/>
                  <a:moveTo>
                    <a:pt x="93" y="177"/>
                  </a:moveTo>
                  <a:cubicBezTo>
                    <a:pt x="46" y="177"/>
                    <a:pt x="9" y="140"/>
                    <a:pt x="9" y="93"/>
                  </a:cubicBezTo>
                  <a:cubicBezTo>
                    <a:pt x="9" y="47"/>
                    <a:pt x="46" y="9"/>
                    <a:pt x="93" y="9"/>
                  </a:cubicBezTo>
                  <a:cubicBezTo>
                    <a:pt x="140" y="9"/>
                    <a:pt x="177" y="47"/>
                    <a:pt x="177" y="93"/>
                  </a:cubicBezTo>
                  <a:cubicBezTo>
                    <a:pt x="177" y="140"/>
                    <a:pt x="140" y="177"/>
                    <a:pt x="93" y="17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3" name="Freeform 313"/>
            <p:cNvSpPr>
              <a:spLocks noEditPoints="1"/>
            </p:cNvSpPr>
            <p:nvPr/>
          </p:nvSpPr>
          <p:spPr bwMode="auto">
            <a:xfrm>
              <a:off x="4238498" y="5209849"/>
              <a:ext cx="379071" cy="379071"/>
            </a:xfrm>
            <a:custGeom>
              <a:avLst/>
              <a:gdLst>
                <a:gd name="T0" fmla="*/ 75 w 186"/>
                <a:gd name="T1" fmla="*/ 75 h 186"/>
                <a:gd name="T2" fmla="*/ 82 w 186"/>
                <a:gd name="T3" fmla="*/ 43 h 186"/>
                <a:gd name="T4" fmla="*/ 72 w 186"/>
                <a:gd name="T5" fmla="*/ 55 h 186"/>
                <a:gd name="T6" fmla="*/ 61 w 186"/>
                <a:gd name="T7" fmla="*/ 43 h 186"/>
                <a:gd name="T8" fmla="*/ 69 w 186"/>
                <a:gd name="T9" fmla="*/ 75 h 186"/>
                <a:gd name="T10" fmla="*/ 91 w 186"/>
                <a:gd name="T11" fmla="*/ 76 h 186"/>
                <a:gd name="T12" fmla="*/ 98 w 186"/>
                <a:gd name="T13" fmla="*/ 57 h 186"/>
                <a:gd name="T14" fmla="*/ 89 w 186"/>
                <a:gd name="T15" fmla="*/ 50 h 186"/>
                <a:gd name="T16" fmla="*/ 82 w 186"/>
                <a:gd name="T17" fmla="*/ 69 h 186"/>
                <a:gd name="T18" fmla="*/ 88 w 186"/>
                <a:gd name="T19" fmla="*/ 57 h 186"/>
                <a:gd name="T20" fmla="*/ 93 w 186"/>
                <a:gd name="T21" fmla="*/ 57 h 186"/>
                <a:gd name="T22" fmla="*/ 90 w 186"/>
                <a:gd name="T23" fmla="*/ 72 h 186"/>
                <a:gd name="T24" fmla="*/ 88 w 186"/>
                <a:gd name="T25" fmla="*/ 57 h 186"/>
                <a:gd name="T26" fmla="*/ 113 w 186"/>
                <a:gd name="T27" fmla="*/ 73 h 186"/>
                <a:gd name="T28" fmla="*/ 119 w 186"/>
                <a:gd name="T29" fmla="*/ 75 h 186"/>
                <a:gd name="T30" fmla="*/ 113 w 186"/>
                <a:gd name="T31" fmla="*/ 50 h 186"/>
                <a:gd name="T32" fmla="*/ 110 w 186"/>
                <a:gd name="T33" fmla="*/ 72 h 186"/>
                <a:gd name="T34" fmla="*/ 108 w 186"/>
                <a:gd name="T35" fmla="*/ 50 h 186"/>
                <a:gd name="T36" fmla="*/ 103 w 186"/>
                <a:gd name="T37" fmla="*/ 72 h 186"/>
                <a:gd name="T38" fmla="*/ 103 w 186"/>
                <a:gd name="T39" fmla="*/ 104 h 186"/>
                <a:gd name="T40" fmla="*/ 101 w 186"/>
                <a:gd name="T41" fmla="*/ 123 h 186"/>
                <a:gd name="T42" fmla="*/ 106 w 186"/>
                <a:gd name="T43" fmla="*/ 121 h 186"/>
                <a:gd name="T44" fmla="*/ 103 w 186"/>
                <a:gd name="T45" fmla="*/ 104 h 186"/>
                <a:gd name="T46" fmla="*/ 0 w 186"/>
                <a:gd name="T47" fmla="*/ 93 h 186"/>
                <a:gd name="T48" fmla="*/ 186 w 186"/>
                <a:gd name="T49" fmla="*/ 93 h 186"/>
                <a:gd name="T50" fmla="*/ 93 w 186"/>
                <a:gd name="T51" fmla="*/ 177 h 186"/>
                <a:gd name="T52" fmla="*/ 93 w 186"/>
                <a:gd name="T53" fmla="*/ 8 h 186"/>
                <a:gd name="T54" fmla="*/ 93 w 186"/>
                <a:gd name="T55" fmla="*/ 177 h 186"/>
                <a:gd name="T56" fmla="*/ 121 w 186"/>
                <a:gd name="T57" fmla="*/ 107 h 186"/>
                <a:gd name="T58" fmla="*/ 126 w 186"/>
                <a:gd name="T59" fmla="*/ 110 h 186"/>
                <a:gd name="T60" fmla="*/ 123 w 186"/>
                <a:gd name="T61" fmla="*/ 104 h 186"/>
                <a:gd name="T62" fmla="*/ 93 w 186"/>
                <a:gd name="T63" fmla="*/ 80 h 186"/>
                <a:gd name="T64" fmla="*/ 48 w 186"/>
                <a:gd name="T65" fmla="*/ 93 h 186"/>
                <a:gd name="T66" fmla="*/ 48 w 186"/>
                <a:gd name="T67" fmla="*/ 126 h 186"/>
                <a:gd name="T68" fmla="*/ 93 w 186"/>
                <a:gd name="T69" fmla="*/ 139 h 186"/>
                <a:gd name="T70" fmla="*/ 138 w 186"/>
                <a:gd name="T71" fmla="*/ 126 h 186"/>
                <a:gd name="T72" fmla="*/ 138 w 186"/>
                <a:gd name="T73" fmla="*/ 93 h 186"/>
                <a:gd name="T74" fmla="*/ 74 w 186"/>
                <a:gd name="T75" fmla="*/ 95 h 186"/>
                <a:gd name="T76" fmla="*/ 68 w 186"/>
                <a:gd name="T77" fmla="*/ 128 h 186"/>
                <a:gd name="T78" fmla="*/ 61 w 186"/>
                <a:gd name="T79" fmla="*/ 95 h 186"/>
                <a:gd name="T80" fmla="*/ 55 w 186"/>
                <a:gd name="T81" fmla="*/ 90 h 186"/>
                <a:gd name="T82" fmla="*/ 74 w 186"/>
                <a:gd name="T83" fmla="*/ 95 h 186"/>
                <a:gd name="T84" fmla="*/ 85 w 186"/>
                <a:gd name="T85" fmla="*/ 128 h 186"/>
                <a:gd name="T86" fmla="*/ 79 w 186"/>
                <a:gd name="T87" fmla="*/ 128 h 186"/>
                <a:gd name="T88" fmla="*/ 75 w 186"/>
                <a:gd name="T89" fmla="*/ 99 h 186"/>
                <a:gd name="T90" fmla="*/ 80 w 186"/>
                <a:gd name="T91" fmla="*/ 123 h 186"/>
                <a:gd name="T92" fmla="*/ 85 w 186"/>
                <a:gd name="T93" fmla="*/ 123 h 186"/>
                <a:gd name="T94" fmla="*/ 91 w 186"/>
                <a:gd name="T95" fmla="*/ 99 h 186"/>
                <a:gd name="T96" fmla="*/ 111 w 186"/>
                <a:gd name="T97" fmla="*/ 122 h 186"/>
                <a:gd name="T98" fmla="*/ 101 w 186"/>
                <a:gd name="T99" fmla="*/ 126 h 186"/>
                <a:gd name="T100" fmla="*/ 95 w 186"/>
                <a:gd name="T101" fmla="*/ 128 h 186"/>
                <a:gd name="T102" fmla="*/ 101 w 186"/>
                <a:gd name="T103" fmla="*/ 90 h 186"/>
                <a:gd name="T104" fmla="*/ 106 w 186"/>
                <a:gd name="T105" fmla="*/ 99 h 186"/>
                <a:gd name="T106" fmla="*/ 111 w 186"/>
                <a:gd name="T107" fmla="*/ 122 h 186"/>
                <a:gd name="T108" fmla="*/ 132 w 186"/>
                <a:gd name="T109" fmla="*/ 115 h 186"/>
                <a:gd name="T110" fmla="*/ 121 w 186"/>
                <a:gd name="T111" fmla="*/ 121 h 186"/>
                <a:gd name="T112" fmla="*/ 126 w 186"/>
                <a:gd name="T113" fmla="*/ 121 h 186"/>
                <a:gd name="T114" fmla="*/ 132 w 186"/>
                <a:gd name="T115" fmla="*/ 118 h 186"/>
                <a:gd name="T116" fmla="*/ 124 w 186"/>
                <a:gd name="T117" fmla="*/ 128 h 186"/>
                <a:gd name="T118" fmla="*/ 115 w 186"/>
                <a:gd name="T119" fmla="*/ 106 h 186"/>
                <a:gd name="T120" fmla="*/ 132 w 186"/>
                <a:gd name="T121" fmla="*/ 10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6" h="186">
                  <a:moveTo>
                    <a:pt x="69" y="75"/>
                  </a:moveTo>
                  <a:cubicBezTo>
                    <a:pt x="75" y="75"/>
                    <a:pt x="75" y="75"/>
                    <a:pt x="75" y="75"/>
                  </a:cubicBezTo>
                  <a:cubicBezTo>
                    <a:pt x="75" y="62"/>
                    <a:pt x="75" y="62"/>
                    <a:pt x="75" y="62"/>
                  </a:cubicBezTo>
                  <a:cubicBezTo>
                    <a:pt x="82" y="43"/>
                    <a:pt x="82" y="43"/>
                    <a:pt x="82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68" y="43"/>
                    <a:pt x="68" y="43"/>
                    <a:pt x="68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9" y="62"/>
                    <a:pt x="69" y="62"/>
                    <a:pt x="69" y="62"/>
                  </a:cubicBezTo>
                  <a:lnTo>
                    <a:pt x="69" y="75"/>
                  </a:lnTo>
                  <a:close/>
                  <a:moveTo>
                    <a:pt x="89" y="76"/>
                  </a:moveTo>
                  <a:cubicBezTo>
                    <a:pt x="91" y="76"/>
                    <a:pt x="91" y="76"/>
                    <a:pt x="91" y="76"/>
                  </a:cubicBezTo>
                  <a:cubicBezTo>
                    <a:pt x="95" y="76"/>
                    <a:pt x="98" y="72"/>
                    <a:pt x="98" y="69"/>
                  </a:cubicBezTo>
                  <a:cubicBezTo>
                    <a:pt x="98" y="57"/>
                    <a:pt x="98" y="57"/>
                    <a:pt x="98" y="57"/>
                  </a:cubicBezTo>
                  <a:cubicBezTo>
                    <a:pt x="98" y="54"/>
                    <a:pt x="95" y="50"/>
                    <a:pt x="91" y="50"/>
                  </a:cubicBezTo>
                  <a:cubicBezTo>
                    <a:pt x="89" y="50"/>
                    <a:pt x="89" y="50"/>
                    <a:pt x="89" y="50"/>
                  </a:cubicBezTo>
                  <a:cubicBezTo>
                    <a:pt x="85" y="50"/>
                    <a:pt x="82" y="54"/>
                    <a:pt x="82" y="57"/>
                  </a:cubicBezTo>
                  <a:cubicBezTo>
                    <a:pt x="82" y="69"/>
                    <a:pt x="82" y="69"/>
                    <a:pt x="82" y="69"/>
                  </a:cubicBezTo>
                  <a:cubicBezTo>
                    <a:pt x="82" y="72"/>
                    <a:pt x="85" y="76"/>
                    <a:pt x="89" y="76"/>
                  </a:cubicBezTo>
                  <a:close/>
                  <a:moveTo>
                    <a:pt x="88" y="57"/>
                  </a:moveTo>
                  <a:cubicBezTo>
                    <a:pt x="88" y="56"/>
                    <a:pt x="89" y="54"/>
                    <a:pt x="90" y="54"/>
                  </a:cubicBezTo>
                  <a:cubicBezTo>
                    <a:pt x="92" y="54"/>
                    <a:pt x="93" y="56"/>
                    <a:pt x="93" y="57"/>
                  </a:cubicBezTo>
                  <a:cubicBezTo>
                    <a:pt x="93" y="69"/>
                    <a:pt x="93" y="69"/>
                    <a:pt x="93" y="69"/>
                  </a:cubicBezTo>
                  <a:cubicBezTo>
                    <a:pt x="93" y="70"/>
                    <a:pt x="92" y="72"/>
                    <a:pt x="90" y="72"/>
                  </a:cubicBezTo>
                  <a:cubicBezTo>
                    <a:pt x="89" y="72"/>
                    <a:pt x="88" y="70"/>
                    <a:pt x="88" y="69"/>
                  </a:cubicBezTo>
                  <a:lnTo>
                    <a:pt x="88" y="57"/>
                  </a:lnTo>
                  <a:close/>
                  <a:moveTo>
                    <a:pt x="107" y="76"/>
                  </a:moveTo>
                  <a:cubicBezTo>
                    <a:pt x="110" y="76"/>
                    <a:pt x="113" y="73"/>
                    <a:pt x="113" y="73"/>
                  </a:cubicBezTo>
                  <a:cubicBezTo>
                    <a:pt x="113" y="75"/>
                    <a:pt x="113" y="75"/>
                    <a:pt x="113" y="75"/>
                  </a:cubicBezTo>
                  <a:cubicBezTo>
                    <a:pt x="119" y="75"/>
                    <a:pt x="119" y="75"/>
                    <a:pt x="119" y="75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69"/>
                    <a:pt x="113" y="69"/>
                    <a:pt x="113" y="69"/>
                  </a:cubicBezTo>
                  <a:cubicBezTo>
                    <a:pt x="113" y="69"/>
                    <a:pt x="112" y="72"/>
                    <a:pt x="110" y="72"/>
                  </a:cubicBezTo>
                  <a:cubicBezTo>
                    <a:pt x="108" y="72"/>
                    <a:pt x="108" y="70"/>
                    <a:pt x="108" y="70"/>
                  </a:cubicBezTo>
                  <a:cubicBezTo>
                    <a:pt x="108" y="50"/>
                    <a:pt x="108" y="50"/>
                    <a:pt x="108" y="50"/>
                  </a:cubicBezTo>
                  <a:cubicBezTo>
                    <a:pt x="103" y="50"/>
                    <a:pt x="103" y="50"/>
                    <a:pt x="103" y="50"/>
                  </a:cubicBezTo>
                  <a:cubicBezTo>
                    <a:pt x="103" y="72"/>
                    <a:pt x="103" y="72"/>
                    <a:pt x="103" y="72"/>
                  </a:cubicBezTo>
                  <a:cubicBezTo>
                    <a:pt x="103" y="72"/>
                    <a:pt x="103" y="76"/>
                    <a:pt x="107" y="76"/>
                  </a:cubicBezTo>
                  <a:close/>
                  <a:moveTo>
                    <a:pt x="103" y="104"/>
                  </a:moveTo>
                  <a:cubicBezTo>
                    <a:pt x="102" y="104"/>
                    <a:pt x="101" y="104"/>
                    <a:pt x="101" y="105"/>
                  </a:cubicBezTo>
                  <a:cubicBezTo>
                    <a:pt x="101" y="123"/>
                    <a:pt x="101" y="123"/>
                    <a:pt x="101" y="123"/>
                  </a:cubicBezTo>
                  <a:cubicBezTo>
                    <a:pt x="101" y="123"/>
                    <a:pt x="102" y="124"/>
                    <a:pt x="103" y="124"/>
                  </a:cubicBezTo>
                  <a:cubicBezTo>
                    <a:pt x="106" y="124"/>
                    <a:pt x="106" y="121"/>
                    <a:pt x="106" y="121"/>
                  </a:cubicBezTo>
                  <a:cubicBezTo>
                    <a:pt x="106" y="107"/>
                    <a:pt x="106" y="107"/>
                    <a:pt x="106" y="107"/>
                  </a:cubicBezTo>
                  <a:cubicBezTo>
                    <a:pt x="106" y="107"/>
                    <a:pt x="105" y="104"/>
                    <a:pt x="103" y="104"/>
                  </a:cubicBezTo>
                  <a:close/>
                  <a:moveTo>
                    <a:pt x="93" y="0"/>
                  </a:moveTo>
                  <a:cubicBezTo>
                    <a:pt x="42" y="0"/>
                    <a:pt x="0" y="41"/>
                    <a:pt x="0" y="93"/>
                  </a:cubicBezTo>
                  <a:cubicBezTo>
                    <a:pt x="0" y="144"/>
                    <a:pt x="42" y="186"/>
                    <a:pt x="93" y="186"/>
                  </a:cubicBezTo>
                  <a:cubicBezTo>
                    <a:pt x="144" y="186"/>
                    <a:pt x="186" y="144"/>
                    <a:pt x="186" y="93"/>
                  </a:cubicBezTo>
                  <a:cubicBezTo>
                    <a:pt x="186" y="41"/>
                    <a:pt x="144" y="0"/>
                    <a:pt x="93" y="0"/>
                  </a:cubicBezTo>
                  <a:close/>
                  <a:moveTo>
                    <a:pt x="93" y="177"/>
                  </a:moveTo>
                  <a:cubicBezTo>
                    <a:pt x="46" y="177"/>
                    <a:pt x="9" y="139"/>
                    <a:pt x="9" y="93"/>
                  </a:cubicBezTo>
                  <a:cubicBezTo>
                    <a:pt x="9" y="46"/>
                    <a:pt x="46" y="8"/>
                    <a:pt x="93" y="8"/>
                  </a:cubicBezTo>
                  <a:cubicBezTo>
                    <a:pt x="140" y="8"/>
                    <a:pt x="177" y="46"/>
                    <a:pt x="177" y="93"/>
                  </a:cubicBezTo>
                  <a:cubicBezTo>
                    <a:pt x="177" y="139"/>
                    <a:pt x="140" y="177"/>
                    <a:pt x="93" y="177"/>
                  </a:cubicBezTo>
                  <a:close/>
                  <a:moveTo>
                    <a:pt x="123" y="104"/>
                  </a:moveTo>
                  <a:cubicBezTo>
                    <a:pt x="121" y="104"/>
                    <a:pt x="121" y="107"/>
                    <a:pt x="121" y="107"/>
                  </a:cubicBezTo>
                  <a:cubicBezTo>
                    <a:pt x="121" y="110"/>
                    <a:pt x="121" y="110"/>
                    <a:pt x="121" y="110"/>
                  </a:cubicBezTo>
                  <a:cubicBezTo>
                    <a:pt x="126" y="110"/>
                    <a:pt x="126" y="110"/>
                    <a:pt x="126" y="11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6" y="107"/>
                    <a:pt x="126" y="104"/>
                    <a:pt x="123" y="104"/>
                  </a:cubicBezTo>
                  <a:close/>
                  <a:moveTo>
                    <a:pt x="125" y="81"/>
                  </a:moveTo>
                  <a:cubicBezTo>
                    <a:pt x="125" y="81"/>
                    <a:pt x="109" y="80"/>
                    <a:pt x="93" y="80"/>
                  </a:cubicBezTo>
                  <a:cubicBezTo>
                    <a:pt x="77" y="80"/>
                    <a:pt x="61" y="81"/>
                    <a:pt x="61" y="81"/>
                  </a:cubicBezTo>
                  <a:cubicBezTo>
                    <a:pt x="54" y="81"/>
                    <a:pt x="48" y="87"/>
                    <a:pt x="48" y="93"/>
                  </a:cubicBezTo>
                  <a:cubicBezTo>
                    <a:pt x="48" y="93"/>
                    <a:pt x="47" y="102"/>
                    <a:pt x="47" y="110"/>
                  </a:cubicBezTo>
                  <a:cubicBezTo>
                    <a:pt x="47" y="118"/>
                    <a:pt x="48" y="126"/>
                    <a:pt x="48" y="126"/>
                  </a:cubicBezTo>
                  <a:cubicBezTo>
                    <a:pt x="48" y="133"/>
                    <a:pt x="54" y="138"/>
                    <a:pt x="61" y="138"/>
                  </a:cubicBezTo>
                  <a:cubicBezTo>
                    <a:pt x="61" y="138"/>
                    <a:pt x="77" y="139"/>
                    <a:pt x="93" y="139"/>
                  </a:cubicBezTo>
                  <a:cubicBezTo>
                    <a:pt x="109" y="139"/>
                    <a:pt x="125" y="138"/>
                    <a:pt x="125" y="138"/>
                  </a:cubicBezTo>
                  <a:cubicBezTo>
                    <a:pt x="132" y="138"/>
                    <a:pt x="138" y="133"/>
                    <a:pt x="138" y="126"/>
                  </a:cubicBezTo>
                  <a:cubicBezTo>
                    <a:pt x="138" y="126"/>
                    <a:pt x="139" y="118"/>
                    <a:pt x="139" y="110"/>
                  </a:cubicBezTo>
                  <a:cubicBezTo>
                    <a:pt x="139" y="101"/>
                    <a:pt x="138" y="93"/>
                    <a:pt x="138" y="93"/>
                  </a:cubicBezTo>
                  <a:cubicBezTo>
                    <a:pt x="138" y="87"/>
                    <a:pt x="132" y="81"/>
                    <a:pt x="125" y="81"/>
                  </a:cubicBezTo>
                  <a:close/>
                  <a:moveTo>
                    <a:pt x="74" y="95"/>
                  </a:moveTo>
                  <a:cubicBezTo>
                    <a:pt x="68" y="95"/>
                    <a:pt x="68" y="95"/>
                    <a:pt x="68" y="95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1" y="128"/>
                    <a:pt x="61" y="128"/>
                    <a:pt x="61" y="128"/>
                  </a:cubicBezTo>
                  <a:cubicBezTo>
                    <a:pt x="61" y="95"/>
                    <a:pt x="61" y="95"/>
                    <a:pt x="61" y="95"/>
                  </a:cubicBezTo>
                  <a:cubicBezTo>
                    <a:pt x="55" y="95"/>
                    <a:pt x="55" y="95"/>
                    <a:pt x="55" y="95"/>
                  </a:cubicBezTo>
                  <a:cubicBezTo>
                    <a:pt x="55" y="90"/>
                    <a:pt x="55" y="90"/>
                    <a:pt x="55" y="90"/>
                  </a:cubicBezTo>
                  <a:cubicBezTo>
                    <a:pt x="74" y="90"/>
                    <a:pt x="74" y="90"/>
                    <a:pt x="74" y="90"/>
                  </a:cubicBezTo>
                  <a:lnTo>
                    <a:pt x="74" y="95"/>
                  </a:lnTo>
                  <a:close/>
                  <a:moveTo>
                    <a:pt x="91" y="128"/>
                  </a:moveTo>
                  <a:cubicBezTo>
                    <a:pt x="85" y="128"/>
                    <a:pt x="85" y="128"/>
                    <a:pt x="85" y="128"/>
                  </a:cubicBezTo>
                  <a:cubicBezTo>
                    <a:pt x="85" y="125"/>
                    <a:pt x="85" y="125"/>
                    <a:pt x="85" y="125"/>
                  </a:cubicBezTo>
                  <a:cubicBezTo>
                    <a:pt x="85" y="125"/>
                    <a:pt x="82" y="128"/>
                    <a:pt x="79" y="128"/>
                  </a:cubicBezTo>
                  <a:cubicBezTo>
                    <a:pt x="75" y="128"/>
                    <a:pt x="75" y="125"/>
                    <a:pt x="75" y="125"/>
                  </a:cubicBezTo>
                  <a:cubicBezTo>
                    <a:pt x="75" y="99"/>
                    <a:pt x="75" y="99"/>
                    <a:pt x="75" y="99"/>
                  </a:cubicBezTo>
                  <a:cubicBezTo>
                    <a:pt x="80" y="99"/>
                    <a:pt x="80" y="99"/>
                    <a:pt x="80" y="99"/>
                  </a:cubicBezTo>
                  <a:cubicBezTo>
                    <a:pt x="80" y="123"/>
                    <a:pt x="80" y="123"/>
                    <a:pt x="80" y="123"/>
                  </a:cubicBezTo>
                  <a:cubicBezTo>
                    <a:pt x="80" y="123"/>
                    <a:pt x="80" y="125"/>
                    <a:pt x="82" y="125"/>
                  </a:cubicBezTo>
                  <a:cubicBezTo>
                    <a:pt x="84" y="125"/>
                    <a:pt x="85" y="123"/>
                    <a:pt x="85" y="123"/>
                  </a:cubicBezTo>
                  <a:cubicBezTo>
                    <a:pt x="85" y="99"/>
                    <a:pt x="85" y="99"/>
                    <a:pt x="85" y="99"/>
                  </a:cubicBezTo>
                  <a:cubicBezTo>
                    <a:pt x="91" y="99"/>
                    <a:pt x="91" y="99"/>
                    <a:pt x="91" y="99"/>
                  </a:cubicBezTo>
                  <a:lnTo>
                    <a:pt x="91" y="128"/>
                  </a:lnTo>
                  <a:close/>
                  <a:moveTo>
                    <a:pt x="111" y="122"/>
                  </a:moveTo>
                  <a:cubicBezTo>
                    <a:pt x="111" y="122"/>
                    <a:pt x="111" y="128"/>
                    <a:pt x="106" y="128"/>
                  </a:cubicBezTo>
                  <a:cubicBezTo>
                    <a:pt x="103" y="128"/>
                    <a:pt x="102" y="127"/>
                    <a:pt x="101" y="126"/>
                  </a:cubicBezTo>
                  <a:cubicBezTo>
                    <a:pt x="101" y="128"/>
                    <a:pt x="101" y="128"/>
                    <a:pt x="101" y="128"/>
                  </a:cubicBezTo>
                  <a:cubicBezTo>
                    <a:pt x="95" y="128"/>
                    <a:pt x="95" y="128"/>
                    <a:pt x="95" y="128"/>
                  </a:cubicBezTo>
                  <a:cubicBezTo>
                    <a:pt x="95" y="90"/>
                    <a:pt x="95" y="90"/>
                    <a:pt x="95" y="90"/>
                  </a:cubicBezTo>
                  <a:cubicBezTo>
                    <a:pt x="101" y="90"/>
                    <a:pt x="101" y="90"/>
                    <a:pt x="101" y="90"/>
                  </a:cubicBezTo>
                  <a:cubicBezTo>
                    <a:pt x="101" y="102"/>
                    <a:pt x="101" y="102"/>
                    <a:pt x="101" y="102"/>
                  </a:cubicBezTo>
                  <a:cubicBezTo>
                    <a:pt x="102" y="101"/>
                    <a:pt x="104" y="99"/>
                    <a:pt x="106" y="99"/>
                  </a:cubicBezTo>
                  <a:cubicBezTo>
                    <a:pt x="110" y="99"/>
                    <a:pt x="111" y="102"/>
                    <a:pt x="111" y="106"/>
                  </a:cubicBezTo>
                  <a:cubicBezTo>
                    <a:pt x="111" y="110"/>
                    <a:pt x="111" y="122"/>
                    <a:pt x="111" y="122"/>
                  </a:cubicBezTo>
                  <a:close/>
                  <a:moveTo>
                    <a:pt x="132" y="106"/>
                  </a:moveTo>
                  <a:cubicBezTo>
                    <a:pt x="132" y="115"/>
                    <a:pt x="132" y="115"/>
                    <a:pt x="132" y="115"/>
                  </a:cubicBezTo>
                  <a:cubicBezTo>
                    <a:pt x="121" y="115"/>
                    <a:pt x="121" y="115"/>
                    <a:pt x="121" y="115"/>
                  </a:cubicBezTo>
                  <a:cubicBezTo>
                    <a:pt x="121" y="121"/>
                    <a:pt x="121" y="121"/>
                    <a:pt x="121" y="121"/>
                  </a:cubicBezTo>
                  <a:cubicBezTo>
                    <a:pt x="121" y="121"/>
                    <a:pt x="121" y="124"/>
                    <a:pt x="123" y="124"/>
                  </a:cubicBezTo>
                  <a:cubicBezTo>
                    <a:pt x="126" y="124"/>
                    <a:pt x="126" y="121"/>
                    <a:pt x="126" y="121"/>
                  </a:cubicBezTo>
                  <a:cubicBezTo>
                    <a:pt x="126" y="118"/>
                    <a:pt x="126" y="118"/>
                    <a:pt x="126" y="118"/>
                  </a:cubicBezTo>
                  <a:cubicBezTo>
                    <a:pt x="132" y="118"/>
                    <a:pt x="132" y="118"/>
                    <a:pt x="132" y="118"/>
                  </a:cubicBezTo>
                  <a:cubicBezTo>
                    <a:pt x="132" y="123"/>
                    <a:pt x="132" y="123"/>
                    <a:pt x="132" y="123"/>
                  </a:cubicBezTo>
                  <a:cubicBezTo>
                    <a:pt x="132" y="123"/>
                    <a:pt x="131" y="128"/>
                    <a:pt x="124" y="128"/>
                  </a:cubicBezTo>
                  <a:cubicBezTo>
                    <a:pt x="117" y="128"/>
                    <a:pt x="115" y="123"/>
                    <a:pt x="115" y="123"/>
                  </a:cubicBezTo>
                  <a:cubicBezTo>
                    <a:pt x="115" y="106"/>
                    <a:pt x="115" y="106"/>
                    <a:pt x="115" y="106"/>
                  </a:cubicBezTo>
                  <a:cubicBezTo>
                    <a:pt x="115" y="106"/>
                    <a:pt x="115" y="99"/>
                    <a:pt x="124" y="99"/>
                  </a:cubicBezTo>
                  <a:cubicBezTo>
                    <a:pt x="132" y="99"/>
                    <a:pt x="132" y="106"/>
                    <a:pt x="132" y="10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40FB5E5-FC5F-4E0C-B1CD-A63592B84A49}"/>
              </a:ext>
            </a:extLst>
          </p:cNvPr>
          <p:cNvGrpSpPr/>
          <p:nvPr/>
        </p:nvGrpSpPr>
        <p:grpSpPr>
          <a:xfrm>
            <a:off x="6276207" y="1122308"/>
            <a:ext cx="5306192" cy="4779913"/>
            <a:chOff x="6276207" y="1122308"/>
            <a:chExt cx="5306192" cy="4779913"/>
          </a:xfrm>
        </p:grpSpPr>
        <p:sp>
          <p:nvSpPr>
            <p:cNvPr id="22" name="Rectangle 21"/>
            <p:cNvSpPr/>
            <p:nvPr/>
          </p:nvSpPr>
          <p:spPr>
            <a:xfrm>
              <a:off x="6276207" y="1122308"/>
              <a:ext cx="5306192" cy="4779912"/>
            </a:xfrm>
            <a:prstGeom prst="rect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80625" t="-7499" r="-70672" b="-78495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276207" y="4901025"/>
              <a:ext cx="5306192" cy="100119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4" name="Textfeld 38"/>
            <p:cNvSpPr txBox="1"/>
            <p:nvPr/>
          </p:nvSpPr>
          <p:spPr>
            <a:xfrm>
              <a:off x="6548742" y="5023064"/>
              <a:ext cx="2652045" cy="420564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r>
                <a:rPr lang="en-US" sz="2133" b="1" kern="9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Raleway"/>
                  <a:cs typeface="Raleway"/>
                </a:rPr>
                <a:t>SECOND WORK</a:t>
              </a:r>
            </a:p>
          </p:txBody>
        </p:sp>
        <p:sp>
          <p:nvSpPr>
            <p:cNvPr id="25" name="Textfeld 38"/>
            <p:cNvSpPr txBox="1"/>
            <p:nvPr/>
          </p:nvSpPr>
          <p:spPr>
            <a:xfrm>
              <a:off x="6548742" y="5422902"/>
              <a:ext cx="1666993" cy="30777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r>
                <a:rPr lang="en-US" sz="1400" kern="9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iOS Game</a:t>
              </a:r>
            </a:p>
          </p:txBody>
        </p:sp>
        <p:sp>
          <p:nvSpPr>
            <p:cNvPr id="26" name="Freeform 320"/>
            <p:cNvSpPr>
              <a:spLocks noEditPoints="1"/>
            </p:cNvSpPr>
            <p:nvPr/>
          </p:nvSpPr>
          <p:spPr bwMode="auto">
            <a:xfrm>
              <a:off x="10897575" y="5211287"/>
              <a:ext cx="376835" cy="379071"/>
            </a:xfrm>
            <a:custGeom>
              <a:avLst/>
              <a:gdLst>
                <a:gd name="T0" fmla="*/ 65 w 185"/>
                <a:gd name="T1" fmla="*/ 84 h 186"/>
                <a:gd name="T2" fmla="*/ 46 w 185"/>
                <a:gd name="T3" fmla="*/ 99 h 186"/>
                <a:gd name="T4" fmla="*/ 63 w 185"/>
                <a:gd name="T5" fmla="*/ 109 h 186"/>
                <a:gd name="T6" fmla="*/ 63 w 185"/>
                <a:gd name="T7" fmla="*/ 109 h 186"/>
                <a:gd name="T8" fmla="*/ 67 w 185"/>
                <a:gd name="T9" fmla="*/ 112 h 186"/>
                <a:gd name="T10" fmla="*/ 74 w 185"/>
                <a:gd name="T11" fmla="*/ 116 h 186"/>
                <a:gd name="T12" fmla="*/ 86 w 185"/>
                <a:gd name="T13" fmla="*/ 107 h 186"/>
                <a:gd name="T14" fmla="*/ 92 w 185"/>
                <a:gd name="T15" fmla="*/ 102 h 186"/>
                <a:gd name="T16" fmla="*/ 92 w 185"/>
                <a:gd name="T17" fmla="*/ 102 h 186"/>
                <a:gd name="T18" fmla="*/ 92 w 185"/>
                <a:gd name="T19" fmla="*/ 102 h 186"/>
                <a:gd name="T20" fmla="*/ 93 w 185"/>
                <a:gd name="T21" fmla="*/ 102 h 186"/>
                <a:gd name="T22" fmla="*/ 93 w 185"/>
                <a:gd name="T23" fmla="*/ 102 h 186"/>
                <a:gd name="T24" fmla="*/ 107 w 185"/>
                <a:gd name="T25" fmla="*/ 113 h 186"/>
                <a:gd name="T26" fmla="*/ 112 w 185"/>
                <a:gd name="T27" fmla="*/ 116 h 186"/>
                <a:gd name="T28" fmla="*/ 139 w 185"/>
                <a:gd name="T29" fmla="*/ 99 h 186"/>
                <a:gd name="T30" fmla="*/ 119 w 185"/>
                <a:gd name="T31" fmla="*/ 84 h 186"/>
                <a:gd name="T32" fmla="*/ 92 w 185"/>
                <a:gd name="T33" fmla="*/ 101 h 186"/>
                <a:gd name="T34" fmla="*/ 65 w 185"/>
                <a:gd name="T35" fmla="*/ 84 h 186"/>
                <a:gd name="T36" fmla="*/ 111 w 185"/>
                <a:gd name="T37" fmla="*/ 126 h 186"/>
                <a:gd name="T38" fmla="*/ 111 w 185"/>
                <a:gd name="T39" fmla="*/ 126 h 186"/>
                <a:gd name="T40" fmla="*/ 93 w 185"/>
                <a:gd name="T41" fmla="*/ 113 h 186"/>
                <a:gd name="T42" fmla="*/ 75 w 185"/>
                <a:gd name="T43" fmla="*/ 126 h 186"/>
                <a:gd name="T44" fmla="*/ 75 w 185"/>
                <a:gd name="T45" fmla="*/ 126 h 186"/>
                <a:gd name="T46" fmla="*/ 65 w 185"/>
                <a:gd name="T47" fmla="*/ 120 h 186"/>
                <a:gd name="T48" fmla="*/ 65 w 185"/>
                <a:gd name="T49" fmla="*/ 126 h 186"/>
                <a:gd name="T50" fmla="*/ 93 w 185"/>
                <a:gd name="T51" fmla="*/ 143 h 186"/>
                <a:gd name="T52" fmla="*/ 120 w 185"/>
                <a:gd name="T53" fmla="*/ 126 h 186"/>
                <a:gd name="T54" fmla="*/ 120 w 185"/>
                <a:gd name="T55" fmla="*/ 121 h 186"/>
                <a:gd name="T56" fmla="*/ 111 w 185"/>
                <a:gd name="T57" fmla="*/ 126 h 186"/>
                <a:gd name="T58" fmla="*/ 119 w 185"/>
                <a:gd name="T59" fmla="*/ 84 h 186"/>
                <a:gd name="T60" fmla="*/ 119 w 185"/>
                <a:gd name="T61" fmla="*/ 83 h 186"/>
                <a:gd name="T62" fmla="*/ 119 w 185"/>
                <a:gd name="T63" fmla="*/ 83 h 186"/>
                <a:gd name="T64" fmla="*/ 119 w 185"/>
                <a:gd name="T65" fmla="*/ 83 h 186"/>
                <a:gd name="T66" fmla="*/ 119 w 185"/>
                <a:gd name="T67" fmla="*/ 84 h 186"/>
                <a:gd name="T68" fmla="*/ 93 w 185"/>
                <a:gd name="T69" fmla="*/ 0 h 186"/>
                <a:gd name="T70" fmla="*/ 0 w 185"/>
                <a:gd name="T71" fmla="*/ 93 h 186"/>
                <a:gd name="T72" fmla="*/ 93 w 185"/>
                <a:gd name="T73" fmla="*/ 186 h 186"/>
                <a:gd name="T74" fmla="*/ 185 w 185"/>
                <a:gd name="T75" fmla="*/ 93 h 186"/>
                <a:gd name="T76" fmla="*/ 93 w 185"/>
                <a:gd name="T77" fmla="*/ 0 h 186"/>
                <a:gd name="T78" fmla="*/ 93 w 185"/>
                <a:gd name="T79" fmla="*/ 177 h 186"/>
                <a:gd name="T80" fmla="*/ 8 w 185"/>
                <a:gd name="T81" fmla="*/ 93 h 186"/>
                <a:gd name="T82" fmla="*/ 93 w 185"/>
                <a:gd name="T83" fmla="*/ 8 h 186"/>
                <a:gd name="T84" fmla="*/ 177 w 185"/>
                <a:gd name="T85" fmla="*/ 93 h 186"/>
                <a:gd name="T86" fmla="*/ 93 w 185"/>
                <a:gd name="T87" fmla="*/ 177 h 186"/>
                <a:gd name="T88" fmla="*/ 112 w 185"/>
                <a:gd name="T89" fmla="*/ 51 h 186"/>
                <a:gd name="T90" fmla="*/ 92 w 185"/>
                <a:gd name="T91" fmla="*/ 67 h 186"/>
                <a:gd name="T92" fmla="*/ 119 w 185"/>
                <a:gd name="T93" fmla="*/ 83 h 186"/>
                <a:gd name="T94" fmla="*/ 139 w 185"/>
                <a:gd name="T95" fmla="*/ 68 h 186"/>
                <a:gd name="T96" fmla="*/ 112 w 185"/>
                <a:gd name="T97" fmla="*/ 51 h 186"/>
                <a:gd name="T98" fmla="*/ 46 w 185"/>
                <a:gd name="T99" fmla="*/ 69 h 186"/>
                <a:gd name="T100" fmla="*/ 65 w 185"/>
                <a:gd name="T101" fmla="*/ 84 h 186"/>
                <a:gd name="T102" fmla="*/ 92 w 185"/>
                <a:gd name="T103" fmla="*/ 67 h 186"/>
                <a:gd name="T104" fmla="*/ 74 w 185"/>
                <a:gd name="T105" fmla="*/ 51 h 186"/>
                <a:gd name="T106" fmla="*/ 46 w 185"/>
                <a:gd name="T107" fmla="*/ 6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186">
                  <a:moveTo>
                    <a:pt x="65" y="84"/>
                  </a:moveTo>
                  <a:cubicBezTo>
                    <a:pt x="46" y="99"/>
                    <a:pt x="46" y="99"/>
                    <a:pt x="46" y="99"/>
                  </a:cubicBezTo>
                  <a:cubicBezTo>
                    <a:pt x="63" y="109"/>
                    <a:pt x="63" y="109"/>
                    <a:pt x="63" y="109"/>
                  </a:cubicBezTo>
                  <a:cubicBezTo>
                    <a:pt x="63" y="109"/>
                    <a:pt x="63" y="109"/>
                    <a:pt x="63" y="109"/>
                  </a:cubicBezTo>
                  <a:cubicBezTo>
                    <a:pt x="67" y="112"/>
                    <a:pt x="67" y="112"/>
                    <a:pt x="67" y="112"/>
                  </a:cubicBezTo>
                  <a:cubicBezTo>
                    <a:pt x="74" y="116"/>
                    <a:pt x="74" y="116"/>
                    <a:pt x="74" y="116"/>
                  </a:cubicBezTo>
                  <a:cubicBezTo>
                    <a:pt x="86" y="107"/>
                    <a:pt x="86" y="107"/>
                    <a:pt x="86" y="107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3" y="102"/>
                    <a:pt x="93" y="102"/>
                    <a:pt x="93" y="102"/>
                  </a:cubicBezTo>
                  <a:cubicBezTo>
                    <a:pt x="93" y="102"/>
                    <a:pt x="93" y="102"/>
                    <a:pt x="93" y="102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12" y="116"/>
                    <a:pt x="112" y="116"/>
                    <a:pt x="112" y="116"/>
                  </a:cubicBezTo>
                  <a:cubicBezTo>
                    <a:pt x="139" y="99"/>
                    <a:pt x="139" y="99"/>
                    <a:pt x="139" y="99"/>
                  </a:cubicBezTo>
                  <a:cubicBezTo>
                    <a:pt x="119" y="84"/>
                    <a:pt x="119" y="84"/>
                    <a:pt x="119" y="84"/>
                  </a:cubicBezTo>
                  <a:cubicBezTo>
                    <a:pt x="92" y="101"/>
                    <a:pt x="92" y="101"/>
                    <a:pt x="92" y="101"/>
                  </a:cubicBezTo>
                  <a:lnTo>
                    <a:pt x="65" y="84"/>
                  </a:lnTo>
                  <a:close/>
                  <a:moveTo>
                    <a:pt x="111" y="126"/>
                  </a:moveTo>
                  <a:cubicBezTo>
                    <a:pt x="111" y="126"/>
                    <a:pt x="111" y="126"/>
                    <a:pt x="111" y="126"/>
                  </a:cubicBezTo>
                  <a:cubicBezTo>
                    <a:pt x="93" y="113"/>
                    <a:pt x="93" y="113"/>
                    <a:pt x="93" y="113"/>
                  </a:cubicBezTo>
                  <a:cubicBezTo>
                    <a:pt x="75" y="126"/>
                    <a:pt x="75" y="126"/>
                    <a:pt x="75" y="126"/>
                  </a:cubicBezTo>
                  <a:cubicBezTo>
                    <a:pt x="75" y="126"/>
                    <a:pt x="75" y="126"/>
                    <a:pt x="75" y="126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26"/>
                    <a:pt x="65" y="126"/>
                    <a:pt x="65" y="126"/>
                  </a:cubicBezTo>
                  <a:cubicBezTo>
                    <a:pt x="93" y="143"/>
                    <a:pt x="93" y="143"/>
                    <a:pt x="93" y="143"/>
                  </a:cubicBezTo>
                  <a:cubicBezTo>
                    <a:pt x="120" y="126"/>
                    <a:pt x="120" y="126"/>
                    <a:pt x="120" y="126"/>
                  </a:cubicBezTo>
                  <a:cubicBezTo>
                    <a:pt x="120" y="121"/>
                    <a:pt x="120" y="121"/>
                    <a:pt x="120" y="121"/>
                  </a:cubicBezTo>
                  <a:cubicBezTo>
                    <a:pt x="111" y="126"/>
                    <a:pt x="111" y="126"/>
                    <a:pt x="111" y="126"/>
                  </a:cubicBezTo>
                  <a:close/>
                  <a:moveTo>
                    <a:pt x="119" y="84"/>
                  </a:moveTo>
                  <a:cubicBezTo>
                    <a:pt x="119" y="83"/>
                    <a:pt x="119" y="83"/>
                    <a:pt x="119" y="83"/>
                  </a:cubicBezTo>
                  <a:cubicBezTo>
                    <a:pt x="119" y="83"/>
                    <a:pt x="119" y="83"/>
                    <a:pt x="119" y="83"/>
                  </a:cubicBezTo>
                  <a:cubicBezTo>
                    <a:pt x="119" y="83"/>
                    <a:pt x="119" y="83"/>
                    <a:pt x="119" y="83"/>
                  </a:cubicBezTo>
                  <a:lnTo>
                    <a:pt x="119" y="84"/>
                  </a:lnTo>
                  <a:close/>
                  <a:moveTo>
                    <a:pt x="93" y="0"/>
                  </a:moveTo>
                  <a:cubicBezTo>
                    <a:pt x="41" y="0"/>
                    <a:pt x="0" y="41"/>
                    <a:pt x="0" y="93"/>
                  </a:cubicBezTo>
                  <a:cubicBezTo>
                    <a:pt x="0" y="144"/>
                    <a:pt x="41" y="186"/>
                    <a:pt x="93" y="186"/>
                  </a:cubicBezTo>
                  <a:cubicBezTo>
                    <a:pt x="144" y="186"/>
                    <a:pt x="185" y="144"/>
                    <a:pt x="185" y="93"/>
                  </a:cubicBezTo>
                  <a:cubicBezTo>
                    <a:pt x="185" y="41"/>
                    <a:pt x="144" y="0"/>
                    <a:pt x="93" y="0"/>
                  </a:cubicBezTo>
                  <a:close/>
                  <a:moveTo>
                    <a:pt x="93" y="177"/>
                  </a:moveTo>
                  <a:cubicBezTo>
                    <a:pt x="46" y="177"/>
                    <a:pt x="8" y="139"/>
                    <a:pt x="8" y="93"/>
                  </a:cubicBezTo>
                  <a:cubicBezTo>
                    <a:pt x="8" y="46"/>
                    <a:pt x="46" y="8"/>
                    <a:pt x="93" y="8"/>
                  </a:cubicBezTo>
                  <a:cubicBezTo>
                    <a:pt x="139" y="8"/>
                    <a:pt x="177" y="46"/>
                    <a:pt x="177" y="93"/>
                  </a:cubicBezTo>
                  <a:cubicBezTo>
                    <a:pt x="177" y="139"/>
                    <a:pt x="139" y="177"/>
                    <a:pt x="93" y="177"/>
                  </a:cubicBezTo>
                  <a:close/>
                  <a:moveTo>
                    <a:pt x="112" y="51"/>
                  </a:moveTo>
                  <a:cubicBezTo>
                    <a:pt x="92" y="67"/>
                    <a:pt x="92" y="67"/>
                    <a:pt x="92" y="67"/>
                  </a:cubicBezTo>
                  <a:cubicBezTo>
                    <a:pt x="119" y="83"/>
                    <a:pt x="119" y="83"/>
                    <a:pt x="119" y="83"/>
                  </a:cubicBezTo>
                  <a:cubicBezTo>
                    <a:pt x="139" y="68"/>
                    <a:pt x="139" y="68"/>
                    <a:pt x="139" y="68"/>
                  </a:cubicBezTo>
                  <a:lnTo>
                    <a:pt x="112" y="51"/>
                  </a:lnTo>
                  <a:close/>
                  <a:moveTo>
                    <a:pt x="46" y="69"/>
                  </a:moveTo>
                  <a:cubicBezTo>
                    <a:pt x="65" y="84"/>
                    <a:pt x="65" y="84"/>
                    <a:pt x="65" y="84"/>
                  </a:cubicBezTo>
                  <a:cubicBezTo>
                    <a:pt x="92" y="67"/>
                    <a:pt x="92" y="67"/>
                    <a:pt x="92" y="67"/>
                  </a:cubicBezTo>
                  <a:cubicBezTo>
                    <a:pt x="74" y="51"/>
                    <a:pt x="74" y="51"/>
                    <a:pt x="74" y="51"/>
                  </a:cubicBezTo>
                  <a:lnTo>
                    <a:pt x="46" y="69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7" name="Freeform 323"/>
            <p:cNvSpPr>
              <a:spLocks noEditPoints="1"/>
            </p:cNvSpPr>
            <p:nvPr/>
          </p:nvSpPr>
          <p:spPr bwMode="auto">
            <a:xfrm>
              <a:off x="10405178" y="5209051"/>
              <a:ext cx="379071" cy="379071"/>
            </a:xfrm>
            <a:custGeom>
              <a:avLst/>
              <a:gdLst>
                <a:gd name="T0" fmla="*/ 93 w 186"/>
                <a:gd name="T1" fmla="*/ 42 h 186"/>
                <a:gd name="T2" fmla="*/ 42 w 186"/>
                <a:gd name="T3" fmla="*/ 93 h 186"/>
                <a:gd name="T4" fmla="*/ 93 w 186"/>
                <a:gd name="T5" fmla="*/ 144 h 186"/>
                <a:gd name="T6" fmla="*/ 144 w 186"/>
                <a:gd name="T7" fmla="*/ 93 h 186"/>
                <a:gd name="T8" fmla="*/ 93 w 186"/>
                <a:gd name="T9" fmla="*/ 42 h 186"/>
                <a:gd name="T10" fmla="*/ 93 w 186"/>
                <a:gd name="T11" fmla="*/ 51 h 186"/>
                <a:gd name="T12" fmla="*/ 119 w 186"/>
                <a:gd name="T13" fmla="*/ 60 h 186"/>
                <a:gd name="T14" fmla="*/ 97 w 186"/>
                <a:gd name="T15" fmla="*/ 74 h 186"/>
                <a:gd name="T16" fmla="*/ 80 w 186"/>
                <a:gd name="T17" fmla="*/ 53 h 186"/>
                <a:gd name="T18" fmla="*/ 93 w 186"/>
                <a:gd name="T19" fmla="*/ 51 h 186"/>
                <a:gd name="T20" fmla="*/ 72 w 186"/>
                <a:gd name="T21" fmla="*/ 57 h 186"/>
                <a:gd name="T22" fmla="*/ 89 w 186"/>
                <a:gd name="T23" fmla="*/ 78 h 186"/>
                <a:gd name="T24" fmla="*/ 52 w 186"/>
                <a:gd name="T25" fmla="*/ 85 h 186"/>
                <a:gd name="T26" fmla="*/ 72 w 186"/>
                <a:gd name="T27" fmla="*/ 57 h 186"/>
                <a:gd name="T28" fmla="*/ 51 w 186"/>
                <a:gd name="T29" fmla="*/ 93 h 186"/>
                <a:gd name="T30" fmla="*/ 93 w 186"/>
                <a:gd name="T31" fmla="*/ 85 h 186"/>
                <a:gd name="T32" fmla="*/ 97 w 186"/>
                <a:gd name="T33" fmla="*/ 94 h 186"/>
                <a:gd name="T34" fmla="*/ 62 w 186"/>
                <a:gd name="T35" fmla="*/ 122 h 186"/>
                <a:gd name="T36" fmla="*/ 51 w 186"/>
                <a:gd name="T37" fmla="*/ 93 h 186"/>
                <a:gd name="T38" fmla="*/ 93 w 186"/>
                <a:gd name="T39" fmla="*/ 135 h 186"/>
                <a:gd name="T40" fmla="*/ 69 w 186"/>
                <a:gd name="T41" fmla="*/ 128 h 186"/>
                <a:gd name="T42" fmla="*/ 100 w 186"/>
                <a:gd name="T43" fmla="*/ 101 h 186"/>
                <a:gd name="T44" fmla="*/ 106 w 186"/>
                <a:gd name="T45" fmla="*/ 133 h 186"/>
                <a:gd name="T46" fmla="*/ 93 w 186"/>
                <a:gd name="T47" fmla="*/ 135 h 186"/>
                <a:gd name="T48" fmla="*/ 114 w 186"/>
                <a:gd name="T49" fmla="*/ 130 h 186"/>
                <a:gd name="T50" fmla="*/ 108 w 186"/>
                <a:gd name="T51" fmla="*/ 99 h 186"/>
                <a:gd name="T52" fmla="*/ 123 w 186"/>
                <a:gd name="T53" fmla="*/ 97 h 186"/>
                <a:gd name="T54" fmla="*/ 135 w 186"/>
                <a:gd name="T55" fmla="*/ 99 h 186"/>
                <a:gd name="T56" fmla="*/ 114 w 186"/>
                <a:gd name="T57" fmla="*/ 130 h 186"/>
                <a:gd name="T58" fmla="*/ 123 w 186"/>
                <a:gd name="T59" fmla="*/ 89 h 186"/>
                <a:gd name="T60" fmla="*/ 105 w 186"/>
                <a:gd name="T61" fmla="*/ 91 h 186"/>
                <a:gd name="T62" fmla="*/ 101 w 186"/>
                <a:gd name="T63" fmla="*/ 82 h 186"/>
                <a:gd name="T64" fmla="*/ 126 w 186"/>
                <a:gd name="T65" fmla="*/ 66 h 186"/>
                <a:gd name="T66" fmla="*/ 135 w 186"/>
                <a:gd name="T67" fmla="*/ 90 h 186"/>
                <a:gd name="T68" fmla="*/ 123 w 186"/>
                <a:gd name="T69" fmla="*/ 89 h 186"/>
                <a:gd name="T70" fmla="*/ 93 w 186"/>
                <a:gd name="T71" fmla="*/ 0 h 186"/>
                <a:gd name="T72" fmla="*/ 0 w 186"/>
                <a:gd name="T73" fmla="*/ 93 h 186"/>
                <a:gd name="T74" fmla="*/ 93 w 186"/>
                <a:gd name="T75" fmla="*/ 186 h 186"/>
                <a:gd name="T76" fmla="*/ 186 w 186"/>
                <a:gd name="T77" fmla="*/ 93 h 186"/>
                <a:gd name="T78" fmla="*/ 93 w 186"/>
                <a:gd name="T79" fmla="*/ 0 h 186"/>
                <a:gd name="T80" fmla="*/ 93 w 186"/>
                <a:gd name="T81" fmla="*/ 177 h 186"/>
                <a:gd name="T82" fmla="*/ 9 w 186"/>
                <a:gd name="T83" fmla="*/ 93 h 186"/>
                <a:gd name="T84" fmla="*/ 93 w 186"/>
                <a:gd name="T85" fmla="*/ 9 h 186"/>
                <a:gd name="T86" fmla="*/ 177 w 186"/>
                <a:gd name="T87" fmla="*/ 93 h 186"/>
                <a:gd name="T88" fmla="*/ 93 w 186"/>
                <a:gd name="T89" fmla="*/ 177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6" h="186">
                  <a:moveTo>
                    <a:pt x="93" y="42"/>
                  </a:moveTo>
                  <a:cubicBezTo>
                    <a:pt x="65" y="42"/>
                    <a:pt x="42" y="65"/>
                    <a:pt x="42" y="93"/>
                  </a:cubicBezTo>
                  <a:cubicBezTo>
                    <a:pt x="42" y="121"/>
                    <a:pt x="65" y="144"/>
                    <a:pt x="93" y="144"/>
                  </a:cubicBezTo>
                  <a:cubicBezTo>
                    <a:pt x="121" y="144"/>
                    <a:pt x="144" y="121"/>
                    <a:pt x="144" y="93"/>
                  </a:cubicBezTo>
                  <a:cubicBezTo>
                    <a:pt x="144" y="65"/>
                    <a:pt x="121" y="42"/>
                    <a:pt x="93" y="42"/>
                  </a:cubicBezTo>
                  <a:close/>
                  <a:moveTo>
                    <a:pt x="93" y="51"/>
                  </a:moveTo>
                  <a:cubicBezTo>
                    <a:pt x="103" y="51"/>
                    <a:pt x="112" y="54"/>
                    <a:pt x="119" y="60"/>
                  </a:cubicBezTo>
                  <a:cubicBezTo>
                    <a:pt x="113" y="66"/>
                    <a:pt x="105" y="71"/>
                    <a:pt x="97" y="74"/>
                  </a:cubicBezTo>
                  <a:cubicBezTo>
                    <a:pt x="92" y="66"/>
                    <a:pt x="87" y="59"/>
                    <a:pt x="80" y="53"/>
                  </a:cubicBezTo>
                  <a:cubicBezTo>
                    <a:pt x="84" y="52"/>
                    <a:pt x="89" y="51"/>
                    <a:pt x="93" y="51"/>
                  </a:cubicBezTo>
                  <a:close/>
                  <a:moveTo>
                    <a:pt x="72" y="57"/>
                  </a:moveTo>
                  <a:cubicBezTo>
                    <a:pt x="79" y="63"/>
                    <a:pt x="84" y="70"/>
                    <a:pt x="89" y="78"/>
                  </a:cubicBezTo>
                  <a:cubicBezTo>
                    <a:pt x="77" y="82"/>
                    <a:pt x="65" y="85"/>
                    <a:pt x="52" y="85"/>
                  </a:cubicBezTo>
                  <a:cubicBezTo>
                    <a:pt x="54" y="73"/>
                    <a:pt x="62" y="62"/>
                    <a:pt x="72" y="57"/>
                  </a:cubicBezTo>
                  <a:close/>
                  <a:moveTo>
                    <a:pt x="51" y="93"/>
                  </a:moveTo>
                  <a:cubicBezTo>
                    <a:pt x="66" y="93"/>
                    <a:pt x="80" y="90"/>
                    <a:pt x="93" y="85"/>
                  </a:cubicBezTo>
                  <a:cubicBezTo>
                    <a:pt x="95" y="88"/>
                    <a:pt x="96" y="91"/>
                    <a:pt x="97" y="94"/>
                  </a:cubicBezTo>
                  <a:cubicBezTo>
                    <a:pt x="83" y="99"/>
                    <a:pt x="71" y="109"/>
                    <a:pt x="62" y="122"/>
                  </a:cubicBezTo>
                  <a:cubicBezTo>
                    <a:pt x="55" y="114"/>
                    <a:pt x="51" y="104"/>
                    <a:pt x="51" y="93"/>
                  </a:cubicBezTo>
                  <a:close/>
                  <a:moveTo>
                    <a:pt x="93" y="135"/>
                  </a:moveTo>
                  <a:cubicBezTo>
                    <a:pt x="84" y="135"/>
                    <a:pt x="76" y="132"/>
                    <a:pt x="69" y="128"/>
                  </a:cubicBezTo>
                  <a:cubicBezTo>
                    <a:pt x="76" y="116"/>
                    <a:pt x="87" y="106"/>
                    <a:pt x="100" y="101"/>
                  </a:cubicBezTo>
                  <a:cubicBezTo>
                    <a:pt x="104" y="112"/>
                    <a:pt x="105" y="122"/>
                    <a:pt x="106" y="133"/>
                  </a:cubicBezTo>
                  <a:cubicBezTo>
                    <a:pt x="102" y="135"/>
                    <a:pt x="97" y="135"/>
                    <a:pt x="93" y="135"/>
                  </a:cubicBezTo>
                  <a:close/>
                  <a:moveTo>
                    <a:pt x="114" y="130"/>
                  </a:moveTo>
                  <a:cubicBezTo>
                    <a:pt x="113" y="119"/>
                    <a:pt x="112" y="109"/>
                    <a:pt x="108" y="99"/>
                  </a:cubicBezTo>
                  <a:cubicBezTo>
                    <a:pt x="113" y="98"/>
                    <a:pt x="118" y="97"/>
                    <a:pt x="123" y="97"/>
                  </a:cubicBezTo>
                  <a:cubicBezTo>
                    <a:pt x="127" y="97"/>
                    <a:pt x="131" y="98"/>
                    <a:pt x="135" y="99"/>
                  </a:cubicBezTo>
                  <a:cubicBezTo>
                    <a:pt x="133" y="112"/>
                    <a:pt x="125" y="123"/>
                    <a:pt x="114" y="130"/>
                  </a:cubicBezTo>
                  <a:close/>
                  <a:moveTo>
                    <a:pt x="123" y="89"/>
                  </a:moveTo>
                  <a:cubicBezTo>
                    <a:pt x="117" y="89"/>
                    <a:pt x="111" y="90"/>
                    <a:pt x="105" y="91"/>
                  </a:cubicBezTo>
                  <a:cubicBezTo>
                    <a:pt x="104" y="88"/>
                    <a:pt x="103" y="85"/>
                    <a:pt x="101" y="82"/>
                  </a:cubicBezTo>
                  <a:cubicBezTo>
                    <a:pt x="110" y="78"/>
                    <a:pt x="118" y="72"/>
                    <a:pt x="126" y="66"/>
                  </a:cubicBezTo>
                  <a:cubicBezTo>
                    <a:pt x="131" y="73"/>
                    <a:pt x="134" y="81"/>
                    <a:pt x="135" y="90"/>
                  </a:cubicBezTo>
                  <a:cubicBezTo>
                    <a:pt x="131" y="89"/>
                    <a:pt x="127" y="89"/>
                    <a:pt x="123" y="89"/>
                  </a:cubicBezTo>
                  <a:close/>
                  <a:moveTo>
                    <a:pt x="93" y="0"/>
                  </a:moveTo>
                  <a:cubicBezTo>
                    <a:pt x="42" y="0"/>
                    <a:pt x="0" y="42"/>
                    <a:pt x="0" y="93"/>
                  </a:cubicBezTo>
                  <a:cubicBezTo>
                    <a:pt x="0" y="144"/>
                    <a:pt x="42" y="186"/>
                    <a:pt x="93" y="186"/>
                  </a:cubicBezTo>
                  <a:cubicBezTo>
                    <a:pt x="144" y="186"/>
                    <a:pt x="186" y="144"/>
                    <a:pt x="186" y="93"/>
                  </a:cubicBezTo>
                  <a:cubicBezTo>
                    <a:pt x="186" y="42"/>
                    <a:pt x="144" y="0"/>
                    <a:pt x="93" y="0"/>
                  </a:cubicBezTo>
                  <a:close/>
                  <a:moveTo>
                    <a:pt x="93" y="177"/>
                  </a:moveTo>
                  <a:cubicBezTo>
                    <a:pt x="46" y="177"/>
                    <a:pt x="9" y="140"/>
                    <a:pt x="9" y="93"/>
                  </a:cubicBezTo>
                  <a:cubicBezTo>
                    <a:pt x="9" y="47"/>
                    <a:pt x="46" y="9"/>
                    <a:pt x="93" y="9"/>
                  </a:cubicBezTo>
                  <a:cubicBezTo>
                    <a:pt x="140" y="9"/>
                    <a:pt x="177" y="47"/>
                    <a:pt x="177" y="93"/>
                  </a:cubicBezTo>
                  <a:cubicBezTo>
                    <a:pt x="177" y="140"/>
                    <a:pt x="140" y="177"/>
                    <a:pt x="93" y="177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8" name="Freeform 313"/>
            <p:cNvSpPr>
              <a:spLocks noEditPoints="1"/>
            </p:cNvSpPr>
            <p:nvPr/>
          </p:nvSpPr>
          <p:spPr bwMode="auto">
            <a:xfrm>
              <a:off x="9912523" y="5209050"/>
              <a:ext cx="379071" cy="379071"/>
            </a:xfrm>
            <a:custGeom>
              <a:avLst/>
              <a:gdLst>
                <a:gd name="T0" fmla="*/ 75 w 186"/>
                <a:gd name="T1" fmla="*/ 75 h 186"/>
                <a:gd name="T2" fmla="*/ 82 w 186"/>
                <a:gd name="T3" fmla="*/ 43 h 186"/>
                <a:gd name="T4" fmla="*/ 72 w 186"/>
                <a:gd name="T5" fmla="*/ 55 h 186"/>
                <a:gd name="T6" fmla="*/ 61 w 186"/>
                <a:gd name="T7" fmla="*/ 43 h 186"/>
                <a:gd name="T8" fmla="*/ 69 w 186"/>
                <a:gd name="T9" fmla="*/ 75 h 186"/>
                <a:gd name="T10" fmla="*/ 91 w 186"/>
                <a:gd name="T11" fmla="*/ 76 h 186"/>
                <a:gd name="T12" fmla="*/ 98 w 186"/>
                <a:gd name="T13" fmla="*/ 57 h 186"/>
                <a:gd name="T14" fmla="*/ 89 w 186"/>
                <a:gd name="T15" fmla="*/ 50 h 186"/>
                <a:gd name="T16" fmla="*/ 82 w 186"/>
                <a:gd name="T17" fmla="*/ 69 h 186"/>
                <a:gd name="T18" fmla="*/ 88 w 186"/>
                <a:gd name="T19" fmla="*/ 57 h 186"/>
                <a:gd name="T20" fmla="*/ 93 w 186"/>
                <a:gd name="T21" fmla="*/ 57 h 186"/>
                <a:gd name="T22" fmla="*/ 90 w 186"/>
                <a:gd name="T23" fmla="*/ 72 h 186"/>
                <a:gd name="T24" fmla="*/ 88 w 186"/>
                <a:gd name="T25" fmla="*/ 57 h 186"/>
                <a:gd name="T26" fmla="*/ 113 w 186"/>
                <a:gd name="T27" fmla="*/ 73 h 186"/>
                <a:gd name="T28" fmla="*/ 119 w 186"/>
                <a:gd name="T29" fmla="*/ 75 h 186"/>
                <a:gd name="T30" fmla="*/ 113 w 186"/>
                <a:gd name="T31" fmla="*/ 50 h 186"/>
                <a:gd name="T32" fmla="*/ 110 w 186"/>
                <a:gd name="T33" fmla="*/ 72 h 186"/>
                <a:gd name="T34" fmla="*/ 108 w 186"/>
                <a:gd name="T35" fmla="*/ 50 h 186"/>
                <a:gd name="T36" fmla="*/ 103 w 186"/>
                <a:gd name="T37" fmla="*/ 72 h 186"/>
                <a:gd name="T38" fmla="*/ 103 w 186"/>
                <a:gd name="T39" fmla="*/ 104 h 186"/>
                <a:gd name="T40" fmla="*/ 101 w 186"/>
                <a:gd name="T41" fmla="*/ 123 h 186"/>
                <a:gd name="T42" fmla="*/ 106 w 186"/>
                <a:gd name="T43" fmla="*/ 121 h 186"/>
                <a:gd name="T44" fmla="*/ 103 w 186"/>
                <a:gd name="T45" fmla="*/ 104 h 186"/>
                <a:gd name="T46" fmla="*/ 0 w 186"/>
                <a:gd name="T47" fmla="*/ 93 h 186"/>
                <a:gd name="T48" fmla="*/ 186 w 186"/>
                <a:gd name="T49" fmla="*/ 93 h 186"/>
                <a:gd name="T50" fmla="*/ 93 w 186"/>
                <a:gd name="T51" fmla="*/ 177 h 186"/>
                <a:gd name="T52" fmla="*/ 93 w 186"/>
                <a:gd name="T53" fmla="*/ 8 h 186"/>
                <a:gd name="T54" fmla="*/ 93 w 186"/>
                <a:gd name="T55" fmla="*/ 177 h 186"/>
                <a:gd name="T56" fmla="*/ 121 w 186"/>
                <a:gd name="T57" fmla="*/ 107 h 186"/>
                <a:gd name="T58" fmla="*/ 126 w 186"/>
                <a:gd name="T59" fmla="*/ 110 h 186"/>
                <a:gd name="T60" fmla="*/ 123 w 186"/>
                <a:gd name="T61" fmla="*/ 104 h 186"/>
                <a:gd name="T62" fmla="*/ 93 w 186"/>
                <a:gd name="T63" fmla="*/ 80 h 186"/>
                <a:gd name="T64" fmla="*/ 48 w 186"/>
                <a:gd name="T65" fmla="*/ 93 h 186"/>
                <a:gd name="T66" fmla="*/ 48 w 186"/>
                <a:gd name="T67" fmla="*/ 126 h 186"/>
                <a:gd name="T68" fmla="*/ 93 w 186"/>
                <a:gd name="T69" fmla="*/ 139 h 186"/>
                <a:gd name="T70" fmla="*/ 138 w 186"/>
                <a:gd name="T71" fmla="*/ 126 h 186"/>
                <a:gd name="T72" fmla="*/ 138 w 186"/>
                <a:gd name="T73" fmla="*/ 93 h 186"/>
                <a:gd name="T74" fmla="*/ 74 w 186"/>
                <a:gd name="T75" fmla="*/ 95 h 186"/>
                <a:gd name="T76" fmla="*/ 68 w 186"/>
                <a:gd name="T77" fmla="*/ 128 h 186"/>
                <a:gd name="T78" fmla="*/ 61 w 186"/>
                <a:gd name="T79" fmla="*/ 95 h 186"/>
                <a:gd name="T80" fmla="*/ 55 w 186"/>
                <a:gd name="T81" fmla="*/ 90 h 186"/>
                <a:gd name="T82" fmla="*/ 74 w 186"/>
                <a:gd name="T83" fmla="*/ 95 h 186"/>
                <a:gd name="T84" fmla="*/ 85 w 186"/>
                <a:gd name="T85" fmla="*/ 128 h 186"/>
                <a:gd name="T86" fmla="*/ 79 w 186"/>
                <a:gd name="T87" fmla="*/ 128 h 186"/>
                <a:gd name="T88" fmla="*/ 75 w 186"/>
                <a:gd name="T89" fmla="*/ 99 h 186"/>
                <a:gd name="T90" fmla="*/ 80 w 186"/>
                <a:gd name="T91" fmla="*/ 123 h 186"/>
                <a:gd name="T92" fmla="*/ 85 w 186"/>
                <a:gd name="T93" fmla="*/ 123 h 186"/>
                <a:gd name="T94" fmla="*/ 91 w 186"/>
                <a:gd name="T95" fmla="*/ 99 h 186"/>
                <a:gd name="T96" fmla="*/ 111 w 186"/>
                <a:gd name="T97" fmla="*/ 122 h 186"/>
                <a:gd name="T98" fmla="*/ 101 w 186"/>
                <a:gd name="T99" fmla="*/ 126 h 186"/>
                <a:gd name="T100" fmla="*/ 95 w 186"/>
                <a:gd name="T101" fmla="*/ 128 h 186"/>
                <a:gd name="T102" fmla="*/ 101 w 186"/>
                <a:gd name="T103" fmla="*/ 90 h 186"/>
                <a:gd name="T104" fmla="*/ 106 w 186"/>
                <a:gd name="T105" fmla="*/ 99 h 186"/>
                <a:gd name="T106" fmla="*/ 111 w 186"/>
                <a:gd name="T107" fmla="*/ 122 h 186"/>
                <a:gd name="T108" fmla="*/ 132 w 186"/>
                <a:gd name="T109" fmla="*/ 115 h 186"/>
                <a:gd name="T110" fmla="*/ 121 w 186"/>
                <a:gd name="T111" fmla="*/ 121 h 186"/>
                <a:gd name="T112" fmla="*/ 126 w 186"/>
                <a:gd name="T113" fmla="*/ 121 h 186"/>
                <a:gd name="T114" fmla="*/ 132 w 186"/>
                <a:gd name="T115" fmla="*/ 118 h 186"/>
                <a:gd name="T116" fmla="*/ 124 w 186"/>
                <a:gd name="T117" fmla="*/ 128 h 186"/>
                <a:gd name="T118" fmla="*/ 115 w 186"/>
                <a:gd name="T119" fmla="*/ 106 h 186"/>
                <a:gd name="T120" fmla="*/ 132 w 186"/>
                <a:gd name="T121" fmla="*/ 10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6" h="186">
                  <a:moveTo>
                    <a:pt x="69" y="75"/>
                  </a:moveTo>
                  <a:cubicBezTo>
                    <a:pt x="75" y="75"/>
                    <a:pt x="75" y="75"/>
                    <a:pt x="75" y="75"/>
                  </a:cubicBezTo>
                  <a:cubicBezTo>
                    <a:pt x="75" y="62"/>
                    <a:pt x="75" y="62"/>
                    <a:pt x="75" y="62"/>
                  </a:cubicBezTo>
                  <a:cubicBezTo>
                    <a:pt x="82" y="43"/>
                    <a:pt x="82" y="43"/>
                    <a:pt x="82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68" y="43"/>
                    <a:pt x="68" y="43"/>
                    <a:pt x="68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9" y="62"/>
                    <a:pt x="69" y="62"/>
                    <a:pt x="69" y="62"/>
                  </a:cubicBezTo>
                  <a:lnTo>
                    <a:pt x="69" y="75"/>
                  </a:lnTo>
                  <a:close/>
                  <a:moveTo>
                    <a:pt x="89" y="76"/>
                  </a:moveTo>
                  <a:cubicBezTo>
                    <a:pt x="91" y="76"/>
                    <a:pt x="91" y="76"/>
                    <a:pt x="91" y="76"/>
                  </a:cubicBezTo>
                  <a:cubicBezTo>
                    <a:pt x="95" y="76"/>
                    <a:pt x="98" y="72"/>
                    <a:pt x="98" y="69"/>
                  </a:cubicBezTo>
                  <a:cubicBezTo>
                    <a:pt x="98" y="57"/>
                    <a:pt x="98" y="57"/>
                    <a:pt x="98" y="57"/>
                  </a:cubicBezTo>
                  <a:cubicBezTo>
                    <a:pt x="98" y="54"/>
                    <a:pt x="95" y="50"/>
                    <a:pt x="91" y="50"/>
                  </a:cubicBezTo>
                  <a:cubicBezTo>
                    <a:pt x="89" y="50"/>
                    <a:pt x="89" y="50"/>
                    <a:pt x="89" y="50"/>
                  </a:cubicBezTo>
                  <a:cubicBezTo>
                    <a:pt x="85" y="50"/>
                    <a:pt x="82" y="54"/>
                    <a:pt x="82" y="57"/>
                  </a:cubicBezTo>
                  <a:cubicBezTo>
                    <a:pt x="82" y="69"/>
                    <a:pt x="82" y="69"/>
                    <a:pt x="82" y="69"/>
                  </a:cubicBezTo>
                  <a:cubicBezTo>
                    <a:pt x="82" y="72"/>
                    <a:pt x="85" y="76"/>
                    <a:pt x="89" y="76"/>
                  </a:cubicBezTo>
                  <a:close/>
                  <a:moveTo>
                    <a:pt x="88" y="57"/>
                  </a:moveTo>
                  <a:cubicBezTo>
                    <a:pt x="88" y="56"/>
                    <a:pt x="89" y="54"/>
                    <a:pt x="90" y="54"/>
                  </a:cubicBezTo>
                  <a:cubicBezTo>
                    <a:pt x="92" y="54"/>
                    <a:pt x="93" y="56"/>
                    <a:pt x="93" y="57"/>
                  </a:cubicBezTo>
                  <a:cubicBezTo>
                    <a:pt x="93" y="69"/>
                    <a:pt x="93" y="69"/>
                    <a:pt x="93" y="69"/>
                  </a:cubicBezTo>
                  <a:cubicBezTo>
                    <a:pt x="93" y="70"/>
                    <a:pt x="92" y="72"/>
                    <a:pt x="90" y="72"/>
                  </a:cubicBezTo>
                  <a:cubicBezTo>
                    <a:pt x="89" y="72"/>
                    <a:pt x="88" y="70"/>
                    <a:pt x="88" y="69"/>
                  </a:cubicBezTo>
                  <a:lnTo>
                    <a:pt x="88" y="57"/>
                  </a:lnTo>
                  <a:close/>
                  <a:moveTo>
                    <a:pt x="107" y="76"/>
                  </a:moveTo>
                  <a:cubicBezTo>
                    <a:pt x="110" y="76"/>
                    <a:pt x="113" y="73"/>
                    <a:pt x="113" y="73"/>
                  </a:cubicBezTo>
                  <a:cubicBezTo>
                    <a:pt x="113" y="75"/>
                    <a:pt x="113" y="75"/>
                    <a:pt x="113" y="75"/>
                  </a:cubicBezTo>
                  <a:cubicBezTo>
                    <a:pt x="119" y="75"/>
                    <a:pt x="119" y="75"/>
                    <a:pt x="119" y="75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69"/>
                    <a:pt x="113" y="69"/>
                    <a:pt x="113" y="69"/>
                  </a:cubicBezTo>
                  <a:cubicBezTo>
                    <a:pt x="113" y="69"/>
                    <a:pt x="112" y="72"/>
                    <a:pt x="110" y="72"/>
                  </a:cubicBezTo>
                  <a:cubicBezTo>
                    <a:pt x="108" y="72"/>
                    <a:pt x="108" y="70"/>
                    <a:pt x="108" y="70"/>
                  </a:cubicBezTo>
                  <a:cubicBezTo>
                    <a:pt x="108" y="50"/>
                    <a:pt x="108" y="50"/>
                    <a:pt x="108" y="50"/>
                  </a:cubicBezTo>
                  <a:cubicBezTo>
                    <a:pt x="103" y="50"/>
                    <a:pt x="103" y="50"/>
                    <a:pt x="103" y="50"/>
                  </a:cubicBezTo>
                  <a:cubicBezTo>
                    <a:pt x="103" y="72"/>
                    <a:pt x="103" y="72"/>
                    <a:pt x="103" y="72"/>
                  </a:cubicBezTo>
                  <a:cubicBezTo>
                    <a:pt x="103" y="72"/>
                    <a:pt x="103" y="76"/>
                    <a:pt x="107" y="76"/>
                  </a:cubicBezTo>
                  <a:close/>
                  <a:moveTo>
                    <a:pt x="103" y="104"/>
                  </a:moveTo>
                  <a:cubicBezTo>
                    <a:pt x="102" y="104"/>
                    <a:pt x="101" y="104"/>
                    <a:pt x="101" y="105"/>
                  </a:cubicBezTo>
                  <a:cubicBezTo>
                    <a:pt x="101" y="123"/>
                    <a:pt x="101" y="123"/>
                    <a:pt x="101" y="123"/>
                  </a:cubicBezTo>
                  <a:cubicBezTo>
                    <a:pt x="101" y="123"/>
                    <a:pt x="102" y="124"/>
                    <a:pt x="103" y="124"/>
                  </a:cubicBezTo>
                  <a:cubicBezTo>
                    <a:pt x="106" y="124"/>
                    <a:pt x="106" y="121"/>
                    <a:pt x="106" y="121"/>
                  </a:cubicBezTo>
                  <a:cubicBezTo>
                    <a:pt x="106" y="107"/>
                    <a:pt x="106" y="107"/>
                    <a:pt x="106" y="107"/>
                  </a:cubicBezTo>
                  <a:cubicBezTo>
                    <a:pt x="106" y="107"/>
                    <a:pt x="105" y="104"/>
                    <a:pt x="103" y="104"/>
                  </a:cubicBezTo>
                  <a:close/>
                  <a:moveTo>
                    <a:pt x="93" y="0"/>
                  </a:moveTo>
                  <a:cubicBezTo>
                    <a:pt x="42" y="0"/>
                    <a:pt x="0" y="41"/>
                    <a:pt x="0" y="93"/>
                  </a:cubicBezTo>
                  <a:cubicBezTo>
                    <a:pt x="0" y="144"/>
                    <a:pt x="42" y="186"/>
                    <a:pt x="93" y="186"/>
                  </a:cubicBezTo>
                  <a:cubicBezTo>
                    <a:pt x="144" y="186"/>
                    <a:pt x="186" y="144"/>
                    <a:pt x="186" y="93"/>
                  </a:cubicBezTo>
                  <a:cubicBezTo>
                    <a:pt x="186" y="41"/>
                    <a:pt x="144" y="0"/>
                    <a:pt x="93" y="0"/>
                  </a:cubicBezTo>
                  <a:close/>
                  <a:moveTo>
                    <a:pt x="93" y="177"/>
                  </a:moveTo>
                  <a:cubicBezTo>
                    <a:pt x="46" y="177"/>
                    <a:pt x="9" y="139"/>
                    <a:pt x="9" y="93"/>
                  </a:cubicBezTo>
                  <a:cubicBezTo>
                    <a:pt x="9" y="46"/>
                    <a:pt x="46" y="8"/>
                    <a:pt x="93" y="8"/>
                  </a:cubicBezTo>
                  <a:cubicBezTo>
                    <a:pt x="140" y="8"/>
                    <a:pt x="177" y="46"/>
                    <a:pt x="177" y="93"/>
                  </a:cubicBezTo>
                  <a:cubicBezTo>
                    <a:pt x="177" y="139"/>
                    <a:pt x="140" y="177"/>
                    <a:pt x="93" y="177"/>
                  </a:cubicBezTo>
                  <a:close/>
                  <a:moveTo>
                    <a:pt x="123" y="104"/>
                  </a:moveTo>
                  <a:cubicBezTo>
                    <a:pt x="121" y="104"/>
                    <a:pt x="121" y="107"/>
                    <a:pt x="121" y="107"/>
                  </a:cubicBezTo>
                  <a:cubicBezTo>
                    <a:pt x="121" y="110"/>
                    <a:pt x="121" y="110"/>
                    <a:pt x="121" y="110"/>
                  </a:cubicBezTo>
                  <a:cubicBezTo>
                    <a:pt x="126" y="110"/>
                    <a:pt x="126" y="110"/>
                    <a:pt x="126" y="11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6" y="107"/>
                    <a:pt x="126" y="104"/>
                    <a:pt x="123" y="104"/>
                  </a:cubicBezTo>
                  <a:close/>
                  <a:moveTo>
                    <a:pt x="125" y="81"/>
                  </a:moveTo>
                  <a:cubicBezTo>
                    <a:pt x="125" y="81"/>
                    <a:pt x="109" y="80"/>
                    <a:pt x="93" y="80"/>
                  </a:cubicBezTo>
                  <a:cubicBezTo>
                    <a:pt x="77" y="80"/>
                    <a:pt x="61" y="81"/>
                    <a:pt x="61" y="81"/>
                  </a:cubicBezTo>
                  <a:cubicBezTo>
                    <a:pt x="54" y="81"/>
                    <a:pt x="48" y="87"/>
                    <a:pt x="48" y="93"/>
                  </a:cubicBezTo>
                  <a:cubicBezTo>
                    <a:pt x="48" y="93"/>
                    <a:pt x="47" y="102"/>
                    <a:pt x="47" y="110"/>
                  </a:cubicBezTo>
                  <a:cubicBezTo>
                    <a:pt x="47" y="118"/>
                    <a:pt x="48" y="126"/>
                    <a:pt x="48" y="126"/>
                  </a:cubicBezTo>
                  <a:cubicBezTo>
                    <a:pt x="48" y="133"/>
                    <a:pt x="54" y="138"/>
                    <a:pt x="61" y="138"/>
                  </a:cubicBezTo>
                  <a:cubicBezTo>
                    <a:pt x="61" y="138"/>
                    <a:pt x="77" y="139"/>
                    <a:pt x="93" y="139"/>
                  </a:cubicBezTo>
                  <a:cubicBezTo>
                    <a:pt x="109" y="139"/>
                    <a:pt x="125" y="138"/>
                    <a:pt x="125" y="138"/>
                  </a:cubicBezTo>
                  <a:cubicBezTo>
                    <a:pt x="132" y="138"/>
                    <a:pt x="138" y="133"/>
                    <a:pt x="138" y="126"/>
                  </a:cubicBezTo>
                  <a:cubicBezTo>
                    <a:pt x="138" y="126"/>
                    <a:pt x="139" y="118"/>
                    <a:pt x="139" y="110"/>
                  </a:cubicBezTo>
                  <a:cubicBezTo>
                    <a:pt x="139" y="101"/>
                    <a:pt x="138" y="93"/>
                    <a:pt x="138" y="93"/>
                  </a:cubicBezTo>
                  <a:cubicBezTo>
                    <a:pt x="138" y="87"/>
                    <a:pt x="132" y="81"/>
                    <a:pt x="125" y="81"/>
                  </a:cubicBezTo>
                  <a:close/>
                  <a:moveTo>
                    <a:pt x="74" y="95"/>
                  </a:moveTo>
                  <a:cubicBezTo>
                    <a:pt x="68" y="95"/>
                    <a:pt x="68" y="95"/>
                    <a:pt x="68" y="95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1" y="128"/>
                    <a:pt x="61" y="128"/>
                    <a:pt x="61" y="128"/>
                  </a:cubicBezTo>
                  <a:cubicBezTo>
                    <a:pt x="61" y="95"/>
                    <a:pt x="61" y="95"/>
                    <a:pt x="61" y="95"/>
                  </a:cubicBezTo>
                  <a:cubicBezTo>
                    <a:pt x="55" y="95"/>
                    <a:pt x="55" y="95"/>
                    <a:pt x="55" y="95"/>
                  </a:cubicBezTo>
                  <a:cubicBezTo>
                    <a:pt x="55" y="90"/>
                    <a:pt x="55" y="90"/>
                    <a:pt x="55" y="90"/>
                  </a:cubicBezTo>
                  <a:cubicBezTo>
                    <a:pt x="74" y="90"/>
                    <a:pt x="74" y="90"/>
                    <a:pt x="74" y="90"/>
                  </a:cubicBezTo>
                  <a:lnTo>
                    <a:pt x="74" y="95"/>
                  </a:lnTo>
                  <a:close/>
                  <a:moveTo>
                    <a:pt x="91" y="128"/>
                  </a:moveTo>
                  <a:cubicBezTo>
                    <a:pt x="85" y="128"/>
                    <a:pt x="85" y="128"/>
                    <a:pt x="85" y="128"/>
                  </a:cubicBezTo>
                  <a:cubicBezTo>
                    <a:pt x="85" y="125"/>
                    <a:pt x="85" y="125"/>
                    <a:pt x="85" y="125"/>
                  </a:cubicBezTo>
                  <a:cubicBezTo>
                    <a:pt x="85" y="125"/>
                    <a:pt x="82" y="128"/>
                    <a:pt x="79" y="128"/>
                  </a:cubicBezTo>
                  <a:cubicBezTo>
                    <a:pt x="75" y="128"/>
                    <a:pt x="75" y="125"/>
                    <a:pt x="75" y="125"/>
                  </a:cubicBezTo>
                  <a:cubicBezTo>
                    <a:pt x="75" y="99"/>
                    <a:pt x="75" y="99"/>
                    <a:pt x="75" y="99"/>
                  </a:cubicBezTo>
                  <a:cubicBezTo>
                    <a:pt x="80" y="99"/>
                    <a:pt x="80" y="99"/>
                    <a:pt x="80" y="99"/>
                  </a:cubicBezTo>
                  <a:cubicBezTo>
                    <a:pt x="80" y="123"/>
                    <a:pt x="80" y="123"/>
                    <a:pt x="80" y="123"/>
                  </a:cubicBezTo>
                  <a:cubicBezTo>
                    <a:pt x="80" y="123"/>
                    <a:pt x="80" y="125"/>
                    <a:pt x="82" y="125"/>
                  </a:cubicBezTo>
                  <a:cubicBezTo>
                    <a:pt x="84" y="125"/>
                    <a:pt x="85" y="123"/>
                    <a:pt x="85" y="123"/>
                  </a:cubicBezTo>
                  <a:cubicBezTo>
                    <a:pt x="85" y="99"/>
                    <a:pt x="85" y="99"/>
                    <a:pt x="85" y="99"/>
                  </a:cubicBezTo>
                  <a:cubicBezTo>
                    <a:pt x="91" y="99"/>
                    <a:pt x="91" y="99"/>
                    <a:pt x="91" y="99"/>
                  </a:cubicBezTo>
                  <a:lnTo>
                    <a:pt x="91" y="128"/>
                  </a:lnTo>
                  <a:close/>
                  <a:moveTo>
                    <a:pt x="111" y="122"/>
                  </a:moveTo>
                  <a:cubicBezTo>
                    <a:pt x="111" y="122"/>
                    <a:pt x="111" y="128"/>
                    <a:pt x="106" y="128"/>
                  </a:cubicBezTo>
                  <a:cubicBezTo>
                    <a:pt x="103" y="128"/>
                    <a:pt x="102" y="127"/>
                    <a:pt x="101" y="126"/>
                  </a:cubicBezTo>
                  <a:cubicBezTo>
                    <a:pt x="101" y="128"/>
                    <a:pt x="101" y="128"/>
                    <a:pt x="101" y="128"/>
                  </a:cubicBezTo>
                  <a:cubicBezTo>
                    <a:pt x="95" y="128"/>
                    <a:pt x="95" y="128"/>
                    <a:pt x="95" y="128"/>
                  </a:cubicBezTo>
                  <a:cubicBezTo>
                    <a:pt x="95" y="90"/>
                    <a:pt x="95" y="90"/>
                    <a:pt x="95" y="90"/>
                  </a:cubicBezTo>
                  <a:cubicBezTo>
                    <a:pt x="101" y="90"/>
                    <a:pt x="101" y="90"/>
                    <a:pt x="101" y="90"/>
                  </a:cubicBezTo>
                  <a:cubicBezTo>
                    <a:pt x="101" y="102"/>
                    <a:pt x="101" y="102"/>
                    <a:pt x="101" y="102"/>
                  </a:cubicBezTo>
                  <a:cubicBezTo>
                    <a:pt x="102" y="101"/>
                    <a:pt x="104" y="99"/>
                    <a:pt x="106" y="99"/>
                  </a:cubicBezTo>
                  <a:cubicBezTo>
                    <a:pt x="110" y="99"/>
                    <a:pt x="111" y="102"/>
                    <a:pt x="111" y="106"/>
                  </a:cubicBezTo>
                  <a:cubicBezTo>
                    <a:pt x="111" y="110"/>
                    <a:pt x="111" y="122"/>
                    <a:pt x="111" y="122"/>
                  </a:cubicBezTo>
                  <a:close/>
                  <a:moveTo>
                    <a:pt x="132" y="106"/>
                  </a:moveTo>
                  <a:cubicBezTo>
                    <a:pt x="132" y="115"/>
                    <a:pt x="132" y="115"/>
                    <a:pt x="132" y="115"/>
                  </a:cubicBezTo>
                  <a:cubicBezTo>
                    <a:pt x="121" y="115"/>
                    <a:pt x="121" y="115"/>
                    <a:pt x="121" y="115"/>
                  </a:cubicBezTo>
                  <a:cubicBezTo>
                    <a:pt x="121" y="121"/>
                    <a:pt x="121" y="121"/>
                    <a:pt x="121" y="121"/>
                  </a:cubicBezTo>
                  <a:cubicBezTo>
                    <a:pt x="121" y="121"/>
                    <a:pt x="121" y="124"/>
                    <a:pt x="123" y="124"/>
                  </a:cubicBezTo>
                  <a:cubicBezTo>
                    <a:pt x="126" y="124"/>
                    <a:pt x="126" y="121"/>
                    <a:pt x="126" y="121"/>
                  </a:cubicBezTo>
                  <a:cubicBezTo>
                    <a:pt x="126" y="118"/>
                    <a:pt x="126" y="118"/>
                    <a:pt x="126" y="118"/>
                  </a:cubicBezTo>
                  <a:cubicBezTo>
                    <a:pt x="132" y="118"/>
                    <a:pt x="132" y="118"/>
                    <a:pt x="132" y="118"/>
                  </a:cubicBezTo>
                  <a:cubicBezTo>
                    <a:pt x="132" y="123"/>
                    <a:pt x="132" y="123"/>
                    <a:pt x="132" y="123"/>
                  </a:cubicBezTo>
                  <a:cubicBezTo>
                    <a:pt x="132" y="123"/>
                    <a:pt x="131" y="128"/>
                    <a:pt x="124" y="128"/>
                  </a:cubicBezTo>
                  <a:cubicBezTo>
                    <a:pt x="117" y="128"/>
                    <a:pt x="115" y="123"/>
                    <a:pt x="115" y="123"/>
                  </a:cubicBezTo>
                  <a:cubicBezTo>
                    <a:pt x="115" y="106"/>
                    <a:pt x="115" y="106"/>
                    <a:pt x="115" y="106"/>
                  </a:cubicBezTo>
                  <a:cubicBezTo>
                    <a:pt x="115" y="106"/>
                    <a:pt x="115" y="99"/>
                    <a:pt x="124" y="99"/>
                  </a:cubicBezTo>
                  <a:cubicBezTo>
                    <a:pt x="132" y="99"/>
                    <a:pt x="132" y="106"/>
                    <a:pt x="132" y="106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42797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95234" y="701547"/>
            <a:ext cx="5493895" cy="3537680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-4712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95234" y="4330667"/>
            <a:ext cx="2701227" cy="1921363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3351" r="-335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387901" y="4330667"/>
            <a:ext cx="2701227" cy="1921363"/>
          </a:xfrm>
          <a:prstGeom prst="rect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3347" r="-334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180568" y="701547"/>
            <a:ext cx="2701227" cy="1921363"/>
          </a:xfrm>
          <a:prstGeom prst="rect">
            <a:avLst/>
          </a:prstGeom>
          <a:blipFill dpi="0"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3347" r="-334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973233" y="701547"/>
            <a:ext cx="2701227" cy="1921363"/>
          </a:xfrm>
          <a:prstGeom prst="rect">
            <a:avLst/>
          </a:prstGeom>
          <a:blipFill dpi="0"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3342" r="-33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180567" y="2714350"/>
            <a:ext cx="5493895" cy="3537680"/>
          </a:xfrm>
          <a:prstGeom prst="rect">
            <a:avLst/>
          </a:prstGeom>
          <a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2585" b="-2755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63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  <p:bldP spid="16" grpId="0" animBg="1"/>
      <p:bldP spid="18" grpId="0" animBg="1"/>
      <p:bldP spid="1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59124FC-DFA4-44C2-95F6-DB1BAE9BDC05}"/>
              </a:ext>
            </a:extLst>
          </p:cNvPr>
          <p:cNvGrpSpPr/>
          <p:nvPr/>
        </p:nvGrpSpPr>
        <p:grpSpPr>
          <a:xfrm>
            <a:off x="0" y="0"/>
            <a:ext cx="12192000" cy="3106058"/>
            <a:chOff x="0" y="0"/>
            <a:chExt cx="12192000" cy="3106058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12192000" cy="3106058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0" y="0"/>
              <a:ext cx="12192000" cy="3106057"/>
            </a:xfrm>
            <a:prstGeom prst="rect">
              <a:avLst/>
            </a:prstGeom>
            <a:blipFill dpi="0" rotWithShape="1"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10047" b="-15163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141369" y="1232486"/>
            <a:ext cx="3909262" cy="6309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3500" b="1" dirty="0">
                <a:solidFill>
                  <a:schemeClr val="bg1"/>
                </a:solidFill>
                <a:latin typeface="Raleway" panose="020B0503030101060003" pitchFamily="34" charset="0"/>
              </a:rPr>
              <a:t>OUR PORTOFOLIO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4261" y="1773534"/>
            <a:ext cx="3783477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</a:rPr>
              <a:t>amet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ut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eirmod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invidunt</a:t>
            </a:r>
            <a:r>
              <a:rPr lang="en-US" dirty="0">
                <a:solidFill>
                  <a:schemeClr val="bg1"/>
                </a:solidFill>
              </a:rPr>
              <a:t>. Cu </a:t>
            </a:r>
            <a:r>
              <a:rPr lang="en-US" dirty="0" err="1">
                <a:solidFill>
                  <a:schemeClr val="bg1"/>
                </a:solidFill>
              </a:rPr>
              <a:t>tollit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eruditi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convenire</a:t>
            </a:r>
            <a:r>
              <a:rPr lang="en-US" dirty="0">
                <a:solidFill>
                  <a:schemeClr val="bg1"/>
                </a:solidFill>
              </a:rPr>
              <a:t> has. 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3106058"/>
            <a:ext cx="12192000" cy="37519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A4511C5-8A16-4C62-8AEF-A9691CC34D6B}"/>
              </a:ext>
            </a:extLst>
          </p:cNvPr>
          <p:cNvGrpSpPr/>
          <p:nvPr/>
        </p:nvGrpSpPr>
        <p:grpSpPr>
          <a:xfrm>
            <a:off x="1596344" y="3759200"/>
            <a:ext cx="4022894" cy="1871842"/>
            <a:chOff x="1596344" y="3759200"/>
            <a:chExt cx="4022894" cy="1871842"/>
          </a:xfrm>
        </p:grpSpPr>
        <p:sp>
          <p:nvSpPr>
            <p:cNvPr id="15" name="TextBox 14"/>
            <p:cNvSpPr txBox="1"/>
            <p:nvPr/>
          </p:nvSpPr>
          <p:spPr>
            <a:xfrm>
              <a:off x="1596344" y="3759200"/>
              <a:ext cx="4022894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a-DK" sz="3000" b="1" dirty="0">
                  <a:solidFill>
                    <a:schemeClr val="bg1">
                      <a:lumMod val="85000"/>
                    </a:schemeClr>
                  </a:solidFill>
                  <a:latin typeface="Raleway" panose="020B0503030101060003" pitchFamily="34" charset="0"/>
                </a:rPr>
                <a:t>DESIGN IN FREEDOM</a:t>
              </a:r>
              <a:endParaRPr lang="en-US" sz="3000" dirty="0">
                <a:solidFill>
                  <a:schemeClr val="bg1">
                    <a:lumMod val="85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1954267" y="5324896"/>
              <a:ext cx="1485899" cy="306146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Raleway" panose="020B0503030101060003" pitchFamily="34" charset="0"/>
                </a:rPr>
                <a:t>PORTFOLIO</a:t>
              </a: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568755" y="5324896"/>
              <a:ext cx="1485899" cy="30614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Raleway" panose="020B0503030101060003" pitchFamily="34" charset="0"/>
                </a:rPr>
                <a:t>MORE INFO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619363" y="4304549"/>
              <a:ext cx="3783477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 has. Sit cu impetus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vituperatoribus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, impetus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scaevola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electram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 pro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ut.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 At mea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diam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atomorum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.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Dolore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 nostrum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legendos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 cu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pri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illud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noster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denique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1">
                      <a:lumMod val="85000"/>
                    </a:schemeClr>
                  </a:solidFill>
                </a:rPr>
                <a:t>mei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 id.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0" y="3077591"/>
            <a:ext cx="12192000" cy="890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270171" y="3845477"/>
            <a:ext cx="1170456" cy="986132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6171" r="-617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7474583" y="3845477"/>
            <a:ext cx="1170456" cy="986132"/>
          </a:xfrm>
          <a:prstGeom prst="rect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39199" b="-3919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474583" y="4864062"/>
            <a:ext cx="1170456" cy="986132"/>
          </a:xfrm>
          <a:prstGeom prst="rect">
            <a:avLst/>
          </a:prstGeom>
          <a:blipFill dpi="0"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3189" r="-131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6270171" y="4864062"/>
            <a:ext cx="1170456" cy="986132"/>
          </a:xfrm>
          <a:prstGeom prst="rect">
            <a:avLst/>
          </a:prstGeom>
          <a:blipFill dpi="0"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3189" r="-131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8678995" y="3845477"/>
            <a:ext cx="1170456" cy="986132"/>
          </a:xfrm>
          <a:prstGeom prst="rect">
            <a:avLst/>
          </a:prstGeom>
          <a:blipFill dpi="0"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3189" r="-131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8678995" y="4864062"/>
            <a:ext cx="1170456" cy="986132"/>
          </a:xfrm>
          <a:prstGeom prst="rect">
            <a:avLst/>
          </a:prstGeom>
          <a:blipFill dpi="0" rotWithShape="1"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3189" r="-131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9883407" y="3845477"/>
            <a:ext cx="1170456" cy="986132"/>
          </a:xfrm>
          <a:prstGeom prst="rect">
            <a:avLst/>
          </a:prstGeom>
          <a:blipFill dpi="0" rotWithShape="1"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3179" r="-1317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9883407" y="4864062"/>
            <a:ext cx="1170456" cy="986132"/>
          </a:xfrm>
          <a:prstGeom prst="rect">
            <a:avLst/>
          </a:prstGeom>
          <a:blipFill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3189" r="-131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05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13665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PORTFOLIO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PROJECTS 04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89235" y="1185733"/>
            <a:ext cx="46716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iOS</a:t>
            </a:r>
          </a:p>
          <a:p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MUSIC APP</a:t>
            </a:r>
          </a:p>
          <a:p>
            <a:endParaRPr lang="en-US" sz="400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003030101060003" pitchFamily="34" charset="0"/>
            </a:endParaRPr>
          </a:p>
          <a:p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BEST MOBILE APP FOR JOY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76BFC59-08F5-408B-BABC-E958C44EB2F7}"/>
              </a:ext>
            </a:extLst>
          </p:cNvPr>
          <p:cNvGrpSpPr/>
          <p:nvPr/>
        </p:nvGrpSpPr>
        <p:grpSpPr>
          <a:xfrm>
            <a:off x="6389235" y="2522764"/>
            <a:ext cx="4871430" cy="1233089"/>
            <a:chOff x="6389235" y="2522764"/>
            <a:chExt cx="4871430" cy="1233089"/>
          </a:xfrm>
        </p:grpSpPr>
        <p:sp>
          <p:nvSpPr>
            <p:cNvPr id="12" name="TextBox 11"/>
            <p:cNvSpPr txBox="1"/>
            <p:nvPr/>
          </p:nvSpPr>
          <p:spPr>
            <a:xfrm>
              <a:off x="6394956" y="2843039"/>
              <a:ext cx="4865709" cy="912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 candy canes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danish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cake bear claw cake. Dessert bear claw powder chocolate cake wafer fruitcake macaroon tart croissant. Pastry gummies marshmallow jelly beans gummi bears tart lollipop candy canes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389235" y="2522764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444209" y="4107162"/>
            <a:ext cx="4561696" cy="1528656"/>
            <a:chOff x="4833157" y="3080371"/>
            <a:chExt cx="3421272" cy="1146492"/>
          </a:xfrm>
        </p:grpSpPr>
        <p:sp>
          <p:nvSpPr>
            <p:cNvPr id="21" name="Flowchart: Process 20"/>
            <p:cNvSpPr/>
            <p:nvPr/>
          </p:nvSpPr>
          <p:spPr>
            <a:xfrm>
              <a:off x="4898487" y="3259174"/>
              <a:ext cx="386873" cy="32126"/>
            </a:xfrm>
            <a:prstGeom prst="flowChartProcess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2" name="Flowchart: Process 21"/>
            <p:cNvSpPr/>
            <p:nvPr/>
          </p:nvSpPr>
          <p:spPr>
            <a:xfrm>
              <a:off x="5322450" y="3259174"/>
              <a:ext cx="386873" cy="32126"/>
            </a:xfrm>
            <a:prstGeom prst="flowChartProcess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3" name="Flowchart: Process 22"/>
            <p:cNvSpPr/>
            <p:nvPr/>
          </p:nvSpPr>
          <p:spPr>
            <a:xfrm>
              <a:off x="5746414" y="3259174"/>
              <a:ext cx="386873" cy="32126"/>
            </a:xfrm>
            <a:prstGeom prst="flowChartProcess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4" name="Flowchart: Process 23"/>
            <p:cNvSpPr/>
            <p:nvPr/>
          </p:nvSpPr>
          <p:spPr>
            <a:xfrm>
              <a:off x="6170378" y="3259174"/>
              <a:ext cx="386873" cy="32126"/>
            </a:xfrm>
            <a:prstGeom prst="flowChartProcess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5" name="Flowchart: Process 24"/>
            <p:cNvSpPr/>
            <p:nvPr/>
          </p:nvSpPr>
          <p:spPr>
            <a:xfrm>
              <a:off x="6594342" y="3259174"/>
              <a:ext cx="386873" cy="32126"/>
            </a:xfrm>
            <a:prstGeom prst="flowChartProcess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6" name="Flowchart: Process 25"/>
            <p:cNvSpPr/>
            <p:nvPr/>
          </p:nvSpPr>
          <p:spPr>
            <a:xfrm>
              <a:off x="7018306" y="3259174"/>
              <a:ext cx="386873" cy="32126"/>
            </a:xfrm>
            <a:prstGeom prst="flowChartProcess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7" name="Flowchart: Process 26"/>
            <p:cNvSpPr/>
            <p:nvPr/>
          </p:nvSpPr>
          <p:spPr>
            <a:xfrm>
              <a:off x="7442270" y="3259174"/>
              <a:ext cx="386873" cy="32126"/>
            </a:xfrm>
            <a:prstGeom prst="flowChartProcess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8" name="Flowchart: Process 27"/>
            <p:cNvSpPr/>
            <p:nvPr/>
          </p:nvSpPr>
          <p:spPr>
            <a:xfrm>
              <a:off x="7866234" y="3259174"/>
              <a:ext cx="386873" cy="32126"/>
            </a:xfrm>
            <a:prstGeom prst="flowChartProcess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833157" y="3080371"/>
              <a:ext cx="412613" cy="1769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9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</a:rPr>
                <a:t>DESIGN</a:t>
              </a:r>
            </a:p>
          </p:txBody>
        </p:sp>
        <p:sp>
          <p:nvSpPr>
            <p:cNvPr id="31" name="Flowchart: Process 30"/>
            <p:cNvSpPr/>
            <p:nvPr/>
          </p:nvSpPr>
          <p:spPr>
            <a:xfrm>
              <a:off x="4899809" y="3572029"/>
              <a:ext cx="386873" cy="32126"/>
            </a:xfrm>
            <a:prstGeom prst="flowChartProcess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32" name="Flowchart: Process 31"/>
            <p:cNvSpPr/>
            <p:nvPr/>
          </p:nvSpPr>
          <p:spPr>
            <a:xfrm>
              <a:off x="5323772" y="3572029"/>
              <a:ext cx="386873" cy="32126"/>
            </a:xfrm>
            <a:prstGeom prst="flowChartProcess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33" name="Flowchart: Process 32"/>
            <p:cNvSpPr/>
            <p:nvPr/>
          </p:nvSpPr>
          <p:spPr>
            <a:xfrm>
              <a:off x="5747736" y="3572029"/>
              <a:ext cx="386873" cy="32126"/>
            </a:xfrm>
            <a:prstGeom prst="flowChartProcess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34" name="Flowchart: Process 33"/>
            <p:cNvSpPr/>
            <p:nvPr/>
          </p:nvSpPr>
          <p:spPr>
            <a:xfrm>
              <a:off x="6171700" y="3572029"/>
              <a:ext cx="386873" cy="32126"/>
            </a:xfrm>
            <a:prstGeom prst="flowChartProcess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35" name="Flowchart: Process 34"/>
            <p:cNvSpPr/>
            <p:nvPr/>
          </p:nvSpPr>
          <p:spPr>
            <a:xfrm>
              <a:off x="6595664" y="3572029"/>
              <a:ext cx="386873" cy="32126"/>
            </a:xfrm>
            <a:prstGeom prst="flowChartProcess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36" name="Flowchart: Process 35"/>
            <p:cNvSpPr/>
            <p:nvPr/>
          </p:nvSpPr>
          <p:spPr>
            <a:xfrm>
              <a:off x="7019628" y="3572029"/>
              <a:ext cx="386873" cy="32126"/>
            </a:xfrm>
            <a:prstGeom prst="flowChartProcess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37" name="Flowchart: Process 36"/>
            <p:cNvSpPr/>
            <p:nvPr/>
          </p:nvSpPr>
          <p:spPr>
            <a:xfrm>
              <a:off x="7443592" y="3572029"/>
              <a:ext cx="386873" cy="32126"/>
            </a:xfrm>
            <a:prstGeom prst="flowChartProcess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38" name="Flowchart: Process 37"/>
            <p:cNvSpPr/>
            <p:nvPr/>
          </p:nvSpPr>
          <p:spPr>
            <a:xfrm>
              <a:off x="7867556" y="3572029"/>
              <a:ext cx="386873" cy="32126"/>
            </a:xfrm>
            <a:prstGeom prst="flowChartProcess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834479" y="3393226"/>
              <a:ext cx="342882" cy="1769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9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</a:rPr>
                <a:t>CODE</a:t>
              </a:r>
            </a:p>
          </p:txBody>
        </p:sp>
        <p:sp>
          <p:nvSpPr>
            <p:cNvPr id="41" name="Flowchart: Process 40"/>
            <p:cNvSpPr/>
            <p:nvPr/>
          </p:nvSpPr>
          <p:spPr>
            <a:xfrm>
              <a:off x="4899809" y="3883383"/>
              <a:ext cx="386873" cy="32126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42" name="Flowchart: Process 41"/>
            <p:cNvSpPr/>
            <p:nvPr/>
          </p:nvSpPr>
          <p:spPr>
            <a:xfrm>
              <a:off x="5323772" y="3883383"/>
              <a:ext cx="386873" cy="32126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43" name="Flowchart: Process 42"/>
            <p:cNvSpPr/>
            <p:nvPr/>
          </p:nvSpPr>
          <p:spPr>
            <a:xfrm>
              <a:off x="5747736" y="3883383"/>
              <a:ext cx="386873" cy="32126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46" name="Flowchart: Process 45"/>
            <p:cNvSpPr/>
            <p:nvPr/>
          </p:nvSpPr>
          <p:spPr>
            <a:xfrm>
              <a:off x="6171700" y="3883383"/>
              <a:ext cx="386873" cy="32126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47" name="Flowchart: Process 46"/>
            <p:cNvSpPr/>
            <p:nvPr/>
          </p:nvSpPr>
          <p:spPr>
            <a:xfrm>
              <a:off x="6595664" y="3883383"/>
              <a:ext cx="386873" cy="32126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48" name="Flowchart: Process 47"/>
            <p:cNvSpPr/>
            <p:nvPr/>
          </p:nvSpPr>
          <p:spPr>
            <a:xfrm>
              <a:off x="7019628" y="3883383"/>
              <a:ext cx="386873" cy="32126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49" name="Flowchart: Process 48"/>
            <p:cNvSpPr/>
            <p:nvPr/>
          </p:nvSpPr>
          <p:spPr>
            <a:xfrm>
              <a:off x="7443592" y="3883383"/>
              <a:ext cx="386873" cy="32126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50" name="Flowchart: Process 49"/>
            <p:cNvSpPr/>
            <p:nvPr/>
          </p:nvSpPr>
          <p:spPr>
            <a:xfrm>
              <a:off x="7867556" y="3883383"/>
              <a:ext cx="386873" cy="32126"/>
            </a:xfrm>
            <a:prstGeom prst="flowChartProcess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834479" y="3704580"/>
              <a:ext cx="454692" cy="1769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9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</a:rPr>
                <a:t>COFFEES</a:t>
              </a:r>
            </a:p>
          </p:txBody>
        </p:sp>
        <p:sp>
          <p:nvSpPr>
            <p:cNvPr id="53" name="Flowchart: Process 52"/>
            <p:cNvSpPr/>
            <p:nvPr/>
          </p:nvSpPr>
          <p:spPr>
            <a:xfrm>
              <a:off x="4898487" y="4194737"/>
              <a:ext cx="386873" cy="32126"/>
            </a:xfrm>
            <a:prstGeom prst="flowChartProcess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54" name="Flowchart: Process 53"/>
            <p:cNvSpPr/>
            <p:nvPr/>
          </p:nvSpPr>
          <p:spPr>
            <a:xfrm>
              <a:off x="5322450" y="4194737"/>
              <a:ext cx="386873" cy="32126"/>
            </a:xfrm>
            <a:prstGeom prst="flowChartProcess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55" name="Flowchart: Process 54"/>
            <p:cNvSpPr/>
            <p:nvPr/>
          </p:nvSpPr>
          <p:spPr>
            <a:xfrm>
              <a:off x="5746414" y="4194737"/>
              <a:ext cx="386873" cy="32126"/>
            </a:xfrm>
            <a:prstGeom prst="flowChartProcess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56" name="Flowchart: Process 55"/>
            <p:cNvSpPr/>
            <p:nvPr/>
          </p:nvSpPr>
          <p:spPr>
            <a:xfrm>
              <a:off x="6170378" y="4194737"/>
              <a:ext cx="386873" cy="32126"/>
            </a:xfrm>
            <a:prstGeom prst="flowChartProcess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57" name="Flowchart: Process 56"/>
            <p:cNvSpPr/>
            <p:nvPr/>
          </p:nvSpPr>
          <p:spPr>
            <a:xfrm>
              <a:off x="6594342" y="4194737"/>
              <a:ext cx="386873" cy="32126"/>
            </a:xfrm>
            <a:prstGeom prst="flowChartProcess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58" name="Flowchart: Process 57"/>
            <p:cNvSpPr/>
            <p:nvPr/>
          </p:nvSpPr>
          <p:spPr>
            <a:xfrm>
              <a:off x="7018306" y="4194737"/>
              <a:ext cx="386873" cy="32126"/>
            </a:xfrm>
            <a:prstGeom prst="flowChartProcess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59" name="Flowchart: Process 58"/>
            <p:cNvSpPr/>
            <p:nvPr/>
          </p:nvSpPr>
          <p:spPr>
            <a:xfrm>
              <a:off x="7442270" y="4194737"/>
              <a:ext cx="386873" cy="32126"/>
            </a:xfrm>
            <a:prstGeom prst="flowChartProcess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61" name="Flowchart: Process 60"/>
            <p:cNvSpPr/>
            <p:nvPr/>
          </p:nvSpPr>
          <p:spPr>
            <a:xfrm>
              <a:off x="7866234" y="4194737"/>
              <a:ext cx="386873" cy="32126"/>
            </a:xfrm>
            <a:prstGeom prst="flowChartProcess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4833157" y="4015934"/>
              <a:ext cx="327254" cy="1769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9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</a:rPr>
                <a:t>LOVE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C443CC5-2AFF-4AF8-BAF9-A38B53B7A353}"/>
              </a:ext>
            </a:extLst>
          </p:cNvPr>
          <p:cNvGrpSpPr/>
          <p:nvPr/>
        </p:nvGrpSpPr>
        <p:grpSpPr>
          <a:xfrm>
            <a:off x="597053" y="1282328"/>
            <a:ext cx="5306192" cy="4779912"/>
            <a:chOff x="597053" y="1282328"/>
            <a:chExt cx="5306192" cy="4779912"/>
          </a:xfrm>
        </p:grpSpPr>
        <p:sp>
          <p:nvSpPr>
            <p:cNvPr id="52" name="Rectangle 51"/>
            <p:cNvSpPr/>
            <p:nvPr/>
          </p:nvSpPr>
          <p:spPr>
            <a:xfrm>
              <a:off x="597053" y="1282328"/>
              <a:ext cx="5306192" cy="4779912"/>
            </a:xfrm>
            <a:prstGeom prst="rect">
              <a:avLst/>
            </a:prstGeom>
            <a:blipFill dpi="0" rotWithShape="1"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2585" b="-2585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" name="Right Triangle 6"/>
            <p:cNvSpPr/>
            <p:nvPr/>
          </p:nvSpPr>
          <p:spPr>
            <a:xfrm rot="5400000">
              <a:off x="597057" y="1282328"/>
              <a:ext cx="1905936" cy="1905936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4" name="Freeform 116"/>
            <p:cNvSpPr>
              <a:spLocks noEditPoints="1"/>
            </p:cNvSpPr>
            <p:nvPr/>
          </p:nvSpPr>
          <p:spPr bwMode="auto">
            <a:xfrm>
              <a:off x="869360" y="1474872"/>
              <a:ext cx="559769" cy="563091"/>
            </a:xfrm>
            <a:custGeom>
              <a:avLst/>
              <a:gdLst>
                <a:gd name="T0" fmla="*/ 337 w 337"/>
                <a:gd name="T1" fmla="*/ 124 h 339"/>
                <a:gd name="T2" fmla="*/ 215 w 337"/>
                <a:gd name="T3" fmla="*/ 124 h 339"/>
                <a:gd name="T4" fmla="*/ 168 w 337"/>
                <a:gd name="T5" fmla="*/ 0 h 339"/>
                <a:gd name="T6" fmla="*/ 122 w 337"/>
                <a:gd name="T7" fmla="*/ 124 h 339"/>
                <a:gd name="T8" fmla="*/ 0 w 337"/>
                <a:gd name="T9" fmla="*/ 124 h 339"/>
                <a:gd name="T10" fmla="*/ 101 w 337"/>
                <a:gd name="T11" fmla="*/ 200 h 339"/>
                <a:gd name="T12" fmla="*/ 53 w 337"/>
                <a:gd name="T13" fmla="*/ 339 h 339"/>
                <a:gd name="T14" fmla="*/ 168 w 337"/>
                <a:gd name="T15" fmla="*/ 255 h 339"/>
                <a:gd name="T16" fmla="*/ 284 w 337"/>
                <a:gd name="T17" fmla="*/ 339 h 339"/>
                <a:gd name="T18" fmla="*/ 237 w 337"/>
                <a:gd name="T19" fmla="*/ 200 h 339"/>
                <a:gd name="T20" fmla="*/ 337 w 337"/>
                <a:gd name="T21" fmla="*/ 124 h 339"/>
                <a:gd name="T22" fmla="*/ 253 w 337"/>
                <a:gd name="T23" fmla="*/ 297 h 339"/>
                <a:gd name="T24" fmla="*/ 177 w 337"/>
                <a:gd name="T25" fmla="*/ 242 h 339"/>
                <a:gd name="T26" fmla="*/ 168 w 337"/>
                <a:gd name="T27" fmla="*/ 235 h 339"/>
                <a:gd name="T28" fmla="*/ 159 w 337"/>
                <a:gd name="T29" fmla="*/ 242 h 339"/>
                <a:gd name="T30" fmla="*/ 84 w 337"/>
                <a:gd name="T31" fmla="*/ 297 h 339"/>
                <a:gd name="T32" fmla="*/ 115 w 337"/>
                <a:gd name="T33" fmla="*/ 206 h 339"/>
                <a:gd name="T34" fmla="*/ 117 w 337"/>
                <a:gd name="T35" fmla="*/ 195 h 339"/>
                <a:gd name="T36" fmla="*/ 110 w 337"/>
                <a:gd name="T37" fmla="*/ 188 h 339"/>
                <a:gd name="T38" fmla="*/ 44 w 337"/>
                <a:gd name="T39" fmla="*/ 138 h 339"/>
                <a:gd name="T40" fmla="*/ 133 w 337"/>
                <a:gd name="T41" fmla="*/ 138 h 339"/>
                <a:gd name="T42" fmla="*/ 137 w 337"/>
                <a:gd name="T43" fmla="*/ 129 h 339"/>
                <a:gd name="T44" fmla="*/ 168 w 337"/>
                <a:gd name="T45" fmla="*/ 44 h 339"/>
                <a:gd name="T46" fmla="*/ 201 w 337"/>
                <a:gd name="T47" fmla="*/ 129 h 339"/>
                <a:gd name="T48" fmla="*/ 204 w 337"/>
                <a:gd name="T49" fmla="*/ 138 h 339"/>
                <a:gd name="T50" fmla="*/ 292 w 337"/>
                <a:gd name="T51" fmla="*/ 138 h 339"/>
                <a:gd name="T52" fmla="*/ 228 w 337"/>
                <a:gd name="T53" fmla="*/ 188 h 339"/>
                <a:gd name="T54" fmla="*/ 221 w 337"/>
                <a:gd name="T55" fmla="*/ 195 h 339"/>
                <a:gd name="T56" fmla="*/ 223 w 337"/>
                <a:gd name="T57" fmla="*/ 206 h 339"/>
                <a:gd name="T58" fmla="*/ 253 w 337"/>
                <a:gd name="T59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37" h="339">
                  <a:moveTo>
                    <a:pt x="337" y="124"/>
                  </a:moveTo>
                  <a:lnTo>
                    <a:pt x="215" y="124"/>
                  </a:lnTo>
                  <a:lnTo>
                    <a:pt x="168" y="0"/>
                  </a:lnTo>
                  <a:lnTo>
                    <a:pt x="122" y="124"/>
                  </a:lnTo>
                  <a:lnTo>
                    <a:pt x="0" y="124"/>
                  </a:lnTo>
                  <a:lnTo>
                    <a:pt x="101" y="200"/>
                  </a:lnTo>
                  <a:lnTo>
                    <a:pt x="53" y="339"/>
                  </a:lnTo>
                  <a:lnTo>
                    <a:pt x="168" y="255"/>
                  </a:lnTo>
                  <a:lnTo>
                    <a:pt x="284" y="339"/>
                  </a:lnTo>
                  <a:lnTo>
                    <a:pt x="237" y="200"/>
                  </a:lnTo>
                  <a:lnTo>
                    <a:pt x="337" y="124"/>
                  </a:lnTo>
                  <a:close/>
                  <a:moveTo>
                    <a:pt x="253" y="297"/>
                  </a:moveTo>
                  <a:lnTo>
                    <a:pt x="177" y="242"/>
                  </a:lnTo>
                  <a:lnTo>
                    <a:pt x="168" y="235"/>
                  </a:lnTo>
                  <a:lnTo>
                    <a:pt x="159" y="242"/>
                  </a:lnTo>
                  <a:lnTo>
                    <a:pt x="84" y="297"/>
                  </a:lnTo>
                  <a:lnTo>
                    <a:pt x="115" y="206"/>
                  </a:lnTo>
                  <a:lnTo>
                    <a:pt x="117" y="195"/>
                  </a:lnTo>
                  <a:lnTo>
                    <a:pt x="110" y="188"/>
                  </a:lnTo>
                  <a:lnTo>
                    <a:pt x="44" y="138"/>
                  </a:lnTo>
                  <a:lnTo>
                    <a:pt x="133" y="138"/>
                  </a:lnTo>
                  <a:lnTo>
                    <a:pt x="137" y="129"/>
                  </a:lnTo>
                  <a:lnTo>
                    <a:pt x="168" y="44"/>
                  </a:lnTo>
                  <a:lnTo>
                    <a:pt x="201" y="129"/>
                  </a:lnTo>
                  <a:lnTo>
                    <a:pt x="204" y="138"/>
                  </a:lnTo>
                  <a:lnTo>
                    <a:pt x="292" y="138"/>
                  </a:lnTo>
                  <a:lnTo>
                    <a:pt x="228" y="188"/>
                  </a:lnTo>
                  <a:lnTo>
                    <a:pt x="221" y="195"/>
                  </a:lnTo>
                  <a:lnTo>
                    <a:pt x="223" y="206"/>
                  </a:lnTo>
                  <a:lnTo>
                    <a:pt x="253" y="297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03630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347200" y="6292850"/>
            <a:ext cx="2844800" cy="363538"/>
          </a:xfrm>
        </p:spPr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7" name="Freeform 156"/>
          <p:cNvSpPr/>
          <p:nvPr/>
        </p:nvSpPr>
        <p:spPr>
          <a:xfrm>
            <a:off x="4911319" y="0"/>
            <a:ext cx="7280680" cy="6858000"/>
          </a:xfrm>
          <a:custGeom>
            <a:avLst/>
            <a:gdLst>
              <a:gd name="connsiteX0" fmla="*/ 2483124 w 5460510"/>
              <a:gd name="connsiteY0" fmla="*/ 0 h 5143500"/>
              <a:gd name="connsiteX1" fmla="*/ 3771407 w 5460510"/>
              <a:gd name="connsiteY1" fmla="*/ 0 h 5143500"/>
              <a:gd name="connsiteX2" fmla="*/ 4717679 w 5460510"/>
              <a:gd name="connsiteY2" fmla="*/ 0 h 5143500"/>
              <a:gd name="connsiteX3" fmla="*/ 5460510 w 5460510"/>
              <a:gd name="connsiteY3" fmla="*/ 0 h 5143500"/>
              <a:gd name="connsiteX4" fmla="*/ 5460510 w 5460510"/>
              <a:gd name="connsiteY4" fmla="*/ 5143500 h 5143500"/>
              <a:gd name="connsiteX5" fmla="*/ 4717679 w 5460510"/>
              <a:gd name="connsiteY5" fmla="*/ 5143500 h 5143500"/>
              <a:gd name="connsiteX6" fmla="*/ 3771407 w 5460510"/>
              <a:gd name="connsiteY6" fmla="*/ 5143500 h 5143500"/>
              <a:gd name="connsiteX7" fmla="*/ 0 w 5460510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60510" h="5143500">
                <a:moveTo>
                  <a:pt x="2483124" y="0"/>
                </a:moveTo>
                <a:lnTo>
                  <a:pt x="3771407" y="0"/>
                </a:lnTo>
                <a:lnTo>
                  <a:pt x="4717679" y="0"/>
                </a:lnTo>
                <a:lnTo>
                  <a:pt x="5460510" y="0"/>
                </a:lnTo>
                <a:lnTo>
                  <a:pt x="5460510" y="5143500"/>
                </a:lnTo>
                <a:lnTo>
                  <a:pt x="4717679" y="5143500"/>
                </a:lnTo>
                <a:lnTo>
                  <a:pt x="3771407" y="5143500"/>
                </a:lnTo>
                <a:lnTo>
                  <a:pt x="0" y="514350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 t="-2585" b="-2585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70DBF0D-1BBD-4DDC-B6EB-DD64D93E01F6}"/>
              </a:ext>
            </a:extLst>
          </p:cNvPr>
          <p:cNvGrpSpPr/>
          <p:nvPr/>
        </p:nvGrpSpPr>
        <p:grpSpPr>
          <a:xfrm>
            <a:off x="948783" y="3458103"/>
            <a:ext cx="4228936" cy="1404315"/>
            <a:chOff x="948783" y="3458103"/>
            <a:chExt cx="4228936" cy="1404315"/>
          </a:xfrm>
        </p:grpSpPr>
        <p:sp>
          <p:nvSpPr>
            <p:cNvPr id="158" name="TextBox 157"/>
            <p:cNvSpPr txBox="1"/>
            <p:nvPr/>
          </p:nvSpPr>
          <p:spPr>
            <a:xfrm>
              <a:off x="948783" y="3949604"/>
              <a:ext cx="4228936" cy="91281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 candy canes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danish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cake bear claw cake. Dessert bear claw powder chocolate cake</a:t>
              </a:r>
            </a:p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wafer fruitcake macaroon tart croissant. Pastry</a:t>
              </a:r>
            </a:p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gummies marshmallow jelly beans</a:t>
              </a:r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948784" y="3458103"/>
              <a:ext cx="1344535" cy="297454"/>
            </a:xfrm>
            <a:prstGeom prst="rect">
              <a:avLst/>
            </a:prstGeom>
          </p:spPr>
          <p:txBody>
            <a:bodyPr wrap="none" lIns="0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sp>
        <p:nvSpPr>
          <p:cNvPr id="160" name="Rectangle 159"/>
          <p:cNvSpPr/>
          <p:nvPr/>
        </p:nvSpPr>
        <p:spPr>
          <a:xfrm>
            <a:off x="948783" y="1724658"/>
            <a:ext cx="3372077" cy="1036117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sz="37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MAIN PROJECT</a:t>
            </a:r>
          </a:p>
          <a:p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2021</a:t>
            </a:r>
            <a:endParaRPr lang="en-US" sz="3733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003030101060003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948783" y="3124859"/>
            <a:ext cx="1210068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948784" y="989618"/>
            <a:ext cx="884313" cy="401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Raleway" panose="020B0503030101060003" pitchFamily="34" charset="0"/>
              </a:rPr>
              <a:t>WEB</a:t>
            </a:r>
          </a:p>
        </p:txBody>
      </p:sp>
      <p:sp>
        <p:nvSpPr>
          <p:cNvPr id="16" name="Shape 1028"/>
          <p:cNvSpPr/>
          <p:nvPr/>
        </p:nvSpPr>
        <p:spPr>
          <a:xfrm>
            <a:off x="948783" y="5341020"/>
            <a:ext cx="1844784" cy="513449"/>
          </a:xfrm>
          <a:prstGeom prst="rect">
            <a:avLst/>
          </a:prstGeom>
          <a:noFill/>
          <a:ln w="25400" cap="flat" cmpd="sng">
            <a:solidFill>
              <a:schemeClr val="accent4">
                <a:lumMod val="75000"/>
              </a:schemeClr>
            </a:solidFill>
            <a:prstDash val="solid"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lnSpc>
                <a:spcPct val="90000"/>
              </a:lnSpc>
              <a:defRPr sz="3200" b="1" spc="-64">
                <a:latin typeface="Rajdhani Semibold"/>
                <a:ea typeface="Rajdhani Semibold"/>
                <a:cs typeface="Rajdhani Semibold"/>
                <a:sym typeface="Rajdhani Semibold"/>
              </a:defRPr>
            </a:lvl1pPr>
          </a:lstStyle>
          <a:p>
            <a:pPr algn="ctr"/>
            <a:r>
              <a:rPr lang="en-US" sz="1400" spc="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SEE PROJECT</a:t>
            </a:r>
          </a:p>
        </p:txBody>
      </p:sp>
    </p:spTree>
    <p:extLst>
      <p:ext uri="{BB962C8B-B14F-4D97-AF65-F5344CB8AC3E}">
        <p14:creationId xmlns:p14="http://schemas.microsoft.com/office/powerpoint/2010/main" val="1164825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" grpId="0" animBg="1"/>
      <p:bldP spid="160" grpId="0"/>
      <p:bldP spid="24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2"/>
          <p:cNvSpPr txBox="1">
            <a:spLocks/>
          </p:cNvSpPr>
          <p:nvPr/>
        </p:nvSpPr>
        <p:spPr>
          <a:xfrm>
            <a:off x="597057" y="174298"/>
            <a:ext cx="8128000" cy="47478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r>
              <a:rPr lang="en-US" sz="1867">
                <a:solidFill>
                  <a:schemeClr val="bg1"/>
                </a:solidFill>
              </a:rPr>
              <a:t>PORTFOLIO PROJECTS 04</a:t>
            </a:r>
            <a:endParaRPr lang="en-US" sz="1867" dirty="0">
              <a:solidFill>
                <a:schemeClr val="bg1"/>
              </a:solidFill>
            </a:endParaRPr>
          </a:p>
        </p:txBody>
      </p:sp>
      <p:sp>
        <p:nvSpPr>
          <p:cNvPr id="38" name="Slide Number Placeholder 3"/>
          <p:cNvSpPr txBox="1">
            <a:spLocks/>
          </p:cNvSpPr>
          <p:nvPr/>
        </p:nvSpPr>
        <p:spPr>
          <a:xfrm>
            <a:off x="8737600" y="6298427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60D1EDE-7116-2443-9BDD-368CE5B37660}" type="slidenum">
              <a:rPr lang="en-US" sz="2400">
                <a:solidFill>
                  <a:schemeClr val="bg1"/>
                </a:solidFill>
              </a:rPr>
              <a:pPr/>
              <a:t>7</a:t>
            </a:fld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892949" y="2286263"/>
            <a:ext cx="2446475" cy="2285869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339424" y="4572526"/>
            <a:ext cx="2446475" cy="2285869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25DC54A-BDD2-4DAD-87A5-70F6F75B2E54}"/>
              </a:ext>
            </a:extLst>
          </p:cNvPr>
          <p:cNvSpPr/>
          <p:nvPr/>
        </p:nvSpPr>
        <p:spPr>
          <a:xfrm>
            <a:off x="0" y="2285868"/>
            <a:ext cx="2446475" cy="22858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E75D73C-4C13-4AE6-8C0C-13E079F9572C}"/>
              </a:ext>
            </a:extLst>
          </p:cNvPr>
          <p:cNvSpPr/>
          <p:nvPr/>
        </p:nvSpPr>
        <p:spPr>
          <a:xfrm>
            <a:off x="9785899" y="4571146"/>
            <a:ext cx="2446475" cy="2285869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0081" r="-20081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8416058-65BB-43C9-801B-4E0EAB7209C6}"/>
              </a:ext>
            </a:extLst>
          </p:cNvPr>
          <p:cNvSpPr/>
          <p:nvPr/>
        </p:nvSpPr>
        <p:spPr>
          <a:xfrm>
            <a:off x="2446475" y="394"/>
            <a:ext cx="2446475" cy="228586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77EC9DF-D839-40EF-B87A-92957BA88195}"/>
              </a:ext>
            </a:extLst>
          </p:cNvPr>
          <p:cNvSpPr/>
          <p:nvPr/>
        </p:nvSpPr>
        <p:spPr>
          <a:xfrm>
            <a:off x="2446475" y="4572131"/>
            <a:ext cx="2446475" cy="2285869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66884AB2-B5D7-4632-A826-F6C8C273DA7D}"/>
              </a:ext>
            </a:extLst>
          </p:cNvPr>
          <p:cNvSpPr/>
          <p:nvPr/>
        </p:nvSpPr>
        <p:spPr>
          <a:xfrm>
            <a:off x="9785899" y="2286656"/>
            <a:ext cx="2446475" cy="228586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29B8AA3A-B280-496E-9D47-10FBC1794B1F}"/>
              </a:ext>
            </a:extLst>
          </p:cNvPr>
          <p:cNvSpPr/>
          <p:nvPr/>
        </p:nvSpPr>
        <p:spPr>
          <a:xfrm>
            <a:off x="4892949" y="4572131"/>
            <a:ext cx="2446475" cy="2285869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3513" b="-3513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80E44B9-A522-4AB6-A5E0-16DBA1D86A6F}"/>
              </a:ext>
            </a:extLst>
          </p:cNvPr>
          <p:cNvSpPr/>
          <p:nvPr/>
        </p:nvSpPr>
        <p:spPr>
          <a:xfrm>
            <a:off x="7339424" y="788"/>
            <a:ext cx="2446475" cy="228586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33F6875-ECDC-49BD-8B27-AEF23EFBCF17}"/>
              </a:ext>
            </a:extLst>
          </p:cNvPr>
          <p:cNvSpPr/>
          <p:nvPr/>
        </p:nvSpPr>
        <p:spPr>
          <a:xfrm>
            <a:off x="7339424" y="2286658"/>
            <a:ext cx="2446475" cy="2285869"/>
          </a:xfrm>
          <a:prstGeom prst="rect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0081" r="-20081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B9AFDFCF-D42D-4A9A-A5B8-7B958B5116A7}"/>
              </a:ext>
            </a:extLst>
          </p:cNvPr>
          <p:cNvSpPr/>
          <p:nvPr/>
        </p:nvSpPr>
        <p:spPr>
          <a:xfrm>
            <a:off x="4892949" y="788"/>
            <a:ext cx="2446475" cy="2285869"/>
          </a:xfrm>
          <a:prstGeom prst="rect">
            <a:avLst/>
          </a:prstGeom>
          <a:blipFill dpi="0"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0081" r="-20081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45DDAA7-9216-4687-91EF-AC9E218114F8}"/>
              </a:ext>
            </a:extLst>
          </p:cNvPr>
          <p:cNvSpPr/>
          <p:nvPr/>
        </p:nvSpPr>
        <p:spPr>
          <a:xfrm>
            <a:off x="0" y="4571146"/>
            <a:ext cx="2446475" cy="2285869"/>
          </a:xfrm>
          <a:prstGeom prst="rect">
            <a:avLst/>
          </a:prstGeom>
          <a:blipFill dpi="0"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0076" r="-20076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5644934-86AD-48C5-A8CB-1EFA01E5C7D6}"/>
              </a:ext>
            </a:extLst>
          </p:cNvPr>
          <p:cNvGrpSpPr/>
          <p:nvPr/>
        </p:nvGrpSpPr>
        <p:grpSpPr>
          <a:xfrm>
            <a:off x="0" y="986"/>
            <a:ext cx="2446475" cy="2285869"/>
            <a:chOff x="0" y="986"/>
            <a:chExt cx="2446475" cy="2285869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69CAC9FC-1F5A-4309-AAD7-7246A41312C4}"/>
                </a:ext>
              </a:extLst>
            </p:cNvPr>
            <p:cNvSpPr/>
            <p:nvPr/>
          </p:nvSpPr>
          <p:spPr>
            <a:xfrm>
              <a:off x="0" y="986"/>
              <a:ext cx="2446475" cy="2285869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71" name="Textfeld 38">
              <a:extLst>
                <a:ext uri="{FF2B5EF4-FFF2-40B4-BE49-F238E27FC236}">
                  <a16:creationId xmlns:a16="http://schemas.microsoft.com/office/drawing/2014/main" id="{EACA6147-6BF1-47D9-955B-B9124458EC1F}"/>
                </a:ext>
              </a:extLst>
            </p:cNvPr>
            <p:cNvSpPr txBox="1"/>
            <p:nvPr/>
          </p:nvSpPr>
          <p:spPr>
            <a:xfrm>
              <a:off x="389742" y="474672"/>
              <a:ext cx="1666993" cy="83099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pPr algn="ctr"/>
              <a:r>
                <a:rPr lang="en-US" sz="1600" b="1" kern="900" dirty="0">
                  <a:solidFill>
                    <a:schemeClr val="accent1">
                      <a:lumMod val="50000"/>
                    </a:schemeClr>
                  </a:solidFill>
                  <a:latin typeface="Raleway"/>
                  <a:cs typeface="Raleway"/>
                </a:rPr>
                <a:t>PROJECT ONE</a:t>
              </a:r>
            </a:p>
            <a:p>
              <a:pPr algn="ctr"/>
              <a:endParaRPr lang="en-US" sz="1600" b="1" kern="900" dirty="0">
                <a:solidFill>
                  <a:schemeClr val="accent1">
                    <a:lumMod val="50000"/>
                  </a:schemeClr>
                </a:solidFill>
                <a:latin typeface="Raleway"/>
                <a:cs typeface="Raleway"/>
              </a:endParaRPr>
            </a:p>
            <a:p>
              <a:pPr algn="ctr"/>
              <a:endParaRPr lang="en-US" sz="1600" b="1" kern="900" dirty="0">
                <a:solidFill>
                  <a:schemeClr val="accent1">
                    <a:lumMod val="50000"/>
                  </a:schemeClr>
                </a:solidFill>
                <a:latin typeface="Raleway"/>
                <a:cs typeface="Raleway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93A6E4D9-CC73-4AFC-83B2-2453E426193E}"/>
                </a:ext>
              </a:extLst>
            </p:cNvPr>
            <p:cNvSpPr txBox="1"/>
            <p:nvPr/>
          </p:nvSpPr>
          <p:spPr>
            <a:xfrm>
              <a:off x="290671" y="823485"/>
              <a:ext cx="1865135" cy="995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67" dirty="0">
                  <a:solidFill>
                    <a:schemeClr val="accent1">
                      <a:lumMod val="5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 candy canes </a:t>
              </a:r>
              <a:r>
                <a:rPr lang="en-US" sz="1467" dirty="0" err="1">
                  <a:solidFill>
                    <a:schemeClr val="accent1">
                      <a:lumMod val="5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danish</a:t>
              </a:r>
              <a:r>
                <a:rPr lang="en-US" sz="1467" dirty="0">
                  <a:solidFill>
                    <a:schemeClr val="accent1">
                      <a:lumMod val="5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cake bear claw cake.</a:t>
              </a:r>
              <a:endParaRPr lang="en-US" sz="1467" kern="9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Raleway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899C8986-C859-44A4-BF4E-B43E149DEE32}"/>
              </a:ext>
            </a:extLst>
          </p:cNvPr>
          <p:cNvGrpSpPr/>
          <p:nvPr/>
        </p:nvGrpSpPr>
        <p:grpSpPr>
          <a:xfrm>
            <a:off x="2446475" y="2286658"/>
            <a:ext cx="2446475" cy="2285869"/>
            <a:chOff x="2446475" y="2286658"/>
            <a:chExt cx="2446475" cy="2285869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8F747747-3C4A-41F2-BF3B-43F51499CE98}"/>
                </a:ext>
              </a:extLst>
            </p:cNvPr>
            <p:cNvSpPr/>
            <p:nvPr/>
          </p:nvSpPr>
          <p:spPr>
            <a:xfrm>
              <a:off x="2446475" y="2286658"/>
              <a:ext cx="2446475" cy="2285869"/>
            </a:xfrm>
            <a:prstGeom prst="rect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75" name="Textfeld 38">
              <a:extLst>
                <a:ext uri="{FF2B5EF4-FFF2-40B4-BE49-F238E27FC236}">
                  <a16:creationId xmlns:a16="http://schemas.microsoft.com/office/drawing/2014/main" id="{3DC94631-0738-496A-A3D6-E454E496586F}"/>
                </a:ext>
              </a:extLst>
            </p:cNvPr>
            <p:cNvSpPr txBox="1"/>
            <p:nvPr/>
          </p:nvSpPr>
          <p:spPr>
            <a:xfrm>
              <a:off x="2836217" y="2760344"/>
              <a:ext cx="1666993" cy="83099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pPr algn="ctr"/>
              <a:r>
                <a:rPr lang="en-US" sz="1600" b="1" kern="900" dirty="0">
                  <a:solidFill>
                    <a:schemeClr val="accent2">
                      <a:lumMod val="50000"/>
                    </a:schemeClr>
                  </a:solidFill>
                  <a:latin typeface="Raleway"/>
                  <a:cs typeface="Raleway"/>
                </a:rPr>
                <a:t>PROJECT ONE</a:t>
              </a:r>
            </a:p>
            <a:p>
              <a:pPr algn="ctr"/>
              <a:endParaRPr lang="en-US" sz="1600" b="1" kern="900" dirty="0">
                <a:solidFill>
                  <a:schemeClr val="accent2">
                    <a:lumMod val="50000"/>
                  </a:schemeClr>
                </a:solidFill>
                <a:latin typeface="Raleway"/>
                <a:cs typeface="Raleway"/>
              </a:endParaRPr>
            </a:p>
            <a:p>
              <a:pPr algn="ctr"/>
              <a:endParaRPr lang="en-US" sz="1600" b="1" kern="900" dirty="0">
                <a:solidFill>
                  <a:schemeClr val="accent2">
                    <a:lumMod val="50000"/>
                  </a:schemeClr>
                </a:solidFill>
                <a:latin typeface="Raleway"/>
                <a:cs typeface="Raleway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8CF9BA3-3344-439C-9614-6659B169A8E4}"/>
                </a:ext>
              </a:extLst>
            </p:cNvPr>
            <p:cNvSpPr txBox="1"/>
            <p:nvPr/>
          </p:nvSpPr>
          <p:spPr>
            <a:xfrm>
              <a:off x="2737146" y="3109157"/>
              <a:ext cx="1865135" cy="995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67" dirty="0">
                  <a:solidFill>
                    <a:schemeClr val="accent2">
                      <a:lumMod val="5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 candy canes </a:t>
              </a:r>
              <a:r>
                <a:rPr lang="en-US" sz="1467" dirty="0" err="1">
                  <a:solidFill>
                    <a:schemeClr val="accent2">
                      <a:lumMod val="5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danish</a:t>
              </a:r>
              <a:r>
                <a:rPr lang="en-US" sz="1467" dirty="0">
                  <a:solidFill>
                    <a:schemeClr val="accent2">
                      <a:lumMod val="5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cake bear claw cake.</a:t>
              </a:r>
              <a:endParaRPr lang="en-US" sz="1467" kern="900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  <a:cs typeface="Raleway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B68C349C-6687-4D13-ACBC-198783EB693C}"/>
              </a:ext>
            </a:extLst>
          </p:cNvPr>
          <p:cNvGrpSpPr/>
          <p:nvPr/>
        </p:nvGrpSpPr>
        <p:grpSpPr>
          <a:xfrm>
            <a:off x="4892949" y="2286658"/>
            <a:ext cx="2446475" cy="2285869"/>
            <a:chOff x="4892949" y="2286658"/>
            <a:chExt cx="2446475" cy="2285869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7E9F5EC-1CD7-4613-BCEA-C60474DD054F}"/>
                </a:ext>
              </a:extLst>
            </p:cNvPr>
            <p:cNvSpPr/>
            <p:nvPr/>
          </p:nvSpPr>
          <p:spPr>
            <a:xfrm>
              <a:off x="4892949" y="2286658"/>
              <a:ext cx="2446475" cy="2285869"/>
            </a:xfrm>
            <a:prstGeom prst="rect">
              <a:avLst/>
            </a:prstGeom>
            <a:solidFill>
              <a:schemeClr val="accent3">
                <a:alpha val="9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79" name="Textfeld 38">
              <a:extLst>
                <a:ext uri="{FF2B5EF4-FFF2-40B4-BE49-F238E27FC236}">
                  <a16:creationId xmlns:a16="http://schemas.microsoft.com/office/drawing/2014/main" id="{968C773B-FFD2-4B96-A1F1-25CA246E958A}"/>
                </a:ext>
              </a:extLst>
            </p:cNvPr>
            <p:cNvSpPr txBox="1"/>
            <p:nvPr/>
          </p:nvSpPr>
          <p:spPr>
            <a:xfrm>
              <a:off x="5282692" y="2761725"/>
              <a:ext cx="1666993" cy="83099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pPr algn="ctr"/>
              <a:r>
                <a:rPr lang="en-US" sz="1600" b="1" kern="900" dirty="0">
                  <a:solidFill>
                    <a:schemeClr val="accent3">
                      <a:lumMod val="50000"/>
                    </a:schemeClr>
                  </a:solidFill>
                  <a:latin typeface="Raleway"/>
                  <a:cs typeface="Raleway"/>
                </a:rPr>
                <a:t>PROJECT ONE</a:t>
              </a:r>
            </a:p>
            <a:p>
              <a:pPr algn="ctr"/>
              <a:endParaRPr lang="en-US" sz="1600" b="1" kern="900" dirty="0">
                <a:solidFill>
                  <a:schemeClr val="accent3">
                    <a:lumMod val="50000"/>
                  </a:schemeClr>
                </a:solidFill>
                <a:latin typeface="Raleway"/>
                <a:cs typeface="Raleway"/>
              </a:endParaRPr>
            </a:p>
            <a:p>
              <a:pPr algn="ctr"/>
              <a:endParaRPr lang="en-US" sz="1600" b="1" kern="900" dirty="0">
                <a:solidFill>
                  <a:schemeClr val="accent3">
                    <a:lumMod val="50000"/>
                  </a:schemeClr>
                </a:solidFill>
                <a:latin typeface="Raleway"/>
                <a:cs typeface="Raleway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B2D0516-78F3-406A-A51C-A136E200C0D7}"/>
                </a:ext>
              </a:extLst>
            </p:cNvPr>
            <p:cNvSpPr txBox="1"/>
            <p:nvPr/>
          </p:nvSpPr>
          <p:spPr>
            <a:xfrm>
              <a:off x="5183621" y="3110539"/>
              <a:ext cx="1865135" cy="995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67" dirty="0">
                  <a:solidFill>
                    <a:schemeClr val="accent3">
                      <a:lumMod val="5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 candy canes </a:t>
              </a:r>
              <a:r>
                <a:rPr lang="en-US" sz="1467" dirty="0" err="1">
                  <a:solidFill>
                    <a:schemeClr val="accent3">
                      <a:lumMod val="5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danish</a:t>
              </a:r>
              <a:r>
                <a:rPr lang="en-US" sz="1467" dirty="0">
                  <a:solidFill>
                    <a:schemeClr val="accent3">
                      <a:lumMod val="5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cake bear claw cake.</a:t>
              </a:r>
              <a:endParaRPr lang="en-US" sz="1467" kern="900" dirty="0">
                <a:solidFill>
                  <a:schemeClr val="accent3">
                    <a:lumMod val="50000"/>
                  </a:schemeClr>
                </a:solidFill>
                <a:latin typeface="Calibri Light" panose="020F0302020204030204" pitchFamily="34" charset="0"/>
                <a:cs typeface="Raleway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C923625-9650-4F25-889A-A7EC73B2E26F}"/>
              </a:ext>
            </a:extLst>
          </p:cNvPr>
          <p:cNvGrpSpPr/>
          <p:nvPr/>
        </p:nvGrpSpPr>
        <p:grpSpPr>
          <a:xfrm>
            <a:off x="7339424" y="4572527"/>
            <a:ext cx="2446475" cy="2285869"/>
            <a:chOff x="7339424" y="4572527"/>
            <a:chExt cx="2446475" cy="2285869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AE7FBF39-4BEB-4AAF-9ED4-E350F9266798}"/>
                </a:ext>
              </a:extLst>
            </p:cNvPr>
            <p:cNvSpPr/>
            <p:nvPr/>
          </p:nvSpPr>
          <p:spPr>
            <a:xfrm>
              <a:off x="7339424" y="4572527"/>
              <a:ext cx="2446475" cy="2285869"/>
            </a:xfrm>
            <a:prstGeom prst="rect">
              <a:avLst/>
            </a:prstGeom>
            <a:solidFill>
              <a:schemeClr val="accent4">
                <a:alpha val="9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83" name="Textfeld 38">
              <a:extLst>
                <a:ext uri="{FF2B5EF4-FFF2-40B4-BE49-F238E27FC236}">
                  <a16:creationId xmlns:a16="http://schemas.microsoft.com/office/drawing/2014/main" id="{20A2A29B-7135-4610-BBE6-14766980BE10}"/>
                </a:ext>
              </a:extLst>
            </p:cNvPr>
            <p:cNvSpPr txBox="1"/>
            <p:nvPr/>
          </p:nvSpPr>
          <p:spPr>
            <a:xfrm>
              <a:off x="7729166" y="5047595"/>
              <a:ext cx="1666993" cy="83099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pPr algn="ctr"/>
              <a:r>
                <a:rPr lang="en-US" sz="1600" b="1" kern="900" dirty="0">
                  <a:solidFill>
                    <a:schemeClr val="accent4">
                      <a:lumMod val="50000"/>
                    </a:schemeClr>
                  </a:solidFill>
                  <a:latin typeface="Raleway"/>
                  <a:cs typeface="Raleway"/>
                </a:rPr>
                <a:t>PROJECT ONE</a:t>
              </a:r>
            </a:p>
            <a:p>
              <a:pPr algn="ctr"/>
              <a:endParaRPr lang="en-US" sz="1600" b="1" kern="900" dirty="0">
                <a:solidFill>
                  <a:schemeClr val="accent4">
                    <a:lumMod val="50000"/>
                  </a:schemeClr>
                </a:solidFill>
                <a:latin typeface="Raleway"/>
                <a:cs typeface="Raleway"/>
              </a:endParaRPr>
            </a:p>
            <a:p>
              <a:pPr algn="ctr"/>
              <a:endParaRPr lang="en-US" sz="1600" b="1" kern="900" dirty="0">
                <a:solidFill>
                  <a:schemeClr val="accent4">
                    <a:lumMod val="50000"/>
                  </a:schemeClr>
                </a:solidFill>
                <a:latin typeface="Raleway"/>
                <a:cs typeface="Raleway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E8F0CC21-DCD6-4C09-BED9-876BD8B1B6A3}"/>
                </a:ext>
              </a:extLst>
            </p:cNvPr>
            <p:cNvSpPr txBox="1"/>
            <p:nvPr/>
          </p:nvSpPr>
          <p:spPr>
            <a:xfrm>
              <a:off x="7630095" y="5396408"/>
              <a:ext cx="1865135" cy="995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67" dirty="0">
                  <a:solidFill>
                    <a:schemeClr val="accent4">
                      <a:lumMod val="5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 candy canes </a:t>
              </a:r>
              <a:r>
                <a:rPr lang="en-US" sz="1467" dirty="0" err="1">
                  <a:solidFill>
                    <a:schemeClr val="accent4">
                      <a:lumMod val="5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danish</a:t>
              </a:r>
              <a:r>
                <a:rPr lang="en-US" sz="1467" dirty="0">
                  <a:solidFill>
                    <a:schemeClr val="accent4">
                      <a:lumMod val="5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cake bear claw cake.</a:t>
              </a:r>
              <a:endParaRPr lang="en-US" sz="1467" kern="900" dirty="0">
                <a:solidFill>
                  <a:schemeClr val="accent4">
                    <a:lumMod val="50000"/>
                  </a:schemeClr>
                </a:solidFill>
                <a:latin typeface="Calibri Light" panose="020F0302020204030204" pitchFamily="34" charset="0"/>
                <a:cs typeface="Raleway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FAAD28F9-ADC6-43B5-9E5D-8CD387840274}"/>
              </a:ext>
            </a:extLst>
          </p:cNvPr>
          <p:cNvGrpSpPr/>
          <p:nvPr/>
        </p:nvGrpSpPr>
        <p:grpSpPr>
          <a:xfrm>
            <a:off x="9785899" y="788"/>
            <a:ext cx="2446475" cy="2285869"/>
            <a:chOff x="9785899" y="788"/>
            <a:chExt cx="2446475" cy="2285869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CC41D0B4-267F-445A-979E-6A8194A98557}"/>
                </a:ext>
              </a:extLst>
            </p:cNvPr>
            <p:cNvSpPr/>
            <p:nvPr/>
          </p:nvSpPr>
          <p:spPr>
            <a:xfrm>
              <a:off x="9785899" y="788"/>
              <a:ext cx="2446475" cy="2285869"/>
            </a:xfrm>
            <a:prstGeom prst="rect">
              <a:avLst/>
            </a:prstGeom>
            <a:solidFill>
              <a:schemeClr val="accent6">
                <a:alpha val="9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87" name="Textfeld 38">
              <a:extLst>
                <a:ext uri="{FF2B5EF4-FFF2-40B4-BE49-F238E27FC236}">
                  <a16:creationId xmlns:a16="http://schemas.microsoft.com/office/drawing/2014/main" id="{4D37B7A3-454C-4903-A82C-40E4F736A7D6}"/>
                </a:ext>
              </a:extLst>
            </p:cNvPr>
            <p:cNvSpPr txBox="1"/>
            <p:nvPr/>
          </p:nvSpPr>
          <p:spPr>
            <a:xfrm>
              <a:off x="10175641" y="474475"/>
              <a:ext cx="1666993" cy="830997"/>
            </a:xfrm>
            <a:prstGeom prst="rect">
              <a:avLst/>
            </a:prstGeom>
          </p:spPr>
          <p:txBody>
            <a:bodyPr vert="horz" wrap="square" lIns="0" rtlCol="0">
              <a:spAutoFit/>
            </a:bodyPr>
            <a:lstStyle/>
            <a:p>
              <a:pPr algn="ctr"/>
              <a:r>
                <a:rPr lang="en-US" sz="1600" b="1" kern="900" dirty="0">
                  <a:solidFill>
                    <a:schemeClr val="accent6">
                      <a:lumMod val="50000"/>
                    </a:schemeClr>
                  </a:solidFill>
                  <a:latin typeface="Raleway"/>
                  <a:cs typeface="Raleway"/>
                </a:rPr>
                <a:t>PROJECT ONE</a:t>
              </a:r>
            </a:p>
            <a:p>
              <a:pPr algn="ctr"/>
              <a:endParaRPr lang="en-US" sz="1600" b="1" kern="900" dirty="0">
                <a:solidFill>
                  <a:schemeClr val="accent6">
                    <a:lumMod val="50000"/>
                  </a:schemeClr>
                </a:solidFill>
                <a:latin typeface="Raleway"/>
                <a:cs typeface="Raleway"/>
              </a:endParaRPr>
            </a:p>
            <a:p>
              <a:pPr algn="ctr"/>
              <a:endParaRPr lang="en-US" sz="1600" b="1" kern="900" dirty="0">
                <a:solidFill>
                  <a:schemeClr val="accent6">
                    <a:lumMod val="50000"/>
                  </a:schemeClr>
                </a:solidFill>
                <a:latin typeface="Raleway"/>
                <a:cs typeface="Raleway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E6C6348-94D2-48C1-9A1F-F8D8184F3AC3}"/>
                </a:ext>
              </a:extLst>
            </p:cNvPr>
            <p:cNvSpPr txBox="1"/>
            <p:nvPr/>
          </p:nvSpPr>
          <p:spPr>
            <a:xfrm>
              <a:off x="10076570" y="823288"/>
              <a:ext cx="1865135" cy="995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67" dirty="0">
                  <a:solidFill>
                    <a:schemeClr val="accent6">
                      <a:lumMod val="5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 candy canes </a:t>
              </a:r>
              <a:r>
                <a:rPr lang="en-US" sz="1467" dirty="0" err="1">
                  <a:solidFill>
                    <a:schemeClr val="accent6">
                      <a:lumMod val="5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danish</a:t>
              </a:r>
              <a:r>
                <a:rPr lang="en-US" sz="1467" dirty="0">
                  <a:solidFill>
                    <a:schemeClr val="accent6">
                      <a:lumMod val="5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cake bear claw cake.</a:t>
              </a:r>
              <a:endParaRPr lang="en-US" sz="1467" kern="900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Raleway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21451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4" grpId="0" animBg="1"/>
      <p:bldP spid="45" grpId="0" animBg="1"/>
      <p:bldP spid="60" grpId="0" animBg="1"/>
      <p:bldP spid="63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>
                <a:solidFill>
                  <a:schemeClr val="accent4"/>
                </a:solidFill>
              </a:rPr>
              <a:t>PORTFOLIO</a:t>
            </a:r>
            <a:endParaRPr lang="en-AU" dirty="0">
              <a:solidFill>
                <a:schemeClr val="accent4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COMPANY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04769AA9-F295-BB4B-846A-4D2199E184FD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5" b="6615"/>
          <a:stretch>
            <a:fillRect/>
          </a:stretch>
        </p:blipFill>
        <p:spPr/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CBC2C9C4-5C56-0A4D-AF03-34A361A81BC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5" b="6615"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AA351110-7FFE-354B-A326-3D0D3877F66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21" b="6621"/>
          <a:stretch>
            <a:fillRect/>
          </a:stretch>
        </p:blipFill>
        <p:spPr/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9A176103-5F56-5F44-BF25-56FC6B40AF47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5"/>
          <a:srcRect t="6495" b="6495"/>
          <a:stretch>
            <a:fillRect/>
          </a:stretch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F21A9D5D-D6CD-DD48-A72A-2C105695A905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1436"/>
          <a:stretch/>
        </p:blipFill>
        <p:spPr>
          <a:xfrm>
            <a:off x="8109095" y="1987212"/>
            <a:ext cx="3773920" cy="2183006"/>
          </a:xfrm>
        </p:spPr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1220786D-B90B-A14B-9D5A-08B9205D4388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95" b="17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42050286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4C703346-68C6-4345-AB1F-75A0122A85E2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964" b="25736"/>
          <a:stretch/>
        </p:blipFill>
        <p:spPr>
          <a:xfrm>
            <a:off x="6179132" y="4342054"/>
            <a:ext cx="5519593" cy="2183006"/>
          </a:xfrm>
        </p:spPr>
      </p:pic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2842DD38-AC71-3B4F-A5CE-9FD19896857A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70" b="19828"/>
          <a:stretch/>
        </p:blipFill>
        <p:spPr>
          <a:xfrm>
            <a:off x="507134" y="4342054"/>
            <a:ext cx="5519593" cy="2183006"/>
          </a:xfr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>
                <a:solidFill>
                  <a:schemeClr val="accent2"/>
                </a:solidFill>
              </a:rPr>
              <a:t>PORTFOLIO</a:t>
            </a:r>
            <a:r>
              <a:rPr lang="id-ID" dirty="0"/>
              <a:t> </a:t>
            </a:r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SHOWCASE 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COMPANY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Amet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8A05EA50-5215-4349-B41B-22FAE28C9D89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29" t="3368" r="229" b="37270"/>
          <a:stretch/>
        </p:blipFill>
        <p:spPr>
          <a:xfrm>
            <a:off x="507135" y="1983474"/>
            <a:ext cx="5519593" cy="2183006"/>
          </a:xfrm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E43FC6C-B4F6-C243-A071-2D327B588A23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400" b="36814"/>
          <a:stretch/>
        </p:blipFill>
        <p:spPr>
          <a:xfrm>
            <a:off x="6179133" y="1983474"/>
            <a:ext cx="5519593" cy="2183006"/>
          </a:xfrm>
        </p:spPr>
      </p:pic>
      <p:pic>
        <p:nvPicPr>
          <p:cNvPr id="46" name="Picture Placeholder 45">
            <a:extLst>
              <a:ext uri="{FF2B5EF4-FFF2-40B4-BE49-F238E27FC236}">
                <a16:creationId xmlns:a16="http://schemas.microsoft.com/office/drawing/2014/main" id="{7DBE407A-477E-DA44-8A52-AA0DA4DD74C7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15" name="Text Placeholder 14"/>
          <p:cNvSpPr>
            <a:spLocks noGrp="1"/>
          </p:cNvSpPr>
          <p:nvPr>
            <p:ph type="body" sz="quarter" idx="29"/>
          </p:nvPr>
        </p:nvSpPr>
        <p:spPr>
          <a:xfrm>
            <a:off x="4895557" y="3799449"/>
            <a:ext cx="2419643" cy="1304045"/>
          </a:xfrm>
        </p:spPr>
        <p:txBody>
          <a:bodyPr/>
          <a:lstStyle/>
          <a:p>
            <a:r>
              <a:rPr lang="id-ID" dirty="0"/>
              <a:t>Lorem ipsumd dolor sit amet ka abeh kata mandum lam abah. Aleh peu kupeugah. Dolo kulo sing ora mudeng dolor sit amet business again here please.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5554085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build="p"/>
      <p:bldP spid="12" grpId="0" build="p"/>
      <p:bldP spid="1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ACED9D8-B92C-E84E-B0E8-B49CCB879A3C}" vid="{C9529DAB-E793-D041-B589-A1EC3B8A7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3046</TotalTime>
  <Words>1765</Words>
  <Application>Microsoft Office PowerPoint</Application>
  <PresentationFormat>Widescreen</PresentationFormat>
  <Paragraphs>285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1" baseType="lpstr">
      <vt:lpstr>Arial</vt:lpstr>
      <vt:lpstr>Arial Black</vt:lpstr>
      <vt:lpstr>Calibri</vt:lpstr>
      <vt:lpstr>Calibri Light</vt:lpstr>
      <vt:lpstr>FontAwesome</vt:lpstr>
      <vt:lpstr>Raleway</vt:lpstr>
      <vt:lpstr>Source Sans Pro</vt:lpstr>
      <vt:lpstr>Source Sans Pro Black</vt:lpstr>
      <vt:lpstr>Source Sans Pro Semibold</vt:lpstr>
      <vt:lpstr>Office Theme</vt:lpstr>
      <vt:lpstr>PORTOFOLIO</vt:lpstr>
      <vt:lpstr>PORTFOLIO PROJECTS 01</vt:lpstr>
      <vt:lpstr>PORTFOLIO PROJECTS 02</vt:lpstr>
      <vt:lpstr>PORTFOLIO PROJECTS 03</vt:lpstr>
      <vt:lpstr>PORTFOLIO PROJECTS 04</vt:lpstr>
      <vt:lpstr>PowerPoint Presentation</vt:lpstr>
      <vt:lpstr>PowerPoint Presentation</vt:lpstr>
      <vt:lpstr>PORTFOLIO</vt:lpstr>
      <vt:lpstr>PORTFOLIO SHOWCASE </vt:lpstr>
      <vt:lpstr>PROJECT PORTFOLIO</vt:lpstr>
      <vt:lpstr>COMPANY PORTFOLIO</vt:lpstr>
      <vt:lpstr>OUR PORTFOLIO</vt:lpstr>
      <vt:lpstr>PowerPoint Presentation</vt:lpstr>
      <vt:lpstr>PowerPoint Presentation</vt:lpstr>
      <vt:lpstr>OUR PORTFOLIO</vt:lpstr>
      <vt:lpstr>PowerPoint Presentation</vt:lpstr>
      <vt:lpstr>PowerPoint Presentation</vt:lpstr>
      <vt:lpstr>PORTOFOLIO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Microsoft Office User</dc:creator>
  <cp:lastModifiedBy>dhani uchiha</cp:lastModifiedBy>
  <cp:revision>59</cp:revision>
  <dcterms:created xsi:type="dcterms:W3CDTF">2021-01-20T17:19:36Z</dcterms:created>
  <dcterms:modified xsi:type="dcterms:W3CDTF">2021-02-19T06:27:02Z</dcterms:modified>
</cp:coreProperties>
</file>