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handoutMasters/handoutMaster1.xml" ContentType="application/vnd.openxmlformats-officedocument.presentationml.handoutMaster+xml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.svg" ContentType="image/svg+xml"/>
  <Override PartName="/ppt/media/image5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5"/>
  </p:handoutMasterIdLst>
  <p:sldIdLst>
    <p:sldId id="501" r:id="rId3"/>
    <p:sldId id="506" r:id="rId5"/>
    <p:sldId id="272" r:id="rId6"/>
    <p:sldId id="492" r:id="rId7"/>
    <p:sldId id="515" r:id="rId8"/>
    <p:sldId id="502" r:id="rId9"/>
    <p:sldId id="508" r:id="rId10"/>
    <p:sldId id="496" r:id="rId11"/>
    <p:sldId id="516" r:id="rId12"/>
    <p:sldId id="517" r:id="rId13"/>
    <p:sldId id="518" r:id="rId14"/>
    <p:sldId id="509" r:id="rId15"/>
    <p:sldId id="497" r:id="rId16"/>
    <p:sldId id="511" r:id="rId17"/>
    <p:sldId id="498" r:id="rId18"/>
    <p:sldId id="510" r:id="rId19"/>
    <p:sldId id="493" r:id="rId20"/>
    <p:sldId id="519" r:id="rId21"/>
    <p:sldId id="520" r:id="rId22"/>
    <p:sldId id="513" r:id="rId23"/>
    <p:sldId id="505" r:id="rId24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1FF"/>
    <a:srgbClr val="D7D8EB"/>
    <a:srgbClr val="E6E6F1"/>
    <a:srgbClr val="E0E0EE"/>
    <a:srgbClr val="A2A9DC"/>
    <a:srgbClr val="A3AADC"/>
    <a:srgbClr val="A6ADDD"/>
    <a:srgbClr val="E0E6FD"/>
    <a:srgbClr val="E6E6E6"/>
    <a:srgbClr val="FBF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115" autoAdjust="0"/>
  </p:normalViewPr>
  <p:slideViewPr>
    <p:cSldViewPr snapToGrid="0" showGuides="1">
      <p:cViewPr varScale="1">
        <p:scale>
          <a:sx n="101" d="100"/>
          <a:sy n="101" d="100"/>
        </p:scale>
        <p:origin x="150" y="336"/>
      </p:cViewPr>
      <p:guideLst>
        <p:guide pos="241"/>
        <p:guide pos="7226"/>
        <p:guide orient="horz" pos="502"/>
        <p:guide orient="horz" pos="37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4016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tags" Target="tags/tag77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41043437589149"/>
          <c:y val="0.0862476337078842"/>
          <c:w val="0.917913124821702"/>
          <c:h val="0.84187933820221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5400000" scaled="1"/>
              </a:gradFill>
              <a:round/>
            </a:ln>
            <a:effectLst>
              <a:outerShdw blurRad="50800" dist="63500" dir="5400000" algn="ctr" rotWithShape="0">
                <a:srgbClr val="000000">
                  <a:alpha val="10000"/>
                </a:srgbClr>
              </a:outerShdw>
            </a:effectLst>
          </c:spPr>
          <c:marker>
            <c:symbol val="circle"/>
            <c:size val="3"/>
            <c:spPr>
              <a:noFill/>
              <a:ln w="76200">
                <a:solidFill>
                  <a:schemeClr val="accent2"/>
                </a:solidFill>
              </a:ln>
              <a:effectLst/>
            </c:spPr>
          </c:marker>
          <c:dPt>
            <c:idx val="0"/>
            <c:marker>
              <c:symbol val="circle"/>
              <c:size val="3"/>
              <c:spPr>
                <a:noFill/>
                <a:ln w="76200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63500" cap="rnd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round/>
              </a:ln>
              <a:effectLst>
                <a:outerShdw blurRad="50800" dist="63500" dir="5400000" algn="ctr" rotWithShape="0">
                  <a:srgbClr val="000000">
                    <a:alpha val="10000"/>
                  </a:srgbClr>
                </a:outerShdw>
              </a:effectLst>
            </c:spPr>
          </c:dPt>
          <c:dPt>
            <c:idx val="1"/>
            <c:marker>
              <c:symbol val="circle"/>
              <c:size val="3"/>
              <c:spPr>
                <a:noFill/>
                <a:ln w="76200">
                  <a:solidFill>
                    <a:schemeClr val="accent2"/>
                  </a:solidFill>
                </a:ln>
                <a:effectLst/>
              </c:spPr>
            </c:marker>
            <c:bubble3D val="0"/>
          </c:dPt>
          <c:dPt>
            <c:idx val="2"/>
            <c:marker>
              <c:symbol val="circle"/>
              <c:size val="3"/>
              <c:spPr>
                <a:noFill/>
                <a:ln w="76200">
                  <a:solidFill>
                    <a:schemeClr val="accent2"/>
                  </a:solidFill>
                </a:ln>
                <a:effectLst/>
              </c:spPr>
            </c:marker>
            <c:bubble3D val="0"/>
          </c:dPt>
          <c:dPt>
            <c:idx val="3"/>
            <c:marker>
              <c:symbol val="circle"/>
              <c:size val="3"/>
              <c:spPr>
                <a:noFill/>
                <a:ln w="76200">
                  <a:solidFill>
                    <a:schemeClr val="accent2"/>
                  </a:solidFill>
                </a:ln>
                <a:effectLst/>
              </c:spPr>
            </c:marker>
            <c:bubble3D val="0"/>
          </c:dPt>
          <c:dLbls>
            <c:delete val="1"/>
          </c:dLbls>
          <c:cat>
            <c:strRef>
              <c:f>Sheet1!$A$2:$A$8</c:f>
              <c:strCache>
                <c:ptCount val="7"/>
                <c:pt idx="0">
                  <c:v>Week 1</c:v>
                </c:pt>
                <c:pt idx="1">
                  <c:v>WEEK 2</c:v>
                </c:pt>
                <c:pt idx="2">
                  <c:v>WEEK 3</c:v>
                </c:pt>
                <c:pt idx="3">
                  <c:v>WEEK 4</c:v>
                </c:pt>
                <c:pt idx="4">
                  <c:v>WEEK 5</c:v>
                </c:pt>
                <c:pt idx="5">
                  <c:v>WEEK 6</c:v>
                </c:pt>
                <c:pt idx="6">
                  <c:v>WEEK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1.2</c:v>
                </c:pt>
                <c:pt idx="1">
                  <c:v>2.8</c:v>
                </c:pt>
                <c:pt idx="2">
                  <c:v>1.9</c:v>
                </c:pt>
                <c:pt idx="3">
                  <c:v>4.5</c:v>
                </c:pt>
                <c:pt idx="4">
                  <c:v>4</c:v>
                </c:pt>
                <c:pt idx="5">
                  <c:v>3.6</c:v>
                </c:pt>
                <c:pt idx="6">
                  <c:v>4.1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1"/>
        <c:axId val="1534383440"/>
        <c:axId val="1534386192"/>
      </c:lineChart>
      <c:catAx>
        <c:axId val="1534383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1534386192"/>
        <c:crosses val="autoZero"/>
        <c:auto val="1"/>
        <c:lblAlgn val="ctr"/>
        <c:lblOffset val="100"/>
        <c:noMultiLvlLbl val="0"/>
      </c:catAx>
      <c:valAx>
        <c:axId val="1534386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153438344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762334796966052"/>
          <c:y val="0.0256030578926433"/>
          <c:w val="0.469252175868617"/>
          <c:h val="0.94312304007409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bg2"/>
            </a:solidFill>
            <a:effectLst>
              <a:outerShdw blurRad="228600" dist="88900" dir="5400000" algn="t" rotWithShape="0">
                <a:schemeClr val="accent1">
                  <a:alpha val="13000"/>
                </a:schemeClr>
              </a:outerShdw>
            </a:effectLst>
          </c:spPr>
          <c:explosion val="0"/>
          <c:dPt>
            <c:idx val="0"/>
            <c:bubble3D val="0"/>
            <c:spPr>
              <a:gradFill flip="none" rotWithShape="1">
                <a:gsLst>
                  <a:gs pos="35363">
                    <a:srgbClr val="6BE0D2">
                      <a:alpha val="52000"/>
                    </a:srgbClr>
                  </a:gs>
                  <a:gs pos="0">
                    <a:schemeClr val="accent4">
                      <a:lumMod val="60000"/>
                      <a:lumOff val="40000"/>
                      <a:alpha val="0"/>
                    </a:schemeClr>
                  </a:gs>
                  <a:gs pos="75000">
                    <a:schemeClr val="accent4">
                      <a:lumMod val="60000"/>
                      <a:lumOff val="40000"/>
                    </a:schemeClr>
                  </a:gs>
                </a:gsLst>
                <a:lin ang="18900000" scaled="1"/>
                <a:tileRect/>
              </a:gradFill>
              <a:ln w="19050">
                <a:solidFill>
                  <a:schemeClr val="lt1"/>
                </a:solidFill>
              </a:ln>
              <a:effectLst>
                <a:outerShdw blurRad="228600" dist="88900" dir="5400000" algn="t" rotWithShape="0">
                  <a:schemeClr val="accent1">
                    <a:alpha val="13000"/>
                  </a:schemeClr>
                </a:outerShdw>
              </a:effectLst>
            </c:spPr>
          </c:dPt>
          <c:dPt>
            <c:idx val="1"/>
            <c:bubble3D val="0"/>
            <c:spPr>
              <a:gradFill flip="none" rotWithShape="1">
                <a:gsLst>
                  <a:gs pos="0">
                    <a:schemeClr val="accent1">
                      <a:alpha val="25000"/>
                    </a:schemeClr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n w="19050">
                <a:solidFill>
                  <a:schemeClr val="lt1"/>
                </a:solidFill>
              </a:ln>
              <a:effectLst>
                <a:outerShdw blurRad="228600" dist="88900" dir="5400000" algn="t" rotWithShape="0">
                  <a:schemeClr val="accent1">
                    <a:alpha val="13000"/>
                  </a:schemeClr>
                </a:outerShdw>
              </a:effectLst>
            </c:spPr>
          </c:dPt>
          <c:dPt>
            <c:idx val="2"/>
            <c:bubble3D val="0"/>
            <c:spPr>
              <a:gradFill flip="none" rotWithShape="1">
                <a:gsLst>
                  <a:gs pos="0">
                    <a:schemeClr val="accent1">
                      <a:alpha val="18000"/>
                    </a:schemeClr>
                  </a:gs>
                  <a:gs pos="100000">
                    <a:schemeClr val="accent1"/>
                  </a:gs>
                </a:gsLst>
                <a:lin ang="13500000" scaled="1"/>
                <a:tileRect/>
              </a:gradFill>
              <a:ln w="19050">
                <a:solidFill>
                  <a:schemeClr val="lt1"/>
                </a:solidFill>
              </a:ln>
              <a:effectLst>
                <a:outerShdw blurRad="228600" dist="88900" dir="5400000" algn="t" rotWithShape="0">
                  <a:schemeClr val="accent1">
                    <a:alpha val="13000"/>
                  </a:schemeClr>
                </a:outerShdw>
              </a:effectLst>
            </c:spPr>
          </c:dPt>
          <c:dLbls>
            <c:dLbl>
              <c:idx val="0"/>
              <c:layout>
                <c:manualLayout>
                  <c:x val="-0.0758902835304616"/>
                  <c:y val="0.18779849274381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26e9f065-ebf6-45ef-9f8c-803f4677ead0}" type="VALUE">
                      <a:t>[VALUE]</a:t>
                    </a:fld>
                    <a:endParaRPr b="0" i="0" u="none" strike="noStrike" baseline="0">
                      <a:latin typeface="思源黑体 CN Heavy" panose="020B0A00000000000000" charset="-122"/>
                      <a:ea typeface="思源黑体 CN Heavy" panose="020B0A00000000000000" charset="-122"/>
                      <a:cs typeface="思源黑体 CN Heavy" panose="020B0A00000000000000" charset="-122"/>
                      <a:sym typeface="思源黑体 CN Heavy" panose="020B0A00000000000000" charset="-122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0822952257333774"/>
                  <c:y val="-0.11256487033701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4a19c389-5875-4058-ab53-f288ea2b8997}" type="VALUE">
                      <a:t>[VALUE]</a:t>
                    </a:fld>
                    <a:endParaRPr b="0" i="0" u="none" strike="noStrike" baseline="0">
                      <a:latin typeface="思源黑体 CN Heavy" panose="020B0A00000000000000" charset="-122"/>
                      <a:ea typeface="思源黑体 CN Heavy" panose="020B0A00000000000000" charset="-122"/>
                      <a:cs typeface="思源黑体 CN Heavy" panose="020B0A00000000000000" charset="-122"/>
                      <a:sym typeface="思源黑体 CN Heavy" panose="020B0A00000000000000" charset="-122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11127558143879"/>
                  <c:y val="0.1527917442434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51db58e7-64ba-4a03-97bd-92f4a809f8df}" type="VALUE">
                      <a:t>[VALUE]</a:t>
                    </a:fld>
                    <a:endParaRPr b="0" i="0" u="none" strike="noStrike" baseline="0">
                      <a:latin typeface="思源黑体 CN Heavy" panose="020B0A00000000000000" charset="-122"/>
                      <a:ea typeface="思源黑体 CN Heavy" panose="020B0A00000000000000" charset="-122"/>
                      <a:cs typeface="思源黑体 CN Heavy" panose="020B0A00000000000000" charset="-122"/>
                      <a:sym typeface="思源黑体 CN Heavy" panose="020B0A00000000000000" charset="-122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bg1"/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关键词</c:v>
                </c:pt>
                <c:pt idx="1">
                  <c:v>关键词</c:v>
                </c:pt>
                <c:pt idx="2">
                  <c:v>关键词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26</c:v>
                </c:pt>
                <c:pt idx="2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16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16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zh-CN" sz="16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ayout>
        <c:manualLayout>
          <c:xMode val="edge"/>
          <c:yMode val="edge"/>
          <c:x val="0.558841957592255"/>
          <c:y val="0.290148326136836"/>
          <c:w val="0.276626048062906"/>
          <c:h val="0.5043234858429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思源黑体 CN Heavy" panose="020B0A00000000000000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213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思源黑体 CN Heavy" panose="020B0A00000000000000" charset="-122"/>
            </a:defRPr>
          </a:pPr>
        </a:p>
      </c:txPr>
    </c:title>
    <c:autoTitleDeleted val="0"/>
    <c:plotArea>
      <c:layout>
        <c:manualLayout>
          <c:layoutTarget val="inner"/>
          <c:xMode val="edge"/>
          <c:yMode val="edge"/>
          <c:x val="0.110161319320726"/>
          <c:y val="0.34362348821539"/>
          <c:w val="0.889838750343264"/>
          <c:h val="0.61408861871455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关键标题1</c:v>
                </c:pt>
              </c:strCache>
            </c:strRef>
          </c:tx>
          <c:spPr>
            <a:gradFill flip="none" rotWithShape="1">
              <a:gsLst>
                <a:gs pos="1500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lt1"/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品名</c:v>
                </c:pt>
                <c:pt idx="1">
                  <c:v>品名</c:v>
                </c:pt>
                <c:pt idx="2">
                  <c:v>品名</c:v>
                </c:pt>
                <c:pt idx="3">
                  <c:v>品名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56</c:v>
                </c:pt>
                <c:pt idx="1">
                  <c:v>41</c:v>
                </c:pt>
                <c:pt idx="2">
                  <c:v>23</c:v>
                </c:pt>
                <c:pt idx="3">
                  <c:v>53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关键标题3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lt1"/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品名</c:v>
                </c:pt>
                <c:pt idx="1">
                  <c:v>品名</c:v>
                </c:pt>
                <c:pt idx="2">
                  <c:v>品名</c:v>
                </c:pt>
                <c:pt idx="3">
                  <c:v>品名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25</c:v>
                </c:pt>
                <c:pt idx="1">
                  <c:v>21</c:v>
                </c:pt>
                <c:pt idx="2">
                  <c:v>14</c:v>
                </c:pt>
                <c:pt idx="3">
                  <c:v>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468372920"/>
        <c:axId val="46836832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关键标题2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lang="zh-CN" sz="1195" b="0" i="0" u="none" strike="noStrike" kern="1200" baseline="0">
                          <a:solidFill>
                            <a:schemeClr val="lt1"/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  <a:sym typeface="思源黑体 CN Heavy" panose="020B0A00000000000000" charset="-122"/>
                        </a:defRPr>
                      </a:pPr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xmlns:c15="http://schemas.microsoft.com/office/drawing/2012/chart" uri="{CE6537A1-D6FC-4f65-9D91-7224C49458BB}">
                      <c15:layout/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ullRef>
                          <c15:sqref/>
                        </c15:fullRef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品名</c:v>
                      </c:pt>
                      <c:pt idx="1">
                        <c:v>品名</c:v>
                      </c:pt>
                      <c:pt idx="2">
                        <c:v>品名</c:v>
                      </c:pt>
                      <c:pt idx="3">
                        <c:v>品名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Sheet1!$C$2:$C$5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30</c:v>
                      </c:pt>
                      <c:pt idx="1">
                        <c:v>32</c:v>
                      </c:pt>
                      <c:pt idx="2">
                        <c:v>23</c:v>
                      </c:pt>
                      <c:pt idx="3">
                        <c:v>23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4683729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6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468368328"/>
        <c:crosses val="autoZero"/>
        <c:auto val="1"/>
        <c:lblAlgn val="ctr"/>
        <c:lblOffset val="100"/>
        <c:noMultiLvlLbl val="0"/>
      </c:catAx>
      <c:valAx>
        <c:axId val="4683683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468372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思源黑体 CN Heavy" panose="020B0A00000000000000" charset="-122"/>
            </a:defRPr>
          </a:pPr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5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5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lt1"/>
    </cs:fontRef>
    <cs:defRPr sz="1195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3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5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D4BB7-ADC9-E64E-AAAA-DB1E10F7C24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BD9CB6-B921-3743-B681-02986F8A8226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30C6B-F34A-4F02-BACE-D18C28E3B70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DD2B1-1A58-4FDB-AD54-64407EF7A1E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1">
            <a:lumMod val="20000"/>
            <a:lumOff val="8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雪地里&#10;&#10;描述已自动生成"/>
          <p:cNvPicPr>
            <a:picLocks noChangeAspect="1"/>
          </p:cNvPicPr>
          <p:nvPr userDrawn="1"/>
        </p:nvPicPr>
        <p:blipFill>
          <a:blip r:embed="rId2" cstate="print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" y="-13851"/>
            <a:ext cx="12180576" cy="6851574"/>
          </a:xfrm>
          <a:prstGeom prst="rect">
            <a:avLst/>
          </a:prstGeom>
        </p:spPr>
      </p:pic>
      <p:sp>
        <p:nvSpPr>
          <p:cNvPr id="4" name="同侧圆角矩形 1"/>
          <p:cNvSpPr/>
          <p:nvPr userDrawn="1"/>
        </p:nvSpPr>
        <p:spPr>
          <a:xfrm rot="5400000">
            <a:off x="134469" y="29585"/>
            <a:ext cx="742278" cy="1398494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863FC"/>
              </a:gs>
              <a:gs pos="71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CN" altLang="en-US"/>
          </a:p>
        </p:txBody>
      </p:sp>
      <p:sp>
        <p:nvSpPr>
          <p:cNvPr id="5" name="文本框 15"/>
          <p:cNvSpPr txBox="1"/>
          <p:nvPr userDrawn="1"/>
        </p:nvSpPr>
        <p:spPr>
          <a:xfrm>
            <a:off x="1301166" y="467221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CN" altLang="en-US" sz="2800" b="1" dirty="0">
                <a:gradFill flip="none" rotWithShape="1">
                  <a:gsLst>
                    <a:gs pos="0">
                      <a:srgbClr val="F863FC"/>
                    </a:gs>
                    <a:gs pos="71000">
                      <a:schemeClr val="accent1"/>
                    </a:gs>
                  </a:gsLst>
                  <a:lin ang="2700000" scaled="1"/>
                  <a:tileRect/>
                </a:gra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在这里输入你的标题</a:t>
            </a:r>
            <a:endParaRPr kumimoji="1" lang="zh-CN" altLang="en-US" sz="2800" b="1" dirty="0">
              <a:gradFill flip="none" rotWithShape="1">
                <a:gsLst>
                  <a:gs pos="0">
                    <a:srgbClr val="F863FC"/>
                  </a:gs>
                  <a:gs pos="71000">
                    <a:schemeClr val="accent1"/>
                  </a:gs>
                </a:gsLst>
                <a:lin ang="2700000" scaled="1"/>
                <a:tileRect/>
              </a:gra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椭圆 5"/>
          <p:cNvSpPr/>
          <p:nvPr userDrawn="1"/>
        </p:nvSpPr>
        <p:spPr>
          <a:xfrm>
            <a:off x="519463" y="437151"/>
            <a:ext cx="583359" cy="5833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CN" altLang="en-US" sz="900" dirty="0">
              <a:solidFill>
                <a:schemeClr val="accent1">
                  <a:lumMod val="100000"/>
                </a:schemeClr>
              </a:solidFill>
            </a:endParaRPr>
          </a:p>
        </p:txBody>
      </p:sp>
      <p:grpSp>
        <p:nvGrpSpPr>
          <p:cNvPr id="19" name="组合 18"/>
          <p:cNvGrpSpPr/>
          <p:nvPr userDrawn="1"/>
        </p:nvGrpSpPr>
        <p:grpSpPr>
          <a:xfrm>
            <a:off x="647007" y="614168"/>
            <a:ext cx="328270" cy="243921"/>
            <a:chOff x="5105401" y="2812473"/>
            <a:chExt cx="450272" cy="961871"/>
          </a:xfrm>
        </p:grpSpPr>
        <p:grpSp>
          <p:nvGrpSpPr>
            <p:cNvPr id="14" name="组合 13"/>
            <p:cNvGrpSpPr/>
            <p:nvPr userDrawn="1"/>
          </p:nvGrpSpPr>
          <p:grpSpPr>
            <a:xfrm>
              <a:off x="5347855" y="2812473"/>
              <a:ext cx="207818" cy="961871"/>
              <a:chOff x="5347855" y="2812473"/>
              <a:chExt cx="207818" cy="961871"/>
            </a:xfrm>
          </p:grpSpPr>
          <p:cxnSp>
            <p:nvCxnSpPr>
              <p:cNvPr id="3" name="直接连接符 2"/>
              <p:cNvCxnSpPr/>
              <p:nvPr userDrawn="1"/>
            </p:nvCxnSpPr>
            <p:spPr>
              <a:xfrm>
                <a:off x="5347855" y="2812473"/>
                <a:ext cx="0" cy="961871"/>
              </a:xfrm>
              <a:prstGeom prst="line">
                <a:avLst/>
              </a:prstGeom>
              <a:ln w="34544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 userDrawn="1"/>
            </p:nvCxnSpPr>
            <p:spPr>
              <a:xfrm>
                <a:off x="5444836" y="3099185"/>
                <a:ext cx="0" cy="323706"/>
              </a:xfrm>
              <a:prstGeom prst="line">
                <a:avLst/>
              </a:prstGeom>
              <a:ln w="34544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 userDrawn="1"/>
            </p:nvCxnSpPr>
            <p:spPr>
              <a:xfrm>
                <a:off x="5555673" y="2923313"/>
                <a:ext cx="0" cy="764953"/>
              </a:xfrm>
              <a:prstGeom prst="line">
                <a:avLst/>
              </a:prstGeom>
              <a:ln w="34544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14"/>
            <p:cNvGrpSpPr/>
            <p:nvPr userDrawn="1"/>
          </p:nvGrpSpPr>
          <p:grpSpPr>
            <a:xfrm flipH="1">
              <a:off x="5105401" y="2923312"/>
              <a:ext cx="110837" cy="764953"/>
              <a:chOff x="5444836" y="2923313"/>
              <a:chExt cx="110837" cy="764953"/>
            </a:xfrm>
          </p:grpSpPr>
          <p:cxnSp>
            <p:nvCxnSpPr>
              <p:cNvPr id="17" name="直接连接符 16"/>
              <p:cNvCxnSpPr/>
              <p:nvPr userDrawn="1"/>
            </p:nvCxnSpPr>
            <p:spPr>
              <a:xfrm flipH="1">
                <a:off x="5444836" y="3099186"/>
                <a:ext cx="0" cy="323706"/>
              </a:xfrm>
              <a:prstGeom prst="line">
                <a:avLst/>
              </a:prstGeom>
              <a:ln w="34544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 userDrawn="1"/>
            </p:nvCxnSpPr>
            <p:spPr>
              <a:xfrm>
                <a:off x="5555673" y="2923313"/>
                <a:ext cx="0" cy="764953"/>
              </a:xfrm>
              <a:prstGeom prst="line">
                <a:avLst/>
              </a:prstGeom>
              <a:ln w="34544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任意形状 9"/>
          <p:cNvSpPr/>
          <p:nvPr userDrawn="1"/>
        </p:nvSpPr>
        <p:spPr>
          <a:xfrm>
            <a:off x="0" y="6457950"/>
            <a:ext cx="12192000" cy="400050"/>
          </a:xfrm>
          <a:custGeom>
            <a:avLst/>
            <a:gdLst>
              <a:gd name="connsiteX0" fmla="*/ 12192000 w 12192000"/>
              <a:gd name="connsiteY0" fmla="*/ 0 h 329410"/>
              <a:gd name="connsiteX1" fmla="*/ 12192000 w 12192000"/>
              <a:gd name="connsiteY1" fmla="*/ 329410 h 329410"/>
              <a:gd name="connsiteX2" fmla="*/ 0 w 12192000"/>
              <a:gd name="connsiteY2" fmla="*/ 329410 h 329410"/>
              <a:gd name="connsiteX3" fmla="*/ 0 w 12192000"/>
              <a:gd name="connsiteY3" fmla="*/ 29375 h 329410"/>
              <a:gd name="connsiteX4" fmla="*/ 577089 w 12192000"/>
              <a:gd name="connsiteY4" fmla="*/ 49593 h 329410"/>
              <a:gd name="connsiteX5" fmla="*/ 5704114 w 12192000"/>
              <a:gd name="connsiteY5" fmla="*/ 124873 h 329410"/>
              <a:gd name="connsiteX6" fmla="*/ 11982536 w 12192000"/>
              <a:gd name="connsiteY6" fmla="*/ 9255 h 329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9410">
                <a:moveTo>
                  <a:pt x="12192000" y="0"/>
                </a:moveTo>
                <a:lnTo>
                  <a:pt x="12192000" y="329410"/>
                </a:lnTo>
                <a:lnTo>
                  <a:pt x="0" y="329410"/>
                </a:lnTo>
                <a:lnTo>
                  <a:pt x="0" y="29375"/>
                </a:lnTo>
                <a:lnTo>
                  <a:pt x="577089" y="49593"/>
                </a:lnTo>
                <a:cubicBezTo>
                  <a:pt x="2152931" y="98068"/>
                  <a:pt x="3885480" y="124873"/>
                  <a:pt x="5704114" y="124873"/>
                </a:cubicBezTo>
                <a:cubicBezTo>
                  <a:pt x="7977407" y="124873"/>
                  <a:pt x="10116192" y="82990"/>
                  <a:pt x="11982536" y="9255"/>
                </a:cubicBezTo>
                <a:close/>
              </a:path>
            </a:pathLst>
          </a:custGeom>
          <a:gradFill>
            <a:gsLst>
              <a:gs pos="0">
                <a:srgbClr val="F863FC"/>
              </a:gs>
              <a:gs pos="71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accent1">
            <a:lumMod val="20000"/>
            <a:lumOff val="8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雪地里&#10;&#10;描述已自动生成"/>
          <p:cNvPicPr>
            <a:picLocks noChangeAspect="1"/>
          </p:cNvPicPr>
          <p:nvPr userDrawn="1"/>
        </p:nvPicPr>
        <p:blipFill>
          <a:blip r:embed="rId2" cstate="print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" y="0"/>
            <a:ext cx="12180576" cy="68515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雪地里&#10;&#10;描述已自动生成"/>
          <p:cNvPicPr>
            <a:picLocks noChangeAspect="1"/>
          </p:cNvPicPr>
          <p:nvPr userDrawn="1"/>
        </p:nvPicPr>
        <p:blipFill>
          <a:blip r:embed="rId2" cstate="print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73" y="0"/>
            <a:ext cx="12180576" cy="685157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6055" indent="-186055" algn="l" defTabSz="742950" rtl="0" eaLnBrk="1" latinLnBrk="0" hangingPunct="1">
        <a:lnSpc>
          <a:spcPct val="90000"/>
        </a:lnSpc>
        <a:spcBef>
          <a:spcPts val="815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9005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4pPr>
      <a:lvl5pPr marL="1671955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5pPr>
      <a:lvl6pPr marL="2043430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6pPr>
      <a:lvl7pPr marL="2414905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7pPr>
      <a:lvl8pPr marL="2786380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8pPr>
      <a:lvl9pPr marL="3157855" indent="-186055" algn="l" defTabSz="742950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9.xml"/><Relationship Id="rId1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tags" Target="../tags/tag57.xml"/><Relationship Id="rId7" Type="http://schemas.openxmlformats.org/officeDocument/2006/relationships/tags" Target="../tags/tag56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svg"/><Relationship Id="rId8" Type="http://schemas.openxmlformats.org/officeDocument/2006/relationships/image" Target="../media/image16.png"/><Relationship Id="rId7" Type="http://schemas.openxmlformats.org/officeDocument/2006/relationships/image" Target="../media/image15.svg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3" Type="http://schemas.openxmlformats.org/officeDocument/2006/relationships/image" Target="../media/image11.svg"/><Relationship Id="rId22" Type="http://schemas.openxmlformats.org/officeDocument/2006/relationships/slideLayout" Target="../slideLayouts/slideLayout1.xml"/><Relationship Id="rId21" Type="http://schemas.openxmlformats.org/officeDocument/2006/relationships/image" Target="../media/image29.svg"/><Relationship Id="rId20" Type="http://schemas.openxmlformats.org/officeDocument/2006/relationships/image" Target="../media/image28.png"/><Relationship Id="rId2" Type="http://schemas.openxmlformats.org/officeDocument/2006/relationships/image" Target="../media/image10.png"/><Relationship Id="rId19" Type="http://schemas.openxmlformats.org/officeDocument/2006/relationships/image" Target="../media/image27.svg"/><Relationship Id="rId18" Type="http://schemas.openxmlformats.org/officeDocument/2006/relationships/image" Target="../media/image26.png"/><Relationship Id="rId17" Type="http://schemas.openxmlformats.org/officeDocument/2006/relationships/image" Target="../media/image25.svg"/><Relationship Id="rId16" Type="http://schemas.openxmlformats.org/officeDocument/2006/relationships/image" Target="../media/image24.png"/><Relationship Id="rId15" Type="http://schemas.openxmlformats.org/officeDocument/2006/relationships/image" Target="../media/image23.svg"/><Relationship Id="rId14" Type="http://schemas.openxmlformats.org/officeDocument/2006/relationships/image" Target="../media/image22.png"/><Relationship Id="rId13" Type="http://schemas.openxmlformats.org/officeDocument/2006/relationships/image" Target="../media/image21.svg"/><Relationship Id="rId12" Type="http://schemas.openxmlformats.org/officeDocument/2006/relationships/image" Target="../media/image20.png"/><Relationship Id="rId11" Type="http://schemas.openxmlformats.org/officeDocument/2006/relationships/image" Target="../media/image19.svg"/><Relationship Id="rId10" Type="http://schemas.openxmlformats.org/officeDocument/2006/relationships/image" Target="../media/image18.png"/><Relationship Id="rId1" Type="http://schemas.openxmlformats.org/officeDocument/2006/relationships/tags" Target="../tags/tag61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2" Type="http://schemas.openxmlformats.org/officeDocument/2006/relationships/slideLayout" Target="../slideLayouts/slideLayout4.xml"/><Relationship Id="rId21" Type="http://schemas.openxmlformats.org/officeDocument/2006/relationships/tags" Target="../tags/tag20.xml"/><Relationship Id="rId20" Type="http://schemas.openxmlformats.org/officeDocument/2006/relationships/image" Target="../media/image9.svg"/><Relationship Id="rId2" Type="http://schemas.openxmlformats.org/officeDocument/2006/relationships/tags" Target="../tags/tag9.xml"/><Relationship Id="rId19" Type="http://schemas.openxmlformats.org/officeDocument/2006/relationships/image" Target="../media/image8.png"/><Relationship Id="rId18" Type="http://schemas.openxmlformats.org/officeDocument/2006/relationships/tags" Target="../tags/tag19.xml"/><Relationship Id="rId17" Type="http://schemas.openxmlformats.org/officeDocument/2006/relationships/tags" Target="../tags/tag18.xml"/><Relationship Id="rId16" Type="http://schemas.openxmlformats.org/officeDocument/2006/relationships/tags" Target="../tags/tag17.xml"/><Relationship Id="rId15" Type="http://schemas.openxmlformats.org/officeDocument/2006/relationships/image" Target="../media/image7.svg"/><Relationship Id="rId14" Type="http://schemas.openxmlformats.org/officeDocument/2006/relationships/image" Target="../media/image6.png"/><Relationship Id="rId13" Type="http://schemas.openxmlformats.org/officeDocument/2006/relationships/tags" Target="../tags/tag16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image" Target="../media/image5.svg"/><Relationship Id="rId1" Type="http://schemas.openxmlformats.org/officeDocument/2006/relationships/tags" Target="../tags/tag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圆角矩形 28"/>
          <p:cNvSpPr/>
          <p:nvPr/>
        </p:nvSpPr>
        <p:spPr>
          <a:xfrm rot="16200000" flipH="1">
            <a:off x="5141932" y="-180266"/>
            <a:ext cx="1909403" cy="1219327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863FC"/>
              </a:gs>
              <a:gs pos="53000">
                <a:schemeClr val="accent1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矩形: 圆角 2"/>
          <p:cNvSpPr/>
          <p:nvPr>
            <p:custDataLst>
              <p:tags r:id="rId1"/>
            </p:custDataLst>
          </p:nvPr>
        </p:nvSpPr>
        <p:spPr>
          <a:xfrm>
            <a:off x="1145897" y="1243966"/>
            <a:ext cx="9703526" cy="4882515"/>
          </a:xfrm>
          <a:prstGeom prst="roundRect">
            <a:avLst>
              <a:gd name="adj" fmla="val 9546"/>
            </a:avLst>
          </a:prstGeom>
          <a:solidFill>
            <a:schemeClr val="bg1"/>
          </a:solidFill>
          <a:ln>
            <a:noFill/>
          </a:ln>
          <a:effectLst>
            <a:outerShdw blurRad="228600" dist="152400" dir="2700000" algn="tl" rotWithShape="0">
              <a:schemeClr val="accent1"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VENTURE  FINANCING  PLAN</a:t>
            </a:r>
            <a:endParaRPr lang="en-US" altLang="zh-CN" sz="18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3" name="流程图: 接点 62"/>
          <p:cNvSpPr/>
          <p:nvPr>
            <p:custDataLst>
              <p:tags r:id="rId2"/>
            </p:custDataLst>
          </p:nvPr>
        </p:nvSpPr>
        <p:spPr>
          <a:xfrm>
            <a:off x="-1430655" y="5482590"/>
            <a:ext cx="3023870" cy="2846705"/>
          </a:xfrm>
          <a:prstGeom prst="flowChartConnector">
            <a:avLst/>
          </a:prstGeom>
          <a:solidFill>
            <a:schemeClr val="accent1">
              <a:lumMod val="20000"/>
              <a:lumOff val="80000"/>
              <a:alpha val="4000"/>
            </a:schemeClr>
          </a:solidFill>
          <a:ln>
            <a:noFill/>
          </a:ln>
          <a:effectLst>
            <a:outerShdw blurRad="482600" dist="38100" dir="2700000" algn="tl" rotWithShape="0">
              <a:schemeClr val="accent1">
                <a:lumMod val="20000"/>
                <a:lumOff val="80000"/>
                <a:alpha val="40000"/>
              </a:schemeClr>
            </a:outerShdw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" name="流程图: 接点 62"/>
          <p:cNvSpPr/>
          <p:nvPr>
            <p:custDataLst>
              <p:tags r:id="rId3"/>
            </p:custDataLst>
          </p:nvPr>
        </p:nvSpPr>
        <p:spPr>
          <a:xfrm>
            <a:off x="11081100" y="5811838"/>
            <a:ext cx="2322830" cy="2186940"/>
          </a:xfrm>
          <a:prstGeom prst="flowChartConnector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noFill/>
          </a:ln>
          <a:effectLst>
            <a:outerShdw blurRad="482600" dist="38100" dir="2700000" algn="tl" rotWithShape="0">
              <a:schemeClr val="accent1">
                <a:lumMod val="20000"/>
                <a:lumOff val="80000"/>
                <a:alpha val="40000"/>
              </a:schemeClr>
            </a:outerShdw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0" name="文本框 39"/>
          <p:cNvSpPr txBox="1"/>
          <p:nvPr>
            <p:custDataLst>
              <p:tags r:id="rId4"/>
            </p:custDataLst>
          </p:nvPr>
        </p:nvSpPr>
        <p:spPr>
          <a:xfrm>
            <a:off x="2145330" y="2745788"/>
            <a:ext cx="5053529" cy="156845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l"/>
            <a:r>
              <a:rPr lang="zh-CN" altLang="en-US" sz="48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effectLst/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  <a:sym typeface="+mn-ea"/>
              </a:rPr>
              <a:t>淺色</a:t>
            </a:r>
            <a:r>
              <a:rPr lang="zh-CN" altLang="en-US" sz="48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  <a:sym typeface="+mn-ea"/>
              </a:rPr>
              <a:t>底</a:t>
            </a:r>
            <a:r>
              <a:rPr lang="zh-CN" altLang="en-US" sz="48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effectLst/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科技風</a:t>
            </a:r>
            <a:endParaRPr lang="zh-CN" altLang="en-US" sz="4800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3000">
                    <a:schemeClr val="accent2"/>
                  </a:gs>
                  <a:gs pos="63000">
                    <a:schemeClr val="accent1"/>
                  </a:gs>
                </a:gsLst>
                <a:lin ang="2700000" scaled="0"/>
              </a:gradFill>
              <a:effectLst/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  <a:p>
            <a:pPr algn="l"/>
            <a:r>
              <a:rPr lang="zh-CN" altLang="en-US" sz="48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effectLst/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演示設計</a:t>
            </a:r>
            <a:endParaRPr lang="zh-CN" altLang="en-US" sz="4800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3000">
                    <a:schemeClr val="accent2"/>
                  </a:gs>
                  <a:gs pos="63000">
                    <a:schemeClr val="accent1"/>
                  </a:gs>
                </a:gsLst>
                <a:lin ang="2700000" scaled="0"/>
              </a:gradFill>
              <a:effectLst/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2306449" y="4598035"/>
            <a:ext cx="2634615" cy="368300"/>
            <a:chOff x="4596" y="6923"/>
            <a:chExt cx="4149" cy="580"/>
          </a:xfrm>
        </p:grpSpPr>
        <p:sp>
          <p:nvSpPr>
            <p:cNvPr id="43" name="矩形: 圆角 42"/>
            <p:cNvSpPr/>
            <p:nvPr>
              <p:custDataLst>
                <p:tags r:id="rId5"/>
              </p:custDataLst>
            </p:nvPr>
          </p:nvSpPr>
          <p:spPr>
            <a:xfrm>
              <a:off x="4596" y="6923"/>
              <a:ext cx="1016" cy="54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100000">
                  <a:schemeClr val="accent4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101600" dist="63500" dir="2700000" algn="tl" rotWithShape="0">
                <a:schemeClr val="accent4">
                  <a:lumMod val="60000"/>
                  <a:lumOff val="40000"/>
                  <a:alpha val="3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lt1"/>
                </a:solidFill>
              </a:endParaRPr>
            </a:p>
          </p:txBody>
        </p:sp>
        <p:sp>
          <p:nvSpPr>
            <p:cNvPr id="44" name="流程图: 接点 43"/>
            <p:cNvSpPr/>
            <p:nvPr>
              <p:custDataLst>
                <p:tags r:id="rId6"/>
              </p:custDataLst>
            </p:nvPr>
          </p:nvSpPr>
          <p:spPr>
            <a:xfrm>
              <a:off x="5128" y="6996"/>
              <a:ext cx="394" cy="394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7"/>
              </p:custDataLst>
            </p:nvPr>
          </p:nvSpPr>
          <p:spPr>
            <a:xfrm>
              <a:off x="5827" y="6923"/>
              <a:ext cx="291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3000">
                        <a:schemeClr val="accent2"/>
                      </a:gs>
                      <a:gs pos="63000">
                        <a:schemeClr val="accent1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pitchFamily="18" charset="-122"/>
                </a:rPr>
                <a:t>分享人：</a:t>
              </a:r>
              <a:r>
                <a:rPr lang="en-US" altLang="zh-CN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3000">
                        <a:schemeClr val="accent2"/>
                      </a:gs>
                      <a:gs pos="63000">
                        <a:schemeClr val="accent1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pitchFamily="18" charset="-122"/>
                </a:rPr>
                <a:t>XXX</a:t>
              </a:r>
              <a:endParaRPr lang="en-US" altLang="zh-CN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454660" y="389445"/>
            <a:ext cx="3039110" cy="260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zh-CN" sz="2000" dirty="0">
                <a:ln w="28575">
                  <a:noFill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20XX</a:t>
            </a:r>
            <a:r>
              <a:rPr kumimoji="1" lang="en-US" altLang="zh-CN" sz="2000" dirty="0">
                <a:ln w="19050">
                  <a:solidFill>
                    <a:srgbClr val="FFFFFF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rPr>
              <a:t>YEAR</a:t>
            </a:r>
            <a:endParaRPr kumimoji="1" lang="en-US" altLang="zh-CN" sz="2000" dirty="0">
              <a:ln w="19050">
                <a:solidFill>
                  <a:srgbClr val="FFFFFF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249849" y="2384505"/>
            <a:ext cx="3659970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dist"/>
            <a:r>
              <a:rPr kumimoji="1" lang="en-US" altLang="zh-CN" sz="16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rPr>
              <a:t>VENTURE FINANCING PLAN</a:t>
            </a:r>
            <a:endParaRPr kumimoji="1" lang="en-US" altLang="zh-CN" sz="1600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3000">
                    <a:schemeClr val="accent2"/>
                  </a:gs>
                  <a:gs pos="63000">
                    <a:schemeClr val="accent1"/>
                  </a:gs>
                </a:gsLst>
                <a:lin ang="2700000" scaled="0"/>
              </a:gra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11270615" y="313055"/>
            <a:ext cx="546735" cy="485140"/>
            <a:chOff x="17726" y="291"/>
            <a:chExt cx="861" cy="764"/>
          </a:xfrm>
        </p:grpSpPr>
        <p:sp>
          <p:nvSpPr>
            <p:cNvPr id="32" name="减号 31"/>
            <p:cNvSpPr/>
            <p:nvPr/>
          </p:nvSpPr>
          <p:spPr>
            <a:xfrm>
              <a:off x="17726" y="291"/>
              <a:ext cx="861" cy="367"/>
            </a:xfrm>
            <a:prstGeom prst="mathMinus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减号 34"/>
            <p:cNvSpPr/>
            <p:nvPr/>
          </p:nvSpPr>
          <p:spPr>
            <a:xfrm>
              <a:off x="17726" y="493"/>
              <a:ext cx="861" cy="367"/>
            </a:xfrm>
            <a:prstGeom prst="mathMinus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减号 37"/>
            <p:cNvSpPr/>
            <p:nvPr/>
          </p:nvSpPr>
          <p:spPr>
            <a:xfrm>
              <a:off x="17726" y="688"/>
              <a:ext cx="861" cy="367"/>
            </a:xfrm>
            <a:prstGeom prst="mathMinus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4" name="任意多边形: 形状 73"/>
          <p:cNvSpPr/>
          <p:nvPr/>
        </p:nvSpPr>
        <p:spPr>
          <a:xfrm>
            <a:off x="3374066" y="-839566"/>
            <a:ext cx="45719" cy="45719"/>
          </a:xfrm>
          <a:custGeom>
            <a:avLst/>
            <a:gdLst>
              <a:gd name="connsiteX0" fmla="*/ 0 w 32146"/>
              <a:gd name="connsiteY0" fmla="*/ 0 h 38574"/>
              <a:gd name="connsiteX1" fmla="*/ 28663 w 32146"/>
              <a:gd name="connsiteY1" fmla="*/ 22372 h 38574"/>
              <a:gd name="connsiteX2" fmla="*/ 30205 w 32146"/>
              <a:gd name="connsiteY2" fmla="*/ 35091 h 38574"/>
              <a:gd name="connsiteX3" fmla="*/ 17486 w 32146"/>
              <a:gd name="connsiteY3" fmla="*/ 36633 h 38574"/>
              <a:gd name="connsiteX4" fmla="*/ 0 w 32146"/>
              <a:gd name="connsiteY4" fmla="*/ 22967 h 38574"/>
              <a:gd name="connsiteX5" fmla="*/ 0 w 32146"/>
              <a:gd name="connsiteY5" fmla="*/ 0 h 38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46" h="38574">
                <a:moveTo>
                  <a:pt x="0" y="0"/>
                </a:moveTo>
                <a:lnTo>
                  <a:pt x="28663" y="22372"/>
                </a:lnTo>
                <a:cubicBezTo>
                  <a:pt x="32646" y="25455"/>
                  <a:pt x="33288" y="31237"/>
                  <a:pt x="30205" y="35091"/>
                </a:cubicBezTo>
                <a:cubicBezTo>
                  <a:pt x="27122" y="39074"/>
                  <a:pt x="21340" y="39716"/>
                  <a:pt x="17486" y="36633"/>
                </a:cubicBezTo>
                <a:lnTo>
                  <a:pt x="0" y="22967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2845" cap="flat">
            <a:noFill/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grpSp>
        <p:nvGrpSpPr>
          <p:cNvPr id="75" name="组合 74"/>
          <p:cNvGrpSpPr/>
          <p:nvPr/>
        </p:nvGrpSpPr>
        <p:grpSpPr>
          <a:xfrm>
            <a:off x="6217432" y="2936247"/>
            <a:ext cx="3961720" cy="1956264"/>
            <a:chOff x="1784350" y="2004686"/>
            <a:chExt cx="8629744" cy="4331052"/>
          </a:xfrm>
        </p:grpSpPr>
        <p:grpSp>
          <p:nvGrpSpPr>
            <p:cNvPr id="76" name="组合 75"/>
            <p:cNvGrpSpPr/>
            <p:nvPr/>
          </p:nvGrpSpPr>
          <p:grpSpPr>
            <a:xfrm>
              <a:off x="1784350" y="2970188"/>
              <a:ext cx="8623300" cy="3365550"/>
              <a:chOff x="1784350" y="1739900"/>
              <a:chExt cx="8623300" cy="3365550"/>
            </a:xfrm>
          </p:grpSpPr>
          <p:sp>
            <p:nvSpPr>
              <p:cNvPr id="85" name="菱形 84"/>
              <p:cNvSpPr/>
              <p:nvPr/>
            </p:nvSpPr>
            <p:spPr>
              <a:xfrm>
                <a:off x="1784350" y="1739900"/>
                <a:ext cx="8623300" cy="2252712"/>
              </a:xfrm>
              <a:prstGeom prst="diamond">
                <a:avLst/>
              </a:prstGeom>
              <a:gradFill>
                <a:gsLst>
                  <a:gs pos="1000">
                    <a:schemeClr val="accent1">
                      <a:alpha val="70000"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16200000" scaled="0"/>
              </a:gradFill>
              <a:ln w="31750">
                <a:gradFill>
                  <a:gsLst>
                    <a:gs pos="0">
                      <a:schemeClr val="accent2">
                        <a:alpha val="0"/>
                      </a:schemeClr>
                    </a:gs>
                    <a:gs pos="100000">
                      <a:schemeClr val="accent2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86" name="菱形 85"/>
              <p:cNvSpPr/>
              <p:nvPr/>
            </p:nvSpPr>
            <p:spPr>
              <a:xfrm>
                <a:off x="3336757" y="2145444"/>
                <a:ext cx="5518484" cy="1441624"/>
              </a:xfrm>
              <a:prstGeom prst="diamond">
                <a:avLst/>
              </a:prstGeom>
              <a:noFill/>
              <a:ln w="22225">
                <a:gradFill>
                  <a:gsLst>
                    <a:gs pos="0">
                      <a:schemeClr val="accent2">
                        <a:alpha val="0"/>
                      </a:schemeClr>
                    </a:gs>
                    <a:gs pos="100000">
                      <a:schemeClr val="accent2"/>
                    </a:gs>
                  </a:gsLst>
                  <a:lin ang="5400000" scaled="1"/>
                </a:gra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87" name="旁门左道出品"/>
              <p:cNvSpPr/>
              <p:nvPr/>
            </p:nvSpPr>
            <p:spPr>
              <a:xfrm>
                <a:off x="2605238" y="2829141"/>
                <a:ext cx="6981524" cy="1823822"/>
              </a:xfrm>
              <a:prstGeom prst="diamond">
                <a:avLst/>
              </a:prstGeom>
              <a:gradFill>
                <a:gsLst>
                  <a:gs pos="1000">
                    <a:schemeClr val="accent1">
                      <a:alpha val="48000"/>
                    </a:schemeClr>
                  </a:gs>
                  <a:gs pos="91000">
                    <a:schemeClr val="accent2">
                      <a:alpha val="0"/>
                    </a:schemeClr>
                  </a:gs>
                </a:gsLst>
                <a:lin ang="16200000" scaled="0"/>
              </a:gradFill>
              <a:ln w="22225">
                <a:gradFill>
                  <a:gsLst>
                    <a:gs pos="41000">
                      <a:schemeClr val="accent2">
                        <a:alpha val="0"/>
                      </a:schemeClr>
                    </a:gs>
                    <a:gs pos="90000">
                      <a:schemeClr val="accent2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88" name="菱形 87"/>
              <p:cNvSpPr/>
              <p:nvPr/>
            </p:nvSpPr>
            <p:spPr>
              <a:xfrm>
                <a:off x="3596640" y="3799606"/>
                <a:ext cx="4998720" cy="1305844"/>
              </a:xfrm>
              <a:prstGeom prst="diamond">
                <a:avLst/>
              </a:prstGeom>
              <a:gradFill>
                <a:gsLst>
                  <a:gs pos="0">
                    <a:schemeClr val="accent1">
                      <a:alpha val="48000"/>
                    </a:schemeClr>
                  </a:gs>
                  <a:gs pos="77000">
                    <a:schemeClr val="accent2">
                      <a:alpha val="2000"/>
                    </a:schemeClr>
                  </a:gs>
                </a:gsLst>
                <a:lin ang="16200000" scaled="0"/>
              </a:gradFill>
              <a:ln w="25400">
                <a:gradFill>
                  <a:gsLst>
                    <a:gs pos="23000">
                      <a:schemeClr val="accent2">
                        <a:alpha val="0"/>
                      </a:schemeClr>
                    </a:gs>
                    <a:gs pos="90000">
                      <a:schemeClr val="accent2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sp>
          <p:nvSpPr>
            <p:cNvPr id="77" name="矩形: 圆角 76"/>
            <p:cNvSpPr/>
            <p:nvPr/>
          </p:nvSpPr>
          <p:spPr>
            <a:xfrm flipV="1">
              <a:off x="2365835" y="5123959"/>
              <a:ext cx="239403" cy="858234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chemeClr val="accent2">
                    <a:alpha val="0"/>
                  </a:schemeClr>
                </a:gs>
                <a:gs pos="90000">
                  <a:schemeClr val="accent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78" name="矩形: 圆角 77"/>
            <p:cNvSpPr/>
            <p:nvPr/>
          </p:nvSpPr>
          <p:spPr>
            <a:xfrm flipV="1">
              <a:off x="10243265" y="4315196"/>
              <a:ext cx="170829" cy="612404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chemeClr val="accent2">
                    <a:alpha val="0"/>
                  </a:schemeClr>
                </a:gs>
                <a:gs pos="90000">
                  <a:schemeClr val="accent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79" name="旁门左道出品"/>
            <p:cNvSpPr/>
            <p:nvPr/>
          </p:nvSpPr>
          <p:spPr>
            <a:xfrm>
              <a:off x="3946203" y="2594044"/>
              <a:ext cx="237067" cy="237067"/>
            </a:xfrm>
            <a:prstGeom prst="ellipse">
              <a:avLst/>
            </a:prstGeom>
            <a:gradFill flip="none" rotWithShape="1">
              <a:gsLst>
                <a:gs pos="96460">
                  <a:schemeClr val="accent2"/>
                </a:gs>
                <a:gs pos="23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0" name="椭圆 79"/>
            <p:cNvSpPr/>
            <p:nvPr/>
          </p:nvSpPr>
          <p:spPr>
            <a:xfrm>
              <a:off x="7948507" y="4369543"/>
              <a:ext cx="182720" cy="182720"/>
            </a:xfrm>
            <a:prstGeom prst="ellipse">
              <a:avLst/>
            </a:prstGeom>
            <a:gradFill flip="none" rotWithShape="1">
              <a:gsLst>
                <a:gs pos="23000">
                  <a:schemeClr val="accent2">
                    <a:alpha val="0"/>
                  </a:schemeClr>
                </a:gs>
                <a:gs pos="90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2999746" y="2004686"/>
              <a:ext cx="6190117" cy="2206973"/>
            </a:xfrm>
            <a:custGeom>
              <a:avLst/>
              <a:gdLst>
                <a:gd name="connsiteX0" fmla="*/ 9086 w 6190117"/>
                <a:gd name="connsiteY0" fmla="*/ 2206974 h 2206973"/>
                <a:gd name="connsiteX1" fmla="*/ 4332 w 6190117"/>
                <a:gd name="connsiteY1" fmla="*/ 2205560 h 2206973"/>
                <a:gd name="connsiteX2" fmla="*/ 1377 w 6190117"/>
                <a:gd name="connsiteY2" fmla="*/ 2192970 h 2206973"/>
                <a:gd name="connsiteX3" fmla="*/ 2148 w 6190117"/>
                <a:gd name="connsiteY3" fmla="*/ 2191813 h 2206973"/>
                <a:gd name="connsiteX4" fmla="*/ 58421 w 6190117"/>
                <a:gd name="connsiteY4" fmla="*/ 2092244 h 2206973"/>
                <a:gd name="connsiteX5" fmla="*/ 128441 w 6190117"/>
                <a:gd name="connsiteY5" fmla="*/ 1965052 h 2206973"/>
                <a:gd name="connsiteX6" fmla="*/ 196662 w 6190117"/>
                <a:gd name="connsiteY6" fmla="*/ 1843898 h 2206973"/>
                <a:gd name="connsiteX7" fmla="*/ 272720 w 6190117"/>
                <a:gd name="connsiteY7" fmla="*/ 1726727 h 2206973"/>
                <a:gd name="connsiteX8" fmla="*/ 302912 w 6190117"/>
                <a:gd name="connsiteY8" fmla="*/ 1686771 h 2206973"/>
                <a:gd name="connsiteX9" fmla="*/ 368178 w 6190117"/>
                <a:gd name="connsiteY9" fmla="*/ 1611227 h 2206973"/>
                <a:gd name="connsiteX10" fmla="*/ 391818 w 6190117"/>
                <a:gd name="connsiteY10" fmla="*/ 1587202 h 2206973"/>
                <a:gd name="connsiteX11" fmla="*/ 416357 w 6190117"/>
                <a:gd name="connsiteY11" fmla="*/ 1564333 h 2206973"/>
                <a:gd name="connsiteX12" fmla="*/ 482908 w 6190117"/>
                <a:gd name="connsiteY12" fmla="*/ 1511144 h 2206973"/>
                <a:gd name="connsiteX13" fmla="*/ 501537 w 6190117"/>
                <a:gd name="connsiteY13" fmla="*/ 1498424 h 2206973"/>
                <a:gd name="connsiteX14" fmla="*/ 520423 w 6190117"/>
                <a:gd name="connsiteY14" fmla="*/ 1486733 h 2206973"/>
                <a:gd name="connsiteX15" fmla="*/ 539823 w 6190117"/>
                <a:gd name="connsiteY15" fmla="*/ 1475812 h 2206973"/>
                <a:gd name="connsiteX16" fmla="*/ 559609 w 6190117"/>
                <a:gd name="connsiteY16" fmla="*/ 1465791 h 2206973"/>
                <a:gd name="connsiteX17" fmla="*/ 616267 w 6190117"/>
                <a:gd name="connsiteY17" fmla="*/ 1442794 h 2206973"/>
                <a:gd name="connsiteX18" fmla="*/ 633226 w 6190117"/>
                <a:gd name="connsiteY18" fmla="*/ 1437526 h 2206973"/>
                <a:gd name="connsiteX19" fmla="*/ 649928 w 6190117"/>
                <a:gd name="connsiteY19" fmla="*/ 1433158 h 2206973"/>
                <a:gd name="connsiteX20" fmla="*/ 666887 w 6190117"/>
                <a:gd name="connsiteY20" fmla="*/ 1429561 h 2206973"/>
                <a:gd name="connsiteX21" fmla="*/ 683974 w 6190117"/>
                <a:gd name="connsiteY21" fmla="*/ 1426606 h 2206973"/>
                <a:gd name="connsiteX22" fmla="*/ 701190 w 6190117"/>
                <a:gd name="connsiteY22" fmla="*/ 1424422 h 2206973"/>
                <a:gd name="connsiteX23" fmla="*/ 718406 w 6190117"/>
                <a:gd name="connsiteY23" fmla="*/ 1423009 h 2206973"/>
                <a:gd name="connsiteX24" fmla="*/ 767870 w 6190117"/>
                <a:gd name="connsiteY24" fmla="*/ 1423265 h 2206973"/>
                <a:gd name="connsiteX25" fmla="*/ 790096 w 6190117"/>
                <a:gd name="connsiteY25" fmla="*/ 1425450 h 2206973"/>
                <a:gd name="connsiteX26" fmla="*/ 811680 w 6190117"/>
                <a:gd name="connsiteY26" fmla="*/ 1428661 h 2206973"/>
                <a:gd name="connsiteX27" fmla="*/ 833136 w 6190117"/>
                <a:gd name="connsiteY27" fmla="*/ 1432773 h 2206973"/>
                <a:gd name="connsiteX28" fmla="*/ 878360 w 6190117"/>
                <a:gd name="connsiteY28" fmla="*/ 1444721 h 2206973"/>
                <a:gd name="connsiteX29" fmla="*/ 1085464 w 6190117"/>
                <a:gd name="connsiteY29" fmla="*/ 1518595 h 2206973"/>
                <a:gd name="connsiteX30" fmla="*/ 1105635 w 6190117"/>
                <a:gd name="connsiteY30" fmla="*/ 1524505 h 2206973"/>
                <a:gd name="connsiteX31" fmla="*/ 1126191 w 6190117"/>
                <a:gd name="connsiteY31" fmla="*/ 1529516 h 2206973"/>
                <a:gd name="connsiteX32" fmla="*/ 1147005 w 6190117"/>
                <a:gd name="connsiteY32" fmla="*/ 1533627 h 2206973"/>
                <a:gd name="connsiteX33" fmla="*/ 1189787 w 6190117"/>
                <a:gd name="connsiteY33" fmla="*/ 1539280 h 2206973"/>
                <a:gd name="connsiteX34" fmla="*/ 1203663 w 6190117"/>
                <a:gd name="connsiteY34" fmla="*/ 1539794 h 2206973"/>
                <a:gd name="connsiteX35" fmla="*/ 1232442 w 6190117"/>
                <a:gd name="connsiteY35" fmla="*/ 1539023 h 2206973"/>
                <a:gd name="connsiteX36" fmla="*/ 1260963 w 6190117"/>
                <a:gd name="connsiteY36" fmla="*/ 1535683 h 2206973"/>
                <a:gd name="connsiteX37" fmla="*/ 1289100 w 6190117"/>
                <a:gd name="connsiteY37" fmla="*/ 1529901 h 2206973"/>
                <a:gd name="connsiteX38" fmla="*/ 1316722 w 6190117"/>
                <a:gd name="connsiteY38" fmla="*/ 1521679 h 2206973"/>
                <a:gd name="connsiteX39" fmla="*/ 1343446 w 6190117"/>
                <a:gd name="connsiteY39" fmla="*/ 1511015 h 2206973"/>
                <a:gd name="connsiteX40" fmla="*/ 1372738 w 6190117"/>
                <a:gd name="connsiteY40" fmla="*/ 1496112 h 2206973"/>
                <a:gd name="connsiteX41" fmla="*/ 1400618 w 6190117"/>
                <a:gd name="connsiteY41" fmla="*/ 1479410 h 2206973"/>
                <a:gd name="connsiteX42" fmla="*/ 1427855 w 6190117"/>
                <a:gd name="connsiteY42" fmla="*/ 1461423 h 2206973"/>
                <a:gd name="connsiteX43" fmla="*/ 1454321 w 6190117"/>
                <a:gd name="connsiteY43" fmla="*/ 1442280 h 2206973"/>
                <a:gd name="connsiteX44" fmla="*/ 1528195 w 6190117"/>
                <a:gd name="connsiteY44" fmla="*/ 1378299 h 2206973"/>
                <a:gd name="connsiteX45" fmla="*/ 1695086 w 6190117"/>
                <a:gd name="connsiteY45" fmla="*/ 1197789 h 2206973"/>
                <a:gd name="connsiteX46" fmla="*/ 1847974 w 6190117"/>
                <a:gd name="connsiteY46" fmla="*/ 1003532 h 2206973"/>
                <a:gd name="connsiteX47" fmla="*/ 1949342 w 6190117"/>
                <a:gd name="connsiteY47" fmla="*/ 872743 h 2206973"/>
                <a:gd name="connsiteX48" fmla="*/ 2043644 w 6190117"/>
                <a:gd name="connsiteY48" fmla="*/ 755829 h 2206973"/>
                <a:gd name="connsiteX49" fmla="*/ 2144884 w 6190117"/>
                <a:gd name="connsiteY49" fmla="*/ 645467 h 2206973"/>
                <a:gd name="connsiteX50" fmla="*/ 2162742 w 6190117"/>
                <a:gd name="connsiteY50" fmla="*/ 628251 h 2206973"/>
                <a:gd name="connsiteX51" fmla="*/ 2220300 w 6190117"/>
                <a:gd name="connsiteY51" fmla="*/ 581486 h 2206973"/>
                <a:gd name="connsiteX52" fmla="*/ 2235331 w 6190117"/>
                <a:gd name="connsiteY52" fmla="*/ 572107 h 2206973"/>
                <a:gd name="connsiteX53" fmla="*/ 2251134 w 6190117"/>
                <a:gd name="connsiteY53" fmla="*/ 564141 h 2206973"/>
                <a:gd name="connsiteX54" fmla="*/ 2267451 w 6190117"/>
                <a:gd name="connsiteY54" fmla="*/ 557589 h 2206973"/>
                <a:gd name="connsiteX55" fmla="*/ 2275801 w 6190117"/>
                <a:gd name="connsiteY55" fmla="*/ 554891 h 2206973"/>
                <a:gd name="connsiteX56" fmla="*/ 2300084 w 6190117"/>
                <a:gd name="connsiteY56" fmla="*/ 549367 h 2206973"/>
                <a:gd name="connsiteX57" fmla="*/ 2308949 w 6190117"/>
                <a:gd name="connsiteY57" fmla="*/ 548853 h 2206973"/>
                <a:gd name="connsiteX58" fmla="*/ 2326678 w 6190117"/>
                <a:gd name="connsiteY58" fmla="*/ 550266 h 2206973"/>
                <a:gd name="connsiteX59" fmla="*/ 2343894 w 6190117"/>
                <a:gd name="connsiteY59" fmla="*/ 554763 h 2206973"/>
                <a:gd name="connsiteX60" fmla="*/ 2360082 w 6190117"/>
                <a:gd name="connsiteY60" fmla="*/ 562214 h 2206973"/>
                <a:gd name="connsiteX61" fmla="*/ 2367662 w 6190117"/>
                <a:gd name="connsiteY61" fmla="*/ 566968 h 2206973"/>
                <a:gd name="connsiteX62" fmla="*/ 2377555 w 6190117"/>
                <a:gd name="connsiteY62" fmla="*/ 574805 h 2206973"/>
                <a:gd name="connsiteX63" fmla="*/ 2389503 w 6190117"/>
                <a:gd name="connsiteY63" fmla="*/ 585726 h 2206973"/>
                <a:gd name="connsiteX64" fmla="*/ 2400809 w 6190117"/>
                <a:gd name="connsiteY64" fmla="*/ 597031 h 2206973"/>
                <a:gd name="connsiteX65" fmla="*/ 2411602 w 6190117"/>
                <a:gd name="connsiteY65" fmla="*/ 608723 h 2206973"/>
                <a:gd name="connsiteX66" fmla="*/ 2438967 w 6190117"/>
                <a:gd name="connsiteY66" fmla="*/ 643155 h 2206973"/>
                <a:gd name="connsiteX67" fmla="*/ 2456697 w 6190117"/>
                <a:gd name="connsiteY67" fmla="*/ 667437 h 2206973"/>
                <a:gd name="connsiteX68" fmla="*/ 2498966 w 6190117"/>
                <a:gd name="connsiteY68" fmla="*/ 736043 h 2206973"/>
                <a:gd name="connsiteX69" fmla="*/ 2566673 w 6190117"/>
                <a:gd name="connsiteY69" fmla="*/ 872486 h 2206973"/>
                <a:gd name="connsiteX70" fmla="*/ 2623717 w 6190117"/>
                <a:gd name="connsiteY70" fmla="*/ 968329 h 2206973"/>
                <a:gd name="connsiteX71" fmla="*/ 2639648 w 6190117"/>
                <a:gd name="connsiteY71" fmla="*/ 990813 h 2206973"/>
                <a:gd name="connsiteX72" fmla="*/ 2656735 w 6190117"/>
                <a:gd name="connsiteY72" fmla="*/ 1012782 h 2206973"/>
                <a:gd name="connsiteX73" fmla="*/ 2674722 w 6190117"/>
                <a:gd name="connsiteY73" fmla="*/ 1033981 h 2206973"/>
                <a:gd name="connsiteX74" fmla="*/ 2722387 w 6190117"/>
                <a:gd name="connsiteY74" fmla="*/ 1082288 h 2206973"/>
                <a:gd name="connsiteX75" fmla="*/ 2739988 w 6190117"/>
                <a:gd name="connsiteY75" fmla="*/ 1096806 h 2206973"/>
                <a:gd name="connsiteX76" fmla="*/ 2759131 w 6190117"/>
                <a:gd name="connsiteY76" fmla="*/ 1109911 h 2206973"/>
                <a:gd name="connsiteX77" fmla="*/ 2779302 w 6190117"/>
                <a:gd name="connsiteY77" fmla="*/ 1121345 h 2206973"/>
                <a:gd name="connsiteX78" fmla="*/ 2800372 w 6190117"/>
                <a:gd name="connsiteY78" fmla="*/ 1130981 h 2206973"/>
                <a:gd name="connsiteX79" fmla="*/ 2811164 w 6190117"/>
                <a:gd name="connsiteY79" fmla="*/ 1135092 h 2206973"/>
                <a:gd name="connsiteX80" fmla="*/ 2839044 w 6190117"/>
                <a:gd name="connsiteY80" fmla="*/ 1143315 h 2206973"/>
                <a:gd name="connsiteX81" fmla="*/ 2857930 w 6190117"/>
                <a:gd name="connsiteY81" fmla="*/ 1147040 h 2206973"/>
                <a:gd name="connsiteX82" fmla="*/ 2877330 w 6190117"/>
                <a:gd name="connsiteY82" fmla="*/ 1149096 h 2206973"/>
                <a:gd name="connsiteX83" fmla="*/ 2887094 w 6190117"/>
                <a:gd name="connsiteY83" fmla="*/ 1149482 h 2206973"/>
                <a:gd name="connsiteX84" fmla="*/ 2906622 w 6190117"/>
                <a:gd name="connsiteY84" fmla="*/ 1148968 h 2206973"/>
                <a:gd name="connsiteX85" fmla="*/ 2926022 w 6190117"/>
                <a:gd name="connsiteY85" fmla="*/ 1146784 h 2206973"/>
                <a:gd name="connsiteX86" fmla="*/ 2945165 w 6190117"/>
                <a:gd name="connsiteY86" fmla="*/ 1142929 h 2206973"/>
                <a:gd name="connsiteX87" fmla="*/ 2969576 w 6190117"/>
                <a:gd name="connsiteY87" fmla="*/ 1135349 h 2206973"/>
                <a:gd name="connsiteX88" fmla="*/ 2997070 w 6190117"/>
                <a:gd name="connsiteY88" fmla="*/ 1122630 h 2206973"/>
                <a:gd name="connsiteX89" fmla="*/ 3010689 w 6190117"/>
                <a:gd name="connsiteY89" fmla="*/ 1115307 h 2206973"/>
                <a:gd name="connsiteX90" fmla="*/ 3023922 w 6190117"/>
                <a:gd name="connsiteY90" fmla="*/ 1107341 h 2206973"/>
                <a:gd name="connsiteX91" fmla="*/ 3036769 w 6190117"/>
                <a:gd name="connsiteY91" fmla="*/ 1098862 h 2206973"/>
                <a:gd name="connsiteX92" fmla="*/ 3049232 w 6190117"/>
                <a:gd name="connsiteY92" fmla="*/ 1089868 h 2206973"/>
                <a:gd name="connsiteX93" fmla="*/ 3075698 w 6190117"/>
                <a:gd name="connsiteY93" fmla="*/ 1067770 h 2206973"/>
                <a:gd name="connsiteX94" fmla="*/ 3166402 w 6190117"/>
                <a:gd name="connsiteY94" fmla="*/ 973982 h 2206973"/>
                <a:gd name="connsiteX95" fmla="*/ 3283316 w 6190117"/>
                <a:gd name="connsiteY95" fmla="*/ 829960 h 2206973"/>
                <a:gd name="connsiteX96" fmla="*/ 3488622 w 6190117"/>
                <a:gd name="connsiteY96" fmla="*/ 549367 h 2206973"/>
                <a:gd name="connsiteX97" fmla="*/ 3677355 w 6190117"/>
                <a:gd name="connsiteY97" fmla="*/ 298837 h 2206973"/>
                <a:gd name="connsiteX98" fmla="*/ 3694056 w 6190117"/>
                <a:gd name="connsiteY98" fmla="*/ 278281 h 2206973"/>
                <a:gd name="connsiteX99" fmla="*/ 3808015 w 6190117"/>
                <a:gd name="connsiteY99" fmla="*/ 145307 h 2206973"/>
                <a:gd name="connsiteX100" fmla="*/ 3827929 w 6190117"/>
                <a:gd name="connsiteY100" fmla="*/ 124751 h 2206973"/>
                <a:gd name="connsiteX101" fmla="*/ 3848614 w 6190117"/>
                <a:gd name="connsiteY101" fmla="*/ 105222 h 2206973"/>
                <a:gd name="connsiteX102" fmla="*/ 3870070 w 6190117"/>
                <a:gd name="connsiteY102" fmla="*/ 86593 h 2206973"/>
                <a:gd name="connsiteX103" fmla="*/ 3892425 w 6190117"/>
                <a:gd name="connsiteY103" fmla="*/ 68864 h 2206973"/>
                <a:gd name="connsiteX104" fmla="*/ 3942916 w 6190117"/>
                <a:gd name="connsiteY104" fmla="*/ 34303 h 2206973"/>
                <a:gd name="connsiteX105" fmla="*/ 3960389 w 6190117"/>
                <a:gd name="connsiteY105" fmla="*/ 24539 h 2206973"/>
                <a:gd name="connsiteX106" fmla="*/ 3978376 w 6190117"/>
                <a:gd name="connsiteY106" fmla="*/ 16445 h 2206973"/>
                <a:gd name="connsiteX107" fmla="*/ 3997004 w 6190117"/>
                <a:gd name="connsiteY107" fmla="*/ 9893 h 2206973"/>
                <a:gd name="connsiteX108" fmla="*/ 4016148 w 6190117"/>
                <a:gd name="connsiteY108" fmla="*/ 5011 h 2206973"/>
                <a:gd name="connsiteX109" fmla="*/ 4025912 w 6190117"/>
                <a:gd name="connsiteY109" fmla="*/ 3212 h 2206973"/>
                <a:gd name="connsiteX110" fmla="*/ 4053021 w 6190117"/>
                <a:gd name="connsiteY110" fmla="*/ 385 h 2206973"/>
                <a:gd name="connsiteX111" fmla="*/ 4060472 w 6190117"/>
                <a:gd name="connsiteY111" fmla="*/ 0 h 2206973"/>
                <a:gd name="connsiteX112" fmla="*/ 4082827 w 6190117"/>
                <a:gd name="connsiteY112" fmla="*/ 1799 h 2206973"/>
                <a:gd name="connsiteX113" fmla="*/ 4097473 w 6190117"/>
                <a:gd name="connsiteY113" fmla="*/ 4625 h 2206973"/>
                <a:gd name="connsiteX114" fmla="*/ 4111863 w 6190117"/>
                <a:gd name="connsiteY114" fmla="*/ 8736 h 2206973"/>
                <a:gd name="connsiteX115" fmla="*/ 4125738 w 6190117"/>
                <a:gd name="connsiteY115" fmla="*/ 14132 h 2206973"/>
                <a:gd name="connsiteX116" fmla="*/ 4139100 w 6190117"/>
                <a:gd name="connsiteY116" fmla="*/ 20685 h 2206973"/>
                <a:gd name="connsiteX117" fmla="*/ 4145524 w 6190117"/>
                <a:gd name="connsiteY117" fmla="*/ 24411 h 2206973"/>
                <a:gd name="connsiteX118" fmla="*/ 4162097 w 6190117"/>
                <a:gd name="connsiteY118" fmla="*/ 35717 h 2206973"/>
                <a:gd name="connsiteX119" fmla="*/ 4182910 w 6190117"/>
                <a:gd name="connsiteY119" fmla="*/ 53832 h 2206973"/>
                <a:gd name="connsiteX120" fmla="*/ 4201668 w 6190117"/>
                <a:gd name="connsiteY120" fmla="*/ 73360 h 2206973"/>
                <a:gd name="connsiteX121" fmla="*/ 4210405 w 6190117"/>
                <a:gd name="connsiteY121" fmla="*/ 83767 h 2206973"/>
                <a:gd name="connsiteX122" fmla="*/ 4228905 w 6190117"/>
                <a:gd name="connsiteY122" fmla="*/ 109334 h 2206973"/>
                <a:gd name="connsiteX123" fmla="*/ 4281324 w 6190117"/>
                <a:gd name="connsiteY123" fmla="*/ 199010 h 2206973"/>
                <a:gd name="connsiteX124" fmla="*/ 4365604 w 6190117"/>
                <a:gd name="connsiteY124" fmla="*/ 368471 h 2206973"/>
                <a:gd name="connsiteX125" fmla="*/ 4432284 w 6190117"/>
                <a:gd name="connsiteY125" fmla="*/ 504657 h 2206973"/>
                <a:gd name="connsiteX126" fmla="*/ 4507443 w 6190117"/>
                <a:gd name="connsiteY126" fmla="*/ 635446 h 2206973"/>
                <a:gd name="connsiteX127" fmla="*/ 4542389 w 6190117"/>
                <a:gd name="connsiteY127" fmla="*/ 687993 h 2206973"/>
                <a:gd name="connsiteX128" fmla="*/ 4579775 w 6190117"/>
                <a:gd name="connsiteY128" fmla="*/ 739127 h 2206973"/>
                <a:gd name="connsiteX129" fmla="*/ 4619346 w 6190117"/>
                <a:gd name="connsiteY129" fmla="*/ 788590 h 2206973"/>
                <a:gd name="connsiteX130" fmla="*/ 4713263 w 6190117"/>
                <a:gd name="connsiteY130" fmla="*/ 890729 h 2206973"/>
                <a:gd name="connsiteX131" fmla="*/ 4741784 w 6190117"/>
                <a:gd name="connsiteY131" fmla="*/ 917196 h 2206973"/>
                <a:gd name="connsiteX132" fmla="*/ 4771720 w 6190117"/>
                <a:gd name="connsiteY132" fmla="*/ 942634 h 2206973"/>
                <a:gd name="connsiteX133" fmla="*/ 4839941 w 6190117"/>
                <a:gd name="connsiteY133" fmla="*/ 992997 h 2206973"/>
                <a:gd name="connsiteX134" fmla="*/ 4865379 w 6190117"/>
                <a:gd name="connsiteY134" fmla="*/ 1009185 h 2206973"/>
                <a:gd name="connsiteX135" fmla="*/ 4891717 w 6190117"/>
                <a:gd name="connsiteY135" fmla="*/ 1024345 h 2206973"/>
                <a:gd name="connsiteX136" fmla="*/ 4918697 w 6190117"/>
                <a:gd name="connsiteY136" fmla="*/ 1038349 h 2206973"/>
                <a:gd name="connsiteX137" fmla="*/ 4984220 w 6190117"/>
                <a:gd name="connsiteY137" fmla="*/ 1066614 h 2206973"/>
                <a:gd name="connsiteX138" fmla="*/ 5000280 w 6190117"/>
                <a:gd name="connsiteY138" fmla="*/ 1072524 h 2206973"/>
                <a:gd name="connsiteX139" fmla="*/ 5016725 w 6190117"/>
                <a:gd name="connsiteY139" fmla="*/ 1077663 h 2206973"/>
                <a:gd name="connsiteX140" fmla="*/ 5033427 w 6190117"/>
                <a:gd name="connsiteY140" fmla="*/ 1082160 h 2206973"/>
                <a:gd name="connsiteX141" fmla="*/ 5050257 w 6190117"/>
                <a:gd name="connsiteY141" fmla="*/ 1085885 h 2206973"/>
                <a:gd name="connsiteX142" fmla="*/ 5067216 w 6190117"/>
                <a:gd name="connsiteY142" fmla="*/ 1088840 h 2206973"/>
                <a:gd name="connsiteX143" fmla="*/ 5084304 w 6190117"/>
                <a:gd name="connsiteY143" fmla="*/ 1091025 h 2206973"/>
                <a:gd name="connsiteX144" fmla="*/ 5101519 w 6190117"/>
                <a:gd name="connsiteY144" fmla="*/ 1092566 h 2206973"/>
                <a:gd name="connsiteX145" fmla="*/ 5118736 w 6190117"/>
                <a:gd name="connsiteY145" fmla="*/ 1093337 h 2206973"/>
                <a:gd name="connsiteX146" fmla="*/ 5136080 w 6190117"/>
                <a:gd name="connsiteY146" fmla="*/ 1093337 h 2206973"/>
                <a:gd name="connsiteX147" fmla="*/ 5153295 w 6190117"/>
                <a:gd name="connsiteY147" fmla="*/ 1092566 h 2206973"/>
                <a:gd name="connsiteX148" fmla="*/ 5170512 w 6190117"/>
                <a:gd name="connsiteY148" fmla="*/ 1091025 h 2206973"/>
                <a:gd name="connsiteX149" fmla="*/ 5187599 w 6190117"/>
                <a:gd name="connsiteY149" fmla="*/ 1088712 h 2206973"/>
                <a:gd name="connsiteX150" fmla="*/ 5231795 w 6190117"/>
                <a:gd name="connsiteY150" fmla="*/ 1079333 h 2206973"/>
                <a:gd name="connsiteX151" fmla="*/ 5261987 w 6190117"/>
                <a:gd name="connsiteY151" fmla="*/ 1069826 h 2206973"/>
                <a:gd name="connsiteX152" fmla="*/ 5324555 w 6190117"/>
                <a:gd name="connsiteY152" fmla="*/ 1045287 h 2206973"/>
                <a:gd name="connsiteX153" fmla="*/ 5501725 w 6190117"/>
                <a:gd name="connsiteY153" fmla="*/ 961648 h 2206973"/>
                <a:gd name="connsiteX154" fmla="*/ 5537056 w 6190117"/>
                <a:gd name="connsiteY154" fmla="*/ 946103 h 2206973"/>
                <a:gd name="connsiteX155" fmla="*/ 5640094 w 6190117"/>
                <a:gd name="connsiteY155" fmla="*/ 910900 h 2206973"/>
                <a:gd name="connsiteX156" fmla="*/ 5655640 w 6190117"/>
                <a:gd name="connsiteY156" fmla="*/ 907174 h 2206973"/>
                <a:gd name="connsiteX157" fmla="*/ 5670928 w 6190117"/>
                <a:gd name="connsiteY157" fmla="*/ 904219 h 2206973"/>
                <a:gd name="connsiteX158" fmla="*/ 5714225 w 6190117"/>
                <a:gd name="connsiteY158" fmla="*/ 899594 h 2206973"/>
                <a:gd name="connsiteX159" fmla="*/ 5725017 w 6190117"/>
                <a:gd name="connsiteY159" fmla="*/ 899337 h 2206973"/>
                <a:gd name="connsiteX160" fmla="*/ 5745831 w 6190117"/>
                <a:gd name="connsiteY160" fmla="*/ 900237 h 2206973"/>
                <a:gd name="connsiteX161" fmla="*/ 5766515 w 6190117"/>
                <a:gd name="connsiteY161" fmla="*/ 902935 h 2206973"/>
                <a:gd name="connsiteX162" fmla="*/ 5788485 w 6190117"/>
                <a:gd name="connsiteY162" fmla="*/ 907817 h 2206973"/>
                <a:gd name="connsiteX163" fmla="*/ 5808656 w 6190117"/>
                <a:gd name="connsiteY163" fmla="*/ 914883 h 2206973"/>
                <a:gd name="connsiteX164" fmla="*/ 5827670 w 6190117"/>
                <a:gd name="connsiteY164" fmla="*/ 923491 h 2206973"/>
                <a:gd name="connsiteX165" fmla="*/ 5845786 w 6190117"/>
                <a:gd name="connsiteY165" fmla="*/ 933769 h 2206973"/>
                <a:gd name="connsiteX166" fmla="*/ 5863387 w 6190117"/>
                <a:gd name="connsiteY166" fmla="*/ 945846 h 2206973"/>
                <a:gd name="connsiteX167" fmla="*/ 5936105 w 6190117"/>
                <a:gd name="connsiteY167" fmla="*/ 1008029 h 2206973"/>
                <a:gd name="connsiteX168" fmla="*/ 6133959 w 6190117"/>
                <a:gd name="connsiteY168" fmla="*/ 1177489 h 2206973"/>
                <a:gd name="connsiteX169" fmla="*/ 6186634 w 6190117"/>
                <a:gd name="connsiteY169" fmla="*/ 1218602 h 2206973"/>
                <a:gd name="connsiteX170" fmla="*/ 6188176 w 6190117"/>
                <a:gd name="connsiteY170" fmla="*/ 1231321 h 2206973"/>
                <a:gd name="connsiteX171" fmla="*/ 6175457 w 6190117"/>
                <a:gd name="connsiteY171" fmla="*/ 1232863 h 2206973"/>
                <a:gd name="connsiteX172" fmla="*/ 6122524 w 6190117"/>
                <a:gd name="connsiteY172" fmla="*/ 1191493 h 2206973"/>
                <a:gd name="connsiteX173" fmla="*/ 5852466 w 6190117"/>
                <a:gd name="connsiteY173" fmla="*/ 960235 h 2206973"/>
                <a:gd name="connsiteX174" fmla="*/ 5827927 w 6190117"/>
                <a:gd name="connsiteY174" fmla="*/ 944176 h 2206973"/>
                <a:gd name="connsiteX175" fmla="*/ 5810711 w 6190117"/>
                <a:gd name="connsiteY175" fmla="*/ 935439 h 2206973"/>
                <a:gd name="connsiteX176" fmla="*/ 5792853 w 6190117"/>
                <a:gd name="connsiteY176" fmla="*/ 928245 h 2206973"/>
                <a:gd name="connsiteX177" fmla="*/ 5783731 w 6190117"/>
                <a:gd name="connsiteY177" fmla="*/ 925289 h 2206973"/>
                <a:gd name="connsiteX178" fmla="*/ 5763175 w 6190117"/>
                <a:gd name="connsiteY178" fmla="*/ 920664 h 2206973"/>
                <a:gd name="connsiteX179" fmla="*/ 5744289 w 6190117"/>
                <a:gd name="connsiteY179" fmla="*/ 918223 h 2206973"/>
                <a:gd name="connsiteX180" fmla="*/ 5725017 w 6190117"/>
                <a:gd name="connsiteY180" fmla="*/ 917453 h 2206973"/>
                <a:gd name="connsiteX181" fmla="*/ 5715381 w 6190117"/>
                <a:gd name="connsiteY181" fmla="*/ 917709 h 2206973"/>
                <a:gd name="connsiteX182" fmla="*/ 5673626 w 6190117"/>
                <a:gd name="connsiteY182" fmla="*/ 922206 h 2206973"/>
                <a:gd name="connsiteX183" fmla="*/ 5645233 w 6190117"/>
                <a:gd name="connsiteY183" fmla="*/ 928373 h 2206973"/>
                <a:gd name="connsiteX184" fmla="*/ 5544251 w 6190117"/>
                <a:gd name="connsiteY184" fmla="*/ 963319 h 2206973"/>
                <a:gd name="connsiteX185" fmla="*/ 5509819 w 6190117"/>
                <a:gd name="connsiteY185" fmla="*/ 978607 h 2206973"/>
                <a:gd name="connsiteX186" fmla="*/ 5332264 w 6190117"/>
                <a:gd name="connsiteY186" fmla="*/ 1062374 h 2206973"/>
                <a:gd name="connsiteX187" fmla="*/ 5268539 w 6190117"/>
                <a:gd name="connsiteY187" fmla="*/ 1087299 h 2206973"/>
                <a:gd name="connsiteX188" fmla="*/ 5236934 w 6190117"/>
                <a:gd name="connsiteY188" fmla="*/ 1097320 h 2206973"/>
                <a:gd name="connsiteX189" fmla="*/ 5191196 w 6190117"/>
                <a:gd name="connsiteY189" fmla="*/ 1107084 h 2206973"/>
                <a:gd name="connsiteX190" fmla="*/ 5172953 w 6190117"/>
                <a:gd name="connsiteY190" fmla="*/ 1109525 h 2206973"/>
                <a:gd name="connsiteX191" fmla="*/ 5154966 w 6190117"/>
                <a:gd name="connsiteY191" fmla="*/ 1111067 h 2206973"/>
                <a:gd name="connsiteX192" fmla="*/ 5136850 w 6190117"/>
                <a:gd name="connsiteY192" fmla="*/ 1111838 h 2206973"/>
                <a:gd name="connsiteX193" fmla="*/ 5118736 w 6190117"/>
                <a:gd name="connsiteY193" fmla="*/ 1111838 h 2206973"/>
                <a:gd name="connsiteX194" fmla="*/ 5100620 w 6190117"/>
                <a:gd name="connsiteY194" fmla="*/ 1111067 h 2206973"/>
                <a:gd name="connsiteX195" fmla="*/ 5082633 w 6190117"/>
                <a:gd name="connsiteY195" fmla="*/ 1109525 h 2206973"/>
                <a:gd name="connsiteX196" fmla="*/ 5064647 w 6190117"/>
                <a:gd name="connsiteY196" fmla="*/ 1107213 h 2206973"/>
                <a:gd name="connsiteX197" fmla="*/ 5046789 w 6190117"/>
                <a:gd name="connsiteY197" fmla="*/ 1104129 h 2206973"/>
                <a:gd name="connsiteX198" fmla="*/ 5029187 w 6190117"/>
                <a:gd name="connsiteY198" fmla="*/ 1100275 h 2206973"/>
                <a:gd name="connsiteX199" fmla="*/ 5011714 w 6190117"/>
                <a:gd name="connsiteY199" fmla="*/ 1095650 h 2206973"/>
                <a:gd name="connsiteX200" fmla="*/ 4994498 w 6190117"/>
                <a:gd name="connsiteY200" fmla="*/ 1090254 h 2206973"/>
                <a:gd name="connsiteX201" fmla="*/ 4977539 w 6190117"/>
                <a:gd name="connsiteY201" fmla="*/ 1084087 h 2206973"/>
                <a:gd name="connsiteX202" fmla="*/ 4910860 w 6190117"/>
                <a:gd name="connsiteY202" fmla="*/ 1055308 h 2206973"/>
                <a:gd name="connsiteX203" fmla="*/ 4882852 w 6190117"/>
                <a:gd name="connsiteY203" fmla="*/ 1040790 h 2206973"/>
                <a:gd name="connsiteX204" fmla="*/ 4855744 w 6190117"/>
                <a:gd name="connsiteY204" fmla="*/ 1025244 h 2206973"/>
                <a:gd name="connsiteX205" fmla="*/ 4829406 w 6190117"/>
                <a:gd name="connsiteY205" fmla="*/ 1008414 h 2206973"/>
                <a:gd name="connsiteX206" fmla="*/ 4760157 w 6190117"/>
                <a:gd name="connsiteY206" fmla="*/ 957280 h 2206973"/>
                <a:gd name="connsiteX207" fmla="*/ 4729451 w 6190117"/>
                <a:gd name="connsiteY207" fmla="*/ 931200 h 2206973"/>
                <a:gd name="connsiteX208" fmla="*/ 4700029 w 6190117"/>
                <a:gd name="connsiteY208" fmla="*/ 903962 h 2206973"/>
                <a:gd name="connsiteX209" fmla="*/ 4605214 w 6190117"/>
                <a:gd name="connsiteY209" fmla="*/ 800796 h 2206973"/>
                <a:gd name="connsiteX210" fmla="*/ 4565001 w 6190117"/>
                <a:gd name="connsiteY210" fmla="*/ 750561 h 2206973"/>
                <a:gd name="connsiteX211" fmla="*/ 4527228 w 6190117"/>
                <a:gd name="connsiteY211" fmla="*/ 698785 h 2206973"/>
                <a:gd name="connsiteX212" fmla="*/ 4491769 w 6190117"/>
                <a:gd name="connsiteY212" fmla="*/ 645339 h 2206973"/>
                <a:gd name="connsiteX213" fmla="*/ 4415968 w 6190117"/>
                <a:gd name="connsiteY213" fmla="*/ 513522 h 2206973"/>
                <a:gd name="connsiteX214" fmla="*/ 4349031 w 6190117"/>
                <a:gd name="connsiteY214" fmla="*/ 376951 h 2206973"/>
                <a:gd name="connsiteX215" fmla="*/ 4262823 w 6190117"/>
                <a:gd name="connsiteY215" fmla="*/ 204021 h 2206973"/>
                <a:gd name="connsiteX216" fmla="*/ 4213488 w 6190117"/>
                <a:gd name="connsiteY216" fmla="*/ 119612 h 2206973"/>
                <a:gd name="connsiteX217" fmla="*/ 4195887 w 6190117"/>
                <a:gd name="connsiteY217" fmla="*/ 95201 h 2206973"/>
                <a:gd name="connsiteX218" fmla="*/ 4179185 w 6190117"/>
                <a:gd name="connsiteY218" fmla="*/ 76187 h 2206973"/>
                <a:gd name="connsiteX219" fmla="*/ 4160684 w 6190117"/>
                <a:gd name="connsiteY219" fmla="*/ 58585 h 2206973"/>
                <a:gd name="connsiteX220" fmla="*/ 4150920 w 6190117"/>
                <a:gd name="connsiteY220" fmla="*/ 50363 h 2206973"/>
                <a:gd name="connsiteX221" fmla="*/ 4130107 w 6190117"/>
                <a:gd name="connsiteY221" fmla="*/ 36744 h 2206973"/>
                <a:gd name="connsiteX222" fmla="*/ 4111991 w 6190117"/>
                <a:gd name="connsiteY222" fmla="*/ 28393 h 2206973"/>
                <a:gd name="connsiteX223" fmla="*/ 4092848 w 6190117"/>
                <a:gd name="connsiteY223" fmla="*/ 22483 h 2206973"/>
                <a:gd name="connsiteX224" fmla="*/ 4073192 w 6190117"/>
                <a:gd name="connsiteY224" fmla="*/ 19143 h 2206973"/>
                <a:gd name="connsiteX225" fmla="*/ 4059830 w 6190117"/>
                <a:gd name="connsiteY225" fmla="*/ 18372 h 2206973"/>
                <a:gd name="connsiteX226" fmla="*/ 4053149 w 6190117"/>
                <a:gd name="connsiteY226" fmla="*/ 18372 h 2206973"/>
                <a:gd name="connsiteX227" fmla="*/ 4027711 w 6190117"/>
                <a:gd name="connsiteY227" fmla="*/ 20942 h 2206973"/>
                <a:gd name="connsiteX228" fmla="*/ 4010238 w 6190117"/>
                <a:gd name="connsiteY228" fmla="*/ 24668 h 2206973"/>
                <a:gd name="connsiteX229" fmla="*/ 3992894 w 6190117"/>
                <a:gd name="connsiteY229" fmla="*/ 29935 h 2206973"/>
                <a:gd name="connsiteX230" fmla="*/ 3976063 w 6190117"/>
                <a:gd name="connsiteY230" fmla="*/ 36744 h 2206973"/>
                <a:gd name="connsiteX231" fmla="*/ 3959875 w 6190117"/>
                <a:gd name="connsiteY231" fmla="*/ 44967 h 2206973"/>
                <a:gd name="connsiteX232" fmla="*/ 3952038 w 6190117"/>
                <a:gd name="connsiteY232" fmla="*/ 49592 h 2206973"/>
                <a:gd name="connsiteX233" fmla="*/ 3902703 w 6190117"/>
                <a:gd name="connsiteY233" fmla="*/ 83510 h 2206973"/>
                <a:gd name="connsiteX234" fmla="*/ 3881247 w 6190117"/>
                <a:gd name="connsiteY234" fmla="*/ 100597 h 2206973"/>
                <a:gd name="connsiteX235" fmla="*/ 3860305 w 6190117"/>
                <a:gd name="connsiteY235" fmla="*/ 118713 h 2206973"/>
                <a:gd name="connsiteX236" fmla="*/ 3840263 w 6190117"/>
                <a:gd name="connsiteY236" fmla="*/ 137727 h 2206973"/>
                <a:gd name="connsiteX237" fmla="*/ 3820992 w 6190117"/>
                <a:gd name="connsiteY237" fmla="*/ 157512 h 2206973"/>
                <a:gd name="connsiteX238" fmla="*/ 3707675 w 6190117"/>
                <a:gd name="connsiteY238" fmla="*/ 289844 h 2206973"/>
                <a:gd name="connsiteX239" fmla="*/ 3691359 w 6190117"/>
                <a:gd name="connsiteY239" fmla="*/ 310014 h 2206973"/>
                <a:gd name="connsiteX240" fmla="*/ 3502883 w 6190117"/>
                <a:gd name="connsiteY240" fmla="*/ 560159 h 2206973"/>
                <a:gd name="connsiteX241" fmla="*/ 3408452 w 6190117"/>
                <a:gd name="connsiteY241" fmla="*/ 690177 h 2206973"/>
                <a:gd name="connsiteX242" fmla="*/ 3297320 w 6190117"/>
                <a:gd name="connsiteY242" fmla="*/ 841137 h 2206973"/>
                <a:gd name="connsiteX243" fmla="*/ 3179636 w 6190117"/>
                <a:gd name="connsiteY243" fmla="*/ 986059 h 2206973"/>
                <a:gd name="connsiteX244" fmla="*/ 3087646 w 6190117"/>
                <a:gd name="connsiteY244" fmla="*/ 1081132 h 2206973"/>
                <a:gd name="connsiteX245" fmla="*/ 3060024 w 6190117"/>
                <a:gd name="connsiteY245" fmla="*/ 1104258 h 2206973"/>
                <a:gd name="connsiteX246" fmla="*/ 3046662 w 6190117"/>
                <a:gd name="connsiteY246" fmla="*/ 1113893 h 2206973"/>
                <a:gd name="connsiteX247" fmla="*/ 3033172 w 6190117"/>
                <a:gd name="connsiteY247" fmla="*/ 1122887 h 2206973"/>
                <a:gd name="connsiteX248" fmla="*/ 3019296 w 6190117"/>
                <a:gd name="connsiteY248" fmla="*/ 1131238 h 2206973"/>
                <a:gd name="connsiteX249" fmla="*/ 3005036 w 6190117"/>
                <a:gd name="connsiteY249" fmla="*/ 1138946 h 2206973"/>
                <a:gd name="connsiteX250" fmla="*/ 2990389 w 6190117"/>
                <a:gd name="connsiteY250" fmla="*/ 1146013 h 2206973"/>
                <a:gd name="connsiteX251" fmla="*/ 2975486 w 6190117"/>
                <a:gd name="connsiteY251" fmla="*/ 1152436 h 2206973"/>
                <a:gd name="connsiteX252" fmla="*/ 2949405 w 6190117"/>
                <a:gd name="connsiteY252" fmla="*/ 1160531 h 2206973"/>
                <a:gd name="connsiteX253" fmla="*/ 2928463 w 6190117"/>
                <a:gd name="connsiteY253" fmla="*/ 1164770 h 2206973"/>
                <a:gd name="connsiteX254" fmla="*/ 2907522 w 6190117"/>
                <a:gd name="connsiteY254" fmla="*/ 1167083 h 2206973"/>
                <a:gd name="connsiteX255" fmla="*/ 2886452 w 6190117"/>
                <a:gd name="connsiteY255" fmla="*/ 1167597 h 2206973"/>
                <a:gd name="connsiteX256" fmla="*/ 2865381 w 6190117"/>
                <a:gd name="connsiteY256" fmla="*/ 1166312 h 2206973"/>
                <a:gd name="connsiteX257" fmla="*/ 2844568 w 6190117"/>
                <a:gd name="connsiteY257" fmla="*/ 1163229 h 2206973"/>
                <a:gd name="connsiteX258" fmla="*/ 2834290 w 6190117"/>
                <a:gd name="connsiteY258" fmla="*/ 1161044 h 2206973"/>
                <a:gd name="connsiteX259" fmla="*/ 2805126 w 6190117"/>
                <a:gd name="connsiteY259" fmla="*/ 1152436 h 2206973"/>
                <a:gd name="connsiteX260" fmla="*/ 2781871 w 6190117"/>
                <a:gd name="connsiteY260" fmla="*/ 1143058 h 2206973"/>
                <a:gd name="connsiteX261" fmla="*/ 2759773 w 6190117"/>
                <a:gd name="connsiteY261" fmla="*/ 1131752 h 2206973"/>
                <a:gd name="connsiteX262" fmla="*/ 2738703 w 6190117"/>
                <a:gd name="connsiteY262" fmla="*/ 1118647 h 2206973"/>
                <a:gd name="connsiteX263" fmla="*/ 2718918 w 6190117"/>
                <a:gd name="connsiteY263" fmla="*/ 1103744 h 2206973"/>
                <a:gd name="connsiteX264" fmla="*/ 2709539 w 6190117"/>
                <a:gd name="connsiteY264" fmla="*/ 1095650 h 2206973"/>
                <a:gd name="connsiteX265" fmla="*/ 2660975 w 6190117"/>
                <a:gd name="connsiteY265" fmla="*/ 1046443 h 2206973"/>
                <a:gd name="connsiteX266" fmla="*/ 2642217 w 6190117"/>
                <a:gd name="connsiteY266" fmla="*/ 1024345 h 2206973"/>
                <a:gd name="connsiteX267" fmla="*/ 2624616 w 6190117"/>
                <a:gd name="connsiteY267" fmla="*/ 1001733 h 2206973"/>
                <a:gd name="connsiteX268" fmla="*/ 2608042 w 6190117"/>
                <a:gd name="connsiteY268" fmla="*/ 978350 h 2206973"/>
                <a:gd name="connsiteX269" fmla="*/ 2550228 w 6190117"/>
                <a:gd name="connsiteY269" fmla="*/ 881350 h 2206973"/>
                <a:gd name="connsiteX270" fmla="*/ 2482649 w 6190117"/>
                <a:gd name="connsiteY270" fmla="*/ 745037 h 2206973"/>
                <a:gd name="connsiteX271" fmla="*/ 2441151 w 6190117"/>
                <a:gd name="connsiteY271" fmla="*/ 677715 h 2206973"/>
                <a:gd name="connsiteX272" fmla="*/ 2419695 w 6190117"/>
                <a:gd name="connsiteY272" fmla="*/ 648808 h 2206973"/>
                <a:gd name="connsiteX273" fmla="*/ 2397341 w 6190117"/>
                <a:gd name="connsiteY273" fmla="*/ 620671 h 2206973"/>
                <a:gd name="connsiteX274" fmla="*/ 2387191 w 6190117"/>
                <a:gd name="connsiteY274" fmla="*/ 609751 h 2206973"/>
                <a:gd name="connsiteX275" fmla="*/ 2376399 w 6190117"/>
                <a:gd name="connsiteY275" fmla="*/ 599087 h 2206973"/>
                <a:gd name="connsiteX276" fmla="*/ 2365221 w 6190117"/>
                <a:gd name="connsiteY276" fmla="*/ 588937 h 2206973"/>
                <a:gd name="connsiteX277" fmla="*/ 2347235 w 6190117"/>
                <a:gd name="connsiteY277" fmla="*/ 576604 h 2206973"/>
                <a:gd name="connsiteX278" fmla="*/ 2330147 w 6190117"/>
                <a:gd name="connsiteY278" fmla="*/ 570180 h 2206973"/>
                <a:gd name="connsiteX279" fmla="*/ 2312032 w 6190117"/>
                <a:gd name="connsiteY279" fmla="*/ 567610 h 2206973"/>
                <a:gd name="connsiteX280" fmla="*/ 2308306 w 6190117"/>
                <a:gd name="connsiteY280" fmla="*/ 567610 h 2206973"/>
                <a:gd name="connsiteX281" fmla="*/ 2297386 w 6190117"/>
                <a:gd name="connsiteY281" fmla="*/ 568381 h 2206973"/>
                <a:gd name="connsiteX282" fmla="*/ 2272718 w 6190117"/>
                <a:gd name="connsiteY282" fmla="*/ 575190 h 2206973"/>
                <a:gd name="connsiteX283" fmla="*/ 2257815 w 6190117"/>
                <a:gd name="connsiteY283" fmla="*/ 581229 h 2206973"/>
                <a:gd name="connsiteX284" fmla="*/ 2243554 w 6190117"/>
                <a:gd name="connsiteY284" fmla="*/ 588552 h 2206973"/>
                <a:gd name="connsiteX285" fmla="*/ 2229935 w 6190117"/>
                <a:gd name="connsiteY285" fmla="*/ 597031 h 2206973"/>
                <a:gd name="connsiteX286" fmla="*/ 2223383 w 6190117"/>
                <a:gd name="connsiteY286" fmla="*/ 601657 h 2206973"/>
                <a:gd name="connsiteX287" fmla="*/ 2174176 w 6190117"/>
                <a:gd name="connsiteY287" fmla="*/ 642255 h 2206973"/>
                <a:gd name="connsiteX288" fmla="*/ 2157346 w 6190117"/>
                <a:gd name="connsiteY288" fmla="*/ 658700 h 2206973"/>
                <a:gd name="connsiteX289" fmla="*/ 2056877 w 6190117"/>
                <a:gd name="connsiteY289" fmla="*/ 768162 h 2206973"/>
                <a:gd name="connsiteX290" fmla="*/ 1953710 w 6190117"/>
                <a:gd name="connsiteY290" fmla="*/ 896382 h 2206973"/>
                <a:gd name="connsiteX291" fmla="*/ 1861721 w 6190117"/>
                <a:gd name="connsiteY291" fmla="*/ 1015223 h 2206973"/>
                <a:gd name="connsiteX292" fmla="*/ 1708320 w 6190117"/>
                <a:gd name="connsiteY292" fmla="*/ 1210123 h 2206973"/>
                <a:gd name="connsiteX293" fmla="*/ 1540272 w 6190117"/>
                <a:gd name="connsiteY293" fmla="*/ 1391917 h 2206973"/>
                <a:gd name="connsiteX294" fmla="*/ 1465113 w 6190117"/>
                <a:gd name="connsiteY294" fmla="*/ 1457055 h 2206973"/>
                <a:gd name="connsiteX295" fmla="*/ 1437748 w 6190117"/>
                <a:gd name="connsiteY295" fmla="*/ 1476969 h 2206973"/>
                <a:gd name="connsiteX296" fmla="*/ 1409868 w 6190117"/>
                <a:gd name="connsiteY296" fmla="*/ 1495469 h 2206973"/>
                <a:gd name="connsiteX297" fmla="*/ 1381218 w 6190117"/>
                <a:gd name="connsiteY297" fmla="*/ 1512685 h 2206973"/>
                <a:gd name="connsiteX298" fmla="*/ 1350769 w 6190117"/>
                <a:gd name="connsiteY298" fmla="*/ 1528231 h 2206973"/>
                <a:gd name="connsiteX299" fmla="*/ 1336508 w 6190117"/>
                <a:gd name="connsiteY299" fmla="*/ 1534269 h 2206973"/>
                <a:gd name="connsiteX300" fmla="*/ 1322247 w 6190117"/>
                <a:gd name="connsiteY300" fmla="*/ 1539537 h 2206973"/>
                <a:gd name="connsiteX301" fmla="*/ 1307858 w 6190117"/>
                <a:gd name="connsiteY301" fmla="*/ 1544162 h 2206973"/>
                <a:gd name="connsiteX302" fmla="*/ 1293211 w 6190117"/>
                <a:gd name="connsiteY302" fmla="*/ 1548145 h 2206973"/>
                <a:gd name="connsiteX303" fmla="*/ 1278436 w 6190117"/>
                <a:gd name="connsiteY303" fmla="*/ 1551485 h 2206973"/>
                <a:gd name="connsiteX304" fmla="*/ 1263533 w 6190117"/>
                <a:gd name="connsiteY304" fmla="*/ 1554183 h 2206973"/>
                <a:gd name="connsiteX305" fmla="*/ 1248501 w 6190117"/>
                <a:gd name="connsiteY305" fmla="*/ 1556239 h 2206973"/>
                <a:gd name="connsiteX306" fmla="*/ 1233341 w 6190117"/>
                <a:gd name="connsiteY306" fmla="*/ 1557652 h 2206973"/>
                <a:gd name="connsiteX307" fmla="*/ 1218181 w 6190117"/>
                <a:gd name="connsiteY307" fmla="*/ 1558423 h 2206973"/>
                <a:gd name="connsiteX308" fmla="*/ 1203020 w 6190117"/>
                <a:gd name="connsiteY308" fmla="*/ 1558551 h 2206973"/>
                <a:gd name="connsiteX309" fmla="*/ 1187860 w 6190117"/>
                <a:gd name="connsiteY309" fmla="*/ 1558037 h 2206973"/>
                <a:gd name="connsiteX310" fmla="*/ 1143664 w 6190117"/>
                <a:gd name="connsiteY310" fmla="*/ 1552256 h 2206973"/>
                <a:gd name="connsiteX311" fmla="*/ 1121952 w 6190117"/>
                <a:gd name="connsiteY311" fmla="*/ 1547888 h 2206973"/>
                <a:gd name="connsiteX312" fmla="*/ 1100624 w 6190117"/>
                <a:gd name="connsiteY312" fmla="*/ 1542620 h 2206973"/>
                <a:gd name="connsiteX313" fmla="*/ 1079554 w 6190117"/>
                <a:gd name="connsiteY313" fmla="*/ 1536453 h 2206973"/>
                <a:gd name="connsiteX314" fmla="*/ 872707 w 6190117"/>
                <a:gd name="connsiteY314" fmla="*/ 1462579 h 2206973"/>
                <a:gd name="connsiteX315" fmla="*/ 828768 w 6190117"/>
                <a:gd name="connsiteY315" fmla="*/ 1451016 h 2206973"/>
                <a:gd name="connsiteX316" fmla="*/ 808340 w 6190117"/>
                <a:gd name="connsiteY316" fmla="*/ 1447162 h 2206973"/>
                <a:gd name="connsiteX317" fmla="*/ 787527 w 6190117"/>
                <a:gd name="connsiteY317" fmla="*/ 1444079 h 2206973"/>
                <a:gd name="connsiteX318" fmla="*/ 766585 w 6190117"/>
                <a:gd name="connsiteY318" fmla="*/ 1441895 h 2206973"/>
                <a:gd name="connsiteX319" fmla="*/ 718792 w 6190117"/>
                <a:gd name="connsiteY319" fmla="*/ 1441766 h 2206973"/>
                <a:gd name="connsiteX320" fmla="*/ 702732 w 6190117"/>
                <a:gd name="connsiteY320" fmla="*/ 1443051 h 2206973"/>
                <a:gd name="connsiteX321" fmla="*/ 686415 w 6190117"/>
                <a:gd name="connsiteY321" fmla="*/ 1445107 h 2206973"/>
                <a:gd name="connsiteX322" fmla="*/ 670099 w 6190117"/>
                <a:gd name="connsiteY322" fmla="*/ 1447805 h 2206973"/>
                <a:gd name="connsiteX323" fmla="*/ 653911 w 6190117"/>
                <a:gd name="connsiteY323" fmla="*/ 1451273 h 2206973"/>
                <a:gd name="connsiteX324" fmla="*/ 637980 w 6190117"/>
                <a:gd name="connsiteY324" fmla="*/ 1455385 h 2206973"/>
                <a:gd name="connsiteX325" fmla="*/ 622177 w 6190117"/>
                <a:gd name="connsiteY325" fmla="*/ 1460267 h 2206973"/>
                <a:gd name="connsiteX326" fmla="*/ 566932 w 6190117"/>
                <a:gd name="connsiteY326" fmla="*/ 1482750 h 2206973"/>
                <a:gd name="connsiteX327" fmla="*/ 548174 w 6190117"/>
                <a:gd name="connsiteY327" fmla="*/ 1492257 h 2206973"/>
                <a:gd name="connsiteX328" fmla="*/ 529417 w 6190117"/>
                <a:gd name="connsiteY328" fmla="*/ 1502793 h 2206973"/>
                <a:gd name="connsiteX329" fmla="*/ 511173 w 6190117"/>
                <a:gd name="connsiteY329" fmla="*/ 1514098 h 2206973"/>
                <a:gd name="connsiteX330" fmla="*/ 493443 w 6190117"/>
                <a:gd name="connsiteY330" fmla="*/ 1526175 h 2206973"/>
                <a:gd name="connsiteX331" fmla="*/ 428049 w 6190117"/>
                <a:gd name="connsiteY331" fmla="*/ 1578465 h 2206973"/>
                <a:gd name="connsiteX332" fmla="*/ 404409 w 6190117"/>
                <a:gd name="connsiteY332" fmla="*/ 1600563 h 2206973"/>
                <a:gd name="connsiteX333" fmla="*/ 381540 w 6190117"/>
                <a:gd name="connsiteY333" fmla="*/ 1623946 h 2206973"/>
                <a:gd name="connsiteX334" fmla="*/ 317045 w 6190117"/>
                <a:gd name="connsiteY334" fmla="*/ 1698720 h 2206973"/>
                <a:gd name="connsiteX335" fmla="*/ 287623 w 6190117"/>
                <a:gd name="connsiteY335" fmla="*/ 1737776 h 2206973"/>
                <a:gd name="connsiteX336" fmla="*/ 212208 w 6190117"/>
                <a:gd name="connsiteY336" fmla="*/ 1853920 h 2206973"/>
                <a:gd name="connsiteX337" fmla="*/ 105186 w 6190117"/>
                <a:gd name="connsiteY337" fmla="*/ 2045093 h 2206973"/>
                <a:gd name="connsiteX338" fmla="*/ 74352 w 6190117"/>
                <a:gd name="connsiteY338" fmla="*/ 2101494 h 2206973"/>
                <a:gd name="connsiteX339" fmla="*/ 16923 w 6190117"/>
                <a:gd name="connsiteY339" fmla="*/ 2202991 h 2206973"/>
                <a:gd name="connsiteX340" fmla="*/ 9086 w 6190117"/>
                <a:gd name="connsiteY340" fmla="*/ 2206974 h 220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</a:cxnLst>
              <a:rect l="l" t="t" r="r" b="b"/>
              <a:pathLst>
                <a:path w="6190117" h="2206973">
                  <a:moveTo>
                    <a:pt x="9086" y="2206974"/>
                  </a:moveTo>
                  <a:cubicBezTo>
                    <a:pt x="7416" y="2206974"/>
                    <a:pt x="5745" y="2206588"/>
                    <a:pt x="4332" y="2205560"/>
                  </a:cubicBezTo>
                  <a:cubicBezTo>
                    <a:pt x="92" y="2202862"/>
                    <a:pt x="-1321" y="2197338"/>
                    <a:pt x="1377" y="2192970"/>
                  </a:cubicBezTo>
                  <a:lnTo>
                    <a:pt x="2148" y="2191813"/>
                  </a:lnTo>
                  <a:lnTo>
                    <a:pt x="58421" y="2092244"/>
                  </a:lnTo>
                  <a:lnTo>
                    <a:pt x="128441" y="1965052"/>
                  </a:lnTo>
                  <a:lnTo>
                    <a:pt x="196662" y="1843898"/>
                  </a:lnTo>
                  <a:lnTo>
                    <a:pt x="272720" y="1726727"/>
                  </a:lnTo>
                  <a:lnTo>
                    <a:pt x="302912" y="1686771"/>
                  </a:lnTo>
                  <a:lnTo>
                    <a:pt x="368178" y="1611227"/>
                  </a:lnTo>
                  <a:lnTo>
                    <a:pt x="391818" y="1587202"/>
                  </a:lnTo>
                  <a:lnTo>
                    <a:pt x="416357" y="1564333"/>
                  </a:lnTo>
                  <a:lnTo>
                    <a:pt x="482908" y="1511144"/>
                  </a:lnTo>
                  <a:lnTo>
                    <a:pt x="501537" y="1498424"/>
                  </a:lnTo>
                  <a:lnTo>
                    <a:pt x="520423" y="1486733"/>
                  </a:lnTo>
                  <a:lnTo>
                    <a:pt x="539823" y="1475812"/>
                  </a:lnTo>
                  <a:lnTo>
                    <a:pt x="559609" y="1465791"/>
                  </a:lnTo>
                  <a:lnTo>
                    <a:pt x="616267" y="1442794"/>
                  </a:lnTo>
                  <a:lnTo>
                    <a:pt x="633226" y="1437526"/>
                  </a:lnTo>
                  <a:lnTo>
                    <a:pt x="649928" y="1433158"/>
                  </a:lnTo>
                  <a:lnTo>
                    <a:pt x="666887" y="1429561"/>
                  </a:lnTo>
                  <a:lnTo>
                    <a:pt x="683974" y="1426606"/>
                  </a:lnTo>
                  <a:lnTo>
                    <a:pt x="701190" y="1424422"/>
                  </a:lnTo>
                  <a:lnTo>
                    <a:pt x="718406" y="1423009"/>
                  </a:lnTo>
                  <a:lnTo>
                    <a:pt x="767870" y="1423265"/>
                  </a:lnTo>
                  <a:lnTo>
                    <a:pt x="790096" y="1425450"/>
                  </a:lnTo>
                  <a:lnTo>
                    <a:pt x="811680" y="1428661"/>
                  </a:lnTo>
                  <a:lnTo>
                    <a:pt x="833136" y="1432773"/>
                  </a:lnTo>
                  <a:lnTo>
                    <a:pt x="878360" y="1444721"/>
                  </a:lnTo>
                  <a:lnTo>
                    <a:pt x="1085464" y="1518595"/>
                  </a:lnTo>
                  <a:lnTo>
                    <a:pt x="1105635" y="1524505"/>
                  </a:lnTo>
                  <a:lnTo>
                    <a:pt x="1126191" y="1529516"/>
                  </a:lnTo>
                  <a:lnTo>
                    <a:pt x="1147005" y="1533627"/>
                  </a:lnTo>
                  <a:lnTo>
                    <a:pt x="1189787" y="1539280"/>
                  </a:lnTo>
                  <a:lnTo>
                    <a:pt x="1203663" y="1539794"/>
                  </a:lnTo>
                  <a:lnTo>
                    <a:pt x="1232442" y="1539023"/>
                  </a:lnTo>
                  <a:lnTo>
                    <a:pt x="1260963" y="1535683"/>
                  </a:lnTo>
                  <a:lnTo>
                    <a:pt x="1289100" y="1529901"/>
                  </a:lnTo>
                  <a:lnTo>
                    <a:pt x="1316722" y="1521679"/>
                  </a:lnTo>
                  <a:lnTo>
                    <a:pt x="1343446" y="1511015"/>
                  </a:lnTo>
                  <a:lnTo>
                    <a:pt x="1372738" y="1496112"/>
                  </a:lnTo>
                  <a:lnTo>
                    <a:pt x="1400618" y="1479410"/>
                  </a:lnTo>
                  <a:lnTo>
                    <a:pt x="1427855" y="1461423"/>
                  </a:lnTo>
                  <a:lnTo>
                    <a:pt x="1454321" y="1442280"/>
                  </a:lnTo>
                  <a:lnTo>
                    <a:pt x="1528195" y="1378299"/>
                  </a:lnTo>
                  <a:lnTo>
                    <a:pt x="1695086" y="1197789"/>
                  </a:lnTo>
                  <a:lnTo>
                    <a:pt x="1847974" y="1003532"/>
                  </a:lnTo>
                  <a:lnTo>
                    <a:pt x="1949342" y="872743"/>
                  </a:lnTo>
                  <a:lnTo>
                    <a:pt x="2043644" y="755829"/>
                  </a:lnTo>
                  <a:lnTo>
                    <a:pt x="2144884" y="645467"/>
                  </a:lnTo>
                  <a:lnTo>
                    <a:pt x="2162742" y="628251"/>
                  </a:lnTo>
                  <a:lnTo>
                    <a:pt x="2220300" y="581486"/>
                  </a:lnTo>
                  <a:lnTo>
                    <a:pt x="2235331" y="572107"/>
                  </a:lnTo>
                  <a:lnTo>
                    <a:pt x="2251134" y="564141"/>
                  </a:lnTo>
                  <a:lnTo>
                    <a:pt x="2267451" y="557589"/>
                  </a:lnTo>
                  <a:lnTo>
                    <a:pt x="2275801" y="554891"/>
                  </a:lnTo>
                  <a:lnTo>
                    <a:pt x="2300084" y="549367"/>
                  </a:lnTo>
                  <a:lnTo>
                    <a:pt x="2308949" y="548853"/>
                  </a:lnTo>
                  <a:lnTo>
                    <a:pt x="2326678" y="550266"/>
                  </a:lnTo>
                  <a:lnTo>
                    <a:pt x="2343894" y="554763"/>
                  </a:lnTo>
                  <a:lnTo>
                    <a:pt x="2360082" y="562214"/>
                  </a:lnTo>
                  <a:lnTo>
                    <a:pt x="2367662" y="566968"/>
                  </a:lnTo>
                  <a:lnTo>
                    <a:pt x="2377555" y="574805"/>
                  </a:lnTo>
                  <a:lnTo>
                    <a:pt x="2389503" y="585726"/>
                  </a:lnTo>
                  <a:lnTo>
                    <a:pt x="2400809" y="597031"/>
                  </a:lnTo>
                  <a:lnTo>
                    <a:pt x="2411602" y="608723"/>
                  </a:lnTo>
                  <a:lnTo>
                    <a:pt x="2438967" y="643155"/>
                  </a:lnTo>
                  <a:lnTo>
                    <a:pt x="2456697" y="667437"/>
                  </a:lnTo>
                  <a:lnTo>
                    <a:pt x="2498966" y="736043"/>
                  </a:lnTo>
                  <a:lnTo>
                    <a:pt x="2566673" y="872486"/>
                  </a:lnTo>
                  <a:lnTo>
                    <a:pt x="2623717" y="968329"/>
                  </a:lnTo>
                  <a:lnTo>
                    <a:pt x="2639648" y="990813"/>
                  </a:lnTo>
                  <a:lnTo>
                    <a:pt x="2656735" y="1012782"/>
                  </a:lnTo>
                  <a:lnTo>
                    <a:pt x="2674722" y="1033981"/>
                  </a:lnTo>
                  <a:lnTo>
                    <a:pt x="2722387" y="1082288"/>
                  </a:lnTo>
                  <a:lnTo>
                    <a:pt x="2739988" y="1096806"/>
                  </a:lnTo>
                  <a:lnTo>
                    <a:pt x="2759131" y="1109911"/>
                  </a:lnTo>
                  <a:lnTo>
                    <a:pt x="2779302" y="1121345"/>
                  </a:lnTo>
                  <a:lnTo>
                    <a:pt x="2800372" y="1130981"/>
                  </a:lnTo>
                  <a:lnTo>
                    <a:pt x="2811164" y="1135092"/>
                  </a:lnTo>
                  <a:lnTo>
                    <a:pt x="2839044" y="1143315"/>
                  </a:lnTo>
                  <a:lnTo>
                    <a:pt x="2857930" y="1147040"/>
                  </a:lnTo>
                  <a:lnTo>
                    <a:pt x="2877330" y="1149096"/>
                  </a:lnTo>
                  <a:lnTo>
                    <a:pt x="2887094" y="1149482"/>
                  </a:lnTo>
                  <a:lnTo>
                    <a:pt x="2906622" y="1148968"/>
                  </a:lnTo>
                  <a:lnTo>
                    <a:pt x="2926022" y="1146784"/>
                  </a:lnTo>
                  <a:lnTo>
                    <a:pt x="2945165" y="1142929"/>
                  </a:lnTo>
                  <a:lnTo>
                    <a:pt x="2969576" y="1135349"/>
                  </a:lnTo>
                  <a:lnTo>
                    <a:pt x="2997070" y="1122630"/>
                  </a:lnTo>
                  <a:lnTo>
                    <a:pt x="3010689" y="1115307"/>
                  </a:lnTo>
                  <a:lnTo>
                    <a:pt x="3023922" y="1107341"/>
                  </a:lnTo>
                  <a:lnTo>
                    <a:pt x="3036769" y="1098862"/>
                  </a:lnTo>
                  <a:lnTo>
                    <a:pt x="3049232" y="1089868"/>
                  </a:lnTo>
                  <a:lnTo>
                    <a:pt x="3075698" y="1067770"/>
                  </a:lnTo>
                  <a:lnTo>
                    <a:pt x="3166402" y="973982"/>
                  </a:lnTo>
                  <a:lnTo>
                    <a:pt x="3283316" y="829960"/>
                  </a:lnTo>
                  <a:lnTo>
                    <a:pt x="3488622" y="549367"/>
                  </a:lnTo>
                  <a:lnTo>
                    <a:pt x="3677355" y="298837"/>
                  </a:lnTo>
                  <a:lnTo>
                    <a:pt x="3694056" y="278281"/>
                  </a:lnTo>
                  <a:lnTo>
                    <a:pt x="3808015" y="145307"/>
                  </a:lnTo>
                  <a:lnTo>
                    <a:pt x="3827929" y="124751"/>
                  </a:lnTo>
                  <a:lnTo>
                    <a:pt x="3848614" y="105222"/>
                  </a:lnTo>
                  <a:lnTo>
                    <a:pt x="3870070" y="86593"/>
                  </a:lnTo>
                  <a:lnTo>
                    <a:pt x="3892425" y="68864"/>
                  </a:lnTo>
                  <a:lnTo>
                    <a:pt x="3942916" y="34303"/>
                  </a:lnTo>
                  <a:lnTo>
                    <a:pt x="3960389" y="24539"/>
                  </a:lnTo>
                  <a:lnTo>
                    <a:pt x="3978376" y="16445"/>
                  </a:lnTo>
                  <a:lnTo>
                    <a:pt x="3997004" y="9893"/>
                  </a:lnTo>
                  <a:lnTo>
                    <a:pt x="4016148" y="5011"/>
                  </a:lnTo>
                  <a:lnTo>
                    <a:pt x="4025912" y="3212"/>
                  </a:lnTo>
                  <a:lnTo>
                    <a:pt x="4053021" y="385"/>
                  </a:lnTo>
                  <a:lnTo>
                    <a:pt x="4060472" y="0"/>
                  </a:lnTo>
                  <a:lnTo>
                    <a:pt x="4082827" y="1799"/>
                  </a:lnTo>
                  <a:lnTo>
                    <a:pt x="4097473" y="4625"/>
                  </a:lnTo>
                  <a:lnTo>
                    <a:pt x="4111863" y="8736"/>
                  </a:lnTo>
                  <a:lnTo>
                    <a:pt x="4125738" y="14132"/>
                  </a:lnTo>
                  <a:lnTo>
                    <a:pt x="4139100" y="20685"/>
                  </a:lnTo>
                  <a:lnTo>
                    <a:pt x="4145524" y="24411"/>
                  </a:lnTo>
                  <a:lnTo>
                    <a:pt x="4162097" y="35717"/>
                  </a:lnTo>
                  <a:lnTo>
                    <a:pt x="4182910" y="53832"/>
                  </a:lnTo>
                  <a:lnTo>
                    <a:pt x="4201668" y="73360"/>
                  </a:lnTo>
                  <a:lnTo>
                    <a:pt x="4210405" y="83767"/>
                  </a:lnTo>
                  <a:lnTo>
                    <a:pt x="4228905" y="109334"/>
                  </a:lnTo>
                  <a:lnTo>
                    <a:pt x="4281324" y="199010"/>
                  </a:lnTo>
                  <a:lnTo>
                    <a:pt x="4365604" y="368471"/>
                  </a:lnTo>
                  <a:lnTo>
                    <a:pt x="4432284" y="504657"/>
                  </a:lnTo>
                  <a:lnTo>
                    <a:pt x="4507443" y="635446"/>
                  </a:lnTo>
                  <a:lnTo>
                    <a:pt x="4542389" y="687993"/>
                  </a:lnTo>
                  <a:lnTo>
                    <a:pt x="4579775" y="739127"/>
                  </a:lnTo>
                  <a:lnTo>
                    <a:pt x="4619346" y="788590"/>
                  </a:lnTo>
                  <a:lnTo>
                    <a:pt x="4713263" y="890729"/>
                  </a:lnTo>
                  <a:lnTo>
                    <a:pt x="4741784" y="917196"/>
                  </a:lnTo>
                  <a:lnTo>
                    <a:pt x="4771720" y="942634"/>
                  </a:lnTo>
                  <a:lnTo>
                    <a:pt x="4839941" y="992997"/>
                  </a:lnTo>
                  <a:lnTo>
                    <a:pt x="4865379" y="1009185"/>
                  </a:lnTo>
                  <a:lnTo>
                    <a:pt x="4891717" y="1024345"/>
                  </a:lnTo>
                  <a:lnTo>
                    <a:pt x="4918697" y="1038349"/>
                  </a:lnTo>
                  <a:lnTo>
                    <a:pt x="4984220" y="1066614"/>
                  </a:lnTo>
                  <a:lnTo>
                    <a:pt x="5000280" y="1072524"/>
                  </a:lnTo>
                  <a:lnTo>
                    <a:pt x="5016725" y="1077663"/>
                  </a:lnTo>
                  <a:lnTo>
                    <a:pt x="5033427" y="1082160"/>
                  </a:lnTo>
                  <a:lnTo>
                    <a:pt x="5050257" y="1085885"/>
                  </a:lnTo>
                  <a:lnTo>
                    <a:pt x="5067216" y="1088840"/>
                  </a:lnTo>
                  <a:lnTo>
                    <a:pt x="5084304" y="1091025"/>
                  </a:lnTo>
                  <a:lnTo>
                    <a:pt x="5101519" y="1092566"/>
                  </a:lnTo>
                  <a:lnTo>
                    <a:pt x="5118736" y="1093337"/>
                  </a:lnTo>
                  <a:lnTo>
                    <a:pt x="5136080" y="1093337"/>
                  </a:lnTo>
                  <a:lnTo>
                    <a:pt x="5153295" y="1092566"/>
                  </a:lnTo>
                  <a:lnTo>
                    <a:pt x="5170512" y="1091025"/>
                  </a:lnTo>
                  <a:lnTo>
                    <a:pt x="5187599" y="1088712"/>
                  </a:lnTo>
                  <a:lnTo>
                    <a:pt x="5231795" y="1079333"/>
                  </a:lnTo>
                  <a:lnTo>
                    <a:pt x="5261987" y="1069826"/>
                  </a:lnTo>
                  <a:lnTo>
                    <a:pt x="5324555" y="1045287"/>
                  </a:lnTo>
                  <a:lnTo>
                    <a:pt x="5501725" y="961648"/>
                  </a:lnTo>
                  <a:lnTo>
                    <a:pt x="5537056" y="946103"/>
                  </a:lnTo>
                  <a:lnTo>
                    <a:pt x="5640094" y="910900"/>
                  </a:lnTo>
                  <a:lnTo>
                    <a:pt x="5655640" y="907174"/>
                  </a:lnTo>
                  <a:lnTo>
                    <a:pt x="5670928" y="904219"/>
                  </a:lnTo>
                  <a:lnTo>
                    <a:pt x="5714225" y="899594"/>
                  </a:lnTo>
                  <a:lnTo>
                    <a:pt x="5725017" y="899337"/>
                  </a:lnTo>
                  <a:lnTo>
                    <a:pt x="5745831" y="900237"/>
                  </a:lnTo>
                  <a:lnTo>
                    <a:pt x="5766515" y="902935"/>
                  </a:lnTo>
                  <a:lnTo>
                    <a:pt x="5788485" y="907817"/>
                  </a:lnTo>
                  <a:lnTo>
                    <a:pt x="5808656" y="914883"/>
                  </a:lnTo>
                  <a:lnTo>
                    <a:pt x="5827670" y="923491"/>
                  </a:lnTo>
                  <a:lnTo>
                    <a:pt x="5845786" y="933769"/>
                  </a:lnTo>
                  <a:lnTo>
                    <a:pt x="5863387" y="945846"/>
                  </a:lnTo>
                  <a:lnTo>
                    <a:pt x="5936105" y="1008029"/>
                  </a:lnTo>
                  <a:lnTo>
                    <a:pt x="6133959" y="1177489"/>
                  </a:lnTo>
                  <a:lnTo>
                    <a:pt x="6186634" y="1218602"/>
                  </a:lnTo>
                  <a:cubicBezTo>
                    <a:pt x="6190617" y="1221685"/>
                    <a:pt x="6191259" y="1227467"/>
                    <a:pt x="6188176" y="1231321"/>
                  </a:cubicBezTo>
                  <a:cubicBezTo>
                    <a:pt x="6185093" y="1235304"/>
                    <a:pt x="6179311" y="1235946"/>
                    <a:pt x="6175457" y="1232863"/>
                  </a:cubicBezTo>
                  <a:lnTo>
                    <a:pt x="6122524" y="1191493"/>
                  </a:lnTo>
                  <a:lnTo>
                    <a:pt x="5852466" y="960235"/>
                  </a:lnTo>
                  <a:lnTo>
                    <a:pt x="5827927" y="944176"/>
                  </a:lnTo>
                  <a:lnTo>
                    <a:pt x="5810711" y="935439"/>
                  </a:lnTo>
                  <a:lnTo>
                    <a:pt x="5792853" y="928245"/>
                  </a:lnTo>
                  <a:lnTo>
                    <a:pt x="5783731" y="925289"/>
                  </a:lnTo>
                  <a:lnTo>
                    <a:pt x="5763175" y="920664"/>
                  </a:lnTo>
                  <a:lnTo>
                    <a:pt x="5744289" y="918223"/>
                  </a:lnTo>
                  <a:lnTo>
                    <a:pt x="5725017" y="917453"/>
                  </a:lnTo>
                  <a:lnTo>
                    <a:pt x="5715381" y="917709"/>
                  </a:lnTo>
                  <a:lnTo>
                    <a:pt x="5673626" y="922206"/>
                  </a:lnTo>
                  <a:lnTo>
                    <a:pt x="5645233" y="928373"/>
                  </a:lnTo>
                  <a:lnTo>
                    <a:pt x="5544251" y="963319"/>
                  </a:lnTo>
                  <a:lnTo>
                    <a:pt x="5509819" y="978607"/>
                  </a:lnTo>
                  <a:lnTo>
                    <a:pt x="5332264" y="1062374"/>
                  </a:lnTo>
                  <a:lnTo>
                    <a:pt x="5268539" y="1087299"/>
                  </a:lnTo>
                  <a:lnTo>
                    <a:pt x="5236934" y="1097320"/>
                  </a:lnTo>
                  <a:lnTo>
                    <a:pt x="5191196" y="1107084"/>
                  </a:lnTo>
                  <a:lnTo>
                    <a:pt x="5172953" y="1109525"/>
                  </a:lnTo>
                  <a:lnTo>
                    <a:pt x="5154966" y="1111067"/>
                  </a:lnTo>
                  <a:lnTo>
                    <a:pt x="5136850" y="1111838"/>
                  </a:lnTo>
                  <a:lnTo>
                    <a:pt x="5118736" y="1111838"/>
                  </a:lnTo>
                  <a:lnTo>
                    <a:pt x="5100620" y="1111067"/>
                  </a:lnTo>
                  <a:lnTo>
                    <a:pt x="5082633" y="1109525"/>
                  </a:lnTo>
                  <a:lnTo>
                    <a:pt x="5064647" y="1107213"/>
                  </a:lnTo>
                  <a:lnTo>
                    <a:pt x="5046789" y="1104129"/>
                  </a:lnTo>
                  <a:lnTo>
                    <a:pt x="5029187" y="1100275"/>
                  </a:lnTo>
                  <a:lnTo>
                    <a:pt x="5011714" y="1095650"/>
                  </a:lnTo>
                  <a:lnTo>
                    <a:pt x="4994498" y="1090254"/>
                  </a:lnTo>
                  <a:lnTo>
                    <a:pt x="4977539" y="1084087"/>
                  </a:lnTo>
                  <a:lnTo>
                    <a:pt x="4910860" y="1055308"/>
                  </a:lnTo>
                  <a:lnTo>
                    <a:pt x="4882852" y="1040790"/>
                  </a:lnTo>
                  <a:lnTo>
                    <a:pt x="4855744" y="1025244"/>
                  </a:lnTo>
                  <a:lnTo>
                    <a:pt x="4829406" y="1008414"/>
                  </a:lnTo>
                  <a:lnTo>
                    <a:pt x="4760157" y="957280"/>
                  </a:lnTo>
                  <a:lnTo>
                    <a:pt x="4729451" y="931200"/>
                  </a:lnTo>
                  <a:lnTo>
                    <a:pt x="4700029" y="903962"/>
                  </a:lnTo>
                  <a:lnTo>
                    <a:pt x="4605214" y="800796"/>
                  </a:lnTo>
                  <a:lnTo>
                    <a:pt x="4565001" y="750561"/>
                  </a:lnTo>
                  <a:lnTo>
                    <a:pt x="4527228" y="698785"/>
                  </a:lnTo>
                  <a:lnTo>
                    <a:pt x="4491769" y="645339"/>
                  </a:lnTo>
                  <a:lnTo>
                    <a:pt x="4415968" y="513522"/>
                  </a:lnTo>
                  <a:lnTo>
                    <a:pt x="4349031" y="376951"/>
                  </a:lnTo>
                  <a:lnTo>
                    <a:pt x="4262823" y="204021"/>
                  </a:lnTo>
                  <a:lnTo>
                    <a:pt x="4213488" y="119612"/>
                  </a:lnTo>
                  <a:lnTo>
                    <a:pt x="4195887" y="95201"/>
                  </a:lnTo>
                  <a:lnTo>
                    <a:pt x="4179185" y="76187"/>
                  </a:lnTo>
                  <a:lnTo>
                    <a:pt x="4160684" y="58585"/>
                  </a:lnTo>
                  <a:lnTo>
                    <a:pt x="4150920" y="50363"/>
                  </a:lnTo>
                  <a:lnTo>
                    <a:pt x="4130107" y="36744"/>
                  </a:lnTo>
                  <a:lnTo>
                    <a:pt x="4111991" y="28393"/>
                  </a:lnTo>
                  <a:lnTo>
                    <a:pt x="4092848" y="22483"/>
                  </a:lnTo>
                  <a:lnTo>
                    <a:pt x="4073192" y="19143"/>
                  </a:lnTo>
                  <a:lnTo>
                    <a:pt x="4059830" y="18372"/>
                  </a:lnTo>
                  <a:lnTo>
                    <a:pt x="4053149" y="18372"/>
                  </a:lnTo>
                  <a:lnTo>
                    <a:pt x="4027711" y="20942"/>
                  </a:lnTo>
                  <a:lnTo>
                    <a:pt x="4010238" y="24668"/>
                  </a:lnTo>
                  <a:lnTo>
                    <a:pt x="3992894" y="29935"/>
                  </a:lnTo>
                  <a:lnTo>
                    <a:pt x="3976063" y="36744"/>
                  </a:lnTo>
                  <a:lnTo>
                    <a:pt x="3959875" y="44967"/>
                  </a:lnTo>
                  <a:lnTo>
                    <a:pt x="3952038" y="49592"/>
                  </a:lnTo>
                  <a:lnTo>
                    <a:pt x="3902703" y="83510"/>
                  </a:lnTo>
                  <a:lnTo>
                    <a:pt x="3881247" y="100597"/>
                  </a:lnTo>
                  <a:lnTo>
                    <a:pt x="3860305" y="118713"/>
                  </a:lnTo>
                  <a:lnTo>
                    <a:pt x="3840263" y="137727"/>
                  </a:lnTo>
                  <a:lnTo>
                    <a:pt x="3820992" y="157512"/>
                  </a:lnTo>
                  <a:lnTo>
                    <a:pt x="3707675" y="289844"/>
                  </a:lnTo>
                  <a:lnTo>
                    <a:pt x="3691359" y="310014"/>
                  </a:lnTo>
                  <a:lnTo>
                    <a:pt x="3502883" y="560159"/>
                  </a:lnTo>
                  <a:lnTo>
                    <a:pt x="3408452" y="690177"/>
                  </a:lnTo>
                  <a:lnTo>
                    <a:pt x="3297320" y="841137"/>
                  </a:lnTo>
                  <a:lnTo>
                    <a:pt x="3179636" y="986059"/>
                  </a:lnTo>
                  <a:lnTo>
                    <a:pt x="3087646" y="1081132"/>
                  </a:lnTo>
                  <a:lnTo>
                    <a:pt x="3060024" y="1104258"/>
                  </a:lnTo>
                  <a:lnTo>
                    <a:pt x="3046662" y="1113893"/>
                  </a:lnTo>
                  <a:lnTo>
                    <a:pt x="3033172" y="1122887"/>
                  </a:lnTo>
                  <a:lnTo>
                    <a:pt x="3019296" y="1131238"/>
                  </a:lnTo>
                  <a:lnTo>
                    <a:pt x="3005036" y="1138946"/>
                  </a:lnTo>
                  <a:lnTo>
                    <a:pt x="2990389" y="1146013"/>
                  </a:lnTo>
                  <a:lnTo>
                    <a:pt x="2975486" y="1152436"/>
                  </a:lnTo>
                  <a:lnTo>
                    <a:pt x="2949405" y="1160531"/>
                  </a:lnTo>
                  <a:lnTo>
                    <a:pt x="2928463" y="1164770"/>
                  </a:lnTo>
                  <a:lnTo>
                    <a:pt x="2907522" y="1167083"/>
                  </a:lnTo>
                  <a:lnTo>
                    <a:pt x="2886452" y="1167597"/>
                  </a:lnTo>
                  <a:lnTo>
                    <a:pt x="2865381" y="1166312"/>
                  </a:lnTo>
                  <a:lnTo>
                    <a:pt x="2844568" y="1163229"/>
                  </a:lnTo>
                  <a:lnTo>
                    <a:pt x="2834290" y="1161044"/>
                  </a:lnTo>
                  <a:lnTo>
                    <a:pt x="2805126" y="1152436"/>
                  </a:lnTo>
                  <a:lnTo>
                    <a:pt x="2781871" y="1143058"/>
                  </a:lnTo>
                  <a:lnTo>
                    <a:pt x="2759773" y="1131752"/>
                  </a:lnTo>
                  <a:lnTo>
                    <a:pt x="2738703" y="1118647"/>
                  </a:lnTo>
                  <a:lnTo>
                    <a:pt x="2718918" y="1103744"/>
                  </a:lnTo>
                  <a:lnTo>
                    <a:pt x="2709539" y="1095650"/>
                  </a:lnTo>
                  <a:lnTo>
                    <a:pt x="2660975" y="1046443"/>
                  </a:lnTo>
                  <a:lnTo>
                    <a:pt x="2642217" y="1024345"/>
                  </a:lnTo>
                  <a:lnTo>
                    <a:pt x="2624616" y="1001733"/>
                  </a:lnTo>
                  <a:lnTo>
                    <a:pt x="2608042" y="978350"/>
                  </a:lnTo>
                  <a:lnTo>
                    <a:pt x="2550228" y="881350"/>
                  </a:lnTo>
                  <a:lnTo>
                    <a:pt x="2482649" y="745037"/>
                  </a:lnTo>
                  <a:lnTo>
                    <a:pt x="2441151" y="677715"/>
                  </a:lnTo>
                  <a:lnTo>
                    <a:pt x="2419695" y="648808"/>
                  </a:lnTo>
                  <a:lnTo>
                    <a:pt x="2397341" y="620671"/>
                  </a:lnTo>
                  <a:lnTo>
                    <a:pt x="2387191" y="609751"/>
                  </a:lnTo>
                  <a:lnTo>
                    <a:pt x="2376399" y="599087"/>
                  </a:lnTo>
                  <a:lnTo>
                    <a:pt x="2365221" y="588937"/>
                  </a:lnTo>
                  <a:lnTo>
                    <a:pt x="2347235" y="576604"/>
                  </a:lnTo>
                  <a:lnTo>
                    <a:pt x="2330147" y="570180"/>
                  </a:lnTo>
                  <a:lnTo>
                    <a:pt x="2312032" y="567610"/>
                  </a:lnTo>
                  <a:lnTo>
                    <a:pt x="2308306" y="567610"/>
                  </a:lnTo>
                  <a:lnTo>
                    <a:pt x="2297386" y="568381"/>
                  </a:lnTo>
                  <a:lnTo>
                    <a:pt x="2272718" y="575190"/>
                  </a:lnTo>
                  <a:lnTo>
                    <a:pt x="2257815" y="581229"/>
                  </a:lnTo>
                  <a:lnTo>
                    <a:pt x="2243554" y="588552"/>
                  </a:lnTo>
                  <a:lnTo>
                    <a:pt x="2229935" y="597031"/>
                  </a:lnTo>
                  <a:lnTo>
                    <a:pt x="2223383" y="601657"/>
                  </a:lnTo>
                  <a:lnTo>
                    <a:pt x="2174176" y="642255"/>
                  </a:lnTo>
                  <a:lnTo>
                    <a:pt x="2157346" y="658700"/>
                  </a:lnTo>
                  <a:lnTo>
                    <a:pt x="2056877" y="768162"/>
                  </a:lnTo>
                  <a:lnTo>
                    <a:pt x="1953710" y="896382"/>
                  </a:lnTo>
                  <a:lnTo>
                    <a:pt x="1861721" y="1015223"/>
                  </a:lnTo>
                  <a:lnTo>
                    <a:pt x="1708320" y="1210123"/>
                  </a:lnTo>
                  <a:lnTo>
                    <a:pt x="1540272" y="1391917"/>
                  </a:lnTo>
                  <a:lnTo>
                    <a:pt x="1465113" y="1457055"/>
                  </a:lnTo>
                  <a:lnTo>
                    <a:pt x="1437748" y="1476969"/>
                  </a:lnTo>
                  <a:lnTo>
                    <a:pt x="1409868" y="1495469"/>
                  </a:lnTo>
                  <a:lnTo>
                    <a:pt x="1381218" y="1512685"/>
                  </a:lnTo>
                  <a:lnTo>
                    <a:pt x="1350769" y="1528231"/>
                  </a:lnTo>
                  <a:lnTo>
                    <a:pt x="1336508" y="1534269"/>
                  </a:lnTo>
                  <a:lnTo>
                    <a:pt x="1322247" y="1539537"/>
                  </a:lnTo>
                  <a:lnTo>
                    <a:pt x="1307858" y="1544162"/>
                  </a:lnTo>
                  <a:lnTo>
                    <a:pt x="1293211" y="1548145"/>
                  </a:lnTo>
                  <a:lnTo>
                    <a:pt x="1278436" y="1551485"/>
                  </a:lnTo>
                  <a:lnTo>
                    <a:pt x="1263533" y="1554183"/>
                  </a:lnTo>
                  <a:lnTo>
                    <a:pt x="1248501" y="1556239"/>
                  </a:lnTo>
                  <a:lnTo>
                    <a:pt x="1233341" y="1557652"/>
                  </a:lnTo>
                  <a:lnTo>
                    <a:pt x="1218181" y="1558423"/>
                  </a:lnTo>
                  <a:lnTo>
                    <a:pt x="1203020" y="1558551"/>
                  </a:lnTo>
                  <a:lnTo>
                    <a:pt x="1187860" y="1558037"/>
                  </a:lnTo>
                  <a:lnTo>
                    <a:pt x="1143664" y="1552256"/>
                  </a:lnTo>
                  <a:lnTo>
                    <a:pt x="1121952" y="1547888"/>
                  </a:lnTo>
                  <a:lnTo>
                    <a:pt x="1100624" y="1542620"/>
                  </a:lnTo>
                  <a:lnTo>
                    <a:pt x="1079554" y="1536453"/>
                  </a:lnTo>
                  <a:lnTo>
                    <a:pt x="872707" y="1462579"/>
                  </a:lnTo>
                  <a:lnTo>
                    <a:pt x="828768" y="1451016"/>
                  </a:lnTo>
                  <a:lnTo>
                    <a:pt x="808340" y="1447162"/>
                  </a:lnTo>
                  <a:lnTo>
                    <a:pt x="787527" y="1444079"/>
                  </a:lnTo>
                  <a:lnTo>
                    <a:pt x="766585" y="1441895"/>
                  </a:lnTo>
                  <a:lnTo>
                    <a:pt x="718792" y="1441766"/>
                  </a:lnTo>
                  <a:lnTo>
                    <a:pt x="702732" y="1443051"/>
                  </a:lnTo>
                  <a:lnTo>
                    <a:pt x="686415" y="1445107"/>
                  </a:lnTo>
                  <a:lnTo>
                    <a:pt x="670099" y="1447805"/>
                  </a:lnTo>
                  <a:lnTo>
                    <a:pt x="653911" y="1451273"/>
                  </a:lnTo>
                  <a:lnTo>
                    <a:pt x="637980" y="1455385"/>
                  </a:lnTo>
                  <a:lnTo>
                    <a:pt x="622177" y="1460267"/>
                  </a:lnTo>
                  <a:lnTo>
                    <a:pt x="566932" y="1482750"/>
                  </a:lnTo>
                  <a:lnTo>
                    <a:pt x="548174" y="1492257"/>
                  </a:lnTo>
                  <a:lnTo>
                    <a:pt x="529417" y="1502793"/>
                  </a:lnTo>
                  <a:lnTo>
                    <a:pt x="511173" y="1514098"/>
                  </a:lnTo>
                  <a:lnTo>
                    <a:pt x="493443" y="1526175"/>
                  </a:lnTo>
                  <a:lnTo>
                    <a:pt x="428049" y="1578465"/>
                  </a:lnTo>
                  <a:lnTo>
                    <a:pt x="404409" y="1600563"/>
                  </a:lnTo>
                  <a:lnTo>
                    <a:pt x="381540" y="1623946"/>
                  </a:lnTo>
                  <a:lnTo>
                    <a:pt x="317045" y="1698720"/>
                  </a:lnTo>
                  <a:lnTo>
                    <a:pt x="287623" y="1737776"/>
                  </a:lnTo>
                  <a:lnTo>
                    <a:pt x="212208" y="1853920"/>
                  </a:lnTo>
                  <a:lnTo>
                    <a:pt x="105186" y="2045093"/>
                  </a:lnTo>
                  <a:lnTo>
                    <a:pt x="74352" y="2101494"/>
                  </a:lnTo>
                  <a:lnTo>
                    <a:pt x="16923" y="2202991"/>
                  </a:lnTo>
                  <a:cubicBezTo>
                    <a:pt x="15124" y="2205432"/>
                    <a:pt x="12169" y="2206974"/>
                    <a:pt x="9086" y="2206974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alpha val="0"/>
                  </a:schemeClr>
                </a:gs>
                <a:gs pos="86000">
                  <a:schemeClr val="accent2"/>
                </a:gs>
                <a:gs pos="4000">
                  <a:schemeClr val="accent2"/>
                </a:gs>
              </a:gsLst>
              <a:lin ang="0" scaled="0"/>
            </a:gradFill>
            <a:ln w="1284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2" name="旁门左道出品"/>
            <p:cNvSpPr/>
            <p:nvPr/>
          </p:nvSpPr>
          <p:spPr>
            <a:xfrm>
              <a:off x="3013648" y="2152371"/>
              <a:ext cx="6125824" cy="2248830"/>
            </a:xfrm>
            <a:custGeom>
              <a:avLst/>
              <a:gdLst>
                <a:gd name="connsiteX0" fmla="*/ 4021002 w 6125824"/>
                <a:gd name="connsiteY0" fmla="*/ 0 h 2248830"/>
                <a:gd name="connsiteX1" fmla="*/ 4027683 w 6125824"/>
                <a:gd name="connsiteY1" fmla="*/ 0 h 2248830"/>
                <a:gd name="connsiteX2" fmla="*/ 4041045 w 6125824"/>
                <a:gd name="connsiteY2" fmla="*/ 771 h 2248830"/>
                <a:gd name="connsiteX3" fmla="*/ 4060701 w 6125824"/>
                <a:gd name="connsiteY3" fmla="*/ 4111 h 2248830"/>
                <a:gd name="connsiteX4" fmla="*/ 4079844 w 6125824"/>
                <a:gd name="connsiteY4" fmla="*/ 10021 h 2248830"/>
                <a:gd name="connsiteX5" fmla="*/ 4097960 w 6125824"/>
                <a:gd name="connsiteY5" fmla="*/ 18372 h 2248830"/>
                <a:gd name="connsiteX6" fmla="*/ 4118773 w 6125824"/>
                <a:gd name="connsiteY6" fmla="*/ 31991 h 2248830"/>
                <a:gd name="connsiteX7" fmla="*/ 4128537 w 6125824"/>
                <a:gd name="connsiteY7" fmla="*/ 40213 h 2248830"/>
                <a:gd name="connsiteX8" fmla="*/ 4147038 w 6125824"/>
                <a:gd name="connsiteY8" fmla="*/ 57815 h 2248830"/>
                <a:gd name="connsiteX9" fmla="*/ 4163740 w 6125824"/>
                <a:gd name="connsiteY9" fmla="*/ 76829 h 2248830"/>
                <a:gd name="connsiteX10" fmla="*/ 4181341 w 6125824"/>
                <a:gd name="connsiteY10" fmla="*/ 101240 h 2248830"/>
                <a:gd name="connsiteX11" fmla="*/ 4230676 w 6125824"/>
                <a:gd name="connsiteY11" fmla="*/ 185649 h 2248830"/>
                <a:gd name="connsiteX12" fmla="*/ 4316884 w 6125824"/>
                <a:gd name="connsiteY12" fmla="*/ 358579 h 2248830"/>
                <a:gd name="connsiteX13" fmla="*/ 4383821 w 6125824"/>
                <a:gd name="connsiteY13" fmla="*/ 495150 h 2248830"/>
                <a:gd name="connsiteX14" fmla="*/ 4459622 w 6125824"/>
                <a:gd name="connsiteY14" fmla="*/ 626967 h 2248830"/>
                <a:gd name="connsiteX15" fmla="*/ 4495081 w 6125824"/>
                <a:gd name="connsiteY15" fmla="*/ 680413 h 2248830"/>
                <a:gd name="connsiteX16" fmla="*/ 4532854 w 6125824"/>
                <a:gd name="connsiteY16" fmla="*/ 732189 h 2248830"/>
                <a:gd name="connsiteX17" fmla="*/ 4573067 w 6125824"/>
                <a:gd name="connsiteY17" fmla="*/ 782424 h 2248830"/>
                <a:gd name="connsiteX18" fmla="*/ 4667882 w 6125824"/>
                <a:gd name="connsiteY18" fmla="*/ 885590 h 2248830"/>
                <a:gd name="connsiteX19" fmla="*/ 4697304 w 6125824"/>
                <a:gd name="connsiteY19" fmla="*/ 912828 h 2248830"/>
                <a:gd name="connsiteX20" fmla="*/ 4728010 w 6125824"/>
                <a:gd name="connsiteY20" fmla="*/ 938908 h 2248830"/>
                <a:gd name="connsiteX21" fmla="*/ 4797259 w 6125824"/>
                <a:gd name="connsiteY21" fmla="*/ 990042 h 2248830"/>
                <a:gd name="connsiteX22" fmla="*/ 4823597 w 6125824"/>
                <a:gd name="connsiteY22" fmla="*/ 1006872 h 2248830"/>
                <a:gd name="connsiteX23" fmla="*/ 4850705 w 6125824"/>
                <a:gd name="connsiteY23" fmla="*/ 1022418 h 2248830"/>
                <a:gd name="connsiteX24" fmla="*/ 4878713 w 6125824"/>
                <a:gd name="connsiteY24" fmla="*/ 1036936 h 2248830"/>
                <a:gd name="connsiteX25" fmla="*/ 4945392 w 6125824"/>
                <a:gd name="connsiteY25" fmla="*/ 1065715 h 2248830"/>
                <a:gd name="connsiteX26" fmla="*/ 4962351 w 6125824"/>
                <a:gd name="connsiteY26" fmla="*/ 1071882 h 2248830"/>
                <a:gd name="connsiteX27" fmla="*/ 4979567 w 6125824"/>
                <a:gd name="connsiteY27" fmla="*/ 1077278 h 2248830"/>
                <a:gd name="connsiteX28" fmla="*/ 4997040 w 6125824"/>
                <a:gd name="connsiteY28" fmla="*/ 1081903 h 2248830"/>
                <a:gd name="connsiteX29" fmla="*/ 5014642 w 6125824"/>
                <a:gd name="connsiteY29" fmla="*/ 1085757 h 2248830"/>
                <a:gd name="connsiteX30" fmla="*/ 5032500 w 6125824"/>
                <a:gd name="connsiteY30" fmla="*/ 1088841 h 2248830"/>
                <a:gd name="connsiteX31" fmla="*/ 5050486 w 6125824"/>
                <a:gd name="connsiteY31" fmla="*/ 1091153 h 2248830"/>
                <a:gd name="connsiteX32" fmla="*/ 5068473 w 6125824"/>
                <a:gd name="connsiteY32" fmla="*/ 1092695 h 2248830"/>
                <a:gd name="connsiteX33" fmla="*/ 5086589 w 6125824"/>
                <a:gd name="connsiteY33" fmla="*/ 1093466 h 2248830"/>
                <a:gd name="connsiteX34" fmla="*/ 5104703 w 6125824"/>
                <a:gd name="connsiteY34" fmla="*/ 1093466 h 2248830"/>
                <a:gd name="connsiteX35" fmla="*/ 5122819 w 6125824"/>
                <a:gd name="connsiteY35" fmla="*/ 1092695 h 2248830"/>
                <a:gd name="connsiteX36" fmla="*/ 5140806 w 6125824"/>
                <a:gd name="connsiteY36" fmla="*/ 1091153 h 2248830"/>
                <a:gd name="connsiteX37" fmla="*/ 5159049 w 6125824"/>
                <a:gd name="connsiteY37" fmla="*/ 1088712 h 2248830"/>
                <a:gd name="connsiteX38" fmla="*/ 5204787 w 6125824"/>
                <a:gd name="connsiteY38" fmla="*/ 1078948 h 2248830"/>
                <a:gd name="connsiteX39" fmla="*/ 5236392 w 6125824"/>
                <a:gd name="connsiteY39" fmla="*/ 1068927 h 2248830"/>
                <a:gd name="connsiteX40" fmla="*/ 5300117 w 6125824"/>
                <a:gd name="connsiteY40" fmla="*/ 1044002 h 2248830"/>
                <a:gd name="connsiteX41" fmla="*/ 5477672 w 6125824"/>
                <a:gd name="connsiteY41" fmla="*/ 960235 h 2248830"/>
                <a:gd name="connsiteX42" fmla="*/ 5512104 w 6125824"/>
                <a:gd name="connsiteY42" fmla="*/ 944947 h 2248830"/>
                <a:gd name="connsiteX43" fmla="*/ 5613086 w 6125824"/>
                <a:gd name="connsiteY43" fmla="*/ 910001 h 2248830"/>
                <a:gd name="connsiteX44" fmla="*/ 5641479 w 6125824"/>
                <a:gd name="connsiteY44" fmla="*/ 903834 h 2248830"/>
                <a:gd name="connsiteX45" fmla="*/ 5683234 w 6125824"/>
                <a:gd name="connsiteY45" fmla="*/ 899337 h 2248830"/>
                <a:gd name="connsiteX46" fmla="*/ 5692870 w 6125824"/>
                <a:gd name="connsiteY46" fmla="*/ 899081 h 2248830"/>
                <a:gd name="connsiteX47" fmla="*/ 5712142 w 6125824"/>
                <a:gd name="connsiteY47" fmla="*/ 899851 h 2248830"/>
                <a:gd name="connsiteX48" fmla="*/ 5731028 w 6125824"/>
                <a:gd name="connsiteY48" fmla="*/ 902292 h 2248830"/>
                <a:gd name="connsiteX49" fmla="*/ 5751584 w 6125824"/>
                <a:gd name="connsiteY49" fmla="*/ 906917 h 2248830"/>
                <a:gd name="connsiteX50" fmla="*/ 5760706 w 6125824"/>
                <a:gd name="connsiteY50" fmla="*/ 909873 h 2248830"/>
                <a:gd name="connsiteX51" fmla="*/ 5778564 w 6125824"/>
                <a:gd name="connsiteY51" fmla="*/ 917067 h 2248830"/>
                <a:gd name="connsiteX52" fmla="*/ 5795780 w 6125824"/>
                <a:gd name="connsiteY52" fmla="*/ 925804 h 2248830"/>
                <a:gd name="connsiteX53" fmla="*/ 5820319 w 6125824"/>
                <a:gd name="connsiteY53" fmla="*/ 941863 h 2248830"/>
                <a:gd name="connsiteX54" fmla="*/ 6090377 w 6125824"/>
                <a:gd name="connsiteY54" fmla="*/ 1173121 h 2248830"/>
                <a:gd name="connsiteX55" fmla="*/ 6125824 w 6125824"/>
                <a:gd name="connsiteY55" fmla="*/ 1200825 h 2248830"/>
                <a:gd name="connsiteX56" fmla="*/ 6125824 w 6125824"/>
                <a:gd name="connsiteY56" fmla="*/ 2248830 h 2248830"/>
                <a:gd name="connsiteX57" fmla="*/ 0 w 6125824"/>
                <a:gd name="connsiteY57" fmla="*/ 2248830 h 2248830"/>
                <a:gd name="connsiteX58" fmla="*/ 0 w 6125824"/>
                <a:gd name="connsiteY58" fmla="*/ 2157713 h 2248830"/>
                <a:gd name="connsiteX59" fmla="*/ 42205 w 6125824"/>
                <a:gd name="connsiteY59" fmla="*/ 2083122 h 2248830"/>
                <a:gd name="connsiteX60" fmla="*/ 73039 w 6125824"/>
                <a:gd name="connsiteY60" fmla="*/ 2026721 h 2248830"/>
                <a:gd name="connsiteX61" fmla="*/ 180061 w 6125824"/>
                <a:gd name="connsiteY61" fmla="*/ 1835548 h 2248830"/>
                <a:gd name="connsiteX62" fmla="*/ 255476 w 6125824"/>
                <a:gd name="connsiteY62" fmla="*/ 1719404 h 2248830"/>
                <a:gd name="connsiteX63" fmla="*/ 284898 w 6125824"/>
                <a:gd name="connsiteY63" fmla="*/ 1680348 h 2248830"/>
                <a:gd name="connsiteX64" fmla="*/ 349393 w 6125824"/>
                <a:gd name="connsiteY64" fmla="*/ 1605574 h 2248830"/>
                <a:gd name="connsiteX65" fmla="*/ 372262 w 6125824"/>
                <a:gd name="connsiteY65" fmla="*/ 1582191 h 2248830"/>
                <a:gd name="connsiteX66" fmla="*/ 395902 w 6125824"/>
                <a:gd name="connsiteY66" fmla="*/ 1560093 h 2248830"/>
                <a:gd name="connsiteX67" fmla="*/ 461296 w 6125824"/>
                <a:gd name="connsiteY67" fmla="*/ 1507803 h 2248830"/>
                <a:gd name="connsiteX68" fmla="*/ 479026 w 6125824"/>
                <a:gd name="connsiteY68" fmla="*/ 1495726 h 2248830"/>
                <a:gd name="connsiteX69" fmla="*/ 497270 w 6125824"/>
                <a:gd name="connsiteY69" fmla="*/ 1484421 h 2248830"/>
                <a:gd name="connsiteX70" fmla="*/ 516027 w 6125824"/>
                <a:gd name="connsiteY70" fmla="*/ 1473885 h 2248830"/>
                <a:gd name="connsiteX71" fmla="*/ 534785 w 6125824"/>
                <a:gd name="connsiteY71" fmla="*/ 1464378 h 2248830"/>
                <a:gd name="connsiteX72" fmla="*/ 590030 w 6125824"/>
                <a:gd name="connsiteY72" fmla="*/ 1441895 h 2248830"/>
                <a:gd name="connsiteX73" fmla="*/ 605833 w 6125824"/>
                <a:gd name="connsiteY73" fmla="*/ 1437013 h 2248830"/>
                <a:gd name="connsiteX74" fmla="*/ 621764 w 6125824"/>
                <a:gd name="connsiteY74" fmla="*/ 1432901 h 2248830"/>
                <a:gd name="connsiteX75" fmla="*/ 637952 w 6125824"/>
                <a:gd name="connsiteY75" fmla="*/ 1429433 h 2248830"/>
                <a:gd name="connsiteX76" fmla="*/ 654268 w 6125824"/>
                <a:gd name="connsiteY76" fmla="*/ 1426735 h 2248830"/>
                <a:gd name="connsiteX77" fmla="*/ 670585 w 6125824"/>
                <a:gd name="connsiteY77" fmla="*/ 1424679 h 2248830"/>
                <a:gd name="connsiteX78" fmla="*/ 686645 w 6125824"/>
                <a:gd name="connsiteY78" fmla="*/ 1423394 h 2248830"/>
                <a:gd name="connsiteX79" fmla="*/ 734438 w 6125824"/>
                <a:gd name="connsiteY79" fmla="*/ 1423523 h 2248830"/>
                <a:gd name="connsiteX80" fmla="*/ 755380 w 6125824"/>
                <a:gd name="connsiteY80" fmla="*/ 1425707 h 2248830"/>
                <a:gd name="connsiteX81" fmla="*/ 776193 w 6125824"/>
                <a:gd name="connsiteY81" fmla="*/ 1428790 h 2248830"/>
                <a:gd name="connsiteX82" fmla="*/ 796621 w 6125824"/>
                <a:gd name="connsiteY82" fmla="*/ 1432644 h 2248830"/>
                <a:gd name="connsiteX83" fmla="*/ 840560 w 6125824"/>
                <a:gd name="connsiteY83" fmla="*/ 1444207 h 2248830"/>
                <a:gd name="connsiteX84" fmla="*/ 1047407 w 6125824"/>
                <a:gd name="connsiteY84" fmla="*/ 1518081 h 2248830"/>
                <a:gd name="connsiteX85" fmla="*/ 1068477 w 6125824"/>
                <a:gd name="connsiteY85" fmla="*/ 1524248 h 2248830"/>
                <a:gd name="connsiteX86" fmla="*/ 1089805 w 6125824"/>
                <a:gd name="connsiteY86" fmla="*/ 1529516 h 2248830"/>
                <a:gd name="connsiteX87" fmla="*/ 1111517 w 6125824"/>
                <a:gd name="connsiteY87" fmla="*/ 1533884 h 2248830"/>
                <a:gd name="connsiteX88" fmla="*/ 1155713 w 6125824"/>
                <a:gd name="connsiteY88" fmla="*/ 1539665 h 2248830"/>
                <a:gd name="connsiteX89" fmla="*/ 1170873 w 6125824"/>
                <a:gd name="connsiteY89" fmla="*/ 1540179 h 2248830"/>
                <a:gd name="connsiteX90" fmla="*/ 1186034 w 6125824"/>
                <a:gd name="connsiteY90" fmla="*/ 1540051 h 2248830"/>
                <a:gd name="connsiteX91" fmla="*/ 1201194 w 6125824"/>
                <a:gd name="connsiteY91" fmla="*/ 1539280 h 2248830"/>
                <a:gd name="connsiteX92" fmla="*/ 1216354 w 6125824"/>
                <a:gd name="connsiteY92" fmla="*/ 1537867 h 2248830"/>
                <a:gd name="connsiteX93" fmla="*/ 1231386 w 6125824"/>
                <a:gd name="connsiteY93" fmla="*/ 1535811 h 2248830"/>
                <a:gd name="connsiteX94" fmla="*/ 1246289 w 6125824"/>
                <a:gd name="connsiteY94" fmla="*/ 1533113 h 2248830"/>
                <a:gd name="connsiteX95" fmla="*/ 1261064 w 6125824"/>
                <a:gd name="connsiteY95" fmla="*/ 1529773 h 2248830"/>
                <a:gd name="connsiteX96" fmla="*/ 1275711 w 6125824"/>
                <a:gd name="connsiteY96" fmla="*/ 1525790 h 2248830"/>
                <a:gd name="connsiteX97" fmla="*/ 1290100 w 6125824"/>
                <a:gd name="connsiteY97" fmla="*/ 1521165 h 2248830"/>
                <a:gd name="connsiteX98" fmla="*/ 1304361 w 6125824"/>
                <a:gd name="connsiteY98" fmla="*/ 1515897 h 2248830"/>
                <a:gd name="connsiteX99" fmla="*/ 1318622 w 6125824"/>
                <a:gd name="connsiteY99" fmla="*/ 1509859 h 2248830"/>
                <a:gd name="connsiteX100" fmla="*/ 1349071 w 6125824"/>
                <a:gd name="connsiteY100" fmla="*/ 1494313 h 2248830"/>
                <a:gd name="connsiteX101" fmla="*/ 1377721 w 6125824"/>
                <a:gd name="connsiteY101" fmla="*/ 1477097 h 2248830"/>
                <a:gd name="connsiteX102" fmla="*/ 1405601 w 6125824"/>
                <a:gd name="connsiteY102" fmla="*/ 1458597 h 2248830"/>
                <a:gd name="connsiteX103" fmla="*/ 1432966 w 6125824"/>
                <a:gd name="connsiteY103" fmla="*/ 1438683 h 2248830"/>
                <a:gd name="connsiteX104" fmla="*/ 1508125 w 6125824"/>
                <a:gd name="connsiteY104" fmla="*/ 1373545 h 2248830"/>
                <a:gd name="connsiteX105" fmla="*/ 1676173 w 6125824"/>
                <a:gd name="connsiteY105" fmla="*/ 1191751 h 2248830"/>
                <a:gd name="connsiteX106" fmla="*/ 1829574 w 6125824"/>
                <a:gd name="connsiteY106" fmla="*/ 996851 h 2248830"/>
                <a:gd name="connsiteX107" fmla="*/ 1921563 w 6125824"/>
                <a:gd name="connsiteY107" fmla="*/ 878010 h 2248830"/>
                <a:gd name="connsiteX108" fmla="*/ 2024730 w 6125824"/>
                <a:gd name="connsiteY108" fmla="*/ 749790 h 2248830"/>
                <a:gd name="connsiteX109" fmla="*/ 2125199 w 6125824"/>
                <a:gd name="connsiteY109" fmla="*/ 640328 h 2248830"/>
                <a:gd name="connsiteX110" fmla="*/ 2142029 w 6125824"/>
                <a:gd name="connsiteY110" fmla="*/ 623883 h 2248830"/>
                <a:gd name="connsiteX111" fmla="*/ 2191236 w 6125824"/>
                <a:gd name="connsiteY111" fmla="*/ 583285 h 2248830"/>
                <a:gd name="connsiteX112" fmla="*/ 2197788 w 6125824"/>
                <a:gd name="connsiteY112" fmla="*/ 578659 h 2248830"/>
                <a:gd name="connsiteX113" fmla="*/ 2211407 w 6125824"/>
                <a:gd name="connsiteY113" fmla="*/ 570180 h 2248830"/>
                <a:gd name="connsiteX114" fmla="*/ 2225668 w 6125824"/>
                <a:gd name="connsiteY114" fmla="*/ 562857 h 2248830"/>
                <a:gd name="connsiteX115" fmla="*/ 2240571 w 6125824"/>
                <a:gd name="connsiteY115" fmla="*/ 556818 h 2248830"/>
                <a:gd name="connsiteX116" fmla="*/ 2265239 w 6125824"/>
                <a:gd name="connsiteY116" fmla="*/ 550009 h 2248830"/>
                <a:gd name="connsiteX117" fmla="*/ 2276159 w 6125824"/>
                <a:gd name="connsiteY117" fmla="*/ 549238 h 2248830"/>
                <a:gd name="connsiteX118" fmla="*/ 2279885 w 6125824"/>
                <a:gd name="connsiteY118" fmla="*/ 549238 h 2248830"/>
                <a:gd name="connsiteX119" fmla="*/ 2298000 w 6125824"/>
                <a:gd name="connsiteY119" fmla="*/ 551808 h 2248830"/>
                <a:gd name="connsiteX120" fmla="*/ 2315088 w 6125824"/>
                <a:gd name="connsiteY120" fmla="*/ 558232 h 2248830"/>
                <a:gd name="connsiteX121" fmla="*/ 2333074 w 6125824"/>
                <a:gd name="connsiteY121" fmla="*/ 570565 h 2248830"/>
                <a:gd name="connsiteX122" fmla="*/ 2344252 w 6125824"/>
                <a:gd name="connsiteY122" fmla="*/ 580715 h 2248830"/>
                <a:gd name="connsiteX123" fmla="*/ 2355044 w 6125824"/>
                <a:gd name="connsiteY123" fmla="*/ 591379 h 2248830"/>
                <a:gd name="connsiteX124" fmla="*/ 2365194 w 6125824"/>
                <a:gd name="connsiteY124" fmla="*/ 602299 h 2248830"/>
                <a:gd name="connsiteX125" fmla="*/ 2387548 w 6125824"/>
                <a:gd name="connsiteY125" fmla="*/ 630436 h 2248830"/>
                <a:gd name="connsiteX126" fmla="*/ 2409004 w 6125824"/>
                <a:gd name="connsiteY126" fmla="*/ 659343 h 2248830"/>
                <a:gd name="connsiteX127" fmla="*/ 2450502 w 6125824"/>
                <a:gd name="connsiteY127" fmla="*/ 726665 h 2248830"/>
                <a:gd name="connsiteX128" fmla="*/ 2518081 w 6125824"/>
                <a:gd name="connsiteY128" fmla="*/ 862978 h 2248830"/>
                <a:gd name="connsiteX129" fmla="*/ 2575895 w 6125824"/>
                <a:gd name="connsiteY129" fmla="*/ 959978 h 2248830"/>
                <a:gd name="connsiteX130" fmla="*/ 2592469 w 6125824"/>
                <a:gd name="connsiteY130" fmla="*/ 983361 h 2248830"/>
                <a:gd name="connsiteX131" fmla="*/ 2610070 w 6125824"/>
                <a:gd name="connsiteY131" fmla="*/ 1005973 h 2248830"/>
                <a:gd name="connsiteX132" fmla="*/ 2628828 w 6125824"/>
                <a:gd name="connsiteY132" fmla="*/ 1028071 h 2248830"/>
                <a:gd name="connsiteX133" fmla="*/ 2677392 w 6125824"/>
                <a:gd name="connsiteY133" fmla="*/ 1077278 h 2248830"/>
                <a:gd name="connsiteX134" fmla="*/ 2686771 w 6125824"/>
                <a:gd name="connsiteY134" fmla="*/ 1085372 h 2248830"/>
                <a:gd name="connsiteX135" fmla="*/ 2706556 w 6125824"/>
                <a:gd name="connsiteY135" fmla="*/ 1100275 h 2248830"/>
                <a:gd name="connsiteX136" fmla="*/ 2727626 w 6125824"/>
                <a:gd name="connsiteY136" fmla="*/ 1113380 h 2248830"/>
                <a:gd name="connsiteX137" fmla="*/ 2749724 w 6125824"/>
                <a:gd name="connsiteY137" fmla="*/ 1124686 h 2248830"/>
                <a:gd name="connsiteX138" fmla="*/ 2772979 w 6125824"/>
                <a:gd name="connsiteY138" fmla="*/ 1134064 h 2248830"/>
                <a:gd name="connsiteX139" fmla="*/ 2802143 w 6125824"/>
                <a:gd name="connsiteY139" fmla="*/ 1142672 h 2248830"/>
                <a:gd name="connsiteX140" fmla="*/ 2812421 w 6125824"/>
                <a:gd name="connsiteY140" fmla="*/ 1144857 h 2248830"/>
                <a:gd name="connsiteX141" fmla="*/ 2833234 w 6125824"/>
                <a:gd name="connsiteY141" fmla="*/ 1147940 h 2248830"/>
                <a:gd name="connsiteX142" fmla="*/ 2854305 w 6125824"/>
                <a:gd name="connsiteY142" fmla="*/ 1149225 h 2248830"/>
                <a:gd name="connsiteX143" fmla="*/ 2875375 w 6125824"/>
                <a:gd name="connsiteY143" fmla="*/ 1148711 h 2248830"/>
                <a:gd name="connsiteX144" fmla="*/ 2896316 w 6125824"/>
                <a:gd name="connsiteY144" fmla="*/ 1146398 h 2248830"/>
                <a:gd name="connsiteX145" fmla="*/ 2917258 w 6125824"/>
                <a:gd name="connsiteY145" fmla="*/ 1142159 h 2248830"/>
                <a:gd name="connsiteX146" fmla="*/ 2943339 w 6125824"/>
                <a:gd name="connsiteY146" fmla="*/ 1134064 h 2248830"/>
                <a:gd name="connsiteX147" fmla="*/ 2958242 w 6125824"/>
                <a:gd name="connsiteY147" fmla="*/ 1127641 h 2248830"/>
                <a:gd name="connsiteX148" fmla="*/ 2972889 w 6125824"/>
                <a:gd name="connsiteY148" fmla="*/ 1120574 h 2248830"/>
                <a:gd name="connsiteX149" fmla="*/ 2987149 w 6125824"/>
                <a:gd name="connsiteY149" fmla="*/ 1112866 h 2248830"/>
                <a:gd name="connsiteX150" fmla="*/ 3001025 w 6125824"/>
                <a:gd name="connsiteY150" fmla="*/ 1104515 h 2248830"/>
                <a:gd name="connsiteX151" fmla="*/ 3014515 w 6125824"/>
                <a:gd name="connsiteY151" fmla="*/ 1095521 h 2248830"/>
                <a:gd name="connsiteX152" fmla="*/ 3027877 w 6125824"/>
                <a:gd name="connsiteY152" fmla="*/ 1085886 h 2248830"/>
                <a:gd name="connsiteX153" fmla="*/ 3055499 w 6125824"/>
                <a:gd name="connsiteY153" fmla="*/ 1062760 h 2248830"/>
                <a:gd name="connsiteX154" fmla="*/ 3147489 w 6125824"/>
                <a:gd name="connsiteY154" fmla="*/ 967687 h 2248830"/>
                <a:gd name="connsiteX155" fmla="*/ 3265173 w 6125824"/>
                <a:gd name="connsiteY155" fmla="*/ 822765 h 2248830"/>
                <a:gd name="connsiteX156" fmla="*/ 3376305 w 6125824"/>
                <a:gd name="connsiteY156" fmla="*/ 671805 h 2248830"/>
                <a:gd name="connsiteX157" fmla="*/ 3470736 w 6125824"/>
                <a:gd name="connsiteY157" fmla="*/ 541787 h 2248830"/>
                <a:gd name="connsiteX158" fmla="*/ 3659212 w 6125824"/>
                <a:gd name="connsiteY158" fmla="*/ 291642 h 2248830"/>
                <a:gd name="connsiteX159" fmla="*/ 3675528 w 6125824"/>
                <a:gd name="connsiteY159" fmla="*/ 271472 h 2248830"/>
                <a:gd name="connsiteX160" fmla="*/ 3788845 w 6125824"/>
                <a:gd name="connsiteY160" fmla="*/ 139140 h 2248830"/>
                <a:gd name="connsiteX161" fmla="*/ 3808116 w 6125824"/>
                <a:gd name="connsiteY161" fmla="*/ 119355 h 2248830"/>
                <a:gd name="connsiteX162" fmla="*/ 3828158 w 6125824"/>
                <a:gd name="connsiteY162" fmla="*/ 100341 h 2248830"/>
                <a:gd name="connsiteX163" fmla="*/ 3849100 w 6125824"/>
                <a:gd name="connsiteY163" fmla="*/ 82225 h 2248830"/>
                <a:gd name="connsiteX164" fmla="*/ 3870556 w 6125824"/>
                <a:gd name="connsiteY164" fmla="*/ 65138 h 2248830"/>
                <a:gd name="connsiteX165" fmla="*/ 3919891 w 6125824"/>
                <a:gd name="connsiteY165" fmla="*/ 31220 h 2248830"/>
                <a:gd name="connsiteX166" fmla="*/ 3927728 w 6125824"/>
                <a:gd name="connsiteY166" fmla="*/ 26595 h 2248830"/>
                <a:gd name="connsiteX167" fmla="*/ 3943916 w 6125824"/>
                <a:gd name="connsiteY167" fmla="*/ 18372 h 2248830"/>
                <a:gd name="connsiteX168" fmla="*/ 3960747 w 6125824"/>
                <a:gd name="connsiteY168" fmla="*/ 11563 h 2248830"/>
                <a:gd name="connsiteX169" fmla="*/ 3978091 w 6125824"/>
                <a:gd name="connsiteY169" fmla="*/ 6296 h 2248830"/>
                <a:gd name="connsiteX170" fmla="*/ 3995564 w 6125824"/>
                <a:gd name="connsiteY170" fmla="*/ 2570 h 2248830"/>
                <a:gd name="connsiteX171" fmla="*/ 4021002 w 6125824"/>
                <a:gd name="connsiteY171" fmla="*/ 0 h 2248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6125824" h="2248830">
                  <a:moveTo>
                    <a:pt x="4021002" y="0"/>
                  </a:moveTo>
                  <a:lnTo>
                    <a:pt x="4027683" y="0"/>
                  </a:lnTo>
                  <a:lnTo>
                    <a:pt x="4041045" y="771"/>
                  </a:lnTo>
                  <a:lnTo>
                    <a:pt x="4060701" y="4111"/>
                  </a:lnTo>
                  <a:lnTo>
                    <a:pt x="4079844" y="10021"/>
                  </a:lnTo>
                  <a:lnTo>
                    <a:pt x="4097960" y="18372"/>
                  </a:lnTo>
                  <a:lnTo>
                    <a:pt x="4118773" y="31991"/>
                  </a:lnTo>
                  <a:lnTo>
                    <a:pt x="4128537" y="40213"/>
                  </a:lnTo>
                  <a:lnTo>
                    <a:pt x="4147038" y="57815"/>
                  </a:lnTo>
                  <a:lnTo>
                    <a:pt x="4163740" y="76829"/>
                  </a:lnTo>
                  <a:lnTo>
                    <a:pt x="4181341" y="101240"/>
                  </a:lnTo>
                  <a:lnTo>
                    <a:pt x="4230676" y="185649"/>
                  </a:lnTo>
                  <a:lnTo>
                    <a:pt x="4316884" y="358579"/>
                  </a:lnTo>
                  <a:lnTo>
                    <a:pt x="4383821" y="495150"/>
                  </a:lnTo>
                  <a:lnTo>
                    <a:pt x="4459622" y="626967"/>
                  </a:lnTo>
                  <a:lnTo>
                    <a:pt x="4495081" y="680413"/>
                  </a:lnTo>
                  <a:lnTo>
                    <a:pt x="4532854" y="732189"/>
                  </a:lnTo>
                  <a:lnTo>
                    <a:pt x="4573067" y="782424"/>
                  </a:lnTo>
                  <a:lnTo>
                    <a:pt x="4667882" y="885590"/>
                  </a:lnTo>
                  <a:lnTo>
                    <a:pt x="4697304" y="912828"/>
                  </a:lnTo>
                  <a:lnTo>
                    <a:pt x="4728010" y="938908"/>
                  </a:lnTo>
                  <a:lnTo>
                    <a:pt x="4797259" y="990042"/>
                  </a:lnTo>
                  <a:lnTo>
                    <a:pt x="4823597" y="1006872"/>
                  </a:lnTo>
                  <a:lnTo>
                    <a:pt x="4850705" y="1022418"/>
                  </a:lnTo>
                  <a:lnTo>
                    <a:pt x="4878713" y="1036936"/>
                  </a:lnTo>
                  <a:lnTo>
                    <a:pt x="4945392" y="1065715"/>
                  </a:lnTo>
                  <a:lnTo>
                    <a:pt x="4962351" y="1071882"/>
                  </a:lnTo>
                  <a:lnTo>
                    <a:pt x="4979567" y="1077278"/>
                  </a:lnTo>
                  <a:lnTo>
                    <a:pt x="4997040" y="1081903"/>
                  </a:lnTo>
                  <a:lnTo>
                    <a:pt x="5014642" y="1085757"/>
                  </a:lnTo>
                  <a:lnTo>
                    <a:pt x="5032500" y="1088841"/>
                  </a:lnTo>
                  <a:lnTo>
                    <a:pt x="5050486" y="1091153"/>
                  </a:lnTo>
                  <a:lnTo>
                    <a:pt x="5068473" y="1092695"/>
                  </a:lnTo>
                  <a:lnTo>
                    <a:pt x="5086589" y="1093466"/>
                  </a:lnTo>
                  <a:lnTo>
                    <a:pt x="5104703" y="1093466"/>
                  </a:lnTo>
                  <a:lnTo>
                    <a:pt x="5122819" y="1092695"/>
                  </a:lnTo>
                  <a:lnTo>
                    <a:pt x="5140806" y="1091153"/>
                  </a:lnTo>
                  <a:lnTo>
                    <a:pt x="5159049" y="1088712"/>
                  </a:lnTo>
                  <a:lnTo>
                    <a:pt x="5204787" y="1078948"/>
                  </a:lnTo>
                  <a:lnTo>
                    <a:pt x="5236392" y="1068927"/>
                  </a:lnTo>
                  <a:lnTo>
                    <a:pt x="5300117" y="1044002"/>
                  </a:lnTo>
                  <a:lnTo>
                    <a:pt x="5477672" y="960235"/>
                  </a:lnTo>
                  <a:lnTo>
                    <a:pt x="5512104" y="944947"/>
                  </a:lnTo>
                  <a:lnTo>
                    <a:pt x="5613086" y="910001"/>
                  </a:lnTo>
                  <a:lnTo>
                    <a:pt x="5641479" y="903834"/>
                  </a:lnTo>
                  <a:lnTo>
                    <a:pt x="5683234" y="899337"/>
                  </a:lnTo>
                  <a:lnTo>
                    <a:pt x="5692870" y="899081"/>
                  </a:lnTo>
                  <a:lnTo>
                    <a:pt x="5712142" y="899851"/>
                  </a:lnTo>
                  <a:lnTo>
                    <a:pt x="5731028" y="902292"/>
                  </a:lnTo>
                  <a:lnTo>
                    <a:pt x="5751584" y="906917"/>
                  </a:lnTo>
                  <a:lnTo>
                    <a:pt x="5760706" y="909873"/>
                  </a:lnTo>
                  <a:lnTo>
                    <a:pt x="5778564" y="917067"/>
                  </a:lnTo>
                  <a:lnTo>
                    <a:pt x="5795780" y="925804"/>
                  </a:lnTo>
                  <a:lnTo>
                    <a:pt x="5820319" y="941863"/>
                  </a:lnTo>
                  <a:lnTo>
                    <a:pt x="6090377" y="1173121"/>
                  </a:lnTo>
                  <a:lnTo>
                    <a:pt x="6125824" y="1200825"/>
                  </a:lnTo>
                  <a:lnTo>
                    <a:pt x="6125824" y="2248830"/>
                  </a:lnTo>
                  <a:lnTo>
                    <a:pt x="0" y="2248830"/>
                  </a:lnTo>
                  <a:lnTo>
                    <a:pt x="0" y="2157713"/>
                  </a:lnTo>
                  <a:lnTo>
                    <a:pt x="42205" y="2083122"/>
                  </a:lnTo>
                  <a:lnTo>
                    <a:pt x="73039" y="2026721"/>
                  </a:lnTo>
                  <a:lnTo>
                    <a:pt x="180061" y="1835548"/>
                  </a:lnTo>
                  <a:lnTo>
                    <a:pt x="255476" y="1719404"/>
                  </a:lnTo>
                  <a:lnTo>
                    <a:pt x="284898" y="1680348"/>
                  </a:lnTo>
                  <a:lnTo>
                    <a:pt x="349393" y="1605574"/>
                  </a:lnTo>
                  <a:lnTo>
                    <a:pt x="372262" y="1582191"/>
                  </a:lnTo>
                  <a:lnTo>
                    <a:pt x="395902" y="1560093"/>
                  </a:lnTo>
                  <a:lnTo>
                    <a:pt x="461296" y="1507803"/>
                  </a:lnTo>
                  <a:lnTo>
                    <a:pt x="479026" y="1495726"/>
                  </a:lnTo>
                  <a:lnTo>
                    <a:pt x="497270" y="1484421"/>
                  </a:lnTo>
                  <a:lnTo>
                    <a:pt x="516027" y="1473885"/>
                  </a:lnTo>
                  <a:lnTo>
                    <a:pt x="534785" y="1464378"/>
                  </a:lnTo>
                  <a:lnTo>
                    <a:pt x="590030" y="1441895"/>
                  </a:lnTo>
                  <a:lnTo>
                    <a:pt x="605833" y="1437013"/>
                  </a:lnTo>
                  <a:lnTo>
                    <a:pt x="621764" y="1432901"/>
                  </a:lnTo>
                  <a:lnTo>
                    <a:pt x="637952" y="1429433"/>
                  </a:lnTo>
                  <a:lnTo>
                    <a:pt x="654268" y="1426735"/>
                  </a:lnTo>
                  <a:lnTo>
                    <a:pt x="670585" y="1424679"/>
                  </a:lnTo>
                  <a:lnTo>
                    <a:pt x="686645" y="1423394"/>
                  </a:lnTo>
                  <a:lnTo>
                    <a:pt x="734438" y="1423523"/>
                  </a:lnTo>
                  <a:lnTo>
                    <a:pt x="755380" y="1425707"/>
                  </a:lnTo>
                  <a:lnTo>
                    <a:pt x="776193" y="1428790"/>
                  </a:lnTo>
                  <a:lnTo>
                    <a:pt x="796621" y="1432644"/>
                  </a:lnTo>
                  <a:lnTo>
                    <a:pt x="840560" y="1444207"/>
                  </a:lnTo>
                  <a:lnTo>
                    <a:pt x="1047407" y="1518081"/>
                  </a:lnTo>
                  <a:lnTo>
                    <a:pt x="1068477" y="1524248"/>
                  </a:lnTo>
                  <a:lnTo>
                    <a:pt x="1089805" y="1529516"/>
                  </a:lnTo>
                  <a:lnTo>
                    <a:pt x="1111517" y="1533884"/>
                  </a:lnTo>
                  <a:lnTo>
                    <a:pt x="1155713" y="1539665"/>
                  </a:lnTo>
                  <a:lnTo>
                    <a:pt x="1170873" y="1540179"/>
                  </a:lnTo>
                  <a:lnTo>
                    <a:pt x="1186034" y="1540051"/>
                  </a:lnTo>
                  <a:lnTo>
                    <a:pt x="1201194" y="1539280"/>
                  </a:lnTo>
                  <a:lnTo>
                    <a:pt x="1216354" y="1537867"/>
                  </a:lnTo>
                  <a:lnTo>
                    <a:pt x="1231386" y="1535811"/>
                  </a:lnTo>
                  <a:lnTo>
                    <a:pt x="1246289" y="1533113"/>
                  </a:lnTo>
                  <a:lnTo>
                    <a:pt x="1261064" y="1529773"/>
                  </a:lnTo>
                  <a:lnTo>
                    <a:pt x="1275711" y="1525790"/>
                  </a:lnTo>
                  <a:lnTo>
                    <a:pt x="1290100" y="1521165"/>
                  </a:lnTo>
                  <a:lnTo>
                    <a:pt x="1304361" y="1515897"/>
                  </a:lnTo>
                  <a:lnTo>
                    <a:pt x="1318622" y="1509859"/>
                  </a:lnTo>
                  <a:lnTo>
                    <a:pt x="1349071" y="1494313"/>
                  </a:lnTo>
                  <a:lnTo>
                    <a:pt x="1377721" y="1477097"/>
                  </a:lnTo>
                  <a:lnTo>
                    <a:pt x="1405601" y="1458597"/>
                  </a:lnTo>
                  <a:lnTo>
                    <a:pt x="1432966" y="1438683"/>
                  </a:lnTo>
                  <a:lnTo>
                    <a:pt x="1508125" y="1373545"/>
                  </a:lnTo>
                  <a:lnTo>
                    <a:pt x="1676173" y="1191751"/>
                  </a:lnTo>
                  <a:lnTo>
                    <a:pt x="1829574" y="996851"/>
                  </a:lnTo>
                  <a:lnTo>
                    <a:pt x="1921563" y="878010"/>
                  </a:lnTo>
                  <a:lnTo>
                    <a:pt x="2024730" y="749790"/>
                  </a:lnTo>
                  <a:lnTo>
                    <a:pt x="2125199" y="640328"/>
                  </a:lnTo>
                  <a:lnTo>
                    <a:pt x="2142029" y="623883"/>
                  </a:lnTo>
                  <a:lnTo>
                    <a:pt x="2191236" y="583285"/>
                  </a:lnTo>
                  <a:lnTo>
                    <a:pt x="2197788" y="578659"/>
                  </a:lnTo>
                  <a:lnTo>
                    <a:pt x="2211407" y="570180"/>
                  </a:lnTo>
                  <a:lnTo>
                    <a:pt x="2225668" y="562857"/>
                  </a:lnTo>
                  <a:lnTo>
                    <a:pt x="2240571" y="556818"/>
                  </a:lnTo>
                  <a:lnTo>
                    <a:pt x="2265239" y="550009"/>
                  </a:lnTo>
                  <a:lnTo>
                    <a:pt x="2276159" y="549238"/>
                  </a:lnTo>
                  <a:lnTo>
                    <a:pt x="2279885" y="549238"/>
                  </a:lnTo>
                  <a:lnTo>
                    <a:pt x="2298000" y="551808"/>
                  </a:lnTo>
                  <a:lnTo>
                    <a:pt x="2315088" y="558232"/>
                  </a:lnTo>
                  <a:lnTo>
                    <a:pt x="2333074" y="570565"/>
                  </a:lnTo>
                  <a:lnTo>
                    <a:pt x="2344252" y="580715"/>
                  </a:lnTo>
                  <a:lnTo>
                    <a:pt x="2355044" y="591379"/>
                  </a:lnTo>
                  <a:lnTo>
                    <a:pt x="2365194" y="602299"/>
                  </a:lnTo>
                  <a:lnTo>
                    <a:pt x="2387548" y="630436"/>
                  </a:lnTo>
                  <a:lnTo>
                    <a:pt x="2409004" y="659343"/>
                  </a:lnTo>
                  <a:lnTo>
                    <a:pt x="2450502" y="726665"/>
                  </a:lnTo>
                  <a:lnTo>
                    <a:pt x="2518081" y="862978"/>
                  </a:lnTo>
                  <a:lnTo>
                    <a:pt x="2575895" y="959978"/>
                  </a:lnTo>
                  <a:lnTo>
                    <a:pt x="2592469" y="983361"/>
                  </a:lnTo>
                  <a:lnTo>
                    <a:pt x="2610070" y="1005973"/>
                  </a:lnTo>
                  <a:lnTo>
                    <a:pt x="2628828" y="1028071"/>
                  </a:lnTo>
                  <a:lnTo>
                    <a:pt x="2677392" y="1077278"/>
                  </a:lnTo>
                  <a:lnTo>
                    <a:pt x="2686771" y="1085372"/>
                  </a:lnTo>
                  <a:lnTo>
                    <a:pt x="2706556" y="1100275"/>
                  </a:lnTo>
                  <a:lnTo>
                    <a:pt x="2727626" y="1113380"/>
                  </a:lnTo>
                  <a:lnTo>
                    <a:pt x="2749724" y="1124686"/>
                  </a:lnTo>
                  <a:lnTo>
                    <a:pt x="2772979" y="1134064"/>
                  </a:lnTo>
                  <a:lnTo>
                    <a:pt x="2802143" y="1142672"/>
                  </a:lnTo>
                  <a:lnTo>
                    <a:pt x="2812421" y="1144857"/>
                  </a:lnTo>
                  <a:lnTo>
                    <a:pt x="2833234" y="1147940"/>
                  </a:lnTo>
                  <a:lnTo>
                    <a:pt x="2854305" y="1149225"/>
                  </a:lnTo>
                  <a:lnTo>
                    <a:pt x="2875375" y="1148711"/>
                  </a:lnTo>
                  <a:lnTo>
                    <a:pt x="2896316" y="1146398"/>
                  </a:lnTo>
                  <a:lnTo>
                    <a:pt x="2917258" y="1142159"/>
                  </a:lnTo>
                  <a:lnTo>
                    <a:pt x="2943339" y="1134064"/>
                  </a:lnTo>
                  <a:lnTo>
                    <a:pt x="2958242" y="1127641"/>
                  </a:lnTo>
                  <a:lnTo>
                    <a:pt x="2972889" y="1120574"/>
                  </a:lnTo>
                  <a:lnTo>
                    <a:pt x="2987149" y="1112866"/>
                  </a:lnTo>
                  <a:lnTo>
                    <a:pt x="3001025" y="1104515"/>
                  </a:lnTo>
                  <a:lnTo>
                    <a:pt x="3014515" y="1095521"/>
                  </a:lnTo>
                  <a:lnTo>
                    <a:pt x="3027877" y="1085886"/>
                  </a:lnTo>
                  <a:lnTo>
                    <a:pt x="3055499" y="1062760"/>
                  </a:lnTo>
                  <a:lnTo>
                    <a:pt x="3147489" y="967687"/>
                  </a:lnTo>
                  <a:lnTo>
                    <a:pt x="3265173" y="822765"/>
                  </a:lnTo>
                  <a:lnTo>
                    <a:pt x="3376305" y="671805"/>
                  </a:lnTo>
                  <a:lnTo>
                    <a:pt x="3470736" y="541787"/>
                  </a:lnTo>
                  <a:lnTo>
                    <a:pt x="3659212" y="291642"/>
                  </a:lnTo>
                  <a:lnTo>
                    <a:pt x="3675528" y="271472"/>
                  </a:lnTo>
                  <a:lnTo>
                    <a:pt x="3788845" y="139140"/>
                  </a:lnTo>
                  <a:lnTo>
                    <a:pt x="3808116" y="119355"/>
                  </a:lnTo>
                  <a:lnTo>
                    <a:pt x="3828158" y="100341"/>
                  </a:lnTo>
                  <a:lnTo>
                    <a:pt x="3849100" y="82225"/>
                  </a:lnTo>
                  <a:lnTo>
                    <a:pt x="3870556" y="65138"/>
                  </a:lnTo>
                  <a:lnTo>
                    <a:pt x="3919891" y="31220"/>
                  </a:lnTo>
                  <a:lnTo>
                    <a:pt x="3927728" y="26595"/>
                  </a:lnTo>
                  <a:lnTo>
                    <a:pt x="3943916" y="18372"/>
                  </a:lnTo>
                  <a:lnTo>
                    <a:pt x="3960747" y="11563"/>
                  </a:lnTo>
                  <a:lnTo>
                    <a:pt x="3978091" y="6296"/>
                  </a:lnTo>
                  <a:lnTo>
                    <a:pt x="3995564" y="2570"/>
                  </a:lnTo>
                  <a:lnTo>
                    <a:pt x="4021002" y="0"/>
                  </a:lnTo>
                  <a:close/>
                </a:path>
              </a:pathLst>
            </a:custGeom>
            <a:gradFill flip="none" rotWithShape="1">
              <a:gsLst>
                <a:gs pos="50000">
                  <a:schemeClr val="accent2"/>
                </a:gs>
                <a:gs pos="100000">
                  <a:schemeClr val="accent2">
                    <a:alpha val="0"/>
                  </a:schemeClr>
                </a:gs>
                <a:gs pos="0">
                  <a:schemeClr val="accent1"/>
                </a:gs>
              </a:gsLst>
              <a:lin ang="5400000" scaled="1"/>
              <a:tileRect/>
            </a:gradFill>
            <a:ln w="1284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3" name="椭圆 82"/>
            <p:cNvSpPr/>
            <p:nvPr/>
          </p:nvSpPr>
          <p:spPr>
            <a:xfrm rot="13830132">
              <a:off x="6414238" y="2117752"/>
              <a:ext cx="131720" cy="131720"/>
            </a:xfrm>
            <a:prstGeom prst="ellipse">
              <a:avLst/>
            </a:prstGeom>
            <a:gradFill flip="none" rotWithShape="1">
              <a:gsLst>
                <a:gs pos="23000">
                  <a:schemeClr val="accent2">
                    <a:alpha val="0"/>
                  </a:schemeClr>
                </a:gs>
                <a:gs pos="90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4" name="椭圆 83"/>
            <p:cNvSpPr/>
            <p:nvPr/>
          </p:nvSpPr>
          <p:spPr>
            <a:xfrm rot="17990455">
              <a:off x="9229741" y="3270429"/>
              <a:ext cx="131720" cy="131720"/>
            </a:xfrm>
            <a:prstGeom prst="ellipse">
              <a:avLst/>
            </a:prstGeom>
            <a:gradFill flip="none" rotWithShape="1">
              <a:gsLst>
                <a:gs pos="23000">
                  <a:schemeClr val="accent2">
                    <a:alpha val="0"/>
                  </a:schemeClr>
                </a:gs>
                <a:gs pos="90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49" name="图形 2169"/>
          <p:cNvGrpSpPr/>
          <p:nvPr/>
        </p:nvGrpSpPr>
        <p:grpSpPr>
          <a:xfrm>
            <a:off x="4845011" y="3673469"/>
            <a:ext cx="221864" cy="394218"/>
            <a:chOff x="10880723" y="2303293"/>
            <a:chExt cx="253974" cy="451277"/>
          </a:xfrm>
          <a:solidFill>
            <a:schemeClr val="accent1"/>
          </a:solidFill>
        </p:grpSpPr>
        <p:sp>
          <p:nvSpPr>
            <p:cNvPr id="50" name="任意多边形: 形状 49"/>
            <p:cNvSpPr/>
            <p:nvPr/>
          </p:nvSpPr>
          <p:spPr>
            <a:xfrm>
              <a:off x="10880759" y="2303293"/>
              <a:ext cx="56637" cy="56709"/>
            </a:xfrm>
            <a:custGeom>
              <a:avLst/>
              <a:gdLst>
                <a:gd name="connsiteX0" fmla="*/ 56638 w 56637"/>
                <a:gd name="connsiteY0" fmla="*/ 28354 h 56709"/>
                <a:gd name="connsiteX1" fmla="*/ 28355 w 56637"/>
                <a:gd name="connsiteY1" fmla="*/ 0 h 56709"/>
                <a:gd name="connsiteX2" fmla="*/ 0 w 56637"/>
                <a:gd name="connsiteY2" fmla="*/ 28354 h 56709"/>
                <a:gd name="connsiteX3" fmla="*/ 28355 w 56637"/>
                <a:gd name="connsiteY3" fmla="*/ 56709 h 56709"/>
                <a:gd name="connsiteX4" fmla="*/ 56638 w 56637"/>
                <a:gd name="connsiteY4" fmla="*/ 28354 h 5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37" h="56709">
                  <a:moveTo>
                    <a:pt x="56638" y="28354"/>
                  </a:moveTo>
                  <a:cubicBezTo>
                    <a:pt x="56638" y="12765"/>
                    <a:pt x="43944" y="0"/>
                    <a:pt x="28355" y="0"/>
                  </a:cubicBezTo>
                  <a:cubicBezTo>
                    <a:pt x="12694" y="0"/>
                    <a:pt x="0" y="12729"/>
                    <a:pt x="0" y="28354"/>
                  </a:cubicBezTo>
                  <a:cubicBezTo>
                    <a:pt x="0" y="43980"/>
                    <a:pt x="12694" y="56709"/>
                    <a:pt x="28355" y="56709"/>
                  </a:cubicBezTo>
                  <a:cubicBezTo>
                    <a:pt x="43944" y="56673"/>
                    <a:pt x="56638" y="43980"/>
                    <a:pt x="56638" y="28354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" name="任意多边形: 形状 50"/>
            <p:cNvSpPr/>
            <p:nvPr/>
          </p:nvSpPr>
          <p:spPr>
            <a:xfrm>
              <a:off x="10880723" y="2369120"/>
              <a:ext cx="56637" cy="56637"/>
            </a:xfrm>
            <a:custGeom>
              <a:avLst/>
              <a:gdLst>
                <a:gd name="connsiteX0" fmla="*/ 28355 w 56637"/>
                <a:gd name="connsiteY0" fmla="*/ 56637 h 56637"/>
                <a:gd name="connsiteX1" fmla="*/ 56638 w 56637"/>
                <a:gd name="connsiteY1" fmla="*/ 28319 h 56637"/>
                <a:gd name="connsiteX2" fmla="*/ 28355 w 56637"/>
                <a:gd name="connsiteY2" fmla="*/ 0 h 56637"/>
                <a:gd name="connsiteX3" fmla="*/ 0 w 56637"/>
                <a:gd name="connsiteY3" fmla="*/ 28319 h 56637"/>
                <a:gd name="connsiteX4" fmla="*/ 28355 w 56637"/>
                <a:gd name="connsiteY4" fmla="*/ 56637 h 56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37" h="56637">
                  <a:moveTo>
                    <a:pt x="28355" y="56637"/>
                  </a:moveTo>
                  <a:cubicBezTo>
                    <a:pt x="43944" y="56637"/>
                    <a:pt x="56638" y="43908"/>
                    <a:pt x="56638" y="28319"/>
                  </a:cubicBezTo>
                  <a:cubicBezTo>
                    <a:pt x="56638" y="12693"/>
                    <a:pt x="43944" y="0"/>
                    <a:pt x="28355" y="0"/>
                  </a:cubicBezTo>
                  <a:cubicBezTo>
                    <a:pt x="12694" y="0"/>
                    <a:pt x="0" y="12693"/>
                    <a:pt x="0" y="28319"/>
                  </a:cubicBezTo>
                  <a:cubicBezTo>
                    <a:pt x="36" y="43872"/>
                    <a:pt x="12729" y="56637"/>
                    <a:pt x="28355" y="56637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10946515" y="2369120"/>
              <a:ext cx="56708" cy="56637"/>
            </a:xfrm>
            <a:custGeom>
              <a:avLst/>
              <a:gdLst>
                <a:gd name="connsiteX0" fmla="*/ 28354 w 56708"/>
                <a:gd name="connsiteY0" fmla="*/ 56637 h 56637"/>
                <a:gd name="connsiteX1" fmla="*/ 56709 w 56708"/>
                <a:gd name="connsiteY1" fmla="*/ 28319 h 56637"/>
                <a:gd name="connsiteX2" fmla="*/ 28354 w 56708"/>
                <a:gd name="connsiteY2" fmla="*/ 0 h 56637"/>
                <a:gd name="connsiteX3" fmla="*/ 0 w 56708"/>
                <a:gd name="connsiteY3" fmla="*/ 28319 h 56637"/>
                <a:gd name="connsiteX4" fmla="*/ 28354 w 56708"/>
                <a:gd name="connsiteY4" fmla="*/ 56637 h 56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08" h="56637">
                  <a:moveTo>
                    <a:pt x="28354" y="56637"/>
                  </a:moveTo>
                  <a:cubicBezTo>
                    <a:pt x="43944" y="56637"/>
                    <a:pt x="56709" y="43908"/>
                    <a:pt x="56709" y="28319"/>
                  </a:cubicBezTo>
                  <a:cubicBezTo>
                    <a:pt x="56709" y="12693"/>
                    <a:pt x="43980" y="0"/>
                    <a:pt x="28354" y="0"/>
                  </a:cubicBezTo>
                  <a:cubicBezTo>
                    <a:pt x="12694" y="0"/>
                    <a:pt x="0" y="12693"/>
                    <a:pt x="0" y="28319"/>
                  </a:cubicBezTo>
                  <a:cubicBezTo>
                    <a:pt x="0" y="43872"/>
                    <a:pt x="12729" y="56637"/>
                    <a:pt x="28354" y="56637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10880723" y="2434804"/>
              <a:ext cx="56637" cy="56708"/>
            </a:xfrm>
            <a:custGeom>
              <a:avLst/>
              <a:gdLst>
                <a:gd name="connsiteX0" fmla="*/ 28355 w 56637"/>
                <a:gd name="connsiteY0" fmla="*/ 56709 h 56708"/>
                <a:gd name="connsiteX1" fmla="*/ 56638 w 56637"/>
                <a:gd name="connsiteY1" fmla="*/ 28354 h 56708"/>
                <a:gd name="connsiteX2" fmla="*/ 28355 w 56637"/>
                <a:gd name="connsiteY2" fmla="*/ 0 h 56708"/>
                <a:gd name="connsiteX3" fmla="*/ 0 w 56637"/>
                <a:gd name="connsiteY3" fmla="*/ 28354 h 56708"/>
                <a:gd name="connsiteX4" fmla="*/ 28355 w 56637"/>
                <a:gd name="connsiteY4" fmla="*/ 56709 h 5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37" h="56708">
                  <a:moveTo>
                    <a:pt x="28355" y="56709"/>
                  </a:moveTo>
                  <a:cubicBezTo>
                    <a:pt x="43944" y="56709"/>
                    <a:pt x="56638" y="43980"/>
                    <a:pt x="56638" y="28354"/>
                  </a:cubicBezTo>
                  <a:cubicBezTo>
                    <a:pt x="56638" y="12729"/>
                    <a:pt x="43944" y="0"/>
                    <a:pt x="28355" y="0"/>
                  </a:cubicBezTo>
                  <a:cubicBezTo>
                    <a:pt x="12694" y="0"/>
                    <a:pt x="0" y="12729"/>
                    <a:pt x="0" y="28354"/>
                  </a:cubicBezTo>
                  <a:cubicBezTo>
                    <a:pt x="36" y="44016"/>
                    <a:pt x="12729" y="56709"/>
                    <a:pt x="28355" y="56709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10946515" y="2434840"/>
              <a:ext cx="56708" cy="56708"/>
            </a:xfrm>
            <a:custGeom>
              <a:avLst/>
              <a:gdLst>
                <a:gd name="connsiteX0" fmla="*/ 0 w 56708"/>
                <a:gd name="connsiteY0" fmla="*/ 28354 h 56708"/>
                <a:gd name="connsiteX1" fmla="*/ 28354 w 56708"/>
                <a:gd name="connsiteY1" fmla="*/ 56709 h 56708"/>
                <a:gd name="connsiteX2" fmla="*/ 56709 w 56708"/>
                <a:gd name="connsiteY2" fmla="*/ 28354 h 56708"/>
                <a:gd name="connsiteX3" fmla="*/ 28354 w 56708"/>
                <a:gd name="connsiteY3" fmla="*/ 0 h 56708"/>
                <a:gd name="connsiteX4" fmla="*/ 0 w 56708"/>
                <a:gd name="connsiteY4" fmla="*/ 28354 h 5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08" h="56708">
                  <a:moveTo>
                    <a:pt x="0" y="28354"/>
                  </a:moveTo>
                  <a:cubicBezTo>
                    <a:pt x="0" y="43980"/>
                    <a:pt x="12694" y="56709"/>
                    <a:pt x="28354" y="56709"/>
                  </a:cubicBezTo>
                  <a:cubicBezTo>
                    <a:pt x="43944" y="56709"/>
                    <a:pt x="56709" y="43980"/>
                    <a:pt x="56709" y="28354"/>
                  </a:cubicBezTo>
                  <a:cubicBezTo>
                    <a:pt x="56709" y="12729"/>
                    <a:pt x="43980" y="0"/>
                    <a:pt x="28354" y="0"/>
                  </a:cubicBezTo>
                  <a:cubicBezTo>
                    <a:pt x="12729" y="0"/>
                    <a:pt x="0" y="12729"/>
                    <a:pt x="0" y="28354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11012270" y="2434804"/>
              <a:ext cx="56673" cy="56708"/>
            </a:xfrm>
            <a:custGeom>
              <a:avLst/>
              <a:gdLst>
                <a:gd name="connsiteX0" fmla="*/ 28390 w 56673"/>
                <a:gd name="connsiteY0" fmla="*/ 56709 h 56708"/>
                <a:gd name="connsiteX1" fmla="*/ 56674 w 56673"/>
                <a:gd name="connsiteY1" fmla="*/ 28354 h 56708"/>
                <a:gd name="connsiteX2" fmla="*/ 28390 w 56673"/>
                <a:gd name="connsiteY2" fmla="*/ 0 h 56708"/>
                <a:gd name="connsiteX3" fmla="*/ 0 w 56673"/>
                <a:gd name="connsiteY3" fmla="*/ 28354 h 56708"/>
                <a:gd name="connsiteX4" fmla="*/ 28390 w 56673"/>
                <a:gd name="connsiteY4" fmla="*/ 56709 h 5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73" h="56708">
                  <a:moveTo>
                    <a:pt x="28390" y="56709"/>
                  </a:moveTo>
                  <a:cubicBezTo>
                    <a:pt x="43944" y="56709"/>
                    <a:pt x="56674" y="43980"/>
                    <a:pt x="56674" y="28354"/>
                  </a:cubicBezTo>
                  <a:cubicBezTo>
                    <a:pt x="56674" y="12729"/>
                    <a:pt x="43944" y="0"/>
                    <a:pt x="28390" y="0"/>
                  </a:cubicBezTo>
                  <a:cubicBezTo>
                    <a:pt x="12729" y="0"/>
                    <a:pt x="0" y="12729"/>
                    <a:pt x="0" y="28354"/>
                  </a:cubicBezTo>
                  <a:cubicBezTo>
                    <a:pt x="0" y="44016"/>
                    <a:pt x="12729" y="56709"/>
                    <a:pt x="28390" y="56709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3" name="任意多边形: 形状 72"/>
            <p:cNvSpPr/>
            <p:nvPr/>
          </p:nvSpPr>
          <p:spPr>
            <a:xfrm>
              <a:off x="10880723" y="2500631"/>
              <a:ext cx="56637" cy="56673"/>
            </a:xfrm>
            <a:custGeom>
              <a:avLst/>
              <a:gdLst>
                <a:gd name="connsiteX0" fmla="*/ 28355 w 56637"/>
                <a:gd name="connsiteY0" fmla="*/ 0 h 56673"/>
                <a:gd name="connsiteX1" fmla="*/ 0 w 56637"/>
                <a:gd name="connsiteY1" fmla="*/ 28354 h 56673"/>
                <a:gd name="connsiteX2" fmla="*/ 28355 w 56637"/>
                <a:gd name="connsiteY2" fmla="*/ 56673 h 56673"/>
                <a:gd name="connsiteX3" fmla="*/ 56638 w 56637"/>
                <a:gd name="connsiteY3" fmla="*/ 28354 h 56673"/>
                <a:gd name="connsiteX4" fmla="*/ 28355 w 56637"/>
                <a:gd name="connsiteY4" fmla="*/ 0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37" h="56673">
                  <a:moveTo>
                    <a:pt x="28355" y="0"/>
                  </a:moveTo>
                  <a:cubicBezTo>
                    <a:pt x="12694" y="0"/>
                    <a:pt x="0" y="12693"/>
                    <a:pt x="0" y="28354"/>
                  </a:cubicBezTo>
                  <a:cubicBezTo>
                    <a:pt x="0" y="43944"/>
                    <a:pt x="12694" y="56673"/>
                    <a:pt x="28355" y="56673"/>
                  </a:cubicBezTo>
                  <a:cubicBezTo>
                    <a:pt x="43944" y="56673"/>
                    <a:pt x="56638" y="43944"/>
                    <a:pt x="56638" y="28354"/>
                  </a:cubicBezTo>
                  <a:cubicBezTo>
                    <a:pt x="56674" y="12693"/>
                    <a:pt x="43980" y="0"/>
                    <a:pt x="28355" y="0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89" name="任意多边形: 形状 88"/>
            <p:cNvSpPr/>
            <p:nvPr/>
          </p:nvSpPr>
          <p:spPr>
            <a:xfrm>
              <a:off x="10946515" y="2500631"/>
              <a:ext cx="56708" cy="56673"/>
            </a:xfrm>
            <a:custGeom>
              <a:avLst/>
              <a:gdLst>
                <a:gd name="connsiteX0" fmla="*/ 28354 w 56708"/>
                <a:gd name="connsiteY0" fmla="*/ 0 h 56673"/>
                <a:gd name="connsiteX1" fmla="*/ 0 w 56708"/>
                <a:gd name="connsiteY1" fmla="*/ 28354 h 56673"/>
                <a:gd name="connsiteX2" fmla="*/ 28354 w 56708"/>
                <a:gd name="connsiteY2" fmla="*/ 56673 h 56673"/>
                <a:gd name="connsiteX3" fmla="*/ 56709 w 56708"/>
                <a:gd name="connsiteY3" fmla="*/ 28354 h 56673"/>
                <a:gd name="connsiteX4" fmla="*/ 28354 w 56708"/>
                <a:gd name="connsiteY4" fmla="*/ 0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08" h="56673">
                  <a:moveTo>
                    <a:pt x="28354" y="0"/>
                  </a:moveTo>
                  <a:cubicBezTo>
                    <a:pt x="12694" y="0"/>
                    <a:pt x="0" y="12693"/>
                    <a:pt x="0" y="28354"/>
                  </a:cubicBezTo>
                  <a:cubicBezTo>
                    <a:pt x="0" y="43944"/>
                    <a:pt x="12694" y="56673"/>
                    <a:pt x="28354" y="56673"/>
                  </a:cubicBezTo>
                  <a:cubicBezTo>
                    <a:pt x="43944" y="56673"/>
                    <a:pt x="56709" y="43944"/>
                    <a:pt x="56709" y="28354"/>
                  </a:cubicBezTo>
                  <a:cubicBezTo>
                    <a:pt x="56709" y="12693"/>
                    <a:pt x="43944" y="0"/>
                    <a:pt x="28354" y="0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0" name="任意多边形: 形状 89"/>
            <p:cNvSpPr/>
            <p:nvPr/>
          </p:nvSpPr>
          <p:spPr>
            <a:xfrm>
              <a:off x="11012270" y="2500631"/>
              <a:ext cx="56709" cy="56673"/>
            </a:xfrm>
            <a:custGeom>
              <a:avLst/>
              <a:gdLst>
                <a:gd name="connsiteX0" fmla="*/ 28390 w 56709"/>
                <a:gd name="connsiteY0" fmla="*/ 0 h 56673"/>
                <a:gd name="connsiteX1" fmla="*/ 0 w 56709"/>
                <a:gd name="connsiteY1" fmla="*/ 28354 h 56673"/>
                <a:gd name="connsiteX2" fmla="*/ 28354 w 56709"/>
                <a:gd name="connsiteY2" fmla="*/ 56673 h 56673"/>
                <a:gd name="connsiteX3" fmla="*/ 56709 w 56709"/>
                <a:gd name="connsiteY3" fmla="*/ 28354 h 56673"/>
                <a:gd name="connsiteX4" fmla="*/ 28390 w 56709"/>
                <a:gd name="connsiteY4" fmla="*/ 0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09" h="56673">
                  <a:moveTo>
                    <a:pt x="28390" y="0"/>
                  </a:moveTo>
                  <a:cubicBezTo>
                    <a:pt x="12729" y="0"/>
                    <a:pt x="0" y="12693"/>
                    <a:pt x="0" y="28354"/>
                  </a:cubicBezTo>
                  <a:cubicBezTo>
                    <a:pt x="0" y="43944"/>
                    <a:pt x="12729" y="56673"/>
                    <a:pt x="28354" y="56673"/>
                  </a:cubicBezTo>
                  <a:cubicBezTo>
                    <a:pt x="43944" y="56673"/>
                    <a:pt x="56709" y="43944"/>
                    <a:pt x="56709" y="28354"/>
                  </a:cubicBezTo>
                  <a:cubicBezTo>
                    <a:pt x="56674" y="12693"/>
                    <a:pt x="43944" y="0"/>
                    <a:pt x="28390" y="0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1" name="任意多边形: 形状 90"/>
            <p:cNvSpPr/>
            <p:nvPr/>
          </p:nvSpPr>
          <p:spPr>
            <a:xfrm>
              <a:off x="11078025" y="2500595"/>
              <a:ext cx="56672" cy="56673"/>
            </a:xfrm>
            <a:custGeom>
              <a:avLst/>
              <a:gdLst>
                <a:gd name="connsiteX0" fmla="*/ 28354 w 56672"/>
                <a:gd name="connsiteY0" fmla="*/ 56673 h 56673"/>
                <a:gd name="connsiteX1" fmla="*/ 56673 w 56672"/>
                <a:gd name="connsiteY1" fmla="*/ 28355 h 56673"/>
                <a:gd name="connsiteX2" fmla="*/ 28354 w 56672"/>
                <a:gd name="connsiteY2" fmla="*/ 0 h 56673"/>
                <a:gd name="connsiteX3" fmla="*/ 0 w 56672"/>
                <a:gd name="connsiteY3" fmla="*/ 28355 h 56673"/>
                <a:gd name="connsiteX4" fmla="*/ 28354 w 56672"/>
                <a:gd name="connsiteY4" fmla="*/ 56673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72" h="56673">
                  <a:moveTo>
                    <a:pt x="28354" y="56673"/>
                  </a:moveTo>
                  <a:cubicBezTo>
                    <a:pt x="43943" y="56673"/>
                    <a:pt x="56673" y="43944"/>
                    <a:pt x="56673" y="28355"/>
                  </a:cubicBezTo>
                  <a:cubicBezTo>
                    <a:pt x="56673" y="12694"/>
                    <a:pt x="43979" y="0"/>
                    <a:pt x="28354" y="0"/>
                  </a:cubicBezTo>
                  <a:cubicBezTo>
                    <a:pt x="12693" y="0"/>
                    <a:pt x="0" y="12694"/>
                    <a:pt x="0" y="28355"/>
                  </a:cubicBezTo>
                  <a:cubicBezTo>
                    <a:pt x="36" y="43980"/>
                    <a:pt x="12728" y="56673"/>
                    <a:pt x="28354" y="56673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2" name="任意多边形: 形状 91"/>
            <p:cNvSpPr/>
            <p:nvPr/>
          </p:nvSpPr>
          <p:spPr>
            <a:xfrm>
              <a:off x="10880723" y="2566386"/>
              <a:ext cx="56637" cy="56673"/>
            </a:xfrm>
            <a:custGeom>
              <a:avLst/>
              <a:gdLst>
                <a:gd name="connsiteX0" fmla="*/ 28355 w 56637"/>
                <a:gd name="connsiteY0" fmla="*/ 0 h 56673"/>
                <a:gd name="connsiteX1" fmla="*/ 0 w 56637"/>
                <a:gd name="connsiteY1" fmla="*/ 28354 h 56673"/>
                <a:gd name="connsiteX2" fmla="*/ 28355 w 56637"/>
                <a:gd name="connsiteY2" fmla="*/ 56673 h 56673"/>
                <a:gd name="connsiteX3" fmla="*/ 56638 w 56637"/>
                <a:gd name="connsiteY3" fmla="*/ 28354 h 56673"/>
                <a:gd name="connsiteX4" fmla="*/ 28355 w 56637"/>
                <a:gd name="connsiteY4" fmla="*/ 0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37" h="56673">
                  <a:moveTo>
                    <a:pt x="28355" y="0"/>
                  </a:moveTo>
                  <a:cubicBezTo>
                    <a:pt x="12694" y="0"/>
                    <a:pt x="0" y="12693"/>
                    <a:pt x="0" y="28354"/>
                  </a:cubicBezTo>
                  <a:cubicBezTo>
                    <a:pt x="0" y="43980"/>
                    <a:pt x="12694" y="56673"/>
                    <a:pt x="28355" y="56673"/>
                  </a:cubicBezTo>
                  <a:cubicBezTo>
                    <a:pt x="43944" y="56673"/>
                    <a:pt x="56638" y="43980"/>
                    <a:pt x="56638" y="28354"/>
                  </a:cubicBezTo>
                  <a:cubicBezTo>
                    <a:pt x="56674" y="12693"/>
                    <a:pt x="43980" y="0"/>
                    <a:pt x="28355" y="0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3" name="任意多边形: 形状 92"/>
            <p:cNvSpPr/>
            <p:nvPr/>
          </p:nvSpPr>
          <p:spPr>
            <a:xfrm>
              <a:off x="10946515" y="2566386"/>
              <a:ext cx="56708" cy="56673"/>
            </a:xfrm>
            <a:custGeom>
              <a:avLst/>
              <a:gdLst>
                <a:gd name="connsiteX0" fmla="*/ 28354 w 56708"/>
                <a:gd name="connsiteY0" fmla="*/ 0 h 56673"/>
                <a:gd name="connsiteX1" fmla="*/ 0 w 56708"/>
                <a:gd name="connsiteY1" fmla="*/ 28354 h 56673"/>
                <a:gd name="connsiteX2" fmla="*/ 28354 w 56708"/>
                <a:gd name="connsiteY2" fmla="*/ 56673 h 56673"/>
                <a:gd name="connsiteX3" fmla="*/ 56709 w 56708"/>
                <a:gd name="connsiteY3" fmla="*/ 28354 h 56673"/>
                <a:gd name="connsiteX4" fmla="*/ 28354 w 56708"/>
                <a:gd name="connsiteY4" fmla="*/ 0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08" h="56673">
                  <a:moveTo>
                    <a:pt x="28354" y="0"/>
                  </a:moveTo>
                  <a:cubicBezTo>
                    <a:pt x="12694" y="0"/>
                    <a:pt x="0" y="12693"/>
                    <a:pt x="0" y="28354"/>
                  </a:cubicBezTo>
                  <a:cubicBezTo>
                    <a:pt x="0" y="43980"/>
                    <a:pt x="12694" y="56673"/>
                    <a:pt x="28354" y="56673"/>
                  </a:cubicBezTo>
                  <a:cubicBezTo>
                    <a:pt x="43944" y="56673"/>
                    <a:pt x="56709" y="43980"/>
                    <a:pt x="56709" y="28354"/>
                  </a:cubicBezTo>
                  <a:cubicBezTo>
                    <a:pt x="56709" y="12693"/>
                    <a:pt x="43944" y="0"/>
                    <a:pt x="28354" y="0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4" name="任意多边形: 形状 93"/>
            <p:cNvSpPr/>
            <p:nvPr/>
          </p:nvSpPr>
          <p:spPr>
            <a:xfrm>
              <a:off x="11012270" y="2566350"/>
              <a:ext cx="56673" cy="56673"/>
            </a:xfrm>
            <a:custGeom>
              <a:avLst/>
              <a:gdLst>
                <a:gd name="connsiteX0" fmla="*/ 0 w 56673"/>
                <a:gd name="connsiteY0" fmla="*/ 28354 h 56673"/>
                <a:gd name="connsiteX1" fmla="*/ 28390 w 56673"/>
                <a:gd name="connsiteY1" fmla="*/ 56673 h 56673"/>
                <a:gd name="connsiteX2" fmla="*/ 56674 w 56673"/>
                <a:gd name="connsiteY2" fmla="*/ 28354 h 56673"/>
                <a:gd name="connsiteX3" fmla="*/ 28319 w 56673"/>
                <a:gd name="connsiteY3" fmla="*/ 0 h 56673"/>
                <a:gd name="connsiteX4" fmla="*/ 0 w 56673"/>
                <a:gd name="connsiteY4" fmla="*/ 28354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73" h="56673">
                  <a:moveTo>
                    <a:pt x="0" y="28354"/>
                  </a:moveTo>
                  <a:cubicBezTo>
                    <a:pt x="0" y="43980"/>
                    <a:pt x="12729" y="56673"/>
                    <a:pt x="28390" y="56673"/>
                  </a:cubicBezTo>
                  <a:cubicBezTo>
                    <a:pt x="43944" y="56673"/>
                    <a:pt x="56674" y="43980"/>
                    <a:pt x="56674" y="28354"/>
                  </a:cubicBezTo>
                  <a:cubicBezTo>
                    <a:pt x="56674" y="12729"/>
                    <a:pt x="43944" y="0"/>
                    <a:pt x="28319" y="0"/>
                  </a:cubicBezTo>
                  <a:cubicBezTo>
                    <a:pt x="12729" y="36"/>
                    <a:pt x="0" y="12729"/>
                    <a:pt x="0" y="28354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5" name="任意多边形: 形状 94"/>
            <p:cNvSpPr/>
            <p:nvPr/>
          </p:nvSpPr>
          <p:spPr>
            <a:xfrm>
              <a:off x="10880723" y="2632141"/>
              <a:ext cx="56637" cy="56673"/>
            </a:xfrm>
            <a:custGeom>
              <a:avLst/>
              <a:gdLst>
                <a:gd name="connsiteX0" fmla="*/ 28355 w 56637"/>
                <a:gd name="connsiteY0" fmla="*/ 0 h 56673"/>
                <a:gd name="connsiteX1" fmla="*/ 0 w 56637"/>
                <a:gd name="connsiteY1" fmla="*/ 28354 h 56673"/>
                <a:gd name="connsiteX2" fmla="*/ 28355 w 56637"/>
                <a:gd name="connsiteY2" fmla="*/ 56673 h 56673"/>
                <a:gd name="connsiteX3" fmla="*/ 56638 w 56637"/>
                <a:gd name="connsiteY3" fmla="*/ 28354 h 56673"/>
                <a:gd name="connsiteX4" fmla="*/ 28355 w 56637"/>
                <a:gd name="connsiteY4" fmla="*/ 0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37" h="56673">
                  <a:moveTo>
                    <a:pt x="28355" y="0"/>
                  </a:moveTo>
                  <a:cubicBezTo>
                    <a:pt x="12694" y="0"/>
                    <a:pt x="0" y="12693"/>
                    <a:pt x="0" y="28354"/>
                  </a:cubicBezTo>
                  <a:cubicBezTo>
                    <a:pt x="0" y="43980"/>
                    <a:pt x="12694" y="56673"/>
                    <a:pt x="28355" y="56673"/>
                  </a:cubicBezTo>
                  <a:cubicBezTo>
                    <a:pt x="43944" y="56673"/>
                    <a:pt x="56638" y="43980"/>
                    <a:pt x="56638" y="28354"/>
                  </a:cubicBezTo>
                  <a:cubicBezTo>
                    <a:pt x="56674" y="12693"/>
                    <a:pt x="43980" y="0"/>
                    <a:pt x="28355" y="0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10946515" y="2632106"/>
              <a:ext cx="56708" cy="56673"/>
            </a:xfrm>
            <a:custGeom>
              <a:avLst/>
              <a:gdLst>
                <a:gd name="connsiteX0" fmla="*/ 0 w 56708"/>
                <a:gd name="connsiteY0" fmla="*/ 28354 h 56673"/>
                <a:gd name="connsiteX1" fmla="*/ 28354 w 56708"/>
                <a:gd name="connsiteY1" fmla="*/ 56673 h 56673"/>
                <a:gd name="connsiteX2" fmla="*/ 56709 w 56708"/>
                <a:gd name="connsiteY2" fmla="*/ 28354 h 56673"/>
                <a:gd name="connsiteX3" fmla="*/ 28354 w 56708"/>
                <a:gd name="connsiteY3" fmla="*/ 0 h 56673"/>
                <a:gd name="connsiteX4" fmla="*/ 0 w 56708"/>
                <a:gd name="connsiteY4" fmla="*/ 28354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08" h="56673">
                  <a:moveTo>
                    <a:pt x="0" y="28354"/>
                  </a:moveTo>
                  <a:cubicBezTo>
                    <a:pt x="0" y="43980"/>
                    <a:pt x="12694" y="56673"/>
                    <a:pt x="28354" y="56673"/>
                  </a:cubicBezTo>
                  <a:cubicBezTo>
                    <a:pt x="43944" y="56673"/>
                    <a:pt x="56709" y="43980"/>
                    <a:pt x="56709" y="28354"/>
                  </a:cubicBezTo>
                  <a:cubicBezTo>
                    <a:pt x="56709" y="12729"/>
                    <a:pt x="43980" y="0"/>
                    <a:pt x="28354" y="0"/>
                  </a:cubicBezTo>
                  <a:cubicBezTo>
                    <a:pt x="12729" y="36"/>
                    <a:pt x="0" y="12729"/>
                    <a:pt x="0" y="28354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10880759" y="2697897"/>
              <a:ext cx="56637" cy="56673"/>
            </a:xfrm>
            <a:custGeom>
              <a:avLst/>
              <a:gdLst>
                <a:gd name="connsiteX0" fmla="*/ 0 w 56637"/>
                <a:gd name="connsiteY0" fmla="*/ 28319 h 56673"/>
                <a:gd name="connsiteX1" fmla="*/ 28355 w 56637"/>
                <a:gd name="connsiteY1" fmla="*/ 56673 h 56673"/>
                <a:gd name="connsiteX2" fmla="*/ 56638 w 56637"/>
                <a:gd name="connsiteY2" fmla="*/ 28319 h 56673"/>
                <a:gd name="connsiteX3" fmla="*/ 28355 w 56637"/>
                <a:gd name="connsiteY3" fmla="*/ 0 h 56673"/>
                <a:gd name="connsiteX4" fmla="*/ 0 w 56637"/>
                <a:gd name="connsiteY4" fmla="*/ 28319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37" h="56673">
                  <a:moveTo>
                    <a:pt x="0" y="28319"/>
                  </a:moveTo>
                  <a:cubicBezTo>
                    <a:pt x="0" y="43944"/>
                    <a:pt x="12694" y="56673"/>
                    <a:pt x="28355" y="56673"/>
                  </a:cubicBezTo>
                  <a:cubicBezTo>
                    <a:pt x="43944" y="56673"/>
                    <a:pt x="56638" y="43980"/>
                    <a:pt x="56638" y="28319"/>
                  </a:cubicBezTo>
                  <a:cubicBezTo>
                    <a:pt x="56638" y="12729"/>
                    <a:pt x="43944" y="0"/>
                    <a:pt x="28355" y="0"/>
                  </a:cubicBezTo>
                  <a:cubicBezTo>
                    <a:pt x="12694" y="0"/>
                    <a:pt x="0" y="12729"/>
                    <a:pt x="0" y="28319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8977709" y="1643075"/>
            <a:ext cx="2422699" cy="3953615"/>
            <a:chOff x="8154649" y="1691774"/>
            <a:chExt cx="2422699" cy="3953615"/>
          </a:xfrm>
        </p:grpSpPr>
        <p:grpSp>
          <p:nvGrpSpPr>
            <p:cNvPr id="9" name="组合 8"/>
            <p:cNvGrpSpPr/>
            <p:nvPr/>
          </p:nvGrpSpPr>
          <p:grpSpPr>
            <a:xfrm>
              <a:off x="8154649" y="1691774"/>
              <a:ext cx="2422699" cy="3953615"/>
              <a:chOff x="8154649" y="1691774"/>
              <a:chExt cx="2422699" cy="3953615"/>
            </a:xfrm>
          </p:grpSpPr>
          <p:grpSp>
            <p:nvGrpSpPr>
              <p:cNvPr id="2" name="组合 1"/>
              <p:cNvGrpSpPr/>
              <p:nvPr/>
            </p:nvGrpSpPr>
            <p:grpSpPr>
              <a:xfrm>
                <a:off x="8154649" y="1691774"/>
                <a:ext cx="2422699" cy="3809615"/>
                <a:chOff x="3231" y="3210"/>
                <a:chExt cx="3789" cy="6207"/>
              </a:xfrm>
            </p:grpSpPr>
            <p:sp>
              <p:nvSpPr>
                <p:cNvPr id="3" name="圆角矩形 59"/>
                <p:cNvSpPr/>
                <p:nvPr/>
              </p:nvSpPr>
              <p:spPr>
                <a:xfrm>
                  <a:off x="3231" y="4088"/>
                  <a:ext cx="3789" cy="5329"/>
                </a:xfrm>
                <a:prstGeom prst="roundRect">
                  <a:avLst>
                    <a:gd name="adj" fmla="val 9861"/>
                  </a:avLst>
                </a:pr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27000" algn="t" rotWithShape="0">
                    <a:schemeClr val="accent1">
                      <a:alpha val="42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dirty="0"/>
                </a:p>
              </p:txBody>
            </p:sp>
            <p:grpSp>
              <p:nvGrpSpPr>
                <p:cNvPr id="4" name="组合 3"/>
                <p:cNvGrpSpPr/>
                <p:nvPr/>
              </p:nvGrpSpPr>
              <p:grpSpPr>
                <a:xfrm>
                  <a:off x="4247" y="3210"/>
                  <a:ext cx="1758" cy="1758"/>
                  <a:chOff x="2512" y="3306"/>
                  <a:chExt cx="1758" cy="1758"/>
                </a:xfrm>
              </p:grpSpPr>
              <p:sp>
                <p:nvSpPr>
                  <p:cNvPr id="5" name="椭圆 4"/>
                  <p:cNvSpPr/>
                  <p:nvPr/>
                </p:nvSpPr>
                <p:spPr>
                  <a:xfrm>
                    <a:off x="2512" y="3306"/>
                    <a:ext cx="1758" cy="1758"/>
                  </a:xfrm>
                  <a:prstGeom prst="ellipse">
                    <a:avLst/>
                  </a:prstGeom>
                  <a:solidFill>
                    <a:schemeClr val="bg1"/>
                  </a:solidFill>
                  <a:ln w="63500" cap="flat" cmpd="sng" algn="ctr">
                    <a:solidFill>
                      <a:schemeClr val="accent1">
                        <a:lumMod val="20000"/>
                        <a:lumOff val="80000"/>
                      </a:schemeClr>
                    </a:solidFill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6" name="弧形 5"/>
                  <p:cNvSpPr/>
                  <p:nvPr/>
                </p:nvSpPr>
                <p:spPr>
                  <a:xfrm>
                    <a:off x="2512" y="3306"/>
                    <a:ext cx="1758" cy="1758"/>
                  </a:xfrm>
                  <a:prstGeom prst="arc">
                    <a:avLst>
                      <a:gd name="adj1" fmla="val 2120046"/>
                      <a:gd name="adj2" fmla="val 15086083"/>
                    </a:avLst>
                  </a:prstGeom>
                  <a:noFill/>
                  <a:ln w="130175" cap="rnd" cmpd="sng" algn="ctr">
                    <a:gradFill>
                      <a:gsLst>
                        <a:gs pos="3000">
                          <a:schemeClr val="accent4">
                            <a:lumMod val="20000"/>
                            <a:lumOff val="80000"/>
                            <a:alpha val="94000"/>
                          </a:schemeClr>
                        </a:gs>
                        <a:gs pos="64000">
                          <a:schemeClr val="accent4">
                            <a:lumMod val="60000"/>
                            <a:lumOff val="40000"/>
                          </a:schemeClr>
                        </a:gs>
                      </a:gsLst>
                      <a:lin ang="0" scaled="0"/>
                    </a:gradFill>
                    <a:prstDash val="solid"/>
                    <a:miter lim="800000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7" name="文本框 63"/>
                  <p:cNvSpPr txBox="1"/>
                  <p:nvPr/>
                </p:nvSpPr>
                <p:spPr>
                  <a:xfrm>
                    <a:off x="3042" y="3691"/>
                    <a:ext cx="933" cy="90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t">
                    <a:sp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/>
                    <a:r>
                      <a:rPr lang="en-US" altLang="zh-CN" sz="36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latin typeface="阿里巴巴普惠体 R" panose="00020600040101010101" charset="-122"/>
                        <a:ea typeface="阿里巴巴普惠体 R" panose="00020600040101010101" charset="-122"/>
                      </a:rPr>
                      <a:t>04</a:t>
                    </a:r>
                    <a:endParaRPr lang="en-US" altLang="zh-CN" sz="3600" dirty="0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atin typeface="阿里巴巴普惠体 R" panose="00020600040101010101" charset="-122"/>
                      <a:ea typeface="阿里巴巴普惠体 R" panose="00020600040101010101" charset="-122"/>
                    </a:endParaRPr>
                  </a:p>
                </p:txBody>
              </p:sp>
            </p:grpSp>
          </p:grpSp>
          <p:sp>
            <p:nvSpPr>
              <p:cNvPr id="8" name="梯形 7"/>
              <p:cNvSpPr/>
              <p:nvPr>
                <p:custDataLst>
                  <p:tags r:id="rId1"/>
                </p:custDataLst>
              </p:nvPr>
            </p:nvSpPr>
            <p:spPr>
              <a:xfrm rot="10800000">
                <a:off x="8321998" y="5501389"/>
                <a:ext cx="2052000" cy="144000"/>
              </a:xfrm>
              <a:prstGeom prst="trapezoid">
                <a:avLst>
                  <a:gd name="adj" fmla="val 196907"/>
                </a:avLst>
              </a:prstGeom>
              <a:gradFill flip="none"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30000"/>
                    </a:schemeClr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8386723" y="3275111"/>
              <a:ext cx="1958551" cy="1424596"/>
              <a:chOff x="8415447" y="3275111"/>
              <a:chExt cx="1958551" cy="1424596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8661143" y="3275111"/>
                <a:ext cx="1467159" cy="30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關鍵字標題</a:t>
                </a:r>
                <a:endParaRPr lang="zh-CN" altLang="en-US" sz="20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8415447" y="3623382"/>
                <a:ext cx="1958551" cy="10763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請在此處輸入你的正文內容，建議字型大小</a:t>
                </a:r>
                <a:r>
                  <a:rPr lang="en-US" altLang="zh-CN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16-18</a:t>
                </a:r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。</a:t>
                </a:r>
                <a:endPara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+mn-ea"/>
                </a:endParaRPr>
              </a:p>
              <a:p>
                <a:endPara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+mn-ea"/>
                </a:endParaRPr>
              </a:p>
            </p:txBody>
          </p:sp>
        </p:grpSp>
      </p:grpSp>
      <p:grpSp>
        <p:nvGrpSpPr>
          <p:cNvPr id="15" name="组合 14"/>
          <p:cNvGrpSpPr/>
          <p:nvPr/>
        </p:nvGrpSpPr>
        <p:grpSpPr>
          <a:xfrm>
            <a:off x="6259118" y="2066526"/>
            <a:ext cx="2422699" cy="3953615"/>
            <a:chOff x="8154649" y="1691774"/>
            <a:chExt cx="2422699" cy="3953615"/>
          </a:xfrm>
        </p:grpSpPr>
        <p:grpSp>
          <p:nvGrpSpPr>
            <p:cNvPr id="16" name="组合 15"/>
            <p:cNvGrpSpPr/>
            <p:nvPr/>
          </p:nvGrpSpPr>
          <p:grpSpPr>
            <a:xfrm>
              <a:off x="8154649" y="1691774"/>
              <a:ext cx="2422699" cy="3953615"/>
              <a:chOff x="8154649" y="1691774"/>
              <a:chExt cx="2422699" cy="3953615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8154649" y="1691774"/>
                <a:ext cx="2422699" cy="3809615"/>
                <a:chOff x="3231" y="3210"/>
                <a:chExt cx="3789" cy="6207"/>
              </a:xfrm>
            </p:grpSpPr>
            <p:sp>
              <p:nvSpPr>
                <p:cNvPr id="22" name="圆角矩形 59"/>
                <p:cNvSpPr/>
                <p:nvPr/>
              </p:nvSpPr>
              <p:spPr>
                <a:xfrm>
                  <a:off x="3231" y="4088"/>
                  <a:ext cx="3789" cy="5329"/>
                </a:xfrm>
                <a:prstGeom prst="roundRect">
                  <a:avLst>
                    <a:gd name="adj" fmla="val 9861"/>
                  </a:avLst>
                </a:pr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27000" algn="t" rotWithShape="0">
                    <a:schemeClr val="accent1">
                      <a:alpha val="42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dirty="0"/>
                </a:p>
              </p:txBody>
            </p:sp>
            <p:grpSp>
              <p:nvGrpSpPr>
                <p:cNvPr id="23" name="组合 22"/>
                <p:cNvGrpSpPr/>
                <p:nvPr/>
              </p:nvGrpSpPr>
              <p:grpSpPr>
                <a:xfrm>
                  <a:off x="4247" y="3210"/>
                  <a:ext cx="1758" cy="1758"/>
                  <a:chOff x="2512" y="3306"/>
                  <a:chExt cx="1758" cy="1758"/>
                </a:xfrm>
              </p:grpSpPr>
              <p:sp>
                <p:nvSpPr>
                  <p:cNvPr id="24" name="椭圆 23"/>
                  <p:cNvSpPr/>
                  <p:nvPr/>
                </p:nvSpPr>
                <p:spPr>
                  <a:xfrm>
                    <a:off x="2512" y="3306"/>
                    <a:ext cx="1758" cy="1758"/>
                  </a:xfrm>
                  <a:prstGeom prst="ellipse">
                    <a:avLst/>
                  </a:prstGeom>
                  <a:solidFill>
                    <a:schemeClr val="bg1"/>
                  </a:solidFill>
                  <a:ln w="63500" cap="flat" cmpd="sng" algn="ctr">
                    <a:solidFill>
                      <a:schemeClr val="accent1">
                        <a:lumMod val="20000"/>
                        <a:lumOff val="80000"/>
                      </a:schemeClr>
                    </a:solidFill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5" name="弧形 24"/>
                  <p:cNvSpPr/>
                  <p:nvPr/>
                </p:nvSpPr>
                <p:spPr>
                  <a:xfrm>
                    <a:off x="2512" y="3306"/>
                    <a:ext cx="1758" cy="1758"/>
                  </a:xfrm>
                  <a:prstGeom prst="arc">
                    <a:avLst>
                      <a:gd name="adj1" fmla="val 2120046"/>
                      <a:gd name="adj2" fmla="val 15086083"/>
                    </a:avLst>
                  </a:prstGeom>
                  <a:noFill/>
                  <a:ln w="130175" cap="rnd" cmpd="sng" algn="ctr">
                    <a:gradFill>
                      <a:gsLst>
                        <a:gs pos="3000">
                          <a:schemeClr val="accent1">
                            <a:lumMod val="20000"/>
                            <a:lumOff val="80000"/>
                          </a:schemeClr>
                        </a:gs>
                        <a:gs pos="64000">
                          <a:schemeClr val="accent1"/>
                        </a:gs>
                      </a:gsLst>
                      <a:lin ang="0" scaled="0"/>
                    </a:gradFill>
                    <a:prstDash val="solid"/>
                    <a:miter lim="800000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6" name="文本框 63"/>
                  <p:cNvSpPr txBox="1"/>
                  <p:nvPr/>
                </p:nvSpPr>
                <p:spPr>
                  <a:xfrm>
                    <a:off x="3042" y="3691"/>
                    <a:ext cx="933" cy="90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t">
                    <a:sp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/>
                    <a:r>
                      <a:rPr lang="en-US" altLang="zh-CN" sz="3600" dirty="0">
                        <a:solidFill>
                          <a:schemeClr val="accent1"/>
                        </a:solidFill>
                        <a:latin typeface="阿里巴巴普惠体 R" panose="00020600040101010101" charset="-122"/>
                        <a:ea typeface="阿里巴巴普惠体 R" panose="00020600040101010101" charset="-122"/>
                      </a:rPr>
                      <a:t>03</a:t>
                    </a:r>
                    <a:endParaRPr lang="en-US" altLang="zh-CN" sz="3600" dirty="0">
                      <a:solidFill>
                        <a:schemeClr val="accent1"/>
                      </a:solidFill>
                      <a:latin typeface="阿里巴巴普惠体 R" panose="00020600040101010101" charset="-122"/>
                      <a:ea typeface="阿里巴巴普惠体 R" panose="00020600040101010101" charset="-122"/>
                    </a:endParaRPr>
                  </a:p>
                </p:txBody>
              </p:sp>
            </p:grpSp>
          </p:grpSp>
          <p:sp>
            <p:nvSpPr>
              <p:cNvPr id="21" name="梯形 20"/>
              <p:cNvSpPr/>
              <p:nvPr>
                <p:custDataLst>
                  <p:tags r:id="rId2"/>
                </p:custDataLst>
              </p:nvPr>
            </p:nvSpPr>
            <p:spPr>
              <a:xfrm rot="10800000">
                <a:off x="8321998" y="5501389"/>
                <a:ext cx="2052000" cy="144000"/>
              </a:xfrm>
              <a:prstGeom prst="trapezoid">
                <a:avLst>
                  <a:gd name="adj" fmla="val 196907"/>
                </a:avLst>
              </a:prstGeom>
              <a:gradFill flip="none"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30000"/>
                    </a:schemeClr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8386723" y="3275111"/>
              <a:ext cx="1958551" cy="1424596"/>
              <a:chOff x="8415447" y="3275111"/>
              <a:chExt cx="1958551" cy="1424596"/>
            </a:xfrm>
          </p:grpSpPr>
          <p:sp>
            <p:nvSpPr>
              <p:cNvPr id="18" name="文本框 17"/>
              <p:cNvSpPr txBox="1"/>
              <p:nvPr/>
            </p:nvSpPr>
            <p:spPr>
              <a:xfrm>
                <a:off x="8661143" y="3275111"/>
                <a:ext cx="1467159" cy="30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關鍵字標題</a:t>
                </a:r>
                <a:endPara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8415447" y="3623382"/>
                <a:ext cx="1958551" cy="10763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請在此處輸入你的正文內容，建議字型大小</a:t>
                </a:r>
                <a:r>
                  <a:rPr lang="en-US" altLang="zh-CN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16-18</a:t>
                </a:r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。</a:t>
                </a:r>
                <a:endPara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+mn-ea"/>
                </a:endParaRPr>
              </a:p>
              <a:p>
                <a:endPara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+mn-ea"/>
                </a:endParaRPr>
              </a:p>
            </p:txBody>
          </p:sp>
        </p:grpSp>
      </p:grpSp>
      <p:grpSp>
        <p:nvGrpSpPr>
          <p:cNvPr id="27" name="组合 26"/>
          <p:cNvGrpSpPr/>
          <p:nvPr/>
        </p:nvGrpSpPr>
        <p:grpSpPr>
          <a:xfrm>
            <a:off x="3540527" y="2066526"/>
            <a:ext cx="2422699" cy="3953615"/>
            <a:chOff x="8154649" y="1691774"/>
            <a:chExt cx="2422699" cy="3953615"/>
          </a:xfrm>
        </p:grpSpPr>
        <p:grpSp>
          <p:nvGrpSpPr>
            <p:cNvPr id="28" name="组合 27"/>
            <p:cNvGrpSpPr/>
            <p:nvPr/>
          </p:nvGrpSpPr>
          <p:grpSpPr>
            <a:xfrm>
              <a:off x="8154649" y="1691774"/>
              <a:ext cx="2422699" cy="3953615"/>
              <a:chOff x="8154649" y="1691774"/>
              <a:chExt cx="2422699" cy="3953615"/>
            </a:xfrm>
          </p:grpSpPr>
          <p:grpSp>
            <p:nvGrpSpPr>
              <p:cNvPr id="32" name="组合 31"/>
              <p:cNvGrpSpPr/>
              <p:nvPr/>
            </p:nvGrpSpPr>
            <p:grpSpPr>
              <a:xfrm>
                <a:off x="8154649" y="1691774"/>
                <a:ext cx="2422699" cy="3809615"/>
                <a:chOff x="3231" y="3210"/>
                <a:chExt cx="3789" cy="6207"/>
              </a:xfrm>
            </p:grpSpPr>
            <p:sp>
              <p:nvSpPr>
                <p:cNvPr id="34" name="圆角矩形 59"/>
                <p:cNvSpPr/>
                <p:nvPr/>
              </p:nvSpPr>
              <p:spPr>
                <a:xfrm>
                  <a:off x="3231" y="4088"/>
                  <a:ext cx="3789" cy="5329"/>
                </a:xfrm>
                <a:prstGeom prst="roundRect">
                  <a:avLst>
                    <a:gd name="adj" fmla="val 9861"/>
                  </a:avLst>
                </a:pr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27000" algn="t" rotWithShape="0">
                    <a:schemeClr val="accent1">
                      <a:alpha val="42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dirty="0"/>
                </a:p>
              </p:txBody>
            </p:sp>
            <p:grpSp>
              <p:nvGrpSpPr>
                <p:cNvPr id="35" name="组合 34"/>
                <p:cNvGrpSpPr/>
                <p:nvPr/>
              </p:nvGrpSpPr>
              <p:grpSpPr>
                <a:xfrm>
                  <a:off x="4247" y="3210"/>
                  <a:ext cx="1758" cy="1758"/>
                  <a:chOff x="2512" y="3306"/>
                  <a:chExt cx="1758" cy="1758"/>
                </a:xfrm>
              </p:grpSpPr>
              <p:sp>
                <p:nvSpPr>
                  <p:cNvPr id="36" name="椭圆 35"/>
                  <p:cNvSpPr/>
                  <p:nvPr/>
                </p:nvSpPr>
                <p:spPr>
                  <a:xfrm>
                    <a:off x="2512" y="3306"/>
                    <a:ext cx="1758" cy="1758"/>
                  </a:xfrm>
                  <a:prstGeom prst="ellipse">
                    <a:avLst/>
                  </a:prstGeom>
                  <a:solidFill>
                    <a:schemeClr val="bg1"/>
                  </a:solidFill>
                  <a:ln w="63500" cap="flat" cmpd="sng" algn="ctr">
                    <a:solidFill>
                      <a:schemeClr val="accent1">
                        <a:lumMod val="20000"/>
                        <a:lumOff val="80000"/>
                      </a:schemeClr>
                    </a:solidFill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37" name="弧形 36"/>
                  <p:cNvSpPr/>
                  <p:nvPr/>
                </p:nvSpPr>
                <p:spPr>
                  <a:xfrm>
                    <a:off x="2512" y="3306"/>
                    <a:ext cx="1758" cy="1758"/>
                  </a:xfrm>
                  <a:prstGeom prst="arc">
                    <a:avLst>
                      <a:gd name="adj1" fmla="val 2120046"/>
                      <a:gd name="adj2" fmla="val 15086083"/>
                    </a:avLst>
                  </a:prstGeom>
                  <a:noFill/>
                  <a:ln w="130175" cap="rnd" cmpd="sng" algn="ctr">
                    <a:gradFill>
                      <a:gsLst>
                        <a:gs pos="3000">
                          <a:schemeClr val="accent1">
                            <a:lumMod val="20000"/>
                            <a:lumOff val="80000"/>
                          </a:schemeClr>
                        </a:gs>
                        <a:gs pos="64000">
                          <a:schemeClr val="accent1"/>
                        </a:gs>
                      </a:gsLst>
                      <a:lin ang="0" scaled="0"/>
                    </a:gradFill>
                    <a:prstDash val="solid"/>
                    <a:miter lim="800000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38" name="文本框 63"/>
                  <p:cNvSpPr txBox="1"/>
                  <p:nvPr/>
                </p:nvSpPr>
                <p:spPr>
                  <a:xfrm>
                    <a:off x="3042" y="3691"/>
                    <a:ext cx="933" cy="90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t">
                    <a:sp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/>
                    <a:r>
                      <a:rPr lang="en-US" altLang="zh-CN" sz="3600" dirty="0">
                        <a:solidFill>
                          <a:schemeClr val="accent1"/>
                        </a:solidFill>
                        <a:latin typeface="阿里巴巴普惠体 R" panose="00020600040101010101" charset="-122"/>
                        <a:ea typeface="阿里巴巴普惠体 R" panose="00020600040101010101" charset="-122"/>
                      </a:rPr>
                      <a:t>02</a:t>
                    </a:r>
                    <a:endParaRPr lang="en-US" altLang="zh-CN" sz="3600" dirty="0">
                      <a:solidFill>
                        <a:schemeClr val="accent1"/>
                      </a:solidFill>
                      <a:latin typeface="阿里巴巴普惠体 R" panose="00020600040101010101" charset="-122"/>
                      <a:ea typeface="阿里巴巴普惠体 R" panose="00020600040101010101" charset="-122"/>
                    </a:endParaRPr>
                  </a:p>
                </p:txBody>
              </p:sp>
            </p:grpSp>
          </p:grpSp>
          <p:sp>
            <p:nvSpPr>
              <p:cNvPr id="33" name="梯形 32"/>
              <p:cNvSpPr/>
              <p:nvPr>
                <p:custDataLst>
                  <p:tags r:id="rId3"/>
                </p:custDataLst>
              </p:nvPr>
            </p:nvSpPr>
            <p:spPr>
              <a:xfrm rot="10800000">
                <a:off x="8321998" y="5501389"/>
                <a:ext cx="2052000" cy="144000"/>
              </a:xfrm>
              <a:prstGeom prst="trapezoid">
                <a:avLst>
                  <a:gd name="adj" fmla="val 196907"/>
                </a:avLst>
              </a:prstGeom>
              <a:gradFill flip="none"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30000"/>
                    </a:schemeClr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8386723" y="3275111"/>
              <a:ext cx="1958551" cy="1424596"/>
              <a:chOff x="8415447" y="3275111"/>
              <a:chExt cx="1958551" cy="1424596"/>
            </a:xfrm>
          </p:grpSpPr>
          <p:sp>
            <p:nvSpPr>
              <p:cNvPr id="30" name="文本框 29"/>
              <p:cNvSpPr txBox="1"/>
              <p:nvPr/>
            </p:nvSpPr>
            <p:spPr>
              <a:xfrm>
                <a:off x="8661143" y="3275111"/>
                <a:ext cx="1467159" cy="30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關鍵字標題</a:t>
                </a:r>
                <a:endPara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8415447" y="3623382"/>
                <a:ext cx="1958551" cy="10763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請在此處輸入你的正文內容，建議字型大小</a:t>
                </a:r>
                <a:r>
                  <a:rPr lang="en-US" altLang="zh-CN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16-18</a:t>
                </a:r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。</a:t>
                </a:r>
                <a:endPara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+mn-ea"/>
                </a:endParaRPr>
              </a:p>
              <a:p>
                <a:endPara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+mn-ea"/>
                </a:endParaRPr>
              </a:p>
            </p:txBody>
          </p:sp>
        </p:grpSp>
      </p:grpSp>
      <p:grpSp>
        <p:nvGrpSpPr>
          <p:cNvPr id="39" name="组合 38"/>
          <p:cNvGrpSpPr/>
          <p:nvPr/>
        </p:nvGrpSpPr>
        <p:grpSpPr>
          <a:xfrm>
            <a:off x="821936" y="2066526"/>
            <a:ext cx="2422699" cy="3953615"/>
            <a:chOff x="8154649" y="1691774"/>
            <a:chExt cx="2422699" cy="3953615"/>
          </a:xfrm>
        </p:grpSpPr>
        <p:grpSp>
          <p:nvGrpSpPr>
            <p:cNvPr id="40" name="组合 39"/>
            <p:cNvGrpSpPr/>
            <p:nvPr/>
          </p:nvGrpSpPr>
          <p:grpSpPr>
            <a:xfrm>
              <a:off x="8154649" y="1691774"/>
              <a:ext cx="2422699" cy="3953615"/>
              <a:chOff x="8154649" y="1691774"/>
              <a:chExt cx="2422699" cy="3953615"/>
            </a:xfrm>
          </p:grpSpPr>
          <p:grpSp>
            <p:nvGrpSpPr>
              <p:cNvPr id="44" name="组合 43"/>
              <p:cNvGrpSpPr/>
              <p:nvPr/>
            </p:nvGrpSpPr>
            <p:grpSpPr>
              <a:xfrm>
                <a:off x="8154649" y="1691774"/>
                <a:ext cx="2422699" cy="3809615"/>
                <a:chOff x="3231" y="3210"/>
                <a:chExt cx="3789" cy="6207"/>
              </a:xfrm>
            </p:grpSpPr>
            <p:sp>
              <p:nvSpPr>
                <p:cNvPr id="46" name="圆角矩形 59"/>
                <p:cNvSpPr/>
                <p:nvPr/>
              </p:nvSpPr>
              <p:spPr>
                <a:xfrm>
                  <a:off x="3231" y="4088"/>
                  <a:ext cx="3789" cy="5329"/>
                </a:xfrm>
                <a:prstGeom prst="roundRect">
                  <a:avLst>
                    <a:gd name="adj" fmla="val 9861"/>
                  </a:avLst>
                </a:prstGeom>
                <a:solidFill>
                  <a:schemeClr val="bg1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27000" algn="t" rotWithShape="0">
                    <a:schemeClr val="accent1">
                      <a:alpha val="42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dirty="0"/>
                </a:p>
              </p:txBody>
            </p:sp>
            <p:grpSp>
              <p:nvGrpSpPr>
                <p:cNvPr id="47" name="组合 46"/>
                <p:cNvGrpSpPr/>
                <p:nvPr/>
              </p:nvGrpSpPr>
              <p:grpSpPr>
                <a:xfrm>
                  <a:off x="4247" y="3210"/>
                  <a:ext cx="1758" cy="1758"/>
                  <a:chOff x="2512" y="3306"/>
                  <a:chExt cx="1758" cy="1758"/>
                </a:xfrm>
              </p:grpSpPr>
              <p:sp>
                <p:nvSpPr>
                  <p:cNvPr id="48" name="椭圆 47"/>
                  <p:cNvSpPr/>
                  <p:nvPr/>
                </p:nvSpPr>
                <p:spPr>
                  <a:xfrm>
                    <a:off x="2512" y="3306"/>
                    <a:ext cx="1758" cy="1758"/>
                  </a:xfrm>
                  <a:prstGeom prst="ellipse">
                    <a:avLst/>
                  </a:prstGeom>
                  <a:solidFill>
                    <a:schemeClr val="bg1"/>
                  </a:solidFill>
                  <a:ln w="63500" cap="flat" cmpd="sng" algn="ctr">
                    <a:solidFill>
                      <a:schemeClr val="accent1">
                        <a:lumMod val="20000"/>
                        <a:lumOff val="80000"/>
                      </a:schemeClr>
                    </a:solidFill>
                    <a:prstDash val="solid"/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49" name="弧形 48"/>
                  <p:cNvSpPr/>
                  <p:nvPr/>
                </p:nvSpPr>
                <p:spPr>
                  <a:xfrm>
                    <a:off x="2512" y="3306"/>
                    <a:ext cx="1758" cy="1758"/>
                  </a:xfrm>
                  <a:prstGeom prst="arc">
                    <a:avLst>
                      <a:gd name="adj1" fmla="val 2120046"/>
                      <a:gd name="adj2" fmla="val 15086083"/>
                    </a:avLst>
                  </a:prstGeom>
                  <a:noFill/>
                  <a:ln w="130175" cap="rnd" cmpd="sng" algn="ctr">
                    <a:gradFill>
                      <a:gsLst>
                        <a:gs pos="3000">
                          <a:schemeClr val="accent1">
                            <a:lumMod val="20000"/>
                            <a:lumOff val="80000"/>
                          </a:schemeClr>
                        </a:gs>
                        <a:gs pos="64000">
                          <a:schemeClr val="accent1"/>
                        </a:gs>
                      </a:gsLst>
                      <a:lin ang="0" scaled="0"/>
                    </a:gradFill>
                    <a:prstDash val="solid"/>
                    <a:miter lim="800000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>
                        <a:solidFill>
                          <a:schemeClr val="lt1"/>
                        </a:solidFill>
                      </a:defRPr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50" name="文本框 63"/>
                  <p:cNvSpPr txBox="1"/>
                  <p:nvPr/>
                </p:nvSpPr>
                <p:spPr>
                  <a:xfrm>
                    <a:off x="3042" y="3691"/>
                    <a:ext cx="933" cy="90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t">
                    <a:sp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/>
                    <a:r>
                      <a:rPr lang="en-US" altLang="zh-CN" sz="3600" dirty="0">
                        <a:solidFill>
                          <a:schemeClr val="accent1"/>
                        </a:solidFill>
                        <a:latin typeface="阿里巴巴普惠体 R" panose="00020600040101010101" charset="-122"/>
                        <a:ea typeface="阿里巴巴普惠体 R" panose="00020600040101010101" charset="-122"/>
                      </a:rPr>
                      <a:t>01</a:t>
                    </a:r>
                    <a:endParaRPr lang="en-US" altLang="zh-CN" sz="3600" dirty="0">
                      <a:solidFill>
                        <a:schemeClr val="accent1"/>
                      </a:solidFill>
                      <a:latin typeface="阿里巴巴普惠体 R" panose="00020600040101010101" charset="-122"/>
                      <a:ea typeface="阿里巴巴普惠体 R" panose="00020600040101010101" charset="-122"/>
                    </a:endParaRPr>
                  </a:p>
                </p:txBody>
              </p:sp>
            </p:grpSp>
          </p:grpSp>
          <p:sp>
            <p:nvSpPr>
              <p:cNvPr id="45" name="梯形 44"/>
              <p:cNvSpPr/>
              <p:nvPr>
                <p:custDataLst>
                  <p:tags r:id="rId4"/>
                </p:custDataLst>
              </p:nvPr>
            </p:nvSpPr>
            <p:spPr>
              <a:xfrm rot="10800000">
                <a:off x="8321998" y="5501389"/>
                <a:ext cx="2052000" cy="144000"/>
              </a:xfrm>
              <a:prstGeom prst="trapezoid">
                <a:avLst>
                  <a:gd name="adj" fmla="val 196907"/>
                </a:avLst>
              </a:prstGeom>
              <a:gradFill flip="none"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30000"/>
                    </a:schemeClr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8386723" y="3275111"/>
              <a:ext cx="1958551" cy="1424596"/>
              <a:chOff x="8415447" y="3275111"/>
              <a:chExt cx="1958551" cy="1424596"/>
            </a:xfrm>
          </p:grpSpPr>
          <p:sp>
            <p:nvSpPr>
              <p:cNvPr id="42" name="文本框 41"/>
              <p:cNvSpPr txBox="1"/>
              <p:nvPr/>
            </p:nvSpPr>
            <p:spPr>
              <a:xfrm>
                <a:off x="8661143" y="3275111"/>
                <a:ext cx="1467159" cy="30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關鍵字標題</a:t>
                </a:r>
                <a:endPara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43" name="文本框 42"/>
              <p:cNvSpPr txBox="1"/>
              <p:nvPr/>
            </p:nvSpPr>
            <p:spPr>
              <a:xfrm>
                <a:off x="8415447" y="3623382"/>
                <a:ext cx="1958551" cy="10763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請在此處輸入你的正文內容，建議字型大小</a:t>
                </a:r>
                <a:r>
                  <a:rPr lang="en-US" altLang="zh-CN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16-18</a:t>
                </a:r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。</a:t>
                </a:r>
                <a:endPara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+mn-ea"/>
                </a:endParaRPr>
              </a:p>
              <a:p>
                <a:endPara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+mn-ea"/>
                </a:endParaRPr>
              </a:p>
            </p:txBody>
          </p:sp>
        </p:grpSp>
      </p:grpSp>
      <p:grpSp>
        <p:nvGrpSpPr>
          <p:cNvPr id="51" name="组合 50"/>
          <p:cNvGrpSpPr/>
          <p:nvPr/>
        </p:nvGrpSpPr>
        <p:grpSpPr>
          <a:xfrm rot="7810069" flipH="1" flipV="1">
            <a:off x="10204788" y="5186815"/>
            <a:ext cx="1927092" cy="485840"/>
            <a:chOff x="6058808" y="4037657"/>
            <a:chExt cx="1091617" cy="275208"/>
          </a:xfrm>
        </p:grpSpPr>
        <p:cxnSp>
          <p:nvCxnSpPr>
            <p:cNvPr id="52" name="直接连接符 51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椭圆 53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510842" y="1663909"/>
            <a:ext cx="6782815" cy="3777521"/>
            <a:chOff x="8129562" y="3731662"/>
            <a:chExt cx="3453009" cy="2554076"/>
          </a:xfrm>
        </p:grpSpPr>
        <p:sp>
          <p:nvSpPr>
            <p:cNvPr id="3" name="Rectangle: Rounded Corners 47"/>
            <p:cNvSpPr/>
            <p:nvPr/>
          </p:nvSpPr>
          <p:spPr>
            <a:xfrm>
              <a:off x="8129562" y="3731662"/>
              <a:ext cx="3298852" cy="2554076"/>
            </a:xfrm>
            <a:prstGeom prst="roundRect">
              <a:avLst>
                <a:gd name="adj" fmla="val 5726"/>
              </a:avLst>
            </a:prstGeom>
            <a:solidFill>
              <a:schemeClr val="bg1"/>
            </a:solidFill>
            <a:ln>
              <a:noFill/>
            </a:ln>
            <a:effectLst>
              <a:outerShdw blurRad="76200" dist="12700" dir="5400000" algn="t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200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graphicFrame>
          <p:nvGraphicFramePr>
            <p:cNvPr id="4" name="Chart 19"/>
            <p:cNvGraphicFramePr/>
            <p:nvPr/>
          </p:nvGraphicFramePr>
          <p:xfrm>
            <a:off x="8210552" y="3869871"/>
            <a:ext cx="3372019" cy="2233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</p:grpSp>
      <p:grpSp>
        <p:nvGrpSpPr>
          <p:cNvPr id="5" name="组合 4"/>
          <p:cNvGrpSpPr/>
          <p:nvPr/>
        </p:nvGrpSpPr>
        <p:grpSpPr>
          <a:xfrm>
            <a:off x="1240216" y="1941474"/>
            <a:ext cx="2621404" cy="3274548"/>
            <a:chOff x="7803723" y="2199299"/>
            <a:chExt cx="2621404" cy="3274548"/>
          </a:xfrm>
        </p:grpSpPr>
        <p:sp>
          <p:nvSpPr>
            <p:cNvPr id="6" name="文本框 5"/>
            <p:cNvSpPr txBox="1"/>
            <p:nvPr/>
          </p:nvSpPr>
          <p:spPr>
            <a:xfrm>
              <a:off x="7803723" y="2674132"/>
              <a:ext cx="2621404" cy="27997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此處為正文內容，請在此處輸入你的正文內容，建議字型大小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  </a:t>
              </a:r>
              <a:endPara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  <a:p>
              <a:endPara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  <a:p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此處為正文內容，請在此處輸入你的正文內容，建議字型大小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</a:t>
              </a:r>
              <a:endPara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  <a:p>
              <a:endPara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  <a:p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此處為正文內容，請在此處輸入你的正文內容，建議字型大小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8473224" y="2199299"/>
              <a:ext cx="1270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8" name="梯形 7"/>
          <p:cNvSpPr/>
          <p:nvPr>
            <p:custDataLst>
              <p:tags r:id="rId2"/>
            </p:custDataLst>
          </p:nvPr>
        </p:nvSpPr>
        <p:spPr>
          <a:xfrm rot="10800000">
            <a:off x="4707934" y="5455428"/>
            <a:ext cx="6081986" cy="180000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grpSp>
        <p:nvGrpSpPr>
          <p:cNvPr id="9" name="组合 8"/>
          <p:cNvGrpSpPr/>
          <p:nvPr/>
        </p:nvGrpSpPr>
        <p:grpSpPr>
          <a:xfrm rot="7810069" flipH="1" flipV="1">
            <a:off x="9933373" y="5133361"/>
            <a:ext cx="1927092" cy="485840"/>
            <a:chOff x="6058808" y="4037657"/>
            <a:chExt cx="1091617" cy="275208"/>
          </a:xfrm>
        </p:grpSpPr>
        <p:cxnSp>
          <p:nvCxnSpPr>
            <p:cNvPr id="10" name="直接连接符 9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椭圆 11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梯形 53"/>
          <p:cNvSpPr/>
          <p:nvPr>
            <p:custDataLst>
              <p:tags r:id="rId1"/>
            </p:custDataLst>
          </p:nvPr>
        </p:nvSpPr>
        <p:spPr>
          <a:xfrm rot="10800000">
            <a:off x="4366815" y="3344773"/>
            <a:ext cx="5481881" cy="235991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22655" y="144000"/>
            <a:ext cx="3596244" cy="307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kumimoji="1" lang="en-US" altLang="zh-CN" sz="20000" dirty="0">
                <a:ln w="28575">
                  <a:noFill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03</a:t>
            </a:r>
            <a:endParaRPr kumimoji="1" lang="en-US" altLang="zh-CN" sz="20000" dirty="0">
              <a:ln w="28575">
                <a:noFill/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8" name="矩形: 圆角 42"/>
          <p:cNvSpPr/>
          <p:nvPr>
            <p:custDataLst>
              <p:tags r:id="rId2"/>
            </p:custDataLst>
          </p:nvPr>
        </p:nvSpPr>
        <p:spPr>
          <a:xfrm>
            <a:off x="3940347" y="4070262"/>
            <a:ext cx="6332220" cy="1992630"/>
          </a:xfrm>
          <a:prstGeom prst="roundRect">
            <a:avLst>
              <a:gd name="adj" fmla="val 20065"/>
            </a:avLst>
          </a:prstGeom>
          <a:gradFill>
            <a:gsLst>
              <a:gs pos="0">
                <a:srgbClr val="F863FC"/>
              </a:gs>
              <a:gs pos="53000">
                <a:schemeClr val="accent1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2" name="矩形: 圆角 42"/>
          <p:cNvSpPr/>
          <p:nvPr>
            <p:custDataLst>
              <p:tags r:id="rId3"/>
            </p:custDataLst>
          </p:nvPr>
        </p:nvSpPr>
        <p:spPr>
          <a:xfrm>
            <a:off x="4185920" y="1504950"/>
            <a:ext cx="5923280" cy="1868170"/>
          </a:xfrm>
          <a:prstGeom prst="roundRect">
            <a:avLst>
              <a:gd name="adj" fmla="val 20148"/>
            </a:avLst>
          </a:prstGeom>
          <a:gradFill>
            <a:gsLst>
              <a:gs pos="0">
                <a:srgbClr val="EAADF9"/>
              </a:gs>
              <a:gs pos="53000">
                <a:srgbClr val="F863FC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24" name="流程图: 接点 62"/>
          <p:cNvSpPr/>
          <p:nvPr>
            <p:custDataLst>
              <p:tags r:id="rId4"/>
            </p:custDataLst>
          </p:nvPr>
        </p:nvSpPr>
        <p:spPr>
          <a:xfrm>
            <a:off x="7025045" y="1540872"/>
            <a:ext cx="3063875" cy="2884170"/>
          </a:xfrm>
          <a:prstGeom prst="flowChartConnector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" name="矩形: 圆角 42"/>
          <p:cNvSpPr/>
          <p:nvPr>
            <p:custDataLst>
              <p:tags r:id="rId5"/>
            </p:custDataLst>
          </p:nvPr>
        </p:nvSpPr>
        <p:spPr>
          <a:xfrm>
            <a:off x="2828290" y="2310130"/>
            <a:ext cx="6746875" cy="2359025"/>
          </a:xfrm>
          <a:prstGeom prst="roundRect">
            <a:avLst>
              <a:gd name="adj" fmla="val 1722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75709" y="487691"/>
            <a:ext cx="580390" cy="55372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kumimoji="1" lang="en-US" altLang="zh-CN" dirty="0">
                <a:ln w="19050">
                  <a:solidFill>
                    <a:srgbClr val="FFFFFF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PART</a:t>
            </a:r>
            <a:endParaRPr kumimoji="1" lang="en-US" altLang="zh-CN" dirty="0">
              <a:ln w="19050">
                <a:solidFill>
                  <a:srgbClr val="FFFFFF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l"/>
            <a:r>
              <a:rPr kumimoji="1" lang="en-US" altLang="zh-CN" dirty="0">
                <a:ln w="19050">
                  <a:solidFill>
                    <a:srgbClr val="FFFFFF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ONE</a:t>
            </a:r>
            <a:endParaRPr kumimoji="1" lang="en-US" altLang="zh-CN" dirty="0">
              <a:ln w="19050">
                <a:solidFill>
                  <a:srgbClr val="FFFFFF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3807460" y="2785110"/>
            <a:ext cx="3399790" cy="1491615"/>
            <a:chOff x="6410" y="4386"/>
            <a:chExt cx="5354" cy="2349"/>
          </a:xfrm>
        </p:grpSpPr>
        <p:sp>
          <p:nvSpPr>
            <p:cNvPr id="18" name="文本框 17"/>
            <p:cNvSpPr txBox="1"/>
            <p:nvPr/>
          </p:nvSpPr>
          <p:spPr>
            <a:xfrm>
              <a:off x="6410" y="4386"/>
              <a:ext cx="5354" cy="116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dist"/>
              <a:r>
                <a:rPr kumimoji="1" lang="zh-CN" altLang="en-US" sz="4800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3000">
                        <a:schemeClr val="accent2"/>
                      </a:gs>
                      <a:gs pos="63000">
                        <a:schemeClr val="accent1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</a:rPr>
                <a:t>過渡頁標題</a:t>
              </a:r>
              <a:endParaRPr kumimoji="1" lang="zh-CN" altLang="en-US" sz="48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6456" y="5640"/>
              <a:ext cx="4212" cy="33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dist"/>
              <a:r>
                <a:rPr kumimoji="1" lang="en-US" altLang="zh-CN" sz="1400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3000">
                        <a:schemeClr val="accent2"/>
                      </a:gs>
                      <a:gs pos="63000">
                        <a:schemeClr val="accent1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</a:rPr>
                <a:t>Transition Page Title</a:t>
              </a:r>
              <a:endParaRPr kumimoji="1" lang="en-US" altLang="zh-CN" sz="14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6456" y="6452"/>
              <a:ext cx="283" cy="283"/>
            </a:xfrm>
            <a:prstGeom prst="ellipse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" name="椭圆 20"/>
            <p:cNvSpPr>
              <a:spLocks noChangeAspect="1"/>
            </p:cNvSpPr>
            <p:nvPr/>
          </p:nvSpPr>
          <p:spPr>
            <a:xfrm>
              <a:off x="7091" y="6452"/>
              <a:ext cx="283" cy="283"/>
            </a:xfrm>
            <a:prstGeom prst="ellipse">
              <a:avLst/>
            </a:prstGeom>
            <a:gradFill>
              <a:gsLst>
                <a:gs pos="12000">
                  <a:srgbClr val="F863FC"/>
                </a:gs>
                <a:gs pos="98000">
                  <a:schemeClr val="accent1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2" name="椭圆 21"/>
            <p:cNvSpPr>
              <a:spLocks noChangeAspect="1"/>
            </p:cNvSpPr>
            <p:nvPr/>
          </p:nvSpPr>
          <p:spPr>
            <a:xfrm>
              <a:off x="7726" y="6452"/>
              <a:ext cx="283" cy="283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23" name="流程图: 接点 62"/>
          <p:cNvSpPr/>
          <p:nvPr>
            <p:custDataLst>
              <p:tags r:id="rId6"/>
            </p:custDataLst>
          </p:nvPr>
        </p:nvSpPr>
        <p:spPr>
          <a:xfrm>
            <a:off x="3982085" y="4669790"/>
            <a:ext cx="3063875" cy="2884170"/>
          </a:xfrm>
          <a:prstGeom prst="flowChartConnector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noFill/>
          </a:ln>
          <a:effectLst>
            <a:outerShdw blurRad="482600" dist="38100" dir="2700000" algn="tl" rotWithShape="0">
              <a:schemeClr val="accent1">
                <a:lumMod val="20000"/>
                <a:lumOff val="80000"/>
                <a:alpha val="40000"/>
              </a:schemeClr>
            </a:outerShdw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00" name="图形 2169"/>
          <p:cNvSpPr/>
          <p:nvPr/>
        </p:nvSpPr>
        <p:spPr>
          <a:xfrm>
            <a:off x="8510905" y="3150235"/>
            <a:ext cx="317500" cy="558800"/>
          </a:xfrm>
          <a:custGeom>
            <a:avLst/>
            <a:gdLst>
              <a:gd name="connsiteX0" fmla="*/ 239306 w 248231"/>
              <a:gd name="connsiteY0" fmla="*/ 196220 h 435463"/>
              <a:gd name="connsiteX1" fmla="*/ 52016 w 248231"/>
              <a:gd name="connsiteY1" fmla="*/ 8930 h 435463"/>
              <a:gd name="connsiteX2" fmla="*/ 8930 w 248231"/>
              <a:gd name="connsiteY2" fmla="*/ 8930 h 435463"/>
              <a:gd name="connsiteX3" fmla="*/ 8930 w 248231"/>
              <a:gd name="connsiteY3" fmla="*/ 52016 h 435463"/>
              <a:gd name="connsiteX4" fmla="*/ 174659 w 248231"/>
              <a:gd name="connsiteY4" fmla="*/ 217745 h 435463"/>
              <a:gd name="connsiteX5" fmla="*/ 8930 w 248231"/>
              <a:gd name="connsiteY5" fmla="*/ 383474 h 435463"/>
              <a:gd name="connsiteX6" fmla="*/ 8930 w 248231"/>
              <a:gd name="connsiteY6" fmla="*/ 426560 h 435463"/>
              <a:gd name="connsiteX7" fmla="*/ 30455 w 248231"/>
              <a:gd name="connsiteY7" fmla="*/ 435463 h 435463"/>
              <a:gd name="connsiteX8" fmla="*/ 51980 w 248231"/>
              <a:gd name="connsiteY8" fmla="*/ 426560 h 435463"/>
              <a:gd name="connsiteX9" fmla="*/ 239270 w 248231"/>
              <a:gd name="connsiteY9" fmla="*/ 239270 h 435463"/>
              <a:gd name="connsiteX10" fmla="*/ 239306 w 248231"/>
              <a:gd name="connsiteY10" fmla="*/ 196220 h 43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8231" h="435463">
                <a:moveTo>
                  <a:pt x="239306" y="196220"/>
                </a:moveTo>
                <a:lnTo>
                  <a:pt x="52016" y="8930"/>
                </a:lnTo>
                <a:cubicBezTo>
                  <a:pt x="40109" y="-2977"/>
                  <a:pt x="20837" y="-2977"/>
                  <a:pt x="8930" y="8930"/>
                </a:cubicBezTo>
                <a:cubicBezTo>
                  <a:pt x="-2977" y="20837"/>
                  <a:pt x="-2977" y="40109"/>
                  <a:pt x="8930" y="52016"/>
                </a:cubicBezTo>
                <a:lnTo>
                  <a:pt x="174659" y="217745"/>
                </a:lnTo>
                <a:lnTo>
                  <a:pt x="8930" y="383474"/>
                </a:lnTo>
                <a:cubicBezTo>
                  <a:pt x="-2977" y="395381"/>
                  <a:pt x="-2977" y="414653"/>
                  <a:pt x="8930" y="426560"/>
                </a:cubicBezTo>
                <a:cubicBezTo>
                  <a:pt x="14866" y="432496"/>
                  <a:pt x="22660" y="435463"/>
                  <a:pt x="30455" y="435463"/>
                </a:cubicBezTo>
                <a:cubicBezTo>
                  <a:pt x="38250" y="435463"/>
                  <a:pt x="46045" y="432496"/>
                  <a:pt x="51980" y="426560"/>
                </a:cubicBezTo>
                <a:lnTo>
                  <a:pt x="239270" y="239270"/>
                </a:lnTo>
                <a:cubicBezTo>
                  <a:pt x="251213" y="227399"/>
                  <a:pt x="251213" y="208091"/>
                  <a:pt x="239306" y="196220"/>
                </a:cubicBezTo>
                <a:close/>
              </a:path>
            </a:pathLst>
          </a:custGeom>
          <a:solidFill>
            <a:schemeClr val="accent1"/>
          </a:solidFill>
          <a:ln w="35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650345" y="835025"/>
            <a:ext cx="151765" cy="51708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TRANSI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ION 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PAGE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TLE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2" name="梯形 51"/>
          <p:cNvSpPr/>
          <p:nvPr>
            <p:custDataLst>
              <p:tags r:id="rId7"/>
            </p:custDataLst>
          </p:nvPr>
        </p:nvSpPr>
        <p:spPr>
          <a:xfrm rot="10800000">
            <a:off x="3188039" y="4654188"/>
            <a:ext cx="5708821" cy="215265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53" name="梯形 52"/>
          <p:cNvSpPr/>
          <p:nvPr>
            <p:custDataLst>
              <p:tags r:id="rId8"/>
            </p:custDataLst>
          </p:nvPr>
        </p:nvSpPr>
        <p:spPr>
          <a:xfrm rot="10800000">
            <a:off x="4305505" y="6047425"/>
            <a:ext cx="5666271" cy="209229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397451" y="5005534"/>
            <a:ext cx="151765" cy="14770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dist"/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TLE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 rot="7810069" flipH="1" flipV="1">
            <a:off x="9113150" y="5174688"/>
            <a:ext cx="1927092" cy="485840"/>
            <a:chOff x="6058808" y="4037657"/>
            <a:chExt cx="1091617" cy="275208"/>
          </a:xfrm>
        </p:grpSpPr>
        <p:cxnSp>
          <p:nvCxnSpPr>
            <p:cNvPr id="36" name="直接连接符 35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椭圆 37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 rot="7810069" flipH="1" flipV="1">
            <a:off x="9100314" y="2015996"/>
            <a:ext cx="1927092" cy="485840"/>
            <a:chOff x="6058808" y="4037657"/>
            <a:chExt cx="1091617" cy="275208"/>
          </a:xfrm>
        </p:grpSpPr>
        <p:cxnSp>
          <p:nvCxnSpPr>
            <p:cNvPr id="27" name="直接连接符 26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椭圆 28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886467" y="1719120"/>
            <a:ext cx="8419068" cy="827000"/>
            <a:chOff x="569119" y="1437847"/>
            <a:chExt cx="10651331" cy="1046273"/>
          </a:xfrm>
        </p:grpSpPr>
        <p:sp>
          <p:nvSpPr>
            <p:cNvPr id="11" name="矩形: 圆角 10"/>
            <p:cNvSpPr/>
            <p:nvPr/>
          </p:nvSpPr>
          <p:spPr>
            <a:xfrm>
              <a:off x="569119" y="1437847"/>
              <a:ext cx="10651331" cy="1046273"/>
            </a:xfrm>
            <a:prstGeom prst="roundRect">
              <a:avLst>
                <a:gd name="adj" fmla="val 11994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zh-CN" altLang="en-US" sz="16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2" name="矩形: 圆角 11"/>
            <p:cNvSpPr/>
            <p:nvPr/>
          </p:nvSpPr>
          <p:spPr>
            <a:xfrm>
              <a:off x="569119" y="1437847"/>
              <a:ext cx="1031081" cy="1046273"/>
            </a:xfrm>
            <a:prstGeom prst="roundRect">
              <a:avLst>
                <a:gd name="adj" fmla="val 11994"/>
              </a:avLst>
            </a:prstGeom>
            <a:gradFill>
              <a:gsLst>
                <a:gs pos="0">
                  <a:schemeClr val="accent1">
                    <a:alpha val="7200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+mj-ea"/>
                  <a:ea typeface="+mj-ea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3" name="文本框 22"/>
            <p:cNvSpPr txBox="1"/>
            <p:nvPr/>
          </p:nvSpPr>
          <p:spPr>
            <a:xfrm>
              <a:off x="1896023" y="1652597"/>
              <a:ext cx="9077371" cy="37908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 sz="1600" b="0" dirty="0">
                <a:solidFill>
                  <a:schemeClr val="accent1"/>
                </a:solidFill>
                <a:effectLst/>
                <a:latin typeface="+mn-ea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886467" y="3274993"/>
            <a:ext cx="8419068" cy="862651"/>
            <a:chOff x="569119" y="1437847"/>
            <a:chExt cx="10651331" cy="1091376"/>
          </a:xfrm>
        </p:grpSpPr>
        <p:sp>
          <p:nvSpPr>
            <p:cNvPr id="8" name="矩形: 圆角 7"/>
            <p:cNvSpPr/>
            <p:nvPr/>
          </p:nvSpPr>
          <p:spPr>
            <a:xfrm>
              <a:off x="569119" y="1437847"/>
              <a:ext cx="10651331" cy="1046273"/>
            </a:xfrm>
            <a:prstGeom prst="roundRect">
              <a:avLst>
                <a:gd name="adj" fmla="val 11994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zh-CN" altLang="en-US" sz="16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9" name="矩形: 圆角 8"/>
            <p:cNvSpPr/>
            <p:nvPr/>
          </p:nvSpPr>
          <p:spPr>
            <a:xfrm>
              <a:off x="10189368" y="1453479"/>
              <a:ext cx="1031081" cy="1075744"/>
            </a:xfrm>
            <a:prstGeom prst="roundRect">
              <a:avLst>
                <a:gd name="adj" fmla="val 11994"/>
              </a:avLst>
            </a:prstGeom>
            <a:gradFill>
              <a:gsLst>
                <a:gs pos="0">
                  <a:schemeClr val="accent4">
                    <a:lumMod val="60000"/>
                    <a:lumOff val="40000"/>
                    <a:alpha val="72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+mj-ea"/>
                  <a:ea typeface="+mj-ea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886467" y="4830866"/>
            <a:ext cx="8419068" cy="827000"/>
            <a:chOff x="569119" y="1437847"/>
            <a:chExt cx="10651331" cy="1046273"/>
          </a:xfrm>
          <a:effectLst/>
        </p:grpSpPr>
        <p:sp>
          <p:nvSpPr>
            <p:cNvPr id="5" name="矩形: 圆角 4"/>
            <p:cNvSpPr/>
            <p:nvPr/>
          </p:nvSpPr>
          <p:spPr>
            <a:xfrm>
              <a:off x="569119" y="1437847"/>
              <a:ext cx="10651331" cy="1046273"/>
            </a:xfrm>
            <a:prstGeom prst="roundRect">
              <a:avLst>
                <a:gd name="adj" fmla="val 11994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zh-CN" altLang="en-US" sz="16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6" name="矩形: 圆角 5"/>
            <p:cNvSpPr/>
            <p:nvPr/>
          </p:nvSpPr>
          <p:spPr>
            <a:xfrm>
              <a:off x="569119" y="1437847"/>
              <a:ext cx="1031081" cy="1046273"/>
            </a:xfrm>
            <a:prstGeom prst="roundRect">
              <a:avLst>
                <a:gd name="adj" fmla="val 11994"/>
              </a:avLst>
            </a:prstGeom>
            <a:gradFill>
              <a:gsLst>
                <a:gs pos="0">
                  <a:schemeClr val="accent1">
                    <a:alpha val="7200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+mj-ea"/>
                  <a:ea typeface="+mj-ea"/>
                </a:rPr>
                <a:t>03</a:t>
              </a:r>
              <a:endParaRPr lang="zh-CN" altLang="en-US" sz="2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4" name="任意形状 9"/>
          <p:cNvSpPr/>
          <p:nvPr/>
        </p:nvSpPr>
        <p:spPr>
          <a:xfrm>
            <a:off x="0" y="6457950"/>
            <a:ext cx="12192000" cy="400050"/>
          </a:xfrm>
          <a:custGeom>
            <a:avLst/>
            <a:gdLst>
              <a:gd name="connsiteX0" fmla="*/ 12192000 w 12192000"/>
              <a:gd name="connsiteY0" fmla="*/ 0 h 329410"/>
              <a:gd name="connsiteX1" fmla="*/ 12192000 w 12192000"/>
              <a:gd name="connsiteY1" fmla="*/ 329410 h 329410"/>
              <a:gd name="connsiteX2" fmla="*/ 0 w 12192000"/>
              <a:gd name="connsiteY2" fmla="*/ 329410 h 329410"/>
              <a:gd name="connsiteX3" fmla="*/ 0 w 12192000"/>
              <a:gd name="connsiteY3" fmla="*/ 29375 h 329410"/>
              <a:gd name="connsiteX4" fmla="*/ 577089 w 12192000"/>
              <a:gd name="connsiteY4" fmla="*/ 49593 h 329410"/>
              <a:gd name="connsiteX5" fmla="*/ 5704114 w 12192000"/>
              <a:gd name="connsiteY5" fmla="*/ 124873 h 329410"/>
              <a:gd name="connsiteX6" fmla="*/ 11982536 w 12192000"/>
              <a:gd name="connsiteY6" fmla="*/ 9255 h 329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9410">
                <a:moveTo>
                  <a:pt x="12192000" y="0"/>
                </a:moveTo>
                <a:lnTo>
                  <a:pt x="12192000" y="329410"/>
                </a:lnTo>
                <a:lnTo>
                  <a:pt x="0" y="329410"/>
                </a:lnTo>
                <a:lnTo>
                  <a:pt x="0" y="29375"/>
                </a:lnTo>
                <a:lnTo>
                  <a:pt x="577089" y="49593"/>
                </a:lnTo>
                <a:cubicBezTo>
                  <a:pt x="2152931" y="98068"/>
                  <a:pt x="3885480" y="124873"/>
                  <a:pt x="5704114" y="124873"/>
                </a:cubicBezTo>
                <a:cubicBezTo>
                  <a:pt x="7977407" y="124873"/>
                  <a:pt x="10116192" y="82990"/>
                  <a:pt x="11982536" y="9255"/>
                </a:cubicBezTo>
                <a:close/>
              </a:path>
            </a:pathLst>
          </a:custGeom>
          <a:gradFill>
            <a:gsLst>
              <a:gs pos="0">
                <a:srgbClr val="F863FC"/>
              </a:gs>
              <a:gs pos="71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15" name="梯形 14"/>
          <p:cNvSpPr/>
          <p:nvPr>
            <p:custDataLst>
              <p:tags r:id="rId1"/>
            </p:custDataLst>
          </p:nvPr>
        </p:nvSpPr>
        <p:spPr>
          <a:xfrm rot="10800000">
            <a:off x="1898820" y="2525087"/>
            <a:ext cx="8320218" cy="178419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6" name="梯形 15"/>
          <p:cNvSpPr/>
          <p:nvPr>
            <p:custDataLst>
              <p:tags r:id="rId2"/>
            </p:custDataLst>
          </p:nvPr>
        </p:nvSpPr>
        <p:spPr>
          <a:xfrm rot="10800000">
            <a:off x="1935891" y="4137645"/>
            <a:ext cx="8320218" cy="178419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7" name="梯形 16"/>
          <p:cNvSpPr/>
          <p:nvPr>
            <p:custDataLst>
              <p:tags r:id="rId3"/>
            </p:custDataLst>
          </p:nvPr>
        </p:nvSpPr>
        <p:spPr>
          <a:xfrm rot="10800000">
            <a:off x="1935891" y="5644269"/>
            <a:ext cx="8320218" cy="178419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grpSp>
        <p:nvGrpSpPr>
          <p:cNvPr id="18" name="组合 17"/>
          <p:cNvGrpSpPr/>
          <p:nvPr/>
        </p:nvGrpSpPr>
        <p:grpSpPr>
          <a:xfrm rot="18567590" flipV="1">
            <a:off x="618189" y="3263464"/>
            <a:ext cx="2462411" cy="685272"/>
            <a:chOff x="5755572" y="4037657"/>
            <a:chExt cx="1394853" cy="388178"/>
          </a:xfrm>
        </p:grpSpPr>
        <p:cxnSp>
          <p:nvCxnSpPr>
            <p:cNvPr id="19" name="直接连接符 18"/>
            <p:cNvCxnSpPr/>
            <p:nvPr/>
          </p:nvCxnSpPr>
          <p:spPr>
            <a:xfrm rot="5400000">
              <a:off x="5852602" y="3986957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rot="5400000">
              <a:off x="6646812" y="431195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椭圆 20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2946342" y="1985799"/>
            <a:ext cx="7114308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此處為正文內容，請在此處輸入你的正文內容，建議字型大小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16-18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。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132088" y="3502384"/>
            <a:ext cx="7114308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此處為正文內容，請在此處輸入你的正文內容，建議字型大小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16-18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。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2931867" y="5082413"/>
            <a:ext cx="7114308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此處為正文內容，請在此處輸入你的正文內容，建議字型大小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16-18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。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4333102" y="1829704"/>
            <a:ext cx="2630805" cy="2491740"/>
            <a:chOff x="10878" y="4003"/>
            <a:chExt cx="4143" cy="3924"/>
          </a:xfrm>
        </p:grpSpPr>
        <p:sp>
          <p:nvSpPr>
            <p:cNvPr id="20" name="旁门左道出品"/>
            <p:cNvSpPr/>
            <p:nvPr/>
          </p:nvSpPr>
          <p:spPr>
            <a:xfrm>
              <a:off x="11042" y="4003"/>
              <a:ext cx="3979" cy="3924"/>
            </a:xfrm>
            <a:prstGeom prst="ellipse">
              <a:avLst/>
            </a:prstGeom>
            <a:gradFill flip="none" rotWithShape="1">
              <a:gsLst>
                <a:gs pos="24000">
                  <a:schemeClr val="accent2">
                    <a:alpha val="0"/>
                  </a:schemeClr>
                </a:gs>
                <a:gs pos="100000">
                  <a:schemeClr val="accent1">
                    <a:alpha val="7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gradFill flip="none"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/>
                  </a:gs>
                </a:gsLst>
                <a:lin ang="2700000" scaled="1"/>
                <a:tileRect/>
              </a:gradFill>
            </a:ln>
            <a:scene3d>
              <a:camera prst="perspectiveContrastingLeftFacing">
                <a:rot lat="20239366" lon="1429831" rev="21391421"/>
              </a:camera>
              <a:lightRig rig="contrasting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sp>
          <p:nvSpPr>
            <p:cNvPr id="21" name="椭圆 20"/>
            <p:cNvSpPr/>
            <p:nvPr/>
          </p:nvSpPr>
          <p:spPr>
            <a:xfrm>
              <a:off x="11600" y="4500"/>
              <a:ext cx="2971" cy="2930"/>
            </a:xfrm>
            <a:prstGeom prst="ellipse">
              <a:avLst/>
            </a:prstGeom>
            <a:noFill/>
            <a:ln w="6350">
              <a:gradFill flip="none" rotWithShape="1">
                <a:gsLst>
                  <a:gs pos="100000">
                    <a:schemeClr val="accent1">
                      <a:alpha val="96000"/>
                    </a:schemeClr>
                  </a:gs>
                  <a:gs pos="49000">
                    <a:schemeClr val="accent2">
                      <a:alpha val="0"/>
                    </a:schemeClr>
                  </a:gs>
                </a:gsLst>
                <a:lin ang="18900000" scaled="1"/>
                <a:tileRect/>
              </a:gradFill>
            </a:ln>
            <a:scene3d>
              <a:camera prst="perspectiveContrastingLeftFacing">
                <a:rot lat="20239366" lon="1429831" rev="21391421"/>
              </a:camera>
              <a:lightRig rig="contrasting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11882" y="4778"/>
              <a:ext cx="2408" cy="2374"/>
            </a:xfrm>
            <a:prstGeom prst="ellipse">
              <a:avLst/>
            </a:prstGeom>
            <a:noFill/>
            <a:ln w="6350">
              <a:gradFill flip="none" rotWithShape="1">
                <a:gsLst>
                  <a:gs pos="100000">
                    <a:schemeClr val="accent1"/>
                  </a:gs>
                  <a:gs pos="4000">
                    <a:schemeClr val="accent2">
                      <a:alpha val="0"/>
                    </a:schemeClr>
                  </a:gs>
                </a:gsLst>
                <a:lin ang="13500000" scaled="1"/>
                <a:tileRect/>
              </a:gradFill>
            </a:ln>
            <a:scene3d>
              <a:camera prst="perspectiveContrastingLeftFacing">
                <a:rot lat="20239366" lon="1429831" rev="21391421"/>
              </a:camera>
              <a:lightRig rig="contrasting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3" name="椭圆 22"/>
            <p:cNvSpPr/>
            <p:nvPr/>
          </p:nvSpPr>
          <p:spPr>
            <a:xfrm>
              <a:off x="10878" y="4080"/>
              <a:ext cx="3412" cy="3412"/>
            </a:xfrm>
            <a:prstGeom prst="ellipse">
              <a:avLst/>
            </a:prstGeom>
            <a:gradFill flip="none" rotWithShape="1">
              <a:gsLst>
                <a:gs pos="2247">
                  <a:schemeClr val="accent2">
                    <a:lumMod val="20000"/>
                    <a:lumOff val="80000"/>
                  </a:schemeClr>
                </a:gs>
                <a:gs pos="32000">
                  <a:schemeClr val="accent2">
                    <a:alpha val="94000"/>
                  </a:schemeClr>
                </a:gs>
                <a:gs pos="99438">
                  <a:schemeClr val="accent1"/>
                </a:gs>
                <a:gs pos="65000">
                  <a:schemeClr val="accent1">
                    <a:alpha val="89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5875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scene3d>
              <a:camera prst="perspectiveContrastingLeftFacing">
                <a:rot lat="20239366" lon="1429831" rev="21391421"/>
              </a:camera>
              <a:lightRig rig="contrasting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</p:grpSp>
      <p:sp>
        <p:nvSpPr>
          <p:cNvPr id="3" name="旁门左道出品"/>
          <p:cNvSpPr/>
          <p:nvPr/>
        </p:nvSpPr>
        <p:spPr>
          <a:xfrm>
            <a:off x="4095743" y="1580910"/>
            <a:ext cx="3747987" cy="3696179"/>
          </a:xfrm>
          <a:prstGeom prst="ellipse">
            <a:avLst/>
          </a:prstGeom>
          <a:noFill/>
          <a:ln w="22225">
            <a:gradFill flip="none" rotWithShape="1">
              <a:gsLst>
                <a:gs pos="0">
                  <a:schemeClr val="accent2">
                    <a:alpha val="0"/>
                  </a:schemeClr>
                </a:gs>
                <a:gs pos="100000">
                  <a:schemeClr val="accent1"/>
                </a:gs>
              </a:gsLst>
              <a:lin ang="2700000" scaled="1"/>
              <a:tileRect/>
            </a:gradFill>
            <a:prstDash val="dash"/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  <a:scene3d>
            <a:camera prst="perspectiveContrastingLeftFacing">
              <a:rot lat="20239366" lon="1429831" rev="21391421"/>
            </a:camera>
            <a:lightRig rig="contrasting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4" name="旁门左道出品"/>
          <p:cNvSpPr/>
          <p:nvPr/>
        </p:nvSpPr>
        <p:spPr>
          <a:xfrm>
            <a:off x="7331189" y="4284230"/>
            <a:ext cx="166575" cy="164272"/>
          </a:xfrm>
          <a:prstGeom prst="ellipse">
            <a:avLst/>
          </a:prstGeom>
          <a:gradFill>
            <a:gsLst>
              <a:gs pos="0">
                <a:schemeClr val="accent2">
                  <a:alpha val="34000"/>
                </a:schemeClr>
              </a:gs>
              <a:gs pos="93000">
                <a:schemeClr val="accent1"/>
              </a:gs>
            </a:gsLst>
            <a:lin ang="5400000" scaled="1"/>
          </a:gradFill>
          <a:ln w="15875">
            <a:solidFill>
              <a:schemeClr val="accent2"/>
            </a:solidFill>
          </a:ln>
          <a:effectLst/>
          <a:scene3d>
            <a:camera prst="perspectiveContrastingLeftFacing">
              <a:rot lat="20239366" lon="1429831" rev="21391421"/>
            </a:camera>
            <a:lightRig rig="contrasting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7134909" y="1931724"/>
            <a:ext cx="528884" cy="521574"/>
          </a:xfrm>
          <a:prstGeom prst="ellipse">
            <a:avLst/>
          </a:prstGeom>
          <a:gradFill>
            <a:gsLst>
              <a:gs pos="0">
                <a:schemeClr val="accent2">
                  <a:alpha val="34000"/>
                </a:schemeClr>
              </a:gs>
              <a:gs pos="93000">
                <a:schemeClr val="accent1"/>
              </a:gs>
            </a:gsLst>
            <a:lin ang="5400000" scaled="1"/>
          </a:gradFill>
          <a:ln w="9525">
            <a:solidFill>
              <a:schemeClr val="accent2"/>
            </a:solidFill>
          </a:ln>
          <a:effectLst/>
          <a:scene3d>
            <a:camera prst="perspectiveContrastingLeftFacing">
              <a:rot lat="20239366" lon="1429831" rev="21391421"/>
            </a:camera>
            <a:lightRig rig="contrasting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6988182" y="1895927"/>
            <a:ext cx="166575" cy="164272"/>
          </a:xfrm>
          <a:prstGeom prst="ellipse">
            <a:avLst/>
          </a:prstGeom>
          <a:gradFill>
            <a:gsLst>
              <a:gs pos="0">
                <a:schemeClr val="accent2">
                  <a:alpha val="34000"/>
                </a:schemeClr>
              </a:gs>
              <a:gs pos="93000">
                <a:schemeClr val="accent1"/>
              </a:gs>
            </a:gsLst>
            <a:lin ang="5400000" scaled="1"/>
          </a:gradFill>
          <a:ln w="15875">
            <a:solidFill>
              <a:schemeClr val="accent2"/>
            </a:solidFill>
          </a:ln>
          <a:effectLst/>
          <a:scene3d>
            <a:camera prst="perspectiveContrastingLeftFacing">
              <a:rot lat="20239366" lon="1429831" rev="21391421"/>
            </a:camera>
            <a:lightRig rig="contrasting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7" name="pmzdcp"/>
          <p:cNvSpPr/>
          <p:nvPr/>
        </p:nvSpPr>
        <p:spPr>
          <a:xfrm>
            <a:off x="4005663" y="4019151"/>
            <a:ext cx="528884" cy="521574"/>
          </a:xfrm>
          <a:prstGeom prst="ellipse">
            <a:avLst/>
          </a:prstGeom>
          <a:gradFill>
            <a:gsLst>
              <a:gs pos="0">
                <a:schemeClr val="accent4">
                  <a:lumMod val="60000"/>
                  <a:lumOff val="40000"/>
                  <a:alpha val="6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9525">
            <a:solidFill>
              <a:schemeClr val="accent4">
                <a:lumMod val="60000"/>
                <a:lumOff val="40000"/>
              </a:schemeClr>
            </a:solidFill>
          </a:ln>
          <a:effectLst/>
          <a:scene3d>
            <a:camera prst="perspectiveContrastingLeftFacing">
              <a:rot lat="20239366" lon="1429831" rev="21391421"/>
            </a:camera>
            <a:lightRig rig="contrasting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8" name="椭圆 7"/>
          <p:cNvSpPr/>
          <p:nvPr/>
        </p:nvSpPr>
        <p:spPr>
          <a:xfrm>
            <a:off x="4454311" y="4511100"/>
            <a:ext cx="166575" cy="164272"/>
          </a:xfrm>
          <a:prstGeom prst="ellipse">
            <a:avLst/>
          </a:prstGeom>
          <a:gradFill>
            <a:gsLst>
              <a:gs pos="0">
                <a:schemeClr val="accent4">
                  <a:lumMod val="60000"/>
                  <a:lumOff val="40000"/>
                  <a:alpha val="6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158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schemeClr val="accent4">
                <a:lumMod val="60000"/>
                <a:lumOff val="40000"/>
                <a:alpha val="40000"/>
              </a:schemeClr>
            </a:outerShdw>
          </a:effectLst>
          <a:scene3d>
            <a:camera prst="perspectiveContrastingLeftFacing">
              <a:rot lat="20239366" lon="1429831" rev="21391421"/>
            </a:camera>
            <a:lightRig rig="contrasting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6733958" y="4421129"/>
            <a:ext cx="528884" cy="521574"/>
          </a:xfrm>
          <a:prstGeom prst="ellipse">
            <a:avLst/>
          </a:prstGeom>
          <a:gradFill>
            <a:gsLst>
              <a:gs pos="0">
                <a:schemeClr val="accent2">
                  <a:alpha val="34000"/>
                </a:schemeClr>
              </a:gs>
              <a:gs pos="93000">
                <a:schemeClr val="accent1"/>
              </a:gs>
            </a:gsLst>
            <a:lin ang="5400000" scaled="1"/>
          </a:gradFill>
          <a:ln w="9525">
            <a:solidFill>
              <a:schemeClr val="accent2"/>
            </a:solidFill>
          </a:ln>
          <a:effectLst/>
          <a:scene3d>
            <a:camera prst="perspectiveContrastingLeftFacing">
              <a:rot lat="20239366" lon="1429831" rev="21391421"/>
            </a:camera>
            <a:lightRig rig="contrasting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4713954" y="2474892"/>
            <a:ext cx="1249680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</a:t>
            </a:r>
            <a:endParaRPr lang="en-US" altLang="zh-CN" sz="28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8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詞標題</a:t>
            </a:r>
            <a:endParaRPr lang="zh-CN" altLang="en-US" sz="28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45727" y="3924377"/>
            <a:ext cx="2079048" cy="1243277"/>
            <a:chOff x="1345727" y="3924377"/>
            <a:chExt cx="2079048" cy="1243277"/>
          </a:xfrm>
        </p:grpSpPr>
        <p:sp>
          <p:nvSpPr>
            <p:cNvPr id="12" name="文本框 11"/>
            <p:cNvSpPr txBox="1"/>
            <p:nvPr/>
          </p:nvSpPr>
          <p:spPr>
            <a:xfrm>
              <a:off x="1345727" y="4429149"/>
              <a:ext cx="2079048" cy="73850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651717" y="3924377"/>
              <a:ext cx="1452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關鍵字標題</a:t>
              </a:r>
              <a:endParaRPr lang="zh-CN" altLang="en-US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8211749" y="3924377"/>
            <a:ext cx="2079048" cy="1243277"/>
            <a:chOff x="1345727" y="3924377"/>
            <a:chExt cx="2079048" cy="1243277"/>
          </a:xfrm>
        </p:grpSpPr>
        <p:sp>
          <p:nvSpPr>
            <p:cNvPr id="25" name="文本框 24"/>
            <p:cNvSpPr txBox="1"/>
            <p:nvPr/>
          </p:nvSpPr>
          <p:spPr>
            <a:xfrm>
              <a:off x="1345727" y="4429149"/>
              <a:ext cx="2079048" cy="73850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651717" y="3924377"/>
              <a:ext cx="1452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8211749" y="1646691"/>
            <a:ext cx="2079048" cy="1243277"/>
            <a:chOff x="1345727" y="3924377"/>
            <a:chExt cx="2079048" cy="1243277"/>
          </a:xfrm>
        </p:grpSpPr>
        <p:sp>
          <p:nvSpPr>
            <p:cNvPr id="28" name="文本框 27"/>
            <p:cNvSpPr txBox="1"/>
            <p:nvPr/>
          </p:nvSpPr>
          <p:spPr>
            <a:xfrm>
              <a:off x="1345727" y="4429149"/>
              <a:ext cx="2079048" cy="73850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651717" y="3924377"/>
              <a:ext cx="1452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 rot="7810069" flipH="1" flipV="1">
            <a:off x="9327251" y="4990405"/>
            <a:ext cx="1927092" cy="485840"/>
            <a:chOff x="6058808" y="4037657"/>
            <a:chExt cx="1091617" cy="275208"/>
          </a:xfrm>
        </p:grpSpPr>
        <p:cxnSp>
          <p:nvCxnSpPr>
            <p:cNvPr id="31" name="直接连接符 30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椭圆 32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 rot="7810069" flipH="1" flipV="1">
            <a:off x="1964498" y="2154763"/>
            <a:ext cx="1927092" cy="485840"/>
            <a:chOff x="6058808" y="4037657"/>
            <a:chExt cx="1091617" cy="275208"/>
          </a:xfrm>
        </p:grpSpPr>
        <p:cxnSp>
          <p:nvCxnSpPr>
            <p:cNvPr id="35" name="直接连接符 34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椭圆 36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/>
          <p:cNvSpPr/>
          <p:nvPr/>
        </p:nvSpPr>
        <p:spPr>
          <a:xfrm>
            <a:off x="611659" y="2594919"/>
            <a:ext cx="10934957" cy="3274540"/>
          </a:xfrm>
          <a:prstGeom prst="roundRect">
            <a:avLst>
              <a:gd name="adj" fmla="val 8365"/>
            </a:avLst>
          </a:prstGeom>
          <a:solidFill>
            <a:schemeClr val="bg1">
              <a:alpha val="56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任意形状 9"/>
          <p:cNvSpPr/>
          <p:nvPr/>
        </p:nvSpPr>
        <p:spPr>
          <a:xfrm>
            <a:off x="0" y="6457950"/>
            <a:ext cx="12192000" cy="400050"/>
          </a:xfrm>
          <a:custGeom>
            <a:avLst/>
            <a:gdLst>
              <a:gd name="connsiteX0" fmla="*/ 12192000 w 12192000"/>
              <a:gd name="connsiteY0" fmla="*/ 0 h 329410"/>
              <a:gd name="connsiteX1" fmla="*/ 12192000 w 12192000"/>
              <a:gd name="connsiteY1" fmla="*/ 329410 h 329410"/>
              <a:gd name="connsiteX2" fmla="*/ 0 w 12192000"/>
              <a:gd name="connsiteY2" fmla="*/ 329410 h 329410"/>
              <a:gd name="connsiteX3" fmla="*/ 0 w 12192000"/>
              <a:gd name="connsiteY3" fmla="*/ 29375 h 329410"/>
              <a:gd name="connsiteX4" fmla="*/ 577089 w 12192000"/>
              <a:gd name="connsiteY4" fmla="*/ 49593 h 329410"/>
              <a:gd name="connsiteX5" fmla="*/ 5704114 w 12192000"/>
              <a:gd name="connsiteY5" fmla="*/ 124873 h 329410"/>
              <a:gd name="connsiteX6" fmla="*/ 11982536 w 12192000"/>
              <a:gd name="connsiteY6" fmla="*/ 9255 h 329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9410">
                <a:moveTo>
                  <a:pt x="12192000" y="0"/>
                </a:moveTo>
                <a:lnTo>
                  <a:pt x="12192000" y="329410"/>
                </a:lnTo>
                <a:lnTo>
                  <a:pt x="0" y="329410"/>
                </a:lnTo>
                <a:lnTo>
                  <a:pt x="0" y="29375"/>
                </a:lnTo>
                <a:lnTo>
                  <a:pt x="577089" y="49593"/>
                </a:lnTo>
                <a:cubicBezTo>
                  <a:pt x="2152931" y="98068"/>
                  <a:pt x="3885480" y="124873"/>
                  <a:pt x="5704114" y="124873"/>
                </a:cubicBezTo>
                <a:cubicBezTo>
                  <a:pt x="7977407" y="124873"/>
                  <a:pt x="10116192" y="82990"/>
                  <a:pt x="11982536" y="9255"/>
                </a:cubicBezTo>
                <a:close/>
              </a:path>
            </a:pathLst>
          </a:custGeom>
          <a:gradFill>
            <a:gsLst>
              <a:gs pos="0">
                <a:srgbClr val="F863FC"/>
              </a:gs>
              <a:gs pos="71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1357745" y="4439452"/>
            <a:ext cx="2079048" cy="7385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請在此處輸入你的正文內容，建議字型大小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16-18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。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843216" y="1538350"/>
            <a:ext cx="3911600" cy="67691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zh-CN" altLang="en-US" sz="4400" dirty="0">
                <a:gradFill>
                  <a:gsLst>
                    <a:gs pos="0">
                      <a:srgbClr val="F863FC"/>
                    </a:gs>
                    <a:gs pos="71000">
                      <a:schemeClr val="accent1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rPr>
              <a:t>一句總結性短語</a:t>
            </a:r>
            <a:endParaRPr lang="zh-CN" altLang="en-US" sz="4400" dirty="0">
              <a:gradFill>
                <a:gsLst>
                  <a:gs pos="0">
                    <a:srgbClr val="F863FC"/>
                  </a:gs>
                  <a:gs pos="71000">
                    <a:schemeClr val="accent1"/>
                  </a:gs>
                </a:gsLst>
                <a:lin ang="2700000" scaled="0"/>
              </a:gra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" name="梯形 12"/>
          <p:cNvSpPr/>
          <p:nvPr>
            <p:custDataLst>
              <p:tags r:id="rId1"/>
            </p:custDataLst>
          </p:nvPr>
        </p:nvSpPr>
        <p:spPr>
          <a:xfrm rot="10800000">
            <a:off x="763856" y="5899523"/>
            <a:ext cx="10517862" cy="180000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056476" y="4439452"/>
            <a:ext cx="2079048" cy="7385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請在此處輸入你的正文內容，建議字型大小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16-18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。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423992" y="4439452"/>
            <a:ext cx="2079048" cy="7385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請在此處輸入你的正文內容，建議字型大小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16-18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。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5" name="图形 4" descr="烧杯 纯色填充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51319" y="2981805"/>
            <a:ext cx="914400" cy="914400"/>
          </a:xfrm>
          <a:prstGeom prst="rect">
            <a:avLst/>
          </a:prstGeom>
        </p:spPr>
      </p:pic>
      <p:grpSp>
        <p:nvGrpSpPr>
          <p:cNvPr id="51" name="组合 50"/>
          <p:cNvGrpSpPr/>
          <p:nvPr/>
        </p:nvGrpSpPr>
        <p:grpSpPr>
          <a:xfrm>
            <a:off x="9008060" y="3383682"/>
            <a:ext cx="740495" cy="596667"/>
            <a:chOff x="13460689" y="4681129"/>
            <a:chExt cx="762000" cy="661987"/>
          </a:xfrm>
          <a:gradFill>
            <a:gsLst>
              <a:gs pos="0">
                <a:schemeClr val="accent1"/>
              </a:gs>
              <a:gs pos="100000">
                <a:schemeClr val="accent1">
                  <a:alpha val="53000"/>
                </a:schemeClr>
              </a:gs>
            </a:gsLst>
            <a:lin ang="13500000" scaled="1"/>
          </a:gradFill>
          <a:effectLst>
            <a:outerShdw blurRad="63500" dist="63500" dir="2700000" algn="tl" rotWithShape="0">
              <a:schemeClr val="accent1">
                <a:alpha val="40000"/>
              </a:schemeClr>
            </a:outerShdw>
          </a:effectLst>
        </p:grpSpPr>
        <p:sp>
          <p:nvSpPr>
            <p:cNvPr id="49" name="任意多边形: 形状 48"/>
            <p:cNvSpPr/>
            <p:nvPr/>
          </p:nvSpPr>
          <p:spPr>
            <a:xfrm>
              <a:off x="13460689" y="5038316"/>
              <a:ext cx="762000" cy="304800"/>
            </a:xfrm>
            <a:custGeom>
              <a:avLst/>
              <a:gdLst>
                <a:gd name="connsiteX0" fmla="*/ 438150 w 762000"/>
                <a:gd name="connsiteY0" fmla="*/ 19050 h 304800"/>
                <a:gd name="connsiteX1" fmla="*/ 400050 w 762000"/>
                <a:gd name="connsiteY1" fmla="*/ 57150 h 304800"/>
                <a:gd name="connsiteX2" fmla="*/ 361950 w 762000"/>
                <a:gd name="connsiteY2" fmla="*/ 57150 h 304800"/>
                <a:gd name="connsiteX3" fmla="*/ 323850 w 762000"/>
                <a:gd name="connsiteY3" fmla="*/ 19050 h 304800"/>
                <a:gd name="connsiteX4" fmla="*/ 323850 w 762000"/>
                <a:gd name="connsiteY4" fmla="*/ 0 h 304800"/>
                <a:gd name="connsiteX5" fmla="*/ 0 w 762000"/>
                <a:gd name="connsiteY5" fmla="*/ 0 h 304800"/>
                <a:gd name="connsiteX6" fmla="*/ 0 w 762000"/>
                <a:gd name="connsiteY6" fmla="*/ 266700 h 304800"/>
                <a:gd name="connsiteX7" fmla="*/ 38100 w 762000"/>
                <a:gd name="connsiteY7" fmla="*/ 304800 h 304800"/>
                <a:gd name="connsiteX8" fmla="*/ 723900 w 762000"/>
                <a:gd name="connsiteY8" fmla="*/ 304800 h 304800"/>
                <a:gd name="connsiteX9" fmla="*/ 762000 w 762000"/>
                <a:gd name="connsiteY9" fmla="*/ 266700 h 304800"/>
                <a:gd name="connsiteX10" fmla="*/ 762000 w 762000"/>
                <a:gd name="connsiteY10" fmla="*/ 0 h 304800"/>
                <a:gd name="connsiteX11" fmla="*/ 438150 w 762000"/>
                <a:gd name="connsiteY11" fmla="*/ 0 h 304800"/>
                <a:gd name="connsiteX12" fmla="*/ 438150 w 762000"/>
                <a:gd name="connsiteY12" fmla="*/ 1905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0" h="304800">
                  <a:moveTo>
                    <a:pt x="438150" y="19050"/>
                  </a:moveTo>
                  <a:cubicBezTo>
                    <a:pt x="438150" y="40005"/>
                    <a:pt x="421005" y="57150"/>
                    <a:pt x="400050" y="57150"/>
                  </a:cubicBezTo>
                  <a:lnTo>
                    <a:pt x="361950" y="57150"/>
                  </a:lnTo>
                  <a:cubicBezTo>
                    <a:pt x="340995" y="57150"/>
                    <a:pt x="323850" y="40005"/>
                    <a:pt x="323850" y="19050"/>
                  </a:cubicBezTo>
                  <a:lnTo>
                    <a:pt x="323850" y="0"/>
                  </a:lnTo>
                  <a:lnTo>
                    <a:pt x="0" y="0"/>
                  </a:lnTo>
                  <a:lnTo>
                    <a:pt x="0" y="266700"/>
                  </a:lnTo>
                  <a:cubicBezTo>
                    <a:pt x="0" y="287655"/>
                    <a:pt x="17145" y="304800"/>
                    <a:pt x="38100" y="304800"/>
                  </a:cubicBezTo>
                  <a:lnTo>
                    <a:pt x="723900" y="304800"/>
                  </a:lnTo>
                  <a:cubicBezTo>
                    <a:pt x="744855" y="304800"/>
                    <a:pt x="762000" y="287655"/>
                    <a:pt x="762000" y="266700"/>
                  </a:cubicBezTo>
                  <a:lnTo>
                    <a:pt x="762000" y="0"/>
                  </a:lnTo>
                  <a:lnTo>
                    <a:pt x="438150" y="0"/>
                  </a:lnTo>
                  <a:lnTo>
                    <a:pt x="438150" y="190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0" name="任意多边形: 形状 49"/>
            <p:cNvSpPr/>
            <p:nvPr/>
          </p:nvSpPr>
          <p:spPr>
            <a:xfrm>
              <a:off x="13460689" y="4681129"/>
              <a:ext cx="762000" cy="319087"/>
            </a:xfrm>
            <a:custGeom>
              <a:avLst/>
              <a:gdLst>
                <a:gd name="connsiteX0" fmla="*/ 723900 w 762000"/>
                <a:gd name="connsiteY0" fmla="*/ 128588 h 319087"/>
                <a:gd name="connsiteX1" fmla="*/ 533400 w 762000"/>
                <a:gd name="connsiteY1" fmla="*/ 128588 h 319087"/>
                <a:gd name="connsiteX2" fmla="*/ 533400 w 762000"/>
                <a:gd name="connsiteY2" fmla="*/ 66675 h 319087"/>
                <a:gd name="connsiteX3" fmla="*/ 466725 w 762000"/>
                <a:gd name="connsiteY3" fmla="*/ 0 h 319087"/>
                <a:gd name="connsiteX4" fmla="*/ 295275 w 762000"/>
                <a:gd name="connsiteY4" fmla="*/ 0 h 319087"/>
                <a:gd name="connsiteX5" fmla="*/ 228600 w 762000"/>
                <a:gd name="connsiteY5" fmla="*/ 66675 h 319087"/>
                <a:gd name="connsiteX6" fmla="*/ 228600 w 762000"/>
                <a:gd name="connsiteY6" fmla="*/ 128588 h 319087"/>
                <a:gd name="connsiteX7" fmla="*/ 38100 w 762000"/>
                <a:gd name="connsiteY7" fmla="*/ 128588 h 319087"/>
                <a:gd name="connsiteX8" fmla="*/ 0 w 762000"/>
                <a:gd name="connsiteY8" fmla="*/ 166688 h 319087"/>
                <a:gd name="connsiteX9" fmla="*/ 0 w 762000"/>
                <a:gd name="connsiteY9" fmla="*/ 319088 h 319087"/>
                <a:gd name="connsiteX10" fmla="*/ 323850 w 762000"/>
                <a:gd name="connsiteY10" fmla="*/ 319088 h 319087"/>
                <a:gd name="connsiteX11" fmla="*/ 323850 w 762000"/>
                <a:gd name="connsiteY11" fmla="*/ 300038 h 319087"/>
                <a:gd name="connsiteX12" fmla="*/ 438150 w 762000"/>
                <a:gd name="connsiteY12" fmla="*/ 300038 h 319087"/>
                <a:gd name="connsiteX13" fmla="*/ 438150 w 762000"/>
                <a:gd name="connsiteY13" fmla="*/ 319088 h 319087"/>
                <a:gd name="connsiteX14" fmla="*/ 762000 w 762000"/>
                <a:gd name="connsiteY14" fmla="*/ 319088 h 319087"/>
                <a:gd name="connsiteX15" fmla="*/ 762000 w 762000"/>
                <a:gd name="connsiteY15" fmla="*/ 166688 h 319087"/>
                <a:gd name="connsiteX16" fmla="*/ 723900 w 762000"/>
                <a:gd name="connsiteY16" fmla="*/ 128588 h 319087"/>
                <a:gd name="connsiteX17" fmla="*/ 285750 w 762000"/>
                <a:gd name="connsiteY17" fmla="*/ 128588 h 319087"/>
                <a:gd name="connsiteX18" fmla="*/ 285750 w 762000"/>
                <a:gd name="connsiteY18" fmla="*/ 66675 h 319087"/>
                <a:gd name="connsiteX19" fmla="*/ 295275 w 762000"/>
                <a:gd name="connsiteY19" fmla="*/ 57150 h 319087"/>
                <a:gd name="connsiteX20" fmla="*/ 466725 w 762000"/>
                <a:gd name="connsiteY20" fmla="*/ 57150 h 319087"/>
                <a:gd name="connsiteX21" fmla="*/ 476250 w 762000"/>
                <a:gd name="connsiteY21" fmla="*/ 66675 h 319087"/>
                <a:gd name="connsiteX22" fmla="*/ 476250 w 762000"/>
                <a:gd name="connsiteY22" fmla="*/ 128588 h 319087"/>
                <a:gd name="connsiteX23" fmla="*/ 285750 w 762000"/>
                <a:gd name="connsiteY23" fmla="*/ 128588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62000" h="319087">
                  <a:moveTo>
                    <a:pt x="723900" y="128588"/>
                  </a:moveTo>
                  <a:lnTo>
                    <a:pt x="533400" y="128588"/>
                  </a:lnTo>
                  <a:lnTo>
                    <a:pt x="533400" y="66675"/>
                  </a:lnTo>
                  <a:cubicBezTo>
                    <a:pt x="533400" y="29528"/>
                    <a:pt x="503873" y="0"/>
                    <a:pt x="466725" y="0"/>
                  </a:cubicBezTo>
                  <a:lnTo>
                    <a:pt x="295275" y="0"/>
                  </a:lnTo>
                  <a:cubicBezTo>
                    <a:pt x="258127" y="0"/>
                    <a:pt x="228600" y="29528"/>
                    <a:pt x="228600" y="66675"/>
                  </a:cubicBezTo>
                  <a:lnTo>
                    <a:pt x="228600" y="128588"/>
                  </a:lnTo>
                  <a:lnTo>
                    <a:pt x="38100" y="128588"/>
                  </a:lnTo>
                  <a:cubicBezTo>
                    <a:pt x="17145" y="128588"/>
                    <a:pt x="0" y="145733"/>
                    <a:pt x="0" y="166688"/>
                  </a:cubicBezTo>
                  <a:lnTo>
                    <a:pt x="0" y="319088"/>
                  </a:lnTo>
                  <a:lnTo>
                    <a:pt x="323850" y="319088"/>
                  </a:lnTo>
                  <a:lnTo>
                    <a:pt x="323850" y="300038"/>
                  </a:lnTo>
                  <a:lnTo>
                    <a:pt x="438150" y="300038"/>
                  </a:lnTo>
                  <a:lnTo>
                    <a:pt x="438150" y="319088"/>
                  </a:lnTo>
                  <a:lnTo>
                    <a:pt x="762000" y="319088"/>
                  </a:lnTo>
                  <a:lnTo>
                    <a:pt x="762000" y="166688"/>
                  </a:lnTo>
                  <a:cubicBezTo>
                    <a:pt x="762000" y="145733"/>
                    <a:pt x="744855" y="128588"/>
                    <a:pt x="723900" y="128588"/>
                  </a:cubicBezTo>
                  <a:moveTo>
                    <a:pt x="285750" y="128588"/>
                  </a:moveTo>
                  <a:lnTo>
                    <a:pt x="285750" y="66675"/>
                  </a:lnTo>
                  <a:cubicBezTo>
                    <a:pt x="285750" y="60960"/>
                    <a:pt x="289560" y="57150"/>
                    <a:pt x="295275" y="57150"/>
                  </a:cubicBezTo>
                  <a:lnTo>
                    <a:pt x="466725" y="57150"/>
                  </a:lnTo>
                  <a:cubicBezTo>
                    <a:pt x="472440" y="57150"/>
                    <a:pt x="476250" y="60960"/>
                    <a:pt x="476250" y="66675"/>
                  </a:cubicBezTo>
                  <a:lnTo>
                    <a:pt x="476250" y="128588"/>
                  </a:lnTo>
                  <a:lnTo>
                    <a:pt x="285750" y="1285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5486400" y="3359726"/>
            <a:ext cx="932629" cy="655244"/>
            <a:chOff x="14385847" y="2889796"/>
            <a:chExt cx="762000" cy="533400"/>
          </a:xfr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60000"/>
                  <a:lumOff val="40000"/>
                  <a:alpha val="57000"/>
                </a:schemeClr>
              </a:gs>
            </a:gsLst>
            <a:lin ang="13500000" scaled="1"/>
          </a:gradFill>
          <a:effectLst>
            <a:outerShdw blurRad="63500" dist="63500" dir="2700000" algn="tl" rotWithShape="0">
              <a:schemeClr val="accent4">
                <a:lumMod val="60000"/>
                <a:lumOff val="40000"/>
                <a:alpha val="40000"/>
              </a:schemeClr>
            </a:outerShdw>
          </a:effectLst>
        </p:grpSpPr>
        <p:sp>
          <p:nvSpPr>
            <p:cNvPr id="45" name="任意多边形: 形状 44"/>
            <p:cNvSpPr/>
            <p:nvPr/>
          </p:nvSpPr>
          <p:spPr>
            <a:xfrm>
              <a:off x="14385847" y="2889796"/>
              <a:ext cx="476250" cy="428625"/>
            </a:xfrm>
            <a:custGeom>
              <a:avLst/>
              <a:gdLst>
                <a:gd name="connsiteX0" fmla="*/ 323850 w 476250"/>
                <a:gd name="connsiteY0" fmla="*/ 66675 h 428625"/>
                <a:gd name="connsiteX1" fmla="*/ 476250 w 476250"/>
                <a:gd name="connsiteY1" fmla="*/ 66675 h 428625"/>
                <a:gd name="connsiteX2" fmla="*/ 476250 w 476250"/>
                <a:gd name="connsiteY2" fmla="*/ 38100 h 428625"/>
                <a:gd name="connsiteX3" fmla="*/ 438150 w 476250"/>
                <a:gd name="connsiteY3" fmla="*/ 0 h 428625"/>
                <a:gd name="connsiteX4" fmla="*/ 38100 w 476250"/>
                <a:gd name="connsiteY4" fmla="*/ 0 h 428625"/>
                <a:gd name="connsiteX5" fmla="*/ 0 w 476250"/>
                <a:gd name="connsiteY5" fmla="*/ 38100 h 428625"/>
                <a:gd name="connsiteX6" fmla="*/ 0 w 476250"/>
                <a:gd name="connsiteY6" fmla="*/ 295275 h 428625"/>
                <a:gd name="connsiteX7" fmla="*/ 38100 w 476250"/>
                <a:gd name="connsiteY7" fmla="*/ 333375 h 428625"/>
                <a:gd name="connsiteX8" fmla="*/ 95250 w 476250"/>
                <a:gd name="connsiteY8" fmla="*/ 333375 h 428625"/>
                <a:gd name="connsiteX9" fmla="*/ 95250 w 476250"/>
                <a:gd name="connsiteY9" fmla="*/ 428625 h 428625"/>
                <a:gd name="connsiteX10" fmla="*/ 190500 w 476250"/>
                <a:gd name="connsiteY10" fmla="*/ 333375 h 428625"/>
                <a:gd name="connsiteX11" fmla="*/ 247650 w 476250"/>
                <a:gd name="connsiteY11" fmla="*/ 333375 h 428625"/>
                <a:gd name="connsiteX12" fmla="*/ 247650 w 476250"/>
                <a:gd name="connsiteY12" fmla="*/ 142875 h 428625"/>
                <a:gd name="connsiteX13" fmla="*/ 323850 w 476250"/>
                <a:gd name="connsiteY13" fmla="*/ 66675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0" h="428625">
                  <a:moveTo>
                    <a:pt x="323850" y="66675"/>
                  </a:moveTo>
                  <a:lnTo>
                    <a:pt x="476250" y="66675"/>
                  </a:lnTo>
                  <a:lnTo>
                    <a:pt x="476250" y="38100"/>
                  </a:lnTo>
                  <a:cubicBezTo>
                    <a:pt x="476250" y="17145"/>
                    <a:pt x="459105" y="0"/>
                    <a:pt x="438150" y="0"/>
                  </a:cubicBezTo>
                  <a:lnTo>
                    <a:pt x="38100" y="0"/>
                  </a:lnTo>
                  <a:cubicBezTo>
                    <a:pt x="17145" y="0"/>
                    <a:pt x="0" y="17145"/>
                    <a:pt x="0" y="38100"/>
                  </a:cubicBezTo>
                  <a:lnTo>
                    <a:pt x="0" y="295275"/>
                  </a:lnTo>
                  <a:cubicBezTo>
                    <a:pt x="0" y="316230"/>
                    <a:pt x="17145" y="333375"/>
                    <a:pt x="38100" y="333375"/>
                  </a:cubicBezTo>
                  <a:lnTo>
                    <a:pt x="95250" y="333375"/>
                  </a:lnTo>
                  <a:lnTo>
                    <a:pt x="95250" y="428625"/>
                  </a:lnTo>
                  <a:lnTo>
                    <a:pt x="190500" y="333375"/>
                  </a:lnTo>
                  <a:lnTo>
                    <a:pt x="247650" y="333375"/>
                  </a:lnTo>
                  <a:lnTo>
                    <a:pt x="247650" y="142875"/>
                  </a:lnTo>
                  <a:cubicBezTo>
                    <a:pt x="247650" y="100965"/>
                    <a:pt x="281940" y="66675"/>
                    <a:pt x="323850" y="666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6" name="任意多边形: 形状 45"/>
            <p:cNvSpPr/>
            <p:nvPr/>
          </p:nvSpPr>
          <p:spPr>
            <a:xfrm>
              <a:off x="14671597" y="2994571"/>
              <a:ext cx="476250" cy="428625"/>
            </a:xfrm>
            <a:custGeom>
              <a:avLst/>
              <a:gdLst>
                <a:gd name="connsiteX0" fmla="*/ 438150 w 476250"/>
                <a:gd name="connsiteY0" fmla="*/ 0 h 428625"/>
                <a:gd name="connsiteX1" fmla="*/ 38100 w 476250"/>
                <a:gd name="connsiteY1" fmla="*/ 0 h 428625"/>
                <a:gd name="connsiteX2" fmla="*/ 0 w 476250"/>
                <a:gd name="connsiteY2" fmla="*/ 38100 h 428625"/>
                <a:gd name="connsiteX3" fmla="*/ 0 w 476250"/>
                <a:gd name="connsiteY3" fmla="*/ 295275 h 428625"/>
                <a:gd name="connsiteX4" fmla="*/ 38100 w 476250"/>
                <a:gd name="connsiteY4" fmla="*/ 333375 h 428625"/>
                <a:gd name="connsiteX5" fmla="*/ 285750 w 476250"/>
                <a:gd name="connsiteY5" fmla="*/ 333375 h 428625"/>
                <a:gd name="connsiteX6" fmla="*/ 381000 w 476250"/>
                <a:gd name="connsiteY6" fmla="*/ 428625 h 428625"/>
                <a:gd name="connsiteX7" fmla="*/ 381000 w 476250"/>
                <a:gd name="connsiteY7" fmla="*/ 333375 h 428625"/>
                <a:gd name="connsiteX8" fmla="*/ 438150 w 476250"/>
                <a:gd name="connsiteY8" fmla="*/ 333375 h 428625"/>
                <a:gd name="connsiteX9" fmla="*/ 476250 w 476250"/>
                <a:gd name="connsiteY9" fmla="*/ 295275 h 428625"/>
                <a:gd name="connsiteX10" fmla="*/ 476250 w 476250"/>
                <a:gd name="connsiteY10" fmla="*/ 38100 h 428625"/>
                <a:gd name="connsiteX11" fmla="*/ 438150 w 476250"/>
                <a:gd name="connsiteY11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6250" h="428625">
                  <a:moveTo>
                    <a:pt x="438150" y="0"/>
                  </a:moveTo>
                  <a:lnTo>
                    <a:pt x="38100" y="0"/>
                  </a:lnTo>
                  <a:cubicBezTo>
                    <a:pt x="17145" y="0"/>
                    <a:pt x="0" y="17145"/>
                    <a:pt x="0" y="38100"/>
                  </a:cubicBezTo>
                  <a:lnTo>
                    <a:pt x="0" y="295275"/>
                  </a:lnTo>
                  <a:cubicBezTo>
                    <a:pt x="0" y="316230"/>
                    <a:pt x="17145" y="333375"/>
                    <a:pt x="38100" y="333375"/>
                  </a:cubicBezTo>
                  <a:lnTo>
                    <a:pt x="285750" y="333375"/>
                  </a:lnTo>
                  <a:lnTo>
                    <a:pt x="381000" y="428625"/>
                  </a:lnTo>
                  <a:lnTo>
                    <a:pt x="381000" y="333375"/>
                  </a:lnTo>
                  <a:lnTo>
                    <a:pt x="438150" y="333375"/>
                  </a:lnTo>
                  <a:cubicBezTo>
                    <a:pt x="459105" y="333375"/>
                    <a:pt x="476250" y="316230"/>
                    <a:pt x="476250" y="295275"/>
                  </a:cubicBezTo>
                  <a:lnTo>
                    <a:pt x="476250" y="38100"/>
                  </a:lnTo>
                  <a:cubicBezTo>
                    <a:pt x="476250" y="17145"/>
                    <a:pt x="459105" y="0"/>
                    <a:pt x="43815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pic>
        <p:nvPicPr>
          <p:cNvPr id="16" name="图形 15" descr="剪贴板徽章 纯色填充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95247" y="1713736"/>
            <a:ext cx="914400" cy="914400"/>
          </a:xfrm>
          <a:prstGeom prst="rect">
            <a:avLst/>
          </a:prstGeom>
        </p:spPr>
      </p:pic>
      <p:pic>
        <p:nvPicPr>
          <p:cNvPr id="18" name="图形 17" descr="云 纯色填充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080398" y="3772963"/>
            <a:ext cx="914400" cy="914400"/>
          </a:xfrm>
          <a:prstGeom prst="rect">
            <a:avLst/>
          </a:prstGeom>
        </p:spPr>
      </p:pic>
      <p:pic>
        <p:nvPicPr>
          <p:cNvPr id="20" name="图形 19" descr="细菌 纯色填充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604418" y="5832190"/>
            <a:ext cx="914400" cy="914400"/>
          </a:xfrm>
          <a:prstGeom prst="rect">
            <a:avLst/>
          </a:prstGeom>
        </p:spPr>
      </p:pic>
      <p:pic>
        <p:nvPicPr>
          <p:cNvPr id="22" name="图形 21" descr="细菌 纯色填充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311723" y="5743575"/>
            <a:ext cx="914400" cy="914400"/>
          </a:xfrm>
          <a:prstGeom prst="rect">
            <a:avLst/>
          </a:prstGeom>
        </p:spPr>
      </p:pic>
      <p:pic>
        <p:nvPicPr>
          <p:cNvPr id="24" name="图形 23" descr="低温 纯色填充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420312" y="7461752"/>
            <a:ext cx="914400" cy="914400"/>
          </a:xfrm>
          <a:prstGeom prst="rect">
            <a:avLst/>
          </a:prstGeom>
        </p:spPr>
      </p:pic>
      <p:pic>
        <p:nvPicPr>
          <p:cNvPr id="26" name="图形 25" descr="医学 纯色填充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2173647" y="7441418"/>
            <a:ext cx="914400" cy="914400"/>
          </a:xfrm>
          <a:prstGeom prst="rect">
            <a:avLst/>
          </a:prstGeom>
        </p:spPr>
      </p:pic>
      <p:pic>
        <p:nvPicPr>
          <p:cNvPr id="30" name="图形 29" descr="药品 纯色填充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089416" y="7706143"/>
            <a:ext cx="914400" cy="914400"/>
          </a:xfrm>
          <a:prstGeom prst="rect">
            <a:avLst/>
          </a:prstGeom>
        </p:spPr>
      </p:pic>
      <p:pic>
        <p:nvPicPr>
          <p:cNvPr id="33" name="图形 32" descr="显微镜 纯色填充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799175" y="7446491"/>
            <a:ext cx="914400" cy="914400"/>
          </a:xfrm>
          <a:prstGeom prst="rect">
            <a:avLst/>
          </a:prstGeom>
        </p:spPr>
      </p:pic>
      <p:pic>
        <p:nvPicPr>
          <p:cNvPr id="35" name="图形 34" descr="针 纯色填充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444257" y="7713992"/>
            <a:ext cx="914400" cy="914400"/>
          </a:xfrm>
          <a:prstGeom prst="rect">
            <a:avLst/>
          </a:prstGeom>
        </p:spPr>
      </p:pic>
      <p:grpSp>
        <p:nvGrpSpPr>
          <p:cNvPr id="43" name="组合 42"/>
          <p:cNvGrpSpPr/>
          <p:nvPr/>
        </p:nvGrpSpPr>
        <p:grpSpPr>
          <a:xfrm>
            <a:off x="1887698" y="3303227"/>
            <a:ext cx="814544" cy="691103"/>
            <a:chOff x="6917881" y="7790192"/>
            <a:chExt cx="838200" cy="766762"/>
          </a:xfrm>
          <a:effectLst>
            <a:outerShdw blurRad="63500" dist="63500" dir="5400000" algn="t" rotWithShape="0">
              <a:schemeClr val="accent1">
                <a:alpha val="40000"/>
              </a:schemeClr>
            </a:outerShdw>
          </a:effectLst>
        </p:grpSpPr>
        <p:sp>
          <p:nvSpPr>
            <p:cNvPr id="39" name="任意多边形: 形状 38"/>
            <p:cNvSpPr/>
            <p:nvPr/>
          </p:nvSpPr>
          <p:spPr>
            <a:xfrm>
              <a:off x="7108381" y="8252154"/>
              <a:ext cx="456247" cy="304800"/>
            </a:xfrm>
            <a:custGeom>
              <a:avLst/>
              <a:gdLst>
                <a:gd name="connsiteX0" fmla="*/ 400050 w 456247"/>
                <a:gd name="connsiteY0" fmla="*/ 57150 h 304800"/>
                <a:gd name="connsiteX1" fmla="*/ 399098 w 456247"/>
                <a:gd name="connsiteY1" fmla="*/ 247650 h 304800"/>
                <a:gd name="connsiteX2" fmla="*/ 59055 w 456247"/>
                <a:gd name="connsiteY2" fmla="*/ 247650 h 304800"/>
                <a:gd name="connsiteX3" fmla="*/ 57150 w 456247"/>
                <a:gd name="connsiteY3" fmla="*/ 57150 h 304800"/>
                <a:gd name="connsiteX4" fmla="*/ 400050 w 456247"/>
                <a:gd name="connsiteY4" fmla="*/ 57150 h 304800"/>
                <a:gd name="connsiteX5" fmla="*/ 1905 w 456247"/>
                <a:gd name="connsiteY5" fmla="*/ 304800 h 304800"/>
                <a:gd name="connsiteX6" fmla="*/ 455295 w 456247"/>
                <a:gd name="connsiteY6" fmla="*/ 304800 h 304800"/>
                <a:gd name="connsiteX7" fmla="*/ 456248 w 456247"/>
                <a:gd name="connsiteY7" fmla="*/ 0 h 304800"/>
                <a:gd name="connsiteX8" fmla="*/ 0 w 456247"/>
                <a:gd name="connsiteY8" fmla="*/ 0 h 304800"/>
                <a:gd name="connsiteX9" fmla="*/ 1905 w 456247"/>
                <a:gd name="connsiteY9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6247" h="304800">
                  <a:moveTo>
                    <a:pt x="400050" y="57150"/>
                  </a:moveTo>
                  <a:lnTo>
                    <a:pt x="399098" y="247650"/>
                  </a:lnTo>
                  <a:lnTo>
                    <a:pt x="59055" y="247650"/>
                  </a:lnTo>
                  <a:lnTo>
                    <a:pt x="57150" y="57150"/>
                  </a:lnTo>
                  <a:lnTo>
                    <a:pt x="400050" y="57150"/>
                  </a:lnTo>
                  <a:close/>
                  <a:moveTo>
                    <a:pt x="1905" y="304800"/>
                  </a:moveTo>
                  <a:lnTo>
                    <a:pt x="455295" y="304800"/>
                  </a:lnTo>
                  <a:lnTo>
                    <a:pt x="456248" y="0"/>
                  </a:lnTo>
                  <a:lnTo>
                    <a:pt x="0" y="0"/>
                  </a:lnTo>
                  <a:lnTo>
                    <a:pt x="1905" y="30480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alpha val="53000"/>
                  </a:schemeClr>
                </a:gs>
              </a:gsLst>
              <a:lin ang="135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0" name="任意多边形: 形状 39"/>
            <p:cNvSpPr/>
            <p:nvPr/>
          </p:nvSpPr>
          <p:spPr>
            <a:xfrm>
              <a:off x="7241731" y="8347404"/>
              <a:ext cx="190500" cy="38100"/>
            </a:xfrm>
            <a:custGeom>
              <a:avLst/>
              <a:gdLst>
                <a:gd name="connsiteX0" fmla="*/ 0 w 190500"/>
                <a:gd name="connsiteY0" fmla="*/ 0 h 38100"/>
                <a:gd name="connsiteX1" fmla="*/ 190500 w 190500"/>
                <a:gd name="connsiteY1" fmla="*/ 0 h 38100"/>
                <a:gd name="connsiteX2" fmla="*/ 190500 w 190500"/>
                <a:gd name="connsiteY2" fmla="*/ 38100 h 38100"/>
                <a:gd name="connsiteX3" fmla="*/ 0 w 190500"/>
                <a:gd name="connsiteY3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38100">
                  <a:moveTo>
                    <a:pt x="0" y="0"/>
                  </a:moveTo>
                  <a:lnTo>
                    <a:pt x="190500" y="0"/>
                  </a:lnTo>
                  <a:lnTo>
                    <a:pt x="190500" y="38100"/>
                  </a:lnTo>
                  <a:lnTo>
                    <a:pt x="0" y="3810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alpha val="53000"/>
                  </a:schemeClr>
                </a:gs>
              </a:gsLst>
              <a:lin ang="135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1" name="任意多边形: 形状 40"/>
            <p:cNvSpPr/>
            <p:nvPr/>
          </p:nvSpPr>
          <p:spPr>
            <a:xfrm>
              <a:off x="7241731" y="8423604"/>
              <a:ext cx="190500" cy="38100"/>
            </a:xfrm>
            <a:custGeom>
              <a:avLst/>
              <a:gdLst>
                <a:gd name="connsiteX0" fmla="*/ 0 w 190500"/>
                <a:gd name="connsiteY0" fmla="*/ 0 h 38100"/>
                <a:gd name="connsiteX1" fmla="*/ 190500 w 190500"/>
                <a:gd name="connsiteY1" fmla="*/ 0 h 38100"/>
                <a:gd name="connsiteX2" fmla="*/ 190500 w 190500"/>
                <a:gd name="connsiteY2" fmla="*/ 38100 h 38100"/>
                <a:gd name="connsiteX3" fmla="*/ 0 w 190500"/>
                <a:gd name="connsiteY3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38100">
                  <a:moveTo>
                    <a:pt x="0" y="0"/>
                  </a:moveTo>
                  <a:lnTo>
                    <a:pt x="190500" y="0"/>
                  </a:lnTo>
                  <a:lnTo>
                    <a:pt x="190500" y="38100"/>
                  </a:lnTo>
                  <a:lnTo>
                    <a:pt x="0" y="3810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alpha val="53000"/>
                  </a:schemeClr>
                </a:gs>
              </a:gsLst>
              <a:lin ang="135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2" name="任意多边形: 形状 41"/>
            <p:cNvSpPr/>
            <p:nvPr/>
          </p:nvSpPr>
          <p:spPr>
            <a:xfrm>
              <a:off x="6917881" y="7790192"/>
              <a:ext cx="838200" cy="647700"/>
            </a:xfrm>
            <a:custGeom>
              <a:avLst/>
              <a:gdLst>
                <a:gd name="connsiteX0" fmla="*/ 590550 w 838200"/>
                <a:gd name="connsiteY0" fmla="*/ 276225 h 647700"/>
                <a:gd name="connsiteX1" fmla="*/ 247650 w 838200"/>
                <a:gd name="connsiteY1" fmla="*/ 276225 h 647700"/>
                <a:gd name="connsiteX2" fmla="*/ 247650 w 838200"/>
                <a:gd name="connsiteY2" fmla="*/ 57150 h 647700"/>
                <a:gd name="connsiteX3" fmla="*/ 457200 w 838200"/>
                <a:gd name="connsiteY3" fmla="*/ 57150 h 647700"/>
                <a:gd name="connsiteX4" fmla="*/ 457200 w 838200"/>
                <a:gd name="connsiteY4" fmla="*/ 190500 h 647700"/>
                <a:gd name="connsiteX5" fmla="*/ 590550 w 838200"/>
                <a:gd name="connsiteY5" fmla="*/ 190500 h 647700"/>
                <a:gd name="connsiteX6" fmla="*/ 590550 w 838200"/>
                <a:gd name="connsiteY6" fmla="*/ 276225 h 647700"/>
                <a:gd name="connsiteX7" fmla="*/ 514350 w 838200"/>
                <a:gd name="connsiteY7" fmla="*/ 60960 h 647700"/>
                <a:gd name="connsiteX8" fmla="*/ 580073 w 838200"/>
                <a:gd name="connsiteY8" fmla="*/ 133350 h 647700"/>
                <a:gd name="connsiteX9" fmla="*/ 514350 w 838200"/>
                <a:gd name="connsiteY9" fmla="*/ 133350 h 647700"/>
                <a:gd name="connsiteX10" fmla="*/ 514350 w 838200"/>
                <a:gd name="connsiteY10" fmla="*/ 60960 h 647700"/>
                <a:gd name="connsiteX11" fmla="*/ 95250 w 838200"/>
                <a:gd name="connsiteY11" fmla="*/ 323850 h 647700"/>
                <a:gd name="connsiteX12" fmla="*/ 57150 w 838200"/>
                <a:gd name="connsiteY12" fmla="*/ 285750 h 647700"/>
                <a:gd name="connsiteX13" fmla="*/ 95250 w 838200"/>
                <a:gd name="connsiteY13" fmla="*/ 247650 h 647700"/>
                <a:gd name="connsiteX14" fmla="*/ 133350 w 838200"/>
                <a:gd name="connsiteY14" fmla="*/ 285750 h 647700"/>
                <a:gd name="connsiteX15" fmla="*/ 95250 w 838200"/>
                <a:gd name="connsiteY15" fmla="*/ 323850 h 647700"/>
                <a:gd name="connsiteX16" fmla="*/ 800100 w 838200"/>
                <a:gd name="connsiteY16" fmla="*/ 190500 h 647700"/>
                <a:gd name="connsiteX17" fmla="*/ 647700 w 838200"/>
                <a:gd name="connsiteY17" fmla="*/ 190500 h 647700"/>
                <a:gd name="connsiteX18" fmla="*/ 647700 w 838200"/>
                <a:gd name="connsiteY18" fmla="*/ 121920 h 647700"/>
                <a:gd name="connsiteX19" fmla="*/ 536258 w 838200"/>
                <a:gd name="connsiteY19" fmla="*/ 0 h 647700"/>
                <a:gd name="connsiteX20" fmla="*/ 190500 w 838200"/>
                <a:gd name="connsiteY20" fmla="*/ 0 h 647700"/>
                <a:gd name="connsiteX21" fmla="*/ 190500 w 838200"/>
                <a:gd name="connsiteY21" fmla="*/ 190500 h 647700"/>
                <a:gd name="connsiteX22" fmla="*/ 38100 w 838200"/>
                <a:gd name="connsiteY22" fmla="*/ 190500 h 647700"/>
                <a:gd name="connsiteX23" fmla="*/ 0 w 838200"/>
                <a:gd name="connsiteY23" fmla="*/ 228600 h 647700"/>
                <a:gd name="connsiteX24" fmla="*/ 0 w 838200"/>
                <a:gd name="connsiteY24" fmla="*/ 609600 h 647700"/>
                <a:gd name="connsiteX25" fmla="*/ 38100 w 838200"/>
                <a:gd name="connsiteY25" fmla="*/ 647700 h 647700"/>
                <a:gd name="connsiteX26" fmla="*/ 152400 w 838200"/>
                <a:gd name="connsiteY26" fmla="*/ 647700 h 647700"/>
                <a:gd name="connsiteX27" fmla="*/ 152400 w 838200"/>
                <a:gd name="connsiteY27" fmla="*/ 428625 h 647700"/>
                <a:gd name="connsiteX28" fmla="*/ 685800 w 838200"/>
                <a:gd name="connsiteY28" fmla="*/ 428625 h 647700"/>
                <a:gd name="connsiteX29" fmla="*/ 685800 w 838200"/>
                <a:gd name="connsiteY29" fmla="*/ 647700 h 647700"/>
                <a:gd name="connsiteX30" fmla="*/ 800100 w 838200"/>
                <a:gd name="connsiteY30" fmla="*/ 647700 h 647700"/>
                <a:gd name="connsiteX31" fmla="*/ 838200 w 838200"/>
                <a:gd name="connsiteY31" fmla="*/ 609600 h 647700"/>
                <a:gd name="connsiteX32" fmla="*/ 838200 w 838200"/>
                <a:gd name="connsiteY32" fmla="*/ 228600 h 647700"/>
                <a:gd name="connsiteX33" fmla="*/ 800100 w 838200"/>
                <a:gd name="connsiteY33" fmla="*/ 19050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38200" h="647700">
                  <a:moveTo>
                    <a:pt x="590550" y="276225"/>
                  </a:moveTo>
                  <a:lnTo>
                    <a:pt x="247650" y="276225"/>
                  </a:lnTo>
                  <a:lnTo>
                    <a:pt x="247650" y="57150"/>
                  </a:lnTo>
                  <a:lnTo>
                    <a:pt x="457200" y="57150"/>
                  </a:lnTo>
                  <a:lnTo>
                    <a:pt x="457200" y="190500"/>
                  </a:lnTo>
                  <a:lnTo>
                    <a:pt x="590550" y="190500"/>
                  </a:lnTo>
                  <a:lnTo>
                    <a:pt x="590550" y="276225"/>
                  </a:lnTo>
                  <a:close/>
                  <a:moveTo>
                    <a:pt x="514350" y="60960"/>
                  </a:moveTo>
                  <a:lnTo>
                    <a:pt x="580073" y="133350"/>
                  </a:lnTo>
                  <a:lnTo>
                    <a:pt x="514350" y="133350"/>
                  </a:lnTo>
                  <a:lnTo>
                    <a:pt x="514350" y="60960"/>
                  </a:lnTo>
                  <a:close/>
                  <a:moveTo>
                    <a:pt x="95250" y="323850"/>
                  </a:moveTo>
                  <a:cubicBezTo>
                    <a:pt x="74295" y="323850"/>
                    <a:pt x="57150" y="306705"/>
                    <a:pt x="57150" y="285750"/>
                  </a:cubicBezTo>
                  <a:cubicBezTo>
                    <a:pt x="57150" y="264795"/>
                    <a:pt x="74295" y="247650"/>
                    <a:pt x="95250" y="247650"/>
                  </a:cubicBezTo>
                  <a:cubicBezTo>
                    <a:pt x="116205" y="247650"/>
                    <a:pt x="133350" y="264795"/>
                    <a:pt x="133350" y="285750"/>
                  </a:cubicBezTo>
                  <a:cubicBezTo>
                    <a:pt x="133350" y="306705"/>
                    <a:pt x="116205" y="323850"/>
                    <a:pt x="95250" y="323850"/>
                  </a:cubicBezTo>
                  <a:close/>
                  <a:moveTo>
                    <a:pt x="800100" y="190500"/>
                  </a:moveTo>
                  <a:lnTo>
                    <a:pt x="647700" y="190500"/>
                  </a:lnTo>
                  <a:lnTo>
                    <a:pt x="647700" y="121920"/>
                  </a:lnTo>
                  <a:lnTo>
                    <a:pt x="536258" y="0"/>
                  </a:lnTo>
                  <a:lnTo>
                    <a:pt x="190500" y="0"/>
                  </a:lnTo>
                  <a:lnTo>
                    <a:pt x="190500" y="190500"/>
                  </a:lnTo>
                  <a:lnTo>
                    <a:pt x="38100" y="190500"/>
                  </a:lnTo>
                  <a:cubicBezTo>
                    <a:pt x="17145" y="190500"/>
                    <a:pt x="0" y="207645"/>
                    <a:pt x="0" y="228600"/>
                  </a:cubicBezTo>
                  <a:lnTo>
                    <a:pt x="0" y="609600"/>
                  </a:lnTo>
                  <a:cubicBezTo>
                    <a:pt x="0" y="630555"/>
                    <a:pt x="17145" y="647700"/>
                    <a:pt x="38100" y="647700"/>
                  </a:cubicBezTo>
                  <a:lnTo>
                    <a:pt x="152400" y="647700"/>
                  </a:lnTo>
                  <a:lnTo>
                    <a:pt x="152400" y="428625"/>
                  </a:lnTo>
                  <a:lnTo>
                    <a:pt x="685800" y="428625"/>
                  </a:lnTo>
                  <a:lnTo>
                    <a:pt x="685800" y="647700"/>
                  </a:lnTo>
                  <a:lnTo>
                    <a:pt x="800100" y="647700"/>
                  </a:lnTo>
                  <a:cubicBezTo>
                    <a:pt x="821055" y="647700"/>
                    <a:pt x="838200" y="630555"/>
                    <a:pt x="838200" y="609600"/>
                  </a:cubicBezTo>
                  <a:lnTo>
                    <a:pt x="838200" y="228600"/>
                  </a:lnTo>
                  <a:cubicBezTo>
                    <a:pt x="838200" y="207645"/>
                    <a:pt x="821055" y="190500"/>
                    <a:pt x="800100" y="19050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53000"/>
                  </a:schemeClr>
                </a:gs>
              </a:gsLst>
              <a:lin ang="135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53" name="组合 52"/>
          <p:cNvGrpSpPr/>
          <p:nvPr/>
        </p:nvGrpSpPr>
        <p:grpSpPr>
          <a:xfrm rot="16200000" flipV="1">
            <a:off x="3199751" y="3993296"/>
            <a:ext cx="1927092" cy="485840"/>
            <a:chOff x="6058808" y="4037657"/>
            <a:chExt cx="1091617" cy="275208"/>
          </a:xfrm>
        </p:grpSpPr>
        <p:cxnSp>
          <p:nvCxnSpPr>
            <p:cNvPr id="54" name="直接连接符 53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椭圆 55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 rot="5400000" flipH="1" flipV="1">
            <a:off x="6838036" y="4031520"/>
            <a:ext cx="1927092" cy="485840"/>
            <a:chOff x="6058808" y="4037657"/>
            <a:chExt cx="1091617" cy="275208"/>
          </a:xfrm>
        </p:grpSpPr>
        <p:cxnSp>
          <p:nvCxnSpPr>
            <p:cNvPr id="58" name="直接连接符 57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椭圆 59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梯形 53"/>
          <p:cNvSpPr/>
          <p:nvPr>
            <p:custDataLst>
              <p:tags r:id="rId1"/>
            </p:custDataLst>
          </p:nvPr>
        </p:nvSpPr>
        <p:spPr>
          <a:xfrm rot="10800000">
            <a:off x="4366815" y="3344773"/>
            <a:ext cx="5481881" cy="235991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22655" y="144000"/>
            <a:ext cx="3596244" cy="307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kumimoji="1" lang="en-US" altLang="zh-CN" sz="20000" dirty="0">
                <a:ln w="28575">
                  <a:noFill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04</a:t>
            </a:r>
            <a:endParaRPr kumimoji="1" lang="en-US" altLang="zh-CN" sz="20000" dirty="0">
              <a:ln w="28575">
                <a:noFill/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8" name="矩形: 圆角 42"/>
          <p:cNvSpPr/>
          <p:nvPr>
            <p:custDataLst>
              <p:tags r:id="rId2"/>
            </p:custDataLst>
          </p:nvPr>
        </p:nvSpPr>
        <p:spPr>
          <a:xfrm>
            <a:off x="3940347" y="4070262"/>
            <a:ext cx="6332220" cy="1992630"/>
          </a:xfrm>
          <a:prstGeom prst="roundRect">
            <a:avLst>
              <a:gd name="adj" fmla="val 20065"/>
            </a:avLst>
          </a:prstGeom>
          <a:gradFill>
            <a:gsLst>
              <a:gs pos="0">
                <a:srgbClr val="F863FC"/>
              </a:gs>
              <a:gs pos="53000">
                <a:schemeClr val="accent1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2" name="矩形: 圆角 42"/>
          <p:cNvSpPr/>
          <p:nvPr>
            <p:custDataLst>
              <p:tags r:id="rId3"/>
            </p:custDataLst>
          </p:nvPr>
        </p:nvSpPr>
        <p:spPr>
          <a:xfrm>
            <a:off x="4185920" y="1504950"/>
            <a:ext cx="5923280" cy="1868170"/>
          </a:xfrm>
          <a:prstGeom prst="roundRect">
            <a:avLst>
              <a:gd name="adj" fmla="val 20148"/>
            </a:avLst>
          </a:prstGeom>
          <a:gradFill>
            <a:gsLst>
              <a:gs pos="0">
                <a:srgbClr val="EAADF9"/>
              </a:gs>
              <a:gs pos="53000">
                <a:srgbClr val="F863FC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24" name="流程图: 接点 62"/>
          <p:cNvSpPr/>
          <p:nvPr>
            <p:custDataLst>
              <p:tags r:id="rId4"/>
            </p:custDataLst>
          </p:nvPr>
        </p:nvSpPr>
        <p:spPr>
          <a:xfrm>
            <a:off x="7025045" y="1540872"/>
            <a:ext cx="3063875" cy="2884170"/>
          </a:xfrm>
          <a:prstGeom prst="flowChartConnector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" name="矩形: 圆角 42"/>
          <p:cNvSpPr/>
          <p:nvPr>
            <p:custDataLst>
              <p:tags r:id="rId5"/>
            </p:custDataLst>
          </p:nvPr>
        </p:nvSpPr>
        <p:spPr>
          <a:xfrm>
            <a:off x="2828290" y="2310130"/>
            <a:ext cx="6746875" cy="2359025"/>
          </a:xfrm>
          <a:prstGeom prst="roundRect">
            <a:avLst>
              <a:gd name="adj" fmla="val 1722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75709" y="452972"/>
            <a:ext cx="580390" cy="55372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kumimoji="1" lang="en-US" altLang="zh-CN" dirty="0">
                <a:ln w="19050">
                  <a:solidFill>
                    <a:srgbClr val="FFFFFF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PART</a:t>
            </a:r>
            <a:endParaRPr kumimoji="1" lang="en-US" altLang="zh-CN" dirty="0">
              <a:ln w="19050">
                <a:solidFill>
                  <a:srgbClr val="FFFFFF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l"/>
            <a:r>
              <a:rPr kumimoji="1" lang="en-US" altLang="zh-CN" dirty="0">
                <a:ln w="19050">
                  <a:solidFill>
                    <a:srgbClr val="FFFFFF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ONE</a:t>
            </a:r>
            <a:endParaRPr kumimoji="1" lang="en-US" altLang="zh-CN" dirty="0">
              <a:ln w="19050">
                <a:solidFill>
                  <a:srgbClr val="FFFFFF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3807460" y="2785110"/>
            <a:ext cx="3399790" cy="1491615"/>
            <a:chOff x="6410" y="4386"/>
            <a:chExt cx="5354" cy="2349"/>
          </a:xfrm>
        </p:grpSpPr>
        <p:sp>
          <p:nvSpPr>
            <p:cNvPr id="18" name="文本框 17"/>
            <p:cNvSpPr txBox="1"/>
            <p:nvPr/>
          </p:nvSpPr>
          <p:spPr>
            <a:xfrm>
              <a:off x="6410" y="4386"/>
              <a:ext cx="5354" cy="116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dist"/>
              <a:r>
                <a:rPr kumimoji="1" lang="zh-CN" altLang="en-US" sz="4800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3000">
                        <a:schemeClr val="accent2"/>
                      </a:gs>
                      <a:gs pos="63000">
                        <a:schemeClr val="accent1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</a:rPr>
                <a:t>過渡頁標題</a:t>
              </a:r>
              <a:endParaRPr kumimoji="1" lang="zh-CN" altLang="en-US" sz="48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6456" y="5640"/>
              <a:ext cx="4212" cy="33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dist"/>
              <a:r>
                <a:rPr kumimoji="1" lang="en-US" altLang="zh-CN" sz="1400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3000">
                        <a:schemeClr val="accent2"/>
                      </a:gs>
                      <a:gs pos="63000">
                        <a:schemeClr val="accent1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</a:rPr>
                <a:t>Transition Page Title</a:t>
              </a:r>
              <a:endParaRPr kumimoji="1" lang="en-US" altLang="zh-CN" sz="14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6456" y="6452"/>
              <a:ext cx="283" cy="283"/>
            </a:xfrm>
            <a:prstGeom prst="ellipse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" name="椭圆 20"/>
            <p:cNvSpPr>
              <a:spLocks noChangeAspect="1"/>
            </p:cNvSpPr>
            <p:nvPr/>
          </p:nvSpPr>
          <p:spPr>
            <a:xfrm>
              <a:off x="7091" y="6452"/>
              <a:ext cx="283" cy="283"/>
            </a:xfrm>
            <a:prstGeom prst="ellipse">
              <a:avLst/>
            </a:prstGeom>
            <a:gradFill>
              <a:gsLst>
                <a:gs pos="12000">
                  <a:srgbClr val="F863FC"/>
                </a:gs>
                <a:gs pos="98000">
                  <a:schemeClr val="accent1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2" name="椭圆 21"/>
            <p:cNvSpPr>
              <a:spLocks noChangeAspect="1"/>
            </p:cNvSpPr>
            <p:nvPr/>
          </p:nvSpPr>
          <p:spPr>
            <a:xfrm>
              <a:off x="7726" y="6452"/>
              <a:ext cx="283" cy="283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23" name="流程图: 接点 62"/>
          <p:cNvSpPr/>
          <p:nvPr>
            <p:custDataLst>
              <p:tags r:id="rId6"/>
            </p:custDataLst>
          </p:nvPr>
        </p:nvSpPr>
        <p:spPr>
          <a:xfrm>
            <a:off x="3982085" y="4669790"/>
            <a:ext cx="3063875" cy="2884170"/>
          </a:xfrm>
          <a:prstGeom prst="flowChartConnector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noFill/>
          </a:ln>
          <a:effectLst>
            <a:outerShdw blurRad="482600" dist="38100" dir="2700000" algn="tl" rotWithShape="0">
              <a:schemeClr val="accent1">
                <a:lumMod val="20000"/>
                <a:lumOff val="80000"/>
                <a:alpha val="40000"/>
              </a:schemeClr>
            </a:outerShdw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00" name="图形 2169"/>
          <p:cNvSpPr/>
          <p:nvPr/>
        </p:nvSpPr>
        <p:spPr>
          <a:xfrm>
            <a:off x="8510905" y="3150235"/>
            <a:ext cx="317500" cy="558800"/>
          </a:xfrm>
          <a:custGeom>
            <a:avLst/>
            <a:gdLst>
              <a:gd name="connsiteX0" fmla="*/ 239306 w 248231"/>
              <a:gd name="connsiteY0" fmla="*/ 196220 h 435463"/>
              <a:gd name="connsiteX1" fmla="*/ 52016 w 248231"/>
              <a:gd name="connsiteY1" fmla="*/ 8930 h 435463"/>
              <a:gd name="connsiteX2" fmla="*/ 8930 w 248231"/>
              <a:gd name="connsiteY2" fmla="*/ 8930 h 435463"/>
              <a:gd name="connsiteX3" fmla="*/ 8930 w 248231"/>
              <a:gd name="connsiteY3" fmla="*/ 52016 h 435463"/>
              <a:gd name="connsiteX4" fmla="*/ 174659 w 248231"/>
              <a:gd name="connsiteY4" fmla="*/ 217745 h 435463"/>
              <a:gd name="connsiteX5" fmla="*/ 8930 w 248231"/>
              <a:gd name="connsiteY5" fmla="*/ 383474 h 435463"/>
              <a:gd name="connsiteX6" fmla="*/ 8930 w 248231"/>
              <a:gd name="connsiteY6" fmla="*/ 426560 h 435463"/>
              <a:gd name="connsiteX7" fmla="*/ 30455 w 248231"/>
              <a:gd name="connsiteY7" fmla="*/ 435463 h 435463"/>
              <a:gd name="connsiteX8" fmla="*/ 51980 w 248231"/>
              <a:gd name="connsiteY8" fmla="*/ 426560 h 435463"/>
              <a:gd name="connsiteX9" fmla="*/ 239270 w 248231"/>
              <a:gd name="connsiteY9" fmla="*/ 239270 h 435463"/>
              <a:gd name="connsiteX10" fmla="*/ 239306 w 248231"/>
              <a:gd name="connsiteY10" fmla="*/ 196220 h 43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8231" h="435463">
                <a:moveTo>
                  <a:pt x="239306" y="196220"/>
                </a:moveTo>
                <a:lnTo>
                  <a:pt x="52016" y="8930"/>
                </a:lnTo>
                <a:cubicBezTo>
                  <a:pt x="40109" y="-2977"/>
                  <a:pt x="20837" y="-2977"/>
                  <a:pt x="8930" y="8930"/>
                </a:cubicBezTo>
                <a:cubicBezTo>
                  <a:pt x="-2977" y="20837"/>
                  <a:pt x="-2977" y="40109"/>
                  <a:pt x="8930" y="52016"/>
                </a:cubicBezTo>
                <a:lnTo>
                  <a:pt x="174659" y="217745"/>
                </a:lnTo>
                <a:lnTo>
                  <a:pt x="8930" y="383474"/>
                </a:lnTo>
                <a:cubicBezTo>
                  <a:pt x="-2977" y="395381"/>
                  <a:pt x="-2977" y="414653"/>
                  <a:pt x="8930" y="426560"/>
                </a:cubicBezTo>
                <a:cubicBezTo>
                  <a:pt x="14866" y="432496"/>
                  <a:pt x="22660" y="435463"/>
                  <a:pt x="30455" y="435463"/>
                </a:cubicBezTo>
                <a:cubicBezTo>
                  <a:pt x="38250" y="435463"/>
                  <a:pt x="46045" y="432496"/>
                  <a:pt x="51980" y="426560"/>
                </a:cubicBezTo>
                <a:lnTo>
                  <a:pt x="239270" y="239270"/>
                </a:lnTo>
                <a:cubicBezTo>
                  <a:pt x="251213" y="227399"/>
                  <a:pt x="251213" y="208091"/>
                  <a:pt x="239306" y="196220"/>
                </a:cubicBezTo>
                <a:close/>
              </a:path>
            </a:pathLst>
          </a:custGeom>
          <a:solidFill>
            <a:schemeClr val="accent1"/>
          </a:solidFill>
          <a:ln w="35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650345" y="835025"/>
            <a:ext cx="151765" cy="51708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TRANSI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ION 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PAGE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TLE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2" name="梯形 51"/>
          <p:cNvSpPr/>
          <p:nvPr>
            <p:custDataLst>
              <p:tags r:id="rId7"/>
            </p:custDataLst>
          </p:nvPr>
        </p:nvSpPr>
        <p:spPr>
          <a:xfrm rot="10800000">
            <a:off x="3188039" y="4654188"/>
            <a:ext cx="5708821" cy="215265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53" name="梯形 52"/>
          <p:cNvSpPr/>
          <p:nvPr>
            <p:custDataLst>
              <p:tags r:id="rId8"/>
            </p:custDataLst>
          </p:nvPr>
        </p:nvSpPr>
        <p:spPr>
          <a:xfrm rot="10800000">
            <a:off x="4305505" y="6047425"/>
            <a:ext cx="5666271" cy="209229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397451" y="5005534"/>
            <a:ext cx="151765" cy="14770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dist"/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TLE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/>
        </p:nvSpPr>
        <p:spPr>
          <a:xfrm>
            <a:off x="2385650" y="1573703"/>
            <a:ext cx="7614021" cy="4419600"/>
          </a:xfrm>
          <a:custGeom>
            <a:avLst/>
            <a:gdLst>
              <a:gd name="connsiteX0" fmla="*/ 7614021 w 7614021"/>
              <a:gd name="connsiteY0" fmla="*/ 0 h 2662602"/>
              <a:gd name="connsiteX1" fmla="*/ 7614021 w 7614021"/>
              <a:gd name="connsiteY1" fmla="*/ 2662602 h 2662602"/>
              <a:gd name="connsiteX2" fmla="*/ 7296225 w 7614021"/>
              <a:gd name="connsiteY2" fmla="*/ 2576069 h 2662602"/>
              <a:gd name="connsiteX3" fmla="*/ 3807010 w 7614021"/>
              <a:gd name="connsiteY3" fmla="*/ 2154141 h 2662602"/>
              <a:gd name="connsiteX4" fmla="*/ 317795 w 7614021"/>
              <a:gd name="connsiteY4" fmla="*/ 2576069 h 2662602"/>
              <a:gd name="connsiteX5" fmla="*/ 0 w 7614021"/>
              <a:gd name="connsiteY5" fmla="*/ 2662601 h 2662602"/>
              <a:gd name="connsiteX6" fmla="*/ 0 w 7614021"/>
              <a:gd name="connsiteY6" fmla="*/ 0 h 2662602"/>
              <a:gd name="connsiteX7" fmla="*/ 317795 w 7614021"/>
              <a:gd name="connsiteY7" fmla="*/ 86532 h 2662602"/>
              <a:gd name="connsiteX8" fmla="*/ 3807010 w 7614021"/>
              <a:gd name="connsiteY8" fmla="*/ 508460 h 2662602"/>
              <a:gd name="connsiteX9" fmla="*/ 7296225 w 7614021"/>
              <a:gd name="connsiteY9" fmla="*/ 86532 h 2662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14021" h="2662602">
                <a:moveTo>
                  <a:pt x="7614021" y="0"/>
                </a:moveTo>
                <a:lnTo>
                  <a:pt x="7614021" y="2662602"/>
                </a:lnTo>
                <a:lnTo>
                  <a:pt x="7296225" y="2576069"/>
                </a:lnTo>
                <a:cubicBezTo>
                  <a:pt x="6240685" y="2305672"/>
                  <a:pt x="5057134" y="2154141"/>
                  <a:pt x="3807010" y="2154141"/>
                </a:cubicBezTo>
                <a:cubicBezTo>
                  <a:pt x="2556887" y="2154141"/>
                  <a:pt x="1373335" y="2305672"/>
                  <a:pt x="317795" y="2576069"/>
                </a:cubicBezTo>
                <a:lnTo>
                  <a:pt x="0" y="2662601"/>
                </a:lnTo>
                <a:lnTo>
                  <a:pt x="0" y="0"/>
                </a:lnTo>
                <a:lnTo>
                  <a:pt x="317795" y="86532"/>
                </a:lnTo>
                <a:cubicBezTo>
                  <a:pt x="1373335" y="356930"/>
                  <a:pt x="2556887" y="508460"/>
                  <a:pt x="3807010" y="508460"/>
                </a:cubicBezTo>
                <a:cubicBezTo>
                  <a:pt x="5057134" y="508460"/>
                  <a:pt x="6240685" y="356930"/>
                  <a:pt x="7296225" y="86532"/>
                </a:cubicBezTo>
                <a:close/>
              </a:path>
            </a:pathLst>
          </a:custGeom>
          <a:gradFill>
            <a:gsLst>
              <a:gs pos="62000">
                <a:srgbClr val="FFFFFF"/>
              </a:gs>
              <a:gs pos="44000">
                <a:schemeClr val="bg1"/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3" name="矩形: 圆角 2"/>
          <p:cNvSpPr/>
          <p:nvPr/>
        </p:nvSpPr>
        <p:spPr>
          <a:xfrm rot="5400000">
            <a:off x="3170572" y="2877452"/>
            <a:ext cx="1750796" cy="175079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46000"/>
                  <a:lumOff val="54000"/>
                </a:schemeClr>
              </a:gs>
              <a:gs pos="100000">
                <a:schemeClr val="accent4">
                  <a:lumMod val="67000"/>
                  <a:lumOff val="33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76200" dist="76200" algn="l" rotWithShape="0">
              <a:schemeClr val="accent4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3"/>
          <p:cNvSpPr>
            <a:spLocks noChangeAspect="1"/>
          </p:cNvSpPr>
          <p:nvPr/>
        </p:nvSpPr>
        <p:spPr>
          <a:xfrm rot="5400000">
            <a:off x="7271232" y="2908703"/>
            <a:ext cx="1749600" cy="17496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2000"/>
                  <a:lumOff val="38000"/>
                </a:schemeClr>
              </a:gs>
              <a:gs pos="100000">
                <a:schemeClr val="accent1">
                  <a:lumMod val="93000"/>
                  <a:lumOff val="7000"/>
                </a:schemeClr>
              </a:gs>
            </a:gsLst>
            <a:lin ang="16200000" scaled="1"/>
          </a:gradFill>
          <a:ln>
            <a:noFill/>
          </a:ln>
          <a:effectLst>
            <a:outerShdw blurRad="76200" dist="76200" algn="l" rotWithShape="0">
              <a:schemeClr val="accent1">
                <a:alpha val="3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439270" y="3298147"/>
            <a:ext cx="1249680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</a:t>
            </a:r>
            <a:endParaRPr lang="en-US" altLang="zh-CN" sz="28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8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詞標題</a:t>
            </a:r>
            <a:endParaRPr lang="zh-CN" altLang="en-US" sz="28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2435281" y="1863780"/>
            <a:ext cx="3968640" cy="3968640"/>
          </a:xfrm>
          <a:prstGeom prst="ellipse">
            <a:avLst/>
          </a:prstGeom>
          <a:noFill/>
          <a:ln w="28575"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17000">
                  <a:schemeClr val="accent4">
                    <a:lumMod val="60000"/>
                    <a:lumOff val="4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11" name="文本框 10"/>
          <p:cNvSpPr txBox="1"/>
          <p:nvPr/>
        </p:nvSpPr>
        <p:spPr>
          <a:xfrm>
            <a:off x="1009650" y="2546350"/>
            <a:ext cx="1325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accent4">
                    <a:lumMod val="60000"/>
                    <a:lumOff val="4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43076" y="3663434"/>
            <a:ext cx="1325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accent4">
                    <a:lumMod val="60000"/>
                    <a:lumOff val="4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9650" y="4789759"/>
            <a:ext cx="1325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accent4">
                    <a:lumMod val="60000"/>
                    <a:lumOff val="4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4" name="椭圆 13"/>
          <p:cNvSpPr/>
          <p:nvPr/>
        </p:nvSpPr>
        <p:spPr>
          <a:xfrm flipH="1">
            <a:off x="5787359" y="1863780"/>
            <a:ext cx="3968640" cy="3968640"/>
          </a:xfrm>
          <a:prstGeom prst="ellipse">
            <a:avLst/>
          </a:prstGeom>
          <a:noFill/>
          <a:ln w="28575">
            <a:gradFill>
              <a:gsLst>
                <a:gs pos="0">
                  <a:schemeClr val="accent1"/>
                </a:gs>
                <a:gs pos="17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18" name="文本框 17"/>
          <p:cNvSpPr txBox="1"/>
          <p:nvPr/>
        </p:nvSpPr>
        <p:spPr>
          <a:xfrm>
            <a:off x="9655079" y="2546350"/>
            <a:ext cx="1325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888143" y="3663434"/>
            <a:ext cx="1325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655079" y="4787437"/>
            <a:ext cx="1325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2" name="任意形状 9"/>
          <p:cNvSpPr/>
          <p:nvPr/>
        </p:nvSpPr>
        <p:spPr>
          <a:xfrm>
            <a:off x="0" y="6457950"/>
            <a:ext cx="12192000" cy="400050"/>
          </a:xfrm>
          <a:custGeom>
            <a:avLst/>
            <a:gdLst>
              <a:gd name="connsiteX0" fmla="*/ 12192000 w 12192000"/>
              <a:gd name="connsiteY0" fmla="*/ 0 h 329410"/>
              <a:gd name="connsiteX1" fmla="*/ 12192000 w 12192000"/>
              <a:gd name="connsiteY1" fmla="*/ 329410 h 329410"/>
              <a:gd name="connsiteX2" fmla="*/ 0 w 12192000"/>
              <a:gd name="connsiteY2" fmla="*/ 329410 h 329410"/>
              <a:gd name="connsiteX3" fmla="*/ 0 w 12192000"/>
              <a:gd name="connsiteY3" fmla="*/ 29375 h 329410"/>
              <a:gd name="connsiteX4" fmla="*/ 577089 w 12192000"/>
              <a:gd name="connsiteY4" fmla="*/ 49593 h 329410"/>
              <a:gd name="connsiteX5" fmla="*/ 5704114 w 12192000"/>
              <a:gd name="connsiteY5" fmla="*/ 124873 h 329410"/>
              <a:gd name="connsiteX6" fmla="*/ 11982536 w 12192000"/>
              <a:gd name="connsiteY6" fmla="*/ 9255 h 329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9410">
                <a:moveTo>
                  <a:pt x="12192000" y="0"/>
                </a:moveTo>
                <a:lnTo>
                  <a:pt x="12192000" y="329410"/>
                </a:lnTo>
                <a:lnTo>
                  <a:pt x="0" y="329410"/>
                </a:lnTo>
                <a:lnTo>
                  <a:pt x="0" y="29375"/>
                </a:lnTo>
                <a:lnTo>
                  <a:pt x="577089" y="49593"/>
                </a:lnTo>
                <a:cubicBezTo>
                  <a:pt x="2152931" y="98068"/>
                  <a:pt x="3885480" y="124873"/>
                  <a:pt x="5704114" y="124873"/>
                </a:cubicBezTo>
                <a:cubicBezTo>
                  <a:pt x="7977407" y="124873"/>
                  <a:pt x="10116192" y="82990"/>
                  <a:pt x="11982536" y="9255"/>
                </a:cubicBezTo>
                <a:close/>
              </a:path>
            </a:pathLst>
          </a:custGeom>
          <a:gradFill>
            <a:gsLst>
              <a:gs pos="0">
                <a:srgbClr val="F863FC"/>
              </a:gs>
              <a:gs pos="71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2698796" y="2651877"/>
            <a:ext cx="171450" cy="17145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41275">
            <a:solidFill>
              <a:schemeClr val="bg1"/>
            </a:solidFill>
          </a:ln>
          <a:effectLst>
            <a:outerShdw blurRad="50800" dist="38100" algn="l" rotWithShape="0">
              <a:schemeClr val="accent4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2346502" y="3764178"/>
            <a:ext cx="171450" cy="17145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41275">
            <a:solidFill>
              <a:schemeClr val="bg1"/>
            </a:solidFill>
          </a:ln>
          <a:effectLst>
            <a:outerShdw blurRad="50800" dist="38100" algn="l" rotWithShape="0">
              <a:schemeClr val="accent4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2698796" y="4876480"/>
            <a:ext cx="171450" cy="17145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41275">
            <a:solidFill>
              <a:schemeClr val="bg1"/>
            </a:solidFill>
          </a:ln>
          <a:effectLst>
            <a:outerShdw blurRad="50800" dist="38100" algn="l" rotWithShape="0">
              <a:schemeClr val="accent4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9354779" y="2651877"/>
            <a:ext cx="500287" cy="2396053"/>
            <a:chOff x="2851196" y="2804277"/>
            <a:chExt cx="500287" cy="2396053"/>
          </a:xfrm>
        </p:grpSpPr>
        <p:sp>
          <p:nvSpPr>
            <p:cNvPr id="26" name="椭圆 25"/>
            <p:cNvSpPr/>
            <p:nvPr/>
          </p:nvSpPr>
          <p:spPr>
            <a:xfrm>
              <a:off x="2851196" y="2804277"/>
              <a:ext cx="171450" cy="171450"/>
            </a:xfrm>
            <a:prstGeom prst="ellipse">
              <a:avLst/>
            </a:prstGeom>
            <a:solidFill>
              <a:schemeClr val="accent1"/>
            </a:solidFill>
            <a:ln w="41275">
              <a:solidFill>
                <a:schemeClr val="bg1"/>
              </a:solidFill>
            </a:ln>
            <a:effectLst>
              <a:outerShdw blurRad="50800" dist="38100" algn="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zh-CN" altLang="en-US" sz="16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3180033" y="3916578"/>
              <a:ext cx="171450" cy="171450"/>
            </a:xfrm>
            <a:prstGeom prst="ellipse">
              <a:avLst/>
            </a:prstGeom>
            <a:solidFill>
              <a:schemeClr val="accent1"/>
            </a:solidFill>
            <a:ln w="41275">
              <a:solidFill>
                <a:schemeClr val="bg1"/>
              </a:solidFill>
            </a:ln>
            <a:effectLst>
              <a:outerShdw blurRad="50800" dist="38100" algn="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zh-CN" altLang="en-US" sz="16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2851196" y="5028880"/>
              <a:ext cx="171450" cy="171450"/>
            </a:xfrm>
            <a:prstGeom prst="ellipse">
              <a:avLst/>
            </a:prstGeom>
            <a:solidFill>
              <a:schemeClr val="accent1"/>
            </a:solidFill>
            <a:ln w="41275">
              <a:solidFill>
                <a:schemeClr val="bg1"/>
              </a:solidFill>
            </a:ln>
            <a:effectLst>
              <a:outerShdw blurRad="50800" dist="38100" algn="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zh-CN" altLang="en-US" sz="16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23" name="任意多边形: 形状 122"/>
          <p:cNvSpPr/>
          <p:nvPr/>
        </p:nvSpPr>
        <p:spPr>
          <a:xfrm>
            <a:off x="5706503" y="3525672"/>
            <a:ext cx="778993" cy="557345"/>
          </a:xfrm>
          <a:custGeom>
            <a:avLst/>
            <a:gdLst>
              <a:gd name="connsiteX0" fmla="*/ 575267 w 895671"/>
              <a:gd name="connsiteY0" fmla="*/ 0 h 640825"/>
              <a:gd name="connsiteX1" fmla="*/ 621606 w 895671"/>
              <a:gd name="connsiteY1" fmla="*/ 19203 h 640825"/>
              <a:gd name="connsiteX2" fmla="*/ 876468 w 895671"/>
              <a:gd name="connsiteY2" fmla="*/ 274066 h 640825"/>
              <a:gd name="connsiteX3" fmla="*/ 876468 w 895671"/>
              <a:gd name="connsiteY3" fmla="*/ 366744 h 640825"/>
              <a:gd name="connsiteX4" fmla="*/ 621606 w 895671"/>
              <a:gd name="connsiteY4" fmla="*/ 621607 h 640825"/>
              <a:gd name="connsiteX5" fmla="*/ 575267 w 895671"/>
              <a:gd name="connsiteY5" fmla="*/ 640825 h 640825"/>
              <a:gd name="connsiteX6" fmla="*/ 528929 w 895671"/>
              <a:gd name="connsiteY6" fmla="*/ 621607 h 640825"/>
              <a:gd name="connsiteX7" fmla="*/ 528929 w 895671"/>
              <a:gd name="connsiteY7" fmla="*/ 528928 h 640825"/>
              <a:gd name="connsiteX8" fmla="*/ 737453 w 895671"/>
              <a:gd name="connsiteY8" fmla="*/ 320404 h 640825"/>
              <a:gd name="connsiteX9" fmla="*/ 528929 w 895671"/>
              <a:gd name="connsiteY9" fmla="*/ 111880 h 640825"/>
              <a:gd name="connsiteX10" fmla="*/ 528929 w 895671"/>
              <a:gd name="connsiteY10" fmla="*/ 19203 h 640825"/>
              <a:gd name="connsiteX11" fmla="*/ 575267 w 895671"/>
              <a:gd name="connsiteY11" fmla="*/ 0 h 640825"/>
              <a:gd name="connsiteX12" fmla="*/ 320404 w 895671"/>
              <a:gd name="connsiteY12" fmla="*/ 0 h 640825"/>
              <a:gd name="connsiteX13" fmla="*/ 366744 w 895671"/>
              <a:gd name="connsiteY13" fmla="*/ 19203 h 640825"/>
              <a:gd name="connsiteX14" fmla="*/ 621607 w 895671"/>
              <a:gd name="connsiteY14" fmla="*/ 274066 h 640825"/>
              <a:gd name="connsiteX15" fmla="*/ 621607 w 895671"/>
              <a:gd name="connsiteY15" fmla="*/ 366744 h 640825"/>
              <a:gd name="connsiteX16" fmla="*/ 366744 w 895671"/>
              <a:gd name="connsiteY16" fmla="*/ 621607 h 640825"/>
              <a:gd name="connsiteX17" fmla="*/ 320404 w 895671"/>
              <a:gd name="connsiteY17" fmla="*/ 640825 h 640825"/>
              <a:gd name="connsiteX18" fmla="*/ 274066 w 895671"/>
              <a:gd name="connsiteY18" fmla="*/ 621607 h 640825"/>
              <a:gd name="connsiteX19" fmla="*/ 274066 w 895671"/>
              <a:gd name="connsiteY19" fmla="*/ 528928 h 640825"/>
              <a:gd name="connsiteX20" fmla="*/ 482590 w 895671"/>
              <a:gd name="connsiteY20" fmla="*/ 320404 h 640825"/>
              <a:gd name="connsiteX21" fmla="*/ 274066 w 895671"/>
              <a:gd name="connsiteY21" fmla="*/ 111880 h 640825"/>
              <a:gd name="connsiteX22" fmla="*/ 274066 w 895671"/>
              <a:gd name="connsiteY22" fmla="*/ 19203 h 640825"/>
              <a:gd name="connsiteX23" fmla="*/ 320404 w 895671"/>
              <a:gd name="connsiteY23" fmla="*/ 0 h 640825"/>
              <a:gd name="connsiteX24" fmla="*/ 65541 w 895671"/>
              <a:gd name="connsiteY24" fmla="*/ 0 h 640825"/>
              <a:gd name="connsiteX25" fmla="*/ 111879 w 895671"/>
              <a:gd name="connsiteY25" fmla="*/ 19203 h 640825"/>
              <a:gd name="connsiteX26" fmla="*/ 366744 w 895671"/>
              <a:gd name="connsiteY26" fmla="*/ 274066 h 640825"/>
              <a:gd name="connsiteX27" fmla="*/ 366744 w 895671"/>
              <a:gd name="connsiteY27" fmla="*/ 366744 h 640825"/>
              <a:gd name="connsiteX28" fmla="*/ 111879 w 895671"/>
              <a:gd name="connsiteY28" fmla="*/ 621607 h 640825"/>
              <a:gd name="connsiteX29" fmla="*/ 65541 w 895671"/>
              <a:gd name="connsiteY29" fmla="*/ 640825 h 640825"/>
              <a:gd name="connsiteX30" fmla="*/ 19203 w 895671"/>
              <a:gd name="connsiteY30" fmla="*/ 621607 h 640825"/>
              <a:gd name="connsiteX31" fmla="*/ 19203 w 895671"/>
              <a:gd name="connsiteY31" fmla="*/ 528928 h 640825"/>
              <a:gd name="connsiteX32" fmla="*/ 227727 w 895671"/>
              <a:gd name="connsiteY32" fmla="*/ 320404 h 640825"/>
              <a:gd name="connsiteX33" fmla="*/ 19203 w 895671"/>
              <a:gd name="connsiteY33" fmla="*/ 111880 h 640825"/>
              <a:gd name="connsiteX34" fmla="*/ 19203 w 895671"/>
              <a:gd name="connsiteY34" fmla="*/ 19203 h 640825"/>
              <a:gd name="connsiteX35" fmla="*/ 65541 w 895671"/>
              <a:gd name="connsiteY35" fmla="*/ 0 h 64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95671" h="640825">
                <a:moveTo>
                  <a:pt x="575267" y="0"/>
                </a:moveTo>
                <a:cubicBezTo>
                  <a:pt x="592035" y="0"/>
                  <a:pt x="608803" y="6401"/>
                  <a:pt x="621606" y="19203"/>
                </a:cubicBezTo>
                <a:lnTo>
                  <a:pt x="876468" y="274066"/>
                </a:lnTo>
                <a:cubicBezTo>
                  <a:pt x="902073" y="299670"/>
                  <a:pt x="902073" y="341138"/>
                  <a:pt x="876468" y="366744"/>
                </a:cubicBezTo>
                <a:lnTo>
                  <a:pt x="621606" y="621607"/>
                </a:lnTo>
                <a:cubicBezTo>
                  <a:pt x="608836" y="634441"/>
                  <a:pt x="592052" y="640825"/>
                  <a:pt x="575267" y="640825"/>
                </a:cubicBezTo>
                <a:cubicBezTo>
                  <a:pt x="558482" y="640825"/>
                  <a:pt x="541697" y="634375"/>
                  <a:pt x="528929" y="621607"/>
                </a:cubicBezTo>
                <a:cubicBezTo>
                  <a:pt x="503324" y="596002"/>
                  <a:pt x="503324" y="554533"/>
                  <a:pt x="528929" y="528928"/>
                </a:cubicBezTo>
                <a:lnTo>
                  <a:pt x="737453" y="320404"/>
                </a:lnTo>
                <a:lnTo>
                  <a:pt x="528929" y="111880"/>
                </a:lnTo>
                <a:cubicBezTo>
                  <a:pt x="503324" y="86275"/>
                  <a:pt x="503324" y="44808"/>
                  <a:pt x="528929" y="19203"/>
                </a:cubicBezTo>
                <a:cubicBezTo>
                  <a:pt x="541731" y="6401"/>
                  <a:pt x="558499" y="0"/>
                  <a:pt x="575267" y="0"/>
                </a:cubicBezTo>
                <a:close/>
                <a:moveTo>
                  <a:pt x="320404" y="0"/>
                </a:moveTo>
                <a:cubicBezTo>
                  <a:pt x="337173" y="0"/>
                  <a:pt x="353941" y="6401"/>
                  <a:pt x="366744" y="19203"/>
                </a:cubicBezTo>
                <a:lnTo>
                  <a:pt x="621607" y="274066"/>
                </a:lnTo>
                <a:cubicBezTo>
                  <a:pt x="647212" y="299670"/>
                  <a:pt x="647212" y="341204"/>
                  <a:pt x="621607" y="366744"/>
                </a:cubicBezTo>
                <a:lnTo>
                  <a:pt x="366744" y="621607"/>
                </a:lnTo>
                <a:cubicBezTo>
                  <a:pt x="353974" y="634441"/>
                  <a:pt x="337189" y="640825"/>
                  <a:pt x="320404" y="640825"/>
                </a:cubicBezTo>
                <a:cubicBezTo>
                  <a:pt x="303619" y="640825"/>
                  <a:pt x="286836" y="634375"/>
                  <a:pt x="274066" y="621607"/>
                </a:cubicBezTo>
                <a:cubicBezTo>
                  <a:pt x="248461" y="596002"/>
                  <a:pt x="248461" y="554533"/>
                  <a:pt x="274066" y="528928"/>
                </a:cubicBezTo>
                <a:lnTo>
                  <a:pt x="482590" y="320404"/>
                </a:lnTo>
                <a:lnTo>
                  <a:pt x="274066" y="111880"/>
                </a:lnTo>
                <a:cubicBezTo>
                  <a:pt x="248461" y="86275"/>
                  <a:pt x="248461" y="44808"/>
                  <a:pt x="274066" y="19203"/>
                </a:cubicBezTo>
                <a:cubicBezTo>
                  <a:pt x="286868" y="6401"/>
                  <a:pt x="303636" y="0"/>
                  <a:pt x="320404" y="0"/>
                </a:cubicBezTo>
                <a:close/>
                <a:moveTo>
                  <a:pt x="65541" y="0"/>
                </a:moveTo>
                <a:cubicBezTo>
                  <a:pt x="82309" y="0"/>
                  <a:pt x="99077" y="6401"/>
                  <a:pt x="111879" y="19203"/>
                </a:cubicBezTo>
                <a:lnTo>
                  <a:pt x="366744" y="274066"/>
                </a:lnTo>
                <a:cubicBezTo>
                  <a:pt x="392348" y="299670"/>
                  <a:pt x="392348" y="341204"/>
                  <a:pt x="366744" y="366744"/>
                </a:cubicBezTo>
                <a:lnTo>
                  <a:pt x="111879" y="621607"/>
                </a:lnTo>
                <a:cubicBezTo>
                  <a:pt x="99111" y="634441"/>
                  <a:pt x="82326" y="640825"/>
                  <a:pt x="65541" y="640825"/>
                </a:cubicBezTo>
                <a:cubicBezTo>
                  <a:pt x="48756" y="640825"/>
                  <a:pt x="31973" y="634375"/>
                  <a:pt x="19203" y="621607"/>
                </a:cubicBezTo>
                <a:cubicBezTo>
                  <a:pt x="-6402" y="596002"/>
                  <a:pt x="-6402" y="554533"/>
                  <a:pt x="19203" y="528928"/>
                </a:cubicBezTo>
                <a:lnTo>
                  <a:pt x="227727" y="320404"/>
                </a:lnTo>
                <a:lnTo>
                  <a:pt x="19203" y="111880"/>
                </a:lnTo>
                <a:cubicBezTo>
                  <a:pt x="-6402" y="86275"/>
                  <a:pt x="-6402" y="44808"/>
                  <a:pt x="19203" y="19203"/>
                </a:cubicBezTo>
                <a:cubicBezTo>
                  <a:pt x="32005" y="6401"/>
                  <a:pt x="48773" y="0"/>
                  <a:pt x="6554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46000"/>
                </a:schemeClr>
              </a:gs>
            </a:gsLst>
            <a:lin ang="10800000" scaled="1"/>
            <a:tileRect/>
          </a:gradFill>
          <a:ln w="3575" cap="flat">
            <a:noFill/>
            <a:prstDash val="solid"/>
            <a:miter/>
          </a:ln>
          <a:effectLst>
            <a:outerShdw blurRad="25400" dist="38100" algn="l" rotWithShape="0">
              <a:schemeClr val="accent1">
                <a:alpha val="40000"/>
              </a:schemeClr>
            </a:outerShdw>
          </a:effectLst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128" name="组合 127"/>
          <p:cNvGrpSpPr/>
          <p:nvPr/>
        </p:nvGrpSpPr>
        <p:grpSpPr>
          <a:xfrm>
            <a:off x="5068091" y="4304744"/>
            <a:ext cx="1927092" cy="485840"/>
            <a:chOff x="6058808" y="4037657"/>
            <a:chExt cx="1091617" cy="275208"/>
          </a:xfrm>
        </p:grpSpPr>
        <p:cxnSp>
          <p:nvCxnSpPr>
            <p:cNvPr id="125" name="直接连接符 124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接连接符 125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椭圆 126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129" name="组合 128"/>
          <p:cNvGrpSpPr/>
          <p:nvPr/>
        </p:nvGrpSpPr>
        <p:grpSpPr>
          <a:xfrm>
            <a:off x="5186057" y="2877435"/>
            <a:ext cx="2085174" cy="535649"/>
            <a:chOff x="6050061" y="4068726"/>
            <a:chExt cx="1181164" cy="303423"/>
          </a:xfrm>
        </p:grpSpPr>
        <p:cxnSp>
          <p:nvCxnSpPr>
            <p:cNvPr id="130" name="直接连接符 129"/>
            <p:cNvCxnSpPr/>
            <p:nvPr/>
          </p:nvCxnSpPr>
          <p:spPr>
            <a:xfrm rot="5400000">
              <a:off x="6695590" y="3971696"/>
              <a:ext cx="0" cy="194060"/>
            </a:xfrm>
            <a:prstGeom prst="line">
              <a:avLst/>
            </a:prstGeom>
            <a:ln w="22225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直接连接符 131"/>
            <p:cNvCxnSpPr/>
            <p:nvPr/>
          </p:nvCxnSpPr>
          <p:spPr>
            <a:xfrm rot="5400000">
              <a:off x="7117342" y="4258266"/>
              <a:ext cx="0" cy="227766"/>
            </a:xfrm>
            <a:prstGeom prst="line">
              <a:avLst/>
            </a:prstGeom>
            <a:ln w="22225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椭圆 132"/>
            <p:cNvSpPr/>
            <p:nvPr/>
          </p:nvSpPr>
          <p:spPr>
            <a:xfrm rot="5400000">
              <a:off x="6050061" y="4092979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134" name="文本框 133"/>
          <p:cNvSpPr txBox="1"/>
          <p:nvPr/>
        </p:nvSpPr>
        <p:spPr>
          <a:xfrm>
            <a:off x="7553382" y="3287124"/>
            <a:ext cx="1249680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</a:t>
            </a:r>
            <a:endParaRPr lang="en-US" altLang="zh-CN" sz="28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8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詞標題</a:t>
            </a:r>
            <a:endParaRPr lang="zh-CN" altLang="en-US" sz="28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1318251" y="1575152"/>
            <a:ext cx="9847974" cy="3600911"/>
            <a:chOff x="1214765" y="1663646"/>
            <a:chExt cx="9847974" cy="3600911"/>
          </a:xfrm>
          <a:effectLst>
            <a:outerShdw blurRad="114300" algn="t" rotWithShape="0">
              <a:schemeClr val="accent1">
                <a:alpha val="40000"/>
              </a:schemeClr>
            </a:outerShdw>
          </a:effectLst>
        </p:grpSpPr>
        <p:sp>
          <p:nvSpPr>
            <p:cNvPr id="21" name="矩形: 圆角 20"/>
            <p:cNvSpPr/>
            <p:nvPr/>
          </p:nvSpPr>
          <p:spPr>
            <a:xfrm>
              <a:off x="1214765" y="1685761"/>
              <a:ext cx="9847973" cy="3578796"/>
            </a:xfrm>
            <a:prstGeom prst="roundRect">
              <a:avLst>
                <a:gd name="adj" fmla="val 5357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: 形状 23"/>
            <p:cNvSpPr/>
            <p:nvPr/>
          </p:nvSpPr>
          <p:spPr>
            <a:xfrm>
              <a:off x="1214766" y="1663646"/>
              <a:ext cx="9847973" cy="692736"/>
            </a:xfrm>
            <a:custGeom>
              <a:avLst/>
              <a:gdLst>
                <a:gd name="connsiteX0" fmla="*/ 191716 w 9847973"/>
                <a:gd name="connsiteY0" fmla="*/ 0 h 692736"/>
                <a:gd name="connsiteX1" fmla="*/ 9656257 w 9847973"/>
                <a:gd name="connsiteY1" fmla="*/ 0 h 692736"/>
                <a:gd name="connsiteX2" fmla="*/ 9847973 w 9847973"/>
                <a:gd name="connsiteY2" fmla="*/ 191716 h 692736"/>
                <a:gd name="connsiteX3" fmla="*/ 9847973 w 9847973"/>
                <a:gd name="connsiteY3" fmla="*/ 692736 h 692736"/>
                <a:gd name="connsiteX4" fmla="*/ 0 w 9847973"/>
                <a:gd name="connsiteY4" fmla="*/ 692736 h 692736"/>
                <a:gd name="connsiteX5" fmla="*/ 0 w 9847973"/>
                <a:gd name="connsiteY5" fmla="*/ 191716 h 692736"/>
                <a:gd name="connsiteX6" fmla="*/ 191716 w 9847973"/>
                <a:gd name="connsiteY6" fmla="*/ 0 h 692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47973" h="692736">
                  <a:moveTo>
                    <a:pt x="191716" y="0"/>
                  </a:moveTo>
                  <a:lnTo>
                    <a:pt x="9656257" y="0"/>
                  </a:lnTo>
                  <a:cubicBezTo>
                    <a:pt x="9762139" y="0"/>
                    <a:pt x="9847973" y="85834"/>
                    <a:pt x="9847973" y="191716"/>
                  </a:cubicBezTo>
                  <a:lnTo>
                    <a:pt x="9847973" y="692736"/>
                  </a:lnTo>
                  <a:lnTo>
                    <a:pt x="0" y="692736"/>
                  </a:lnTo>
                  <a:lnTo>
                    <a:pt x="0" y="191716"/>
                  </a:lnTo>
                  <a:cubicBezTo>
                    <a:pt x="0" y="85834"/>
                    <a:pt x="85834" y="0"/>
                    <a:pt x="191716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894553" y="5567981"/>
            <a:ext cx="479686" cy="442472"/>
            <a:chOff x="-1859796" y="4212119"/>
            <a:chExt cx="1112551" cy="1097912"/>
          </a:xfrm>
          <a:gradFill>
            <a:gsLst>
              <a:gs pos="0">
                <a:schemeClr val="accent1">
                  <a:alpha val="68000"/>
                </a:schemeClr>
              </a:gs>
              <a:gs pos="100000">
                <a:schemeClr val="accent1"/>
              </a:gs>
            </a:gsLst>
            <a:lin ang="5400000" scaled="1"/>
          </a:gradFill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grpSpPr>
        <p:sp>
          <p:nvSpPr>
            <p:cNvPr id="4" name="任意多边形: 形状 3"/>
            <p:cNvSpPr/>
            <p:nvPr/>
          </p:nvSpPr>
          <p:spPr>
            <a:xfrm>
              <a:off x="-1859796" y="4212119"/>
              <a:ext cx="1112551" cy="1097912"/>
            </a:xfrm>
            <a:custGeom>
              <a:avLst/>
              <a:gdLst>
                <a:gd name="connsiteX0" fmla="*/ 966163 w 1112551"/>
                <a:gd name="connsiteY0" fmla="*/ 161027 h 1097912"/>
                <a:gd name="connsiteX1" fmla="*/ 966163 w 1112551"/>
                <a:gd name="connsiteY1" fmla="*/ 688025 h 1097912"/>
                <a:gd name="connsiteX2" fmla="*/ 146388 w 1112551"/>
                <a:gd name="connsiteY2" fmla="*/ 688025 h 1097912"/>
                <a:gd name="connsiteX3" fmla="*/ 146388 w 1112551"/>
                <a:gd name="connsiteY3" fmla="*/ 161027 h 1097912"/>
                <a:gd name="connsiteX4" fmla="*/ 0 w 1112551"/>
                <a:gd name="connsiteY4" fmla="*/ 746581 h 1097912"/>
                <a:gd name="connsiteX5" fmla="*/ 29278 w 1112551"/>
                <a:gd name="connsiteY5" fmla="*/ 775858 h 1097912"/>
                <a:gd name="connsiteX6" fmla="*/ 476348 w 1112551"/>
                <a:gd name="connsiteY6" fmla="*/ 775858 h 1097912"/>
                <a:gd name="connsiteX7" fmla="*/ 251349 w 1112551"/>
                <a:gd name="connsiteY7" fmla="*/ 1000857 h 1097912"/>
                <a:gd name="connsiteX8" fmla="*/ 251349 w 1112551"/>
                <a:gd name="connsiteY8" fmla="*/ 1042285 h 1097912"/>
                <a:gd name="connsiteX9" fmla="*/ 292777 w 1112551"/>
                <a:gd name="connsiteY9" fmla="*/ 1042285 h 1097912"/>
                <a:gd name="connsiteX10" fmla="*/ 526998 w 1112551"/>
                <a:gd name="connsiteY10" fmla="*/ 808064 h 1097912"/>
                <a:gd name="connsiteX11" fmla="*/ 526998 w 1112551"/>
                <a:gd name="connsiteY11" fmla="*/ 1068635 h 1097912"/>
                <a:gd name="connsiteX12" fmla="*/ 556276 w 1112551"/>
                <a:gd name="connsiteY12" fmla="*/ 1097913 h 1097912"/>
                <a:gd name="connsiteX13" fmla="*/ 585553 w 1112551"/>
                <a:gd name="connsiteY13" fmla="*/ 1068635 h 1097912"/>
                <a:gd name="connsiteX14" fmla="*/ 585553 w 1112551"/>
                <a:gd name="connsiteY14" fmla="*/ 808503 h 1097912"/>
                <a:gd name="connsiteX15" fmla="*/ 819775 w 1112551"/>
                <a:gd name="connsiteY15" fmla="*/ 1042724 h 1097912"/>
                <a:gd name="connsiteX16" fmla="*/ 861422 w 1112551"/>
                <a:gd name="connsiteY16" fmla="*/ 1042944 h 1097912"/>
                <a:gd name="connsiteX17" fmla="*/ 861642 w 1112551"/>
                <a:gd name="connsiteY17" fmla="*/ 1001296 h 1097912"/>
                <a:gd name="connsiteX18" fmla="*/ 636204 w 1112551"/>
                <a:gd name="connsiteY18" fmla="*/ 775858 h 1097912"/>
                <a:gd name="connsiteX19" fmla="*/ 1083274 w 1112551"/>
                <a:gd name="connsiteY19" fmla="*/ 775858 h 1097912"/>
                <a:gd name="connsiteX20" fmla="*/ 1112551 w 1112551"/>
                <a:gd name="connsiteY20" fmla="*/ 746581 h 1097912"/>
                <a:gd name="connsiteX21" fmla="*/ 1083274 w 1112551"/>
                <a:gd name="connsiteY21" fmla="*/ 717303 h 1097912"/>
                <a:gd name="connsiteX22" fmla="*/ 1053996 w 1112551"/>
                <a:gd name="connsiteY22" fmla="*/ 717303 h 1097912"/>
                <a:gd name="connsiteX23" fmla="*/ 1053996 w 1112551"/>
                <a:gd name="connsiteY23" fmla="*/ 117111 h 1097912"/>
                <a:gd name="connsiteX24" fmla="*/ 1083274 w 1112551"/>
                <a:gd name="connsiteY24" fmla="*/ 117111 h 1097912"/>
                <a:gd name="connsiteX25" fmla="*/ 1112551 w 1112551"/>
                <a:gd name="connsiteY25" fmla="*/ 87833 h 1097912"/>
                <a:gd name="connsiteX26" fmla="*/ 1083274 w 1112551"/>
                <a:gd name="connsiteY26" fmla="*/ 58555 h 1097912"/>
                <a:gd name="connsiteX27" fmla="*/ 585553 w 1112551"/>
                <a:gd name="connsiteY27" fmla="*/ 58555 h 1097912"/>
                <a:gd name="connsiteX28" fmla="*/ 585553 w 1112551"/>
                <a:gd name="connsiteY28" fmla="*/ 29278 h 1097912"/>
                <a:gd name="connsiteX29" fmla="*/ 556276 w 1112551"/>
                <a:gd name="connsiteY29" fmla="*/ 0 h 1097912"/>
                <a:gd name="connsiteX30" fmla="*/ 526998 w 1112551"/>
                <a:gd name="connsiteY30" fmla="*/ 29278 h 1097912"/>
                <a:gd name="connsiteX31" fmla="*/ 526998 w 1112551"/>
                <a:gd name="connsiteY31" fmla="*/ 58555 h 1097912"/>
                <a:gd name="connsiteX32" fmla="*/ 29278 w 1112551"/>
                <a:gd name="connsiteY32" fmla="*/ 58555 h 1097912"/>
                <a:gd name="connsiteX33" fmla="*/ 0 w 1112551"/>
                <a:gd name="connsiteY33" fmla="*/ 87833 h 1097912"/>
                <a:gd name="connsiteX34" fmla="*/ 29278 w 1112551"/>
                <a:gd name="connsiteY34" fmla="*/ 117111 h 1097912"/>
                <a:gd name="connsiteX35" fmla="*/ 58555 w 1112551"/>
                <a:gd name="connsiteY35" fmla="*/ 117111 h 1097912"/>
                <a:gd name="connsiteX36" fmla="*/ 58555 w 1112551"/>
                <a:gd name="connsiteY36" fmla="*/ 717303 h 1097912"/>
                <a:gd name="connsiteX37" fmla="*/ 29278 w 1112551"/>
                <a:gd name="connsiteY37" fmla="*/ 717303 h 1097912"/>
                <a:gd name="connsiteX38" fmla="*/ 0 w 1112551"/>
                <a:gd name="connsiteY38" fmla="*/ 746581 h 1097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12551" h="1097912">
                  <a:moveTo>
                    <a:pt x="966163" y="161027"/>
                  </a:moveTo>
                  <a:lnTo>
                    <a:pt x="966163" y="688025"/>
                  </a:lnTo>
                  <a:lnTo>
                    <a:pt x="146388" y="688025"/>
                  </a:lnTo>
                  <a:lnTo>
                    <a:pt x="146388" y="161027"/>
                  </a:lnTo>
                  <a:close/>
                  <a:moveTo>
                    <a:pt x="0" y="746581"/>
                  </a:moveTo>
                  <a:cubicBezTo>
                    <a:pt x="0" y="762751"/>
                    <a:pt x="13108" y="775858"/>
                    <a:pt x="29278" y="775858"/>
                  </a:cubicBezTo>
                  <a:lnTo>
                    <a:pt x="476348" y="775858"/>
                  </a:lnTo>
                  <a:lnTo>
                    <a:pt x="251349" y="1000857"/>
                  </a:lnTo>
                  <a:cubicBezTo>
                    <a:pt x="239909" y="1012297"/>
                    <a:pt x="239909" y="1030845"/>
                    <a:pt x="251349" y="1042285"/>
                  </a:cubicBezTo>
                  <a:cubicBezTo>
                    <a:pt x="262789" y="1053725"/>
                    <a:pt x="281336" y="1053725"/>
                    <a:pt x="292777" y="1042285"/>
                  </a:cubicBezTo>
                  <a:lnTo>
                    <a:pt x="526998" y="808064"/>
                  </a:lnTo>
                  <a:lnTo>
                    <a:pt x="526998" y="1068635"/>
                  </a:lnTo>
                  <a:cubicBezTo>
                    <a:pt x="526998" y="1084805"/>
                    <a:pt x="540106" y="1097913"/>
                    <a:pt x="556276" y="1097913"/>
                  </a:cubicBezTo>
                  <a:cubicBezTo>
                    <a:pt x="572446" y="1097913"/>
                    <a:pt x="585553" y="1084805"/>
                    <a:pt x="585553" y="1068635"/>
                  </a:cubicBezTo>
                  <a:lnTo>
                    <a:pt x="585553" y="808503"/>
                  </a:lnTo>
                  <a:lnTo>
                    <a:pt x="819775" y="1042724"/>
                  </a:lnTo>
                  <a:cubicBezTo>
                    <a:pt x="831215" y="1054286"/>
                    <a:pt x="849860" y="1054384"/>
                    <a:pt x="861422" y="1042944"/>
                  </a:cubicBezTo>
                  <a:cubicBezTo>
                    <a:pt x="872984" y="1031503"/>
                    <a:pt x="873082" y="1012858"/>
                    <a:pt x="861642" y="1001296"/>
                  </a:cubicBezTo>
                  <a:lnTo>
                    <a:pt x="636204" y="775858"/>
                  </a:lnTo>
                  <a:lnTo>
                    <a:pt x="1083274" y="775858"/>
                  </a:lnTo>
                  <a:cubicBezTo>
                    <a:pt x="1099444" y="775858"/>
                    <a:pt x="1112551" y="762751"/>
                    <a:pt x="1112551" y="746581"/>
                  </a:cubicBezTo>
                  <a:cubicBezTo>
                    <a:pt x="1112551" y="730410"/>
                    <a:pt x="1099444" y="717303"/>
                    <a:pt x="1083274" y="717303"/>
                  </a:cubicBezTo>
                  <a:lnTo>
                    <a:pt x="1053996" y="717303"/>
                  </a:lnTo>
                  <a:lnTo>
                    <a:pt x="1053996" y="117111"/>
                  </a:lnTo>
                  <a:lnTo>
                    <a:pt x="1083274" y="117111"/>
                  </a:lnTo>
                  <a:cubicBezTo>
                    <a:pt x="1099444" y="117111"/>
                    <a:pt x="1112551" y="104003"/>
                    <a:pt x="1112551" y="87833"/>
                  </a:cubicBezTo>
                  <a:cubicBezTo>
                    <a:pt x="1112551" y="71663"/>
                    <a:pt x="1099444" y="58555"/>
                    <a:pt x="1083274" y="58555"/>
                  </a:cubicBezTo>
                  <a:lnTo>
                    <a:pt x="585553" y="58555"/>
                  </a:lnTo>
                  <a:lnTo>
                    <a:pt x="585553" y="29278"/>
                  </a:lnTo>
                  <a:cubicBezTo>
                    <a:pt x="585553" y="13108"/>
                    <a:pt x="572446" y="0"/>
                    <a:pt x="556276" y="0"/>
                  </a:cubicBezTo>
                  <a:cubicBezTo>
                    <a:pt x="540106" y="0"/>
                    <a:pt x="526998" y="13108"/>
                    <a:pt x="526998" y="29278"/>
                  </a:cubicBezTo>
                  <a:lnTo>
                    <a:pt x="526998" y="58555"/>
                  </a:lnTo>
                  <a:lnTo>
                    <a:pt x="29278" y="58555"/>
                  </a:lnTo>
                  <a:cubicBezTo>
                    <a:pt x="13108" y="58555"/>
                    <a:pt x="0" y="71663"/>
                    <a:pt x="0" y="87833"/>
                  </a:cubicBezTo>
                  <a:cubicBezTo>
                    <a:pt x="0" y="104003"/>
                    <a:pt x="13108" y="117111"/>
                    <a:pt x="29278" y="117111"/>
                  </a:cubicBezTo>
                  <a:lnTo>
                    <a:pt x="58555" y="117111"/>
                  </a:lnTo>
                  <a:lnTo>
                    <a:pt x="58555" y="717303"/>
                  </a:lnTo>
                  <a:lnTo>
                    <a:pt x="29278" y="717303"/>
                  </a:lnTo>
                  <a:cubicBezTo>
                    <a:pt x="13108" y="717303"/>
                    <a:pt x="0" y="730410"/>
                    <a:pt x="0" y="746581"/>
                  </a:cubicBezTo>
                  <a:close/>
                </a:path>
              </a:pathLst>
            </a:custGeom>
            <a:grpFill/>
            <a:ln w="14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-1537742" y="4431701"/>
              <a:ext cx="117110" cy="409887"/>
            </a:xfrm>
            <a:custGeom>
              <a:avLst/>
              <a:gdLst>
                <a:gd name="connsiteX0" fmla="*/ 0 w 117110"/>
                <a:gd name="connsiteY0" fmla="*/ 0 h 409887"/>
                <a:gd name="connsiteX1" fmla="*/ 117111 w 117110"/>
                <a:gd name="connsiteY1" fmla="*/ 0 h 409887"/>
                <a:gd name="connsiteX2" fmla="*/ 117111 w 117110"/>
                <a:gd name="connsiteY2" fmla="*/ 409887 h 409887"/>
                <a:gd name="connsiteX3" fmla="*/ 0 w 117110"/>
                <a:gd name="connsiteY3" fmla="*/ 409887 h 40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10" h="409887">
                  <a:moveTo>
                    <a:pt x="0" y="0"/>
                  </a:moveTo>
                  <a:lnTo>
                    <a:pt x="117111" y="0"/>
                  </a:lnTo>
                  <a:lnTo>
                    <a:pt x="117111" y="409887"/>
                  </a:lnTo>
                  <a:lnTo>
                    <a:pt x="0" y="409887"/>
                  </a:lnTo>
                  <a:close/>
                </a:path>
              </a:pathLst>
            </a:custGeom>
            <a:grpFill/>
            <a:ln w="14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" name="任意多边形: 形状 5"/>
            <p:cNvSpPr/>
            <p:nvPr/>
          </p:nvSpPr>
          <p:spPr>
            <a:xfrm>
              <a:off x="-1362076" y="4563451"/>
              <a:ext cx="117110" cy="278137"/>
            </a:xfrm>
            <a:custGeom>
              <a:avLst/>
              <a:gdLst>
                <a:gd name="connsiteX0" fmla="*/ 0 w 117110"/>
                <a:gd name="connsiteY0" fmla="*/ 0 h 278137"/>
                <a:gd name="connsiteX1" fmla="*/ 117111 w 117110"/>
                <a:gd name="connsiteY1" fmla="*/ 0 h 278137"/>
                <a:gd name="connsiteX2" fmla="*/ 117111 w 117110"/>
                <a:gd name="connsiteY2" fmla="*/ 278138 h 278137"/>
                <a:gd name="connsiteX3" fmla="*/ 0 w 117110"/>
                <a:gd name="connsiteY3" fmla="*/ 278138 h 27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10" h="278137">
                  <a:moveTo>
                    <a:pt x="0" y="0"/>
                  </a:moveTo>
                  <a:lnTo>
                    <a:pt x="117111" y="0"/>
                  </a:lnTo>
                  <a:lnTo>
                    <a:pt x="117111" y="278138"/>
                  </a:lnTo>
                  <a:lnTo>
                    <a:pt x="0" y="278138"/>
                  </a:lnTo>
                  <a:close/>
                </a:path>
              </a:pathLst>
            </a:custGeom>
            <a:grpFill/>
            <a:ln w="14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-1186410" y="4665923"/>
              <a:ext cx="117110" cy="175666"/>
            </a:xfrm>
            <a:custGeom>
              <a:avLst/>
              <a:gdLst>
                <a:gd name="connsiteX0" fmla="*/ 0 w 117110"/>
                <a:gd name="connsiteY0" fmla="*/ 0 h 175666"/>
                <a:gd name="connsiteX1" fmla="*/ 117111 w 117110"/>
                <a:gd name="connsiteY1" fmla="*/ 0 h 175666"/>
                <a:gd name="connsiteX2" fmla="*/ 117111 w 117110"/>
                <a:gd name="connsiteY2" fmla="*/ 175666 h 175666"/>
                <a:gd name="connsiteX3" fmla="*/ 0 w 117110"/>
                <a:gd name="connsiteY3" fmla="*/ 175666 h 175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10" h="175666">
                  <a:moveTo>
                    <a:pt x="0" y="0"/>
                  </a:moveTo>
                  <a:lnTo>
                    <a:pt x="117111" y="0"/>
                  </a:lnTo>
                  <a:lnTo>
                    <a:pt x="117111" y="175666"/>
                  </a:lnTo>
                  <a:lnTo>
                    <a:pt x="0" y="175666"/>
                  </a:lnTo>
                  <a:close/>
                </a:path>
              </a:pathLst>
            </a:custGeom>
            <a:grpFill/>
            <a:ln w="14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4384615" y="1797610"/>
            <a:ext cx="1270000" cy="3073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74677" y="1797610"/>
            <a:ext cx="1270000" cy="3073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364740" y="1797610"/>
            <a:ext cx="1270000" cy="3073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714839" y="5663157"/>
            <a:ext cx="7368012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請在此處輸入你對上面表格的總結內容，建議字型大小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16-18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。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894553" y="1797610"/>
            <a:ext cx="1270000" cy="30734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8" name="梯形 27"/>
          <p:cNvSpPr/>
          <p:nvPr>
            <p:custDataLst>
              <p:tags r:id="rId1"/>
            </p:custDataLst>
          </p:nvPr>
        </p:nvSpPr>
        <p:spPr>
          <a:xfrm rot="10800000">
            <a:off x="1502925" y="5190390"/>
            <a:ext cx="9468000" cy="180000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318250" y="3775738"/>
            <a:ext cx="9847973" cy="69273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>
            <a:off x="2074089" y="2580620"/>
            <a:ext cx="914400" cy="2378933"/>
            <a:chOff x="1894553" y="2580620"/>
            <a:chExt cx="914400" cy="2378933"/>
          </a:xfrm>
        </p:grpSpPr>
        <p:sp>
          <p:nvSpPr>
            <p:cNvPr id="29" name="文本框 28"/>
            <p:cNvSpPr txBox="1"/>
            <p:nvPr/>
          </p:nvSpPr>
          <p:spPr>
            <a:xfrm>
              <a:off x="1894553" y="2580620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1894553" y="3281311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1894553" y="3982002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1894553" y="4682693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564151" y="2589896"/>
            <a:ext cx="914400" cy="2378933"/>
            <a:chOff x="1894553" y="2580620"/>
            <a:chExt cx="914400" cy="2378933"/>
          </a:xfrm>
        </p:grpSpPr>
        <p:sp>
          <p:nvSpPr>
            <p:cNvPr id="36" name="文本框 35"/>
            <p:cNvSpPr txBox="1"/>
            <p:nvPr/>
          </p:nvSpPr>
          <p:spPr>
            <a:xfrm>
              <a:off x="1894553" y="2580620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894553" y="3281311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894553" y="3982002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894553" y="4682693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7054213" y="2584812"/>
            <a:ext cx="914400" cy="2378933"/>
            <a:chOff x="1894553" y="2580620"/>
            <a:chExt cx="914400" cy="2378933"/>
          </a:xfrm>
        </p:grpSpPr>
        <p:sp>
          <p:nvSpPr>
            <p:cNvPr id="41" name="文本框 40"/>
            <p:cNvSpPr txBox="1"/>
            <p:nvPr/>
          </p:nvSpPr>
          <p:spPr>
            <a:xfrm>
              <a:off x="1894553" y="2580620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1894553" y="3281311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1894553" y="3982002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1894553" y="4682693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9544276" y="2594646"/>
            <a:ext cx="914400" cy="2378933"/>
            <a:chOff x="1894553" y="2580620"/>
            <a:chExt cx="914400" cy="2378933"/>
          </a:xfrm>
        </p:grpSpPr>
        <p:sp>
          <p:nvSpPr>
            <p:cNvPr id="46" name="文本框 45"/>
            <p:cNvSpPr txBox="1"/>
            <p:nvPr/>
          </p:nvSpPr>
          <p:spPr>
            <a:xfrm>
              <a:off x="1894553" y="2580620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1894553" y="3281311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1894553" y="3982002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894553" y="4682693"/>
              <a:ext cx="914400" cy="27686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 rot="7810069" flipH="1" flipV="1">
            <a:off x="10084435" y="5012715"/>
            <a:ext cx="1927092" cy="485840"/>
            <a:chOff x="6058808" y="4037657"/>
            <a:chExt cx="1091617" cy="275208"/>
          </a:xfrm>
        </p:grpSpPr>
        <p:cxnSp>
          <p:nvCxnSpPr>
            <p:cNvPr id="51" name="直接连接符 50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椭圆 52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90245" y="2286577"/>
            <a:ext cx="3048000" cy="2494708"/>
            <a:chOff x="3056467" y="994140"/>
            <a:chExt cx="6079066" cy="4975555"/>
          </a:xfrm>
        </p:grpSpPr>
        <p:grpSp>
          <p:nvGrpSpPr>
            <p:cNvPr id="3" name="组合 2"/>
            <p:cNvGrpSpPr/>
            <p:nvPr/>
          </p:nvGrpSpPr>
          <p:grpSpPr>
            <a:xfrm>
              <a:off x="3056467" y="994140"/>
              <a:ext cx="6079066" cy="4975555"/>
              <a:chOff x="3460750" y="1325034"/>
              <a:chExt cx="5270500" cy="4313766"/>
            </a:xfrm>
          </p:grpSpPr>
          <p:sp>
            <p:nvSpPr>
              <p:cNvPr id="6" name="旁门左道出品"/>
              <p:cNvSpPr/>
              <p:nvPr/>
            </p:nvSpPr>
            <p:spPr>
              <a:xfrm rot="2700000">
                <a:off x="3992033" y="1325034"/>
                <a:ext cx="4207933" cy="4207934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alpha val="0"/>
                    </a:schemeClr>
                  </a:gs>
                  <a:gs pos="90000">
                    <a:schemeClr val="accent1">
                      <a:alpha val="34000"/>
                    </a:schemeClr>
                  </a:gs>
                </a:gsLst>
                <a:lin ang="135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7" name="旁门左道出品"/>
              <p:cNvSpPr/>
              <p:nvPr/>
            </p:nvSpPr>
            <p:spPr>
              <a:xfrm>
                <a:off x="3460750" y="3414182"/>
                <a:ext cx="5270500" cy="813537"/>
              </a:xfrm>
              <a:prstGeom prst="ellipse">
                <a:avLst/>
              </a:prstGeom>
              <a:noFill/>
              <a:ln w="31750">
                <a:gradFill>
                  <a:gsLst>
                    <a:gs pos="100000">
                      <a:schemeClr val="accent2">
                        <a:alpha val="54000"/>
                      </a:schemeClr>
                    </a:gs>
                    <a:gs pos="0">
                      <a:schemeClr val="accent2">
                        <a:alpha val="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4229100" y="4338562"/>
                <a:ext cx="3733800" cy="576338"/>
              </a:xfrm>
              <a:prstGeom prst="ellipse">
                <a:avLst/>
              </a:prstGeom>
              <a:noFill/>
              <a:ln w="31750">
                <a:gradFill>
                  <a:gsLst>
                    <a:gs pos="0">
                      <a:schemeClr val="accent2">
                        <a:alpha val="0"/>
                      </a:schemeClr>
                    </a:gs>
                    <a:gs pos="100000">
                      <a:schemeClr val="accent2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9" name="旁门左道出品"/>
              <p:cNvSpPr/>
              <p:nvPr/>
            </p:nvSpPr>
            <p:spPr>
              <a:xfrm>
                <a:off x="4364364" y="5104220"/>
                <a:ext cx="3463272" cy="534580"/>
              </a:xfrm>
              <a:prstGeom prst="ellipse">
                <a:avLst/>
              </a:prstGeom>
              <a:noFill/>
              <a:ln w="57150">
                <a:gradFill>
                  <a:gsLst>
                    <a:gs pos="0">
                      <a:schemeClr val="accent2">
                        <a:alpha val="0"/>
                      </a:schemeClr>
                    </a:gs>
                    <a:gs pos="100000">
                      <a:schemeClr val="accent2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sp>
          <p:nvSpPr>
            <p:cNvPr id="4" name="任意多边形: 形状 3"/>
            <p:cNvSpPr/>
            <p:nvPr/>
          </p:nvSpPr>
          <p:spPr>
            <a:xfrm>
              <a:off x="4648200" y="2113989"/>
              <a:ext cx="2895600" cy="3387890"/>
            </a:xfrm>
            <a:custGeom>
              <a:avLst/>
              <a:gdLst>
                <a:gd name="connsiteX0" fmla="*/ 137830 w 1389802"/>
                <a:gd name="connsiteY0" fmla="*/ 237983 h 1626086"/>
                <a:gd name="connsiteX1" fmla="*/ 657038 w 1389802"/>
                <a:gd name="connsiteY1" fmla="*/ 24337 h 1626086"/>
                <a:gd name="connsiteX2" fmla="*/ 726475 w 1389802"/>
                <a:gd name="connsiteY2" fmla="*/ 18051 h 1626086"/>
                <a:gd name="connsiteX3" fmla="*/ 1300166 w 1389802"/>
                <a:gd name="connsiteY3" fmla="*/ 239507 h 1626086"/>
                <a:gd name="connsiteX4" fmla="*/ 1389130 w 1389802"/>
                <a:gd name="connsiteY4" fmla="*/ 328090 h 1626086"/>
                <a:gd name="connsiteX5" fmla="*/ 1141575 w 1389802"/>
                <a:gd name="connsiteY5" fmla="*/ 1217058 h 1626086"/>
                <a:gd name="connsiteX6" fmla="*/ 723618 w 1389802"/>
                <a:gd name="connsiteY6" fmla="*/ 1619489 h 1626086"/>
                <a:gd name="connsiteX7" fmla="*/ 665325 w 1389802"/>
                <a:gd name="connsiteY7" fmla="*/ 1619108 h 1626086"/>
                <a:gd name="connsiteX8" fmla="*/ 92301 w 1389802"/>
                <a:gd name="connsiteY8" fmla="*/ 897208 h 1626086"/>
                <a:gd name="connsiteX9" fmla="*/ 4 w 1389802"/>
                <a:gd name="connsiteY9" fmla="*/ 289323 h 1626086"/>
                <a:gd name="connsiteX10" fmla="*/ 56963 w 1389802"/>
                <a:gd name="connsiteY10" fmla="*/ 237507 h 1626086"/>
                <a:gd name="connsiteX11" fmla="*/ 137830 w 1389802"/>
                <a:gd name="connsiteY11" fmla="*/ 237983 h 162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9802" h="1626086">
                  <a:moveTo>
                    <a:pt x="137830" y="237983"/>
                  </a:moveTo>
                  <a:cubicBezTo>
                    <a:pt x="340808" y="240269"/>
                    <a:pt x="515782" y="172737"/>
                    <a:pt x="657038" y="24337"/>
                  </a:cubicBezTo>
                  <a:cubicBezTo>
                    <a:pt x="678660" y="1573"/>
                    <a:pt x="696757" y="-13667"/>
                    <a:pt x="726475" y="18051"/>
                  </a:cubicBezTo>
                  <a:cubicBezTo>
                    <a:pt x="881733" y="183881"/>
                    <a:pt x="1075948" y="250937"/>
                    <a:pt x="1300166" y="239507"/>
                  </a:cubicBezTo>
                  <a:cubicBezTo>
                    <a:pt x="1395702" y="234649"/>
                    <a:pt x="1390939" y="229887"/>
                    <a:pt x="1389130" y="328090"/>
                  </a:cubicBezTo>
                  <a:cubicBezTo>
                    <a:pt x="1383415" y="645558"/>
                    <a:pt x="1321121" y="948167"/>
                    <a:pt x="1141575" y="1217058"/>
                  </a:cubicBezTo>
                  <a:cubicBezTo>
                    <a:pt x="1031847" y="1381459"/>
                    <a:pt x="890972" y="1514905"/>
                    <a:pt x="723618" y="1619489"/>
                  </a:cubicBezTo>
                  <a:cubicBezTo>
                    <a:pt x="709330" y="1628443"/>
                    <a:pt x="679517" y="1628252"/>
                    <a:pt x="665325" y="1619108"/>
                  </a:cubicBezTo>
                  <a:cubicBezTo>
                    <a:pt x="392815" y="1443562"/>
                    <a:pt x="196695" y="1207152"/>
                    <a:pt x="92301" y="897208"/>
                  </a:cubicBezTo>
                  <a:cubicBezTo>
                    <a:pt x="25912" y="699755"/>
                    <a:pt x="1528" y="496587"/>
                    <a:pt x="4" y="289323"/>
                  </a:cubicBezTo>
                  <a:cubicBezTo>
                    <a:pt x="-282" y="245984"/>
                    <a:pt x="16863" y="233411"/>
                    <a:pt x="56963" y="237507"/>
                  </a:cubicBezTo>
                  <a:cubicBezTo>
                    <a:pt x="83633" y="240174"/>
                    <a:pt x="110779" y="237983"/>
                    <a:pt x="137830" y="237983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alpha val="0"/>
                  </a:schemeClr>
                </a:gs>
                <a:gs pos="39000">
                  <a:srgbClr val="CC67FF">
                    <a:alpha val="64000"/>
                  </a:srgbClr>
                </a:gs>
                <a:gs pos="90000">
                  <a:schemeClr val="accent1">
                    <a:alpha val="42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" name="旁门左道出品"/>
            <p:cNvSpPr/>
            <p:nvPr/>
          </p:nvSpPr>
          <p:spPr>
            <a:xfrm>
              <a:off x="4789789" y="2279650"/>
              <a:ext cx="2612422" cy="3056568"/>
            </a:xfrm>
            <a:custGeom>
              <a:avLst/>
              <a:gdLst>
                <a:gd name="connsiteX0" fmla="*/ 137830 w 1389802"/>
                <a:gd name="connsiteY0" fmla="*/ 237983 h 1626086"/>
                <a:gd name="connsiteX1" fmla="*/ 657038 w 1389802"/>
                <a:gd name="connsiteY1" fmla="*/ 24337 h 1626086"/>
                <a:gd name="connsiteX2" fmla="*/ 726475 w 1389802"/>
                <a:gd name="connsiteY2" fmla="*/ 18051 h 1626086"/>
                <a:gd name="connsiteX3" fmla="*/ 1300166 w 1389802"/>
                <a:gd name="connsiteY3" fmla="*/ 239507 h 1626086"/>
                <a:gd name="connsiteX4" fmla="*/ 1389130 w 1389802"/>
                <a:gd name="connsiteY4" fmla="*/ 328090 h 1626086"/>
                <a:gd name="connsiteX5" fmla="*/ 1141575 w 1389802"/>
                <a:gd name="connsiteY5" fmla="*/ 1217058 h 1626086"/>
                <a:gd name="connsiteX6" fmla="*/ 723618 w 1389802"/>
                <a:gd name="connsiteY6" fmla="*/ 1619489 h 1626086"/>
                <a:gd name="connsiteX7" fmla="*/ 665325 w 1389802"/>
                <a:gd name="connsiteY7" fmla="*/ 1619108 h 1626086"/>
                <a:gd name="connsiteX8" fmla="*/ 92301 w 1389802"/>
                <a:gd name="connsiteY8" fmla="*/ 897208 h 1626086"/>
                <a:gd name="connsiteX9" fmla="*/ 4 w 1389802"/>
                <a:gd name="connsiteY9" fmla="*/ 289323 h 1626086"/>
                <a:gd name="connsiteX10" fmla="*/ 56963 w 1389802"/>
                <a:gd name="connsiteY10" fmla="*/ 237507 h 1626086"/>
                <a:gd name="connsiteX11" fmla="*/ 137830 w 1389802"/>
                <a:gd name="connsiteY11" fmla="*/ 237983 h 162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9802" h="1626086">
                  <a:moveTo>
                    <a:pt x="137830" y="237983"/>
                  </a:moveTo>
                  <a:cubicBezTo>
                    <a:pt x="340808" y="240269"/>
                    <a:pt x="515782" y="172737"/>
                    <a:pt x="657038" y="24337"/>
                  </a:cubicBezTo>
                  <a:cubicBezTo>
                    <a:pt x="678660" y="1573"/>
                    <a:pt x="696757" y="-13667"/>
                    <a:pt x="726475" y="18051"/>
                  </a:cubicBezTo>
                  <a:cubicBezTo>
                    <a:pt x="881733" y="183881"/>
                    <a:pt x="1075948" y="250937"/>
                    <a:pt x="1300166" y="239507"/>
                  </a:cubicBezTo>
                  <a:cubicBezTo>
                    <a:pt x="1395702" y="234649"/>
                    <a:pt x="1390939" y="229887"/>
                    <a:pt x="1389130" y="328090"/>
                  </a:cubicBezTo>
                  <a:cubicBezTo>
                    <a:pt x="1383415" y="645558"/>
                    <a:pt x="1321121" y="948167"/>
                    <a:pt x="1141575" y="1217058"/>
                  </a:cubicBezTo>
                  <a:cubicBezTo>
                    <a:pt x="1031847" y="1381459"/>
                    <a:pt x="890972" y="1514905"/>
                    <a:pt x="723618" y="1619489"/>
                  </a:cubicBezTo>
                  <a:cubicBezTo>
                    <a:pt x="709330" y="1628443"/>
                    <a:pt x="679517" y="1628252"/>
                    <a:pt x="665325" y="1619108"/>
                  </a:cubicBezTo>
                  <a:cubicBezTo>
                    <a:pt x="392815" y="1443562"/>
                    <a:pt x="196695" y="1207152"/>
                    <a:pt x="92301" y="897208"/>
                  </a:cubicBezTo>
                  <a:cubicBezTo>
                    <a:pt x="25912" y="699755"/>
                    <a:pt x="1528" y="496587"/>
                    <a:pt x="4" y="289323"/>
                  </a:cubicBezTo>
                  <a:cubicBezTo>
                    <a:pt x="-282" y="245984"/>
                    <a:pt x="16863" y="233411"/>
                    <a:pt x="56963" y="237507"/>
                  </a:cubicBezTo>
                  <a:cubicBezTo>
                    <a:pt x="83633" y="240174"/>
                    <a:pt x="110779" y="237983"/>
                    <a:pt x="137830" y="237983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alpha val="24000"/>
                  </a:schemeClr>
                </a:gs>
                <a:gs pos="39000">
                  <a:srgbClr val="CC67FF"/>
                </a:gs>
                <a:gs pos="90000">
                  <a:schemeClr val="accent1"/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dirty="0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4731740" y="1782582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731740" y="2642956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731740" y="3503330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731740" y="5224076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31740" y="4363704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7269467" y="1676672"/>
            <a:ext cx="3384291" cy="4355983"/>
            <a:chOff x="1482436" y="2022764"/>
            <a:chExt cx="4405745" cy="1595382"/>
          </a:xfrm>
        </p:grpSpPr>
        <p:sp>
          <p:nvSpPr>
            <p:cNvPr id="29" name="圆角矩形 10"/>
            <p:cNvSpPr/>
            <p:nvPr/>
          </p:nvSpPr>
          <p:spPr>
            <a:xfrm>
              <a:off x="1482436" y="2022764"/>
              <a:ext cx="4405745" cy="1509107"/>
            </a:xfrm>
            <a:prstGeom prst="roundRect">
              <a:avLst>
                <a:gd name="adj" fmla="val 5604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27000" algn="ctr" rotWithShape="0">
                <a:schemeClr val="accent1">
                  <a:lumMod val="50000"/>
                  <a:alpha val="25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</a:rPr>
                <a:t>電商體量增速迅猛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0" name="梯形 29"/>
            <p:cNvSpPr/>
            <p:nvPr>
              <p:custDataLst>
                <p:tags r:id="rId1"/>
              </p:custDataLst>
            </p:nvPr>
          </p:nvSpPr>
          <p:spPr>
            <a:xfrm rot="10800000">
              <a:off x="1692051" y="3538141"/>
              <a:ext cx="3986513" cy="80005"/>
            </a:xfrm>
            <a:prstGeom prst="trapezoid">
              <a:avLst>
                <a:gd name="adj" fmla="val 196907"/>
              </a:avLst>
            </a:prstGeom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1" name="图形 2169"/>
          <p:cNvSpPr/>
          <p:nvPr/>
        </p:nvSpPr>
        <p:spPr>
          <a:xfrm>
            <a:off x="6575387" y="3406438"/>
            <a:ext cx="317500" cy="558800"/>
          </a:xfrm>
          <a:custGeom>
            <a:avLst/>
            <a:gdLst>
              <a:gd name="connsiteX0" fmla="*/ 239306 w 248231"/>
              <a:gd name="connsiteY0" fmla="*/ 196220 h 435463"/>
              <a:gd name="connsiteX1" fmla="*/ 52016 w 248231"/>
              <a:gd name="connsiteY1" fmla="*/ 8930 h 435463"/>
              <a:gd name="connsiteX2" fmla="*/ 8930 w 248231"/>
              <a:gd name="connsiteY2" fmla="*/ 8930 h 435463"/>
              <a:gd name="connsiteX3" fmla="*/ 8930 w 248231"/>
              <a:gd name="connsiteY3" fmla="*/ 52016 h 435463"/>
              <a:gd name="connsiteX4" fmla="*/ 174659 w 248231"/>
              <a:gd name="connsiteY4" fmla="*/ 217745 h 435463"/>
              <a:gd name="connsiteX5" fmla="*/ 8930 w 248231"/>
              <a:gd name="connsiteY5" fmla="*/ 383474 h 435463"/>
              <a:gd name="connsiteX6" fmla="*/ 8930 w 248231"/>
              <a:gd name="connsiteY6" fmla="*/ 426560 h 435463"/>
              <a:gd name="connsiteX7" fmla="*/ 30455 w 248231"/>
              <a:gd name="connsiteY7" fmla="*/ 435463 h 435463"/>
              <a:gd name="connsiteX8" fmla="*/ 51980 w 248231"/>
              <a:gd name="connsiteY8" fmla="*/ 426560 h 435463"/>
              <a:gd name="connsiteX9" fmla="*/ 239270 w 248231"/>
              <a:gd name="connsiteY9" fmla="*/ 239270 h 435463"/>
              <a:gd name="connsiteX10" fmla="*/ 239306 w 248231"/>
              <a:gd name="connsiteY10" fmla="*/ 196220 h 43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8231" h="435463">
                <a:moveTo>
                  <a:pt x="239306" y="196220"/>
                </a:moveTo>
                <a:lnTo>
                  <a:pt x="52016" y="8930"/>
                </a:lnTo>
                <a:cubicBezTo>
                  <a:pt x="40109" y="-2977"/>
                  <a:pt x="20837" y="-2977"/>
                  <a:pt x="8930" y="8930"/>
                </a:cubicBezTo>
                <a:cubicBezTo>
                  <a:pt x="-2977" y="20837"/>
                  <a:pt x="-2977" y="40109"/>
                  <a:pt x="8930" y="52016"/>
                </a:cubicBezTo>
                <a:lnTo>
                  <a:pt x="174659" y="217745"/>
                </a:lnTo>
                <a:lnTo>
                  <a:pt x="8930" y="383474"/>
                </a:lnTo>
                <a:cubicBezTo>
                  <a:pt x="-2977" y="395381"/>
                  <a:pt x="-2977" y="414653"/>
                  <a:pt x="8930" y="426560"/>
                </a:cubicBezTo>
                <a:cubicBezTo>
                  <a:pt x="14866" y="432496"/>
                  <a:pt x="22660" y="435463"/>
                  <a:pt x="30455" y="435463"/>
                </a:cubicBezTo>
                <a:cubicBezTo>
                  <a:pt x="38250" y="435463"/>
                  <a:pt x="46045" y="432496"/>
                  <a:pt x="51980" y="426560"/>
                </a:cubicBezTo>
                <a:lnTo>
                  <a:pt x="239270" y="239270"/>
                </a:lnTo>
                <a:cubicBezTo>
                  <a:pt x="251213" y="227399"/>
                  <a:pt x="251213" y="208091"/>
                  <a:pt x="239306" y="196220"/>
                </a:cubicBezTo>
                <a:close/>
              </a:path>
            </a:pathLst>
          </a:custGeom>
          <a:solidFill>
            <a:schemeClr val="accent1"/>
          </a:solidFill>
          <a:ln w="35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7650910" y="2216863"/>
            <a:ext cx="2621404" cy="3274548"/>
            <a:chOff x="7803723" y="2199299"/>
            <a:chExt cx="2621404" cy="3274548"/>
          </a:xfrm>
        </p:grpSpPr>
        <p:sp>
          <p:nvSpPr>
            <p:cNvPr id="32" name="文本框 31"/>
            <p:cNvSpPr txBox="1"/>
            <p:nvPr/>
          </p:nvSpPr>
          <p:spPr>
            <a:xfrm>
              <a:off x="7803723" y="2674132"/>
              <a:ext cx="2621404" cy="27997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此處為正文內容，請在此處輸入你的正文內容，建議字型大小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  </a:t>
              </a:r>
              <a:endPara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  <a:p>
              <a:endPara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  <a:p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此處為正文內容，請在此處輸入你的正文內容，建議字型大小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</a:t>
              </a:r>
              <a:endPara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  <a:p>
              <a:endPara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  <a:p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此處為正文內容，請在此處輸入你的正文內容，建議字型大小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8473224" y="2199299"/>
              <a:ext cx="1270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sz="20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關鍵字標題</a:t>
              </a:r>
              <a:endParaRPr lang="zh-CN" altLang="en-US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 rot="7810069" flipH="1" flipV="1">
            <a:off x="9662738" y="5562733"/>
            <a:ext cx="1927092" cy="485840"/>
            <a:chOff x="6058808" y="4037657"/>
            <a:chExt cx="1091617" cy="275208"/>
          </a:xfrm>
        </p:grpSpPr>
        <p:cxnSp>
          <p:nvCxnSpPr>
            <p:cNvPr id="40" name="直接连接符 39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椭圆 41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2"/>
          <p:cNvSpPr/>
          <p:nvPr/>
        </p:nvSpPr>
        <p:spPr>
          <a:xfrm>
            <a:off x="-656590" y="0"/>
            <a:ext cx="4196080" cy="6874510"/>
          </a:xfrm>
          <a:prstGeom prst="roundRect">
            <a:avLst/>
          </a:prstGeom>
          <a:gradFill>
            <a:gsLst>
              <a:gs pos="0">
                <a:srgbClr val="F863FC"/>
              </a:gs>
              <a:gs pos="71000">
                <a:schemeClr val="accent1"/>
              </a:gs>
            </a:gsLst>
            <a:lin ang="2700000" scaled="0"/>
          </a:gradFill>
          <a:ln>
            <a:noFill/>
          </a:ln>
          <a:effectLst>
            <a:outerShdw blurRad="330200" dist="152400" dir="2700000" algn="tl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23" name="流程图: 接点 22"/>
          <p:cNvSpPr/>
          <p:nvPr>
            <p:custDataLst>
              <p:tags r:id="rId1"/>
            </p:custDataLst>
          </p:nvPr>
        </p:nvSpPr>
        <p:spPr>
          <a:xfrm>
            <a:off x="-374650" y="3511550"/>
            <a:ext cx="3063875" cy="2884170"/>
          </a:xfrm>
          <a:prstGeom prst="flowChartConnector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noFill/>
          </a:ln>
          <a:effectLst>
            <a:outerShdw blurRad="482600" dist="38100" dir="2700000" algn="tl" rotWithShape="0">
              <a:schemeClr val="accent1">
                <a:lumMod val="20000"/>
                <a:lumOff val="80000"/>
                <a:alpha val="40000"/>
              </a:schemeClr>
            </a:outerShdw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252220" y="742315"/>
            <a:ext cx="1664970" cy="353949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zh-CN" altLang="en-US" sz="115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目錄</a:t>
            </a:r>
            <a:endParaRPr lang="zh-CN" altLang="en-US" sz="115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838959" y="917316"/>
            <a:ext cx="368935" cy="1628775"/>
          </a:xfrm>
          <a:prstGeom prst="rect">
            <a:avLst/>
          </a:prstGeom>
          <a:noFill/>
        </p:spPr>
        <p:txBody>
          <a:bodyPr vert="eaVert" wrap="none" lIns="0" tIns="0" rIns="0" bIns="0" rtlCol="0" anchor="t">
            <a:spAutoFit/>
          </a:bodyPr>
          <a:lstStyle/>
          <a:p>
            <a:pPr algn="l"/>
            <a:r>
              <a:rPr lang="en-US" altLang="zh-CN" sz="2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CONTENTS</a:t>
            </a:r>
            <a:endParaRPr lang="en-US" altLang="zh-CN" sz="24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4692091" y="1117937"/>
            <a:ext cx="5090160" cy="1008670"/>
            <a:chOff x="4987925" y="1306195"/>
            <a:chExt cx="5090160" cy="1008670"/>
          </a:xfrm>
        </p:grpSpPr>
        <p:grpSp>
          <p:nvGrpSpPr>
            <p:cNvPr id="3" name="组合 2"/>
            <p:cNvGrpSpPr/>
            <p:nvPr/>
          </p:nvGrpSpPr>
          <p:grpSpPr>
            <a:xfrm>
              <a:off x="4987925" y="1306195"/>
              <a:ext cx="5090160" cy="864235"/>
              <a:chOff x="7855" y="2057"/>
              <a:chExt cx="8016" cy="1361"/>
            </a:xfrm>
          </p:grpSpPr>
          <p:sp>
            <p:nvSpPr>
              <p:cNvPr id="4" name="矩形: 圆角 42"/>
              <p:cNvSpPr/>
              <p:nvPr>
                <p:custDataLst>
                  <p:tags r:id="rId2"/>
                </p:custDataLst>
              </p:nvPr>
            </p:nvSpPr>
            <p:spPr>
              <a:xfrm>
                <a:off x="8067" y="2066"/>
                <a:ext cx="7804" cy="1294"/>
              </a:xfrm>
              <a:prstGeom prst="roundRect">
                <a:avLst>
                  <a:gd name="adj" fmla="val 2268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52400" dist="38100" dir="2700000" algn="tl" rotWithShape="0">
                  <a:schemeClr val="bg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7855" y="2057"/>
                <a:ext cx="7393" cy="1361"/>
                <a:chOff x="7303" y="1847"/>
                <a:chExt cx="7919" cy="1653"/>
              </a:xfrm>
            </p:grpSpPr>
            <p:sp>
              <p:nvSpPr>
                <p:cNvPr id="6" name="矩形: 圆角 42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7303" y="1847"/>
                  <a:ext cx="1563" cy="1653"/>
                </a:xfrm>
                <a:prstGeom prst="roundRect">
                  <a:avLst>
                    <a:gd name="adj" fmla="val 31298"/>
                  </a:avLst>
                </a:prstGeom>
                <a:gradFill>
                  <a:gsLst>
                    <a:gs pos="0">
                      <a:schemeClr val="accent1">
                        <a:alpha val="72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7" name="文本框 6"/>
                <p:cNvSpPr txBox="1"/>
                <p:nvPr/>
              </p:nvSpPr>
              <p:spPr>
                <a:xfrm>
                  <a:off x="13886" y="2323"/>
                  <a:ext cx="1336" cy="53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/>
                  <a:r>
                    <a:rPr lang="en-US" altLang="zh-CN" dirty="0">
                      <a:solidFill>
                        <a:schemeClr val="bg1">
                          <a:lumMod val="50000"/>
                        </a:schemeClr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Part 1</a:t>
                  </a:r>
                  <a:endParaRPr lang="en-US" altLang="zh-CN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</p:grpSp>
        </p:grpSp>
        <p:sp>
          <p:nvSpPr>
            <p:cNvPr id="35" name="文本框 34"/>
            <p:cNvSpPr txBox="1"/>
            <p:nvPr/>
          </p:nvSpPr>
          <p:spPr>
            <a:xfrm>
              <a:off x="6190615" y="1557356"/>
              <a:ext cx="2403475" cy="3073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zh-CN" altLang="en-US" sz="200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請輸入主標題</a:t>
              </a:r>
              <a:endParaRPr lang="zh-CN" altLang="en-US" sz="200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7" name="梯形 46"/>
            <p:cNvSpPr/>
            <p:nvPr>
              <p:custDataLst>
                <p:tags r:id="rId4"/>
              </p:custDataLst>
            </p:nvPr>
          </p:nvSpPr>
          <p:spPr>
            <a:xfrm rot="10800000">
              <a:off x="5166358" y="2146012"/>
              <a:ext cx="4745391" cy="168853"/>
            </a:xfrm>
            <a:prstGeom prst="trapezoid">
              <a:avLst>
                <a:gd name="adj" fmla="val 196907"/>
              </a:avLst>
            </a:prstGeom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pic>
          <p:nvPicPr>
            <p:cNvPr id="49" name="图形 48" descr="条形图 纯色填充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223131" y="1470356"/>
              <a:ext cx="504125" cy="504125"/>
            </a:xfrm>
            <a:prstGeom prst="rect">
              <a:avLst/>
            </a:prstGeom>
          </p:spPr>
        </p:pic>
      </p:grpSp>
      <p:grpSp>
        <p:nvGrpSpPr>
          <p:cNvPr id="63" name="组合 62"/>
          <p:cNvGrpSpPr/>
          <p:nvPr/>
        </p:nvGrpSpPr>
        <p:grpSpPr>
          <a:xfrm>
            <a:off x="4692091" y="2440603"/>
            <a:ext cx="5090160" cy="1020318"/>
            <a:chOff x="4987925" y="2479040"/>
            <a:chExt cx="5090160" cy="1020318"/>
          </a:xfrm>
        </p:grpSpPr>
        <p:grpSp>
          <p:nvGrpSpPr>
            <p:cNvPr id="13" name="组合 12"/>
            <p:cNvGrpSpPr/>
            <p:nvPr/>
          </p:nvGrpSpPr>
          <p:grpSpPr>
            <a:xfrm>
              <a:off x="4987925" y="2479040"/>
              <a:ext cx="5090160" cy="864235"/>
              <a:chOff x="7855" y="2057"/>
              <a:chExt cx="8016" cy="1361"/>
            </a:xfrm>
          </p:grpSpPr>
          <p:sp>
            <p:nvSpPr>
              <p:cNvPr id="14" name="矩形: 圆角 42"/>
              <p:cNvSpPr/>
              <p:nvPr>
                <p:custDataLst>
                  <p:tags r:id="rId7"/>
                </p:custDataLst>
              </p:nvPr>
            </p:nvSpPr>
            <p:spPr>
              <a:xfrm>
                <a:off x="8067" y="2066"/>
                <a:ext cx="7804" cy="1294"/>
              </a:xfrm>
              <a:prstGeom prst="roundRect">
                <a:avLst>
                  <a:gd name="adj" fmla="val 289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52400" dist="38100" dir="2700000" algn="tl" rotWithShape="0">
                  <a:schemeClr val="accent1">
                    <a:lumMod val="40000"/>
                    <a:lumOff val="6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  <p:grpSp>
            <p:nvGrpSpPr>
              <p:cNvPr id="15" name="组合 14"/>
              <p:cNvGrpSpPr/>
              <p:nvPr/>
            </p:nvGrpSpPr>
            <p:grpSpPr>
              <a:xfrm>
                <a:off x="7855" y="2057"/>
                <a:ext cx="7406" cy="1361"/>
                <a:chOff x="7303" y="1847"/>
                <a:chExt cx="7935" cy="1653"/>
              </a:xfrm>
            </p:grpSpPr>
            <p:sp>
              <p:nvSpPr>
                <p:cNvPr id="16" name="矩形: 圆角 42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7303" y="1847"/>
                  <a:ext cx="1563" cy="1653"/>
                </a:xfrm>
                <a:prstGeom prst="roundRect">
                  <a:avLst>
                    <a:gd name="adj" fmla="val 31298"/>
                  </a:avLst>
                </a:prstGeom>
                <a:gradFill>
                  <a:gsLst>
                    <a:gs pos="0">
                      <a:schemeClr val="accent1">
                        <a:alpha val="72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7" name="文本框 16"/>
                <p:cNvSpPr txBox="1"/>
                <p:nvPr/>
              </p:nvSpPr>
              <p:spPr>
                <a:xfrm>
                  <a:off x="13902" y="2403"/>
                  <a:ext cx="1336" cy="53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/>
                  <a:r>
                    <a:rPr lang="en-US" altLang="zh-CN" dirty="0">
                      <a:solidFill>
                        <a:schemeClr val="bg1">
                          <a:lumMod val="50000"/>
                        </a:schemeClr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Part 2</a:t>
                  </a:r>
                  <a:endParaRPr lang="en-US" altLang="zh-CN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</p:grpSp>
        </p:grpSp>
        <p:sp>
          <p:nvSpPr>
            <p:cNvPr id="39" name="文本框 38"/>
            <p:cNvSpPr txBox="1"/>
            <p:nvPr/>
          </p:nvSpPr>
          <p:spPr>
            <a:xfrm>
              <a:off x="6190615" y="2739091"/>
              <a:ext cx="2403475" cy="30734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zh-CN" altLang="en-US" sz="2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請輸入主標題</a:t>
              </a:r>
              <a:endPara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pic>
          <p:nvPicPr>
            <p:cNvPr id="57" name="图形 56" descr="统计数据 纯色填充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23131" y="2613613"/>
              <a:ext cx="504125" cy="504125"/>
            </a:xfrm>
            <a:prstGeom prst="rect">
              <a:avLst/>
            </a:prstGeom>
          </p:spPr>
        </p:pic>
        <p:sp>
          <p:nvSpPr>
            <p:cNvPr id="58" name="梯形 57"/>
            <p:cNvSpPr/>
            <p:nvPr>
              <p:custDataLst>
                <p:tags r:id="rId11"/>
              </p:custDataLst>
            </p:nvPr>
          </p:nvSpPr>
          <p:spPr>
            <a:xfrm rot="10800000">
              <a:off x="5166358" y="3330505"/>
              <a:ext cx="4745391" cy="168853"/>
            </a:xfrm>
            <a:prstGeom prst="trapezoid">
              <a:avLst>
                <a:gd name="adj" fmla="val 196907"/>
              </a:avLst>
            </a:prstGeom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4692091" y="3774917"/>
            <a:ext cx="5090160" cy="1018204"/>
            <a:chOff x="4987925" y="3651885"/>
            <a:chExt cx="5090160" cy="1018204"/>
          </a:xfrm>
        </p:grpSpPr>
        <p:grpSp>
          <p:nvGrpSpPr>
            <p:cNvPr id="8" name="组合 7"/>
            <p:cNvGrpSpPr/>
            <p:nvPr/>
          </p:nvGrpSpPr>
          <p:grpSpPr>
            <a:xfrm>
              <a:off x="4987925" y="3651885"/>
              <a:ext cx="5090160" cy="864235"/>
              <a:chOff x="7855" y="2057"/>
              <a:chExt cx="8016" cy="1361"/>
            </a:xfrm>
          </p:grpSpPr>
          <p:sp>
            <p:nvSpPr>
              <p:cNvPr id="9" name="矩形: 圆角 42"/>
              <p:cNvSpPr/>
              <p:nvPr>
                <p:custDataLst>
                  <p:tags r:id="rId12"/>
                </p:custDataLst>
              </p:nvPr>
            </p:nvSpPr>
            <p:spPr>
              <a:xfrm>
                <a:off x="8067" y="2066"/>
                <a:ext cx="7804" cy="1294"/>
              </a:xfrm>
              <a:prstGeom prst="roundRect">
                <a:avLst>
                  <a:gd name="adj" fmla="val 289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52400" dist="38100" dir="2700000" algn="tl" rotWithShape="0">
                  <a:schemeClr val="accent1">
                    <a:lumMod val="40000"/>
                    <a:lumOff val="6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  <p:grpSp>
            <p:nvGrpSpPr>
              <p:cNvPr id="10" name="组合 9"/>
              <p:cNvGrpSpPr/>
              <p:nvPr/>
            </p:nvGrpSpPr>
            <p:grpSpPr>
              <a:xfrm>
                <a:off x="7855" y="2057"/>
                <a:ext cx="7429" cy="1361"/>
                <a:chOff x="7303" y="1847"/>
                <a:chExt cx="7958" cy="1653"/>
              </a:xfrm>
            </p:grpSpPr>
            <p:sp>
              <p:nvSpPr>
                <p:cNvPr id="11" name="矩形: 圆角 42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7303" y="1847"/>
                  <a:ext cx="1563" cy="1653"/>
                </a:xfrm>
                <a:prstGeom prst="roundRect">
                  <a:avLst>
                    <a:gd name="adj" fmla="val 31298"/>
                  </a:avLst>
                </a:prstGeom>
                <a:gradFill>
                  <a:gsLst>
                    <a:gs pos="0">
                      <a:schemeClr val="accent1">
                        <a:alpha val="72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2" name="文本框 11"/>
                <p:cNvSpPr txBox="1"/>
                <p:nvPr/>
              </p:nvSpPr>
              <p:spPr>
                <a:xfrm>
                  <a:off x="13925" y="2391"/>
                  <a:ext cx="1336" cy="53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/>
                  <a:r>
                    <a:rPr lang="en-US" altLang="zh-CN" dirty="0">
                      <a:solidFill>
                        <a:schemeClr val="bg1">
                          <a:lumMod val="50000"/>
                        </a:schemeClr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Part 3</a:t>
                  </a:r>
                  <a:endParaRPr lang="en-US" altLang="zh-CN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</p:grpSp>
        </p:grpSp>
        <p:sp>
          <p:nvSpPr>
            <p:cNvPr id="31" name="文本框 30"/>
            <p:cNvSpPr txBox="1"/>
            <p:nvPr/>
          </p:nvSpPr>
          <p:spPr>
            <a:xfrm>
              <a:off x="6190615" y="3921461"/>
              <a:ext cx="2403475" cy="3073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zh-CN" altLang="en-US" sz="2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請輸入主標題</a:t>
              </a:r>
              <a:endPara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pic>
          <p:nvPicPr>
            <p:cNvPr id="55" name="图形 54" descr="条形图演示文稿 纯色填充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223131" y="3847513"/>
              <a:ext cx="504125" cy="504125"/>
            </a:xfrm>
            <a:prstGeom prst="rect">
              <a:avLst/>
            </a:prstGeom>
          </p:spPr>
        </p:pic>
        <p:sp>
          <p:nvSpPr>
            <p:cNvPr id="59" name="梯形 58"/>
            <p:cNvSpPr/>
            <p:nvPr>
              <p:custDataLst>
                <p:tags r:id="rId16"/>
              </p:custDataLst>
            </p:nvPr>
          </p:nvSpPr>
          <p:spPr>
            <a:xfrm rot="10800000">
              <a:off x="5166358" y="4501236"/>
              <a:ext cx="4745391" cy="168853"/>
            </a:xfrm>
            <a:prstGeom prst="trapezoid">
              <a:avLst>
                <a:gd name="adj" fmla="val 196907"/>
              </a:avLst>
            </a:prstGeom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4692091" y="5107117"/>
            <a:ext cx="5090160" cy="973970"/>
            <a:chOff x="4987925" y="4824730"/>
            <a:chExt cx="5090160" cy="973970"/>
          </a:xfrm>
        </p:grpSpPr>
        <p:grpSp>
          <p:nvGrpSpPr>
            <p:cNvPr id="18" name="组合 17"/>
            <p:cNvGrpSpPr/>
            <p:nvPr/>
          </p:nvGrpSpPr>
          <p:grpSpPr>
            <a:xfrm>
              <a:off x="4987925" y="4824730"/>
              <a:ext cx="5090160" cy="864235"/>
              <a:chOff x="7855" y="2057"/>
              <a:chExt cx="8016" cy="1361"/>
            </a:xfrm>
          </p:grpSpPr>
          <p:sp>
            <p:nvSpPr>
              <p:cNvPr id="19" name="矩形: 圆角 42"/>
              <p:cNvSpPr/>
              <p:nvPr>
                <p:custDataLst>
                  <p:tags r:id="rId17"/>
                </p:custDataLst>
              </p:nvPr>
            </p:nvSpPr>
            <p:spPr>
              <a:xfrm>
                <a:off x="8067" y="2066"/>
                <a:ext cx="7804" cy="1294"/>
              </a:xfrm>
              <a:prstGeom prst="roundRect">
                <a:avLst>
                  <a:gd name="adj" fmla="val 289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52400" dist="38100" dir="2700000" algn="tl" rotWithShape="0">
                  <a:schemeClr val="accent1">
                    <a:lumMod val="40000"/>
                    <a:lumOff val="6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  <p:grpSp>
            <p:nvGrpSpPr>
              <p:cNvPr id="20" name="组合 19"/>
              <p:cNvGrpSpPr/>
              <p:nvPr/>
            </p:nvGrpSpPr>
            <p:grpSpPr>
              <a:xfrm>
                <a:off x="7855" y="2057"/>
                <a:ext cx="7429" cy="1361"/>
                <a:chOff x="7303" y="1847"/>
                <a:chExt cx="7957" cy="1653"/>
              </a:xfrm>
            </p:grpSpPr>
            <p:sp>
              <p:nvSpPr>
                <p:cNvPr id="21" name="矩形: 圆角 42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7303" y="1847"/>
                  <a:ext cx="1563" cy="1653"/>
                </a:xfrm>
                <a:prstGeom prst="roundRect">
                  <a:avLst>
                    <a:gd name="adj" fmla="val 31298"/>
                  </a:avLst>
                </a:prstGeom>
                <a:gradFill>
                  <a:gsLst>
                    <a:gs pos="0">
                      <a:schemeClr val="accent1">
                        <a:alpha val="72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22" name="文本框 21"/>
                <p:cNvSpPr txBox="1"/>
                <p:nvPr/>
              </p:nvSpPr>
              <p:spPr>
                <a:xfrm>
                  <a:off x="13924" y="2407"/>
                  <a:ext cx="1336" cy="53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/>
                  <a:r>
                    <a:rPr lang="en-US" altLang="zh-CN" dirty="0">
                      <a:solidFill>
                        <a:schemeClr val="bg1">
                          <a:lumMod val="50000"/>
                        </a:schemeClr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Part 4</a:t>
                  </a:r>
                  <a:endParaRPr lang="en-US" altLang="zh-CN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</p:grpSp>
        </p:grpSp>
        <p:sp>
          <p:nvSpPr>
            <p:cNvPr id="27" name="文本框 26"/>
            <p:cNvSpPr txBox="1"/>
            <p:nvPr/>
          </p:nvSpPr>
          <p:spPr>
            <a:xfrm>
              <a:off x="6190615" y="5103196"/>
              <a:ext cx="2403475" cy="3073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zh-CN" altLang="en-US" sz="2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請輸入主標題</a:t>
              </a:r>
              <a:endParaRPr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pic>
          <p:nvPicPr>
            <p:cNvPr id="53" name="图形 52" descr="饼图 纯色填充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5223131" y="5014157"/>
              <a:ext cx="504125" cy="504125"/>
            </a:xfrm>
            <a:prstGeom prst="rect">
              <a:avLst/>
            </a:prstGeom>
          </p:spPr>
        </p:pic>
        <p:sp>
          <p:nvSpPr>
            <p:cNvPr id="60" name="梯形 59"/>
            <p:cNvSpPr/>
            <p:nvPr>
              <p:custDataLst>
                <p:tags r:id="rId21"/>
              </p:custDataLst>
            </p:nvPr>
          </p:nvSpPr>
          <p:spPr>
            <a:xfrm rot="10800000">
              <a:off x="5166358" y="5629847"/>
              <a:ext cx="4745391" cy="168853"/>
            </a:xfrm>
            <a:prstGeom prst="trapezoid">
              <a:avLst>
                <a:gd name="adj" fmla="val 196907"/>
              </a:avLst>
            </a:prstGeom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 rot="5400000" flipH="1" flipV="1">
            <a:off x="8748959" y="3117815"/>
            <a:ext cx="4289135" cy="874328"/>
            <a:chOff x="5876649" y="3634783"/>
            <a:chExt cx="2429616" cy="495270"/>
          </a:xfrm>
        </p:grpSpPr>
        <p:cxnSp>
          <p:nvCxnSpPr>
            <p:cNvPr id="66" name="直接连接符 65"/>
            <p:cNvCxnSpPr/>
            <p:nvPr/>
          </p:nvCxnSpPr>
          <p:spPr>
            <a:xfrm rot="16200000" flipH="1" flipV="1">
              <a:off x="6051467" y="3459965"/>
              <a:ext cx="0" cy="34963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 rot="16200000" flipH="1" flipV="1">
              <a:off x="7191297" y="3842065"/>
              <a:ext cx="0" cy="575975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椭圆 67"/>
            <p:cNvSpPr/>
            <p:nvPr/>
          </p:nvSpPr>
          <p:spPr>
            <a:xfrm rot="5400000">
              <a:off x="8228417" y="3731371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cxnSp>
        <p:nvCxnSpPr>
          <p:cNvPr id="72" name="直接连接符 71"/>
          <p:cNvCxnSpPr/>
          <p:nvPr/>
        </p:nvCxnSpPr>
        <p:spPr>
          <a:xfrm>
            <a:off x="11130600" y="3450886"/>
            <a:ext cx="0" cy="617232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66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: 空心 2"/>
          <p:cNvSpPr/>
          <p:nvPr/>
        </p:nvSpPr>
        <p:spPr>
          <a:xfrm>
            <a:off x="868738" y="-4275887"/>
            <a:ext cx="15889574" cy="15889574"/>
          </a:xfrm>
          <a:prstGeom prst="donut">
            <a:avLst>
              <a:gd name="adj" fmla="val 29291"/>
            </a:avLst>
          </a:prstGeom>
          <a:solidFill>
            <a:schemeClr val="accent1">
              <a:lumMod val="20000"/>
              <a:lumOff val="80000"/>
              <a:alpha val="17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5" name="椭圆 94"/>
          <p:cNvSpPr/>
          <p:nvPr/>
        </p:nvSpPr>
        <p:spPr>
          <a:xfrm flipH="1">
            <a:off x="6707074" y="1578665"/>
            <a:ext cx="4261784" cy="4261784"/>
          </a:xfrm>
          <a:prstGeom prst="ellipse">
            <a:avLst/>
          </a:prstGeom>
          <a:noFill/>
          <a:ln w="2857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6" name="椭圆 95"/>
          <p:cNvSpPr/>
          <p:nvPr/>
        </p:nvSpPr>
        <p:spPr>
          <a:xfrm flipH="1">
            <a:off x="7038827" y="1910418"/>
            <a:ext cx="3598278" cy="3598278"/>
          </a:xfrm>
          <a:prstGeom prst="ellipse">
            <a:avLst/>
          </a:prstGeom>
          <a:gradFill flip="none" rotWithShape="1">
            <a:gsLst>
              <a:gs pos="98000">
                <a:schemeClr val="accent2"/>
              </a:gs>
              <a:gs pos="25000">
                <a:schemeClr val="accent1"/>
              </a:gs>
            </a:gsLst>
            <a:lin ang="189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97" name="椭圆 96"/>
          <p:cNvSpPr/>
          <p:nvPr/>
        </p:nvSpPr>
        <p:spPr>
          <a:xfrm flipH="1">
            <a:off x="6882736" y="4852968"/>
            <a:ext cx="532435" cy="53243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98" name="图形 2"/>
          <p:cNvSpPr/>
          <p:nvPr/>
        </p:nvSpPr>
        <p:spPr>
          <a:xfrm flipH="1">
            <a:off x="7027116" y="4971612"/>
            <a:ext cx="243675" cy="295146"/>
          </a:xfrm>
          <a:custGeom>
            <a:avLst/>
            <a:gdLst>
              <a:gd name="connsiteX0" fmla="*/ 394463 w 617210"/>
              <a:gd name="connsiteY0" fmla="*/ 131115 h 747580"/>
              <a:gd name="connsiteX1" fmla="*/ 175068 w 617210"/>
              <a:gd name="connsiteY1" fmla="*/ 131115 h 747580"/>
              <a:gd name="connsiteX2" fmla="*/ 175068 w 617210"/>
              <a:gd name="connsiteY2" fmla="*/ 43581 h 747580"/>
              <a:gd name="connsiteX3" fmla="*/ 219395 w 617210"/>
              <a:gd name="connsiteY3" fmla="*/ 43581 h 747580"/>
              <a:gd name="connsiteX4" fmla="*/ 232059 w 617210"/>
              <a:gd name="connsiteY4" fmla="*/ 12665 h 747580"/>
              <a:gd name="connsiteX5" fmla="*/ 262975 w 617210"/>
              <a:gd name="connsiteY5" fmla="*/ 0 h 747580"/>
              <a:gd name="connsiteX6" fmla="*/ 307301 w 617210"/>
              <a:gd name="connsiteY6" fmla="*/ 0 h 747580"/>
              <a:gd name="connsiteX7" fmla="*/ 338217 w 617210"/>
              <a:gd name="connsiteY7" fmla="*/ 12665 h 747580"/>
              <a:gd name="connsiteX8" fmla="*/ 350882 w 617210"/>
              <a:gd name="connsiteY8" fmla="*/ 43581 h 747580"/>
              <a:gd name="connsiteX9" fmla="*/ 395208 w 617210"/>
              <a:gd name="connsiteY9" fmla="*/ 43581 h 747580"/>
              <a:gd name="connsiteX10" fmla="*/ 394463 w 617210"/>
              <a:gd name="connsiteY10" fmla="*/ 131115 h 747580"/>
              <a:gd name="connsiteX11" fmla="*/ 284952 w 617210"/>
              <a:gd name="connsiteY11" fmla="*/ 91632 h 747580"/>
              <a:gd name="connsiteX12" fmla="*/ 304322 w 617210"/>
              <a:gd name="connsiteY12" fmla="*/ 83437 h 747580"/>
              <a:gd name="connsiteX13" fmla="*/ 312516 w 617210"/>
              <a:gd name="connsiteY13" fmla="*/ 64068 h 747580"/>
              <a:gd name="connsiteX14" fmla="*/ 304322 w 617210"/>
              <a:gd name="connsiteY14" fmla="*/ 44326 h 747580"/>
              <a:gd name="connsiteX15" fmla="*/ 284952 w 617210"/>
              <a:gd name="connsiteY15" fmla="*/ 36504 h 747580"/>
              <a:gd name="connsiteX16" fmla="*/ 265210 w 617210"/>
              <a:gd name="connsiteY16" fmla="*/ 44326 h 747580"/>
              <a:gd name="connsiteX17" fmla="*/ 257388 w 617210"/>
              <a:gd name="connsiteY17" fmla="*/ 64068 h 747580"/>
              <a:gd name="connsiteX18" fmla="*/ 265210 w 617210"/>
              <a:gd name="connsiteY18" fmla="*/ 83437 h 747580"/>
              <a:gd name="connsiteX19" fmla="*/ 284952 w 617210"/>
              <a:gd name="connsiteY19" fmla="*/ 91632 h 747580"/>
              <a:gd name="connsiteX20" fmla="*/ 260368 w 617210"/>
              <a:gd name="connsiteY20" fmla="*/ 569904 h 747580"/>
              <a:gd name="connsiteX21" fmla="*/ 259995 w 617210"/>
              <a:gd name="connsiteY21" fmla="*/ 579588 h 747580"/>
              <a:gd name="connsiteX22" fmla="*/ 259623 w 617210"/>
              <a:gd name="connsiteY22" fmla="*/ 590018 h 747580"/>
              <a:gd name="connsiteX23" fmla="*/ 268563 w 617210"/>
              <a:gd name="connsiteY23" fmla="*/ 649989 h 747580"/>
              <a:gd name="connsiteX24" fmla="*/ 294637 w 617210"/>
              <a:gd name="connsiteY24" fmla="*/ 702137 h 747580"/>
              <a:gd name="connsiteX25" fmla="*/ 90141 w 617210"/>
              <a:gd name="connsiteY25" fmla="*/ 702137 h 747580"/>
              <a:gd name="connsiteX26" fmla="*/ 61088 w 617210"/>
              <a:gd name="connsiteY26" fmla="*/ 694314 h 747580"/>
              <a:gd name="connsiteX27" fmla="*/ 31661 w 617210"/>
              <a:gd name="connsiteY27" fmla="*/ 673828 h 747580"/>
              <a:gd name="connsiteX28" fmla="*/ 8940 w 617210"/>
              <a:gd name="connsiteY28" fmla="*/ 645146 h 747580"/>
              <a:gd name="connsiteX29" fmla="*/ 0 w 617210"/>
              <a:gd name="connsiteY29" fmla="*/ 611623 h 747580"/>
              <a:gd name="connsiteX30" fmla="*/ 0 w 617210"/>
              <a:gd name="connsiteY30" fmla="*/ 178048 h 747580"/>
              <a:gd name="connsiteX31" fmla="*/ 7077 w 617210"/>
              <a:gd name="connsiteY31" fmla="*/ 147505 h 747580"/>
              <a:gd name="connsiteX32" fmla="*/ 25329 w 617210"/>
              <a:gd name="connsiteY32" fmla="*/ 118451 h 747580"/>
              <a:gd name="connsiteX33" fmla="*/ 51403 w 617210"/>
              <a:gd name="connsiteY33" fmla="*/ 96474 h 747580"/>
              <a:gd name="connsiteX34" fmla="*/ 82320 w 617210"/>
              <a:gd name="connsiteY34" fmla="*/ 87534 h 747580"/>
              <a:gd name="connsiteX35" fmla="*/ 132233 w 617210"/>
              <a:gd name="connsiteY35" fmla="*/ 87534 h 747580"/>
              <a:gd name="connsiteX36" fmla="*/ 132233 w 617210"/>
              <a:gd name="connsiteY36" fmla="*/ 175069 h 747580"/>
              <a:gd name="connsiteX37" fmla="*/ 438417 w 617210"/>
              <a:gd name="connsiteY37" fmla="*/ 175069 h 747580"/>
              <a:gd name="connsiteX38" fmla="*/ 438417 w 617210"/>
              <a:gd name="connsiteY38" fmla="*/ 87534 h 747580"/>
              <a:gd name="connsiteX39" fmla="*/ 481997 w 617210"/>
              <a:gd name="connsiteY39" fmla="*/ 87534 h 747580"/>
              <a:gd name="connsiteX40" fmla="*/ 514031 w 617210"/>
              <a:gd name="connsiteY40" fmla="*/ 94611 h 747580"/>
              <a:gd name="connsiteX41" fmla="*/ 542340 w 617210"/>
              <a:gd name="connsiteY41" fmla="*/ 113608 h 747580"/>
              <a:gd name="connsiteX42" fmla="*/ 563200 w 617210"/>
              <a:gd name="connsiteY42" fmla="*/ 142290 h 747580"/>
              <a:gd name="connsiteX43" fmla="*/ 571394 w 617210"/>
              <a:gd name="connsiteY43" fmla="*/ 178048 h 747580"/>
              <a:gd name="connsiteX44" fmla="*/ 571394 w 617210"/>
              <a:gd name="connsiteY44" fmla="*/ 426124 h 747580"/>
              <a:gd name="connsiteX45" fmla="*/ 518873 w 617210"/>
              <a:gd name="connsiteY45" fmla="*/ 400796 h 747580"/>
              <a:gd name="connsiteX46" fmla="*/ 459276 w 617210"/>
              <a:gd name="connsiteY46" fmla="*/ 391855 h 747580"/>
              <a:gd name="connsiteX47" fmla="*/ 454433 w 617210"/>
              <a:gd name="connsiteY47" fmla="*/ 391855 h 747580"/>
              <a:gd name="connsiteX48" fmla="*/ 475293 w 617210"/>
              <a:gd name="connsiteY48" fmla="*/ 375839 h 747580"/>
              <a:gd name="connsiteX49" fmla="*/ 483487 w 617210"/>
              <a:gd name="connsiteY49" fmla="*/ 350510 h 747580"/>
              <a:gd name="connsiteX50" fmla="*/ 470450 w 617210"/>
              <a:gd name="connsiteY50" fmla="*/ 319593 h 747580"/>
              <a:gd name="connsiteX51" fmla="*/ 439161 w 617210"/>
              <a:gd name="connsiteY51" fmla="*/ 306929 h 747580"/>
              <a:gd name="connsiteX52" fmla="*/ 131488 w 617210"/>
              <a:gd name="connsiteY52" fmla="*/ 306929 h 747580"/>
              <a:gd name="connsiteX53" fmla="*/ 100199 w 617210"/>
              <a:gd name="connsiteY53" fmla="*/ 319593 h 747580"/>
              <a:gd name="connsiteX54" fmla="*/ 87162 w 617210"/>
              <a:gd name="connsiteY54" fmla="*/ 350510 h 747580"/>
              <a:gd name="connsiteX55" fmla="*/ 100199 w 617210"/>
              <a:gd name="connsiteY55" fmla="*/ 381799 h 747580"/>
              <a:gd name="connsiteX56" fmla="*/ 131488 w 617210"/>
              <a:gd name="connsiteY56" fmla="*/ 394835 h 747580"/>
              <a:gd name="connsiteX57" fmla="*/ 425007 w 617210"/>
              <a:gd name="connsiteY57" fmla="*/ 394835 h 747580"/>
              <a:gd name="connsiteX58" fmla="*/ 348647 w 617210"/>
              <a:gd name="connsiteY58" fmla="*/ 424634 h 747580"/>
              <a:gd name="connsiteX59" fmla="*/ 292030 w 617210"/>
              <a:gd name="connsiteY59" fmla="*/ 482369 h 747580"/>
              <a:gd name="connsiteX60" fmla="*/ 131488 w 617210"/>
              <a:gd name="connsiteY60" fmla="*/ 482369 h 747580"/>
              <a:gd name="connsiteX61" fmla="*/ 100199 w 617210"/>
              <a:gd name="connsiteY61" fmla="*/ 495035 h 747580"/>
              <a:gd name="connsiteX62" fmla="*/ 87162 w 617210"/>
              <a:gd name="connsiteY62" fmla="*/ 525951 h 747580"/>
              <a:gd name="connsiteX63" fmla="*/ 100199 w 617210"/>
              <a:gd name="connsiteY63" fmla="*/ 557240 h 747580"/>
              <a:gd name="connsiteX64" fmla="*/ 131488 w 617210"/>
              <a:gd name="connsiteY64" fmla="*/ 570277 h 747580"/>
              <a:gd name="connsiteX65" fmla="*/ 260368 w 617210"/>
              <a:gd name="connsiteY65" fmla="*/ 569904 h 747580"/>
              <a:gd name="connsiteX66" fmla="*/ 462628 w 617210"/>
              <a:gd name="connsiteY66" fmla="*/ 605290 h 747580"/>
              <a:gd name="connsiteX67" fmla="*/ 433946 w 617210"/>
              <a:gd name="connsiteY67" fmla="*/ 633972 h 747580"/>
              <a:gd name="connsiteX68" fmla="*/ 433946 w 617210"/>
              <a:gd name="connsiteY68" fmla="*/ 651851 h 747580"/>
              <a:gd name="connsiteX69" fmla="*/ 491682 w 617210"/>
              <a:gd name="connsiteY69" fmla="*/ 651851 h 747580"/>
              <a:gd name="connsiteX70" fmla="*/ 491682 w 617210"/>
              <a:gd name="connsiteY70" fmla="*/ 633972 h 747580"/>
              <a:gd name="connsiteX71" fmla="*/ 462628 w 617210"/>
              <a:gd name="connsiteY71" fmla="*/ 605290 h 747580"/>
              <a:gd name="connsiteX72" fmla="*/ 433946 w 617210"/>
              <a:gd name="connsiteY72" fmla="*/ 552770 h 747580"/>
              <a:gd name="connsiteX73" fmla="*/ 462628 w 617210"/>
              <a:gd name="connsiteY73" fmla="*/ 581451 h 747580"/>
              <a:gd name="connsiteX74" fmla="*/ 491309 w 617210"/>
              <a:gd name="connsiteY74" fmla="*/ 552770 h 747580"/>
              <a:gd name="connsiteX75" fmla="*/ 491309 w 617210"/>
              <a:gd name="connsiteY75" fmla="*/ 534891 h 747580"/>
              <a:gd name="connsiteX76" fmla="*/ 433574 w 617210"/>
              <a:gd name="connsiteY76" fmla="*/ 534891 h 747580"/>
              <a:gd name="connsiteX77" fmla="*/ 433574 w 617210"/>
              <a:gd name="connsiteY77" fmla="*/ 552770 h 747580"/>
              <a:gd name="connsiteX78" fmla="*/ 604918 w 617210"/>
              <a:gd name="connsiteY78" fmla="*/ 533773 h 747580"/>
              <a:gd name="connsiteX79" fmla="*/ 571766 w 617210"/>
              <a:gd name="connsiteY79" fmla="*/ 484605 h 747580"/>
              <a:gd name="connsiteX80" fmla="*/ 522598 w 617210"/>
              <a:gd name="connsiteY80" fmla="*/ 451454 h 747580"/>
              <a:gd name="connsiteX81" fmla="*/ 463001 w 617210"/>
              <a:gd name="connsiteY81" fmla="*/ 439162 h 747580"/>
              <a:gd name="connsiteX82" fmla="*/ 402658 w 617210"/>
              <a:gd name="connsiteY82" fmla="*/ 451454 h 747580"/>
              <a:gd name="connsiteX83" fmla="*/ 353490 w 617210"/>
              <a:gd name="connsiteY83" fmla="*/ 484605 h 747580"/>
              <a:gd name="connsiteX84" fmla="*/ 320338 w 617210"/>
              <a:gd name="connsiteY84" fmla="*/ 533773 h 747580"/>
              <a:gd name="connsiteX85" fmla="*/ 308046 w 617210"/>
              <a:gd name="connsiteY85" fmla="*/ 593370 h 747580"/>
              <a:gd name="connsiteX86" fmla="*/ 320338 w 617210"/>
              <a:gd name="connsiteY86" fmla="*/ 653713 h 747580"/>
              <a:gd name="connsiteX87" fmla="*/ 353490 w 617210"/>
              <a:gd name="connsiteY87" fmla="*/ 702881 h 747580"/>
              <a:gd name="connsiteX88" fmla="*/ 402658 w 617210"/>
              <a:gd name="connsiteY88" fmla="*/ 735658 h 747580"/>
              <a:gd name="connsiteX89" fmla="*/ 463001 w 617210"/>
              <a:gd name="connsiteY89" fmla="*/ 747580 h 747580"/>
              <a:gd name="connsiteX90" fmla="*/ 522598 w 617210"/>
              <a:gd name="connsiteY90" fmla="*/ 735658 h 747580"/>
              <a:gd name="connsiteX91" fmla="*/ 571766 w 617210"/>
              <a:gd name="connsiteY91" fmla="*/ 702881 h 747580"/>
              <a:gd name="connsiteX92" fmla="*/ 604918 w 617210"/>
              <a:gd name="connsiteY92" fmla="*/ 653713 h 747580"/>
              <a:gd name="connsiteX93" fmla="*/ 617210 w 617210"/>
              <a:gd name="connsiteY93" fmla="*/ 593370 h 747580"/>
              <a:gd name="connsiteX94" fmla="*/ 604918 w 617210"/>
              <a:gd name="connsiteY94" fmla="*/ 533773 h 747580"/>
              <a:gd name="connsiteX95" fmla="*/ 514776 w 617210"/>
              <a:gd name="connsiteY95" fmla="*/ 633972 h 747580"/>
              <a:gd name="connsiteX96" fmla="*/ 514776 w 617210"/>
              <a:gd name="connsiteY96" fmla="*/ 651851 h 747580"/>
              <a:gd name="connsiteX97" fmla="*/ 525951 w 617210"/>
              <a:gd name="connsiteY97" fmla="*/ 663398 h 747580"/>
              <a:gd name="connsiteX98" fmla="*/ 514403 w 617210"/>
              <a:gd name="connsiteY98" fmla="*/ 674945 h 747580"/>
              <a:gd name="connsiteX99" fmla="*/ 410852 w 617210"/>
              <a:gd name="connsiteY99" fmla="*/ 674945 h 747580"/>
              <a:gd name="connsiteX100" fmla="*/ 399305 w 617210"/>
              <a:gd name="connsiteY100" fmla="*/ 663398 h 747580"/>
              <a:gd name="connsiteX101" fmla="*/ 410480 w 617210"/>
              <a:gd name="connsiteY101" fmla="*/ 651851 h 747580"/>
              <a:gd name="connsiteX102" fmla="*/ 410480 w 617210"/>
              <a:gd name="connsiteY102" fmla="*/ 633972 h 747580"/>
              <a:gd name="connsiteX103" fmla="*/ 429849 w 617210"/>
              <a:gd name="connsiteY103" fmla="*/ 593370 h 747580"/>
              <a:gd name="connsiteX104" fmla="*/ 410480 w 617210"/>
              <a:gd name="connsiteY104" fmla="*/ 552770 h 747580"/>
              <a:gd name="connsiteX105" fmla="*/ 410480 w 617210"/>
              <a:gd name="connsiteY105" fmla="*/ 534891 h 747580"/>
              <a:gd name="connsiteX106" fmla="*/ 399305 w 617210"/>
              <a:gd name="connsiteY106" fmla="*/ 523343 h 747580"/>
              <a:gd name="connsiteX107" fmla="*/ 410852 w 617210"/>
              <a:gd name="connsiteY107" fmla="*/ 511796 h 747580"/>
              <a:gd name="connsiteX108" fmla="*/ 514403 w 617210"/>
              <a:gd name="connsiteY108" fmla="*/ 511796 h 747580"/>
              <a:gd name="connsiteX109" fmla="*/ 525951 w 617210"/>
              <a:gd name="connsiteY109" fmla="*/ 523343 h 747580"/>
              <a:gd name="connsiteX110" fmla="*/ 514776 w 617210"/>
              <a:gd name="connsiteY110" fmla="*/ 534891 h 747580"/>
              <a:gd name="connsiteX111" fmla="*/ 514776 w 617210"/>
              <a:gd name="connsiteY111" fmla="*/ 552770 h 747580"/>
              <a:gd name="connsiteX112" fmla="*/ 495407 w 617210"/>
              <a:gd name="connsiteY112" fmla="*/ 593370 h 747580"/>
              <a:gd name="connsiteX113" fmla="*/ 514776 w 617210"/>
              <a:gd name="connsiteY113" fmla="*/ 633972 h 747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17210" h="747580">
                <a:moveTo>
                  <a:pt x="394463" y="131115"/>
                </a:moveTo>
                <a:lnTo>
                  <a:pt x="175068" y="131115"/>
                </a:lnTo>
                <a:lnTo>
                  <a:pt x="175068" y="43581"/>
                </a:lnTo>
                <a:lnTo>
                  <a:pt x="219395" y="43581"/>
                </a:lnTo>
                <a:cubicBezTo>
                  <a:pt x="219395" y="31289"/>
                  <a:pt x="223492" y="21232"/>
                  <a:pt x="232059" y="12665"/>
                </a:cubicBezTo>
                <a:cubicBezTo>
                  <a:pt x="240626" y="4097"/>
                  <a:pt x="250683" y="0"/>
                  <a:pt x="262975" y="0"/>
                </a:cubicBezTo>
                <a:lnTo>
                  <a:pt x="307301" y="0"/>
                </a:lnTo>
                <a:cubicBezTo>
                  <a:pt x="319593" y="0"/>
                  <a:pt x="329650" y="4097"/>
                  <a:pt x="338217" y="12665"/>
                </a:cubicBezTo>
                <a:cubicBezTo>
                  <a:pt x="346785" y="21232"/>
                  <a:pt x="350882" y="31289"/>
                  <a:pt x="350882" y="43581"/>
                </a:cubicBezTo>
                <a:lnTo>
                  <a:pt x="395208" y="43581"/>
                </a:lnTo>
                <a:lnTo>
                  <a:pt x="394463" y="131115"/>
                </a:lnTo>
                <a:close/>
                <a:moveTo>
                  <a:pt x="284952" y="91632"/>
                </a:moveTo>
                <a:cubicBezTo>
                  <a:pt x="292402" y="91632"/>
                  <a:pt x="298734" y="89024"/>
                  <a:pt x="304322" y="83437"/>
                </a:cubicBezTo>
                <a:cubicBezTo>
                  <a:pt x="309536" y="78222"/>
                  <a:pt x="312516" y="71517"/>
                  <a:pt x="312516" y="64068"/>
                </a:cubicBezTo>
                <a:cubicBezTo>
                  <a:pt x="312516" y="56245"/>
                  <a:pt x="309909" y="49541"/>
                  <a:pt x="304322" y="44326"/>
                </a:cubicBezTo>
                <a:cubicBezTo>
                  <a:pt x="299107" y="39111"/>
                  <a:pt x="292402" y="36504"/>
                  <a:pt x="284952" y="36504"/>
                </a:cubicBezTo>
                <a:cubicBezTo>
                  <a:pt x="277130" y="36504"/>
                  <a:pt x="270425" y="39111"/>
                  <a:pt x="265210" y="44326"/>
                </a:cubicBezTo>
                <a:cubicBezTo>
                  <a:pt x="259995" y="49541"/>
                  <a:pt x="257388" y="55873"/>
                  <a:pt x="257388" y="64068"/>
                </a:cubicBezTo>
                <a:cubicBezTo>
                  <a:pt x="257388" y="71517"/>
                  <a:pt x="259995" y="77850"/>
                  <a:pt x="265210" y="83437"/>
                </a:cubicBezTo>
                <a:cubicBezTo>
                  <a:pt x="270425" y="89024"/>
                  <a:pt x="277130" y="91632"/>
                  <a:pt x="284952" y="91632"/>
                </a:cubicBezTo>
                <a:close/>
                <a:moveTo>
                  <a:pt x="260368" y="569904"/>
                </a:moveTo>
                <a:cubicBezTo>
                  <a:pt x="260368" y="573257"/>
                  <a:pt x="260368" y="576609"/>
                  <a:pt x="259995" y="579588"/>
                </a:cubicBezTo>
                <a:cubicBezTo>
                  <a:pt x="259623" y="582941"/>
                  <a:pt x="259623" y="586293"/>
                  <a:pt x="259623" y="590018"/>
                </a:cubicBezTo>
                <a:cubicBezTo>
                  <a:pt x="259623" y="610877"/>
                  <a:pt x="262603" y="630992"/>
                  <a:pt x="268563" y="649989"/>
                </a:cubicBezTo>
                <a:cubicBezTo>
                  <a:pt x="274523" y="668986"/>
                  <a:pt x="283462" y="686492"/>
                  <a:pt x="294637" y="702137"/>
                </a:cubicBezTo>
                <a:lnTo>
                  <a:pt x="90141" y="702137"/>
                </a:lnTo>
                <a:cubicBezTo>
                  <a:pt x="81202" y="702137"/>
                  <a:pt x="71518" y="699529"/>
                  <a:pt x="61088" y="694314"/>
                </a:cubicBezTo>
                <a:cubicBezTo>
                  <a:pt x="50658" y="689099"/>
                  <a:pt x="40601" y="682395"/>
                  <a:pt x="31661" y="673828"/>
                </a:cubicBezTo>
                <a:cubicBezTo>
                  <a:pt x="22722" y="665261"/>
                  <a:pt x="14899" y="655948"/>
                  <a:pt x="8940" y="645146"/>
                </a:cubicBezTo>
                <a:cubicBezTo>
                  <a:pt x="2980" y="634344"/>
                  <a:pt x="0" y="623169"/>
                  <a:pt x="0" y="611623"/>
                </a:cubicBezTo>
                <a:lnTo>
                  <a:pt x="0" y="178048"/>
                </a:lnTo>
                <a:cubicBezTo>
                  <a:pt x="0" y="168364"/>
                  <a:pt x="2235" y="157934"/>
                  <a:pt x="7077" y="147505"/>
                </a:cubicBezTo>
                <a:cubicBezTo>
                  <a:pt x="11920" y="137075"/>
                  <a:pt x="17879" y="127390"/>
                  <a:pt x="25329" y="118451"/>
                </a:cubicBezTo>
                <a:cubicBezTo>
                  <a:pt x="32779" y="109511"/>
                  <a:pt x="41346" y="102061"/>
                  <a:pt x="51403" y="96474"/>
                </a:cubicBezTo>
                <a:cubicBezTo>
                  <a:pt x="61460" y="90886"/>
                  <a:pt x="71518" y="87534"/>
                  <a:pt x="82320" y="87534"/>
                </a:cubicBezTo>
                <a:lnTo>
                  <a:pt x="132233" y="87534"/>
                </a:lnTo>
                <a:lnTo>
                  <a:pt x="132233" y="175069"/>
                </a:lnTo>
                <a:lnTo>
                  <a:pt x="438417" y="175069"/>
                </a:lnTo>
                <a:lnTo>
                  <a:pt x="438417" y="87534"/>
                </a:lnTo>
                <a:lnTo>
                  <a:pt x="481997" y="87534"/>
                </a:lnTo>
                <a:cubicBezTo>
                  <a:pt x="492799" y="87534"/>
                  <a:pt x="503229" y="89769"/>
                  <a:pt x="514031" y="94611"/>
                </a:cubicBezTo>
                <a:cubicBezTo>
                  <a:pt x="524461" y="99454"/>
                  <a:pt x="534146" y="105414"/>
                  <a:pt x="542340" y="113608"/>
                </a:cubicBezTo>
                <a:cubicBezTo>
                  <a:pt x="550907" y="121431"/>
                  <a:pt x="557612" y="131115"/>
                  <a:pt x="563200" y="142290"/>
                </a:cubicBezTo>
                <a:cubicBezTo>
                  <a:pt x="568414" y="153464"/>
                  <a:pt x="571394" y="165384"/>
                  <a:pt x="571394" y="178048"/>
                </a:cubicBezTo>
                <a:lnTo>
                  <a:pt x="571394" y="426124"/>
                </a:lnTo>
                <a:cubicBezTo>
                  <a:pt x="555005" y="415322"/>
                  <a:pt x="537498" y="407127"/>
                  <a:pt x="518873" y="400796"/>
                </a:cubicBezTo>
                <a:cubicBezTo>
                  <a:pt x="500249" y="394835"/>
                  <a:pt x="480507" y="391855"/>
                  <a:pt x="459276" y="391855"/>
                </a:cubicBezTo>
                <a:lnTo>
                  <a:pt x="454433" y="391855"/>
                </a:lnTo>
                <a:cubicBezTo>
                  <a:pt x="463001" y="388503"/>
                  <a:pt x="469705" y="383288"/>
                  <a:pt x="475293" y="375839"/>
                </a:cubicBezTo>
                <a:cubicBezTo>
                  <a:pt x="480507" y="368389"/>
                  <a:pt x="483487" y="359822"/>
                  <a:pt x="483487" y="350510"/>
                </a:cubicBezTo>
                <a:cubicBezTo>
                  <a:pt x="483487" y="338218"/>
                  <a:pt x="479017" y="328161"/>
                  <a:pt x="470450" y="319593"/>
                </a:cubicBezTo>
                <a:cubicBezTo>
                  <a:pt x="461883" y="311026"/>
                  <a:pt x="451453" y="306929"/>
                  <a:pt x="439161" y="306929"/>
                </a:cubicBezTo>
                <a:lnTo>
                  <a:pt x="131488" y="306929"/>
                </a:lnTo>
                <a:cubicBezTo>
                  <a:pt x="119196" y="306929"/>
                  <a:pt x="108766" y="311026"/>
                  <a:pt x="100199" y="319593"/>
                </a:cubicBezTo>
                <a:cubicBezTo>
                  <a:pt x="91631" y="328161"/>
                  <a:pt x="87162" y="338218"/>
                  <a:pt x="87162" y="350510"/>
                </a:cubicBezTo>
                <a:cubicBezTo>
                  <a:pt x="87162" y="362802"/>
                  <a:pt x="91631" y="373232"/>
                  <a:pt x="100199" y="381799"/>
                </a:cubicBezTo>
                <a:cubicBezTo>
                  <a:pt x="108766" y="390366"/>
                  <a:pt x="119196" y="394835"/>
                  <a:pt x="131488" y="394835"/>
                </a:cubicBezTo>
                <a:lnTo>
                  <a:pt x="425007" y="394835"/>
                </a:lnTo>
                <a:cubicBezTo>
                  <a:pt x="397070" y="399678"/>
                  <a:pt x="371369" y="409362"/>
                  <a:pt x="348647" y="424634"/>
                </a:cubicBezTo>
                <a:cubicBezTo>
                  <a:pt x="325925" y="439906"/>
                  <a:pt x="306929" y="459275"/>
                  <a:pt x="292030" y="482369"/>
                </a:cubicBezTo>
                <a:lnTo>
                  <a:pt x="131488" y="482369"/>
                </a:lnTo>
                <a:cubicBezTo>
                  <a:pt x="119196" y="482369"/>
                  <a:pt x="108766" y="486467"/>
                  <a:pt x="100199" y="495035"/>
                </a:cubicBezTo>
                <a:cubicBezTo>
                  <a:pt x="91631" y="503602"/>
                  <a:pt x="87162" y="513658"/>
                  <a:pt x="87162" y="525951"/>
                </a:cubicBezTo>
                <a:cubicBezTo>
                  <a:pt x="87162" y="538243"/>
                  <a:pt x="91631" y="548673"/>
                  <a:pt x="100199" y="557240"/>
                </a:cubicBezTo>
                <a:cubicBezTo>
                  <a:pt x="108766" y="565806"/>
                  <a:pt x="119196" y="570277"/>
                  <a:pt x="131488" y="570277"/>
                </a:cubicBezTo>
                <a:lnTo>
                  <a:pt x="260368" y="569904"/>
                </a:lnTo>
                <a:close/>
                <a:moveTo>
                  <a:pt x="462628" y="605290"/>
                </a:moveTo>
                <a:cubicBezTo>
                  <a:pt x="446611" y="605290"/>
                  <a:pt x="433946" y="618328"/>
                  <a:pt x="433946" y="633972"/>
                </a:cubicBezTo>
                <a:lnTo>
                  <a:pt x="433946" y="651851"/>
                </a:lnTo>
                <a:lnTo>
                  <a:pt x="491682" y="651851"/>
                </a:lnTo>
                <a:lnTo>
                  <a:pt x="491682" y="633972"/>
                </a:lnTo>
                <a:cubicBezTo>
                  <a:pt x="491682" y="618328"/>
                  <a:pt x="478645" y="605290"/>
                  <a:pt x="462628" y="605290"/>
                </a:cubicBezTo>
                <a:close/>
                <a:moveTo>
                  <a:pt x="433946" y="552770"/>
                </a:moveTo>
                <a:cubicBezTo>
                  <a:pt x="433946" y="568786"/>
                  <a:pt x="446984" y="581451"/>
                  <a:pt x="462628" y="581451"/>
                </a:cubicBezTo>
                <a:cubicBezTo>
                  <a:pt x="478645" y="581451"/>
                  <a:pt x="491309" y="568414"/>
                  <a:pt x="491309" y="552770"/>
                </a:cubicBezTo>
                <a:lnTo>
                  <a:pt x="491309" y="534891"/>
                </a:lnTo>
                <a:lnTo>
                  <a:pt x="433574" y="534891"/>
                </a:lnTo>
                <a:lnTo>
                  <a:pt x="433574" y="552770"/>
                </a:lnTo>
                <a:close/>
                <a:moveTo>
                  <a:pt x="604918" y="533773"/>
                </a:moveTo>
                <a:cubicBezTo>
                  <a:pt x="596723" y="515148"/>
                  <a:pt x="585548" y="498759"/>
                  <a:pt x="571766" y="484605"/>
                </a:cubicBezTo>
                <a:cubicBezTo>
                  <a:pt x="557985" y="470451"/>
                  <a:pt x="541223" y="459648"/>
                  <a:pt x="522598" y="451454"/>
                </a:cubicBezTo>
                <a:cubicBezTo>
                  <a:pt x="503974" y="443259"/>
                  <a:pt x="484232" y="439162"/>
                  <a:pt x="463001" y="439162"/>
                </a:cubicBezTo>
                <a:cubicBezTo>
                  <a:pt x="441397" y="439162"/>
                  <a:pt x="421282" y="443259"/>
                  <a:pt x="402658" y="451454"/>
                </a:cubicBezTo>
                <a:cubicBezTo>
                  <a:pt x="384034" y="459648"/>
                  <a:pt x="367644" y="470823"/>
                  <a:pt x="353490" y="484605"/>
                </a:cubicBezTo>
                <a:cubicBezTo>
                  <a:pt x="339335" y="498759"/>
                  <a:pt x="328533" y="515148"/>
                  <a:pt x="320338" y="533773"/>
                </a:cubicBezTo>
                <a:cubicBezTo>
                  <a:pt x="312143" y="552397"/>
                  <a:pt x="308046" y="572139"/>
                  <a:pt x="308046" y="593370"/>
                </a:cubicBezTo>
                <a:cubicBezTo>
                  <a:pt x="308046" y="614975"/>
                  <a:pt x="312143" y="635089"/>
                  <a:pt x="320338" y="653713"/>
                </a:cubicBezTo>
                <a:cubicBezTo>
                  <a:pt x="328533" y="672338"/>
                  <a:pt x="339708" y="688727"/>
                  <a:pt x="353490" y="702881"/>
                </a:cubicBezTo>
                <a:cubicBezTo>
                  <a:pt x="367644" y="717036"/>
                  <a:pt x="384034" y="727839"/>
                  <a:pt x="402658" y="735658"/>
                </a:cubicBezTo>
                <a:cubicBezTo>
                  <a:pt x="421282" y="743484"/>
                  <a:pt x="441397" y="747580"/>
                  <a:pt x="463001" y="747580"/>
                </a:cubicBezTo>
                <a:cubicBezTo>
                  <a:pt x="483860" y="747580"/>
                  <a:pt x="503974" y="743484"/>
                  <a:pt x="522598" y="735658"/>
                </a:cubicBezTo>
                <a:cubicBezTo>
                  <a:pt x="541223" y="727839"/>
                  <a:pt x="557612" y="716663"/>
                  <a:pt x="571766" y="702881"/>
                </a:cubicBezTo>
                <a:cubicBezTo>
                  <a:pt x="585921" y="689099"/>
                  <a:pt x="596723" y="672338"/>
                  <a:pt x="604918" y="653713"/>
                </a:cubicBezTo>
                <a:cubicBezTo>
                  <a:pt x="613112" y="635089"/>
                  <a:pt x="617210" y="614975"/>
                  <a:pt x="617210" y="593370"/>
                </a:cubicBezTo>
                <a:cubicBezTo>
                  <a:pt x="617210" y="572511"/>
                  <a:pt x="613112" y="552397"/>
                  <a:pt x="604918" y="533773"/>
                </a:cubicBezTo>
                <a:close/>
                <a:moveTo>
                  <a:pt x="514776" y="633972"/>
                </a:moveTo>
                <a:lnTo>
                  <a:pt x="514776" y="651851"/>
                </a:lnTo>
                <a:cubicBezTo>
                  <a:pt x="521108" y="651851"/>
                  <a:pt x="525951" y="657066"/>
                  <a:pt x="525951" y="663398"/>
                </a:cubicBezTo>
                <a:cubicBezTo>
                  <a:pt x="525951" y="669730"/>
                  <a:pt x="520736" y="674945"/>
                  <a:pt x="514403" y="674945"/>
                </a:cubicBezTo>
                <a:lnTo>
                  <a:pt x="410852" y="674945"/>
                </a:lnTo>
                <a:cubicBezTo>
                  <a:pt x="404520" y="674945"/>
                  <a:pt x="399305" y="669730"/>
                  <a:pt x="399305" y="663398"/>
                </a:cubicBezTo>
                <a:cubicBezTo>
                  <a:pt x="399305" y="657066"/>
                  <a:pt x="404520" y="651851"/>
                  <a:pt x="410480" y="651851"/>
                </a:cubicBezTo>
                <a:lnTo>
                  <a:pt x="410480" y="633972"/>
                </a:lnTo>
                <a:cubicBezTo>
                  <a:pt x="410480" y="617582"/>
                  <a:pt x="418302" y="603055"/>
                  <a:pt x="429849" y="593370"/>
                </a:cubicBezTo>
                <a:cubicBezTo>
                  <a:pt x="417930" y="583686"/>
                  <a:pt x="410480" y="569159"/>
                  <a:pt x="410480" y="552770"/>
                </a:cubicBezTo>
                <a:lnTo>
                  <a:pt x="410480" y="534891"/>
                </a:lnTo>
                <a:cubicBezTo>
                  <a:pt x="404148" y="534891"/>
                  <a:pt x="399305" y="529676"/>
                  <a:pt x="399305" y="523343"/>
                </a:cubicBezTo>
                <a:cubicBezTo>
                  <a:pt x="399305" y="517011"/>
                  <a:pt x="404520" y="511796"/>
                  <a:pt x="410852" y="511796"/>
                </a:cubicBezTo>
                <a:lnTo>
                  <a:pt x="514403" y="511796"/>
                </a:lnTo>
                <a:cubicBezTo>
                  <a:pt x="520736" y="511796"/>
                  <a:pt x="525951" y="517011"/>
                  <a:pt x="525951" y="523343"/>
                </a:cubicBezTo>
                <a:cubicBezTo>
                  <a:pt x="525951" y="529676"/>
                  <a:pt x="520736" y="534891"/>
                  <a:pt x="514776" y="534891"/>
                </a:cubicBezTo>
                <a:lnTo>
                  <a:pt x="514776" y="552770"/>
                </a:lnTo>
                <a:cubicBezTo>
                  <a:pt x="514776" y="569159"/>
                  <a:pt x="506954" y="583686"/>
                  <a:pt x="495407" y="593370"/>
                </a:cubicBezTo>
                <a:cubicBezTo>
                  <a:pt x="507326" y="603055"/>
                  <a:pt x="514776" y="617582"/>
                  <a:pt x="514776" y="63397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prstClr val="black"/>
              </a:solidFill>
              <a:cs typeface="+mn-ea"/>
            </a:endParaRPr>
          </a:p>
        </p:txBody>
      </p:sp>
      <p:sp>
        <p:nvSpPr>
          <p:cNvPr id="99" name="椭圆 98"/>
          <p:cNvSpPr/>
          <p:nvPr/>
        </p:nvSpPr>
        <p:spPr>
          <a:xfrm flipH="1">
            <a:off x="6882736" y="1988402"/>
            <a:ext cx="532435" cy="53243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00" name="图形 6"/>
          <p:cNvSpPr/>
          <p:nvPr/>
        </p:nvSpPr>
        <p:spPr>
          <a:xfrm flipH="1">
            <a:off x="6984097" y="2121751"/>
            <a:ext cx="329714" cy="265736"/>
          </a:xfrm>
          <a:custGeom>
            <a:avLst/>
            <a:gdLst>
              <a:gd name="connsiteX0" fmla="*/ 608604 w 668425"/>
              <a:gd name="connsiteY0" fmla="*/ 0 h 538723"/>
              <a:gd name="connsiteX1" fmla="*/ 59821 w 668425"/>
              <a:gd name="connsiteY1" fmla="*/ 0 h 538723"/>
              <a:gd name="connsiteX2" fmla="*/ 0 w 668425"/>
              <a:gd name="connsiteY2" fmla="*/ 59551 h 538723"/>
              <a:gd name="connsiteX3" fmla="*/ 0 w 668425"/>
              <a:gd name="connsiteY3" fmla="*/ 59821 h 538723"/>
              <a:gd name="connsiteX4" fmla="*/ 0 w 668425"/>
              <a:gd name="connsiteY4" fmla="*/ 398996 h 538723"/>
              <a:gd name="connsiteX5" fmla="*/ 59551 w 668425"/>
              <a:gd name="connsiteY5" fmla="*/ 458816 h 538723"/>
              <a:gd name="connsiteX6" fmla="*/ 59821 w 668425"/>
              <a:gd name="connsiteY6" fmla="*/ 458816 h 538723"/>
              <a:gd name="connsiteX7" fmla="*/ 279253 w 668425"/>
              <a:gd name="connsiteY7" fmla="*/ 458816 h 538723"/>
              <a:gd name="connsiteX8" fmla="*/ 279253 w 668425"/>
              <a:gd name="connsiteY8" fmla="*/ 498686 h 538723"/>
              <a:gd name="connsiteX9" fmla="*/ 199379 w 668425"/>
              <a:gd name="connsiteY9" fmla="*/ 498686 h 538723"/>
              <a:gd name="connsiteX10" fmla="*/ 169469 w 668425"/>
              <a:gd name="connsiteY10" fmla="*/ 528596 h 538723"/>
              <a:gd name="connsiteX11" fmla="*/ 169469 w 668425"/>
              <a:gd name="connsiteY11" fmla="*/ 538724 h 538723"/>
              <a:gd name="connsiteX12" fmla="*/ 498685 w 668425"/>
              <a:gd name="connsiteY12" fmla="*/ 538724 h 538723"/>
              <a:gd name="connsiteX13" fmla="*/ 498685 w 668425"/>
              <a:gd name="connsiteY13" fmla="*/ 528596 h 538723"/>
              <a:gd name="connsiteX14" fmla="*/ 468775 w 668425"/>
              <a:gd name="connsiteY14" fmla="*/ 498686 h 538723"/>
              <a:gd name="connsiteX15" fmla="*/ 389037 w 668425"/>
              <a:gd name="connsiteY15" fmla="*/ 498686 h 538723"/>
              <a:gd name="connsiteX16" fmla="*/ 389037 w 668425"/>
              <a:gd name="connsiteY16" fmla="*/ 459120 h 538723"/>
              <a:gd name="connsiteX17" fmla="*/ 608469 w 668425"/>
              <a:gd name="connsiteY17" fmla="*/ 459120 h 538723"/>
              <a:gd name="connsiteX18" fmla="*/ 668424 w 668425"/>
              <a:gd name="connsiteY18" fmla="*/ 399706 h 538723"/>
              <a:gd name="connsiteX19" fmla="*/ 668425 w 668425"/>
              <a:gd name="connsiteY19" fmla="*/ 399266 h 538723"/>
              <a:gd name="connsiteX20" fmla="*/ 668425 w 668425"/>
              <a:gd name="connsiteY20" fmla="*/ 59821 h 538723"/>
              <a:gd name="connsiteX21" fmla="*/ 608604 w 668425"/>
              <a:gd name="connsiteY21" fmla="*/ 0 h 538723"/>
              <a:gd name="connsiteX22" fmla="*/ 528596 w 668425"/>
              <a:gd name="connsiteY22" fmla="*/ 203398 h 538723"/>
              <a:gd name="connsiteX23" fmla="*/ 507834 w 668425"/>
              <a:gd name="connsiteY23" fmla="*/ 198266 h 538723"/>
              <a:gd name="connsiteX24" fmla="*/ 441026 w 668425"/>
              <a:gd name="connsiteY24" fmla="*/ 264838 h 538723"/>
              <a:gd name="connsiteX25" fmla="*/ 446157 w 668425"/>
              <a:gd name="connsiteY25" fmla="*/ 286106 h 538723"/>
              <a:gd name="connsiteX26" fmla="*/ 400886 w 668425"/>
              <a:gd name="connsiteY26" fmla="*/ 331377 h 538723"/>
              <a:gd name="connsiteX27" fmla="*/ 355616 w 668425"/>
              <a:gd name="connsiteY27" fmla="*/ 285837 h 538723"/>
              <a:gd name="connsiteX28" fmla="*/ 360747 w 668425"/>
              <a:gd name="connsiteY28" fmla="*/ 264838 h 538723"/>
              <a:gd name="connsiteX29" fmla="*/ 293938 w 668425"/>
              <a:gd name="connsiteY29" fmla="*/ 198299 h 538723"/>
              <a:gd name="connsiteX30" fmla="*/ 272400 w 668425"/>
              <a:gd name="connsiteY30" fmla="*/ 203431 h 538723"/>
              <a:gd name="connsiteX31" fmla="*/ 251639 w 668425"/>
              <a:gd name="connsiteY31" fmla="*/ 198299 h 538723"/>
              <a:gd name="connsiteX32" fmla="*/ 184829 w 668425"/>
              <a:gd name="connsiteY32" fmla="*/ 264838 h 538723"/>
              <a:gd name="connsiteX33" fmla="*/ 189961 w 668425"/>
              <a:gd name="connsiteY33" fmla="*/ 285837 h 538723"/>
              <a:gd name="connsiteX34" fmla="*/ 144421 w 668425"/>
              <a:gd name="connsiteY34" fmla="*/ 331107 h 538723"/>
              <a:gd name="connsiteX35" fmla="*/ 112350 w 668425"/>
              <a:gd name="connsiteY35" fmla="*/ 317907 h 538723"/>
              <a:gd name="connsiteX36" fmla="*/ 99151 w 668425"/>
              <a:gd name="connsiteY36" fmla="*/ 285837 h 538723"/>
              <a:gd name="connsiteX37" fmla="*/ 144691 w 668425"/>
              <a:gd name="connsiteY37" fmla="*/ 240600 h 538723"/>
              <a:gd name="connsiteX38" fmla="*/ 165689 w 668425"/>
              <a:gd name="connsiteY38" fmla="*/ 245731 h 538723"/>
              <a:gd name="connsiteX39" fmla="*/ 232497 w 668425"/>
              <a:gd name="connsiteY39" fmla="*/ 179158 h 538723"/>
              <a:gd name="connsiteX40" fmla="*/ 227366 w 668425"/>
              <a:gd name="connsiteY40" fmla="*/ 157890 h 538723"/>
              <a:gd name="connsiteX41" fmla="*/ 272906 w 668425"/>
              <a:gd name="connsiteY41" fmla="*/ 112620 h 538723"/>
              <a:gd name="connsiteX42" fmla="*/ 318177 w 668425"/>
              <a:gd name="connsiteY42" fmla="*/ 158161 h 538723"/>
              <a:gd name="connsiteX43" fmla="*/ 313046 w 668425"/>
              <a:gd name="connsiteY43" fmla="*/ 179158 h 538723"/>
              <a:gd name="connsiteX44" fmla="*/ 379854 w 668425"/>
              <a:gd name="connsiteY44" fmla="*/ 245697 h 538723"/>
              <a:gd name="connsiteX45" fmla="*/ 400853 w 668425"/>
              <a:gd name="connsiteY45" fmla="*/ 240566 h 538723"/>
              <a:gd name="connsiteX46" fmla="*/ 401122 w 668425"/>
              <a:gd name="connsiteY46" fmla="*/ 240566 h 538723"/>
              <a:gd name="connsiteX47" fmla="*/ 421884 w 668425"/>
              <a:gd name="connsiteY47" fmla="*/ 245697 h 538723"/>
              <a:gd name="connsiteX48" fmla="*/ 488693 w 668425"/>
              <a:gd name="connsiteY48" fmla="*/ 179158 h 538723"/>
              <a:gd name="connsiteX49" fmla="*/ 496761 w 668425"/>
              <a:gd name="connsiteY49" fmla="*/ 125819 h 538723"/>
              <a:gd name="connsiteX50" fmla="*/ 528832 w 668425"/>
              <a:gd name="connsiteY50" fmla="*/ 112620 h 538723"/>
              <a:gd name="connsiteX51" fmla="*/ 534234 w 668425"/>
              <a:gd name="connsiteY51" fmla="*/ 113160 h 538723"/>
              <a:gd name="connsiteX52" fmla="*/ 573682 w 668425"/>
              <a:gd name="connsiteY52" fmla="*/ 163645 h 538723"/>
              <a:gd name="connsiteX53" fmla="*/ 528562 w 668425"/>
              <a:gd name="connsiteY53" fmla="*/ 203431 h 538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668425" h="538723">
                <a:moveTo>
                  <a:pt x="608604" y="0"/>
                </a:moveTo>
                <a:lnTo>
                  <a:pt x="59821" y="0"/>
                </a:lnTo>
                <a:cubicBezTo>
                  <a:pt x="26857" y="-75"/>
                  <a:pt x="75" y="26587"/>
                  <a:pt x="0" y="59551"/>
                </a:cubicBezTo>
                <a:cubicBezTo>
                  <a:pt x="0" y="59641"/>
                  <a:pt x="0" y="59730"/>
                  <a:pt x="0" y="59821"/>
                </a:cubicBezTo>
                <a:lnTo>
                  <a:pt x="0" y="398996"/>
                </a:lnTo>
                <a:cubicBezTo>
                  <a:pt x="-74" y="431959"/>
                  <a:pt x="26587" y="458742"/>
                  <a:pt x="59551" y="458816"/>
                </a:cubicBezTo>
                <a:cubicBezTo>
                  <a:pt x="59641" y="458817"/>
                  <a:pt x="59730" y="458817"/>
                  <a:pt x="59821" y="458816"/>
                </a:cubicBezTo>
                <a:lnTo>
                  <a:pt x="279253" y="458816"/>
                </a:lnTo>
                <a:lnTo>
                  <a:pt x="279253" y="498686"/>
                </a:lnTo>
                <a:lnTo>
                  <a:pt x="199379" y="498686"/>
                </a:lnTo>
                <a:cubicBezTo>
                  <a:pt x="182883" y="498741"/>
                  <a:pt x="169525" y="512100"/>
                  <a:pt x="169469" y="528596"/>
                </a:cubicBezTo>
                <a:lnTo>
                  <a:pt x="169469" y="538724"/>
                </a:lnTo>
                <a:lnTo>
                  <a:pt x="498685" y="538724"/>
                </a:lnTo>
                <a:lnTo>
                  <a:pt x="498685" y="528596"/>
                </a:lnTo>
                <a:cubicBezTo>
                  <a:pt x="498630" y="512100"/>
                  <a:pt x="485271" y="498741"/>
                  <a:pt x="468775" y="498686"/>
                </a:cubicBezTo>
                <a:lnTo>
                  <a:pt x="389037" y="498686"/>
                </a:lnTo>
                <a:lnTo>
                  <a:pt x="389037" y="459120"/>
                </a:lnTo>
                <a:lnTo>
                  <a:pt x="608469" y="459120"/>
                </a:lnTo>
                <a:cubicBezTo>
                  <a:pt x="641432" y="459269"/>
                  <a:pt x="668275" y="432669"/>
                  <a:pt x="668424" y="399706"/>
                </a:cubicBezTo>
                <a:cubicBezTo>
                  <a:pt x="668425" y="399559"/>
                  <a:pt x="668426" y="399412"/>
                  <a:pt x="668425" y="399266"/>
                </a:cubicBezTo>
                <a:lnTo>
                  <a:pt x="668425" y="59821"/>
                </a:lnTo>
                <a:cubicBezTo>
                  <a:pt x="668406" y="26791"/>
                  <a:pt x="641634" y="19"/>
                  <a:pt x="608604" y="0"/>
                </a:cubicBezTo>
                <a:close/>
                <a:moveTo>
                  <a:pt x="528596" y="203398"/>
                </a:moveTo>
                <a:cubicBezTo>
                  <a:pt x="521369" y="203331"/>
                  <a:pt x="514259" y="201573"/>
                  <a:pt x="507834" y="198266"/>
                </a:cubicBezTo>
                <a:lnTo>
                  <a:pt x="441026" y="264838"/>
                </a:lnTo>
                <a:cubicBezTo>
                  <a:pt x="444484" y="271388"/>
                  <a:pt x="446249" y="278700"/>
                  <a:pt x="446157" y="286106"/>
                </a:cubicBezTo>
                <a:cubicBezTo>
                  <a:pt x="446101" y="311085"/>
                  <a:pt x="425866" y="331321"/>
                  <a:pt x="400886" y="331377"/>
                </a:cubicBezTo>
                <a:cubicBezTo>
                  <a:pt x="375840" y="331229"/>
                  <a:pt x="355615" y="310883"/>
                  <a:pt x="355616" y="285837"/>
                </a:cubicBezTo>
                <a:cubicBezTo>
                  <a:pt x="355556" y="278519"/>
                  <a:pt x="357319" y="271303"/>
                  <a:pt x="360747" y="264838"/>
                </a:cubicBezTo>
                <a:lnTo>
                  <a:pt x="293938" y="198299"/>
                </a:lnTo>
                <a:cubicBezTo>
                  <a:pt x="287270" y="201703"/>
                  <a:pt x="279886" y="203461"/>
                  <a:pt x="272400" y="203431"/>
                </a:cubicBezTo>
                <a:cubicBezTo>
                  <a:pt x="265174" y="203365"/>
                  <a:pt x="258063" y="201607"/>
                  <a:pt x="251639" y="198299"/>
                </a:cubicBezTo>
                <a:lnTo>
                  <a:pt x="184829" y="264838"/>
                </a:lnTo>
                <a:cubicBezTo>
                  <a:pt x="188257" y="271303"/>
                  <a:pt x="190021" y="278519"/>
                  <a:pt x="189961" y="285837"/>
                </a:cubicBezTo>
                <a:cubicBezTo>
                  <a:pt x="189887" y="310913"/>
                  <a:pt x="169498" y="331181"/>
                  <a:pt x="144421" y="331107"/>
                </a:cubicBezTo>
                <a:cubicBezTo>
                  <a:pt x="132417" y="331065"/>
                  <a:pt x="120906" y="326328"/>
                  <a:pt x="112350" y="317907"/>
                </a:cubicBezTo>
                <a:cubicBezTo>
                  <a:pt x="103823" y="309423"/>
                  <a:pt x="99066" y="297865"/>
                  <a:pt x="99151" y="285837"/>
                </a:cubicBezTo>
                <a:cubicBezTo>
                  <a:pt x="99243" y="260773"/>
                  <a:pt x="119627" y="240525"/>
                  <a:pt x="144691" y="240600"/>
                </a:cubicBezTo>
                <a:cubicBezTo>
                  <a:pt x="152033" y="240310"/>
                  <a:pt x="159308" y="242087"/>
                  <a:pt x="165689" y="245731"/>
                </a:cubicBezTo>
                <a:lnTo>
                  <a:pt x="232497" y="179158"/>
                </a:lnTo>
                <a:cubicBezTo>
                  <a:pt x="229161" y="172563"/>
                  <a:pt x="227405" y="165281"/>
                  <a:pt x="227366" y="157890"/>
                </a:cubicBezTo>
                <a:cubicBezTo>
                  <a:pt x="227514" y="132844"/>
                  <a:pt x="247860" y="112619"/>
                  <a:pt x="272906" y="112620"/>
                </a:cubicBezTo>
                <a:cubicBezTo>
                  <a:pt x="297952" y="112769"/>
                  <a:pt x="318178" y="133114"/>
                  <a:pt x="318177" y="158161"/>
                </a:cubicBezTo>
                <a:cubicBezTo>
                  <a:pt x="318237" y="165477"/>
                  <a:pt x="316473" y="172694"/>
                  <a:pt x="313046" y="179158"/>
                </a:cubicBezTo>
                <a:lnTo>
                  <a:pt x="379854" y="245697"/>
                </a:lnTo>
                <a:cubicBezTo>
                  <a:pt x="386319" y="242269"/>
                  <a:pt x="393535" y="240506"/>
                  <a:pt x="400853" y="240566"/>
                </a:cubicBezTo>
                <a:lnTo>
                  <a:pt x="401122" y="240566"/>
                </a:lnTo>
                <a:cubicBezTo>
                  <a:pt x="408348" y="240632"/>
                  <a:pt x="415459" y="242389"/>
                  <a:pt x="421884" y="245697"/>
                </a:cubicBezTo>
                <a:lnTo>
                  <a:pt x="488693" y="179158"/>
                </a:lnTo>
                <a:cubicBezTo>
                  <a:pt x="479188" y="161569"/>
                  <a:pt x="482479" y="139811"/>
                  <a:pt x="496761" y="125819"/>
                </a:cubicBezTo>
                <a:cubicBezTo>
                  <a:pt x="505333" y="117423"/>
                  <a:pt x="516834" y="112689"/>
                  <a:pt x="528832" y="112620"/>
                </a:cubicBezTo>
                <a:lnTo>
                  <a:pt x="534234" y="113160"/>
                </a:lnTo>
                <a:cubicBezTo>
                  <a:pt x="559068" y="116208"/>
                  <a:pt x="576730" y="138811"/>
                  <a:pt x="573682" y="163645"/>
                </a:cubicBezTo>
                <a:cubicBezTo>
                  <a:pt x="570887" y="186419"/>
                  <a:pt x="551507" y="203508"/>
                  <a:pt x="528562" y="2034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solidFill>
                <a:prstClr val="black"/>
              </a:solidFill>
              <a:cs typeface="+mn-ea"/>
            </a:endParaRPr>
          </a:p>
        </p:txBody>
      </p:sp>
      <p:sp>
        <p:nvSpPr>
          <p:cNvPr id="101" name="椭圆 100"/>
          <p:cNvSpPr/>
          <p:nvPr/>
        </p:nvSpPr>
        <p:spPr>
          <a:xfrm flipH="1">
            <a:off x="6358883" y="3443340"/>
            <a:ext cx="532435" cy="53243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02" name="图形 4"/>
          <p:cNvSpPr/>
          <p:nvPr/>
        </p:nvSpPr>
        <p:spPr>
          <a:xfrm flipH="1">
            <a:off x="6494401" y="3578773"/>
            <a:ext cx="261399" cy="261568"/>
          </a:xfrm>
          <a:custGeom>
            <a:avLst/>
            <a:gdLst>
              <a:gd name="connsiteX0" fmla="*/ 593407 w 602054"/>
              <a:gd name="connsiteY0" fmla="*/ 150181 h 602444"/>
              <a:gd name="connsiteX1" fmla="*/ 509495 w 602054"/>
              <a:gd name="connsiteY1" fmla="*/ 24098 h 602444"/>
              <a:gd name="connsiteX2" fmla="*/ 463452 w 602054"/>
              <a:gd name="connsiteY2" fmla="*/ 0 h 602444"/>
              <a:gd name="connsiteX3" fmla="*/ 138992 w 602054"/>
              <a:gd name="connsiteY3" fmla="*/ 0 h 602444"/>
              <a:gd name="connsiteX4" fmla="*/ 93379 w 602054"/>
              <a:gd name="connsiteY4" fmla="*/ 24528 h 602444"/>
              <a:gd name="connsiteX5" fmla="*/ 9467 w 602054"/>
              <a:gd name="connsiteY5" fmla="*/ 150181 h 602444"/>
              <a:gd name="connsiteX6" fmla="*/ 0 w 602054"/>
              <a:gd name="connsiteY6" fmla="*/ 180733 h 602444"/>
              <a:gd name="connsiteX7" fmla="*/ 0 w 602054"/>
              <a:gd name="connsiteY7" fmla="*/ 547794 h 602444"/>
              <a:gd name="connsiteX8" fmla="*/ 54650 w 602054"/>
              <a:gd name="connsiteY8" fmla="*/ 602444 h 602444"/>
              <a:gd name="connsiteX9" fmla="*/ 547363 w 602054"/>
              <a:gd name="connsiteY9" fmla="*/ 602444 h 602444"/>
              <a:gd name="connsiteX10" fmla="*/ 602015 w 602054"/>
              <a:gd name="connsiteY10" fmla="*/ 547794 h 602444"/>
              <a:gd name="connsiteX11" fmla="*/ 602015 w 602054"/>
              <a:gd name="connsiteY11" fmla="*/ 180733 h 602444"/>
              <a:gd name="connsiteX12" fmla="*/ 593407 w 602054"/>
              <a:gd name="connsiteY12" fmla="*/ 150181 h 602444"/>
              <a:gd name="connsiteX13" fmla="*/ 192352 w 602054"/>
              <a:gd name="connsiteY13" fmla="*/ 314992 h 602444"/>
              <a:gd name="connsiteX14" fmla="*/ 212146 w 602054"/>
              <a:gd name="connsiteY14" fmla="*/ 295198 h 602444"/>
              <a:gd name="connsiteX15" fmla="*/ 222044 w 602054"/>
              <a:gd name="connsiteY15" fmla="*/ 305095 h 602444"/>
              <a:gd name="connsiteX16" fmla="*/ 202249 w 602054"/>
              <a:gd name="connsiteY16" fmla="*/ 324890 h 602444"/>
              <a:gd name="connsiteX17" fmla="*/ 212146 w 602054"/>
              <a:gd name="connsiteY17" fmla="*/ 334787 h 602444"/>
              <a:gd name="connsiteX18" fmla="*/ 241838 w 602054"/>
              <a:gd name="connsiteY18" fmla="*/ 305095 h 602444"/>
              <a:gd name="connsiteX19" fmla="*/ 252166 w 602054"/>
              <a:gd name="connsiteY19" fmla="*/ 314992 h 602444"/>
              <a:gd name="connsiteX20" fmla="*/ 221614 w 602054"/>
              <a:gd name="connsiteY20" fmla="*/ 344684 h 602444"/>
              <a:gd name="connsiteX21" fmla="*/ 224626 w 602054"/>
              <a:gd name="connsiteY21" fmla="*/ 347696 h 602444"/>
              <a:gd name="connsiteX22" fmla="*/ 215158 w 602054"/>
              <a:gd name="connsiteY22" fmla="*/ 357593 h 602444"/>
              <a:gd name="connsiteX23" fmla="*/ 157496 w 602054"/>
              <a:gd name="connsiteY23" fmla="*/ 299931 h 602444"/>
              <a:gd name="connsiteX24" fmla="*/ 216880 w 602054"/>
              <a:gd name="connsiteY24" fmla="*/ 240548 h 602444"/>
              <a:gd name="connsiteX25" fmla="*/ 266366 w 602054"/>
              <a:gd name="connsiteY25" fmla="*/ 240548 h 602444"/>
              <a:gd name="connsiteX26" fmla="*/ 299071 w 602054"/>
              <a:gd name="connsiteY26" fmla="*/ 273251 h 602444"/>
              <a:gd name="connsiteX27" fmla="*/ 289173 w 602054"/>
              <a:gd name="connsiteY27" fmla="*/ 283579 h 602444"/>
              <a:gd name="connsiteX28" fmla="*/ 259481 w 602054"/>
              <a:gd name="connsiteY28" fmla="*/ 253457 h 602444"/>
              <a:gd name="connsiteX29" fmla="*/ 224195 w 602054"/>
              <a:gd name="connsiteY29" fmla="*/ 253457 h 602444"/>
              <a:gd name="connsiteX30" fmla="*/ 177291 w 602054"/>
              <a:gd name="connsiteY30" fmla="*/ 299931 h 602444"/>
              <a:gd name="connsiteX31" fmla="*/ 192352 w 602054"/>
              <a:gd name="connsiteY31" fmla="*/ 314992 h 602444"/>
              <a:gd name="connsiteX32" fmla="*/ 260342 w 602054"/>
              <a:gd name="connsiteY32" fmla="*/ 472919 h 602444"/>
              <a:gd name="connsiteX33" fmla="*/ 176000 w 602054"/>
              <a:gd name="connsiteY33" fmla="*/ 496586 h 602444"/>
              <a:gd name="connsiteX34" fmla="*/ 200958 w 602054"/>
              <a:gd name="connsiteY34" fmla="*/ 413535 h 602444"/>
              <a:gd name="connsiteX35" fmla="*/ 209565 w 602054"/>
              <a:gd name="connsiteY35" fmla="*/ 404928 h 602444"/>
              <a:gd name="connsiteX36" fmla="*/ 268948 w 602054"/>
              <a:gd name="connsiteY36" fmla="*/ 464312 h 602444"/>
              <a:gd name="connsiteX37" fmla="*/ 260342 w 602054"/>
              <a:gd name="connsiteY37" fmla="*/ 472919 h 602444"/>
              <a:gd name="connsiteX38" fmla="*/ 219462 w 602054"/>
              <a:gd name="connsiteY38" fmla="*/ 395031 h 602444"/>
              <a:gd name="connsiteX39" fmla="*/ 335647 w 602054"/>
              <a:gd name="connsiteY39" fmla="*/ 278846 h 602444"/>
              <a:gd name="connsiteX40" fmla="*/ 395031 w 602054"/>
              <a:gd name="connsiteY40" fmla="*/ 338229 h 602444"/>
              <a:gd name="connsiteX41" fmla="*/ 278846 w 602054"/>
              <a:gd name="connsiteY41" fmla="*/ 454415 h 602444"/>
              <a:gd name="connsiteX42" fmla="*/ 219462 w 602054"/>
              <a:gd name="connsiteY42" fmla="*/ 395031 h 602444"/>
              <a:gd name="connsiteX43" fmla="*/ 345545 w 602054"/>
              <a:gd name="connsiteY43" fmla="*/ 268948 h 602444"/>
              <a:gd name="connsiteX44" fmla="*/ 362327 w 602054"/>
              <a:gd name="connsiteY44" fmla="*/ 252166 h 602444"/>
              <a:gd name="connsiteX45" fmla="*/ 398043 w 602054"/>
              <a:gd name="connsiteY45" fmla="*/ 252166 h 602444"/>
              <a:gd name="connsiteX46" fmla="*/ 421711 w 602054"/>
              <a:gd name="connsiteY46" fmla="*/ 275833 h 602444"/>
              <a:gd name="connsiteX47" fmla="*/ 421711 w 602054"/>
              <a:gd name="connsiteY47" fmla="*/ 311549 h 602444"/>
              <a:gd name="connsiteX48" fmla="*/ 404928 w 602054"/>
              <a:gd name="connsiteY48" fmla="*/ 328332 h 602444"/>
              <a:gd name="connsiteX49" fmla="*/ 345545 w 602054"/>
              <a:gd name="connsiteY49" fmla="*/ 268948 h 602444"/>
              <a:gd name="connsiteX50" fmla="*/ 435050 w 602054"/>
              <a:gd name="connsiteY50" fmla="*/ 458718 h 602444"/>
              <a:gd name="connsiteX51" fmla="*/ 385564 w 602054"/>
              <a:gd name="connsiteY51" fmla="*/ 508204 h 602444"/>
              <a:gd name="connsiteX52" fmla="*/ 375667 w 602054"/>
              <a:gd name="connsiteY52" fmla="*/ 518102 h 602444"/>
              <a:gd name="connsiteX53" fmla="*/ 316713 w 602054"/>
              <a:gd name="connsiteY53" fmla="*/ 459148 h 602444"/>
              <a:gd name="connsiteX54" fmla="*/ 326611 w 602054"/>
              <a:gd name="connsiteY54" fmla="*/ 448821 h 602444"/>
              <a:gd name="connsiteX55" fmla="*/ 330914 w 602054"/>
              <a:gd name="connsiteY55" fmla="*/ 453554 h 602444"/>
              <a:gd name="connsiteX56" fmla="*/ 360606 w 602054"/>
              <a:gd name="connsiteY56" fmla="*/ 423862 h 602444"/>
              <a:gd name="connsiteX57" fmla="*/ 370933 w 602054"/>
              <a:gd name="connsiteY57" fmla="*/ 433760 h 602444"/>
              <a:gd name="connsiteX58" fmla="*/ 341242 w 602054"/>
              <a:gd name="connsiteY58" fmla="*/ 463452 h 602444"/>
              <a:gd name="connsiteX59" fmla="*/ 350708 w 602054"/>
              <a:gd name="connsiteY59" fmla="*/ 473349 h 602444"/>
              <a:gd name="connsiteX60" fmla="*/ 375667 w 602054"/>
              <a:gd name="connsiteY60" fmla="*/ 448821 h 602444"/>
              <a:gd name="connsiteX61" fmla="*/ 385564 w 602054"/>
              <a:gd name="connsiteY61" fmla="*/ 458718 h 602444"/>
              <a:gd name="connsiteX62" fmla="*/ 360606 w 602054"/>
              <a:gd name="connsiteY62" fmla="*/ 483246 h 602444"/>
              <a:gd name="connsiteX63" fmla="*/ 375667 w 602054"/>
              <a:gd name="connsiteY63" fmla="*/ 497877 h 602444"/>
              <a:gd name="connsiteX64" fmla="*/ 422141 w 602054"/>
              <a:gd name="connsiteY64" fmla="*/ 451403 h 602444"/>
              <a:gd name="connsiteX65" fmla="*/ 422141 w 602054"/>
              <a:gd name="connsiteY65" fmla="*/ 416116 h 602444"/>
              <a:gd name="connsiteX66" fmla="*/ 390728 w 602054"/>
              <a:gd name="connsiteY66" fmla="*/ 384703 h 602444"/>
              <a:gd name="connsiteX67" fmla="*/ 400625 w 602054"/>
              <a:gd name="connsiteY67" fmla="*/ 374806 h 602444"/>
              <a:gd name="connsiteX68" fmla="*/ 435050 w 602054"/>
              <a:gd name="connsiteY68" fmla="*/ 409232 h 602444"/>
              <a:gd name="connsiteX69" fmla="*/ 435050 w 602054"/>
              <a:gd name="connsiteY69" fmla="*/ 458718 h 602444"/>
              <a:gd name="connsiteX70" fmla="*/ 82191 w 602054"/>
              <a:gd name="connsiteY70" fmla="*/ 136841 h 602444"/>
              <a:gd name="connsiteX71" fmla="*/ 136841 w 602054"/>
              <a:gd name="connsiteY71" fmla="*/ 54650 h 602444"/>
              <a:gd name="connsiteX72" fmla="*/ 465603 w 602054"/>
              <a:gd name="connsiteY72" fmla="*/ 54650 h 602444"/>
              <a:gd name="connsiteX73" fmla="*/ 520253 w 602054"/>
              <a:gd name="connsiteY73" fmla="*/ 136841 h 602444"/>
              <a:gd name="connsiteX74" fmla="*/ 82191 w 602054"/>
              <a:gd name="connsiteY74" fmla="*/ 136841 h 60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602054" h="602444">
                <a:moveTo>
                  <a:pt x="593407" y="150181"/>
                </a:moveTo>
                <a:lnTo>
                  <a:pt x="509495" y="24098"/>
                </a:lnTo>
                <a:cubicBezTo>
                  <a:pt x="499168" y="9037"/>
                  <a:pt x="481955" y="0"/>
                  <a:pt x="463452" y="0"/>
                </a:cubicBezTo>
                <a:lnTo>
                  <a:pt x="138992" y="0"/>
                </a:lnTo>
                <a:cubicBezTo>
                  <a:pt x="120919" y="0"/>
                  <a:pt x="103706" y="9037"/>
                  <a:pt x="93379" y="24528"/>
                </a:cubicBezTo>
                <a:lnTo>
                  <a:pt x="9467" y="150181"/>
                </a:lnTo>
                <a:cubicBezTo>
                  <a:pt x="3443" y="159218"/>
                  <a:pt x="0" y="169975"/>
                  <a:pt x="0" y="180733"/>
                </a:cubicBezTo>
                <a:lnTo>
                  <a:pt x="0" y="547794"/>
                </a:lnTo>
                <a:cubicBezTo>
                  <a:pt x="0" y="577916"/>
                  <a:pt x="24528" y="602444"/>
                  <a:pt x="54650" y="602444"/>
                </a:cubicBezTo>
                <a:lnTo>
                  <a:pt x="547363" y="602444"/>
                </a:lnTo>
                <a:cubicBezTo>
                  <a:pt x="577916" y="602444"/>
                  <a:pt x="602015" y="577916"/>
                  <a:pt x="602015" y="547794"/>
                </a:cubicBezTo>
                <a:lnTo>
                  <a:pt x="602015" y="180733"/>
                </a:lnTo>
                <a:cubicBezTo>
                  <a:pt x="602444" y="169975"/>
                  <a:pt x="599432" y="159218"/>
                  <a:pt x="593407" y="150181"/>
                </a:cubicBezTo>
                <a:close/>
                <a:moveTo>
                  <a:pt x="192352" y="314992"/>
                </a:moveTo>
                <a:lnTo>
                  <a:pt x="212146" y="295198"/>
                </a:lnTo>
                <a:lnTo>
                  <a:pt x="222044" y="305095"/>
                </a:lnTo>
                <a:lnTo>
                  <a:pt x="202249" y="324890"/>
                </a:lnTo>
                <a:lnTo>
                  <a:pt x="212146" y="334787"/>
                </a:lnTo>
                <a:lnTo>
                  <a:pt x="241838" y="305095"/>
                </a:lnTo>
                <a:lnTo>
                  <a:pt x="252166" y="314992"/>
                </a:lnTo>
                <a:lnTo>
                  <a:pt x="221614" y="344684"/>
                </a:lnTo>
                <a:lnTo>
                  <a:pt x="224626" y="347696"/>
                </a:lnTo>
                <a:lnTo>
                  <a:pt x="215158" y="357593"/>
                </a:lnTo>
                <a:lnTo>
                  <a:pt x="157496" y="299931"/>
                </a:lnTo>
                <a:lnTo>
                  <a:pt x="216880" y="240548"/>
                </a:lnTo>
                <a:cubicBezTo>
                  <a:pt x="230650" y="226777"/>
                  <a:pt x="252596" y="226777"/>
                  <a:pt x="266366" y="240548"/>
                </a:cubicBezTo>
                <a:lnTo>
                  <a:pt x="299071" y="273251"/>
                </a:lnTo>
                <a:lnTo>
                  <a:pt x="289173" y="283579"/>
                </a:lnTo>
                <a:lnTo>
                  <a:pt x="259481" y="253457"/>
                </a:lnTo>
                <a:cubicBezTo>
                  <a:pt x="245711" y="239687"/>
                  <a:pt x="237965" y="239687"/>
                  <a:pt x="224195" y="253457"/>
                </a:cubicBezTo>
                <a:lnTo>
                  <a:pt x="177291" y="299931"/>
                </a:lnTo>
                <a:lnTo>
                  <a:pt x="192352" y="314992"/>
                </a:lnTo>
                <a:close/>
                <a:moveTo>
                  <a:pt x="260342" y="472919"/>
                </a:moveTo>
                <a:lnTo>
                  <a:pt x="176000" y="496586"/>
                </a:lnTo>
                <a:lnTo>
                  <a:pt x="200958" y="413535"/>
                </a:lnTo>
                <a:lnTo>
                  <a:pt x="209565" y="404928"/>
                </a:lnTo>
                <a:lnTo>
                  <a:pt x="268948" y="464312"/>
                </a:lnTo>
                <a:lnTo>
                  <a:pt x="260342" y="472919"/>
                </a:lnTo>
                <a:close/>
                <a:moveTo>
                  <a:pt x="219462" y="395031"/>
                </a:moveTo>
                <a:lnTo>
                  <a:pt x="335647" y="278846"/>
                </a:lnTo>
                <a:lnTo>
                  <a:pt x="395031" y="338229"/>
                </a:lnTo>
                <a:lnTo>
                  <a:pt x="278846" y="454415"/>
                </a:lnTo>
                <a:lnTo>
                  <a:pt x="219462" y="395031"/>
                </a:lnTo>
                <a:close/>
                <a:moveTo>
                  <a:pt x="345545" y="268948"/>
                </a:moveTo>
                <a:lnTo>
                  <a:pt x="362327" y="252166"/>
                </a:lnTo>
                <a:cubicBezTo>
                  <a:pt x="376097" y="238395"/>
                  <a:pt x="384273" y="238395"/>
                  <a:pt x="398043" y="252166"/>
                </a:cubicBezTo>
                <a:lnTo>
                  <a:pt x="421711" y="275833"/>
                </a:lnTo>
                <a:cubicBezTo>
                  <a:pt x="435481" y="289603"/>
                  <a:pt x="435481" y="297780"/>
                  <a:pt x="421711" y="311549"/>
                </a:cubicBezTo>
                <a:lnTo>
                  <a:pt x="404928" y="328332"/>
                </a:lnTo>
                <a:lnTo>
                  <a:pt x="345545" y="268948"/>
                </a:lnTo>
                <a:close/>
                <a:moveTo>
                  <a:pt x="435050" y="458718"/>
                </a:moveTo>
                <a:lnTo>
                  <a:pt x="385564" y="508204"/>
                </a:lnTo>
                <a:lnTo>
                  <a:pt x="375667" y="518102"/>
                </a:lnTo>
                <a:lnTo>
                  <a:pt x="316713" y="459148"/>
                </a:lnTo>
                <a:lnTo>
                  <a:pt x="326611" y="448821"/>
                </a:lnTo>
                <a:lnTo>
                  <a:pt x="330914" y="453554"/>
                </a:lnTo>
                <a:lnTo>
                  <a:pt x="360606" y="423862"/>
                </a:lnTo>
                <a:lnTo>
                  <a:pt x="370933" y="433760"/>
                </a:lnTo>
                <a:lnTo>
                  <a:pt x="341242" y="463452"/>
                </a:lnTo>
                <a:lnTo>
                  <a:pt x="350708" y="473349"/>
                </a:lnTo>
                <a:lnTo>
                  <a:pt x="375667" y="448821"/>
                </a:lnTo>
                <a:lnTo>
                  <a:pt x="385564" y="458718"/>
                </a:lnTo>
                <a:lnTo>
                  <a:pt x="360606" y="483246"/>
                </a:lnTo>
                <a:lnTo>
                  <a:pt x="375667" y="497877"/>
                </a:lnTo>
                <a:lnTo>
                  <a:pt x="422141" y="451403"/>
                </a:lnTo>
                <a:cubicBezTo>
                  <a:pt x="435911" y="437633"/>
                  <a:pt x="435911" y="429457"/>
                  <a:pt x="422141" y="416116"/>
                </a:cubicBezTo>
                <a:lnTo>
                  <a:pt x="390728" y="384703"/>
                </a:lnTo>
                <a:lnTo>
                  <a:pt x="400625" y="374806"/>
                </a:lnTo>
                <a:lnTo>
                  <a:pt x="435050" y="409232"/>
                </a:lnTo>
                <a:cubicBezTo>
                  <a:pt x="448391" y="423002"/>
                  <a:pt x="448391" y="444948"/>
                  <a:pt x="435050" y="458718"/>
                </a:cubicBezTo>
                <a:close/>
                <a:moveTo>
                  <a:pt x="82191" y="136841"/>
                </a:moveTo>
                <a:lnTo>
                  <a:pt x="136841" y="54650"/>
                </a:lnTo>
                <a:lnTo>
                  <a:pt x="465603" y="54650"/>
                </a:lnTo>
                <a:lnTo>
                  <a:pt x="520253" y="136841"/>
                </a:lnTo>
                <a:lnTo>
                  <a:pt x="82191" y="1368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solidFill>
                <a:prstClr val="black"/>
              </a:solidFill>
              <a:cs typeface="+mn-ea"/>
            </a:endParaRPr>
          </a:p>
        </p:txBody>
      </p:sp>
      <p:sp>
        <p:nvSpPr>
          <p:cNvPr id="103" name="任意多边形: 形状 102"/>
          <p:cNvSpPr/>
          <p:nvPr/>
        </p:nvSpPr>
        <p:spPr>
          <a:xfrm flipH="1">
            <a:off x="8222879" y="3043436"/>
            <a:ext cx="1219200" cy="1118208"/>
          </a:xfrm>
          <a:custGeom>
            <a:avLst/>
            <a:gdLst>
              <a:gd name="connsiteX0" fmla="*/ 1006264 w 1331826"/>
              <a:gd name="connsiteY0" fmla="*/ 238125 h 1221507"/>
              <a:gd name="connsiteX1" fmla="*/ 1123466 w 1331826"/>
              <a:gd name="connsiteY1" fmla="*/ 355327 h 1221507"/>
              <a:gd name="connsiteX2" fmla="*/ 1006264 w 1331826"/>
              <a:gd name="connsiteY2" fmla="*/ 472529 h 1221507"/>
              <a:gd name="connsiteX3" fmla="*/ 889062 w 1331826"/>
              <a:gd name="connsiteY3" fmla="*/ 355327 h 1221507"/>
              <a:gd name="connsiteX4" fmla="*/ 1006264 w 1331826"/>
              <a:gd name="connsiteY4" fmla="*/ 238125 h 1221507"/>
              <a:gd name="connsiteX5" fmla="*/ 172827 w 1331826"/>
              <a:gd name="connsiteY5" fmla="*/ 104180 h 1221507"/>
              <a:gd name="connsiteX6" fmla="*/ 105482 w 1331826"/>
              <a:gd name="connsiteY6" fmla="*/ 171152 h 1221507"/>
              <a:gd name="connsiteX7" fmla="*/ 105482 w 1331826"/>
              <a:gd name="connsiteY7" fmla="*/ 726281 h 1221507"/>
              <a:gd name="connsiteX8" fmla="*/ 179152 w 1331826"/>
              <a:gd name="connsiteY8" fmla="*/ 599777 h 1221507"/>
              <a:gd name="connsiteX9" fmla="*/ 303795 w 1331826"/>
              <a:gd name="connsiteY9" fmla="*/ 490761 h 1221507"/>
              <a:gd name="connsiteX10" fmla="*/ 414300 w 1331826"/>
              <a:gd name="connsiteY10" fmla="*/ 507504 h 1221507"/>
              <a:gd name="connsiteX11" fmla="*/ 731676 w 1331826"/>
              <a:gd name="connsiteY11" fmla="*/ 856878 h 1221507"/>
              <a:gd name="connsiteX12" fmla="*/ 780790 w 1331826"/>
              <a:gd name="connsiteY12" fmla="*/ 791022 h 1221507"/>
              <a:gd name="connsiteX13" fmla="*/ 988777 w 1331826"/>
              <a:gd name="connsiteY13" fmla="*/ 633264 h 1221507"/>
              <a:gd name="connsiteX14" fmla="*/ 1093329 w 1331826"/>
              <a:gd name="connsiteY14" fmla="*/ 666006 h 1221507"/>
              <a:gd name="connsiteX15" fmla="*/ 1227646 w 1331826"/>
              <a:gd name="connsiteY15" fmla="*/ 821159 h 1221507"/>
              <a:gd name="connsiteX16" fmla="*/ 1227646 w 1331826"/>
              <a:gd name="connsiteY16" fmla="*/ 171152 h 1221507"/>
              <a:gd name="connsiteX17" fmla="*/ 1160673 w 1331826"/>
              <a:gd name="connsiteY17" fmla="*/ 104180 h 1221507"/>
              <a:gd name="connsiteX18" fmla="*/ 172827 w 1331826"/>
              <a:gd name="connsiteY18" fmla="*/ 0 h 1221507"/>
              <a:gd name="connsiteX19" fmla="*/ 1160673 w 1331826"/>
              <a:gd name="connsiteY19" fmla="*/ 0 h 1221507"/>
              <a:gd name="connsiteX20" fmla="*/ 1331826 w 1331826"/>
              <a:gd name="connsiteY20" fmla="*/ 171152 h 1221507"/>
              <a:gd name="connsiteX21" fmla="*/ 1331826 w 1331826"/>
              <a:gd name="connsiteY21" fmla="*/ 1050355 h 1221507"/>
              <a:gd name="connsiteX22" fmla="*/ 1160673 w 1331826"/>
              <a:gd name="connsiteY22" fmla="*/ 1221507 h 1221507"/>
              <a:gd name="connsiteX23" fmla="*/ 172827 w 1331826"/>
              <a:gd name="connsiteY23" fmla="*/ 1221507 h 1221507"/>
              <a:gd name="connsiteX24" fmla="*/ 1674 w 1331826"/>
              <a:gd name="connsiteY24" fmla="*/ 1050355 h 1221507"/>
              <a:gd name="connsiteX25" fmla="*/ 1674 w 1331826"/>
              <a:gd name="connsiteY25" fmla="*/ 1006450 h 1221507"/>
              <a:gd name="connsiteX26" fmla="*/ 1674 w 1331826"/>
              <a:gd name="connsiteY26" fmla="*/ 980405 h 1221507"/>
              <a:gd name="connsiteX27" fmla="*/ 1674 w 1331826"/>
              <a:gd name="connsiteY27" fmla="*/ 171152 h 1221507"/>
              <a:gd name="connsiteX28" fmla="*/ 172827 w 1331826"/>
              <a:gd name="connsiteY28" fmla="*/ 0 h 1221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331826" h="1221507">
                <a:moveTo>
                  <a:pt x="1006264" y="238125"/>
                </a:moveTo>
                <a:cubicBezTo>
                  <a:pt x="1070993" y="238125"/>
                  <a:pt x="1123466" y="290598"/>
                  <a:pt x="1123466" y="355327"/>
                </a:cubicBezTo>
                <a:cubicBezTo>
                  <a:pt x="1123466" y="420056"/>
                  <a:pt x="1070993" y="472529"/>
                  <a:pt x="1006264" y="472529"/>
                </a:cubicBezTo>
                <a:cubicBezTo>
                  <a:pt x="941535" y="472529"/>
                  <a:pt x="889062" y="420056"/>
                  <a:pt x="889062" y="355327"/>
                </a:cubicBezTo>
                <a:cubicBezTo>
                  <a:pt x="889062" y="290598"/>
                  <a:pt x="941535" y="238125"/>
                  <a:pt x="1006264" y="238125"/>
                </a:cubicBezTo>
                <a:close/>
                <a:moveTo>
                  <a:pt x="172827" y="104180"/>
                </a:moveTo>
                <a:cubicBezTo>
                  <a:pt x="135620" y="104180"/>
                  <a:pt x="105854" y="133945"/>
                  <a:pt x="105482" y="171152"/>
                </a:cubicBezTo>
                <a:lnTo>
                  <a:pt x="105482" y="726281"/>
                </a:lnTo>
                <a:cubicBezTo>
                  <a:pt x="130411" y="676424"/>
                  <a:pt x="154967" y="634008"/>
                  <a:pt x="179152" y="599777"/>
                </a:cubicBezTo>
                <a:cubicBezTo>
                  <a:pt x="220824" y="540246"/>
                  <a:pt x="261751" y="504527"/>
                  <a:pt x="303795" y="490761"/>
                </a:cubicBezTo>
                <a:cubicBezTo>
                  <a:pt x="342491" y="478110"/>
                  <a:pt x="380442" y="483691"/>
                  <a:pt x="414300" y="507504"/>
                </a:cubicBezTo>
                <a:cubicBezTo>
                  <a:pt x="528526" y="587871"/>
                  <a:pt x="663215" y="762372"/>
                  <a:pt x="731676" y="856878"/>
                </a:cubicBezTo>
                <a:cubicBezTo>
                  <a:pt x="745443" y="837158"/>
                  <a:pt x="762186" y="814090"/>
                  <a:pt x="780790" y="791022"/>
                </a:cubicBezTo>
                <a:cubicBezTo>
                  <a:pt x="858552" y="693911"/>
                  <a:pt x="926641" y="642193"/>
                  <a:pt x="988777" y="633264"/>
                </a:cubicBezTo>
                <a:cubicBezTo>
                  <a:pt x="1028216" y="627683"/>
                  <a:pt x="1064307" y="638845"/>
                  <a:pt x="1093329" y="666006"/>
                </a:cubicBezTo>
                <a:cubicBezTo>
                  <a:pt x="1142070" y="711398"/>
                  <a:pt x="1188951" y="768697"/>
                  <a:pt x="1227646" y="821159"/>
                </a:cubicBezTo>
                <a:lnTo>
                  <a:pt x="1227646" y="171152"/>
                </a:lnTo>
                <a:cubicBezTo>
                  <a:pt x="1227646" y="134317"/>
                  <a:pt x="1197508" y="104180"/>
                  <a:pt x="1160673" y="104180"/>
                </a:cubicBezTo>
                <a:close/>
                <a:moveTo>
                  <a:pt x="172827" y="0"/>
                </a:moveTo>
                <a:lnTo>
                  <a:pt x="1160673" y="0"/>
                </a:lnTo>
                <a:cubicBezTo>
                  <a:pt x="1255179" y="0"/>
                  <a:pt x="1331826" y="76646"/>
                  <a:pt x="1331826" y="171152"/>
                </a:cubicBezTo>
                <a:lnTo>
                  <a:pt x="1331826" y="1050355"/>
                </a:lnTo>
                <a:cubicBezTo>
                  <a:pt x="1331826" y="1144860"/>
                  <a:pt x="1255179" y="1221507"/>
                  <a:pt x="1160673" y="1221507"/>
                </a:cubicBezTo>
                <a:lnTo>
                  <a:pt x="172827" y="1221507"/>
                </a:lnTo>
                <a:cubicBezTo>
                  <a:pt x="78321" y="1221507"/>
                  <a:pt x="1674" y="1144860"/>
                  <a:pt x="1674" y="1050355"/>
                </a:cubicBezTo>
                <a:lnTo>
                  <a:pt x="1674" y="1006450"/>
                </a:lnTo>
                <a:cubicBezTo>
                  <a:pt x="-558" y="997893"/>
                  <a:pt x="-558" y="989335"/>
                  <a:pt x="1674" y="980405"/>
                </a:cubicBezTo>
                <a:lnTo>
                  <a:pt x="1674" y="171152"/>
                </a:lnTo>
                <a:cubicBezTo>
                  <a:pt x="1674" y="76646"/>
                  <a:pt x="78321" y="0"/>
                  <a:pt x="172827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/>
          </a:p>
        </p:txBody>
      </p:sp>
      <p:grpSp>
        <p:nvGrpSpPr>
          <p:cNvPr id="13" name="组合 12"/>
          <p:cNvGrpSpPr/>
          <p:nvPr/>
        </p:nvGrpSpPr>
        <p:grpSpPr>
          <a:xfrm>
            <a:off x="2728210" y="1773535"/>
            <a:ext cx="2975267" cy="1243277"/>
            <a:chOff x="449508" y="3924377"/>
            <a:chExt cx="2975267" cy="1243277"/>
          </a:xfrm>
        </p:grpSpPr>
        <p:sp>
          <p:nvSpPr>
            <p:cNvPr id="14" name="文本框 13"/>
            <p:cNvSpPr txBox="1"/>
            <p:nvPr/>
          </p:nvSpPr>
          <p:spPr>
            <a:xfrm>
              <a:off x="449508" y="4429149"/>
              <a:ext cx="2975267" cy="73850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此處為正文內容，請在此處輸入你的正文內容，建議字型大小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936295" y="3924377"/>
              <a:ext cx="1452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關鍵字標題</a:t>
              </a:r>
              <a:endParaRPr lang="zh-CN" altLang="en-US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2030602" y="3283780"/>
            <a:ext cx="2975267" cy="1243277"/>
            <a:chOff x="449508" y="3924377"/>
            <a:chExt cx="2975267" cy="1243277"/>
          </a:xfrm>
        </p:grpSpPr>
        <p:sp>
          <p:nvSpPr>
            <p:cNvPr id="17" name="文本框 16"/>
            <p:cNvSpPr txBox="1"/>
            <p:nvPr/>
          </p:nvSpPr>
          <p:spPr>
            <a:xfrm>
              <a:off x="449508" y="4429149"/>
              <a:ext cx="2975267" cy="73850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此處為正文內容，請在此處輸入你的正文內容，建議字型大小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937141" y="3924377"/>
              <a:ext cx="1452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2728210" y="4794025"/>
            <a:ext cx="2975267" cy="1191603"/>
            <a:chOff x="449508" y="3976051"/>
            <a:chExt cx="2975267" cy="1191603"/>
          </a:xfrm>
        </p:grpSpPr>
        <p:sp>
          <p:nvSpPr>
            <p:cNvPr id="20" name="文本框 19"/>
            <p:cNvSpPr txBox="1"/>
            <p:nvPr/>
          </p:nvSpPr>
          <p:spPr>
            <a:xfrm>
              <a:off x="449508" y="4429149"/>
              <a:ext cx="2975267" cy="73850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此處為正文內容，請在此處輸入你的正文內容，建議字型大小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957707" y="3976051"/>
              <a:ext cx="1452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24" name="同侧圆角矩形 1"/>
          <p:cNvSpPr/>
          <p:nvPr/>
        </p:nvSpPr>
        <p:spPr>
          <a:xfrm rot="5400000">
            <a:off x="134469" y="29585"/>
            <a:ext cx="742278" cy="1398494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863FC"/>
              </a:gs>
              <a:gs pos="71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CN" altLang="en-US"/>
          </a:p>
        </p:txBody>
      </p:sp>
      <p:sp>
        <p:nvSpPr>
          <p:cNvPr id="25" name="文本框 15"/>
          <p:cNvSpPr txBox="1"/>
          <p:nvPr/>
        </p:nvSpPr>
        <p:spPr>
          <a:xfrm>
            <a:off x="1301166" y="467221"/>
            <a:ext cx="33889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CN" altLang="en-US" sz="2800" b="1" dirty="0">
                <a:gradFill flip="none" rotWithShape="1">
                  <a:gsLst>
                    <a:gs pos="0">
                      <a:srgbClr val="F863FC"/>
                    </a:gs>
                    <a:gs pos="71000">
                      <a:schemeClr val="accent1"/>
                    </a:gs>
                  </a:gsLst>
                  <a:lin ang="2700000" scaled="1"/>
                  <a:tileRect/>
                </a:gradFill>
                <a:latin typeface="思源黑体 CN Bold" panose="020B0800000000000000" charset="-122"/>
                <a:ea typeface="思源黑体 CN Heavy" panose="020B0A00000000000000" charset="-122"/>
              </a:rPr>
              <a:t>在這裏輸入你的標題</a:t>
            </a:r>
            <a:endParaRPr kumimoji="1" lang="zh-CN" altLang="en-US" sz="2800" b="1" dirty="0">
              <a:gradFill flip="none" rotWithShape="1">
                <a:gsLst>
                  <a:gs pos="0">
                    <a:srgbClr val="F863FC"/>
                  </a:gs>
                  <a:gs pos="71000">
                    <a:schemeClr val="accent1"/>
                  </a:gs>
                </a:gsLst>
                <a:lin ang="2700000" scaled="1"/>
                <a:tileRect/>
              </a:gra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4" name="任意形状 9"/>
          <p:cNvSpPr/>
          <p:nvPr/>
        </p:nvSpPr>
        <p:spPr>
          <a:xfrm>
            <a:off x="0" y="6457950"/>
            <a:ext cx="12192000" cy="400050"/>
          </a:xfrm>
          <a:custGeom>
            <a:avLst/>
            <a:gdLst>
              <a:gd name="connsiteX0" fmla="*/ 12192000 w 12192000"/>
              <a:gd name="connsiteY0" fmla="*/ 0 h 329410"/>
              <a:gd name="connsiteX1" fmla="*/ 12192000 w 12192000"/>
              <a:gd name="connsiteY1" fmla="*/ 329410 h 329410"/>
              <a:gd name="connsiteX2" fmla="*/ 0 w 12192000"/>
              <a:gd name="connsiteY2" fmla="*/ 329410 h 329410"/>
              <a:gd name="connsiteX3" fmla="*/ 0 w 12192000"/>
              <a:gd name="connsiteY3" fmla="*/ 29375 h 329410"/>
              <a:gd name="connsiteX4" fmla="*/ 577089 w 12192000"/>
              <a:gd name="connsiteY4" fmla="*/ 49593 h 329410"/>
              <a:gd name="connsiteX5" fmla="*/ 5704114 w 12192000"/>
              <a:gd name="connsiteY5" fmla="*/ 124873 h 329410"/>
              <a:gd name="connsiteX6" fmla="*/ 11982536 w 12192000"/>
              <a:gd name="connsiteY6" fmla="*/ 9255 h 329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9410">
                <a:moveTo>
                  <a:pt x="12192000" y="0"/>
                </a:moveTo>
                <a:lnTo>
                  <a:pt x="12192000" y="329410"/>
                </a:lnTo>
                <a:lnTo>
                  <a:pt x="0" y="329410"/>
                </a:lnTo>
                <a:lnTo>
                  <a:pt x="0" y="29375"/>
                </a:lnTo>
                <a:lnTo>
                  <a:pt x="577089" y="49593"/>
                </a:lnTo>
                <a:cubicBezTo>
                  <a:pt x="2152931" y="98068"/>
                  <a:pt x="3885480" y="124873"/>
                  <a:pt x="5704114" y="124873"/>
                </a:cubicBezTo>
                <a:cubicBezTo>
                  <a:pt x="7977407" y="124873"/>
                  <a:pt x="10116192" y="82990"/>
                  <a:pt x="11982536" y="9255"/>
                </a:cubicBezTo>
                <a:close/>
              </a:path>
            </a:pathLst>
          </a:custGeom>
          <a:gradFill>
            <a:gsLst>
              <a:gs pos="0">
                <a:srgbClr val="F863FC"/>
              </a:gs>
              <a:gs pos="71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519463" y="437151"/>
            <a:ext cx="583359" cy="5833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CN" altLang="en-US" sz="900" dirty="0">
              <a:solidFill>
                <a:schemeClr val="accent1">
                  <a:lumMod val="100000"/>
                </a:schemeClr>
              </a:solidFill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647007" y="614168"/>
            <a:ext cx="328270" cy="243921"/>
            <a:chOff x="5105401" y="2812473"/>
            <a:chExt cx="450272" cy="961871"/>
          </a:xfrm>
        </p:grpSpPr>
        <p:grpSp>
          <p:nvGrpSpPr>
            <p:cNvPr id="37" name="组合 36"/>
            <p:cNvGrpSpPr/>
            <p:nvPr userDrawn="1"/>
          </p:nvGrpSpPr>
          <p:grpSpPr>
            <a:xfrm>
              <a:off x="5347855" y="2812473"/>
              <a:ext cx="207818" cy="961871"/>
              <a:chOff x="5347855" y="2812473"/>
              <a:chExt cx="207818" cy="961871"/>
            </a:xfrm>
          </p:grpSpPr>
          <p:cxnSp>
            <p:nvCxnSpPr>
              <p:cNvPr id="41" name="直接连接符 40"/>
              <p:cNvCxnSpPr/>
              <p:nvPr userDrawn="1"/>
            </p:nvCxnSpPr>
            <p:spPr>
              <a:xfrm>
                <a:off x="5347855" y="2812473"/>
                <a:ext cx="0" cy="961871"/>
              </a:xfrm>
              <a:prstGeom prst="line">
                <a:avLst/>
              </a:prstGeom>
              <a:ln w="34544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 userDrawn="1"/>
            </p:nvCxnSpPr>
            <p:spPr>
              <a:xfrm>
                <a:off x="5444836" y="3099185"/>
                <a:ext cx="0" cy="323706"/>
              </a:xfrm>
              <a:prstGeom prst="line">
                <a:avLst/>
              </a:prstGeom>
              <a:ln w="34544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 userDrawn="1"/>
            </p:nvCxnSpPr>
            <p:spPr>
              <a:xfrm>
                <a:off x="5555673" y="2923313"/>
                <a:ext cx="0" cy="764953"/>
              </a:xfrm>
              <a:prstGeom prst="line">
                <a:avLst/>
              </a:prstGeom>
              <a:ln w="34544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组合 37"/>
            <p:cNvGrpSpPr/>
            <p:nvPr userDrawn="1"/>
          </p:nvGrpSpPr>
          <p:grpSpPr>
            <a:xfrm flipH="1">
              <a:off x="5105401" y="2923312"/>
              <a:ext cx="110837" cy="764953"/>
              <a:chOff x="5444836" y="2923313"/>
              <a:chExt cx="110837" cy="764953"/>
            </a:xfrm>
          </p:grpSpPr>
          <p:cxnSp>
            <p:nvCxnSpPr>
              <p:cNvPr id="39" name="直接连接符 38"/>
              <p:cNvCxnSpPr/>
              <p:nvPr userDrawn="1"/>
            </p:nvCxnSpPr>
            <p:spPr>
              <a:xfrm flipH="1">
                <a:off x="5444836" y="3099186"/>
                <a:ext cx="0" cy="323706"/>
              </a:xfrm>
              <a:prstGeom prst="line">
                <a:avLst/>
              </a:prstGeom>
              <a:ln w="34544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 userDrawn="1"/>
            </p:nvCxnSpPr>
            <p:spPr>
              <a:xfrm>
                <a:off x="5555673" y="2923313"/>
                <a:ext cx="0" cy="764953"/>
              </a:xfrm>
              <a:prstGeom prst="line">
                <a:avLst/>
              </a:prstGeom>
              <a:ln w="34544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4" name="组合 43"/>
          <p:cNvGrpSpPr/>
          <p:nvPr/>
        </p:nvGrpSpPr>
        <p:grpSpPr>
          <a:xfrm rot="18730825">
            <a:off x="898012" y="3561180"/>
            <a:ext cx="1927095" cy="481540"/>
            <a:chOff x="6058808" y="3842731"/>
            <a:chExt cx="1091619" cy="272772"/>
          </a:xfrm>
        </p:grpSpPr>
        <p:cxnSp>
          <p:nvCxnSpPr>
            <p:cNvPr id="45" name="直接连接符 44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 rot="5400000">
              <a:off x="6598052" y="3728848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椭圆 46"/>
            <p:cNvSpPr/>
            <p:nvPr/>
          </p:nvSpPr>
          <p:spPr>
            <a:xfrm rot="5400000">
              <a:off x="7072579" y="4037655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4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圆角矩形 28"/>
          <p:cNvSpPr/>
          <p:nvPr/>
        </p:nvSpPr>
        <p:spPr>
          <a:xfrm rot="16200000" flipH="1">
            <a:off x="5114164" y="-208031"/>
            <a:ext cx="1964937" cy="1219327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863FC"/>
              </a:gs>
              <a:gs pos="53000">
                <a:schemeClr val="accent1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矩形: 圆角 2"/>
          <p:cNvSpPr/>
          <p:nvPr>
            <p:custDataLst>
              <p:tags r:id="rId1"/>
            </p:custDataLst>
          </p:nvPr>
        </p:nvSpPr>
        <p:spPr>
          <a:xfrm>
            <a:off x="1078002" y="959084"/>
            <a:ext cx="10035640" cy="4960666"/>
          </a:xfrm>
          <a:prstGeom prst="roundRect">
            <a:avLst>
              <a:gd name="adj" fmla="val 9546"/>
            </a:avLst>
          </a:prstGeom>
          <a:solidFill>
            <a:schemeClr val="bg1"/>
          </a:solidFill>
          <a:ln>
            <a:noFill/>
          </a:ln>
          <a:effectLst>
            <a:outerShdw blurRad="228600" dist="152400" dir="2700000" algn="tl" rotWithShape="0">
              <a:schemeClr val="accent1"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VENTURE  FINANCING  PLAN</a:t>
            </a:r>
            <a:endParaRPr lang="en-US" altLang="zh-CN" sz="18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3" name="流程图: 接点 62"/>
          <p:cNvSpPr/>
          <p:nvPr>
            <p:custDataLst>
              <p:tags r:id="rId2"/>
            </p:custDataLst>
          </p:nvPr>
        </p:nvSpPr>
        <p:spPr>
          <a:xfrm>
            <a:off x="676275" y="4396105"/>
            <a:ext cx="3023870" cy="2846705"/>
          </a:xfrm>
          <a:prstGeom prst="flowChartConnector">
            <a:avLst/>
          </a:prstGeom>
          <a:solidFill>
            <a:schemeClr val="accent1">
              <a:lumMod val="20000"/>
              <a:lumOff val="80000"/>
              <a:alpha val="4000"/>
            </a:schemeClr>
          </a:solidFill>
          <a:ln>
            <a:noFill/>
          </a:ln>
          <a:effectLst>
            <a:outerShdw blurRad="482600" dist="38100" dir="2700000" algn="tl" rotWithShape="0">
              <a:schemeClr val="accent1">
                <a:lumMod val="20000"/>
                <a:lumOff val="80000"/>
                <a:alpha val="40000"/>
              </a:schemeClr>
            </a:outerShdw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" name="流程图: 接点 62"/>
          <p:cNvSpPr/>
          <p:nvPr>
            <p:custDataLst>
              <p:tags r:id="rId3"/>
            </p:custDataLst>
          </p:nvPr>
        </p:nvSpPr>
        <p:spPr>
          <a:xfrm>
            <a:off x="11081100" y="5811838"/>
            <a:ext cx="2322830" cy="2186940"/>
          </a:xfrm>
          <a:prstGeom prst="flowChartConnector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noFill/>
          </a:ln>
          <a:effectLst>
            <a:outerShdw blurRad="482600" dist="38100" dir="2700000" algn="tl" rotWithShape="0">
              <a:schemeClr val="accent1">
                <a:lumMod val="20000"/>
                <a:lumOff val="80000"/>
                <a:alpha val="40000"/>
              </a:schemeClr>
            </a:outerShdw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54660" y="389445"/>
            <a:ext cx="3039110" cy="260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zh-CN" sz="2000" dirty="0">
                <a:ln w="28575">
                  <a:noFill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2022</a:t>
            </a:r>
            <a:r>
              <a:rPr kumimoji="1" lang="en-US" altLang="zh-CN" sz="2000" dirty="0">
                <a:ln w="19050">
                  <a:solidFill>
                    <a:srgbClr val="FFFFFF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rPr>
              <a:t>YEAR</a:t>
            </a:r>
            <a:endParaRPr kumimoji="1" lang="en-US" altLang="zh-CN" sz="2000" dirty="0">
              <a:ln w="19050">
                <a:solidFill>
                  <a:srgbClr val="FFFFFF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11270615" y="313055"/>
            <a:ext cx="546735" cy="485140"/>
            <a:chOff x="17726" y="291"/>
            <a:chExt cx="861" cy="764"/>
          </a:xfrm>
        </p:grpSpPr>
        <p:sp>
          <p:nvSpPr>
            <p:cNvPr id="32" name="减号 31"/>
            <p:cNvSpPr/>
            <p:nvPr/>
          </p:nvSpPr>
          <p:spPr>
            <a:xfrm>
              <a:off x="17726" y="291"/>
              <a:ext cx="861" cy="367"/>
            </a:xfrm>
            <a:prstGeom prst="mathMinus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减号 34"/>
            <p:cNvSpPr/>
            <p:nvPr/>
          </p:nvSpPr>
          <p:spPr>
            <a:xfrm>
              <a:off x="17726" y="493"/>
              <a:ext cx="861" cy="367"/>
            </a:xfrm>
            <a:prstGeom prst="mathMinus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减号 37"/>
            <p:cNvSpPr/>
            <p:nvPr/>
          </p:nvSpPr>
          <p:spPr>
            <a:xfrm>
              <a:off x="17726" y="688"/>
              <a:ext cx="861" cy="367"/>
            </a:xfrm>
            <a:prstGeom prst="mathMinus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6" name="图形 2169"/>
          <p:cNvGrpSpPr/>
          <p:nvPr/>
        </p:nvGrpSpPr>
        <p:grpSpPr>
          <a:xfrm>
            <a:off x="4005094" y="2088300"/>
            <a:ext cx="221864" cy="394218"/>
            <a:chOff x="10880723" y="2303293"/>
            <a:chExt cx="253974" cy="451277"/>
          </a:xfrm>
          <a:solidFill>
            <a:schemeClr val="accent1"/>
          </a:solidFill>
        </p:grpSpPr>
        <p:sp>
          <p:nvSpPr>
            <p:cNvPr id="57" name="任意多边形: 形状 56"/>
            <p:cNvSpPr/>
            <p:nvPr/>
          </p:nvSpPr>
          <p:spPr>
            <a:xfrm>
              <a:off x="10880759" y="2303293"/>
              <a:ext cx="56637" cy="56709"/>
            </a:xfrm>
            <a:custGeom>
              <a:avLst/>
              <a:gdLst>
                <a:gd name="connsiteX0" fmla="*/ 56638 w 56637"/>
                <a:gd name="connsiteY0" fmla="*/ 28354 h 56709"/>
                <a:gd name="connsiteX1" fmla="*/ 28355 w 56637"/>
                <a:gd name="connsiteY1" fmla="*/ 0 h 56709"/>
                <a:gd name="connsiteX2" fmla="*/ 0 w 56637"/>
                <a:gd name="connsiteY2" fmla="*/ 28354 h 56709"/>
                <a:gd name="connsiteX3" fmla="*/ 28355 w 56637"/>
                <a:gd name="connsiteY3" fmla="*/ 56709 h 56709"/>
                <a:gd name="connsiteX4" fmla="*/ 56638 w 56637"/>
                <a:gd name="connsiteY4" fmla="*/ 28354 h 5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37" h="56709">
                  <a:moveTo>
                    <a:pt x="56638" y="28354"/>
                  </a:moveTo>
                  <a:cubicBezTo>
                    <a:pt x="56638" y="12765"/>
                    <a:pt x="43944" y="0"/>
                    <a:pt x="28355" y="0"/>
                  </a:cubicBezTo>
                  <a:cubicBezTo>
                    <a:pt x="12694" y="0"/>
                    <a:pt x="0" y="12729"/>
                    <a:pt x="0" y="28354"/>
                  </a:cubicBezTo>
                  <a:cubicBezTo>
                    <a:pt x="0" y="43980"/>
                    <a:pt x="12694" y="56709"/>
                    <a:pt x="28355" y="56709"/>
                  </a:cubicBezTo>
                  <a:cubicBezTo>
                    <a:pt x="43944" y="56673"/>
                    <a:pt x="56638" y="43980"/>
                    <a:pt x="56638" y="28354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10880723" y="2369120"/>
              <a:ext cx="56637" cy="56637"/>
            </a:xfrm>
            <a:custGeom>
              <a:avLst/>
              <a:gdLst>
                <a:gd name="connsiteX0" fmla="*/ 28355 w 56637"/>
                <a:gd name="connsiteY0" fmla="*/ 56637 h 56637"/>
                <a:gd name="connsiteX1" fmla="*/ 56638 w 56637"/>
                <a:gd name="connsiteY1" fmla="*/ 28319 h 56637"/>
                <a:gd name="connsiteX2" fmla="*/ 28355 w 56637"/>
                <a:gd name="connsiteY2" fmla="*/ 0 h 56637"/>
                <a:gd name="connsiteX3" fmla="*/ 0 w 56637"/>
                <a:gd name="connsiteY3" fmla="*/ 28319 h 56637"/>
                <a:gd name="connsiteX4" fmla="*/ 28355 w 56637"/>
                <a:gd name="connsiteY4" fmla="*/ 56637 h 56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37" h="56637">
                  <a:moveTo>
                    <a:pt x="28355" y="56637"/>
                  </a:moveTo>
                  <a:cubicBezTo>
                    <a:pt x="43944" y="56637"/>
                    <a:pt x="56638" y="43908"/>
                    <a:pt x="56638" y="28319"/>
                  </a:cubicBezTo>
                  <a:cubicBezTo>
                    <a:pt x="56638" y="12693"/>
                    <a:pt x="43944" y="0"/>
                    <a:pt x="28355" y="0"/>
                  </a:cubicBezTo>
                  <a:cubicBezTo>
                    <a:pt x="12694" y="0"/>
                    <a:pt x="0" y="12693"/>
                    <a:pt x="0" y="28319"/>
                  </a:cubicBezTo>
                  <a:cubicBezTo>
                    <a:pt x="36" y="43872"/>
                    <a:pt x="12729" y="56637"/>
                    <a:pt x="28355" y="56637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10946515" y="2369120"/>
              <a:ext cx="56708" cy="56637"/>
            </a:xfrm>
            <a:custGeom>
              <a:avLst/>
              <a:gdLst>
                <a:gd name="connsiteX0" fmla="*/ 28354 w 56708"/>
                <a:gd name="connsiteY0" fmla="*/ 56637 h 56637"/>
                <a:gd name="connsiteX1" fmla="*/ 56709 w 56708"/>
                <a:gd name="connsiteY1" fmla="*/ 28319 h 56637"/>
                <a:gd name="connsiteX2" fmla="*/ 28354 w 56708"/>
                <a:gd name="connsiteY2" fmla="*/ 0 h 56637"/>
                <a:gd name="connsiteX3" fmla="*/ 0 w 56708"/>
                <a:gd name="connsiteY3" fmla="*/ 28319 h 56637"/>
                <a:gd name="connsiteX4" fmla="*/ 28354 w 56708"/>
                <a:gd name="connsiteY4" fmla="*/ 56637 h 56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08" h="56637">
                  <a:moveTo>
                    <a:pt x="28354" y="56637"/>
                  </a:moveTo>
                  <a:cubicBezTo>
                    <a:pt x="43944" y="56637"/>
                    <a:pt x="56709" y="43908"/>
                    <a:pt x="56709" y="28319"/>
                  </a:cubicBezTo>
                  <a:cubicBezTo>
                    <a:pt x="56709" y="12693"/>
                    <a:pt x="43980" y="0"/>
                    <a:pt x="28354" y="0"/>
                  </a:cubicBezTo>
                  <a:cubicBezTo>
                    <a:pt x="12694" y="0"/>
                    <a:pt x="0" y="12693"/>
                    <a:pt x="0" y="28319"/>
                  </a:cubicBezTo>
                  <a:cubicBezTo>
                    <a:pt x="0" y="43872"/>
                    <a:pt x="12729" y="56637"/>
                    <a:pt x="28354" y="56637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10880723" y="2434804"/>
              <a:ext cx="56637" cy="56708"/>
            </a:xfrm>
            <a:custGeom>
              <a:avLst/>
              <a:gdLst>
                <a:gd name="connsiteX0" fmla="*/ 28355 w 56637"/>
                <a:gd name="connsiteY0" fmla="*/ 56709 h 56708"/>
                <a:gd name="connsiteX1" fmla="*/ 56638 w 56637"/>
                <a:gd name="connsiteY1" fmla="*/ 28354 h 56708"/>
                <a:gd name="connsiteX2" fmla="*/ 28355 w 56637"/>
                <a:gd name="connsiteY2" fmla="*/ 0 h 56708"/>
                <a:gd name="connsiteX3" fmla="*/ 0 w 56637"/>
                <a:gd name="connsiteY3" fmla="*/ 28354 h 56708"/>
                <a:gd name="connsiteX4" fmla="*/ 28355 w 56637"/>
                <a:gd name="connsiteY4" fmla="*/ 56709 h 5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37" h="56708">
                  <a:moveTo>
                    <a:pt x="28355" y="56709"/>
                  </a:moveTo>
                  <a:cubicBezTo>
                    <a:pt x="43944" y="56709"/>
                    <a:pt x="56638" y="43980"/>
                    <a:pt x="56638" y="28354"/>
                  </a:cubicBezTo>
                  <a:cubicBezTo>
                    <a:pt x="56638" y="12729"/>
                    <a:pt x="43944" y="0"/>
                    <a:pt x="28355" y="0"/>
                  </a:cubicBezTo>
                  <a:cubicBezTo>
                    <a:pt x="12694" y="0"/>
                    <a:pt x="0" y="12729"/>
                    <a:pt x="0" y="28354"/>
                  </a:cubicBezTo>
                  <a:cubicBezTo>
                    <a:pt x="36" y="44016"/>
                    <a:pt x="12729" y="56709"/>
                    <a:pt x="28355" y="56709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10946515" y="2434840"/>
              <a:ext cx="56708" cy="56708"/>
            </a:xfrm>
            <a:custGeom>
              <a:avLst/>
              <a:gdLst>
                <a:gd name="connsiteX0" fmla="*/ 0 w 56708"/>
                <a:gd name="connsiteY0" fmla="*/ 28354 h 56708"/>
                <a:gd name="connsiteX1" fmla="*/ 28354 w 56708"/>
                <a:gd name="connsiteY1" fmla="*/ 56709 h 56708"/>
                <a:gd name="connsiteX2" fmla="*/ 56709 w 56708"/>
                <a:gd name="connsiteY2" fmla="*/ 28354 h 56708"/>
                <a:gd name="connsiteX3" fmla="*/ 28354 w 56708"/>
                <a:gd name="connsiteY3" fmla="*/ 0 h 56708"/>
                <a:gd name="connsiteX4" fmla="*/ 0 w 56708"/>
                <a:gd name="connsiteY4" fmla="*/ 28354 h 5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08" h="56708">
                  <a:moveTo>
                    <a:pt x="0" y="28354"/>
                  </a:moveTo>
                  <a:cubicBezTo>
                    <a:pt x="0" y="43980"/>
                    <a:pt x="12694" y="56709"/>
                    <a:pt x="28354" y="56709"/>
                  </a:cubicBezTo>
                  <a:cubicBezTo>
                    <a:pt x="43944" y="56709"/>
                    <a:pt x="56709" y="43980"/>
                    <a:pt x="56709" y="28354"/>
                  </a:cubicBezTo>
                  <a:cubicBezTo>
                    <a:pt x="56709" y="12729"/>
                    <a:pt x="43980" y="0"/>
                    <a:pt x="28354" y="0"/>
                  </a:cubicBezTo>
                  <a:cubicBezTo>
                    <a:pt x="12729" y="0"/>
                    <a:pt x="0" y="12729"/>
                    <a:pt x="0" y="28354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11012270" y="2434804"/>
              <a:ext cx="56673" cy="56708"/>
            </a:xfrm>
            <a:custGeom>
              <a:avLst/>
              <a:gdLst>
                <a:gd name="connsiteX0" fmla="*/ 28390 w 56673"/>
                <a:gd name="connsiteY0" fmla="*/ 56709 h 56708"/>
                <a:gd name="connsiteX1" fmla="*/ 56674 w 56673"/>
                <a:gd name="connsiteY1" fmla="*/ 28354 h 56708"/>
                <a:gd name="connsiteX2" fmla="*/ 28390 w 56673"/>
                <a:gd name="connsiteY2" fmla="*/ 0 h 56708"/>
                <a:gd name="connsiteX3" fmla="*/ 0 w 56673"/>
                <a:gd name="connsiteY3" fmla="*/ 28354 h 56708"/>
                <a:gd name="connsiteX4" fmla="*/ 28390 w 56673"/>
                <a:gd name="connsiteY4" fmla="*/ 56709 h 5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73" h="56708">
                  <a:moveTo>
                    <a:pt x="28390" y="56709"/>
                  </a:moveTo>
                  <a:cubicBezTo>
                    <a:pt x="43944" y="56709"/>
                    <a:pt x="56674" y="43980"/>
                    <a:pt x="56674" y="28354"/>
                  </a:cubicBezTo>
                  <a:cubicBezTo>
                    <a:pt x="56674" y="12729"/>
                    <a:pt x="43944" y="0"/>
                    <a:pt x="28390" y="0"/>
                  </a:cubicBezTo>
                  <a:cubicBezTo>
                    <a:pt x="12729" y="0"/>
                    <a:pt x="0" y="12729"/>
                    <a:pt x="0" y="28354"/>
                  </a:cubicBezTo>
                  <a:cubicBezTo>
                    <a:pt x="0" y="44016"/>
                    <a:pt x="12729" y="56709"/>
                    <a:pt x="28390" y="56709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10880723" y="2500631"/>
              <a:ext cx="56637" cy="56673"/>
            </a:xfrm>
            <a:custGeom>
              <a:avLst/>
              <a:gdLst>
                <a:gd name="connsiteX0" fmla="*/ 28355 w 56637"/>
                <a:gd name="connsiteY0" fmla="*/ 0 h 56673"/>
                <a:gd name="connsiteX1" fmla="*/ 0 w 56637"/>
                <a:gd name="connsiteY1" fmla="*/ 28354 h 56673"/>
                <a:gd name="connsiteX2" fmla="*/ 28355 w 56637"/>
                <a:gd name="connsiteY2" fmla="*/ 56673 h 56673"/>
                <a:gd name="connsiteX3" fmla="*/ 56638 w 56637"/>
                <a:gd name="connsiteY3" fmla="*/ 28354 h 56673"/>
                <a:gd name="connsiteX4" fmla="*/ 28355 w 56637"/>
                <a:gd name="connsiteY4" fmla="*/ 0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37" h="56673">
                  <a:moveTo>
                    <a:pt x="28355" y="0"/>
                  </a:moveTo>
                  <a:cubicBezTo>
                    <a:pt x="12694" y="0"/>
                    <a:pt x="0" y="12693"/>
                    <a:pt x="0" y="28354"/>
                  </a:cubicBezTo>
                  <a:cubicBezTo>
                    <a:pt x="0" y="43944"/>
                    <a:pt x="12694" y="56673"/>
                    <a:pt x="28355" y="56673"/>
                  </a:cubicBezTo>
                  <a:cubicBezTo>
                    <a:pt x="43944" y="56673"/>
                    <a:pt x="56638" y="43944"/>
                    <a:pt x="56638" y="28354"/>
                  </a:cubicBezTo>
                  <a:cubicBezTo>
                    <a:pt x="56674" y="12693"/>
                    <a:pt x="43980" y="0"/>
                    <a:pt x="28355" y="0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10946515" y="2500631"/>
              <a:ext cx="56708" cy="56673"/>
            </a:xfrm>
            <a:custGeom>
              <a:avLst/>
              <a:gdLst>
                <a:gd name="connsiteX0" fmla="*/ 28354 w 56708"/>
                <a:gd name="connsiteY0" fmla="*/ 0 h 56673"/>
                <a:gd name="connsiteX1" fmla="*/ 0 w 56708"/>
                <a:gd name="connsiteY1" fmla="*/ 28354 h 56673"/>
                <a:gd name="connsiteX2" fmla="*/ 28354 w 56708"/>
                <a:gd name="connsiteY2" fmla="*/ 56673 h 56673"/>
                <a:gd name="connsiteX3" fmla="*/ 56709 w 56708"/>
                <a:gd name="connsiteY3" fmla="*/ 28354 h 56673"/>
                <a:gd name="connsiteX4" fmla="*/ 28354 w 56708"/>
                <a:gd name="connsiteY4" fmla="*/ 0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08" h="56673">
                  <a:moveTo>
                    <a:pt x="28354" y="0"/>
                  </a:moveTo>
                  <a:cubicBezTo>
                    <a:pt x="12694" y="0"/>
                    <a:pt x="0" y="12693"/>
                    <a:pt x="0" y="28354"/>
                  </a:cubicBezTo>
                  <a:cubicBezTo>
                    <a:pt x="0" y="43944"/>
                    <a:pt x="12694" y="56673"/>
                    <a:pt x="28354" y="56673"/>
                  </a:cubicBezTo>
                  <a:cubicBezTo>
                    <a:pt x="43944" y="56673"/>
                    <a:pt x="56709" y="43944"/>
                    <a:pt x="56709" y="28354"/>
                  </a:cubicBezTo>
                  <a:cubicBezTo>
                    <a:pt x="56709" y="12693"/>
                    <a:pt x="43944" y="0"/>
                    <a:pt x="28354" y="0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11012270" y="2500631"/>
              <a:ext cx="56709" cy="56673"/>
            </a:xfrm>
            <a:custGeom>
              <a:avLst/>
              <a:gdLst>
                <a:gd name="connsiteX0" fmla="*/ 28390 w 56709"/>
                <a:gd name="connsiteY0" fmla="*/ 0 h 56673"/>
                <a:gd name="connsiteX1" fmla="*/ 0 w 56709"/>
                <a:gd name="connsiteY1" fmla="*/ 28354 h 56673"/>
                <a:gd name="connsiteX2" fmla="*/ 28354 w 56709"/>
                <a:gd name="connsiteY2" fmla="*/ 56673 h 56673"/>
                <a:gd name="connsiteX3" fmla="*/ 56709 w 56709"/>
                <a:gd name="connsiteY3" fmla="*/ 28354 h 56673"/>
                <a:gd name="connsiteX4" fmla="*/ 28390 w 56709"/>
                <a:gd name="connsiteY4" fmla="*/ 0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09" h="56673">
                  <a:moveTo>
                    <a:pt x="28390" y="0"/>
                  </a:moveTo>
                  <a:cubicBezTo>
                    <a:pt x="12729" y="0"/>
                    <a:pt x="0" y="12693"/>
                    <a:pt x="0" y="28354"/>
                  </a:cubicBezTo>
                  <a:cubicBezTo>
                    <a:pt x="0" y="43944"/>
                    <a:pt x="12729" y="56673"/>
                    <a:pt x="28354" y="56673"/>
                  </a:cubicBezTo>
                  <a:cubicBezTo>
                    <a:pt x="43944" y="56673"/>
                    <a:pt x="56709" y="43944"/>
                    <a:pt x="56709" y="28354"/>
                  </a:cubicBezTo>
                  <a:cubicBezTo>
                    <a:pt x="56674" y="12693"/>
                    <a:pt x="43944" y="0"/>
                    <a:pt x="28390" y="0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11078025" y="2500595"/>
              <a:ext cx="56672" cy="56673"/>
            </a:xfrm>
            <a:custGeom>
              <a:avLst/>
              <a:gdLst>
                <a:gd name="connsiteX0" fmla="*/ 28354 w 56672"/>
                <a:gd name="connsiteY0" fmla="*/ 56673 h 56673"/>
                <a:gd name="connsiteX1" fmla="*/ 56673 w 56672"/>
                <a:gd name="connsiteY1" fmla="*/ 28355 h 56673"/>
                <a:gd name="connsiteX2" fmla="*/ 28354 w 56672"/>
                <a:gd name="connsiteY2" fmla="*/ 0 h 56673"/>
                <a:gd name="connsiteX3" fmla="*/ 0 w 56672"/>
                <a:gd name="connsiteY3" fmla="*/ 28355 h 56673"/>
                <a:gd name="connsiteX4" fmla="*/ 28354 w 56672"/>
                <a:gd name="connsiteY4" fmla="*/ 56673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72" h="56673">
                  <a:moveTo>
                    <a:pt x="28354" y="56673"/>
                  </a:moveTo>
                  <a:cubicBezTo>
                    <a:pt x="43943" y="56673"/>
                    <a:pt x="56673" y="43944"/>
                    <a:pt x="56673" y="28355"/>
                  </a:cubicBezTo>
                  <a:cubicBezTo>
                    <a:pt x="56673" y="12694"/>
                    <a:pt x="43979" y="0"/>
                    <a:pt x="28354" y="0"/>
                  </a:cubicBezTo>
                  <a:cubicBezTo>
                    <a:pt x="12693" y="0"/>
                    <a:pt x="0" y="12694"/>
                    <a:pt x="0" y="28355"/>
                  </a:cubicBezTo>
                  <a:cubicBezTo>
                    <a:pt x="36" y="43980"/>
                    <a:pt x="12728" y="56673"/>
                    <a:pt x="28354" y="56673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10880723" y="2566386"/>
              <a:ext cx="56637" cy="56673"/>
            </a:xfrm>
            <a:custGeom>
              <a:avLst/>
              <a:gdLst>
                <a:gd name="connsiteX0" fmla="*/ 28355 w 56637"/>
                <a:gd name="connsiteY0" fmla="*/ 0 h 56673"/>
                <a:gd name="connsiteX1" fmla="*/ 0 w 56637"/>
                <a:gd name="connsiteY1" fmla="*/ 28354 h 56673"/>
                <a:gd name="connsiteX2" fmla="*/ 28355 w 56637"/>
                <a:gd name="connsiteY2" fmla="*/ 56673 h 56673"/>
                <a:gd name="connsiteX3" fmla="*/ 56638 w 56637"/>
                <a:gd name="connsiteY3" fmla="*/ 28354 h 56673"/>
                <a:gd name="connsiteX4" fmla="*/ 28355 w 56637"/>
                <a:gd name="connsiteY4" fmla="*/ 0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37" h="56673">
                  <a:moveTo>
                    <a:pt x="28355" y="0"/>
                  </a:moveTo>
                  <a:cubicBezTo>
                    <a:pt x="12694" y="0"/>
                    <a:pt x="0" y="12693"/>
                    <a:pt x="0" y="28354"/>
                  </a:cubicBezTo>
                  <a:cubicBezTo>
                    <a:pt x="0" y="43980"/>
                    <a:pt x="12694" y="56673"/>
                    <a:pt x="28355" y="56673"/>
                  </a:cubicBezTo>
                  <a:cubicBezTo>
                    <a:pt x="43944" y="56673"/>
                    <a:pt x="56638" y="43980"/>
                    <a:pt x="56638" y="28354"/>
                  </a:cubicBezTo>
                  <a:cubicBezTo>
                    <a:pt x="56674" y="12693"/>
                    <a:pt x="43980" y="0"/>
                    <a:pt x="28355" y="0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10946515" y="2566386"/>
              <a:ext cx="56708" cy="56673"/>
            </a:xfrm>
            <a:custGeom>
              <a:avLst/>
              <a:gdLst>
                <a:gd name="connsiteX0" fmla="*/ 28354 w 56708"/>
                <a:gd name="connsiteY0" fmla="*/ 0 h 56673"/>
                <a:gd name="connsiteX1" fmla="*/ 0 w 56708"/>
                <a:gd name="connsiteY1" fmla="*/ 28354 h 56673"/>
                <a:gd name="connsiteX2" fmla="*/ 28354 w 56708"/>
                <a:gd name="connsiteY2" fmla="*/ 56673 h 56673"/>
                <a:gd name="connsiteX3" fmla="*/ 56709 w 56708"/>
                <a:gd name="connsiteY3" fmla="*/ 28354 h 56673"/>
                <a:gd name="connsiteX4" fmla="*/ 28354 w 56708"/>
                <a:gd name="connsiteY4" fmla="*/ 0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08" h="56673">
                  <a:moveTo>
                    <a:pt x="28354" y="0"/>
                  </a:moveTo>
                  <a:cubicBezTo>
                    <a:pt x="12694" y="0"/>
                    <a:pt x="0" y="12693"/>
                    <a:pt x="0" y="28354"/>
                  </a:cubicBezTo>
                  <a:cubicBezTo>
                    <a:pt x="0" y="43980"/>
                    <a:pt x="12694" y="56673"/>
                    <a:pt x="28354" y="56673"/>
                  </a:cubicBezTo>
                  <a:cubicBezTo>
                    <a:pt x="43944" y="56673"/>
                    <a:pt x="56709" y="43980"/>
                    <a:pt x="56709" y="28354"/>
                  </a:cubicBezTo>
                  <a:cubicBezTo>
                    <a:pt x="56709" y="12693"/>
                    <a:pt x="43944" y="0"/>
                    <a:pt x="28354" y="0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11012270" y="2566350"/>
              <a:ext cx="56673" cy="56673"/>
            </a:xfrm>
            <a:custGeom>
              <a:avLst/>
              <a:gdLst>
                <a:gd name="connsiteX0" fmla="*/ 0 w 56673"/>
                <a:gd name="connsiteY0" fmla="*/ 28354 h 56673"/>
                <a:gd name="connsiteX1" fmla="*/ 28390 w 56673"/>
                <a:gd name="connsiteY1" fmla="*/ 56673 h 56673"/>
                <a:gd name="connsiteX2" fmla="*/ 56674 w 56673"/>
                <a:gd name="connsiteY2" fmla="*/ 28354 h 56673"/>
                <a:gd name="connsiteX3" fmla="*/ 28319 w 56673"/>
                <a:gd name="connsiteY3" fmla="*/ 0 h 56673"/>
                <a:gd name="connsiteX4" fmla="*/ 0 w 56673"/>
                <a:gd name="connsiteY4" fmla="*/ 28354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73" h="56673">
                  <a:moveTo>
                    <a:pt x="0" y="28354"/>
                  </a:moveTo>
                  <a:cubicBezTo>
                    <a:pt x="0" y="43980"/>
                    <a:pt x="12729" y="56673"/>
                    <a:pt x="28390" y="56673"/>
                  </a:cubicBezTo>
                  <a:cubicBezTo>
                    <a:pt x="43944" y="56673"/>
                    <a:pt x="56674" y="43980"/>
                    <a:pt x="56674" y="28354"/>
                  </a:cubicBezTo>
                  <a:cubicBezTo>
                    <a:pt x="56674" y="12729"/>
                    <a:pt x="43944" y="0"/>
                    <a:pt x="28319" y="0"/>
                  </a:cubicBezTo>
                  <a:cubicBezTo>
                    <a:pt x="12729" y="36"/>
                    <a:pt x="0" y="12729"/>
                    <a:pt x="0" y="28354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10880723" y="2632141"/>
              <a:ext cx="56637" cy="56673"/>
            </a:xfrm>
            <a:custGeom>
              <a:avLst/>
              <a:gdLst>
                <a:gd name="connsiteX0" fmla="*/ 28355 w 56637"/>
                <a:gd name="connsiteY0" fmla="*/ 0 h 56673"/>
                <a:gd name="connsiteX1" fmla="*/ 0 w 56637"/>
                <a:gd name="connsiteY1" fmla="*/ 28354 h 56673"/>
                <a:gd name="connsiteX2" fmla="*/ 28355 w 56637"/>
                <a:gd name="connsiteY2" fmla="*/ 56673 h 56673"/>
                <a:gd name="connsiteX3" fmla="*/ 56638 w 56637"/>
                <a:gd name="connsiteY3" fmla="*/ 28354 h 56673"/>
                <a:gd name="connsiteX4" fmla="*/ 28355 w 56637"/>
                <a:gd name="connsiteY4" fmla="*/ 0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37" h="56673">
                  <a:moveTo>
                    <a:pt x="28355" y="0"/>
                  </a:moveTo>
                  <a:cubicBezTo>
                    <a:pt x="12694" y="0"/>
                    <a:pt x="0" y="12693"/>
                    <a:pt x="0" y="28354"/>
                  </a:cubicBezTo>
                  <a:cubicBezTo>
                    <a:pt x="0" y="43980"/>
                    <a:pt x="12694" y="56673"/>
                    <a:pt x="28355" y="56673"/>
                  </a:cubicBezTo>
                  <a:cubicBezTo>
                    <a:pt x="43944" y="56673"/>
                    <a:pt x="56638" y="43980"/>
                    <a:pt x="56638" y="28354"/>
                  </a:cubicBezTo>
                  <a:cubicBezTo>
                    <a:pt x="56674" y="12693"/>
                    <a:pt x="43980" y="0"/>
                    <a:pt x="28355" y="0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10946515" y="2632106"/>
              <a:ext cx="56708" cy="56673"/>
            </a:xfrm>
            <a:custGeom>
              <a:avLst/>
              <a:gdLst>
                <a:gd name="connsiteX0" fmla="*/ 0 w 56708"/>
                <a:gd name="connsiteY0" fmla="*/ 28354 h 56673"/>
                <a:gd name="connsiteX1" fmla="*/ 28354 w 56708"/>
                <a:gd name="connsiteY1" fmla="*/ 56673 h 56673"/>
                <a:gd name="connsiteX2" fmla="*/ 56709 w 56708"/>
                <a:gd name="connsiteY2" fmla="*/ 28354 h 56673"/>
                <a:gd name="connsiteX3" fmla="*/ 28354 w 56708"/>
                <a:gd name="connsiteY3" fmla="*/ 0 h 56673"/>
                <a:gd name="connsiteX4" fmla="*/ 0 w 56708"/>
                <a:gd name="connsiteY4" fmla="*/ 28354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08" h="56673">
                  <a:moveTo>
                    <a:pt x="0" y="28354"/>
                  </a:moveTo>
                  <a:cubicBezTo>
                    <a:pt x="0" y="43980"/>
                    <a:pt x="12694" y="56673"/>
                    <a:pt x="28354" y="56673"/>
                  </a:cubicBezTo>
                  <a:cubicBezTo>
                    <a:pt x="43944" y="56673"/>
                    <a:pt x="56709" y="43980"/>
                    <a:pt x="56709" y="28354"/>
                  </a:cubicBezTo>
                  <a:cubicBezTo>
                    <a:pt x="56709" y="12729"/>
                    <a:pt x="43980" y="0"/>
                    <a:pt x="28354" y="0"/>
                  </a:cubicBezTo>
                  <a:cubicBezTo>
                    <a:pt x="12729" y="36"/>
                    <a:pt x="0" y="12729"/>
                    <a:pt x="0" y="28354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2" name="任意多边形: 形状 71"/>
            <p:cNvSpPr/>
            <p:nvPr/>
          </p:nvSpPr>
          <p:spPr>
            <a:xfrm>
              <a:off x="10880759" y="2697897"/>
              <a:ext cx="56637" cy="56673"/>
            </a:xfrm>
            <a:custGeom>
              <a:avLst/>
              <a:gdLst>
                <a:gd name="connsiteX0" fmla="*/ 0 w 56637"/>
                <a:gd name="connsiteY0" fmla="*/ 28319 h 56673"/>
                <a:gd name="connsiteX1" fmla="*/ 28355 w 56637"/>
                <a:gd name="connsiteY1" fmla="*/ 56673 h 56673"/>
                <a:gd name="connsiteX2" fmla="*/ 56638 w 56637"/>
                <a:gd name="connsiteY2" fmla="*/ 28319 h 56673"/>
                <a:gd name="connsiteX3" fmla="*/ 28355 w 56637"/>
                <a:gd name="connsiteY3" fmla="*/ 0 h 56673"/>
                <a:gd name="connsiteX4" fmla="*/ 0 w 56637"/>
                <a:gd name="connsiteY4" fmla="*/ 28319 h 5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37" h="56673">
                  <a:moveTo>
                    <a:pt x="0" y="28319"/>
                  </a:moveTo>
                  <a:cubicBezTo>
                    <a:pt x="0" y="43944"/>
                    <a:pt x="12694" y="56673"/>
                    <a:pt x="28355" y="56673"/>
                  </a:cubicBezTo>
                  <a:cubicBezTo>
                    <a:pt x="43944" y="56673"/>
                    <a:pt x="56638" y="43980"/>
                    <a:pt x="56638" y="28319"/>
                  </a:cubicBezTo>
                  <a:cubicBezTo>
                    <a:pt x="56638" y="12729"/>
                    <a:pt x="43944" y="0"/>
                    <a:pt x="28355" y="0"/>
                  </a:cubicBezTo>
                  <a:cubicBezTo>
                    <a:pt x="12694" y="0"/>
                    <a:pt x="0" y="12729"/>
                    <a:pt x="0" y="28319"/>
                  </a:cubicBezTo>
                  <a:close/>
                </a:path>
              </a:pathLst>
            </a:custGeom>
            <a:grpFill/>
            <a:ln w="357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84" name="梯形 83"/>
          <p:cNvSpPr/>
          <p:nvPr>
            <p:custDataLst>
              <p:tags r:id="rId4"/>
            </p:custDataLst>
          </p:nvPr>
        </p:nvSpPr>
        <p:spPr>
          <a:xfrm rot="10800000">
            <a:off x="7481570" y="3952875"/>
            <a:ext cx="1743075" cy="145415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grpSp>
        <p:nvGrpSpPr>
          <p:cNvPr id="85" name="组合 84"/>
          <p:cNvGrpSpPr/>
          <p:nvPr/>
        </p:nvGrpSpPr>
        <p:grpSpPr>
          <a:xfrm>
            <a:off x="6696587" y="2621239"/>
            <a:ext cx="3117040" cy="2363540"/>
            <a:chOff x="10328002" y="3081379"/>
            <a:chExt cx="1484388" cy="1304394"/>
          </a:xfrm>
        </p:grpSpPr>
        <p:grpSp>
          <p:nvGrpSpPr>
            <p:cNvPr id="87" name="组合 86"/>
            <p:cNvGrpSpPr/>
            <p:nvPr/>
          </p:nvGrpSpPr>
          <p:grpSpPr>
            <a:xfrm>
              <a:off x="10328002" y="3081379"/>
              <a:ext cx="1484388" cy="1304394"/>
              <a:chOff x="3651126" y="1541990"/>
              <a:chExt cx="2225799" cy="1955904"/>
            </a:xfrm>
          </p:grpSpPr>
          <p:sp>
            <p:nvSpPr>
              <p:cNvPr id="93" name="椭圆 92"/>
              <p:cNvSpPr/>
              <p:nvPr/>
            </p:nvSpPr>
            <p:spPr>
              <a:xfrm>
                <a:off x="3687096" y="2997616"/>
                <a:ext cx="2163643" cy="500278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52000"/>
                    </a:schemeClr>
                  </a:gs>
                </a:gsLst>
                <a:lin ang="5400000" scaled="1"/>
              </a:gradFill>
              <a:ln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4" name="椭圆 93"/>
              <p:cNvSpPr/>
              <p:nvPr/>
            </p:nvSpPr>
            <p:spPr>
              <a:xfrm>
                <a:off x="4092324" y="3078601"/>
                <a:ext cx="1343404" cy="331724"/>
              </a:xfrm>
              <a:prstGeom prst="ellipse">
                <a:avLst/>
              </a:prstGeom>
              <a:solidFill>
                <a:schemeClr val="accent1">
                  <a:alpha val="36000"/>
                </a:schemeClr>
              </a:solidFill>
              <a:ln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3651127" y="1541990"/>
                <a:ext cx="2225798" cy="1720795"/>
              </a:xfrm>
              <a:custGeom>
                <a:avLst/>
                <a:gdLst>
                  <a:gd name="connsiteX0" fmla="*/ 0 w 2225798"/>
                  <a:gd name="connsiteY0" fmla="*/ 0 h 1720795"/>
                  <a:gd name="connsiteX1" fmla="*/ 2225798 w 2225798"/>
                  <a:gd name="connsiteY1" fmla="*/ 0 h 1720795"/>
                  <a:gd name="connsiteX2" fmla="*/ 1780639 w 2225798"/>
                  <a:gd name="connsiteY2" fmla="*/ 1720795 h 1720795"/>
                  <a:gd name="connsiteX3" fmla="*/ 1777121 w 2225798"/>
                  <a:gd name="connsiteY3" fmla="*/ 1720795 h 1720795"/>
                  <a:gd name="connsiteX4" fmla="*/ 1784601 w 2225798"/>
                  <a:gd name="connsiteY4" fmla="*/ 1702473 h 1720795"/>
                  <a:gd name="connsiteX5" fmla="*/ 1112899 w 2225798"/>
                  <a:gd name="connsiteY5" fmla="*/ 1536611 h 1720795"/>
                  <a:gd name="connsiteX6" fmla="*/ 441197 w 2225798"/>
                  <a:gd name="connsiteY6" fmla="*/ 1702473 h 1720795"/>
                  <a:gd name="connsiteX7" fmla="*/ 448677 w 2225798"/>
                  <a:gd name="connsiteY7" fmla="*/ 1720795 h 1720795"/>
                  <a:gd name="connsiteX8" fmla="*/ 445160 w 2225798"/>
                  <a:gd name="connsiteY8" fmla="*/ 1720795 h 1720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5798" h="1720795">
                    <a:moveTo>
                      <a:pt x="0" y="0"/>
                    </a:moveTo>
                    <a:lnTo>
                      <a:pt x="2225798" y="0"/>
                    </a:lnTo>
                    <a:lnTo>
                      <a:pt x="1780639" y="1720795"/>
                    </a:lnTo>
                    <a:lnTo>
                      <a:pt x="1777121" y="1720795"/>
                    </a:lnTo>
                    <a:lnTo>
                      <a:pt x="1784601" y="1702473"/>
                    </a:lnTo>
                    <a:cubicBezTo>
                      <a:pt x="1784601" y="1610870"/>
                      <a:pt x="1483870" y="1536611"/>
                      <a:pt x="1112899" y="1536611"/>
                    </a:cubicBezTo>
                    <a:cubicBezTo>
                      <a:pt x="741928" y="1536611"/>
                      <a:pt x="441197" y="1610870"/>
                      <a:pt x="441197" y="1702473"/>
                    </a:cubicBezTo>
                    <a:lnTo>
                      <a:pt x="448677" y="1720795"/>
                    </a:lnTo>
                    <a:lnTo>
                      <a:pt x="445160" y="17207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16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3651126" y="2176494"/>
                <a:ext cx="2225798" cy="1086291"/>
              </a:xfrm>
              <a:custGeom>
                <a:avLst/>
                <a:gdLst>
                  <a:gd name="connsiteX0" fmla="*/ 0 w 2225798"/>
                  <a:gd name="connsiteY0" fmla="*/ 0 h 1086291"/>
                  <a:gd name="connsiteX1" fmla="*/ 2225798 w 2225798"/>
                  <a:gd name="connsiteY1" fmla="*/ 0 h 1086291"/>
                  <a:gd name="connsiteX2" fmla="*/ 1780639 w 2225798"/>
                  <a:gd name="connsiteY2" fmla="*/ 1086291 h 1086291"/>
                  <a:gd name="connsiteX3" fmla="*/ 1777121 w 2225798"/>
                  <a:gd name="connsiteY3" fmla="*/ 1086291 h 1086291"/>
                  <a:gd name="connsiteX4" fmla="*/ 1784601 w 2225798"/>
                  <a:gd name="connsiteY4" fmla="*/ 1067969 h 1086291"/>
                  <a:gd name="connsiteX5" fmla="*/ 1112899 w 2225798"/>
                  <a:gd name="connsiteY5" fmla="*/ 902107 h 1086291"/>
                  <a:gd name="connsiteX6" fmla="*/ 441197 w 2225798"/>
                  <a:gd name="connsiteY6" fmla="*/ 1067969 h 1086291"/>
                  <a:gd name="connsiteX7" fmla="*/ 448677 w 2225798"/>
                  <a:gd name="connsiteY7" fmla="*/ 1086291 h 1086291"/>
                  <a:gd name="connsiteX8" fmla="*/ 445160 w 2225798"/>
                  <a:gd name="connsiteY8" fmla="*/ 1086291 h 1086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5798" h="1086291">
                    <a:moveTo>
                      <a:pt x="0" y="0"/>
                    </a:moveTo>
                    <a:lnTo>
                      <a:pt x="2225798" y="0"/>
                    </a:lnTo>
                    <a:lnTo>
                      <a:pt x="1780639" y="1086291"/>
                    </a:lnTo>
                    <a:lnTo>
                      <a:pt x="1777121" y="1086291"/>
                    </a:lnTo>
                    <a:lnTo>
                      <a:pt x="1784601" y="1067969"/>
                    </a:lnTo>
                    <a:cubicBezTo>
                      <a:pt x="1784601" y="976366"/>
                      <a:pt x="1483870" y="902107"/>
                      <a:pt x="1112899" y="902107"/>
                    </a:cubicBezTo>
                    <a:cubicBezTo>
                      <a:pt x="741928" y="902107"/>
                      <a:pt x="441197" y="976366"/>
                      <a:pt x="441197" y="1067969"/>
                    </a:cubicBezTo>
                    <a:lnTo>
                      <a:pt x="448677" y="1086291"/>
                    </a:lnTo>
                    <a:lnTo>
                      <a:pt x="445160" y="108629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16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cxnSp>
          <p:nvCxnSpPr>
            <p:cNvPr id="88" name="直接连接符 87"/>
            <p:cNvCxnSpPr/>
            <p:nvPr/>
          </p:nvCxnSpPr>
          <p:spPr>
            <a:xfrm>
              <a:off x="10654366" y="3836955"/>
              <a:ext cx="0" cy="194060"/>
            </a:xfrm>
            <a:prstGeom prst="line">
              <a:avLst/>
            </a:prstGeom>
            <a:ln w="9525" cap="rnd">
              <a:gradFill>
                <a:gsLst>
                  <a:gs pos="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/>
            <p:nvPr/>
          </p:nvCxnSpPr>
          <p:spPr>
            <a:xfrm>
              <a:off x="11568816" y="3435795"/>
              <a:ext cx="0" cy="194060"/>
            </a:xfrm>
            <a:prstGeom prst="line">
              <a:avLst/>
            </a:prstGeom>
            <a:ln w="9525" cap="rnd">
              <a:gradFill>
                <a:gsLst>
                  <a:gs pos="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>
              <a:off x="11349691" y="3803249"/>
              <a:ext cx="0" cy="227766"/>
            </a:xfrm>
            <a:prstGeom prst="line">
              <a:avLst/>
            </a:prstGeom>
            <a:ln w="9525" cap="rnd">
              <a:gradFill>
                <a:gsLst>
                  <a:gs pos="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椭圆 90"/>
            <p:cNvSpPr/>
            <p:nvPr/>
          </p:nvSpPr>
          <p:spPr>
            <a:xfrm>
              <a:off x="10487181" y="3412935"/>
              <a:ext cx="45719" cy="45719"/>
            </a:xfrm>
            <a:prstGeom prst="ellipse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2" name="椭圆 91"/>
            <p:cNvSpPr/>
            <p:nvPr/>
          </p:nvSpPr>
          <p:spPr>
            <a:xfrm>
              <a:off x="11599395" y="3227024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915983" y="1897743"/>
            <a:ext cx="2011410" cy="782351"/>
            <a:chOff x="1976882" y="2745788"/>
            <a:chExt cx="2011410" cy="782351"/>
          </a:xfrm>
        </p:grpSpPr>
        <p:sp>
          <p:nvSpPr>
            <p:cNvPr id="40" name="文本框 39"/>
            <p:cNvSpPr txBox="1"/>
            <p:nvPr>
              <p:custDataLst>
                <p:tags r:id="rId5"/>
              </p:custDataLst>
            </p:nvPr>
          </p:nvSpPr>
          <p:spPr>
            <a:xfrm>
              <a:off x="1976882" y="2745788"/>
              <a:ext cx="2011410" cy="58356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3000">
                        <a:schemeClr val="accent2"/>
                      </a:gs>
                      <a:gs pos="63000">
                        <a:schemeClr val="accent1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  <a:cs typeface="OPPOSans M" panose="00020600040101010101" pitchFamily="18" charset="-122"/>
                  <a:sym typeface="+mn-ea"/>
                </a:rPr>
                <a:t>聯繫方式</a:t>
              </a:r>
              <a:endParaRPr lang="zh-CN" altLang="en-US" sz="32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effectLst/>
                <a:latin typeface="思源黑体 CN Bold" panose="020B0800000000000000" charset="-122"/>
                <a:ea typeface="思源黑体 CN Heavy" panose="020B0A00000000000000" charset="-122"/>
                <a:cs typeface="OPPOSans M" panose="00020600040101010101" pitchFamily="18" charset="-122"/>
                <a:sym typeface="+mn-ea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2070171" y="3282394"/>
              <a:ext cx="1763742" cy="24574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dist"/>
              <a:r>
                <a:rPr kumimoji="1" lang="en-US" altLang="zh-CN" sz="1600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3000">
                        <a:schemeClr val="accent2"/>
                      </a:gs>
                      <a:gs pos="63000">
                        <a:schemeClr val="accent1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</a:rPr>
                <a:t>CONTACTUS</a:t>
              </a:r>
              <a:endParaRPr kumimoji="1" lang="en-US" altLang="zh-CN" sz="16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2034765" y="3937562"/>
            <a:ext cx="360000" cy="324000"/>
            <a:chOff x="1997757" y="3537439"/>
            <a:chExt cx="456150" cy="501765"/>
          </a:xfrm>
          <a:gradFill>
            <a:gsLst>
              <a:gs pos="0">
                <a:schemeClr val="accent1">
                  <a:alpha val="69000"/>
                </a:schemeClr>
              </a:gs>
              <a:gs pos="100000">
                <a:schemeClr val="accent1"/>
              </a:gs>
            </a:gsLst>
            <a:lin ang="5400000" scaled="1"/>
          </a:gradFill>
        </p:grpSpPr>
        <p:sp>
          <p:nvSpPr>
            <p:cNvPr id="50" name="任意多边形: 形状 49"/>
            <p:cNvSpPr/>
            <p:nvPr/>
          </p:nvSpPr>
          <p:spPr>
            <a:xfrm>
              <a:off x="2145436" y="3662880"/>
              <a:ext cx="148248" cy="22807"/>
            </a:xfrm>
            <a:custGeom>
              <a:avLst/>
              <a:gdLst>
                <a:gd name="connsiteX0" fmla="*/ 0 w 148248"/>
                <a:gd name="connsiteY0" fmla="*/ 0 h 22807"/>
                <a:gd name="connsiteX1" fmla="*/ 148249 w 148248"/>
                <a:gd name="connsiteY1" fmla="*/ 0 h 22807"/>
                <a:gd name="connsiteX2" fmla="*/ 148249 w 148248"/>
                <a:gd name="connsiteY2" fmla="*/ 22808 h 22807"/>
                <a:gd name="connsiteX3" fmla="*/ 0 w 148248"/>
                <a:gd name="connsiteY3" fmla="*/ 22808 h 22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248" h="22807">
                  <a:moveTo>
                    <a:pt x="0" y="0"/>
                  </a:moveTo>
                  <a:lnTo>
                    <a:pt x="148249" y="0"/>
                  </a:lnTo>
                  <a:lnTo>
                    <a:pt x="148249" y="22808"/>
                  </a:lnTo>
                  <a:lnTo>
                    <a:pt x="0" y="22808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2145436" y="3708495"/>
              <a:ext cx="148248" cy="22807"/>
            </a:xfrm>
            <a:custGeom>
              <a:avLst/>
              <a:gdLst>
                <a:gd name="connsiteX0" fmla="*/ 0 w 148248"/>
                <a:gd name="connsiteY0" fmla="*/ 0 h 22807"/>
                <a:gd name="connsiteX1" fmla="*/ 148249 w 148248"/>
                <a:gd name="connsiteY1" fmla="*/ 0 h 22807"/>
                <a:gd name="connsiteX2" fmla="*/ 148249 w 148248"/>
                <a:gd name="connsiteY2" fmla="*/ 22808 h 22807"/>
                <a:gd name="connsiteX3" fmla="*/ 0 w 148248"/>
                <a:gd name="connsiteY3" fmla="*/ 22808 h 22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248" h="22807">
                  <a:moveTo>
                    <a:pt x="0" y="0"/>
                  </a:moveTo>
                  <a:lnTo>
                    <a:pt x="148249" y="0"/>
                  </a:lnTo>
                  <a:lnTo>
                    <a:pt x="148249" y="22808"/>
                  </a:lnTo>
                  <a:lnTo>
                    <a:pt x="0" y="22808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2145436" y="3754110"/>
              <a:ext cx="148248" cy="22807"/>
            </a:xfrm>
            <a:custGeom>
              <a:avLst/>
              <a:gdLst>
                <a:gd name="connsiteX0" fmla="*/ 0 w 148248"/>
                <a:gd name="connsiteY0" fmla="*/ 0 h 22807"/>
                <a:gd name="connsiteX1" fmla="*/ 148249 w 148248"/>
                <a:gd name="connsiteY1" fmla="*/ 0 h 22807"/>
                <a:gd name="connsiteX2" fmla="*/ 148249 w 148248"/>
                <a:gd name="connsiteY2" fmla="*/ 22808 h 22807"/>
                <a:gd name="connsiteX3" fmla="*/ 0 w 148248"/>
                <a:gd name="connsiteY3" fmla="*/ 22808 h 22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248" h="22807">
                  <a:moveTo>
                    <a:pt x="0" y="0"/>
                  </a:moveTo>
                  <a:lnTo>
                    <a:pt x="148249" y="0"/>
                  </a:lnTo>
                  <a:lnTo>
                    <a:pt x="148249" y="22808"/>
                  </a:lnTo>
                  <a:lnTo>
                    <a:pt x="0" y="22808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1997757" y="3537439"/>
              <a:ext cx="456150" cy="501765"/>
            </a:xfrm>
            <a:custGeom>
              <a:avLst/>
              <a:gdLst>
                <a:gd name="connsiteX0" fmla="*/ 421939 w 456150"/>
                <a:gd name="connsiteY0" fmla="*/ 453869 h 501765"/>
                <a:gd name="connsiteX1" fmla="*/ 307901 w 456150"/>
                <a:gd name="connsiteY1" fmla="*/ 345534 h 501765"/>
                <a:gd name="connsiteX2" fmla="*/ 421939 w 456150"/>
                <a:gd name="connsiteY2" fmla="*/ 237198 h 501765"/>
                <a:gd name="connsiteX3" fmla="*/ 421939 w 456150"/>
                <a:gd name="connsiteY3" fmla="*/ 453869 h 501765"/>
                <a:gd name="connsiteX4" fmla="*/ 52457 w 456150"/>
                <a:gd name="connsiteY4" fmla="*/ 467554 h 501765"/>
                <a:gd name="connsiteX5" fmla="*/ 165354 w 456150"/>
                <a:gd name="connsiteY5" fmla="*/ 360929 h 501765"/>
                <a:gd name="connsiteX6" fmla="*/ 173337 w 456150"/>
                <a:gd name="connsiteY6" fmla="*/ 353516 h 501765"/>
                <a:gd name="connsiteX7" fmla="*/ 283383 w 456150"/>
                <a:gd name="connsiteY7" fmla="*/ 353516 h 501765"/>
                <a:gd name="connsiteX8" fmla="*/ 291366 w 456150"/>
                <a:gd name="connsiteY8" fmla="*/ 360929 h 501765"/>
                <a:gd name="connsiteX9" fmla="*/ 403693 w 456150"/>
                <a:gd name="connsiteY9" fmla="*/ 467554 h 501765"/>
                <a:gd name="connsiteX10" fmla="*/ 52457 w 456150"/>
                <a:gd name="connsiteY10" fmla="*/ 467554 h 501765"/>
                <a:gd name="connsiteX11" fmla="*/ 34211 w 456150"/>
                <a:gd name="connsiteY11" fmla="*/ 236628 h 501765"/>
                <a:gd name="connsiteX12" fmla="*/ 148249 w 456150"/>
                <a:gd name="connsiteY12" fmla="*/ 344963 h 501765"/>
                <a:gd name="connsiteX13" fmla="*/ 34211 w 456150"/>
                <a:gd name="connsiteY13" fmla="*/ 453299 h 501765"/>
                <a:gd name="connsiteX14" fmla="*/ 34211 w 456150"/>
                <a:gd name="connsiteY14" fmla="*/ 236628 h 501765"/>
                <a:gd name="connsiteX15" fmla="*/ 114038 w 456150"/>
                <a:gd name="connsiteY15" fmla="*/ 91230 h 501765"/>
                <a:gd name="connsiteX16" fmla="*/ 342113 w 456150"/>
                <a:gd name="connsiteY16" fmla="*/ 91230 h 501765"/>
                <a:gd name="connsiteX17" fmla="*/ 342113 w 456150"/>
                <a:gd name="connsiteY17" fmla="*/ 281102 h 501765"/>
                <a:gd name="connsiteX18" fmla="*/ 290796 w 456150"/>
                <a:gd name="connsiteY18" fmla="*/ 330139 h 501765"/>
                <a:gd name="connsiteX19" fmla="*/ 165354 w 456150"/>
                <a:gd name="connsiteY19" fmla="*/ 330139 h 501765"/>
                <a:gd name="connsiteX20" fmla="*/ 114038 w 456150"/>
                <a:gd name="connsiteY20" fmla="*/ 281102 h 501765"/>
                <a:gd name="connsiteX21" fmla="*/ 114038 w 456150"/>
                <a:gd name="connsiteY21" fmla="*/ 91230 h 501765"/>
                <a:gd name="connsiteX22" fmla="*/ 376324 w 456150"/>
                <a:gd name="connsiteY22" fmla="*/ 106625 h 501765"/>
                <a:gd name="connsiteX23" fmla="*/ 376324 w 456150"/>
                <a:gd name="connsiteY23" fmla="*/ 57019 h 501765"/>
                <a:gd name="connsiteX24" fmla="*/ 296498 w 456150"/>
                <a:gd name="connsiteY24" fmla="*/ 57019 h 501765"/>
                <a:gd name="connsiteX25" fmla="*/ 228075 w 456150"/>
                <a:gd name="connsiteY25" fmla="*/ 0 h 501765"/>
                <a:gd name="connsiteX26" fmla="*/ 159653 w 456150"/>
                <a:gd name="connsiteY26" fmla="*/ 57019 h 501765"/>
                <a:gd name="connsiteX27" fmla="*/ 79826 w 456150"/>
                <a:gd name="connsiteY27" fmla="*/ 57019 h 501765"/>
                <a:gd name="connsiteX28" fmla="*/ 79826 w 456150"/>
                <a:gd name="connsiteY28" fmla="*/ 107195 h 501765"/>
                <a:gd name="connsiteX29" fmla="*/ 0 w 456150"/>
                <a:gd name="connsiteY29" fmla="*/ 183030 h 501765"/>
                <a:gd name="connsiteX30" fmla="*/ 0 w 456150"/>
                <a:gd name="connsiteY30" fmla="*/ 501765 h 501765"/>
                <a:gd name="connsiteX31" fmla="*/ 456150 w 456150"/>
                <a:gd name="connsiteY31" fmla="*/ 501765 h 501765"/>
                <a:gd name="connsiteX32" fmla="*/ 456150 w 456150"/>
                <a:gd name="connsiteY32" fmla="*/ 183030 h 501765"/>
                <a:gd name="connsiteX33" fmla="*/ 376324 w 456150"/>
                <a:gd name="connsiteY33" fmla="*/ 106625 h 50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56150" h="501765">
                  <a:moveTo>
                    <a:pt x="421939" y="453869"/>
                  </a:moveTo>
                  <a:lnTo>
                    <a:pt x="307901" y="345534"/>
                  </a:lnTo>
                  <a:lnTo>
                    <a:pt x="421939" y="237198"/>
                  </a:lnTo>
                  <a:lnTo>
                    <a:pt x="421939" y="453869"/>
                  </a:lnTo>
                  <a:close/>
                  <a:moveTo>
                    <a:pt x="52457" y="467554"/>
                  </a:moveTo>
                  <a:lnTo>
                    <a:pt x="165354" y="360929"/>
                  </a:lnTo>
                  <a:lnTo>
                    <a:pt x="173337" y="353516"/>
                  </a:lnTo>
                  <a:cubicBezTo>
                    <a:pt x="204127" y="324437"/>
                    <a:pt x="252593" y="324437"/>
                    <a:pt x="283383" y="353516"/>
                  </a:cubicBezTo>
                  <a:lnTo>
                    <a:pt x="291366" y="360929"/>
                  </a:lnTo>
                  <a:lnTo>
                    <a:pt x="403693" y="467554"/>
                  </a:lnTo>
                  <a:lnTo>
                    <a:pt x="52457" y="467554"/>
                  </a:lnTo>
                  <a:close/>
                  <a:moveTo>
                    <a:pt x="34211" y="236628"/>
                  </a:moveTo>
                  <a:lnTo>
                    <a:pt x="148249" y="344963"/>
                  </a:lnTo>
                  <a:lnTo>
                    <a:pt x="34211" y="453299"/>
                  </a:lnTo>
                  <a:lnTo>
                    <a:pt x="34211" y="236628"/>
                  </a:lnTo>
                  <a:close/>
                  <a:moveTo>
                    <a:pt x="114038" y="91230"/>
                  </a:moveTo>
                  <a:lnTo>
                    <a:pt x="342113" y="91230"/>
                  </a:lnTo>
                  <a:lnTo>
                    <a:pt x="342113" y="281102"/>
                  </a:lnTo>
                  <a:lnTo>
                    <a:pt x="290796" y="330139"/>
                  </a:lnTo>
                  <a:cubicBezTo>
                    <a:pt x="253733" y="301629"/>
                    <a:pt x="202417" y="301629"/>
                    <a:pt x="165354" y="330139"/>
                  </a:cubicBezTo>
                  <a:lnTo>
                    <a:pt x="114038" y="281102"/>
                  </a:lnTo>
                  <a:lnTo>
                    <a:pt x="114038" y="91230"/>
                  </a:lnTo>
                  <a:close/>
                  <a:moveTo>
                    <a:pt x="376324" y="106625"/>
                  </a:moveTo>
                  <a:lnTo>
                    <a:pt x="376324" y="57019"/>
                  </a:lnTo>
                  <a:lnTo>
                    <a:pt x="296498" y="57019"/>
                  </a:lnTo>
                  <a:lnTo>
                    <a:pt x="228075" y="0"/>
                  </a:lnTo>
                  <a:lnTo>
                    <a:pt x="159653" y="57019"/>
                  </a:lnTo>
                  <a:lnTo>
                    <a:pt x="79826" y="57019"/>
                  </a:lnTo>
                  <a:lnTo>
                    <a:pt x="79826" y="107195"/>
                  </a:lnTo>
                  <a:lnTo>
                    <a:pt x="0" y="183030"/>
                  </a:lnTo>
                  <a:lnTo>
                    <a:pt x="0" y="501765"/>
                  </a:lnTo>
                  <a:lnTo>
                    <a:pt x="456150" y="501765"/>
                  </a:lnTo>
                  <a:lnTo>
                    <a:pt x="456150" y="183030"/>
                  </a:lnTo>
                  <a:lnTo>
                    <a:pt x="376324" y="106625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2084431" y="3385916"/>
            <a:ext cx="324000" cy="324000"/>
            <a:chOff x="1992343" y="2783029"/>
            <a:chExt cx="455292" cy="456365"/>
          </a:xfrm>
          <a:gradFill>
            <a:gsLst>
              <a:gs pos="0">
                <a:schemeClr val="accent1">
                  <a:alpha val="69000"/>
                </a:schemeClr>
              </a:gs>
              <a:gs pos="100000">
                <a:schemeClr val="accent1"/>
              </a:gs>
            </a:gsLst>
            <a:lin ang="5400000" scaled="1"/>
          </a:gradFill>
        </p:grpSpPr>
        <p:sp>
          <p:nvSpPr>
            <p:cNvPr id="75" name="任意多边形: 形状 74"/>
            <p:cNvSpPr/>
            <p:nvPr/>
          </p:nvSpPr>
          <p:spPr>
            <a:xfrm>
              <a:off x="2047934" y="2783029"/>
              <a:ext cx="129432" cy="129432"/>
            </a:xfrm>
            <a:custGeom>
              <a:avLst/>
              <a:gdLst>
                <a:gd name="connsiteX0" fmla="*/ 122020 w 129432"/>
                <a:gd name="connsiteY0" fmla="*/ 120880 h 129432"/>
                <a:gd name="connsiteX1" fmla="*/ 129433 w 129432"/>
                <a:gd name="connsiteY1" fmla="*/ 103204 h 129432"/>
                <a:gd name="connsiteX2" fmla="*/ 122020 w 129432"/>
                <a:gd name="connsiteY2" fmla="*/ 85528 h 129432"/>
                <a:gd name="connsiteX3" fmla="*/ 43334 w 129432"/>
                <a:gd name="connsiteY3" fmla="*/ 7412 h 129432"/>
                <a:gd name="connsiteX4" fmla="*/ 26229 w 129432"/>
                <a:gd name="connsiteY4" fmla="*/ 0 h 129432"/>
                <a:gd name="connsiteX5" fmla="*/ 8553 w 129432"/>
                <a:gd name="connsiteY5" fmla="*/ 7412 h 129432"/>
                <a:gd name="connsiteX6" fmla="*/ 0 w 129432"/>
                <a:gd name="connsiteY6" fmla="*/ 15965 h 129432"/>
                <a:gd name="connsiteX7" fmla="*/ 113467 w 129432"/>
                <a:gd name="connsiteY7" fmla="*/ 129433 h 129432"/>
                <a:gd name="connsiteX8" fmla="*/ 122020 w 129432"/>
                <a:gd name="connsiteY8" fmla="*/ 120880 h 12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432" h="129432">
                  <a:moveTo>
                    <a:pt x="122020" y="120880"/>
                  </a:moveTo>
                  <a:cubicBezTo>
                    <a:pt x="126582" y="116318"/>
                    <a:pt x="129433" y="110046"/>
                    <a:pt x="129433" y="103204"/>
                  </a:cubicBezTo>
                  <a:cubicBezTo>
                    <a:pt x="129433" y="96362"/>
                    <a:pt x="126582" y="90090"/>
                    <a:pt x="122020" y="85528"/>
                  </a:cubicBezTo>
                  <a:lnTo>
                    <a:pt x="43334" y="7412"/>
                  </a:lnTo>
                  <a:cubicBezTo>
                    <a:pt x="38773" y="2851"/>
                    <a:pt x="32501" y="0"/>
                    <a:pt x="26229" y="0"/>
                  </a:cubicBezTo>
                  <a:cubicBezTo>
                    <a:pt x="19957" y="0"/>
                    <a:pt x="13114" y="2851"/>
                    <a:pt x="8553" y="7412"/>
                  </a:cubicBezTo>
                  <a:lnTo>
                    <a:pt x="0" y="15965"/>
                  </a:lnTo>
                  <a:lnTo>
                    <a:pt x="113467" y="129433"/>
                  </a:lnTo>
                  <a:lnTo>
                    <a:pt x="122020" y="12088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6" name="任意多边形: 形状 75"/>
            <p:cNvSpPr/>
            <p:nvPr/>
          </p:nvSpPr>
          <p:spPr>
            <a:xfrm>
              <a:off x="1992343" y="2816670"/>
              <a:ext cx="422221" cy="422724"/>
            </a:xfrm>
            <a:custGeom>
              <a:avLst/>
              <a:gdLst>
                <a:gd name="connsiteX0" fmla="*/ 292218 w 422221"/>
                <a:gd name="connsiteY0" fmla="*/ 288515 h 422724"/>
                <a:gd name="connsiteX1" fmla="*/ 283666 w 422221"/>
                <a:gd name="connsiteY1" fmla="*/ 291936 h 422724"/>
                <a:gd name="connsiteX2" fmla="*/ 275113 w 422221"/>
                <a:gd name="connsiteY2" fmla="*/ 288515 h 422724"/>
                <a:gd name="connsiteX3" fmla="*/ 133706 w 422221"/>
                <a:gd name="connsiteY3" fmla="*/ 147679 h 422724"/>
                <a:gd name="connsiteX4" fmla="*/ 130285 w 422221"/>
                <a:gd name="connsiteY4" fmla="*/ 139126 h 422724"/>
                <a:gd name="connsiteX5" fmla="*/ 133706 w 422221"/>
                <a:gd name="connsiteY5" fmla="*/ 130573 h 422724"/>
                <a:gd name="connsiteX6" fmla="*/ 151382 w 422221"/>
                <a:gd name="connsiteY6" fmla="*/ 113467 h 422724"/>
                <a:gd name="connsiteX7" fmla="*/ 37915 w 422221"/>
                <a:gd name="connsiteY7" fmla="*/ 0 h 422724"/>
                <a:gd name="connsiteX8" fmla="*/ 19099 w 422221"/>
                <a:gd name="connsiteY8" fmla="*/ 18816 h 422724"/>
                <a:gd name="connsiteX9" fmla="*/ 282 w 422221"/>
                <a:gd name="connsiteY9" fmla="*/ 59299 h 422724"/>
                <a:gd name="connsiteX10" fmla="*/ 13397 w 422221"/>
                <a:gd name="connsiteY10" fmla="*/ 133424 h 422724"/>
                <a:gd name="connsiteX11" fmla="*/ 47608 w 422221"/>
                <a:gd name="connsiteY11" fmla="*/ 193294 h 422724"/>
                <a:gd name="connsiteX12" fmla="*/ 221515 w 422221"/>
                <a:gd name="connsiteY12" fmla="*/ 372903 h 422724"/>
                <a:gd name="connsiteX13" fmla="*/ 257437 w 422221"/>
                <a:gd name="connsiteY13" fmla="*/ 395710 h 422724"/>
                <a:gd name="connsiteX14" fmla="*/ 348667 w 422221"/>
                <a:gd name="connsiteY14" fmla="*/ 422509 h 422724"/>
                <a:gd name="connsiteX15" fmla="*/ 406826 w 422221"/>
                <a:gd name="connsiteY15" fmla="*/ 399701 h 422724"/>
                <a:gd name="connsiteX16" fmla="*/ 422221 w 422221"/>
                <a:gd name="connsiteY16" fmla="*/ 384306 h 422724"/>
                <a:gd name="connsiteX17" fmla="*/ 309324 w 422221"/>
                <a:gd name="connsiteY17" fmla="*/ 270839 h 422724"/>
                <a:gd name="connsiteX18" fmla="*/ 292218 w 422221"/>
                <a:gd name="connsiteY18" fmla="*/ 288515 h 42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2221" h="422724">
                  <a:moveTo>
                    <a:pt x="292218" y="288515"/>
                  </a:moveTo>
                  <a:cubicBezTo>
                    <a:pt x="289938" y="290796"/>
                    <a:pt x="286516" y="291936"/>
                    <a:pt x="283666" y="291936"/>
                  </a:cubicBezTo>
                  <a:cubicBezTo>
                    <a:pt x="280815" y="291936"/>
                    <a:pt x="277394" y="290796"/>
                    <a:pt x="275113" y="288515"/>
                  </a:cubicBezTo>
                  <a:lnTo>
                    <a:pt x="133706" y="147679"/>
                  </a:lnTo>
                  <a:cubicBezTo>
                    <a:pt x="131425" y="145398"/>
                    <a:pt x="130285" y="141977"/>
                    <a:pt x="130285" y="139126"/>
                  </a:cubicBezTo>
                  <a:cubicBezTo>
                    <a:pt x="130285" y="136275"/>
                    <a:pt x="131425" y="132854"/>
                    <a:pt x="133706" y="130573"/>
                  </a:cubicBezTo>
                  <a:lnTo>
                    <a:pt x="151382" y="113467"/>
                  </a:lnTo>
                  <a:lnTo>
                    <a:pt x="37915" y="0"/>
                  </a:lnTo>
                  <a:cubicBezTo>
                    <a:pt x="30502" y="7412"/>
                    <a:pt x="23660" y="14255"/>
                    <a:pt x="19099" y="18816"/>
                  </a:cubicBezTo>
                  <a:cubicBezTo>
                    <a:pt x="7695" y="29650"/>
                    <a:pt x="853" y="43904"/>
                    <a:pt x="282" y="59299"/>
                  </a:cubicBezTo>
                  <a:cubicBezTo>
                    <a:pt x="-1428" y="84958"/>
                    <a:pt x="4844" y="109476"/>
                    <a:pt x="13397" y="133424"/>
                  </a:cubicBezTo>
                  <a:cubicBezTo>
                    <a:pt x="22520" y="154521"/>
                    <a:pt x="34494" y="174477"/>
                    <a:pt x="47608" y="193294"/>
                  </a:cubicBezTo>
                  <a:cubicBezTo>
                    <a:pt x="94363" y="263427"/>
                    <a:pt x="153093" y="324437"/>
                    <a:pt x="221515" y="372903"/>
                  </a:cubicBezTo>
                  <a:cubicBezTo>
                    <a:pt x="232919" y="381455"/>
                    <a:pt x="244893" y="388868"/>
                    <a:pt x="257437" y="395710"/>
                  </a:cubicBezTo>
                  <a:cubicBezTo>
                    <a:pt x="285946" y="409965"/>
                    <a:pt x="316166" y="420228"/>
                    <a:pt x="348667" y="422509"/>
                  </a:cubicBezTo>
                  <a:cubicBezTo>
                    <a:pt x="370334" y="424220"/>
                    <a:pt x="392001" y="415667"/>
                    <a:pt x="406826" y="399701"/>
                  </a:cubicBezTo>
                  <a:lnTo>
                    <a:pt x="422221" y="384306"/>
                  </a:lnTo>
                  <a:lnTo>
                    <a:pt x="309324" y="270839"/>
                  </a:lnTo>
                  <a:lnTo>
                    <a:pt x="292218" y="288515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7" name="任意多边形: 形状 76"/>
            <p:cNvSpPr/>
            <p:nvPr/>
          </p:nvSpPr>
          <p:spPr>
            <a:xfrm>
              <a:off x="2318203" y="3053868"/>
              <a:ext cx="129432" cy="130002"/>
            </a:xfrm>
            <a:custGeom>
              <a:avLst/>
              <a:gdLst>
                <a:gd name="connsiteX0" fmla="*/ 122590 w 129432"/>
                <a:gd name="connsiteY0" fmla="*/ 86098 h 130002"/>
                <a:gd name="connsiteX1" fmla="*/ 43904 w 129432"/>
                <a:gd name="connsiteY1" fmla="*/ 7412 h 130002"/>
                <a:gd name="connsiteX2" fmla="*/ 26229 w 129432"/>
                <a:gd name="connsiteY2" fmla="*/ 0 h 130002"/>
                <a:gd name="connsiteX3" fmla="*/ 8553 w 129432"/>
                <a:gd name="connsiteY3" fmla="*/ 7412 h 130002"/>
                <a:gd name="connsiteX4" fmla="*/ 0 w 129432"/>
                <a:gd name="connsiteY4" fmla="*/ 16535 h 130002"/>
                <a:gd name="connsiteX5" fmla="*/ 113467 w 129432"/>
                <a:gd name="connsiteY5" fmla="*/ 130003 h 130002"/>
                <a:gd name="connsiteX6" fmla="*/ 122020 w 129432"/>
                <a:gd name="connsiteY6" fmla="*/ 121450 h 130002"/>
                <a:gd name="connsiteX7" fmla="*/ 129433 w 129432"/>
                <a:gd name="connsiteY7" fmla="*/ 103774 h 130002"/>
                <a:gd name="connsiteX8" fmla="*/ 122590 w 129432"/>
                <a:gd name="connsiteY8" fmla="*/ 86098 h 13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432" h="130002">
                  <a:moveTo>
                    <a:pt x="122590" y="86098"/>
                  </a:moveTo>
                  <a:lnTo>
                    <a:pt x="43904" y="7412"/>
                  </a:lnTo>
                  <a:cubicBezTo>
                    <a:pt x="39343" y="2851"/>
                    <a:pt x="33071" y="0"/>
                    <a:pt x="26229" y="0"/>
                  </a:cubicBezTo>
                  <a:cubicBezTo>
                    <a:pt x="19386" y="0"/>
                    <a:pt x="13114" y="2851"/>
                    <a:pt x="8553" y="7412"/>
                  </a:cubicBezTo>
                  <a:lnTo>
                    <a:pt x="0" y="16535"/>
                  </a:lnTo>
                  <a:lnTo>
                    <a:pt x="113467" y="130003"/>
                  </a:lnTo>
                  <a:lnTo>
                    <a:pt x="122020" y="121450"/>
                  </a:lnTo>
                  <a:cubicBezTo>
                    <a:pt x="126582" y="116888"/>
                    <a:pt x="129433" y="110616"/>
                    <a:pt x="129433" y="103774"/>
                  </a:cubicBezTo>
                  <a:cubicBezTo>
                    <a:pt x="129433" y="96932"/>
                    <a:pt x="127152" y="90660"/>
                    <a:pt x="122590" y="86098"/>
                  </a:cubicBez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2012431" y="4471299"/>
            <a:ext cx="396000" cy="360022"/>
            <a:chOff x="1980652" y="4327391"/>
            <a:chExt cx="478957" cy="410562"/>
          </a:xfrm>
          <a:gradFill>
            <a:gsLst>
              <a:gs pos="0">
                <a:schemeClr val="accent1">
                  <a:alpha val="69000"/>
                </a:schemeClr>
              </a:gs>
              <a:gs pos="100000">
                <a:schemeClr val="accent1"/>
              </a:gs>
            </a:gsLst>
            <a:lin ang="5400000" scaled="1"/>
          </a:gradFill>
        </p:grpSpPr>
        <p:sp>
          <p:nvSpPr>
            <p:cNvPr id="46" name="任意多边形: 形状 45"/>
            <p:cNvSpPr/>
            <p:nvPr/>
          </p:nvSpPr>
          <p:spPr>
            <a:xfrm>
              <a:off x="1980652" y="4327391"/>
              <a:ext cx="478957" cy="249742"/>
            </a:xfrm>
            <a:custGeom>
              <a:avLst/>
              <a:gdLst>
                <a:gd name="connsiteX0" fmla="*/ 376324 w 478957"/>
                <a:gd name="connsiteY0" fmla="*/ 130003 h 249742"/>
                <a:gd name="connsiteX1" fmla="*/ 376324 w 478957"/>
                <a:gd name="connsiteY1" fmla="*/ 34211 h 249742"/>
                <a:gd name="connsiteX2" fmla="*/ 330709 w 478957"/>
                <a:gd name="connsiteY2" fmla="*/ 34211 h 249742"/>
                <a:gd name="connsiteX3" fmla="*/ 330709 w 478957"/>
                <a:gd name="connsiteY3" fmla="*/ 86669 h 249742"/>
                <a:gd name="connsiteX4" fmla="*/ 239479 w 478957"/>
                <a:gd name="connsiteY4" fmla="*/ 0 h 249742"/>
                <a:gd name="connsiteX5" fmla="*/ 239479 w 478957"/>
                <a:gd name="connsiteY5" fmla="*/ 0 h 249742"/>
                <a:gd name="connsiteX6" fmla="*/ 0 w 478957"/>
                <a:gd name="connsiteY6" fmla="*/ 228075 h 249742"/>
                <a:gd name="connsiteX7" fmla="*/ 25658 w 478957"/>
                <a:gd name="connsiteY7" fmla="*/ 249742 h 249742"/>
                <a:gd name="connsiteX8" fmla="*/ 239479 w 478957"/>
                <a:gd name="connsiteY8" fmla="*/ 46755 h 249742"/>
                <a:gd name="connsiteX9" fmla="*/ 239479 w 478957"/>
                <a:gd name="connsiteY9" fmla="*/ 46755 h 249742"/>
                <a:gd name="connsiteX10" fmla="*/ 453299 w 478957"/>
                <a:gd name="connsiteY10" fmla="*/ 249742 h 249742"/>
                <a:gd name="connsiteX11" fmla="*/ 478958 w 478957"/>
                <a:gd name="connsiteY11" fmla="*/ 228075 h 249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8957" h="249742">
                  <a:moveTo>
                    <a:pt x="376324" y="130003"/>
                  </a:moveTo>
                  <a:lnTo>
                    <a:pt x="376324" y="34211"/>
                  </a:lnTo>
                  <a:lnTo>
                    <a:pt x="330709" y="34211"/>
                  </a:lnTo>
                  <a:lnTo>
                    <a:pt x="330709" y="86669"/>
                  </a:lnTo>
                  <a:lnTo>
                    <a:pt x="239479" y="0"/>
                  </a:lnTo>
                  <a:lnTo>
                    <a:pt x="239479" y="0"/>
                  </a:lnTo>
                  <a:lnTo>
                    <a:pt x="0" y="228075"/>
                  </a:lnTo>
                  <a:lnTo>
                    <a:pt x="25658" y="249742"/>
                  </a:lnTo>
                  <a:lnTo>
                    <a:pt x="239479" y="46755"/>
                  </a:lnTo>
                  <a:lnTo>
                    <a:pt x="239479" y="46755"/>
                  </a:lnTo>
                  <a:lnTo>
                    <a:pt x="453299" y="249742"/>
                  </a:lnTo>
                  <a:lnTo>
                    <a:pt x="478958" y="228075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7" name="任意多边形: 形状 46"/>
            <p:cNvSpPr/>
            <p:nvPr/>
          </p:nvSpPr>
          <p:spPr>
            <a:xfrm>
              <a:off x="2049074" y="4406104"/>
              <a:ext cx="342112" cy="331849"/>
            </a:xfrm>
            <a:custGeom>
              <a:avLst/>
              <a:gdLst>
                <a:gd name="connsiteX0" fmla="*/ 0 w 342112"/>
                <a:gd name="connsiteY0" fmla="*/ 162503 h 331849"/>
                <a:gd name="connsiteX1" fmla="*/ 0 w 342112"/>
                <a:gd name="connsiteY1" fmla="*/ 331849 h 331849"/>
                <a:gd name="connsiteX2" fmla="*/ 136845 w 342112"/>
                <a:gd name="connsiteY2" fmla="*/ 331849 h 331849"/>
                <a:gd name="connsiteX3" fmla="*/ 136845 w 342112"/>
                <a:gd name="connsiteY3" fmla="*/ 189302 h 331849"/>
                <a:gd name="connsiteX4" fmla="*/ 205268 w 342112"/>
                <a:gd name="connsiteY4" fmla="*/ 189302 h 331849"/>
                <a:gd name="connsiteX5" fmla="*/ 205268 w 342112"/>
                <a:gd name="connsiteY5" fmla="*/ 331849 h 331849"/>
                <a:gd name="connsiteX6" fmla="*/ 342113 w 342112"/>
                <a:gd name="connsiteY6" fmla="*/ 331849 h 331849"/>
                <a:gd name="connsiteX7" fmla="*/ 342113 w 342112"/>
                <a:gd name="connsiteY7" fmla="*/ 162503 h 331849"/>
                <a:gd name="connsiteX8" fmla="*/ 171056 w 342112"/>
                <a:gd name="connsiteY8" fmla="*/ 0 h 331849"/>
                <a:gd name="connsiteX9" fmla="*/ 0 w 342112"/>
                <a:gd name="connsiteY9" fmla="*/ 162503 h 331849"/>
                <a:gd name="connsiteX10" fmla="*/ 102634 w 342112"/>
                <a:gd name="connsiteY10" fmla="*/ 257725 h 331849"/>
                <a:gd name="connsiteX11" fmla="*/ 34211 w 342112"/>
                <a:gd name="connsiteY11" fmla="*/ 257725 h 331849"/>
                <a:gd name="connsiteX12" fmla="*/ 34211 w 342112"/>
                <a:gd name="connsiteY12" fmla="*/ 189302 h 331849"/>
                <a:gd name="connsiteX13" fmla="*/ 102634 w 342112"/>
                <a:gd name="connsiteY13" fmla="*/ 189302 h 331849"/>
                <a:gd name="connsiteX14" fmla="*/ 102634 w 342112"/>
                <a:gd name="connsiteY14" fmla="*/ 257725 h 331849"/>
                <a:gd name="connsiteX15" fmla="*/ 239479 w 342112"/>
                <a:gd name="connsiteY15" fmla="*/ 189302 h 331849"/>
                <a:gd name="connsiteX16" fmla="*/ 307901 w 342112"/>
                <a:gd name="connsiteY16" fmla="*/ 189302 h 331849"/>
                <a:gd name="connsiteX17" fmla="*/ 307901 w 342112"/>
                <a:gd name="connsiteY17" fmla="*/ 257725 h 331849"/>
                <a:gd name="connsiteX18" fmla="*/ 239479 w 342112"/>
                <a:gd name="connsiteY18" fmla="*/ 257725 h 331849"/>
                <a:gd name="connsiteX19" fmla="*/ 239479 w 342112"/>
                <a:gd name="connsiteY19" fmla="*/ 189302 h 33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42112" h="331849">
                  <a:moveTo>
                    <a:pt x="0" y="162503"/>
                  </a:moveTo>
                  <a:lnTo>
                    <a:pt x="0" y="331849"/>
                  </a:lnTo>
                  <a:lnTo>
                    <a:pt x="136845" y="331849"/>
                  </a:lnTo>
                  <a:lnTo>
                    <a:pt x="136845" y="189302"/>
                  </a:lnTo>
                  <a:lnTo>
                    <a:pt x="205268" y="189302"/>
                  </a:lnTo>
                  <a:lnTo>
                    <a:pt x="205268" y="331849"/>
                  </a:lnTo>
                  <a:lnTo>
                    <a:pt x="342113" y="331849"/>
                  </a:lnTo>
                  <a:lnTo>
                    <a:pt x="342113" y="162503"/>
                  </a:lnTo>
                  <a:lnTo>
                    <a:pt x="171056" y="0"/>
                  </a:lnTo>
                  <a:lnTo>
                    <a:pt x="0" y="162503"/>
                  </a:lnTo>
                  <a:close/>
                  <a:moveTo>
                    <a:pt x="102634" y="257725"/>
                  </a:moveTo>
                  <a:lnTo>
                    <a:pt x="34211" y="257725"/>
                  </a:lnTo>
                  <a:lnTo>
                    <a:pt x="34211" y="189302"/>
                  </a:lnTo>
                  <a:lnTo>
                    <a:pt x="102634" y="189302"/>
                  </a:lnTo>
                  <a:lnTo>
                    <a:pt x="102634" y="257725"/>
                  </a:lnTo>
                  <a:close/>
                  <a:moveTo>
                    <a:pt x="239479" y="189302"/>
                  </a:moveTo>
                  <a:lnTo>
                    <a:pt x="307901" y="189302"/>
                  </a:lnTo>
                  <a:lnTo>
                    <a:pt x="307901" y="257725"/>
                  </a:lnTo>
                  <a:lnTo>
                    <a:pt x="239479" y="257725"/>
                  </a:lnTo>
                  <a:lnTo>
                    <a:pt x="239479" y="189302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31" name="文本框 130"/>
          <p:cNvSpPr txBox="1"/>
          <p:nvPr/>
        </p:nvSpPr>
        <p:spPr>
          <a:xfrm>
            <a:off x="2632061" y="3438039"/>
            <a:ext cx="2079048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此處輸入電話號碼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sp>
        <p:nvSpPr>
          <p:cNvPr id="150" name="文本框 149"/>
          <p:cNvSpPr txBox="1"/>
          <p:nvPr/>
        </p:nvSpPr>
        <p:spPr>
          <a:xfrm>
            <a:off x="2632061" y="4596279"/>
            <a:ext cx="3023869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rPr>
              <a:t>此處輸入您的聯繫地址</a:t>
            </a:r>
            <a:endParaRPr lang="zh-CN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sp>
        <p:nvSpPr>
          <p:cNvPr id="151" name="文本框 150"/>
          <p:cNvSpPr txBox="1"/>
          <p:nvPr/>
        </p:nvSpPr>
        <p:spPr>
          <a:xfrm>
            <a:off x="2644093" y="4017159"/>
            <a:ext cx="2079048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此處輸入郵箱號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2" name="图片 1" descr="9800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1270" y="2195195"/>
            <a:ext cx="1464310" cy="14592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梯形 53"/>
          <p:cNvSpPr/>
          <p:nvPr>
            <p:custDataLst>
              <p:tags r:id="rId1"/>
            </p:custDataLst>
          </p:nvPr>
        </p:nvSpPr>
        <p:spPr>
          <a:xfrm rot="10800000">
            <a:off x="4366815" y="3344773"/>
            <a:ext cx="5481881" cy="235991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22655" y="115966"/>
            <a:ext cx="3308985" cy="307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kumimoji="1" lang="en-US" altLang="zh-CN" sz="20000" dirty="0">
                <a:ln w="28575">
                  <a:noFill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01</a:t>
            </a:r>
            <a:endParaRPr kumimoji="1" lang="en-US" altLang="zh-CN" sz="20000" dirty="0">
              <a:ln w="28575">
                <a:noFill/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8" name="矩形: 圆角 42"/>
          <p:cNvSpPr/>
          <p:nvPr>
            <p:custDataLst>
              <p:tags r:id="rId2"/>
            </p:custDataLst>
          </p:nvPr>
        </p:nvSpPr>
        <p:spPr>
          <a:xfrm>
            <a:off x="3940347" y="4070262"/>
            <a:ext cx="6332220" cy="1992630"/>
          </a:xfrm>
          <a:prstGeom prst="roundRect">
            <a:avLst>
              <a:gd name="adj" fmla="val 20065"/>
            </a:avLst>
          </a:prstGeom>
          <a:gradFill>
            <a:gsLst>
              <a:gs pos="0">
                <a:srgbClr val="F863FC"/>
              </a:gs>
              <a:gs pos="53000">
                <a:schemeClr val="accent1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2" name="矩形: 圆角 42"/>
          <p:cNvSpPr/>
          <p:nvPr>
            <p:custDataLst>
              <p:tags r:id="rId3"/>
            </p:custDataLst>
          </p:nvPr>
        </p:nvSpPr>
        <p:spPr>
          <a:xfrm>
            <a:off x="4185920" y="1504950"/>
            <a:ext cx="5923280" cy="1868170"/>
          </a:xfrm>
          <a:prstGeom prst="roundRect">
            <a:avLst>
              <a:gd name="adj" fmla="val 20148"/>
            </a:avLst>
          </a:prstGeom>
          <a:gradFill>
            <a:gsLst>
              <a:gs pos="0">
                <a:srgbClr val="EAADF9"/>
              </a:gs>
              <a:gs pos="53000">
                <a:srgbClr val="F863FC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24" name="流程图: 接点 62"/>
          <p:cNvSpPr/>
          <p:nvPr>
            <p:custDataLst>
              <p:tags r:id="rId4"/>
            </p:custDataLst>
          </p:nvPr>
        </p:nvSpPr>
        <p:spPr>
          <a:xfrm>
            <a:off x="7025045" y="1540872"/>
            <a:ext cx="3063875" cy="2884170"/>
          </a:xfrm>
          <a:prstGeom prst="flowChartConnector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" name="矩形: 圆角 42"/>
          <p:cNvSpPr/>
          <p:nvPr>
            <p:custDataLst>
              <p:tags r:id="rId5"/>
            </p:custDataLst>
          </p:nvPr>
        </p:nvSpPr>
        <p:spPr>
          <a:xfrm>
            <a:off x="2828290" y="2310130"/>
            <a:ext cx="6746875" cy="2359025"/>
          </a:xfrm>
          <a:prstGeom prst="roundRect">
            <a:avLst>
              <a:gd name="adj" fmla="val 1722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75709" y="476127"/>
            <a:ext cx="580390" cy="55372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kumimoji="1" lang="en-US" altLang="zh-CN" dirty="0">
                <a:ln w="19050">
                  <a:solidFill>
                    <a:srgbClr val="FFFFFF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PART</a:t>
            </a:r>
            <a:endParaRPr kumimoji="1" lang="en-US" altLang="zh-CN" dirty="0">
              <a:ln w="19050">
                <a:solidFill>
                  <a:srgbClr val="FFFFFF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l"/>
            <a:r>
              <a:rPr kumimoji="1" lang="en-US" altLang="zh-CN" dirty="0">
                <a:ln w="19050">
                  <a:solidFill>
                    <a:srgbClr val="FFFFFF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ONE</a:t>
            </a:r>
            <a:endParaRPr kumimoji="1" lang="en-US" altLang="zh-CN" dirty="0">
              <a:ln w="19050">
                <a:solidFill>
                  <a:srgbClr val="FFFFFF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3807460" y="2785110"/>
            <a:ext cx="3399790" cy="1491615"/>
            <a:chOff x="6410" y="4386"/>
            <a:chExt cx="5354" cy="2349"/>
          </a:xfrm>
        </p:grpSpPr>
        <p:sp>
          <p:nvSpPr>
            <p:cNvPr id="18" name="文本框 17"/>
            <p:cNvSpPr txBox="1"/>
            <p:nvPr/>
          </p:nvSpPr>
          <p:spPr>
            <a:xfrm>
              <a:off x="6410" y="4386"/>
              <a:ext cx="5354" cy="116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dist"/>
              <a:r>
                <a:rPr kumimoji="1" lang="zh-CN" altLang="en-US" sz="4800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3000">
                        <a:schemeClr val="accent2"/>
                      </a:gs>
                      <a:gs pos="63000">
                        <a:schemeClr val="accent1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</a:rPr>
                <a:t>過渡頁標題</a:t>
              </a:r>
              <a:endParaRPr kumimoji="1" lang="zh-CN" altLang="en-US" sz="48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6456" y="5640"/>
              <a:ext cx="4212" cy="33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dist"/>
              <a:r>
                <a:rPr kumimoji="1" lang="en-US" altLang="zh-CN" sz="1400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3000">
                        <a:schemeClr val="accent2"/>
                      </a:gs>
                      <a:gs pos="63000">
                        <a:schemeClr val="accent1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</a:rPr>
                <a:t>Transition Page Title</a:t>
              </a:r>
              <a:endParaRPr kumimoji="1" lang="en-US" altLang="zh-CN" sz="14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6456" y="6452"/>
              <a:ext cx="283" cy="283"/>
            </a:xfrm>
            <a:prstGeom prst="ellipse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" name="椭圆 20"/>
            <p:cNvSpPr>
              <a:spLocks noChangeAspect="1"/>
            </p:cNvSpPr>
            <p:nvPr/>
          </p:nvSpPr>
          <p:spPr>
            <a:xfrm>
              <a:off x="7091" y="6452"/>
              <a:ext cx="283" cy="283"/>
            </a:xfrm>
            <a:prstGeom prst="ellipse">
              <a:avLst/>
            </a:prstGeom>
            <a:gradFill>
              <a:gsLst>
                <a:gs pos="12000">
                  <a:srgbClr val="F863FC"/>
                </a:gs>
                <a:gs pos="98000">
                  <a:schemeClr val="accent1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2" name="椭圆 21"/>
            <p:cNvSpPr>
              <a:spLocks noChangeAspect="1"/>
            </p:cNvSpPr>
            <p:nvPr/>
          </p:nvSpPr>
          <p:spPr>
            <a:xfrm>
              <a:off x="7726" y="6452"/>
              <a:ext cx="283" cy="283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23" name="流程图: 接点 62"/>
          <p:cNvSpPr/>
          <p:nvPr>
            <p:custDataLst>
              <p:tags r:id="rId6"/>
            </p:custDataLst>
          </p:nvPr>
        </p:nvSpPr>
        <p:spPr>
          <a:xfrm>
            <a:off x="3982085" y="4669790"/>
            <a:ext cx="3063875" cy="2884170"/>
          </a:xfrm>
          <a:prstGeom prst="flowChartConnector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noFill/>
          </a:ln>
          <a:effectLst>
            <a:outerShdw blurRad="482600" dist="38100" dir="2700000" algn="tl" rotWithShape="0">
              <a:schemeClr val="accent1">
                <a:lumMod val="20000"/>
                <a:lumOff val="80000"/>
                <a:alpha val="40000"/>
              </a:schemeClr>
            </a:outerShdw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00" name="图形 2169"/>
          <p:cNvSpPr/>
          <p:nvPr/>
        </p:nvSpPr>
        <p:spPr>
          <a:xfrm>
            <a:off x="8510905" y="3150235"/>
            <a:ext cx="317500" cy="558800"/>
          </a:xfrm>
          <a:custGeom>
            <a:avLst/>
            <a:gdLst>
              <a:gd name="connsiteX0" fmla="*/ 239306 w 248231"/>
              <a:gd name="connsiteY0" fmla="*/ 196220 h 435463"/>
              <a:gd name="connsiteX1" fmla="*/ 52016 w 248231"/>
              <a:gd name="connsiteY1" fmla="*/ 8930 h 435463"/>
              <a:gd name="connsiteX2" fmla="*/ 8930 w 248231"/>
              <a:gd name="connsiteY2" fmla="*/ 8930 h 435463"/>
              <a:gd name="connsiteX3" fmla="*/ 8930 w 248231"/>
              <a:gd name="connsiteY3" fmla="*/ 52016 h 435463"/>
              <a:gd name="connsiteX4" fmla="*/ 174659 w 248231"/>
              <a:gd name="connsiteY4" fmla="*/ 217745 h 435463"/>
              <a:gd name="connsiteX5" fmla="*/ 8930 w 248231"/>
              <a:gd name="connsiteY5" fmla="*/ 383474 h 435463"/>
              <a:gd name="connsiteX6" fmla="*/ 8930 w 248231"/>
              <a:gd name="connsiteY6" fmla="*/ 426560 h 435463"/>
              <a:gd name="connsiteX7" fmla="*/ 30455 w 248231"/>
              <a:gd name="connsiteY7" fmla="*/ 435463 h 435463"/>
              <a:gd name="connsiteX8" fmla="*/ 51980 w 248231"/>
              <a:gd name="connsiteY8" fmla="*/ 426560 h 435463"/>
              <a:gd name="connsiteX9" fmla="*/ 239270 w 248231"/>
              <a:gd name="connsiteY9" fmla="*/ 239270 h 435463"/>
              <a:gd name="connsiteX10" fmla="*/ 239306 w 248231"/>
              <a:gd name="connsiteY10" fmla="*/ 196220 h 43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8231" h="435463">
                <a:moveTo>
                  <a:pt x="239306" y="196220"/>
                </a:moveTo>
                <a:lnTo>
                  <a:pt x="52016" y="8930"/>
                </a:lnTo>
                <a:cubicBezTo>
                  <a:pt x="40109" y="-2977"/>
                  <a:pt x="20837" y="-2977"/>
                  <a:pt x="8930" y="8930"/>
                </a:cubicBezTo>
                <a:cubicBezTo>
                  <a:pt x="-2977" y="20837"/>
                  <a:pt x="-2977" y="40109"/>
                  <a:pt x="8930" y="52016"/>
                </a:cubicBezTo>
                <a:lnTo>
                  <a:pt x="174659" y="217745"/>
                </a:lnTo>
                <a:lnTo>
                  <a:pt x="8930" y="383474"/>
                </a:lnTo>
                <a:cubicBezTo>
                  <a:pt x="-2977" y="395381"/>
                  <a:pt x="-2977" y="414653"/>
                  <a:pt x="8930" y="426560"/>
                </a:cubicBezTo>
                <a:cubicBezTo>
                  <a:pt x="14866" y="432496"/>
                  <a:pt x="22660" y="435463"/>
                  <a:pt x="30455" y="435463"/>
                </a:cubicBezTo>
                <a:cubicBezTo>
                  <a:pt x="38250" y="435463"/>
                  <a:pt x="46045" y="432496"/>
                  <a:pt x="51980" y="426560"/>
                </a:cubicBezTo>
                <a:lnTo>
                  <a:pt x="239270" y="239270"/>
                </a:lnTo>
                <a:cubicBezTo>
                  <a:pt x="251213" y="227399"/>
                  <a:pt x="251213" y="208091"/>
                  <a:pt x="239306" y="196220"/>
                </a:cubicBezTo>
                <a:close/>
              </a:path>
            </a:pathLst>
          </a:custGeom>
          <a:solidFill>
            <a:schemeClr val="accent1"/>
          </a:solidFill>
          <a:ln w="35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650345" y="835025"/>
            <a:ext cx="151765" cy="51708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TRANSI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ION 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PAGE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TLE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2" name="梯形 51"/>
          <p:cNvSpPr/>
          <p:nvPr>
            <p:custDataLst>
              <p:tags r:id="rId7"/>
            </p:custDataLst>
          </p:nvPr>
        </p:nvSpPr>
        <p:spPr>
          <a:xfrm rot="10800000">
            <a:off x="3188039" y="4654188"/>
            <a:ext cx="5708821" cy="215265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53" name="梯形 52"/>
          <p:cNvSpPr/>
          <p:nvPr>
            <p:custDataLst>
              <p:tags r:id="rId8"/>
            </p:custDataLst>
          </p:nvPr>
        </p:nvSpPr>
        <p:spPr>
          <a:xfrm rot="10800000">
            <a:off x="4305505" y="6047425"/>
            <a:ext cx="5666271" cy="209229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397451" y="5005534"/>
            <a:ext cx="151765" cy="14770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dist"/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TLE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1402426" y="4062456"/>
            <a:ext cx="4405745" cy="1710554"/>
            <a:chOff x="1482436" y="2022764"/>
            <a:chExt cx="4405745" cy="1710554"/>
          </a:xfrm>
        </p:grpSpPr>
        <p:sp>
          <p:nvSpPr>
            <p:cNvPr id="54" name="圆角矩形 10"/>
            <p:cNvSpPr/>
            <p:nvPr/>
          </p:nvSpPr>
          <p:spPr>
            <a:xfrm>
              <a:off x="1482436" y="2022764"/>
              <a:ext cx="4405745" cy="1509107"/>
            </a:xfrm>
            <a:prstGeom prst="roundRect">
              <a:avLst>
                <a:gd name="adj" fmla="val 11505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27000" algn="ctr" rotWithShape="0">
                <a:schemeClr val="accent1">
                  <a:lumMod val="50000"/>
                  <a:alpha val="25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</a:rPr>
                <a:t>電商體量增速迅猛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55" name="梯形 54"/>
            <p:cNvSpPr/>
            <p:nvPr>
              <p:custDataLst>
                <p:tags r:id="rId1"/>
              </p:custDataLst>
            </p:nvPr>
          </p:nvSpPr>
          <p:spPr>
            <a:xfrm rot="10800000">
              <a:off x="1653284" y="3553318"/>
              <a:ext cx="4030608" cy="180000"/>
            </a:xfrm>
            <a:prstGeom prst="trapezoid">
              <a:avLst>
                <a:gd name="adj" fmla="val 196907"/>
              </a:avLst>
            </a:prstGeom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2610482" y="2319481"/>
              <a:ext cx="3073411" cy="1160843"/>
              <a:chOff x="2610482" y="2364564"/>
              <a:chExt cx="3073411" cy="1160843"/>
            </a:xfrm>
          </p:grpSpPr>
          <p:sp>
            <p:nvSpPr>
              <p:cNvPr id="57" name="文本框 56"/>
              <p:cNvSpPr txBox="1"/>
              <p:nvPr/>
            </p:nvSpPr>
            <p:spPr>
              <a:xfrm>
                <a:off x="2725292" y="2364564"/>
                <a:ext cx="1270000" cy="3073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關鍵字標題</a:t>
                </a:r>
                <a:endPara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58" name="文本框 57"/>
              <p:cNvSpPr txBox="1"/>
              <p:nvPr/>
            </p:nvSpPr>
            <p:spPr>
              <a:xfrm>
                <a:off x="2610482" y="2695462"/>
                <a:ext cx="3073411" cy="829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此處為正文內容，請在此處輸入你的正文內容，建議字型大小</a:t>
                </a:r>
                <a:r>
                  <a:rPr lang="en-US" altLang="zh-CN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16-18</a:t>
                </a:r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。</a:t>
                </a:r>
                <a:endPara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+mn-ea"/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6497781" y="4062456"/>
            <a:ext cx="4405745" cy="1710554"/>
            <a:chOff x="1482436" y="2022764"/>
            <a:chExt cx="4405745" cy="1710554"/>
          </a:xfrm>
        </p:grpSpPr>
        <p:sp>
          <p:nvSpPr>
            <p:cNvPr id="48" name="圆角矩形 10"/>
            <p:cNvSpPr/>
            <p:nvPr/>
          </p:nvSpPr>
          <p:spPr>
            <a:xfrm>
              <a:off x="1482436" y="2022764"/>
              <a:ext cx="4405745" cy="1509107"/>
            </a:xfrm>
            <a:prstGeom prst="roundRect">
              <a:avLst>
                <a:gd name="adj" fmla="val 11505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27000" algn="ctr" rotWithShape="0">
                <a:schemeClr val="accent1">
                  <a:lumMod val="50000"/>
                  <a:alpha val="25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</a:rPr>
                <a:t>電商體量增速迅猛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9" name="梯形 48"/>
            <p:cNvSpPr/>
            <p:nvPr>
              <p:custDataLst>
                <p:tags r:id="rId2"/>
              </p:custDataLst>
            </p:nvPr>
          </p:nvSpPr>
          <p:spPr>
            <a:xfrm rot="10800000">
              <a:off x="1653284" y="3553318"/>
              <a:ext cx="4030608" cy="180000"/>
            </a:xfrm>
            <a:prstGeom prst="trapezoid">
              <a:avLst>
                <a:gd name="adj" fmla="val 196907"/>
              </a:avLst>
            </a:prstGeom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2610482" y="2319481"/>
              <a:ext cx="3073411" cy="1160843"/>
              <a:chOff x="2610482" y="2364564"/>
              <a:chExt cx="3073411" cy="1160843"/>
            </a:xfrm>
          </p:grpSpPr>
          <p:sp>
            <p:nvSpPr>
              <p:cNvPr id="51" name="文本框 50"/>
              <p:cNvSpPr txBox="1"/>
              <p:nvPr/>
            </p:nvSpPr>
            <p:spPr>
              <a:xfrm>
                <a:off x="2725292" y="2364564"/>
                <a:ext cx="1270000" cy="3073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關鍵字標題</a:t>
                </a:r>
                <a:endPara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52" name="文本框 51"/>
              <p:cNvSpPr txBox="1"/>
              <p:nvPr/>
            </p:nvSpPr>
            <p:spPr>
              <a:xfrm>
                <a:off x="2610482" y="2695462"/>
                <a:ext cx="3073411" cy="829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此處為正文內容，請在此處輸入你的正文內容，建議字型大小</a:t>
                </a:r>
                <a:r>
                  <a:rPr lang="en-US" altLang="zh-CN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16-18</a:t>
                </a:r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。</a:t>
                </a:r>
                <a:endPara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+mn-ea"/>
                </a:endParaRPr>
              </a:p>
            </p:txBody>
          </p:sp>
        </p:grpSp>
      </p:grpSp>
      <p:grpSp>
        <p:nvGrpSpPr>
          <p:cNvPr id="41" name="组合 40"/>
          <p:cNvGrpSpPr/>
          <p:nvPr/>
        </p:nvGrpSpPr>
        <p:grpSpPr>
          <a:xfrm>
            <a:off x="6497781" y="2022764"/>
            <a:ext cx="4405745" cy="1710554"/>
            <a:chOff x="1482436" y="2022764"/>
            <a:chExt cx="4405745" cy="1710554"/>
          </a:xfrm>
        </p:grpSpPr>
        <p:sp>
          <p:nvSpPr>
            <p:cNvPr id="42" name="圆角矩形 10"/>
            <p:cNvSpPr/>
            <p:nvPr/>
          </p:nvSpPr>
          <p:spPr>
            <a:xfrm>
              <a:off x="1482436" y="2022764"/>
              <a:ext cx="4405745" cy="1509107"/>
            </a:xfrm>
            <a:prstGeom prst="roundRect">
              <a:avLst>
                <a:gd name="adj" fmla="val 11505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27000" algn="ctr" rotWithShape="0">
                <a:schemeClr val="accent1">
                  <a:lumMod val="50000"/>
                  <a:alpha val="25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</a:rPr>
                <a:t>電商體量增速迅猛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3" name="梯形 42"/>
            <p:cNvSpPr/>
            <p:nvPr>
              <p:custDataLst>
                <p:tags r:id="rId3"/>
              </p:custDataLst>
            </p:nvPr>
          </p:nvSpPr>
          <p:spPr>
            <a:xfrm rot="10800000">
              <a:off x="1653284" y="3553318"/>
              <a:ext cx="4030608" cy="180000"/>
            </a:xfrm>
            <a:prstGeom prst="trapezoid">
              <a:avLst>
                <a:gd name="adj" fmla="val 196907"/>
              </a:avLst>
            </a:prstGeom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2610482" y="2319481"/>
              <a:ext cx="3073411" cy="1160843"/>
              <a:chOff x="2610482" y="2364564"/>
              <a:chExt cx="3073411" cy="1160843"/>
            </a:xfrm>
          </p:grpSpPr>
          <p:sp>
            <p:nvSpPr>
              <p:cNvPr id="45" name="文本框 44"/>
              <p:cNvSpPr txBox="1"/>
              <p:nvPr/>
            </p:nvSpPr>
            <p:spPr>
              <a:xfrm>
                <a:off x="2725292" y="2364564"/>
                <a:ext cx="1270000" cy="3073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關鍵字標題</a:t>
                </a:r>
                <a:endPara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46" name="文本框 45"/>
              <p:cNvSpPr txBox="1"/>
              <p:nvPr/>
            </p:nvSpPr>
            <p:spPr>
              <a:xfrm>
                <a:off x="2610482" y="2695462"/>
                <a:ext cx="3073411" cy="829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此處為正文內容，請在此處輸入你的正文內容，建議字型大小</a:t>
                </a:r>
                <a:r>
                  <a:rPr lang="en-US" altLang="zh-CN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16-18</a:t>
                </a:r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。</a:t>
                </a:r>
                <a:endPara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+mn-ea"/>
                </a:endParaRPr>
              </a:p>
            </p:txBody>
          </p:sp>
        </p:grpSp>
      </p:grpSp>
      <p:grpSp>
        <p:nvGrpSpPr>
          <p:cNvPr id="20" name="组合 19"/>
          <p:cNvGrpSpPr/>
          <p:nvPr/>
        </p:nvGrpSpPr>
        <p:grpSpPr>
          <a:xfrm>
            <a:off x="1402426" y="2022764"/>
            <a:ext cx="4405745" cy="1710554"/>
            <a:chOff x="1482436" y="2022764"/>
            <a:chExt cx="4405745" cy="1710554"/>
          </a:xfrm>
        </p:grpSpPr>
        <p:sp>
          <p:nvSpPr>
            <p:cNvPr id="2" name="圆角矩形 10"/>
            <p:cNvSpPr/>
            <p:nvPr/>
          </p:nvSpPr>
          <p:spPr>
            <a:xfrm>
              <a:off x="1482436" y="2022764"/>
              <a:ext cx="4405745" cy="1509107"/>
            </a:xfrm>
            <a:prstGeom prst="roundRect">
              <a:avLst>
                <a:gd name="adj" fmla="val 11505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27000" algn="ctr" rotWithShape="0">
                <a:schemeClr val="accent1">
                  <a:lumMod val="50000"/>
                  <a:alpha val="25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</a:rPr>
                <a:t>電商體量增速迅猛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" name="梯形 2"/>
            <p:cNvSpPr/>
            <p:nvPr>
              <p:custDataLst>
                <p:tags r:id="rId4"/>
              </p:custDataLst>
            </p:nvPr>
          </p:nvSpPr>
          <p:spPr>
            <a:xfrm rot="10800000">
              <a:off x="1653284" y="3553318"/>
              <a:ext cx="4030608" cy="180000"/>
            </a:xfrm>
            <a:prstGeom prst="trapezoid">
              <a:avLst>
                <a:gd name="adj" fmla="val 196907"/>
              </a:avLst>
            </a:prstGeom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2610482" y="2319481"/>
              <a:ext cx="3073411" cy="1160843"/>
              <a:chOff x="2610482" y="2364564"/>
              <a:chExt cx="3073411" cy="1160843"/>
            </a:xfrm>
          </p:grpSpPr>
          <p:sp>
            <p:nvSpPr>
              <p:cNvPr id="4" name="文本框 3"/>
              <p:cNvSpPr txBox="1"/>
              <p:nvPr/>
            </p:nvSpPr>
            <p:spPr>
              <a:xfrm>
                <a:off x="2725292" y="2364564"/>
                <a:ext cx="1270000" cy="3073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關鍵字標題</a:t>
                </a:r>
                <a:endParaRPr lang="zh-CN" altLang="en-US" sz="20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2610482" y="2695462"/>
                <a:ext cx="3073411" cy="829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此處為正文內容，請在此處輸入你的正文內容，建議字型大小</a:t>
                </a:r>
                <a:r>
                  <a:rPr lang="en-US" altLang="zh-CN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16-18</a:t>
                </a:r>
                <a:r>
                  <a:rPr lang="zh-CN" altLang="en-US" sz="1600" dirty="0">
                    <a:solidFill>
                      <a:schemeClr val="bg1">
                        <a:lumMod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。</a:t>
                </a:r>
                <a:endPara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+mn-ea"/>
                </a:endParaRPr>
              </a:p>
            </p:txBody>
          </p:sp>
        </p:grpSp>
      </p:grpSp>
      <p:sp>
        <p:nvSpPr>
          <p:cNvPr id="6" name="椭圆 5"/>
          <p:cNvSpPr/>
          <p:nvPr/>
        </p:nvSpPr>
        <p:spPr>
          <a:xfrm>
            <a:off x="1738237" y="2420130"/>
            <a:ext cx="714375" cy="714375"/>
          </a:xfrm>
          <a:prstGeom prst="ellipse">
            <a:avLst/>
          </a:prstGeom>
          <a:gradFill>
            <a:gsLst>
              <a:gs pos="0">
                <a:schemeClr val="accent4">
                  <a:lumMod val="69000"/>
                  <a:lumOff val="31000"/>
                </a:schemeClr>
              </a:gs>
              <a:gs pos="100000">
                <a:schemeClr val="accent4">
                  <a:lumMod val="60000"/>
                  <a:lumOff val="40000"/>
                  <a:alpha val="70000"/>
                </a:schemeClr>
              </a:gs>
            </a:gsLst>
            <a:lin ang="16200000" scaled="1"/>
          </a:gradFill>
          <a:ln>
            <a:noFill/>
          </a:ln>
          <a:effectLst>
            <a:outerShdw blurRad="50800" dist="38100" dir="5400000" algn="t" rotWithShape="0">
              <a:schemeClr val="accent4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6799822" y="2375558"/>
            <a:ext cx="714375" cy="714375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2000"/>
                  <a:lumOff val="38000"/>
                </a:schemeClr>
              </a:gs>
              <a:gs pos="67000">
                <a:schemeClr val="accent1">
                  <a:lumMod val="93000"/>
                  <a:lumOff val="7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1738237" y="4452008"/>
            <a:ext cx="714375" cy="714375"/>
          </a:xfrm>
          <a:prstGeom prst="ellipse">
            <a:avLst/>
          </a:prstGeom>
          <a:gradFill>
            <a:gsLst>
              <a:gs pos="0">
                <a:schemeClr val="accent1">
                  <a:lumMod val="62000"/>
                  <a:lumOff val="38000"/>
                </a:schemeClr>
              </a:gs>
              <a:gs pos="67000">
                <a:schemeClr val="accent1">
                  <a:lumMod val="93000"/>
                  <a:lumOff val="7000"/>
                </a:schemeClr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6799822" y="4452008"/>
            <a:ext cx="714375" cy="714375"/>
          </a:xfrm>
          <a:prstGeom prst="ellipse">
            <a:avLst/>
          </a:prstGeom>
          <a:gradFill>
            <a:gsLst>
              <a:gs pos="0">
                <a:schemeClr val="accent1">
                  <a:lumMod val="62000"/>
                  <a:lumOff val="38000"/>
                </a:schemeClr>
              </a:gs>
              <a:gs pos="67000">
                <a:schemeClr val="accent1">
                  <a:lumMod val="93000"/>
                  <a:lumOff val="7000"/>
                </a:schemeClr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6" name="iconfont-1191-801535"/>
          <p:cNvSpPr/>
          <p:nvPr/>
        </p:nvSpPr>
        <p:spPr>
          <a:xfrm>
            <a:off x="1967253" y="2603892"/>
            <a:ext cx="273381" cy="346851"/>
          </a:xfrm>
          <a:custGeom>
            <a:avLst/>
            <a:gdLst>
              <a:gd name="T0" fmla="*/ 3166 w 6332"/>
              <a:gd name="T1" fmla="*/ 0 h 8034"/>
              <a:gd name="T2" fmla="*/ 0 w 6332"/>
              <a:gd name="T3" fmla="*/ 3166 h 8034"/>
              <a:gd name="T4" fmla="*/ 2481 w 6332"/>
              <a:gd name="T5" fmla="*/ 7590 h 8034"/>
              <a:gd name="T6" fmla="*/ 3853 w 6332"/>
              <a:gd name="T7" fmla="*/ 7588 h 8034"/>
              <a:gd name="T8" fmla="*/ 6332 w 6332"/>
              <a:gd name="T9" fmla="*/ 3166 h 8034"/>
              <a:gd name="T10" fmla="*/ 3166 w 6332"/>
              <a:gd name="T11" fmla="*/ 0 h 8034"/>
              <a:gd name="T12" fmla="*/ 3166 w 6332"/>
              <a:gd name="T13" fmla="*/ 0 h 8034"/>
              <a:gd name="T14" fmla="*/ 3166 w 6332"/>
              <a:gd name="T15" fmla="*/ 0 h 8034"/>
              <a:gd name="T16" fmla="*/ 3166 w 6332"/>
              <a:gd name="T17" fmla="*/ 0 h 8034"/>
              <a:gd name="T18" fmla="*/ 3166 w 6332"/>
              <a:gd name="T19" fmla="*/ 4529 h 8034"/>
              <a:gd name="T20" fmla="*/ 1702 w 6332"/>
              <a:gd name="T21" fmla="*/ 3065 h 8034"/>
              <a:gd name="T22" fmla="*/ 3166 w 6332"/>
              <a:gd name="T23" fmla="*/ 1600 h 8034"/>
              <a:gd name="T24" fmla="*/ 4630 w 6332"/>
              <a:gd name="T25" fmla="*/ 3065 h 8034"/>
              <a:gd name="T26" fmla="*/ 3166 w 6332"/>
              <a:gd name="T27" fmla="*/ 4529 h 8034"/>
              <a:gd name="T28" fmla="*/ 3166 w 6332"/>
              <a:gd name="T29" fmla="*/ 4529 h 8034"/>
              <a:gd name="T30" fmla="*/ 3166 w 6332"/>
              <a:gd name="T31" fmla="*/ 4529 h 80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332" h="8034">
                <a:moveTo>
                  <a:pt x="3166" y="0"/>
                </a:moveTo>
                <a:cubicBezTo>
                  <a:pt x="1418" y="0"/>
                  <a:pt x="0" y="1418"/>
                  <a:pt x="0" y="3166"/>
                </a:cubicBezTo>
                <a:cubicBezTo>
                  <a:pt x="0" y="4914"/>
                  <a:pt x="2481" y="7590"/>
                  <a:pt x="2481" y="7590"/>
                </a:cubicBezTo>
                <a:cubicBezTo>
                  <a:pt x="2859" y="8031"/>
                  <a:pt x="3478" y="8034"/>
                  <a:pt x="3853" y="7588"/>
                </a:cubicBezTo>
                <a:cubicBezTo>
                  <a:pt x="3853" y="7588"/>
                  <a:pt x="6332" y="4914"/>
                  <a:pt x="6332" y="3166"/>
                </a:cubicBezTo>
                <a:cubicBezTo>
                  <a:pt x="6332" y="1418"/>
                  <a:pt x="4914" y="0"/>
                  <a:pt x="3166" y="0"/>
                </a:cubicBezTo>
                <a:lnTo>
                  <a:pt x="3166" y="0"/>
                </a:lnTo>
                <a:lnTo>
                  <a:pt x="3166" y="0"/>
                </a:lnTo>
                <a:lnTo>
                  <a:pt x="3166" y="0"/>
                </a:lnTo>
                <a:close/>
                <a:moveTo>
                  <a:pt x="3166" y="4529"/>
                </a:moveTo>
                <a:cubicBezTo>
                  <a:pt x="2357" y="4529"/>
                  <a:pt x="1702" y="3874"/>
                  <a:pt x="1702" y="3065"/>
                </a:cubicBezTo>
                <a:cubicBezTo>
                  <a:pt x="1702" y="2256"/>
                  <a:pt x="2357" y="1600"/>
                  <a:pt x="3166" y="1600"/>
                </a:cubicBezTo>
                <a:cubicBezTo>
                  <a:pt x="3975" y="1600"/>
                  <a:pt x="4630" y="2256"/>
                  <a:pt x="4630" y="3065"/>
                </a:cubicBezTo>
                <a:cubicBezTo>
                  <a:pt x="4630" y="3874"/>
                  <a:pt x="3975" y="4529"/>
                  <a:pt x="3166" y="4529"/>
                </a:cubicBezTo>
                <a:lnTo>
                  <a:pt x="3166" y="4529"/>
                </a:lnTo>
                <a:close/>
                <a:moveTo>
                  <a:pt x="3166" y="4529"/>
                </a:move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iconfont-1191-801535"/>
          <p:cNvSpPr/>
          <p:nvPr/>
        </p:nvSpPr>
        <p:spPr>
          <a:xfrm>
            <a:off x="1862979" y="4599990"/>
            <a:ext cx="442386" cy="333579"/>
          </a:xfrm>
          <a:custGeom>
            <a:avLst/>
            <a:gdLst>
              <a:gd name="T0" fmla="*/ 10397 w 12867"/>
              <a:gd name="T1" fmla="*/ 3762 h 9701"/>
              <a:gd name="T2" fmla="*/ 12479 w 12867"/>
              <a:gd name="T3" fmla="*/ 6910 h 9701"/>
              <a:gd name="T4" fmla="*/ 12802 w 12867"/>
              <a:gd name="T5" fmla="*/ 9701 h 9701"/>
              <a:gd name="T6" fmla="*/ 12096 w 12867"/>
              <a:gd name="T7" fmla="*/ 8604 h 9701"/>
              <a:gd name="T8" fmla="*/ 9701 w 12867"/>
              <a:gd name="T9" fmla="*/ 6645 h 9701"/>
              <a:gd name="T10" fmla="*/ 6140 w 12867"/>
              <a:gd name="T11" fmla="*/ 6140 h 9701"/>
              <a:gd name="T12" fmla="*/ 6140 w 12867"/>
              <a:gd name="T13" fmla="*/ 8699 h 9701"/>
              <a:gd name="T14" fmla="*/ 0 w 12867"/>
              <a:gd name="T15" fmla="*/ 4350 h 9701"/>
              <a:gd name="T16" fmla="*/ 6140 w 12867"/>
              <a:gd name="T17" fmla="*/ 0 h 9701"/>
              <a:gd name="T18" fmla="*/ 6140 w 12867"/>
              <a:gd name="T19" fmla="*/ 2583 h 9701"/>
              <a:gd name="T20" fmla="*/ 8386 w 12867"/>
              <a:gd name="T21" fmla="*/ 2853 h 9701"/>
              <a:gd name="T22" fmla="*/ 10397 w 12867"/>
              <a:gd name="T23" fmla="*/ 3762 h 9701"/>
              <a:gd name="T24" fmla="*/ 10397 w 12867"/>
              <a:gd name="T25" fmla="*/ 3762 h 9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867" h="9701">
                <a:moveTo>
                  <a:pt x="10397" y="3762"/>
                </a:moveTo>
                <a:cubicBezTo>
                  <a:pt x="11157" y="4215"/>
                  <a:pt x="12090" y="5438"/>
                  <a:pt x="12479" y="6910"/>
                </a:cubicBezTo>
                <a:cubicBezTo>
                  <a:pt x="12867" y="8382"/>
                  <a:pt x="12802" y="9701"/>
                  <a:pt x="12802" y="9701"/>
                </a:cubicBezTo>
                <a:cubicBezTo>
                  <a:pt x="12802" y="9701"/>
                  <a:pt x="12300" y="8889"/>
                  <a:pt x="12096" y="8604"/>
                </a:cubicBezTo>
                <a:cubicBezTo>
                  <a:pt x="11892" y="8320"/>
                  <a:pt x="11034" y="7260"/>
                  <a:pt x="9701" y="6645"/>
                </a:cubicBezTo>
                <a:cubicBezTo>
                  <a:pt x="8368" y="6031"/>
                  <a:pt x="6140" y="6140"/>
                  <a:pt x="6140" y="6140"/>
                </a:cubicBezTo>
                <a:lnTo>
                  <a:pt x="6140" y="8699"/>
                </a:lnTo>
                <a:lnTo>
                  <a:pt x="0" y="4350"/>
                </a:lnTo>
                <a:lnTo>
                  <a:pt x="6140" y="0"/>
                </a:lnTo>
                <a:lnTo>
                  <a:pt x="6140" y="2583"/>
                </a:lnTo>
                <a:cubicBezTo>
                  <a:pt x="6140" y="2583"/>
                  <a:pt x="7615" y="2694"/>
                  <a:pt x="8386" y="2853"/>
                </a:cubicBezTo>
                <a:cubicBezTo>
                  <a:pt x="9685" y="3122"/>
                  <a:pt x="10397" y="3762"/>
                  <a:pt x="10397" y="3762"/>
                </a:cubicBezTo>
                <a:close/>
                <a:moveTo>
                  <a:pt x="10397" y="3762"/>
                </a:move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8" name="iconfont-1191-801535"/>
          <p:cNvSpPr/>
          <p:nvPr/>
        </p:nvSpPr>
        <p:spPr>
          <a:xfrm>
            <a:off x="7019719" y="2553381"/>
            <a:ext cx="307012" cy="358728"/>
          </a:xfrm>
          <a:custGeom>
            <a:avLst/>
            <a:gdLst>
              <a:gd name="T0" fmla="*/ 8209 w 10908"/>
              <a:gd name="T1" fmla="*/ 2143 h 12744"/>
              <a:gd name="T2" fmla="*/ 8209 w 10908"/>
              <a:gd name="T3" fmla="*/ 1057 h 12744"/>
              <a:gd name="T4" fmla="*/ 7124 w 10908"/>
              <a:gd name="T5" fmla="*/ 0 h 12744"/>
              <a:gd name="T6" fmla="*/ 3840 w 10908"/>
              <a:gd name="T7" fmla="*/ 0 h 12744"/>
              <a:gd name="T8" fmla="*/ 2755 w 10908"/>
              <a:gd name="T9" fmla="*/ 1057 h 12744"/>
              <a:gd name="T10" fmla="*/ 2755 w 10908"/>
              <a:gd name="T11" fmla="*/ 2115 h 12744"/>
              <a:gd name="T12" fmla="*/ 0 w 10908"/>
              <a:gd name="T13" fmla="*/ 2115 h 12744"/>
              <a:gd name="T14" fmla="*/ 0 w 10908"/>
              <a:gd name="T15" fmla="*/ 3172 h 12744"/>
              <a:gd name="T16" fmla="*/ 1085 w 10908"/>
              <a:gd name="T17" fmla="*/ 3172 h 12744"/>
              <a:gd name="T18" fmla="*/ 1085 w 10908"/>
              <a:gd name="T19" fmla="*/ 11687 h 12744"/>
              <a:gd name="T20" fmla="*/ 2171 w 10908"/>
              <a:gd name="T21" fmla="*/ 12744 h 12744"/>
              <a:gd name="T22" fmla="*/ 8738 w 10908"/>
              <a:gd name="T23" fmla="*/ 12744 h 12744"/>
              <a:gd name="T24" fmla="*/ 9823 w 10908"/>
              <a:gd name="T25" fmla="*/ 11687 h 12744"/>
              <a:gd name="T26" fmla="*/ 9823 w 10908"/>
              <a:gd name="T27" fmla="*/ 3200 h 12744"/>
              <a:gd name="T28" fmla="*/ 10908 w 10908"/>
              <a:gd name="T29" fmla="*/ 3200 h 12744"/>
              <a:gd name="T30" fmla="*/ 10908 w 10908"/>
              <a:gd name="T31" fmla="*/ 2143 h 12744"/>
              <a:gd name="T32" fmla="*/ 8209 w 10908"/>
              <a:gd name="T33" fmla="*/ 2143 h 12744"/>
              <a:gd name="T34" fmla="*/ 4870 w 10908"/>
              <a:gd name="T35" fmla="*/ 10963 h 12744"/>
              <a:gd name="T36" fmla="*/ 3645 w 10908"/>
              <a:gd name="T37" fmla="*/ 10963 h 12744"/>
              <a:gd name="T38" fmla="*/ 3645 w 10908"/>
              <a:gd name="T39" fmla="*/ 4257 h 12744"/>
              <a:gd name="T40" fmla="*/ 4870 w 10908"/>
              <a:gd name="T41" fmla="*/ 4257 h 12744"/>
              <a:gd name="T42" fmla="*/ 4870 w 10908"/>
              <a:gd name="T43" fmla="*/ 10963 h 12744"/>
              <a:gd name="T44" fmla="*/ 7319 w 10908"/>
              <a:gd name="T45" fmla="*/ 10963 h 12744"/>
              <a:gd name="T46" fmla="*/ 6094 w 10908"/>
              <a:gd name="T47" fmla="*/ 10963 h 12744"/>
              <a:gd name="T48" fmla="*/ 6094 w 10908"/>
              <a:gd name="T49" fmla="*/ 4257 h 12744"/>
              <a:gd name="T50" fmla="*/ 7319 w 10908"/>
              <a:gd name="T51" fmla="*/ 4257 h 12744"/>
              <a:gd name="T52" fmla="*/ 7319 w 10908"/>
              <a:gd name="T53" fmla="*/ 10963 h 12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0908" h="12744">
                <a:moveTo>
                  <a:pt x="8209" y="2143"/>
                </a:moveTo>
                <a:lnTo>
                  <a:pt x="8209" y="1057"/>
                </a:lnTo>
                <a:cubicBezTo>
                  <a:pt x="8209" y="473"/>
                  <a:pt x="7708" y="0"/>
                  <a:pt x="7124" y="0"/>
                </a:cubicBezTo>
                <a:lnTo>
                  <a:pt x="3840" y="0"/>
                </a:lnTo>
                <a:cubicBezTo>
                  <a:pt x="3228" y="0"/>
                  <a:pt x="2755" y="473"/>
                  <a:pt x="2755" y="1057"/>
                </a:cubicBezTo>
                <a:lnTo>
                  <a:pt x="2755" y="2115"/>
                </a:lnTo>
                <a:lnTo>
                  <a:pt x="0" y="2115"/>
                </a:lnTo>
                <a:lnTo>
                  <a:pt x="0" y="3172"/>
                </a:lnTo>
                <a:lnTo>
                  <a:pt x="1085" y="3172"/>
                </a:lnTo>
                <a:lnTo>
                  <a:pt x="1085" y="11687"/>
                </a:lnTo>
                <a:cubicBezTo>
                  <a:pt x="1085" y="12271"/>
                  <a:pt x="1586" y="12744"/>
                  <a:pt x="2171" y="12744"/>
                </a:cubicBezTo>
                <a:lnTo>
                  <a:pt x="8738" y="12744"/>
                </a:lnTo>
                <a:cubicBezTo>
                  <a:pt x="9350" y="12744"/>
                  <a:pt x="9823" y="12271"/>
                  <a:pt x="9823" y="11687"/>
                </a:cubicBezTo>
                <a:lnTo>
                  <a:pt x="9823" y="3200"/>
                </a:lnTo>
                <a:lnTo>
                  <a:pt x="10908" y="3200"/>
                </a:lnTo>
                <a:lnTo>
                  <a:pt x="10908" y="2143"/>
                </a:lnTo>
                <a:lnTo>
                  <a:pt x="8209" y="2143"/>
                </a:lnTo>
                <a:close/>
                <a:moveTo>
                  <a:pt x="4870" y="10963"/>
                </a:moveTo>
                <a:lnTo>
                  <a:pt x="3645" y="10963"/>
                </a:lnTo>
                <a:lnTo>
                  <a:pt x="3645" y="4257"/>
                </a:lnTo>
                <a:lnTo>
                  <a:pt x="4870" y="4257"/>
                </a:lnTo>
                <a:lnTo>
                  <a:pt x="4870" y="10963"/>
                </a:lnTo>
                <a:close/>
                <a:moveTo>
                  <a:pt x="7319" y="10963"/>
                </a:moveTo>
                <a:lnTo>
                  <a:pt x="6094" y="10963"/>
                </a:lnTo>
                <a:lnTo>
                  <a:pt x="6094" y="4257"/>
                </a:lnTo>
                <a:lnTo>
                  <a:pt x="7319" y="4257"/>
                </a:lnTo>
                <a:lnTo>
                  <a:pt x="7319" y="109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9" name="iconfont-1191-801535"/>
          <p:cNvSpPr/>
          <p:nvPr/>
        </p:nvSpPr>
        <p:spPr>
          <a:xfrm>
            <a:off x="6970896" y="4606583"/>
            <a:ext cx="372226" cy="371918"/>
          </a:xfrm>
          <a:custGeom>
            <a:avLst/>
            <a:gdLst>
              <a:gd name="T0" fmla="*/ 11212 w 12607"/>
              <a:gd name="T1" fmla="*/ 4855 h 12594"/>
              <a:gd name="T2" fmla="*/ 11019 w 12607"/>
              <a:gd name="T3" fmla="*/ 4855 h 12594"/>
              <a:gd name="T4" fmla="*/ 10644 w 12607"/>
              <a:gd name="T5" fmla="*/ 3981 h 12594"/>
              <a:gd name="T6" fmla="*/ 10796 w 12607"/>
              <a:gd name="T7" fmla="*/ 3830 h 12594"/>
              <a:gd name="T8" fmla="*/ 10796 w 12607"/>
              <a:gd name="T9" fmla="*/ 1864 h 12594"/>
              <a:gd name="T10" fmla="*/ 10755 w 12607"/>
              <a:gd name="T11" fmla="*/ 1823 h 12594"/>
              <a:gd name="T12" fmla="*/ 8781 w 12607"/>
              <a:gd name="T13" fmla="*/ 1823 h 12594"/>
              <a:gd name="T14" fmla="*/ 8611 w 12607"/>
              <a:gd name="T15" fmla="*/ 1992 h 12594"/>
              <a:gd name="T16" fmla="*/ 7729 w 12607"/>
              <a:gd name="T17" fmla="*/ 1634 h 12594"/>
              <a:gd name="T18" fmla="*/ 7729 w 12607"/>
              <a:gd name="T19" fmla="*/ 1390 h 12594"/>
              <a:gd name="T20" fmla="*/ 6333 w 12607"/>
              <a:gd name="T21" fmla="*/ 0 h 12594"/>
              <a:gd name="T22" fmla="*/ 6274 w 12607"/>
              <a:gd name="T23" fmla="*/ 0 h 12594"/>
              <a:gd name="T24" fmla="*/ 4878 w 12607"/>
              <a:gd name="T25" fmla="*/ 1390 h 12594"/>
              <a:gd name="T26" fmla="*/ 4878 w 12607"/>
              <a:gd name="T27" fmla="*/ 1652 h 12594"/>
              <a:gd name="T28" fmla="*/ 4033 w 12607"/>
              <a:gd name="T29" fmla="*/ 2003 h 12594"/>
              <a:gd name="T30" fmla="*/ 3852 w 12607"/>
              <a:gd name="T31" fmla="*/ 1823 h 12594"/>
              <a:gd name="T32" fmla="*/ 1878 w 12607"/>
              <a:gd name="T33" fmla="*/ 1823 h 12594"/>
              <a:gd name="T34" fmla="*/ 1837 w 12607"/>
              <a:gd name="T35" fmla="*/ 1864 h 12594"/>
              <a:gd name="T36" fmla="*/ 1837 w 12607"/>
              <a:gd name="T37" fmla="*/ 3830 h 12594"/>
              <a:gd name="T38" fmla="*/ 2012 w 12607"/>
              <a:gd name="T39" fmla="*/ 4004 h 12594"/>
              <a:gd name="T40" fmla="*/ 1650 w 12607"/>
              <a:gd name="T41" fmla="*/ 4855 h 12594"/>
              <a:gd name="T42" fmla="*/ 1396 w 12607"/>
              <a:gd name="T43" fmla="*/ 4855 h 12594"/>
              <a:gd name="T44" fmla="*/ 0 w 12607"/>
              <a:gd name="T45" fmla="*/ 6245 h 12594"/>
              <a:gd name="T46" fmla="*/ 0 w 12607"/>
              <a:gd name="T47" fmla="*/ 6304 h 12594"/>
              <a:gd name="T48" fmla="*/ 1396 w 12607"/>
              <a:gd name="T49" fmla="*/ 7694 h 12594"/>
              <a:gd name="T50" fmla="*/ 1618 w 12607"/>
              <a:gd name="T51" fmla="*/ 7694 h 12594"/>
              <a:gd name="T52" fmla="*/ 1983 w 12607"/>
              <a:gd name="T53" fmla="*/ 8593 h 12594"/>
              <a:gd name="T54" fmla="*/ 1814 w 12607"/>
              <a:gd name="T55" fmla="*/ 8761 h 12594"/>
              <a:gd name="T56" fmla="*/ 1814 w 12607"/>
              <a:gd name="T57" fmla="*/ 10728 h 12594"/>
              <a:gd name="T58" fmla="*/ 1855 w 12607"/>
              <a:gd name="T59" fmla="*/ 10769 h 12594"/>
              <a:gd name="T60" fmla="*/ 3829 w 12607"/>
              <a:gd name="T61" fmla="*/ 10769 h 12594"/>
              <a:gd name="T62" fmla="*/ 3981 w 12607"/>
              <a:gd name="T63" fmla="*/ 10618 h 12594"/>
              <a:gd name="T64" fmla="*/ 4878 w 12607"/>
              <a:gd name="T65" fmla="*/ 10999 h 12594"/>
              <a:gd name="T66" fmla="*/ 4878 w 12607"/>
              <a:gd name="T67" fmla="*/ 11204 h 12594"/>
              <a:gd name="T68" fmla="*/ 6274 w 12607"/>
              <a:gd name="T69" fmla="*/ 12594 h 12594"/>
              <a:gd name="T70" fmla="*/ 6333 w 12607"/>
              <a:gd name="T71" fmla="*/ 12594 h 12594"/>
              <a:gd name="T72" fmla="*/ 7729 w 12607"/>
              <a:gd name="T73" fmla="*/ 11204 h 12594"/>
              <a:gd name="T74" fmla="*/ 7729 w 12607"/>
              <a:gd name="T75" fmla="*/ 11016 h 12594"/>
              <a:gd name="T76" fmla="*/ 8664 w 12607"/>
              <a:gd name="T77" fmla="*/ 10630 h 12594"/>
              <a:gd name="T78" fmla="*/ 8803 w 12607"/>
              <a:gd name="T79" fmla="*/ 10769 h 12594"/>
              <a:gd name="T80" fmla="*/ 10777 w 12607"/>
              <a:gd name="T81" fmla="*/ 10769 h 12594"/>
              <a:gd name="T82" fmla="*/ 10819 w 12607"/>
              <a:gd name="T83" fmla="*/ 10728 h 12594"/>
              <a:gd name="T84" fmla="*/ 10819 w 12607"/>
              <a:gd name="T85" fmla="*/ 8761 h 12594"/>
              <a:gd name="T86" fmla="*/ 10673 w 12607"/>
              <a:gd name="T87" fmla="*/ 8616 h 12594"/>
              <a:gd name="T88" fmla="*/ 11051 w 12607"/>
              <a:gd name="T89" fmla="*/ 7694 h 12594"/>
              <a:gd name="T90" fmla="*/ 11211 w 12607"/>
              <a:gd name="T91" fmla="*/ 7694 h 12594"/>
              <a:gd name="T92" fmla="*/ 12607 w 12607"/>
              <a:gd name="T93" fmla="*/ 6304 h 12594"/>
              <a:gd name="T94" fmla="*/ 12607 w 12607"/>
              <a:gd name="T95" fmla="*/ 6245 h 12594"/>
              <a:gd name="T96" fmla="*/ 11212 w 12607"/>
              <a:gd name="T97" fmla="*/ 4855 h 12594"/>
              <a:gd name="T98" fmla="*/ 6337 w 12607"/>
              <a:gd name="T99" fmla="*/ 8498 h 12594"/>
              <a:gd name="T100" fmla="*/ 4152 w 12607"/>
              <a:gd name="T101" fmla="*/ 6323 h 12594"/>
              <a:gd name="T102" fmla="*/ 6337 w 12607"/>
              <a:gd name="T103" fmla="*/ 4146 h 12594"/>
              <a:gd name="T104" fmla="*/ 8521 w 12607"/>
              <a:gd name="T105" fmla="*/ 6323 h 12594"/>
              <a:gd name="T106" fmla="*/ 6337 w 12607"/>
              <a:gd name="T107" fmla="*/ 8498 h 12594"/>
              <a:gd name="T108" fmla="*/ 6337 w 12607"/>
              <a:gd name="T109" fmla="*/ 8498 h 125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607" h="12594">
                <a:moveTo>
                  <a:pt x="11212" y="4855"/>
                </a:moveTo>
                <a:lnTo>
                  <a:pt x="11019" y="4855"/>
                </a:lnTo>
                <a:cubicBezTo>
                  <a:pt x="10923" y="4550"/>
                  <a:pt x="10796" y="4258"/>
                  <a:pt x="10644" y="3981"/>
                </a:cubicBezTo>
                <a:lnTo>
                  <a:pt x="10796" y="3830"/>
                </a:lnTo>
                <a:cubicBezTo>
                  <a:pt x="11341" y="3287"/>
                  <a:pt x="11341" y="2407"/>
                  <a:pt x="10796" y="1864"/>
                </a:cubicBezTo>
                <a:lnTo>
                  <a:pt x="10755" y="1823"/>
                </a:lnTo>
                <a:cubicBezTo>
                  <a:pt x="10209" y="1279"/>
                  <a:pt x="9326" y="1279"/>
                  <a:pt x="8781" y="1823"/>
                </a:cubicBezTo>
                <a:lnTo>
                  <a:pt x="8611" y="1992"/>
                </a:lnTo>
                <a:cubicBezTo>
                  <a:pt x="8332" y="1846"/>
                  <a:pt x="8037" y="1725"/>
                  <a:pt x="7729" y="1634"/>
                </a:cubicBezTo>
                <a:lnTo>
                  <a:pt x="7729" y="1390"/>
                </a:lnTo>
                <a:cubicBezTo>
                  <a:pt x="7729" y="622"/>
                  <a:pt x="7104" y="0"/>
                  <a:pt x="6333" y="0"/>
                </a:cubicBezTo>
                <a:lnTo>
                  <a:pt x="6274" y="0"/>
                </a:lnTo>
                <a:cubicBezTo>
                  <a:pt x="5503" y="0"/>
                  <a:pt x="4878" y="622"/>
                  <a:pt x="4878" y="1390"/>
                </a:cubicBezTo>
                <a:lnTo>
                  <a:pt x="4878" y="1652"/>
                </a:lnTo>
                <a:cubicBezTo>
                  <a:pt x="4584" y="1742"/>
                  <a:pt x="4301" y="1861"/>
                  <a:pt x="4033" y="2003"/>
                </a:cubicBezTo>
                <a:lnTo>
                  <a:pt x="3852" y="1823"/>
                </a:lnTo>
                <a:cubicBezTo>
                  <a:pt x="3307" y="1280"/>
                  <a:pt x="2423" y="1280"/>
                  <a:pt x="1878" y="1823"/>
                </a:cubicBezTo>
                <a:lnTo>
                  <a:pt x="1837" y="1864"/>
                </a:lnTo>
                <a:cubicBezTo>
                  <a:pt x="1292" y="2407"/>
                  <a:pt x="1292" y="3287"/>
                  <a:pt x="1837" y="3830"/>
                </a:cubicBezTo>
                <a:lnTo>
                  <a:pt x="2012" y="4004"/>
                </a:lnTo>
                <a:cubicBezTo>
                  <a:pt x="1865" y="4274"/>
                  <a:pt x="1743" y="4558"/>
                  <a:pt x="1650" y="4855"/>
                </a:cubicBezTo>
                <a:lnTo>
                  <a:pt x="1396" y="4855"/>
                </a:lnTo>
                <a:cubicBezTo>
                  <a:pt x="625" y="4855"/>
                  <a:pt x="0" y="5478"/>
                  <a:pt x="0" y="6245"/>
                </a:cubicBezTo>
                <a:lnTo>
                  <a:pt x="0" y="6304"/>
                </a:lnTo>
                <a:cubicBezTo>
                  <a:pt x="0" y="7072"/>
                  <a:pt x="625" y="7694"/>
                  <a:pt x="1396" y="7694"/>
                </a:cubicBezTo>
                <a:lnTo>
                  <a:pt x="1618" y="7694"/>
                </a:lnTo>
                <a:cubicBezTo>
                  <a:pt x="1710" y="8008"/>
                  <a:pt x="1833" y="8308"/>
                  <a:pt x="1983" y="8593"/>
                </a:cubicBezTo>
                <a:lnTo>
                  <a:pt x="1814" y="8761"/>
                </a:lnTo>
                <a:cubicBezTo>
                  <a:pt x="1269" y="9304"/>
                  <a:pt x="1269" y="10185"/>
                  <a:pt x="1814" y="10728"/>
                </a:cubicBezTo>
                <a:lnTo>
                  <a:pt x="1855" y="10769"/>
                </a:lnTo>
                <a:cubicBezTo>
                  <a:pt x="2400" y="11312"/>
                  <a:pt x="3284" y="11312"/>
                  <a:pt x="3829" y="10769"/>
                </a:cubicBezTo>
                <a:lnTo>
                  <a:pt x="3981" y="10618"/>
                </a:lnTo>
                <a:cubicBezTo>
                  <a:pt x="4264" y="10773"/>
                  <a:pt x="4564" y="10902"/>
                  <a:pt x="4878" y="10999"/>
                </a:cubicBezTo>
                <a:lnTo>
                  <a:pt x="4878" y="11204"/>
                </a:lnTo>
                <a:cubicBezTo>
                  <a:pt x="4878" y="11972"/>
                  <a:pt x="5503" y="12594"/>
                  <a:pt x="6274" y="12594"/>
                </a:cubicBezTo>
                <a:lnTo>
                  <a:pt x="6333" y="12594"/>
                </a:lnTo>
                <a:cubicBezTo>
                  <a:pt x="7104" y="12594"/>
                  <a:pt x="7729" y="11972"/>
                  <a:pt x="7729" y="11204"/>
                </a:cubicBezTo>
                <a:lnTo>
                  <a:pt x="7729" y="11016"/>
                </a:lnTo>
                <a:cubicBezTo>
                  <a:pt x="8056" y="10920"/>
                  <a:pt x="8368" y="10788"/>
                  <a:pt x="8664" y="10630"/>
                </a:cubicBezTo>
                <a:lnTo>
                  <a:pt x="8803" y="10769"/>
                </a:lnTo>
                <a:cubicBezTo>
                  <a:pt x="9348" y="11312"/>
                  <a:pt x="10233" y="11312"/>
                  <a:pt x="10777" y="10769"/>
                </a:cubicBezTo>
                <a:lnTo>
                  <a:pt x="10819" y="10728"/>
                </a:lnTo>
                <a:cubicBezTo>
                  <a:pt x="11364" y="10185"/>
                  <a:pt x="11364" y="9304"/>
                  <a:pt x="10819" y="8761"/>
                </a:cubicBezTo>
                <a:lnTo>
                  <a:pt x="10673" y="8616"/>
                </a:lnTo>
                <a:cubicBezTo>
                  <a:pt x="10828" y="8324"/>
                  <a:pt x="10956" y="8017"/>
                  <a:pt x="11051" y="7694"/>
                </a:cubicBezTo>
                <a:lnTo>
                  <a:pt x="11211" y="7694"/>
                </a:lnTo>
                <a:cubicBezTo>
                  <a:pt x="11982" y="7694"/>
                  <a:pt x="12607" y="7071"/>
                  <a:pt x="12607" y="6304"/>
                </a:cubicBezTo>
                <a:lnTo>
                  <a:pt x="12607" y="6245"/>
                </a:lnTo>
                <a:cubicBezTo>
                  <a:pt x="12607" y="5477"/>
                  <a:pt x="11982" y="4855"/>
                  <a:pt x="11212" y="4855"/>
                </a:cubicBezTo>
                <a:close/>
                <a:moveTo>
                  <a:pt x="6337" y="8498"/>
                </a:moveTo>
                <a:cubicBezTo>
                  <a:pt x="5130" y="8498"/>
                  <a:pt x="4152" y="7524"/>
                  <a:pt x="4152" y="6323"/>
                </a:cubicBezTo>
                <a:cubicBezTo>
                  <a:pt x="4152" y="5120"/>
                  <a:pt x="5130" y="4146"/>
                  <a:pt x="6337" y="4146"/>
                </a:cubicBezTo>
                <a:cubicBezTo>
                  <a:pt x="7544" y="4146"/>
                  <a:pt x="8521" y="5120"/>
                  <a:pt x="8521" y="6323"/>
                </a:cubicBezTo>
                <a:cubicBezTo>
                  <a:pt x="8521" y="7524"/>
                  <a:pt x="7544" y="8498"/>
                  <a:pt x="6337" y="8498"/>
                </a:cubicBezTo>
                <a:close/>
                <a:moveTo>
                  <a:pt x="6337" y="8498"/>
                </a:move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cxnSp>
        <p:nvCxnSpPr>
          <p:cNvPr id="65" name="直接连接符 64"/>
          <p:cNvCxnSpPr/>
          <p:nvPr/>
        </p:nvCxnSpPr>
        <p:spPr>
          <a:xfrm rot="10800000" flipV="1">
            <a:off x="796596" y="503520"/>
            <a:ext cx="0" cy="402088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66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组合 73"/>
          <p:cNvGrpSpPr/>
          <p:nvPr/>
        </p:nvGrpSpPr>
        <p:grpSpPr>
          <a:xfrm rot="7810069" flipH="1" flipV="1">
            <a:off x="9803711" y="3178007"/>
            <a:ext cx="1927092" cy="485840"/>
            <a:chOff x="6058808" y="4037657"/>
            <a:chExt cx="1091617" cy="275208"/>
          </a:xfrm>
        </p:grpSpPr>
        <p:cxnSp>
          <p:nvCxnSpPr>
            <p:cNvPr id="75" name="直接连接符 74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椭圆 76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 rot="7810069" flipH="1" flipV="1">
            <a:off x="9724627" y="5317022"/>
            <a:ext cx="1927092" cy="485840"/>
            <a:chOff x="6058808" y="4037657"/>
            <a:chExt cx="1091617" cy="275208"/>
          </a:xfrm>
        </p:grpSpPr>
        <p:cxnSp>
          <p:nvCxnSpPr>
            <p:cNvPr id="79" name="直接连接符 78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椭圆 80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 rot="7810069" flipH="1" flipV="1">
            <a:off x="4662613" y="3175130"/>
            <a:ext cx="1927092" cy="485840"/>
            <a:chOff x="6058808" y="4037657"/>
            <a:chExt cx="1091617" cy="275208"/>
          </a:xfrm>
        </p:grpSpPr>
        <p:cxnSp>
          <p:nvCxnSpPr>
            <p:cNvPr id="87" name="直接连接符 86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椭圆 88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90" name="组合 89"/>
          <p:cNvGrpSpPr/>
          <p:nvPr/>
        </p:nvGrpSpPr>
        <p:grpSpPr>
          <a:xfrm rot="7810069" flipH="1" flipV="1">
            <a:off x="4631739" y="5284239"/>
            <a:ext cx="1927092" cy="485840"/>
            <a:chOff x="6058808" y="4037657"/>
            <a:chExt cx="1091617" cy="275208"/>
          </a:xfrm>
        </p:grpSpPr>
        <p:cxnSp>
          <p:nvCxnSpPr>
            <p:cNvPr id="91" name="直接连接符 90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椭圆 92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组合 246"/>
          <p:cNvGrpSpPr/>
          <p:nvPr/>
        </p:nvGrpSpPr>
        <p:grpSpPr>
          <a:xfrm>
            <a:off x="1347228" y="1834956"/>
            <a:ext cx="3384291" cy="2871517"/>
            <a:chOff x="1482436" y="2022764"/>
            <a:chExt cx="4405745" cy="1595382"/>
          </a:xfrm>
          <a:scene3d>
            <a:camera prst="perspectiveRight"/>
            <a:lightRig rig="threePt" dir="t"/>
          </a:scene3d>
        </p:grpSpPr>
        <p:sp>
          <p:nvSpPr>
            <p:cNvPr id="248" name="圆角矩形 10"/>
            <p:cNvSpPr/>
            <p:nvPr/>
          </p:nvSpPr>
          <p:spPr>
            <a:xfrm>
              <a:off x="1482436" y="2022764"/>
              <a:ext cx="4405745" cy="1509107"/>
            </a:xfrm>
            <a:prstGeom prst="roundRect">
              <a:avLst>
                <a:gd name="adj" fmla="val 5604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27000" algn="ctr" rotWithShape="0">
                <a:schemeClr val="accent1">
                  <a:lumMod val="50000"/>
                  <a:alpha val="25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</a:rPr>
                <a:t>電商體量增速迅猛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49" name="梯形 248"/>
            <p:cNvSpPr/>
            <p:nvPr>
              <p:custDataLst>
                <p:tags r:id="rId1"/>
              </p:custDataLst>
            </p:nvPr>
          </p:nvSpPr>
          <p:spPr>
            <a:xfrm rot="10800000">
              <a:off x="1692051" y="3538141"/>
              <a:ext cx="3986513" cy="80005"/>
            </a:xfrm>
            <a:prstGeom prst="trapezoid">
              <a:avLst>
                <a:gd name="adj" fmla="val 196907"/>
              </a:avLst>
            </a:prstGeom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44" name="组合 243"/>
          <p:cNvGrpSpPr/>
          <p:nvPr/>
        </p:nvGrpSpPr>
        <p:grpSpPr>
          <a:xfrm>
            <a:off x="7419370" y="1834955"/>
            <a:ext cx="3384291" cy="2871517"/>
            <a:chOff x="1482436" y="2022764"/>
            <a:chExt cx="4405745" cy="1595382"/>
          </a:xfrm>
          <a:scene3d>
            <a:camera prst="perspectiveLeft"/>
            <a:lightRig rig="threePt" dir="t"/>
          </a:scene3d>
        </p:grpSpPr>
        <p:sp>
          <p:nvSpPr>
            <p:cNvPr id="245" name="圆角矩形 10"/>
            <p:cNvSpPr/>
            <p:nvPr/>
          </p:nvSpPr>
          <p:spPr>
            <a:xfrm>
              <a:off x="1482436" y="2022764"/>
              <a:ext cx="4405745" cy="1509107"/>
            </a:xfrm>
            <a:prstGeom prst="roundRect">
              <a:avLst>
                <a:gd name="adj" fmla="val 5604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27000" algn="ctr" rotWithShape="0">
                <a:schemeClr val="accent1">
                  <a:lumMod val="50000"/>
                  <a:alpha val="25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</a:rPr>
                <a:t>電商體量增速迅猛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46" name="梯形 245"/>
            <p:cNvSpPr/>
            <p:nvPr>
              <p:custDataLst>
                <p:tags r:id="rId2"/>
              </p:custDataLst>
            </p:nvPr>
          </p:nvSpPr>
          <p:spPr>
            <a:xfrm rot="10800000">
              <a:off x="1692051" y="3538141"/>
              <a:ext cx="3986513" cy="80005"/>
            </a:xfrm>
            <a:prstGeom prst="trapezoid">
              <a:avLst>
                <a:gd name="adj" fmla="val 196907"/>
              </a:avLst>
            </a:prstGeom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 rot="5400000" flipH="1" flipV="1">
            <a:off x="5566606" y="3573247"/>
            <a:ext cx="2019689" cy="361955"/>
            <a:chOff x="5745835" y="4037657"/>
            <a:chExt cx="1404590" cy="275208"/>
          </a:xfrm>
        </p:grpSpPr>
        <p:cxnSp>
          <p:nvCxnSpPr>
            <p:cNvPr id="126" name="直接连接符 125"/>
            <p:cNvCxnSpPr/>
            <p:nvPr/>
          </p:nvCxnSpPr>
          <p:spPr>
            <a:xfrm rot="16200000" flipV="1">
              <a:off x="5995588" y="3819300"/>
              <a:ext cx="7527" cy="507034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接连接符 126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椭圆 127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1689123" y="2194940"/>
            <a:ext cx="2621404" cy="2289663"/>
            <a:chOff x="1719897" y="2229743"/>
            <a:chExt cx="2621404" cy="2289663"/>
          </a:xfrm>
        </p:grpSpPr>
        <p:sp>
          <p:nvSpPr>
            <p:cNvPr id="134" name="文本框 133"/>
            <p:cNvSpPr txBox="1"/>
            <p:nvPr/>
          </p:nvSpPr>
          <p:spPr>
            <a:xfrm>
              <a:off x="2389398" y="2229743"/>
              <a:ext cx="1270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sz="20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關鍵字標題</a:t>
              </a:r>
              <a:endParaRPr lang="zh-CN" altLang="en-US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35" name="文本框 134"/>
            <p:cNvSpPr txBox="1"/>
            <p:nvPr/>
          </p:nvSpPr>
          <p:spPr>
            <a:xfrm>
              <a:off x="1719897" y="2704576"/>
              <a:ext cx="2621404" cy="18148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此處為正文內容，請在此處輸入你的正文內容，建議字型大小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  此處請輸入正文內容，請在此處輸入你的正文內容，建議字型大小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endParaRPr>
            </a:p>
            <a:p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5346059" y="3001280"/>
            <a:ext cx="1031240" cy="1015365"/>
          </a:xfrm>
          <a:prstGeom prst="rect">
            <a:avLst/>
          </a:prstGeom>
          <a:noFill/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lang="en-US" altLang="zh-CN" sz="66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VS</a:t>
            </a:r>
            <a:endParaRPr lang="en-US" altLang="zh-CN" sz="66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24" name="组合 223"/>
          <p:cNvGrpSpPr/>
          <p:nvPr/>
        </p:nvGrpSpPr>
        <p:grpSpPr>
          <a:xfrm>
            <a:off x="7803723" y="2113613"/>
            <a:ext cx="2621404" cy="2375349"/>
            <a:chOff x="1719897" y="2144057"/>
            <a:chExt cx="2621404" cy="2375349"/>
          </a:xfrm>
        </p:grpSpPr>
        <p:sp>
          <p:nvSpPr>
            <p:cNvPr id="225" name="文本框 224"/>
            <p:cNvSpPr txBox="1"/>
            <p:nvPr/>
          </p:nvSpPr>
          <p:spPr>
            <a:xfrm>
              <a:off x="2389397" y="2144057"/>
              <a:ext cx="1315353" cy="30734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26" name="文本框 225"/>
            <p:cNvSpPr txBox="1"/>
            <p:nvPr/>
          </p:nvSpPr>
          <p:spPr>
            <a:xfrm>
              <a:off x="1719897" y="2704576"/>
              <a:ext cx="2621404" cy="18148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此處為正文內容，請在此處輸入你的正文內容，建議字型大小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  此處請輸入正文內容，請在此處輸入你的正文內容，建議字型大小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endParaRPr>
            </a:p>
            <a:p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endParaRPr>
            </a:p>
          </p:txBody>
        </p:sp>
      </p:grpSp>
      <p:grpSp>
        <p:nvGrpSpPr>
          <p:cNvPr id="236" name="组合 235"/>
          <p:cNvGrpSpPr/>
          <p:nvPr/>
        </p:nvGrpSpPr>
        <p:grpSpPr>
          <a:xfrm>
            <a:off x="3178632" y="3395783"/>
            <a:ext cx="5756987" cy="2403430"/>
            <a:chOff x="640082" y="-407383"/>
            <a:chExt cx="10911836" cy="5696576"/>
          </a:xfrm>
        </p:grpSpPr>
        <p:sp>
          <p:nvSpPr>
            <p:cNvPr id="228" name="椭圆 227"/>
            <p:cNvSpPr/>
            <p:nvPr/>
          </p:nvSpPr>
          <p:spPr>
            <a:xfrm>
              <a:off x="640082" y="3289675"/>
              <a:ext cx="10911836" cy="1999518"/>
            </a:xfrm>
            <a:prstGeom prst="ellipse">
              <a:avLst/>
            </a:prstGeom>
            <a:noFill/>
            <a:ln w="25400">
              <a:gradFill flip="none" rotWithShape="1">
                <a:gsLst>
                  <a:gs pos="55000">
                    <a:schemeClr val="accent1">
                      <a:alpha val="44000"/>
                    </a:schemeClr>
                  </a:gs>
                  <a:gs pos="10000">
                    <a:schemeClr val="accent1">
                      <a:alpha val="0"/>
                    </a:schemeClr>
                  </a:gs>
                  <a:gs pos="100000">
                    <a:schemeClr val="accent1">
                      <a:alpha val="4400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9" name="旁门左道出品"/>
            <p:cNvSpPr/>
            <p:nvPr/>
          </p:nvSpPr>
          <p:spPr>
            <a:xfrm>
              <a:off x="1586479" y="3413453"/>
              <a:ext cx="9025642" cy="1488297"/>
            </a:xfrm>
            <a:prstGeom prst="ellipse">
              <a:avLst/>
            </a:prstGeom>
            <a:gradFill>
              <a:gsLst>
                <a:gs pos="37000">
                  <a:schemeClr val="accent1">
                    <a:alpha val="0"/>
                  </a:schemeClr>
                </a:gs>
                <a:gs pos="100000">
                  <a:schemeClr val="accent1">
                    <a:alpha val="70000"/>
                  </a:schemeClr>
                </a:gs>
              </a:gsLst>
              <a:lin ang="5400000" scaled="1"/>
            </a:gradFill>
            <a:ln w="6350"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4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0" name="椭圆 229"/>
            <p:cNvSpPr/>
            <p:nvPr/>
          </p:nvSpPr>
          <p:spPr>
            <a:xfrm>
              <a:off x="2481982" y="3660000"/>
              <a:ext cx="7235741" cy="836502"/>
            </a:xfrm>
            <a:prstGeom prst="ellipse">
              <a:avLst/>
            </a:prstGeom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74000"/>
                  </a:schemeClr>
                </a:gs>
              </a:gsLst>
              <a:lin ang="5400000" scaled="1"/>
            </a:gradFill>
            <a:ln w="6350"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6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31" name="旁门左道出品"/>
            <p:cNvCxnSpPr/>
            <p:nvPr/>
          </p:nvCxnSpPr>
          <p:spPr>
            <a:xfrm flipV="1">
              <a:off x="8403504" y="1769052"/>
              <a:ext cx="0" cy="1520624"/>
            </a:xfrm>
            <a:prstGeom prst="line">
              <a:avLst/>
            </a:prstGeom>
            <a:ln w="31750">
              <a:gradFill flip="none" rotWithShape="1">
                <a:gsLst>
                  <a:gs pos="0">
                    <a:schemeClr val="accent1">
                      <a:alpha val="51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162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直接连接符 231"/>
            <p:cNvCxnSpPr/>
            <p:nvPr/>
          </p:nvCxnSpPr>
          <p:spPr>
            <a:xfrm flipV="1">
              <a:off x="3732523" y="1621053"/>
              <a:ext cx="0" cy="1564837"/>
            </a:xfrm>
            <a:prstGeom prst="line">
              <a:avLst/>
            </a:prstGeom>
            <a:ln w="15875">
              <a:gradFill flip="none" rotWithShape="1">
                <a:gsLst>
                  <a:gs pos="0">
                    <a:schemeClr val="accent1">
                      <a:alpha val="87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162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旁门左道出品"/>
            <p:cNvCxnSpPr/>
            <p:nvPr/>
          </p:nvCxnSpPr>
          <p:spPr>
            <a:xfrm flipV="1">
              <a:off x="4340308" y="-407383"/>
              <a:ext cx="0" cy="1854547"/>
            </a:xfrm>
            <a:prstGeom prst="line">
              <a:avLst/>
            </a:prstGeom>
            <a:ln w="31750">
              <a:gradFill flip="none" rotWithShape="1">
                <a:gsLst>
                  <a:gs pos="0">
                    <a:schemeClr val="accent1">
                      <a:alpha val="51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162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1" name="直接连接符 250"/>
          <p:cNvCxnSpPr/>
          <p:nvPr/>
        </p:nvCxnSpPr>
        <p:spPr>
          <a:xfrm rot="10800000" flipH="1" flipV="1">
            <a:off x="5623471" y="4732324"/>
            <a:ext cx="0" cy="327509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66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7156058" y="1923832"/>
            <a:ext cx="4071107" cy="3537942"/>
            <a:chOff x="3340766" y="447720"/>
            <a:chExt cx="1648519" cy="1600419"/>
          </a:xfrm>
        </p:grpSpPr>
        <p:sp>
          <p:nvSpPr>
            <p:cNvPr id="3" name="Rectangle: Rounded Corners 17"/>
            <p:cNvSpPr/>
            <p:nvPr/>
          </p:nvSpPr>
          <p:spPr>
            <a:xfrm>
              <a:off x="3340766" y="447720"/>
              <a:ext cx="1648519" cy="1600419"/>
            </a:xfrm>
            <a:prstGeom prst="roundRect">
              <a:avLst>
                <a:gd name="adj" fmla="val 5670"/>
              </a:avLst>
            </a:prstGeom>
            <a:solidFill>
              <a:schemeClr val="bg1"/>
            </a:solidFill>
            <a:ln>
              <a:noFill/>
            </a:ln>
            <a:effectLst>
              <a:outerShdw blurRad="76200" dist="12700" dir="5400000" algn="t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graphicFrame>
          <p:nvGraphicFramePr>
            <p:cNvPr id="4" name="Chart 27"/>
            <p:cNvGraphicFramePr/>
            <p:nvPr/>
          </p:nvGraphicFramePr>
          <p:xfrm>
            <a:off x="3410263" y="657152"/>
            <a:ext cx="1491138" cy="7993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sp>
          <p:nvSpPr>
            <p:cNvPr id="5" name="TextBox 29"/>
            <p:cNvSpPr txBox="1"/>
            <p:nvPr/>
          </p:nvSpPr>
          <p:spPr>
            <a:xfrm>
              <a:off x="3947248" y="1653551"/>
              <a:ext cx="849047" cy="18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+mn-ea"/>
                  <a:sym typeface="+mn-lt"/>
                </a:rPr>
                <a:t>關鍵數字</a:t>
              </a:r>
              <a:endPara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ea"/>
                <a:sym typeface="+mn-lt"/>
              </a:endParaRPr>
            </a:p>
          </p:txBody>
        </p:sp>
        <p:sp>
          <p:nvSpPr>
            <p:cNvPr id="6" name="TextBox 31"/>
            <p:cNvSpPr txBox="1"/>
            <p:nvPr/>
          </p:nvSpPr>
          <p:spPr>
            <a:xfrm>
              <a:off x="3994715" y="1443259"/>
              <a:ext cx="406741" cy="18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ea"/>
                  <a:sym typeface="+mn-lt"/>
                </a:rPr>
                <a:t>6654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015945" y="1913657"/>
            <a:ext cx="5696361" cy="3558294"/>
            <a:chOff x="4076217" y="1380281"/>
            <a:chExt cx="3299420" cy="1899948"/>
          </a:xfrm>
        </p:grpSpPr>
        <p:sp>
          <p:nvSpPr>
            <p:cNvPr id="15" name="Rectangle: Rounded Corners 11"/>
            <p:cNvSpPr/>
            <p:nvPr/>
          </p:nvSpPr>
          <p:spPr>
            <a:xfrm>
              <a:off x="4076217" y="1380281"/>
              <a:ext cx="3033315" cy="1899948"/>
            </a:xfrm>
            <a:prstGeom prst="roundRect">
              <a:avLst>
                <a:gd name="adj" fmla="val 4792"/>
              </a:avLst>
            </a:prstGeom>
            <a:solidFill>
              <a:schemeClr val="bg1"/>
            </a:solidFill>
            <a:ln>
              <a:noFill/>
            </a:ln>
            <a:effectLst>
              <a:outerShdw blurRad="76200" dist="12700" dir="5400000" algn="t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16" name="Group 9"/>
            <p:cNvGrpSpPr/>
            <p:nvPr/>
          </p:nvGrpSpPr>
          <p:grpSpPr>
            <a:xfrm>
              <a:off x="4219599" y="1525051"/>
              <a:ext cx="3156038" cy="1625504"/>
              <a:chOff x="3710803" y="1039284"/>
              <a:chExt cx="4921887" cy="2534998"/>
            </a:xfrm>
          </p:grpSpPr>
          <p:graphicFrame>
            <p:nvGraphicFramePr>
              <p:cNvPr id="17" name="Chart 6"/>
              <p:cNvGraphicFramePr/>
              <p:nvPr/>
            </p:nvGraphicFramePr>
            <p:xfrm>
              <a:off x="3710803" y="1039284"/>
              <a:ext cx="4921887" cy="253499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18" name="Oval 7"/>
              <p:cNvSpPr/>
              <p:nvPr/>
            </p:nvSpPr>
            <p:spPr>
              <a:xfrm>
                <a:off x="4737737" y="1802897"/>
                <a:ext cx="1073114" cy="989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schemeClr val="accent1">
                    <a:alpha val="2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9" name="TextBox 8"/>
              <p:cNvSpPr txBox="1"/>
              <p:nvPr/>
            </p:nvSpPr>
            <p:spPr>
              <a:xfrm>
                <a:off x="4644116" y="2042851"/>
                <a:ext cx="1079419" cy="1691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2A323A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</p:grpSp>
      <p:sp>
        <p:nvSpPr>
          <p:cNvPr id="21" name="梯形 20"/>
          <p:cNvSpPr/>
          <p:nvPr>
            <p:custDataLst>
              <p:tags r:id="rId3"/>
            </p:custDataLst>
          </p:nvPr>
        </p:nvSpPr>
        <p:spPr>
          <a:xfrm rot="10800000">
            <a:off x="1148102" y="5474414"/>
            <a:ext cx="4947895" cy="180000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22" name="梯形 21"/>
          <p:cNvSpPr/>
          <p:nvPr>
            <p:custDataLst>
              <p:tags r:id="rId4"/>
            </p:custDataLst>
          </p:nvPr>
        </p:nvSpPr>
        <p:spPr>
          <a:xfrm rot="10800000">
            <a:off x="7327683" y="5490609"/>
            <a:ext cx="3716216" cy="180001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grpSp>
        <p:nvGrpSpPr>
          <p:cNvPr id="23" name="组合 22"/>
          <p:cNvGrpSpPr/>
          <p:nvPr/>
        </p:nvGrpSpPr>
        <p:grpSpPr>
          <a:xfrm rot="7810069" flipH="1" flipV="1">
            <a:off x="10073024" y="5118098"/>
            <a:ext cx="1927092" cy="485840"/>
            <a:chOff x="6058808" y="4037657"/>
            <a:chExt cx="1091617" cy="275208"/>
          </a:xfrm>
        </p:grpSpPr>
        <p:cxnSp>
          <p:nvCxnSpPr>
            <p:cNvPr id="24" name="直接连接符 23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椭圆 25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 rot="7810069" flipH="1" flipV="1">
            <a:off x="5163491" y="5118097"/>
            <a:ext cx="1927092" cy="485840"/>
            <a:chOff x="6058808" y="4037657"/>
            <a:chExt cx="1091617" cy="275208"/>
          </a:xfrm>
        </p:grpSpPr>
        <p:cxnSp>
          <p:nvCxnSpPr>
            <p:cNvPr id="28" name="直接连接符 27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rot="5400000">
              <a:off x="6648326" y="4198982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椭圆 29"/>
            <p:cNvSpPr/>
            <p:nvPr/>
          </p:nvSpPr>
          <p:spPr>
            <a:xfrm rot="5400000">
              <a:off x="7072577" y="403765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梯形 53"/>
          <p:cNvSpPr/>
          <p:nvPr>
            <p:custDataLst>
              <p:tags r:id="rId1"/>
            </p:custDataLst>
          </p:nvPr>
        </p:nvSpPr>
        <p:spPr>
          <a:xfrm rot="10800000">
            <a:off x="4366815" y="3344773"/>
            <a:ext cx="5481881" cy="235991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22655" y="139115"/>
            <a:ext cx="3596244" cy="307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kumimoji="1" lang="en-US" altLang="zh-CN" sz="20000" dirty="0">
                <a:ln w="28575">
                  <a:noFill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02</a:t>
            </a:r>
            <a:endParaRPr kumimoji="1" lang="en-US" altLang="zh-CN" sz="20000" dirty="0">
              <a:ln w="28575">
                <a:noFill/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8" name="矩形: 圆角 42"/>
          <p:cNvSpPr/>
          <p:nvPr>
            <p:custDataLst>
              <p:tags r:id="rId2"/>
            </p:custDataLst>
          </p:nvPr>
        </p:nvSpPr>
        <p:spPr>
          <a:xfrm>
            <a:off x="3940347" y="4070262"/>
            <a:ext cx="6332220" cy="1992630"/>
          </a:xfrm>
          <a:prstGeom prst="roundRect">
            <a:avLst>
              <a:gd name="adj" fmla="val 20065"/>
            </a:avLst>
          </a:prstGeom>
          <a:gradFill>
            <a:gsLst>
              <a:gs pos="0">
                <a:srgbClr val="F863FC"/>
              </a:gs>
              <a:gs pos="53000">
                <a:schemeClr val="accent1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2" name="矩形: 圆角 42"/>
          <p:cNvSpPr/>
          <p:nvPr>
            <p:custDataLst>
              <p:tags r:id="rId3"/>
            </p:custDataLst>
          </p:nvPr>
        </p:nvSpPr>
        <p:spPr>
          <a:xfrm>
            <a:off x="4185920" y="1504950"/>
            <a:ext cx="5923280" cy="1868170"/>
          </a:xfrm>
          <a:prstGeom prst="roundRect">
            <a:avLst>
              <a:gd name="adj" fmla="val 20148"/>
            </a:avLst>
          </a:prstGeom>
          <a:gradFill>
            <a:gsLst>
              <a:gs pos="0">
                <a:srgbClr val="EAADF9"/>
              </a:gs>
              <a:gs pos="53000">
                <a:srgbClr val="F863FC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24" name="流程图: 接点 62"/>
          <p:cNvSpPr/>
          <p:nvPr>
            <p:custDataLst>
              <p:tags r:id="rId4"/>
            </p:custDataLst>
          </p:nvPr>
        </p:nvSpPr>
        <p:spPr>
          <a:xfrm>
            <a:off x="7025045" y="1540872"/>
            <a:ext cx="3063875" cy="2884170"/>
          </a:xfrm>
          <a:prstGeom prst="flowChartConnector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" name="矩形: 圆角 42"/>
          <p:cNvSpPr/>
          <p:nvPr>
            <p:custDataLst>
              <p:tags r:id="rId5"/>
            </p:custDataLst>
          </p:nvPr>
        </p:nvSpPr>
        <p:spPr>
          <a:xfrm>
            <a:off x="2828290" y="2310130"/>
            <a:ext cx="6746875" cy="2359025"/>
          </a:xfrm>
          <a:prstGeom prst="roundRect">
            <a:avLst>
              <a:gd name="adj" fmla="val 1722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75709" y="499276"/>
            <a:ext cx="580390" cy="55372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/>
            <a:r>
              <a:rPr kumimoji="1" lang="en-US" altLang="zh-CN" dirty="0">
                <a:ln w="19050">
                  <a:solidFill>
                    <a:srgbClr val="FFFFFF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PART</a:t>
            </a:r>
            <a:endParaRPr kumimoji="1" lang="en-US" altLang="zh-CN" dirty="0">
              <a:ln w="19050">
                <a:solidFill>
                  <a:srgbClr val="FFFFFF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l"/>
            <a:r>
              <a:rPr kumimoji="1" lang="en-US" altLang="zh-CN" dirty="0">
                <a:ln w="19050">
                  <a:solidFill>
                    <a:srgbClr val="FFFFFF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ONE</a:t>
            </a:r>
            <a:endParaRPr kumimoji="1" lang="en-US" altLang="zh-CN" dirty="0">
              <a:ln w="19050">
                <a:solidFill>
                  <a:srgbClr val="FFFFFF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3807460" y="2785110"/>
            <a:ext cx="3399790" cy="1491615"/>
            <a:chOff x="6410" y="4386"/>
            <a:chExt cx="5354" cy="2349"/>
          </a:xfrm>
        </p:grpSpPr>
        <p:sp>
          <p:nvSpPr>
            <p:cNvPr id="18" name="文本框 17"/>
            <p:cNvSpPr txBox="1"/>
            <p:nvPr/>
          </p:nvSpPr>
          <p:spPr>
            <a:xfrm>
              <a:off x="6410" y="4386"/>
              <a:ext cx="5354" cy="116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dist"/>
              <a:r>
                <a:rPr kumimoji="1" lang="zh-CN" altLang="en-US" sz="4800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3000">
                        <a:schemeClr val="accent2"/>
                      </a:gs>
                      <a:gs pos="63000">
                        <a:schemeClr val="accent1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</a:rPr>
                <a:t>過渡頁標題</a:t>
              </a:r>
              <a:endParaRPr kumimoji="1" lang="zh-CN" altLang="en-US" sz="48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6456" y="5640"/>
              <a:ext cx="4212" cy="33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dist"/>
              <a:r>
                <a:rPr kumimoji="1" lang="en-US" altLang="zh-CN" sz="1400" dirty="0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3000">
                        <a:schemeClr val="accent2"/>
                      </a:gs>
                      <a:gs pos="63000">
                        <a:schemeClr val="accent1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</a:rPr>
                <a:t>Transition Page Title</a:t>
              </a:r>
              <a:endParaRPr kumimoji="1" lang="en-US" altLang="zh-CN" sz="14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000">
                      <a:schemeClr val="accent2"/>
                    </a:gs>
                    <a:gs pos="63000">
                      <a:schemeClr val="accent1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6456" y="6452"/>
              <a:ext cx="283" cy="283"/>
            </a:xfrm>
            <a:prstGeom prst="ellipse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" name="椭圆 20"/>
            <p:cNvSpPr>
              <a:spLocks noChangeAspect="1"/>
            </p:cNvSpPr>
            <p:nvPr/>
          </p:nvSpPr>
          <p:spPr>
            <a:xfrm>
              <a:off x="7091" y="6452"/>
              <a:ext cx="283" cy="283"/>
            </a:xfrm>
            <a:prstGeom prst="ellipse">
              <a:avLst/>
            </a:prstGeom>
            <a:gradFill>
              <a:gsLst>
                <a:gs pos="12000">
                  <a:srgbClr val="F863FC"/>
                </a:gs>
                <a:gs pos="98000">
                  <a:schemeClr val="accent1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2" name="椭圆 21"/>
            <p:cNvSpPr>
              <a:spLocks noChangeAspect="1"/>
            </p:cNvSpPr>
            <p:nvPr/>
          </p:nvSpPr>
          <p:spPr>
            <a:xfrm>
              <a:off x="7726" y="6452"/>
              <a:ext cx="283" cy="283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23" name="流程图: 接点 62"/>
          <p:cNvSpPr/>
          <p:nvPr>
            <p:custDataLst>
              <p:tags r:id="rId6"/>
            </p:custDataLst>
          </p:nvPr>
        </p:nvSpPr>
        <p:spPr>
          <a:xfrm>
            <a:off x="3982085" y="4669790"/>
            <a:ext cx="3063875" cy="2884170"/>
          </a:xfrm>
          <a:prstGeom prst="flowChartConnector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noFill/>
          </a:ln>
          <a:effectLst>
            <a:outerShdw blurRad="482600" dist="38100" dir="2700000" algn="tl" rotWithShape="0">
              <a:schemeClr val="accent1">
                <a:lumMod val="20000"/>
                <a:lumOff val="80000"/>
                <a:alpha val="40000"/>
              </a:schemeClr>
            </a:outerShdw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00" name="图形 2169"/>
          <p:cNvSpPr/>
          <p:nvPr/>
        </p:nvSpPr>
        <p:spPr>
          <a:xfrm>
            <a:off x="8510905" y="3150235"/>
            <a:ext cx="317500" cy="558800"/>
          </a:xfrm>
          <a:custGeom>
            <a:avLst/>
            <a:gdLst>
              <a:gd name="connsiteX0" fmla="*/ 239306 w 248231"/>
              <a:gd name="connsiteY0" fmla="*/ 196220 h 435463"/>
              <a:gd name="connsiteX1" fmla="*/ 52016 w 248231"/>
              <a:gd name="connsiteY1" fmla="*/ 8930 h 435463"/>
              <a:gd name="connsiteX2" fmla="*/ 8930 w 248231"/>
              <a:gd name="connsiteY2" fmla="*/ 8930 h 435463"/>
              <a:gd name="connsiteX3" fmla="*/ 8930 w 248231"/>
              <a:gd name="connsiteY3" fmla="*/ 52016 h 435463"/>
              <a:gd name="connsiteX4" fmla="*/ 174659 w 248231"/>
              <a:gd name="connsiteY4" fmla="*/ 217745 h 435463"/>
              <a:gd name="connsiteX5" fmla="*/ 8930 w 248231"/>
              <a:gd name="connsiteY5" fmla="*/ 383474 h 435463"/>
              <a:gd name="connsiteX6" fmla="*/ 8930 w 248231"/>
              <a:gd name="connsiteY6" fmla="*/ 426560 h 435463"/>
              <a:gd name="connsiteX7" fmla="*/ 30455 w 248231"/>
              <a:gd name="connsiteY7" fmla="*/ 435463 h 435463"/>
              <a:gd name="connsiteX8" fmla="*/ 51980 w 248231"/>
              <a:gd name="connsiteY8" fmla="*/ 426560 h 435463"/>
              <a:gd name="connsiteX9" fmla="*/ 239270 w 248231"/>
              <a:gd name="connsiteY9" fmla="*/ 239270 h 435463"/>
              <a:gd name="connsiteX10" fmla="*/ 239306 w 248231"/>
              <a:gd name="connsiteY10" fmla="*/ 196220 h 43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8231" h="435463">
                <a:moveTo>
                  <a:pt x="239306" y="196220"/>
                </a:moveTo>
                <a:lnTo>
                  <a:pt x="52016" y="8930"/>
                </a:lnTo>
                <a:cubicBezTo>
                  <a:pt x="40109" y="-2977"/>
                  <a:pt x="20837" y="-2977"/>
                  <a:pt x="8930" y="8930"/>
                </a:cubicBezTo>
                <a:cubicBezTo>
                  <a:pt x="-2977" y="20837"/>
                  <a:pt x="-2977" y="40109"/>
                  <a:pt x="8930" y="52016"/>
                </a:cubicBezTo>
                <a:lnTo>
                  <a:pt x="174659" y="217745"/>
                </a:lnTo>
                <a:lnTo>
                  <a:pt x="8930" y="383474"/>
                </a:lnTo>
                <a:cubicBezTo>
                  <a:pt x="-2977" y="395381"/>
                  <a:pt x="-2977" y="414653"/>
                  <a:pt x="8930" y="426560"/>
                </a:cubicBezTo>
                <a:cubicBezTo>
                  <a:pt x="14866" y="432496"/>
                  <a:pt x="22660" y="435463"/>
                  <a:pt x="30455" y="435463"/>
                </a:cubicBezTo>
                <a:cubicBezTo>
                  <a:pt x="38250" y="435463"/>
                  <a:pt x="46045" y="432496"/>
                  <a:pt x="51980" y="426560"/>
                </a:cubicBezTo>
                <a:lnTo>
                  <a:pt x="239270" y="239270"/>
                </a:lnTo>
                <a:cubicBezTo>
                  <a:pt x="251213" y="227399"/>
                  <a:pt x="251213" y="208091"/>
                  <a:pt x="239306" y="196220"/>
                </a:cubicBezTo>
                <a:close/>
              </a:path>
            </a:pathLst>
          </a:custGeom>
          <a:solidFill>
            <a:schemeClr val="accent1"/>
          </a:solidFill>
          <a:ln w="35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650345" y="835025"/>
            <a:ext cx="151765" cy="51708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TRANSI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ION 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PAGE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rgbClr val="FBFA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TLE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rgbClr val="FBFA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2" name="梯形 51"/>
          <p:cNvSpPr/>
          <p:nvPr>
            <p:custDataLst>
              <p:tags r:id="rId7"/>
            </p:custDataLst>
          </p:nvPr>
        </p:nvSpPr>
        <p:spPr>
          <a:xfrm rot="10800000">
            <a:off x="3188039" y="4654188"/>
            <a:ext cx="5708821" cy="215265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53" name="梯形 52"/>
          <p:cNvSpPr/>
          <p:nvPr>
            <p:custDataLst>
              <p:tags r:id="rId8"/>
            </p:custDataLst>
          </p:nvPr>
        </p:nvSpPr>
        <p:spPr>
          <a:xfrm rot="10800000">
            <a:off x="4305505" y="6047425"/>
            <a:ext cx="5666271" cy="209229"/>
          </a:xfrm>
          <a:prstGeom prst="trapezoid">
            <a:avLst>
              <a:gd name="adj" fmla="val 196907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397451" y="5005534"/>
            <a:ext cx="151765" cy="14770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dist"/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dist"/>
            <a:r>
              <a:rPr kumimoji="1" lang="en-US" altLang="zh-CN" sz="1600" dirty="0">
                <a:ln w="22225">
                  <a:solidFill>
                    <a:schemeClr val="bg1"/>
                  </a:solidFill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TLE</a:t>
            </a:r>
            <a:endParaRPr kumimoji="1" lang="en-US" altLang="zh-CN" sz="1600" dirty="0">
              <a:ln w="22225">
                <a:solidFill>
                  <a:schemeClr val="bg1"/>
                </a:solidFill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任意多边形: 形状 33"/>
          <p:cNvSpPr/>
          <p:nvPr/>
        </p:nvSpPr>
        <p:spPr>
          <a:xfrm>
            <a:off x="-209550" y="2590800"/>
            <a:ext cx="12925425" cy="2152650"/>
          </a:xfrm>
          <a:custGeom>
            <a:avLst/>
            <a:gdLst>
              <a:gd name="connsiteX0" fmla="*/ 0 w 12925425"/>
              <a:gd name="connsiteY0" fmla="*/ 733425 h 3667764"/>
              <a:gd name="connsiteX1" fmla="*/ 2257425 w 12925425"/>
              <a:gd name="connsiteY1" fmla="*/ 3629025 h 3667764"/>
              <a:gd name="connsiteX2" fmla="*/ 4781550 w 12925425"/>
              <a:gd name="connsiteY2" fmla="*/ 447675 h 3667764"/>
              <a:gd name="connsiteX3" fmla="*/ 6743700 w 12925425"/>
              <a:gd name="connsiteY3" fmla="*/ 3581400 h 3667764"/>
              <a:gd name="connsiteX4" fmla="*/ 9210675 w 12925425"/>
              <a:gd name="connsiteY4" fmla="*/ 323850 h 3667764"/>
              <a:gd name="connsiteX5" fmla="*/ 10972800 w 12925425"/>
              <a:gd name="connsiteY5" fmla="*/ 3667125 h 3667764"/>
              <a:gd name="connsiteX6" fmla="*/ 12925425 w 12925425"/>
              <a:gd name="connsiteY6" fmla="*/ 0 h 3667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25425" h="3667764">
                <a:moveTo>
                  <a:pt x="0" y="733425"/>
                </a:moveTo>
                <a:cubicBezTo>
                  <a:pt x="730250" y="2205037"/>
                  <a:pt x="1460500" y="3676650"/>
                  <a:pt x="2257425" y="3629025"/>
                </a:cubicBezTo>
                <a:cubicBezTo>
                  <a:pt x="3054350" y="3581400"/>
                  <a:pt x="4033838" y="455612"/>
                  <a:pt x="4781550" y="447675"/>
                </a:cubicBezTo>
                <a:cubicBezTo>
                  <a:pt x="5529263" y="439737"/>
                  <a:pt x="6005513" y="3602038"/>
                  <a:pt x="6743700" y="3581400"/>
                </a:cubicBezTo>
                <a:cubicBezTo>
                  <a:pt x="7481888" y="3560763"/>
                  <a:pt x="8505825" y="309563"/>
                  <a:pt x="9210675" y="323850"/>
                </a:cubicBezTo>
                <a:cubicBezTo>
                  <a:pt x="9915525" y="338137"/>
                  <a:pt x="10353675" y="3721100"/>
                  <a:pt x="10972800" y="3667125"/>
                </a:cubicBezTo>
                <a:cubicBezTo>
                  <a:pt x="11591925" y="3613150"/>
                  <a:pt x="12258675" y="1806575"/>
                  <a:pt x="12925425" y="0"/>
                </a:cubicBezTo>
              </a:path>
            </a:pathLst>
          </a:custGeom>
          <a:noFill/>
          <a:ln w="47625">
            <a:gradFill>
              <a:gsLst>
                <a:gs pos="0">
                  <a:schemeClr val="accent2"/>
                </a:gs>
                <a:gs pos="82000">
                  <a:schemeClr val="accent1"/>
                </a:gs>
              </a:gsLst>
              <a:lin ang="27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623153" y="3970659"/>
            <a:ext cx="171450" cy="171450"/>
          </a:xfrm>
          <a:prstGeom prst="ellipse">
            <a:avLst/>
          </a:prstGeom>
          <a:solidFill>
            <a:schemeClr val="accent2"/>
          </a:solidFill>
          <a:ln w="41275">
            <a:solidFill>
              <a:schemeClr val="bg1"/>
            </a:solidFill>
          </a:ln>
          <a:effectLst>
            <a:outerShdw blurRad="177800" sx="102000" sy="102000" algn="ctr" rotWithShape="0">
              <a:schemeClr val="accent1">
                <a:lumMod val="90000"/>
                <a:lumOff val="1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3264586" y="3654768"/>
            <a:ext cx="171450" cy="171450"/>
          </a:xfrm>
          <a:prstGeom prst="ellipse">
            <a:avLst/>
          </a:prstGeom>
          <a:solidFill>
            <a:schemeClr val="accent2"/>
          </a:solidFill>
          <a:ln w="41275">
            <a:solidFill>
              <a:schemeClr val="bg1"/>
            </a:solidFill>
          </a:ln>
          <a:effectLst>
            <a:outerShdw blurRad="177800" sx="102000" sy="102000" algn="ctr" rotWithShape="0">
              <a:schemeClr val="accent1">
                <a:lumMod val="90000"/>
                <a:lumOff val="1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733993" y="2776001"/>
            <a:ext cx="741680" cy="368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20XX</a:t>
            </a:r>
            <a:endParaRPr lang="en-US" altLang="zh-CN" sz="24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166328" y="3970659"/>
            <a:ext cx="92456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20XX</a:t>
            </a:r>
            <a:endParaRPr lang="en-US" altLang="zh-CN" sz="24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5146675" y="3228975"/>
            <a:ext cx="171450" cy="171450"/>
          </a:xfrm>
          <a:prstGeom prst="ellipse">
            <a:avLst/>
          </a:prstGeom>
          <a:solidFill>
            <a:schemeClr val="accent2"/>
          </a:solidFill>
          <a:ln w="41275">
            <a:solidFill>
              <a:schemeClr val="bg1"/>
            </a:solidFill>
          </a:ln>
          <a:effectLst>
            <a:outerShdw blurRad="177800" sx="102000" sy="102000" algn="ctr" rotWithShape="0">
              <a:schemeClr val="accent1">
                <a:lumMod val="90000"/>
                <a:lumOff val="1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5262693" y="2300319"/>
            <a:ext cx="92456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20XX</a:t>
            </a:r>
            <a:endParaRPr lang="en-US" altLang="zh-CN" sz="24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7" name="椭圆 46"/>
          <p:cNvSpPr/>
          <p:nvPr/>
        </p:nvSpPr>
        <p:spPr>
          <a:xfrm>
            <a:off x="7870825" y="3476625"/>
            <a:ext cx="171450" cy="17145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41275">
            <a:solidFill>
              <a:schemeClr val="bg1"/>
            </a:solidFill>
          </a:ln>
          <a:effectLst>
            <a:outerShdw blurRad="177800" sx="102000" sy="102000" algn="ctr" rotWithShape="0">
              <a:schemeClr val="accent1">
                <a:lumMod val="90000"/>
                <a:lumOff val="1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7783432" y="3752850"/>
            <a:ext cx="92456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20XX</a:t>
            </a:r>
            <a:endParaRPr lang="en-US" altLang="zh-CN" sz="24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1" name="椭圆 50"/>
          <p:cNvSpPr/>
          <p:nvPr/>
        </p:nvSpPr>
        <p:spPr>
          <a:xfrm>
            <a:off x="9547225" y="3191054"/>
            <a:ext cx="171450" cy="171450"/>
          </a:xfrm>
          <a:prstGeom prst="ellipse">
            <a:avLst/>
          </a:prstGeom>
          <a:solidFill>
            <a:schemeClr val="accent2"/>
          </a:solidFill>
          <a:ln w="41275">
            <a:solidFill>
              <a:schemeClr val="bg1"/>
            </a:solidFill>
          </a:ln>
          <a:effectLst>
            <a:outerShdw blurRad="177800" sx="102000" sy="102000" algn="ctr" rotWithShape="0">
              <a:schemeClr val="accent1">
                <a:lumMod val="90000"/>
                <a:lumOff val="1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678907" y="2415022"/>
            <a:ext cx="92456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20XX</a:t>
            </a:r>
            <a:endParaRPr lang="en-US" altLang="zh-CN" sz="24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" name="任意形状 9"/>
          <p:cNvSpPr/>
          <p:nvPr/>
        </p:nvSpPr>
        <p:spPr>
          <a:xfrm>
            <a:off x="0" y="6457950"/>
            <a:ext cx="12192000" cy="400050"/>
          </a:xfrm>
          <a:custGeom>
            <a:avLst/>
            <a:gdLst>
              <a:gd name="connsiteX0" fmla="*/ 12192000 w 12192000"/>
              <a:gd name="connsiteY0" fmla="*/ 0 h 329410"/>
              <a:gd name="connsiteX1" fmla="*/ 12192000 w 12192000"/>
              <a:gd name="connsiteY1" fmla="*/ 329410 h 329410"/>
              <a:gd name="connsiteX2" fmla="*/ 0 w 12192000"/>
              <a:gd name="connsiteY2" fmla="*/ 329410 h 329410"/>
              <a:gd name="connsiteX3" fmla="*/ 0 w 12192000"/>
              <a:gd name="connsiteY3" fmla="*/ 29375 h 329410"/>
              <a:gd name="connsiteX4" fmla="*/ 577089 w 12192000"/>
              <a:gd name="connsiteY4" fmla="*/ 49593 h 329410"/>
              <a:gd name="connsiteX5" fmla="*/ 5704114 w 12192000"/>
              <a:gd name="connsiteY5" fmla="*/ 124873 h 329410"/>
              <a:gd name="connsiteX6" fmla="*/ 11982536 w 12192000"/>
              <a:gd name="connsiteY6" fmla="*/ 9255 h 329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9410">
                <a:moveTo>
                  <a:pt x="12192000" y="0"/>
                </a:moveTo>
                <a:lnTo>
                  <a:pt x="12192000" y="329410"/>
                </a:lnTo>
                <a:lnTo>
                  <a:pt x="0" y="329410"/>
                </a:lnTo>
                <a:lnTo>
                  <a:pt x="0" y="29375"/>
                </a:lnTo>
                <a:lnTo>
                  <a:pt x="577089" y="49593"/>
                </a:lnTo>
                <a:cubicBezTo>
                  <a:pt x="2152931" y="98068"/>
                  <a:pt x="3885480" y="124873"/>
                  <a:pt x="5704114" y="124873"/>
                </a:cubicBezTo>
                <a:cubicBezTo>
                  <a:pt x="7977407" y="124873"/>
                  <a:pt x="10116192" y="82990"/>
                  <a:pt x="11982536" y="9255"/>
                </a:cubicBezTo>
                <a:close/>
              </a:path>
            </a:pathLst>
          </a:custGeom>
          <a:gradFill>
            <a:gsLst>
              <a:gs pos="0">
                <a:srgbClr val="F863FC"/>
              </a:gs>
              <a:gs pos="71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/>
          </a:p>
        </p:txBody>
      </p:sp>
      <p:cxnSp>
        <p:nvCxnSpPr>
          <p:cNvPr id="26" name="直接连接符 25"/>
          <p:cNvCxnSpPr/>
          <p:nvPr/>
        </p:nvCxnSpPr>
        <p:spPr>
          <a:xfrm rot="16200000" flipV="1">
            <a:off x="1973998" y="2777311"/>
            <a:ext cx="0" cy="342585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66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rot="16200000" flipV="1">
            <a:off x="6591258" y="2313221"/>
            <a:ext cx="0" cy="402088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66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rot="5400000">
            <a:off x="9203581" y="3800960"/>
            <a:ext cx="0" cy="342585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66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 rot="5400000">
            <a:off x="4436852" y="3988875"/>
            <a:ext cx="0" cy="402088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66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本框 52"/>
          <p:cNvSpPr txBox="1"/>
          <p:nvPr/>
        </p:nvSpPr>
        <p:spPr>
          <a:xfrm>
            <a:off x="733993" y="3178287"/>
            <a:ext cx="2073367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請在此處輸入你的正文內容，建議字型大小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16-18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。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3166328" y="4383127"/>
            <a:ext cx="2258074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請在此處輸入你的正文內容，建議字型大小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16-18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。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5297690" y="2691739"/>
            <a:ext cx="2258074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請在此處輸入你的正文內容，建議字型大小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16-18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。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690965" y="2843835"/>
            <a:ext cx="2258074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請在此處輸入你的正文內容，建議字型大小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16-18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。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7769699" y="4214515"/>
            <a:ext cx="2258074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請在此處輸入你的正文內容，建議字型大小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16-18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。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+mn-ea"/>
            </a:endParaRPr>
          </a:p>
        </p:txBody>
      </p:sp>
      <p:cxnSp>
        <p:nvCxnSpPr>
          <p:cNvPr id="58" name="直接连接符 57"/>
          <p:cNvCxnSpPr/>
          <p:nvPr/>
        </p:nvCxnSpPr>
        <p:spPr>
          <a:xfrm rot="5400000">
            <a:off x="10991294" y="2432984"/>
            <a:ext cx="0" cy="342585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66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组合 253"/>
          <p:cNvGrpSpPr/>
          <p:nvPr/>
        </p:nvGrpSpPr>
        <p:grpSpPr>
          <a:xfrm>
            <a:off x="1461092" y="4179054"/>
            <a:ext cx="790717" cy="1020280"/>
            <a:chOff x="1669753" y="4528984"/>
            <a:chExt cx="790717" cy="1020280"/>
          </a:xfrm>
          <a:gradFill>
            <a:gsLst>
              <a:gs pos="0">
                <a:schemeClr val="accent1">
                  <a:alpha val="68000"/>
                </a:schemeClr>
              </a:gs>
              <a:gs pos="100000">
                <a:schemeClr val="accent1"/>
              </a:gs>
            </a:gsLst>
            <a:lin ang="5400000" scaled="1"/>
          </a:gradFill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grpSpPr>
        <p:sp>
          <p:nvSpPr>
            <p:cNvPr id="247" name="任意多边形: 形状 246"/>
            <p:cNvSpPr/>
            <p:nvPr/>
          </p:nvSpPr>
          <p:spPr>
            <a:xfrm>
              <a:off x="1669753" y="4528984"/>
              <a:ext cx="790717" cy="1020280"/>
            </a:xfrm>
            <a:custGeom>
              <a:avLst/>
              <a:gdLst>
                <a:gd name="connsiteX0" fmla="*/ 76521 w 790717"/>
                <a:gd name="connsiteY0" fmla="*/ 153042 h 1020280"/>
                <a:gd name="connsiteX1" fmla="*/ 216810 w 790717"/>
                <a:gd name="connsiteY1" fmla="*/ 153042 h 1020280"/>
                <a:gd name="connsiteX2" fmla="*/ 216810 w 790717"/>
                <a:gd name="connsiteY2" fmla="*/ 229563 h 1020280"/>
                <a:gd name="connsiteX3" fmla="*/ 573908 w 790717"/>
                <a:gd name="connsiteY3" fmla="*/ 229563 h 1020280"/>
                <a:gd name="connsiteX4" fmla="*/ 573908 w 790717"/>
                <a:gd name="connsiteY4" fmla="*/ 153042 h 1020280"/>
                <a:gd name="connsiteX5" fmla="*/ 714196 w 790717"/>
                <a:gd name="connsiteY5" fmla="*/ 153042 h 1020280"/>
                <a:gd name="connsiteX6" fmla="*/ 714196 w 790717"/>
                <a:gd name="connsiteY6" fmla="*/ 943759 h 1020280"/>
                <a:gd name="connsiteX7" fmla="*/ 76521 w 790717"/>
                <a:gd name="connsiteY7" fmla="*/ 943759 h 1020280"/>
                <a:gd name="connsiteX8" fmla="*/ 76521 w 790717"/>
                <a:gd name="connsiteY8" fmla="*/ 153042 h 1020280"/>
                <a:gd name="connsiteX9" fmla="*/ 396634 w 790717"/>
                <a:gd name="connsiteY9" fmla="*/ 51014 h 1020280"/>
                <a:gd name="connsiteX10" fmla="*/ 433619 w 790717"/>
                <a:gd name="connsiteY10" fmla="*/ 89275 h 1020280"/>
                <a:gd name="connsiteX11" fmla="*/ 395359 w 790717"/>
                <a:gd name="connsiteY11" fmla="*/ 127535 h 1020280"/>
                <a:gd name="connsiteX12" fmla="*/ 357098 w 790717"/>
                <a:gd name="connsiteY12" fmla="*/ 89275 h 1020280"/>
                <a:gd name="connsiteX13" fmla="*/ 396634 w 790717"/>
                <a:gd name="connsiteY13" fmla="*/ 51014 h 1020280"/>
                <a:gd name="connsiteX14" fmla="*/ 0 w 790717"/>
                <a:gd name="connsiteY14" fmla="*/ 127535 h 1020280"/>
                <a:gd name="connsiteX15" fmla="*/ 0 w 790717"/>
                <a:gd name="connsiteY15" fmla="*/ 969266 h 1020280"/>
                <a:gd name="connsiteX16" fmla="*/ 51014 w 790717"/>
                <a:gd name="connsiteY16" fmla="*/ 1020280 h 1020280"/>
                <a:gd name="connsiteX17" fmla="*/ 739703 w 790717"/>
                <a:gd name="connsiteY17" fmla="*/ 1020280 h 1020280"/>
                <a:gd name="connsiteX18" fmla="*/ 790717 w 790717"/>
                <a:gd name="connsiteY18" fmla="*/ 969266 h 1020280"/>
                <a:gd name="connsiteX19" fmla="*/ 790717 w 790717"/>
                <a:gd name="connsiteY19" fmla="*/ 127535 h 1020280"/>
                <a:gd name="connsiteX20" fmla="*/ 739703 w 790717"/>
                <a:gd name="connsiteY20" fmla="*/ 76521 h 1020280"/>
                <a:gd name="connsiteX21" fmla="*/ 522894 w 790717"/>
                <a:gd name="connsiteY21" fmla="*/ 76521 h 1020280"/>
                <a:gd name="connsiteX22" fmla="*/ 522894 w 790717"/>
                <a:gd name="connsiteY22" fmla="*/ 51014 h 1020280"/>
                <a:gd name="connsiteX23" fmla="*/ 471880 w 790717"/>
                <a:gd name="connsiteY23" fmla="*/ 0 h 1020280"/>
                <a:gd name="connsiteX24" fmla="*/ 318838 w 790717"/>
                <a:gd name="connsiteY24" fmla="*/ 0 h 1020280"/>
                <a:gd name="connsiteX25" fmla="*/ 267824 w 790717"/>
                <a:gd name="connsiteY25" fmla="*/ 51014 h 1020280"/>
                <a:gd name="connsiteX26" fmla="*/ 267824 w 790717"/>
                <a:gd name="connsiteY26" fmla="*/ 76521 h 1020280"/>
                <a:gd name="connsiteX27" fmla="*/ 51014 w 790717"/>
                <a:gd name="connsiteY27" fmla="*/ 76521 h 1020280"/>
                <a:gd name="connsiteX28" fmla="*/ 0 w 790717"/>
                <a:gd name="connsiteY28" fmla="*/ 127535 h 102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90717" h="1020280">
                  <a:moveTo>
                    <a:pt x="76521" y="153042"/>
                  </a:moveTo>
                  <a:lnTo>
                    <a:pt x="216810" y="153042"/>
                  </a:lnTo>
                  <a:lnTo>
                    <a:pt x="216810" y="229563"/>
                  </a:lnTo>
                  <a:lnTo>
                    <a:pt x="573908" y="229563"/>
                  </a:lnTo>
                  <a:lnTo>
                    <a:pt x="573908" y="153042"/>
                  </a:lnTo>
                  <a:lnTo>
                    <a:pt x="714196" y="153042"/>
                  </a:lnTo>
                  <a:lnTo>
                    <a:pt x="714196" y="943759"/>
                  </a:lnTo>
                  <a:lnTo>
                    <a:pt x="76521" y="943759"/>
                  </a:lnTo>
                  <a:lnTo>
                    <a:pt x="76521" y="153042"/>
                  </a:lnTo>
                  <a:close/>
                  <a:moveTo>
                    <a:pt x="396634" y="51014"/>
                  </a:moveTo>
                  <a:cubicBezTo>
                    <a:pt x="417039" y="51014"/>
                    <a:pt x="433619" y="68869"/>
                    <a:pt x="433619" y="89275"/>
                  </a:cubicBezTo>
                  <a:cubicBezTo>
                    <a:pt x="433619" y="110955"/>
                    <a:pt x="417039" y="127535"/>
                    <a:pt x="395359" y="127535"/>
                  </a:cubicBezTo>
                  <a:cubicBezTo>
                    <a:pt x="373678" y="127535"/>
                    <a:pt x="357098" y="110955"/>
                    <a:pt x="357098" y="89275"/>
                  </a:cubicBezTo>
                  <a:cubicBezTo>
                    <a:pt x="357098" y="67594"/>
                    <a:pt x="373678" y="51014"/>
                    <a:pt x="396634" y="51014"/>
                  </a:cubicBezTo>
                  <a:close/>
                  <a:moveTo>
                    <a:pt x="0" y="127535"/>
                  </a:moveTo>
                  <a:lnTo>
                    <a:pt x="0" y="969266"/>
                  </a:lnTo>
                  <a:cubicBezTo>
                    <a:pt x="0" y="997324"/>
                    <a:pt x="22956" y="1020280"/>
                    <a:pt x="51014" y="1020280"/>
                  </a:cubicBezTo>
                  <a:lnTo>
                    <a:pt x="739703" y="1020280"/>
                  </a:lnTo>
                  <a:cubicBezTo>
                    <a:pt x="767761" y="1020280"/>
                    <a:pt x="790717" y="997324"/>
                    <a:pt x="790717" y="969266"/>
                  </a:cubicBezTo>
                  <a:lnTo>
                    <a:pt x="790717" y="127535"/>
                  </a:lnTo>
                  <a:cubicBezTo>
                    <a:pt x="790717" y="99477"/>
                    <a:pt x="767761" y="76521"/>
                    <a:pt x="739703" y="76521"/>
                  </a:cubicBezTo>
                  <a:lnTo>
                    <a:pt x="522894" y="76521"/>
                  </a:lnTo>
                  <a:lnTo>
                    <a:pt x="522894" y="51014"/>
                  </a:lnTo>
                  <a:cubicBezTo>
                    <a:pt x="522894" y="22956"/>
                    <a:pt x="499937" y="0"/>
                    <a:pt x="471880" y="0"/>
                  </a:cubicBezTo>
                  <a:lnTo>
                    <a:pt x="318838" y="0"/>
                  </a:lnTo>
                  <a:cubicBezTo>
                    <a:pt x="290780" y="0"/>
                    <a:pt x="267824" y="22956"/>
                    <a:pt x="267824" y="51014"/>
                  </a:cubicBezTo>
                  <a:lnTo>
                    <a:pt x="267824" y="76521"/>
                  </a:lnTo>
                  <a:lnTo>
                    <a:pt x="51014" y="76521"/>
                  </a:lnTo>
                  <a:cubicBezTo>
                    <a:pt x="22956" y="76521"/>
                    <a:pt x="0" y="99477"/>
                    <a:pt x="0" y="127535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8" name="任意多边形: 形状 247"/>
            <p:cNvSpPr/>
            <p:nvPr/>
          </p:nvSpPr>
          <p:spPr>
            <a:xfrm>
              <a:off x="1822795" y="4860575"/>
              <a:ext cx="484633" cy="51014"/>
            </a:xfrm>
            <a:custGeom>
              <a:avLst/>
              <a:gdLst>
                <a:gd name="connsiteX0" fmla="*/ 0 w 484633"/>
                <a:gd name="connsiteY0" fmla="*/ 0 h 51014"/>
                <a:gd name="connsiteX1" fmla="*/ 484633 w 484633"/>
                <a:gd name="connsiteY1" fmla="*/ 0 h 51014"/>
                <a:gd name="connsiteX2" fmla="*/ 484633 w 484633"/>
                <a:gd name="connsiteY2" fmla="*/ 51014 h 51014"/>
                <a:gd name="connsiteX3" fmla="*/ 0 w 484633"/>
                <a:gd name="connsiteY3" fmla="*/ 51014 h 5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4633" h="51014">
                  <a:moveTo>
                    <a:pt x="0" y="0"/>
                  </a:moveTo>
                  <a:lnTo>
                    <a:pt x="484633" y="0"/>
                  </a:lnTo>
                  <a:lnTo>
                    <a:pt x="484633" y="51014"/>
                  </a:lnTo>
                  <a:lnTo>
                    <a:pt x="0" y="51014"/>
                  </a:ln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9" name="任意多边形: 形状 248"/>
            <p:cNvSpPr/>
            <p:nvPr/>
          </p:nvSpPr>
          <p:spPr>
            <a:xfrm>
              <a:off x="1822795" y="5230426"/>
              <a:ext cx="191302" cy="51014"/>
            </a:xfrm>
            <a:custGeom>
              <a:avLst/>
              <a:gdLst>
                <a:gd name="connsiteX0" fmla="*/ 0 w 191302"/>
                <a:gd name="connsiteY0" fmla="*/ 0 h 51014"/>
                <a:gd name="connsiteX1" fmla="*/ 191303 w 191302"/>
                <a:gd name="connsiteY1" fmla="*/ 0 h 51014"/>
                <a:gd name="connsiteX2" fmla="*/ 191303 w 191302"/>
                <a:gd name="connsiteY2" fmla="*/ 51014 h 51014"/>
                <a:gd name="connsiteX3" fmla="*/ 0 w 191302"/>
                <a:gd name="connsiteY3" fmla="*/ 51014 h 5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302" h="51014">
                  <a:moveTo>
                    <a:pt x="0" y="0"/>
                  </a:moveTo>
                  <a:lnTo>
                    <a:pt x="191303" y="0"/>
                  </a:lnTo>
                  <a:lnTo>
                    <a:pt x="191303" y="51014"/>
                  </a:lnTo>
                  <a:lnTo>
                    <a:pt x="0" y="51014"/>
                  </a:ln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50" name="任意多边形: 形状 249"/>
            <p:cNvSpPr/>
            <p:nvPr/>
          </p:nvSpPr>
          <p:spPr>
            <a:xfrm>
              <a:off x="2065112" y="4962603"/>
              <a:ext cx="242316" cy="51014"/>
            </a:xfrm>
            <a:custGeom>
              <a:avLst/>
              <a:gdLst>
                <a:gd name="connsiteX0" fmla="*/ 0 w 242316"/>
                <a:gd name="connsiteY0" fmla="*/ 0 h 51014"/>
                <a:gd name="connsiteX1" fmla="*/ 242317 w 242316"/>
                <a:gd name="connsiteY1" fmla="*/ 0 h 51014"/>
                <a:gd name="connsiteX2" fmla="*/ 242317 w 242316"/>
                <a:gd name="connsiteY2" fmla="*/ 51014 h 51014"/>
                <a:gd name="connsiteX3" fmla="*/ 0 w 242316"/>
                <a:gd name="connsiteY3" fmla="*/ 51014 h 5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316" h="51014">
                  <a:moveTo>
                    <a:pt x="0" y="0"/>
                  </a:moveTo>
                  <a:lnTo>
                    <a:pt x="242317" y="0"/>
                  </a:lnTo>
                  <a:lnTo>
                    <a:pt x="242317" y="51014"/>
                  </a:lnTo>
                  <a:lnTo>
                    <a:pt x="0" y="51014"/>
                  </a:ln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51" name="任意多边形: 形状 250"/>
            <p:cNvSpPr/>
            <p:nvPr/>
          </p:nvSpPr>
          <p:spPr>
            <a:xfrm>
              <a:off x="2065112" y="5315874"/>
              <a:ext cx="114781" cy="116056"/>
            </a:xfrm>
            <a:custGeom>
              <a:avLst/>
              <a:gdLst>
                <a:gd name="connsiteX0" fmla="*/ 48463 w 114781"/>
                <a:gd name="connsiteY0" fmla="*/ 0 h 116056"/>
                <a:gd name="connsiteX1" fmla="*/ 0 w 114781"/>
                <a:gd name="connsiteY1" fmla="*/ 87999 h 116056"/>
                <a:gd name="connsiteX2" fmla="*/ 42087 w 114781"/>
                <a:gd name="connsiteY2" fmla="*/ 81622 h 116056"/>
                <a:gd name="connsiteX3" fmla="*/ 63768 w 114781"/>
                <a:gd name="connsiteY3" fmla="*/ 116057 h 116056"/>
                <a:gd name="connsiteX4" fmla="*/ 114782 w 114781"/>
                <a:gd name="connsiteY4" fmla="*/ 24232 h 116056"/>
                <a:gd name="connsiteX5" fmla="*/ 95651 w 114781"/>
                <a:gd name="connsiteY5" fmla="*/ 16580 h 116056"/>
                <a:gd name="connsiteX6" fmla="*/ 86724 w 114781"/>
                <a:gd name="connsiteY6" fmla="*/ 17855 h 116056"/>
                <a:gd name="connsiteX7" fmla="*/ 66318 w 114781"/>
                <a:gd name="connsiteY7" fmla="*/ 14029 h 116056"/>
                <a:gd name="connsiteX8" fmla="*/ 48463 w 114781"/>
                <a:gd name="connsiteY8" fmla="*/ 0 h 116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781" h="116056">
                  <a:moveTo>
                    <a:pt x="48463" y="0"/>
                  </a:moveTo>
                  <a:lnTo>
                    <a:pt x="0" y="87999"/>
                  </a:lnTo>
                  <a:lnTo>
                    <a:pt x="42087" y="81622"/>
                  </a:lnTo>
                  <a:lnTo>
                    <a:pt x="63768" y="116057"/>
                  </a:lnTo>
                  <a:lnTo>
                    <a:pt x="114782" y="24232"/>
                  </a:lnTo>
                  <a:cubicBezTo>
                    <a:pt x="108405" y="22956"/>
                    <a:pt x="102028" y="20406"/>
                    <a:pt x="95651" y="16580"/>
                  </a:cubicBezTo>
                  <a:cubicBezTo>
                    <a:pt x="93101" y="16580"/>
                    <a:pt x="90550" y="17855"/>
                    <a:pt x="86724" y="17855"/>
                  </a:cubicBezTo>
                  <a:cubicBezTo>
                    <a:pt x="80347" y="17855"/>
                    <a:pt x="72695" y="16580"/>
                    <a:pt x="66318" y="14029"/>
                  </a:cubicBezTo>
                  <a:cubicBezTo>
                    <a:pt x="59941" y="10203"/>
                    <a:pt x="53565" y="6377"/>
                    <a:pt x="48463" y="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52" name="任意多边形: 形状 251"/>
            <p:cNvSpPr/>
            <p:nvPr/>
          </p:nvSpPr>
          <p:spPr>
            <a:xfrm>
              <a:off x="2196473" y="5313324"/>
              <a:ext cx="109680" cy="121158"/>
            </a:xfrm>
            <a:custGeom>
              <a:avLst/>
              <a:gdLst>
                <a:gd name="connsiteX0" fmla="*/ 0 w 109680"/>
                <a:gd name="connsiteY0" fmla="*/ 26782 h 121158"/>
                <a:gd name="connsiteX1" fmla="*/ 48463 w 109680"/>
                <a:gd name="connsiteY1" fmla="*/ 121158 h 121158"/>
                <a:gd name="connsiteX2" fmla="*/ 68869 w 109680"/>
                <a:gd name="connsiteY2" fmla="*/ 82898 h 121158"/>
                <a:gd name="connsiteX3" fmla="*/ 109680 w 109680"/>
                <a:gd name="connsiteY3" fmla="*/ 91825 h 121158"/>
                <a:gd name="connsiteX4" fmla="*/ 63768 w 109680"/>
                <a:gd name="connsiteY4" fmla="*/ 0 h 121158"/>
                <a:gd name="connsiteX5" fmla="*/ 62492 w 109680"/>
                <a:gd name="connsiteY5" fmla="*/ 0 h 121158"/>
                <a:gd name="connsiteX6" fmla="*/ 39536 w 109680"/>
                <a:gd name="connsiteY6" fmla="*/ 17855 h 121158"/>
                <a:gd name="connsiteX7" fmla="*/ 21681 w 109680"/>
                <a:gd name="connsiteY7" fmla="*/ 21681 h 121158"/>
                <a:gd name="connsiteX8" fmla="*/ 14029 w 109680"/>
                <a:gd name="connsiteY8" fmla="*/ 21681 h 121158"/>
                <a:gd name="connsiteX9" fmla="*/ 0 w 109680"/>
                <a:gd name="connsiteY9" fmla="*/ 26782 h 121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680" h="121158">
                  <a:moveTo>
                    <a:pt x="0" y="26782"/>
                  </a:moveTo>
                  <a:lnTo>
                    <a:pt x="48463" y="121158"/>
                  </a:lnTo>
                  <a:lnTo>
                    <a:pt x="68869" y="82898"/>
                  </a:lnTo>
                  <a:lnTo>
                    <a:pt x="109680" y="91825"/>
                  </a:lnTo>
                  <a:lnTo>
                    <a:pt x="63768" y="0"/>
                  </a:lnTo>
                  <a:lnTo>
                    <a:pt x="62492" y="0"/>
                  </a:lnTo>
                  <a:cubicBezTo>
                    <a:pt x="57391" y="7652"/>
                    <a:pt x="48463" y="14029"/>
                    <a:pt x="39536" y="17855"/>
                  </a:cubicBezTo>
                  <a:cubicBezTo>
                    <a:pt x="33159" y="20406"/>
                    <a:pt x="28058" y="21681"/>
                    <a:pt x="21681" y="21681"/>
                  </a:cubicBezTo>
                  <a:cubicBezTo>
                    <a:pt x="19130" y="21681"/>
                    <a:pt x="16580" y="21681"/>
                    <a:pt x="14029" y="21681"/>
                  </a:cubicBezTo>
                  <a:cubicBezTo>
                    <a:pt x="10203" y="24232"/>
                    <a:pt x="5101" y="25507"/>
                    <a:pt x="0" y="26782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53" name="任意多边形: 形状 252"/>
            <p:cNvSpPr/>
            <p:nvPr/>
          </p:nvSpPr>
          <p:spPr>
            <a:xfrm>
              <a:off x="2068938" y="5085036"/>
              <a:ext cx="237215" cy="237215"/>
            </a:xfrm>
            <a:custGeom>
              <a:avLst/>
              <a:gdLst>
                <a:gd name="connsiteX0" fmla="*/ 49739 w 237215"/>
                <a:gd name="connsiteY0" fmla="*/ 118608 h 237215"/>
                <a:gd name="connsiteX1" fmla="*/ 49739 w 237215"/>
                <a:gd name="connsiteY1" fmla="*/ 118608 h 237215"/>
                <a:gd name="connsiteX2" fmla="*/ 119883 w 237215"/>
                <a:gd name="connsiteY2" fmla="*/ 48463 h 237215"/>
                <a:gd name="connsiteX3" fmla="*/ 190027 w 237215"/>
                <a:gd name="connsiteY3" fmla="*/ 118608 h 237215"/>
                <a:gd name="connsiteX4" fmla="*/ 119883 w 237215"/>
                <a:gd name="connsiteY4" fmla="*/ 188752 h 237215"/>
                <a:gd name="connsiteX5" fmla="*/ 49739 w 237215"/>
                <a:gd name="connsiteY5" fmla="*/ 118608 h 237215"/>
                <a:gd name="connsiteX6" fmla="*/ 0 w 237215"/>
                <a:gd name="connsiteY6" fmla="*/ 118608 h 237215"/>
                <a:gd name="connsiteX7" fmla="*/ 7652 w 237215"/>
                <a:gd name="connsiteY7" fmla="*/ 139013 h 237215"/>
                <a:gd name="connsiteX8" fmla="*/ 7652 w 237215"/>
                <a:gd name="connsiteY8" fmla="*/ 161970 h 237215"/>
                <a:gd name="connsiteX9" fmla="*/ 25507 w 237215"/>
                <a:gd name="connsiteY9" fmla="*/ 179824 h 237215"/>
                <a:gd name="connsiteX10" fmla="*/ 34434 w 237215"/>
                <a:gd name="connsiteY10" fmla="*/ 202781 h 237215"/>
                <a:gd name="connsiteX11" fmla="*/ 54840 w 237215"/>
                <a:gd name="connsiteY11" fmla="*/ 211708 h 237215"/>
                <a:gd name="connsiteX12" fmla="*/ 70144 w 237215"/>
                <a:gd name="connsiteY12" fmla="*/ 227012 h 237215"/>
                <a:gd name="connsiteX13" fmla="*/ 95651 w 237215"/>
                <a:gd name="connsiteY13" fmla="*/ 227012 h 237215"/>
                <a:gd name="connsiteX14" fmla="*/ 118608 w 237215"/>
                <a:gd name="connsiteY14" fmla="*/ 237215 h 237215"/>
                <a:gd name="connsiteX15" fmla="*/ 139013 w 237215"/>
                <a:gd name="connsiteY15" fmla="*/ 229563 h 237215"/>
                <a:gd name="connsiteX16" fmla="*/ 161969 w 237215"/>
                <a:gd name="connsiteY16" fmla="*/ 229563 h 237215"/>
                <a:gd name="connsiteX17" fmla="*/ 179824 w 237215"/>
                <a:gd name="connsiteY17" fmla="*/ 211708 h 237215"/>
                <a:gd name="connsiteX18" fmla="*/ 202781 w 237215"/>
                <a:gd name="connsiteY18" fmla="*/ 202781 h 237215"/>
                <a:gd name="connsiteX19" fmla="*/ 211708 w 237215"/>
                <a:gd name="connsiteY19" fmla="*/ 182375 h 237215"/>
                <a:gd name="connsiteX20" fmla="*/ 227012 w 237215"/>
                <a:gd name="connsiteY20" fmla="*/ 167071 h 237215"/>
                <a:gd name="connsiteX21" fmla="*/ 227012 w 237215"/>
                <a:gd name="connsiteY21" fmla="*/ 141564 h 237215"/>
                <a:gd name="connsiteX22" fmla="*/ 237215 w 237215"/>
                <a:gd name="connsiteY22" fmla="*/ 118608 h 237215"/>
                <a:gd name="connsiteX23" fmla="*/ 229563 w 237215"/>
                <a:gd name="connsiteY23" fmla="*/ 98202 h 237215"/>
                <a:gd name="connsiteX24" fmla="*/ 229563 w 237215"/>
                <a:gd name="connsiteY24" fmla="*/ 75246 h 237215"/>
                <a:gd name="connsiteX25" fmla="*/ 211708 w 237215"/>
                <a:gd name="connsiteY25" fmla="*/ 57391 h 237215"/>
                <a:gd name="connsiteX26" fmla="*/ 202781 w 237215"/>
                <a:gd name="connsiteY26" fmla="*/ 34434 h 237215"/>
                <a:gd name="connsiteX27" fmla="*/ 182375 w 237215"/>
                <a:gd name="connsiteY27" fmla="*/ 25507 h 237215"/>
                <a:gd name="connsiteX28" fmla="*/ 167071 w 237215"/>
                <a:gd name="connsiteY28" fmla="*/ 10203 h 237215"/>
                <a:gd name="connsiteX29" fmla="*/ 141564 w 237215"/>
                <a:gd name="connsiteY29" fmla="*/ 10203 h 237215"/>
                <a:gd name="connsiteX30" fmla="*/ 118608 w 237215"/>
                <a:gd name="connsiteY30" fmla="*/ 0 h 237215"/>
                <a:gd name="connsiteX31" fmla="*/ 98202 w 237215"/>
                <a:gd name="connsiteY31" fmla="*/ 7652 h 237215"/>
                <a:gd name="connsiteX32" fmla="*/ 75246 w 237215"/>
                <a:gd name="connsiteY32" fmla="*/ 7652 h 237215"/>
                <a:gd name="connsiteX33" fmla="*/ 57391 w 237215"/>
                <a:gd name="connsiteY33" fmla="*/ 25507 h 237215"/>
                <a:gd name="connsiteX34" fmla="*/ 34434 w 237215"/>
                <a:gd name="connsiteY34" fmla="*/ 34434 h 237215"/>
                <a:gd name="connsiteX35" fmla="*/ 25507 w 237215"/>
                <a:gd name="connsiteY35" fmla="*/ 54840 h 237215"/>
                <a:gd name="connsiteX36" fmla="*/ 10203 w 237215"/>
                <a:gd name="connsiteY36" fmla="*/ 70144 h 237215"/>
                <a:gd name="connsiteX37" fmla="*/ 10203 w 237215"/>
                <a:gd name="connsiteY37" fmla="*/ 95651 h 237215"/>
                <a:gd name="connsiteX38" fmla="*/ 0 w 237215"/>
                <a:gd name="connsiteY38" fmla="*/ 118608 h 237215"/>
                <a:gd name="connsiteX39" fmla="*/ 0 w 237215"/>
                <a:gd name="connsiteY39" fmla="*/ 118608 h 23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37215" h="237215">
                  <a:moveTo>
                    <a:pt x="49739" y="118608"/>
                  </a:moveTo>
                  <a:lnTo>
                    <a:pt x="49739" y="118608"/>
                  </a:lnTo>
                  <a:cubicBezTo>
                    <a:pt x="49739" y="79072"/>
                    <a:pt x="81622" y="48463"/>
                    <a:pt x="119883" y="48463"/>
                  </a:cubicBezTo>
                  <a:cubicBezTo>
                    <a:pt x="159419" y="48463"/>
                    <a:pt x="190027" y="80347"/>
                    <a:pt x="190027" y="118608"/>
                  </a:cubicBezTo>
                  <a:cubicBezTo>
                    <a:pt x="190027" y="156868"/>
                    <a:pt x="158143" y="188752"/>
                    <a:pt x="119883" y="188752"/>
                  </a:cubicBezTo>
                  <a:cubicBezTo>
                    <a:pt x="80347" y="188752"/>
                    <a:pt x="49739" y="156868"/>
                    <a:pt x="49739" y="118608"/>
                  </a:cubicBezTo>
                  <a:close/>
                  <a:moveTo>
                    <a:pt x="0" y="118608"/>
                  </a:moveTo>
                  <a:cubicBezTo>
                    <a:pt x="0" y="126260"/>
                    <a:pt x="2551" y="133912"/>
                    <a:pt x="7652" y="139013"/>
                  </a:cubicBezTo>
                  <a:cubicBezTo>
                    <a:pt x="5101" y="146665"/>
                    <a:pt x="5101" y="154317"/>
                    <a:pt x="7652" y="161970"/>
                  </a:cubicBezTo>
                  <a:cubicBezTo>
                    <a:pt x="10203" y="169622"/>
                    <a:pt x="16580" y="175998"/>
                    <a:pt x="25507" y="179824"/>
                  </a:cubicBezTo>
                  <a:cubicBezTo>
                    <a:pt x="25507" y="188752"/>
                    <a:pt x="28058" y="196404"/>
                    <a:pt x="34434" y="202781"/>
                  </a:cubicBezTo>
                  <a:cubicBezTo>
                    <a:pt x="39536" y="207882"/>
                    <a:pt x="47188" y="211708"/>
                    <a:pt x="54840" y="211708"/>
                  </a:cubicBezTo>
                  <a:cubicBezTo>
                    <a:pt x="57391" y="219360"/>
                    <a:pt x="63768" y="224462"/>
                    <a:pt x="70144" y="227012"/>
                  </a:cubicBezTo>
                  <a:cubicBezTo>
                    <a:pt x="77796" y="230838"/>
                    <a:pt x="86724" y="230838"/>
                    <a:pt x="95651" y="227012"/>
                  </a:cubicBezTo>
                  <a:cubicBezTo>
                    <a:pt x="102028" y="233389"/>
                    <a:pt x="109680" y="237215"/>
                    <a:pt x="118608" y="237215"/>
                  </a:cubicBezTo>
                  <a:cubicBezTo>
                    <a:pt x="126260" y="237215"/>
                    <a:pt x="133912" y="234664"/>
                    <a:pt x="139013" y="229563"/>
                  </a:cubicBezTo>
                  <a:cubicBezTo>
                    <a:pt x="146665" y="232114"/>
                    <a:pt x="154317" y="232114"/>
                    <a:pt x="161969" y="229563"/>
                  </a:cubicBezTo>
                  <a:cubicBezTo>
                    <a:pt x="169622" y="227012"/>
                    <a:pt x="175998" y="220636"/>
                    <a:pt x="179824" y="211708"/>
                  </a:cubicBezTo>
                  <a:cubicBezTo>
                    <a:pt x="188752" y="211708"/>
                    <a:pt x="196404" y="209157"/>
                    <a:pt x="202781" y="202781"/>
                  </a:cubicBezTo>
                  <a:cubicBezTo>
                    <a:pt x="207882" y="197679"/>
                    <a:pt x="211708" y="190027"/>
                    <a:pt x="211708" y="182375"/>
                  </a:cubicBezTo>
                  <a:cubicBezTo>
                    <a:pt x="219360" y="179824"/>
                    <a:pt x="224462" y="173448"/>
                    <a:pt x="227012" y="167071"/>
                  </a:cubicBezTo>
                  <a:cubicBezTo>
                    <a:pt x="230838" y="159419"/>
                    <a:pt x="230838" y="150491"/>
                    <a:pt x="227012" y="141564"/>
                  </a:cubicBezTo>
                  <a:cubicBezTo>
                    <a:pt x="233389" y="135187"/>
                    <a:pt x="237215" y="127535"/>
                    <a:pt x="237215" y="118608"/>
                  </a:cubicBezTo>
                  <a:cubicBezTo>
                    <a:pt x="237215" y="110955"/>
                    <a:pt x="234664" y="103303"/>
                    <a:pt x="229563" y="98202"/>
                  </a:cubicBezTo>
                  <a:cubicBezTo>
                    <a:pt x="232114" y="90550"/>
                    <a:pt x="232114" y="82898"/>
                    <a:pt x="229563" y="75246"/>
                  </a:cubicBezTo>
                  <a:cubicBezTo>
                    <a:pt x="227012" y="67594"/>
                    <a:pt x="220636" y="61217"/>
                    <a:pt x="211708" y="57391"/>
                  </a:cubicBezTo>
                  <a:cubicBezTo>
                    <a:pt x="211708" y="48463"/>
                    <a:pt x="209157" y="40811"/>
                    <a:pt x="202781" y="34434"/>
                  </a:cubicBezTo>
                  <a:cubicBezTo>
                    <a:pt x="197679" y="29333"/>
                    <a:pt x="190027" y="25507"/>
                    <a:pt x="182375" y="25507"/>
                  </a:cubicBezTo>
                  <a:cubicBezTo>
                    <a:pt x="179824" y="17855"/>
                    <a:pt x="173448" y="12754"/>
                    <a:pt x="167071" y="10203"/>
                  </a:cubicBezTo>
                  <a:cubicBezTo>
                    <a:pt x="159419" y="6377"/>
                    <a:pt x="150491" y="6377"/>
                    <a:pt x="141564" y="10203"/>
                  </a:cubicBezTo>
                  <a:cubicBezTo>
                    <a:pt x="135187" y="3826"/>
                    <a:pt x="127535" y="0"/>
                    <a:pt x="118608" y="0"/>
                  </a:cubicBezTo>
                  <a:cubicBezTo>
                    <a:pt x="110955" y="0"/>
                    <a:pt x="103303" y="2551"/>
                    <a:pt x="98202" y="7652"/>
                  </a:cubicBezTo>
                  <a:cubicBezTo>
                    <a:pt x="90550" y="5101"/>
                    <a:pt x="82898" y="5101"/>
                    <a:pt x="75246" y="7652"/>
                  </a:cubicBezTo>
                  <a:cubicBezTo>
                    <a:pt x="67594" y="10203"/>
                    <a:pt x="61217" y="16580"/>
                    <a:pt x="57391" y="25507"/>
                  </a:cubicBezTo>
                  <a:cubicBezTo>
                    <a:pt x="48463" y="25507"/>
                    <a:pt x="40811" y="28058"/>
                    <a:pt x="34434" y="34434"/>
                  </a:cubicBezTo>
                  <a:cubicBezTo>
                    <a:pt x="29333" y="39536"/>
                    <a:pt x="25507" y="47188"/>
                    <a:pt x="25507" y="54840"/>
                  </a:cubicBezTo>
                  <a:cubicBezTo>
                    <a:pt x="17855" y="57391"/>
                    <a:pt x="12754" y="63768"/>
                    <a:pt x="10203" y="70144"/>
                  </a:cubicBezTo>
                  <a:cubicBezTo>
                    <a:pt x="6377" y="77796"/>
                    <a:pt x="6377" y="86724"/>
                    <a:pt x="10203" y="95651"/>
                  </a:cubicBezTo>
                  <a:cubicBezTo>
                    <a:pt x="2551" y="100753"/>
                    <a:pt x="0" y="109680"/>
                    <a:pt x="0" y="118608"/>
                  </a:cubicBezTo>
                  <a:lnTo>
                    <a:pt x="0" y="118608"/>
                  </a:ln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267" name="组合 266"/>
          <p:cNvGrpSpPr/>
          <p:nvPr/>
        </p:nvGrpSpPr>
        <p:grpSpPr>
          <a:xfrm>
            <a:off x="2530472" y="2299801"/>
            <a:ext cx="3073411" cy="1180523"/>
            <a:chOff x="2530472" y="2299801"/>
            <a:chExt cx="3073411" cy="1180523"/>
          </a:xfrm>
        </p:grpSpPr>
        <p:sp>
          <p:nvSpPr>
            <p:cNvPr id="261" name="文本框 260"/>
            <p:cNvSpPr txBox="1"/>
            <p:nvPr/>
          </p:nvSpPr>
          <p:spPr>
            <a:xfrm>
              <a:off x="2530472" y="2650379"/>
              <a:ext cx="3073411" cy="8299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此處為正文內容，請在此處輸入你的正文內容，建議字型大小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endParaRPr>
            </a:p>
          </p:txBody>
        </p:sp>
        <p:sp>
          <p:nvSpPr>
            <p:cNvPr id="262" name="文本框 261"/>
            <p:cNvSpPr txBox="1"/>
            <p:nvPr/>
          </p:nvSpPr>
          <p:spPr>
            <a:xfrm>
              <a:off x="2643982" y="2299801"/>
              <a:ext cx="1270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268" name="组合 267"/>
          <p:cNvGrpSpPr/>
          <p:nvPr/>
        </p:nvGrpSpPr>
        <p:grpSpPr>
          <a:xfrm>
            <a:off x="2530472" y="4254453"/>
            <a:ext cx="3073411" cy="1180523"/>
            <a:chOff x="2530472" y="2299801"/>
            <a:chExt cx="3073411" cy="1180523"/>
          </a:xfrm>
        </p:grpSpPr>
        <p:sp>
          <p:nvSpPr>
            <p:cNvPr id="269" name="文本框 268"/>
            <p:cNvSpPr txBox="1"/>
            <p:nvPr/>
          </p:nvSpPr>
          <p:spPr>
            <a:xfrm>
              <a:off x="2530472" y="2650379"/>
              <a:ext cx="3073411" cy="8299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此處為正文內容，請在此處輸入你的正文內容，建議字型大小</a:t>
              </a:r>
              <a:r>
                <a:rPr lang="en-US" altLang="zh-CN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16-18</a:t>
              </a: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。</a:t>
              </a:r>
              <a:endPara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+mn-ea"/>
              </a:endParaRPr>
            </a:p>
          </p:txBody>
        </p:sp>
        <p:sp>
          <p:nvSpPr>
            <p:cNvPr id="270" name="文本框 269"/>
            <p:cNvSpPr txBox="1"/>
            <p:nvPr/>
          </p:nvSpPr>
          <p:spPr>
            <a:xfrm>
              <a:off x="2643982" y="2299801"/>
              <a:ext cx="1270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323" name="组合 322"/>
          <p:cNvGrpSpPr/>
          <p:nvPr/>
        </p:nvGrpSpPr>
        <p:grpSpPr>
          <a:xfrm>
            <a:off x="1432614" y="2201506"/>
            <a:ext cx="932508" cy="1065736"/>
            <a:chOff x="1432614" y="2201506"/>
            <a:chExt cx="932508" cy="1065736"/>
          </a:xfrm>
          <a:gradFill>
            <a:gsLst>
              <a:gs pos="0">
                <a:schemeClr val="accent1">
                  <a:alpha val="68000"/>
                </a:schemeClr>
              </a:gs>
              <a:gs pos="100000">
                <a:schemeClr val="accent1"/>
              </a:gs>
            </a:gsLst>
            <a:lin ang="5400000" scaled="1"/>
          </a:gradFill>
          <a:effectLst>
            <a:outerShdw blurRad="50800" dist="38100" dir="5400000" algn="t" rotWithShape="0">
              <a:schemeClr val="accent1">
                <a:alpha val="40000"/>
              </a:schemeClr>
            </a:outerShdw>
          </a:effectLst>
        </p:grpSpPr>
        <p:sp>
          <p:nvSpPr>
            <p:cNvPr id="317" name="任意多边形: 形状 316"/>
            <p:cNvSpPr/>
            <p:nvPr/>
          </p:nvSpPr>
          <p:spPr>
            <a:xfrm>
              <a:off x="1808048" y="2439046"/>
              <a:ext cx="474451" cy="521891"/>
            </a:xfrm>
            <a:custGeom>
              <a:avLst/>
              <a:gdLst>
                <a:gd name="connsiteX0" fmla="*/ 118249 w 474451"/>
                <a:gd name="connsiteY0" fmla="*/ 392577 h 521891"/>
                <a:gd name="connsiteX1" fmla="*/ 118949 w 474451"/>
                <a:gd name="connsiteY1" fmla="*/ 446133 h 521891"/>
                <a:gd name="connsiteX2" fmla="*/ 118249 w 474451"/>
                <a:gd name="connsiteY2" fmla="*/ 446903 h 521891"/>
                <a:gd name="connsiteX3" fmla="*/ 59125 w 474451"/>
                <a:gd name="connsiteY3" fmla="*/ 468325 h 521891"/>
                <a:gd name="connsiteX4" fmla="*/ 48697 w 474451"/>
                <a:gd name="connsiteY4" fmla="*/ 456855 h 521891"/>
                <a:gd name="connsiteX5" fmla="*/ 68171 w 474451"/>
                <a:gd name="connsiteY5" fmla="*/ 391818 h 521891"/>
                <a:gd name="connsiteX6" fmla="*/ 118249 w 474451"/>
                <a:gd name="connsiteY6" fmla="*/ 392577 h 521891"/>
                <a:gd name="connsiteX7" fmla="*/ 385413 w 474451"/>
                <a:gd name="connsiteY7" fmla="*/ 0 h 521891"/>
                <a:gd name="connsiteX8" fmla="*/ 43889 w 474451"/>
                <a:gd name="connsiteY8" fmla="*/ 376511 h 521891"/>
                <a:gd name="connsiteX9" fmla="*/ 0 w 474451"/>
                <a:gd name="connsiteY9" fmla="*/ 521891 h 521891"/>
                <a:gd name="connsiteX10" fmla="*/ 132855 w 474451"/>
                <a:gd name="connsiteY10" fmla="*/ 473680 h 521891"/>
                <a:gd name="connsiteX11" fmla="*/ 474451 w 474451"/>
                <a:gd name="connsiteY11" fmla="*/ 98008 h 521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4451" h="521891">
                  <a:moveTo>
                    <a:pt x="118249" y="392577"/>
                  </a:moveTo>
                  <a:cubicBezTo>
                    <a:pt x="131887" y="407154"/>
                    <a:pt x="132201" y="431132"/>
                    <a:pt x="118949" y="446133"/>
                  </a:cubicBezTo>
                  <a:cubicBezTo>
                    <a:pt x="118719" y="446393"/>
                    <a:pt x="118486" y="446650"/>
                    <a:pt x="118249" y="446903"/>
                  </a:cubicBezTo>
                  <a:lnTo>
                    <a:pt x="59125" y="468325"/>
                  </a:lnTo>
                  <a:lnTo>
                    <a:pt x="48697" y="456855"/>
                  </a:lnTo>
                  <a:lnTo>
                    <a:pt x="68171" y="391818"/>
                  </a:lnTo>
                  <a:cubicBezTo>
                    <a:pt x="82291" y="377098"/>
                    <a:pt x="104504" y="377435"/>
                    <a:pt x="118249" y="392577"/>
                  </a:cubicBezTo>
                  <a:close/>
                  <a:moveTo>
                    <a:pt x="385413" y="0"/>
                  </a:moveTo>
                  <a:lnTo>
                    <a:pt x="43889" y="376511"/>
                  </a:lnTo>
                  <a:lnTo>
                    <a:pt x="0" y="521891"/>
                  </a:lnTo>
                  <a:lnTo>
                    <a:pt x="132855" y="473680"/>
                  </a:lnTo>
                  <a:lnTo>
                    <a:pt x="474451" y="98008"/>
                  </a:lnTo>
                  <a:close/>
                </a:path>
              </a:pathLst>
            </a:custGeom>
            <a:grpFill/>
            <a:ln w="12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18" name="任意多边形: 形状 317"/>
            <p:cNvSpPr/>
            <p:nvPr/>
          </p:nvSpPr>
          <p:spPr>
            <a:xfrm>
              <a:off x="2219147" y="2348044"/>
              <a:ext cx="145975" cy="159861"/>
            </a:xfrm>
            <a:custGeom>
              <a:avLst/>
              <a:gdLst>
                <a:gd name="connsiteX0" fmla="*/ 137736 w 145975"/>
                <a:gd name="connsiteY0" fmla="*/ 63506 h 159861"/>
                <a:gd name="connsiteX1" fmla="*/ 88348 w 145975"/>
                <a:gd name="connsiteY1" fmla="*/ 9180 h 159861"/>
                <a:gd name="connsiteX2" fmla="*/ 49147 w 145975"/>
                <a:gd name="connsiteY2" fmla="*/ 8686 h 159861"/>
                <a:gd name="connsiteX3" fmla="*/ 48697 w 145975"/>
                <a:gd name="connsiteY3" fmla="*/ 9180 h 159861"/>
                <a:gd name="connsiteX4" fmla="*/ 0 w 145975"/>
                <a:gd name="connsiteY4" fmla="*/ 62746 h 159861"/>
                <a:gd name="connsiteX5" fmla="*/ 88348 w 145975"/>
                <a:gd name="connsiteY5" fmla="*/ 159862 h 159861"/>
                <a:gd name="connsiteX6" fmla="*/ 137033 w 145975"/>
                <a:gd name="connsiteY6" fmla="*/ 106308 h 159861"/>
                <a:gd name="connsiteX7" fmla="*/ 139411 w 145975"/>
                <a:gd name="connsiteY7" fmla="*/ 65416 h 159861"/>
                <a:gd name="connsiteX8" fmla="*/ 137736 w 145975"/>
                <a:gd name="connsiteY8" fmla="*/ 63506 h 159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975" h="159861">
                  <a:moveTo>
                    <a:pt x="137736" y="63506"/>
                  </a:moveTo>
                  <a:lnTo>
                    <a:pt x="88348" y="9180"/>
                  </a:lnTo>
                  <a:cubicBezTo>
                    <a:pt x="77647" y="-2864"/>
                    <a:pt x="60096" y="-3085"/>
                    <a:pt x="49147" y="8686"/>
                  </a:cubicBezTo>
                  <a:cubicBezTo>
                    <a:pt x="48995" y="8848"/>
                    <a:pt x="48845" y="9013"/>
                    <a:pt x="48697" y="9180"/>
                  </a:cubicBezTo>
                  <a:lnTo>
                    <a:pt x="0" y="62746"/>
                  </a:lnTo>
                  <a:lnTo>
                    <a:pt x="88348" y="159862"/>
                  </a:lnTo>
                  <a:lnTo>
                    <a:pt x="137033" y="106308"/>
                  </a:lnTo>
                  <a:cubicBezTo>
                    <a:pt x="147956" y="95738"/>
                    <a:pt x="149019" y="77430"/>
                    <a:pt x="139411" y="65416"/>
                  </a:cubicBezTo>
                  <a:cubicBezTo>
                    <a:pt x="138879" y="64751"/>
                    <a:pt x="138321" y="64113"/>
                    <a:pt x="137736" y="63506"/>
                  </a:cubicBezTo>
                  <a:close/>
                </a:path>
              </a:pathLst>
            </a:custGeom>
            <a:grpFill/>
            <a:ln w="12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19" name="任意多边形: 形状 318"/>
            <p:cNvSpPr/>
            <p:nvPr/>
          </p:nvSpPr>
          <p:spPr>
            <a:xfrm>
              <a:off x="1577943" y="2907557"/>
              <a:ext cx="207917" cy="53286"/>
            </a:xfrm>
            <a:custGeom>
              <a:avLst/>
              <a:gdLst>
                <a:gd name="connsiteX0" fmla="*/ 0 w 207917"/>
                <a:gd name="connsiteY0" fmla="*/ 53287 h 53286"/>
                <a:gd name="connsiteX1" fmla="*/ 191859 w 207917"/>
                <a:gd name="connsiteY1" fmla="*/ 53287 h 53286"/>
                <a:gd name="connsiteX2" fmla="*/ 207918 w 207917"/>
                <a:gd name="connsiteY2" fmla="*/ 0 h 53286"/>
                <a:gd name="connsiteX3" fmla="*/ 0 w 207917"/>
                <a:gd name="connsiteY3" fmla="*/ 0 h 53286"/>
                <a:gd name="connsiteX4" fmla="*/ 0 w 207917"/>
                <a:gd name="connsiteY4" fmla="*/ 53287 h 5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917" h="53286">
                  <a:moveTo>
                    <a:pt x="0" y="53287"/>
                  </a:moveTo>
                  <a:lnTo>
                    <a:pt x="191859" y="53287"/>
                  </a:lnTo>
                  <a:lnTo>
                    <a:pt x="207918" y="0"/>
                  </a:lnTo>
                  <a:lnTo>
                    <a:pt x="0" y="0"/>
                  </a:lnTo>
                  <a:lnTo>
                    <a:pt x="0" y="53287"/>
                  </a:lnTo>
                  <a:close/>
                </a:path>
              </a:pathLst>
            </a:custGeom>
            <a:grpFill/>
            <a:ln w="12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20" name="任意多边形: 形状 319"/>
            <p:cNvSpPr/>
            <p:nvPr/>
          </p:nvSpPr>
          <p:spPr>
            <a:xfrm>
              <a:off x="1577943" y="2587836"/>
              <a:ext cx="429205" cy="53286"/>
            </a:xfrm>
            <a:custGeom>
              <a:avLst/>
              <a:gdLst>
                <a:gd name="connsiteX0" fmla="*/ 0 w 429205"/>
                <a:gd name="connsiteY0" fmla="*/ 53287 h 53286"/>
                <a:gd name="connsiteX1" fmla="*/ 380859 w 429205"/>
                <a:gd name="connsiteY1" fmla="*/ 53287 h 53286"/>
                <a:gd name="connsiteX2" fmla="*/ 429205 w 429205"/>
                <a:gd name="connsiteY2" fmla="*/ 0 h 53286"/>
                <a:gd name="connsiteX3" fmla="*/ 0 w 429205"/>
                <a:gd name="connsiteY3" fmla="*/ 0 h 53286"/>
                <a:gd name="connsiteX4" fmla="*/ 0 w 429205"/>
                <a:gd name="connsiteY4" fmla="*/ 53287 h 5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9205" h="53286">
                  <a:moveTo>
                    <a:pt x="0" y="53287"/>
                  </a:moveTo>
                  <a:lnTo>
                    <a:pt x="380859" y="53287"/>
                  </a:lnTo>
                  <a:lnTo>
                    <a:pt x="429205" y="0"/>
                  </a:lnTo>
                  <a:lnTo>
                    <a:pt x="0" y="0"/>
                  </a:lnTo>
                  <a:lnTo>
                    <a:pt x="0" y="53287"/>
                  </a:lnTo>
                  <a:close/>
                </a:path>
              </a:pathLst>
            </a:custGeom>
            <a:grpFill/>
            <a:ln w="12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21" name="任意多边形: 形状 320"/>
            <p:cNvSpPr/>
            <p:nvPr/>
          </p:nvSpPr>
          <p:spPr>
            <a:xfrm>
              <a:off x="1432614" y="2201506"/>
              <a:ext cx="750867" cy="1065736"/>
            </a:xfrm>
            <a:custGeom>
              <a:avLst/>
              <a:gdLst>
                <a:gd name="connsiteX0" fmla="*/ 678203 w 750867"/>
                <a:gd name="connsiteY0" fmla="*/ 580826 h 1065736"/>
                <a:gd name="connsiteX1" fmla="*/ 678203 w 750867"/>
                <a:gd name="connsiteY1" fmla="*/ 985806 h 1065736"/>
                <a:gd name="connsiteX2" fmla="*/ 72665 w 750867"/>
                <a:gd name="connsiteY2" fmla="*/ 985806 h 1065736"/>
                <a:gd name="connsiteX3" fmla="*/ 72665 w 750867"/>
                <a:gd name="connsiteY3" fmla="*/ 159861 h 1065736"/>
                <a:gd name="connsiteX4" fmla="*/ 205883 w 750867"/>
                <a:gd name="connsiteY4" fmla="*/ 159861 h 1065736"/>
                <a:gd name="connsiteX5" fmla="*/ 205883 w 750867"/>
                <a:gd name="connsiteY5" fmla="*/ 239791 h 1065736"/>
                <a:gd name="connsiteX6" fmla="*/ 544984 w 750867"/>
                <a:gd name="connsiteY6" fmla="*/ 239791 h 1065736"/>
                <a:gd name="connsiteX7" fmla="*/ 544984 w 750867"/>
                <a:gd name="connsiteY7" fmla="*/ 159861 h 1065736"/>
                <a:gd name="connsiteX8" fmla="*/ 678203 w 750867"/>
                <a:gd name="connsiteY8" fmla="*/ 159861 h 1065736"/>
                <a:gd name="connsiteX9" fmla="*/ 678203 w 750867"/>
                <a:gd name="connsiteY9" fmla="*/ 272056 h 1065736"/>
                <a:gd name="connsiteX10" fmla="*/ 735123 w 750867"/>
                <a:gd name="connsiteY10" fmla="*/ 209284 h 1065736"/>
                <a:gd name="connsiteX11" fmla="*/ 735123 w 750867"/>
                <a:gd name="connsiteY11" fmla="*/ 209284 h 1065736"/>
                <a:gd name="connsiteX12" fmla="*/ 737194 w 750867"/>
                <a:gd name="connsiteY12" fmla="*/ 207006 h 1065736"/>
                <a:gd name="connsiteX13" fmla="*/ 750867 w 750867"/>
                <a:gd name="connsiteY13" fmla="*/ 191966 h 1065736"/>
                <a:gd name="connsiteX14" fmla="*/ 750867 w 750867"/>
                <a:gd name="connsiteY14" fmla="*/ 133217 h 1065736"/>
                <a:gd name="connsiteX15" fmla="*/ 702424 w 750867"/>
                <a:gd name="connsiteY15" fmla="*/ 79930 h 1065736"/>
                <a:gd name="connsiteX16" fmla="*/ 496541 w 750867"/>
                <a:gd name="connsiteY16" fmla="*/ 79930 h 1065736"/>
                <a:gd name="connsiteX17" fmla="*/ 496541 w 750867"/>
                <a:gd name="connsiteY17" fmla="*/ 53287 h 1065736"/>
                <a:gd name="connsiteX18" fmla="*/ 448098 w 750867"/>
                <a:gd name="connsiteY18" fmla="*/ 0 h 1065736"/>
                <a:gd name="connsiteX19" fmla="*/ 302769 w 750867"/>
                <a:gd name="connsiteY19" fmla="*/ 0 h 1065736"/>
                <a:gd name="connsiteX20" fmla="*/ 254326 w 750867"/>
                <a:gd name="connsiteY20" fmla="*/ 53287 h 1065736"/>
                <a:gd name="connsiteX21" fmla="*/ 254326 w 750867"/>
                <a:gd name="connsiteY21" fmla="*/ 79930 h 1065736"/>
                <a:gd name="connsiteX22" fmla="*/ 48443 w 750867"/>
                <a:gd name="connsiteY22" fmla="*/ 79930 h 1065736"/>
                <a:gd name="connsiteX23" fmla="*/ 0 w 750867"/>
                <a:gd name="connsiteY23" fmla="*/ 133217 h 1065736"/>
                <a:gd name="connsiteX24" fmla="*/ 0 w 750867"/>
                <a:gd name="connsiteY24" fmla="*/ 1012450 h 1065736"/>
                <a:gd name="connsiteX25" fmla="*/ 48443 w 750867"/>
                <a:gd name="connsiteY25" fmla="*/ 1065737 h 1065736"/>
                <a:gd name="connsiteX26" fmla="*/ 702424 w 750867"/>
                <a:gd name="connsiteY26" fmla="*/ 1065737 h 1065736"/>
                <a:gd name="connsiteX27" fmla="*/ 750867 w 750867"/>
                <a:gd name="connsiteY27" fmla="*/ 1012450 h 1065736"/>
                <a:gd name="connsiteX28" fmla="*/ 750867 w 750867"/>
                <a:gd name="connsiteY28" fmla="*/ 500896 h 1065736"/>
                <a:gd name="connsiteX29" fmla="*/ 349565 w 750867"/>
                <a:gd name="connsiteY29" fmla="*/ 64797 h 1065736"/>
                <a:gd name="connsiteX30" fmla="*/ 375434 w 750867"/>
                <a:gd name="connsiteY30" fmla="*/ 53287 h 1065736"/>
                <a:gd name="connsiteX31" fmla="*/ 411766 w 750867"/>
                <a:gd name="connsiteY31" fmla="*/ 93252 h 1065736"/>
                <a:gd name="connsiteX32" fmla="*/ 375434 w 750867"/>
                <a:gd name="connsiteY32" fmla="*/ 133217 h 1065736"/>
                <a:gd name="connsiteX33" fmla="*/ 339101 w 750867"/>
                <a:gd name="connsiteY33" fmla="*/ 93252 h 1065736"/>
                <a:gd name="connsiteX34" fmla="*/ 349565 w 750867"/>
                <a:gd name="connsiteY34" fmla="*/ 64797 h 106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50867" h="1065736">
                  <a:moveTo>
                    <a:pt x="678203" y="580826"/>
                  </a:moveTo>
                  <a:lnTo>
                    <a:pt x="678203" y="985806"/>
                  </a:lnTo>
                  <a:lnTo>
                    <a:pt x="72665" y="985806"/>
                  </a:lnTo>
                  <a:lnTo>
                    <a:pt x="72665" y="159861"/>
                  </a:lnTo>
                  <a:lnTo>
                    <a:pt x="205883" y="159861"/>
                  </a:lnTo>
                  <a:lnTo>
                    <a:pt x="205883" y="239791"/>
                  </a:lnTo>
                  <a:lnTo>
                    <a:pt x="544984" y="239791"/>
                  </a:lnTo>
                  <a:lnTo>
                    <a:pt x="544984" y="159861"/>
                  </a:lnTo>
                  <a:lnTo>
                    <a:pt x="678203" y="159861"/>
                  </a:lnTo>
                  <a:lnTo>
                    <a:pt x="678203" y="272056"/>
                  </a:lnTo>
                  <a:lnTo>
                    <a:pt x="735123" y="209284"/>
                  </a:lnTo>
                  <a:lnTo>
                    <a:pt x="735123" y="209284"/>
                  </a:lnTo>
                  <a:lnTo>
                    <a:pt x="737194" y="207006"/>
                  </a:lnTo>
                  <a:lnTo>
                    <a:pt x="750867" y="191966"/>
                  </a:lnTo>
                  <a:lnTo>
                    <a:pt x="750867" y="133217"/>
                  </a:lnTo>
                  <a:cubicBezTo>
                    <a:pt x="750867" y="103788"/>
                    <a:pt x="729178" y="79930"/>
                    <a:pt x="702424" y="79930"/>
                  </a:cubicBezTo>
                  <a:lnTo>
                    <a:pt x="496541" y="79930"/>
                  </a:lnTo>
                  <a:lnTo>
                    <a:pt x="496541" y="53287"/>
                  </a:lnTo>
                  <a:cubicBezTo>
                    <a:pt x="496541" y="23857"/>
                    <a:pt x="474852" y="0"/>
                    <a:pt x="448098" y="0"/>
                  </a:cubicBezTo>
                  <a:lnTo>
                    <a:pt x="302769" y="0"/>
                  </a:lnTo>
                  <a:cubicBezTo>
                    <a:pt x="276015" y="0"/>
                    <a:pt x="254326" y="23857"/>
                    <a:pt x="254326" y="53287"/>
                  </a:cubicBezTo>
                  <a:lnTo>
                    <a:pt x="254326" y="79930"/>
                  </a:lnTo>
                  <a:lnTo>
                    <a:pt x="48443" y="79930"/>
                  </a:lnTo>
                  <a:cubicBezTo>
                    <a:pt x="21689" y="79930"/>
                    <a:pt x="0" y="103788"/>
                    <a:pt x="0" y="133217"/>
                  </a:cubicBezTo>
                  <a:lnTo>
                    <a:pt x="0" y="1012450"/>
                  </a:lnTo>
                  <a:cubicBezTo>
                    <a:pt x="0" y="1041879"/>
                    <a:pt x="21689" y="1065737"/>
                    <a:pt x="48443" y="1065737"/>
                  </a:cubicBezTo>
                  <a:lnTo>
                    <a:pt x="702424" y="1065737"/>
                  </a:lnTo>
                  <a:cubicBezTo>
                    <a:pt x="729178" y="1065737"/>
                    <a:pt x="750867" y="1041879"/>
                    <a:pt x="750867" y="1012450"/>
                  </a:cubicBezTo>
                  <a:lnTo>
                    <a:pt x="750867" y="500896"/>
                  </a:lnTo>
                  <a:close/>
                  <a:moveTo>
                    <a:pt x="349565" y="64797"/>
                  </a:moveTo>
                  <a:cubicBezTo>
                    <a:pt x="356409" y="57255"/>
                    <a:pt x="365747" y="53100"/>
                    <a:pt x="375434" y="53287"/>
                  </a:cubicBezTo>
                  <a:cubicBezTo>
                    <a:pt x="395500" y="53287"/>
                    <a:pt x="411766" y="71179"/>
                    <a:pt x="411766" y="93252"/>
                  </a:cubicBezTo>
                  <a:cubicBezTo>
                    <a:pt x="411766" y="115325"/>
                    <a:pt x="395500" y="133217"/>
                    <a:pt x="375434" y="133217"/>
                  </a:cubicBezTo>
                  <a:cubicBezTo>
                    <a:pt x="355367" y="133217"/>
                    <a:pt x="339101" y="115325"/>
                    <a:pt x="339101" y="93252"/>
                  </a:cubicBezTo>
                  <a:cubicBezTo>
                    <a:pt x="338932" y="82597"/>
                    <a:pt x="342709" y="72325"/>
                    <a:pt x="349565" y="64797"/>
                  </a:cubicBezTo>
                  <a:close/>
                </a:path>
              </a:pathLst>
            </a:custGeom>
            <a:grpFill/>
            <a:ln w="12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22" name="任意多边形: 形状 321"/>
            <p:cNvSpPr/>
            <p:nvPr/>
          </p:nvSpPr>
          <p:spPr>
            <a:xfrm>
              <a:off x="1577943" y="2747696"/>
              <a:ext cx="283876" cy="53286"/>
            </a:xfrm>
            <a:custGeom>
              <a:avLst/>
              <a:gdLst>
                <a:gd name="connsiteX0" fmla="*/ 0 w 283876"/>
                <a:gd name="connsiteY0" fmla="*/ 53287 h 53286"/>
                <a:gd name="connsiteX1" fmla="*/ 235530 w 283876"/>
                <a:gd name="connsiteY1" fmla="*/ 53287 h 53286"/>
                <a:gd name="connsiteX2" fmla="*/ 283876 w 283876"/>
                <a:gd name="connsiteY2" fmla="*/ 0 h 53286"/>
                <a:gd name="connsiteX3" fmla="*/ 0 w 283876"/>
                <a:gd name="connsiteY3" fmla="*/ 0 h 53286"/>
                <a:gd name="connsiteX4" fmla="*/ 0 w 283876"/>
                <a:gd name="connsiteY4" fmla="*/ 53287 h 5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876" h="53286">
                  <a:moveTo>
                    <a:pt x="0" y="53287"/>
                  </a:moveTo>
                  <a:lnTo>
                    <a:pt x="235530" y="53287"/>
                  </a:lnTo>
                  <a:lnTo>
                    <a:pt x="283876" y="0"/>
                  </a:lnTo>
                  <a:lnTo>
                    <a:pt x="0" y="0"/>
                  </a:lnTo>
                  <a:lnTo>
                    <a:pt x="0" y="53287"/>
                  </a:lnTo>
                  <a:close/>
                </a:path>
              </a:pathLst>
            </a:custGeom>
            <a:grpFill/>
            <a:ln w="12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780" name="组合 779"/>
          <p:cNvGrpSpPr/>
          <p:nvPr/>
        </p:nvGrpSpPr>
        <p:grpSpPr>
          <a:xfrm rot="5400000" flipH="1" flipV="1">
            <a:off x="10263862" y="3306233"/>
            <a:ext cx="1170988" cy="316556"/>
            <a:chOff x="6058808" y="4062207"/>
            <a:chExt cx="947586" cy="266945"/>
          </a:xfrm>
        </p:grpSpPr>
        <p:cxnSp>
          <p:nvCxnSpPr>
            <p:cNvPr id="781" name="直接连接符 780"/>
            <p:cNvCxnSpPr/>
            <p:nvPr/>
          </p:nvCxnSpPr>
          <p:spPr>
            <a:xfrm rot="5400000">
              <a:off x="6155838" y="3979551"/>
              <a:ext cx="0" cy="194060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2" name="直接连接符 781"/>
            <p:cNvCxnSpPr/>
            <p:nvPr/>
          </p:nvCxnSpPr>
          <p:spPr>
            <a:xfrm rot="5400000">
              <a:off x="6478005" y="4215269"/>
              <a:ext cx="0" cy="227766"/>
            </a:xfrm>
            <a:prstGeom prst="line">
              <a:avLst/>
            </a:prstGeom>
            <a:ln w="25400" cap="rnd">
              <a:gradFill>
                <a:gsLst>
                  <a:gs pos="0">
                    <a:schemeClr val="accent1">
                      <a:alpha val="66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3" name="椭圆 782"/>
            <p:cNvSpPr/>
            <p:nvPr/>
          </p:nvSpPr>
          <p:spPr>
            <a:xfrm rot="5400000">
              <a:off x="6928546" y="4062207"/>
              <a:ext cx="77848" cy="77848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127" name="组合 126"/>
          <p:cNvGrpSpPr/>
          <p:nvPr/>
        </p:nvGrpSpPr>
        <p:grpSpPr>
          <a:xfrm>
            <a:off x="7806982" y="1560545"/>
            <a:ext cx="3135278" cy="4028492"/>
            <a:chOff x="871856" y="679488"/>
            <a:chExt cx="5009025" cy="6030969"/>
          </a:xfrm>
        </p:grpSpPr>
        <p:grpSp>
          <p:nvGrpSpPr>
            <p:cNvPr id="128" name="组合 127"/>
            <p:cNvGrpSpPr/>
            <p:nvPr/>
          </p:nvGrpSpPr>
          <p:grpSpPr>
            <a:xfrm>
              <a:off x="1508661" y="679488"/>
              <a:ext cx="3749006" cy="4811636"/>
              <a:chOff x="7106794" y="808084"/>
              <a:chExt cx="3749006" cy="4811636"/>
            </a:xfrm>
            <a:effectLst/>
          </p:grpSpPr>
          <p:sp>
            <p:nvSpPr>
              <p:cNvPr id="159" name="图形 17"/>
              <p:cNvSpPr/>
              <p:nvPr/>
            </p:nvSpPr>
            <p:spPr>
              <a:xfrm>
                <a:off x="7106794" y="808084"/>
                <a:ext cx="3749006" cy="4811636"/>
              </a:xfrm>
              <a:custGeom>
                <a:avLst/>
                <a:gdLst>
                  <a:gd name="connsiteX0" fmla="*/ 3277564 w 3334825"/>
                  <a:gd name="connsiteY0" fmla="*/ 2315428 h 3852275"/>
                  <a:gd name="connsiteX1" fmla="*/ 1666967 w 3334825"/>
                  <a:gd name="connsiteY1" fmla="*/ 3852276 h 3852275"/>
                  <a:gd name="connsiteX2" fmla="*/ 57274 w 3334825"/>
                  <a:gd name="connsiteY2" fmla="*/ 2315428 h 3852275"/>
                  <a:gd name="connsiteX3" fmla="*/ 37981 w 3334825"/>
                  <a:gd name="connsiteY3" fmla="*/ 389120 h 3852275"/>
                  <a:gd name="connsiteX4" fmla="*/ 891227 w 3334825"/>
                  <a:gd name="connsiteY4" fmla="*/ 389120 h 3852275"/>
                  <a:gd name="connsiteX5" fmla="*/ 1666967 w 3334825"/>
                  <a:gd name="connsiteY5" fmla="*/ 0 h 3852275"/>
                  <a:gd name="connsiteX6" fmla="*/ 2443065 w 3334825"/>
                  <a:gd name="connsiteY6" fmla="*/ 389120 h 3852275"/>
                  <a:gd name="connsiteX7" fmla="*/ 3296844 w 3334825"/>
                  <a:gd name="connsiteY7" fmla="*/ 389120 h 3852275"/>
                  <a:gd name="connsiteX8" fmla="*/ 3277564 w 3334825"/>
                  <a:gd name="connsiteY8" fmla="*/ 2315428 h 3852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34825" h="3852275">
                    <a:moveTo>
                      <a:pt x="3277564" y="2315428"/>
                    </a:moveTo>
                    <a:cubicBezTo>
                      <a:pt x="3161118" y="3190826"/>
                      <a:pt x="1666967" y="3852276"/>
                      <a:pt x="1666967" y="3852276"/>
                    </a:cubicBezTo>
                    <a:cubicBezTo>
                      <a:pt x="1666967" y="3852276"/>
                      <a:pt x="173703" y="3190826"/>
                      <a:pt x="57274" y="2315428"/>
                    </a:cubicBezTo>
                    <a:cubicBezTo>
                      <a:pt x="-59165" y="1439699"/>
                      <a:pt x="37981" y="389120"/>
                      <a:pt x="37981" y="389120"/>
                    </a:cubicBezTo>
                    <a:cubicBezTo>
                      <a:pt x="37981" y="389120"/>
                      <a:pt x="574428" y="486449"/>
                      <a:pt x="891227" y="389120"/>
                    </a:cubicBezTo>
                    <a:cubicBezTo>
                      <a:pt x="1399816" y="232867"/>
                      <a:pt x="1666967" y="0"/>
                      <a:pt x="1666967" y="0"/>
                    </a:cubicBezTo>
                    <a:cubicBezTo>
                      <a:pt x="1666967" y="0"/>
                      <a:pt x="1934116" y="232867"/>
                      <a:pt x="2443065" y="389120"/>
                    </a:cubicBezTo>
                    <a:cubicBezTo>
                      <a:pt x="2760038" y="486449"/>
                      <a:pt x="3296844" y="389120"/>
                      <a:pt x="3296844" y="389120"/>
                    </a:cubicBezTo>
                    <a:cubicBezTo>
                      <a:pt x="3296844" y="389120"/>
                      <a:pt x="3393985" y="1439699"/>
                      <a:pt x="3277564" y="231542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alpha val="0"/>
                    </a:schemeClr>
                  </a:gs>
                  <a:gs pos="39000">
                    <a:srgbClr val="CC67FF">
                      <a:alpha val="28000"/>
                    </a:srgbClr>
                  </a:gs>
                  <a:gs pos="90000">
                    <a:schemeClr val="accent1">
                      <a:alpha val="15000"/>
                    </a:schemeClr>
                  </a:gs>
                </a:gsLst>
                <a:lin ang="5400000" scaled="1"/>
              </a:gradFill>
              <a:ln w="4167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+mn-cs"/>
                </a:endParaRPr>
              </a:p>
            </p:txBody>
          </p:sp>
          <p:sp>
            <p:nvSpPr>
              <p:cNvPr id="160" name="图形 17"/>
              <p:cNvSpPr/>
              <p:nvPr/>
            </p:nvSpPr>
            <p:spPr>
              <a:xfrm>
                <a:off x="7379416" y="1157977"/>
                <a:ext cx="3203763" cy="4111849"/>
              </a:xfrm>
              <a:custGeom>
                <a:avLst/>
                <a:gdLst>
                  <a:gd name="connsiteX0" fmla="*/ 3277564 w 3334825"/>
                  <a:gd name="connsiteY0" fmla="*/ 2315428 h 3852275"/>
                  <a:gd name="connsiteX1" fmla="*/ 1666967 w 3334825"/>
                  <a:gd name="connsiteY1" fmla="*/ 3852276 h 3852275"/>
                  <a:gd name="connsiteX2" fmla="*/ 57274 w 3334825"/>
                  <a:gd name="connsiteY2" fmla="*/ 2315428 h 3852275"/>
                  <a:gd name="connsiteX3" fmla="*/ 37981 w 3334825"/>
                  <a:gd name="connsiteY3" fmla="*/ 389120 h 3852275"/>
                  <a:gd name="connsiteX4" fmla="*/ 891227 w 3334825"/>
                  <a:gd name="connsiteY4" fmla="*/ 389120 h 3852275"/>
                  <a:gd name="connsiteX5" fmla="*/ 1666967 w 3334825"/>
                  <a:gd name="connsiteY5" fmla="*/ 0 h 3852275"/>
                  <a:gd name="connsiteX6" fmla="*/ 2443065 w 3334825"/>
                  <a:gd name="connsiteY6" fmla="*/ 389120 h 3852275"/>
                  <a:gd name="connsiteX7" fmla="*/ 3296844 w 3334825"/>
                  <a:gd name="connsiteY7" fmla="*/ 389120 h 3852275"/>
                  <a:gd name="connsiteX8" fmla="*/ 3277564 w 3334825"/>
                  <a:gd name="connsiteY8" fmla="*/ 2315428 h 3852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34825" h="3852275">
                    <a:moveTo>
                      <a:pt x="3277564" y="2315428"/>
                    </a:moveTo>
                    <a:cubicBezTo>
                      <a:pt x="3161118" y="3190826"/>
                      <a:pt x="1666967" y="3852276"/>
                      <a:pt x="1666967" y="3852276"/>
                    </a:cubicBezTo>
                    <a:cubicBezTo>
                      <a:pt x="1666967" y="3852276"/>
                      <a:pt x="173703" y="3190826"/>
                      <a:pt x="57274" y="2315428"/>
                    </a:cubicBezTo>
                    <a:cubicBezTo>
                      <a:pt x="-59165" y="1439699"/>
                      <a:pt x="37981" y="389120"/>
                      <a:pt x="37981" y="389120"/>
                    </a:cubicBezTo>
                    <a:cubicBezTo>
                      <a:pt x="37981" y="389120"/>
                      <a:pt x="574428" y="486449"/>
                      <a:pt x="891227" y="389120"/>
                    </a:cubicBezTo>
                    <a:cubicBezTo>
                      <a:pt x="1399816" y="232867"/>
                      <a:pt x="1666967" y="0"/>
                      <a:pt x="1666967" y="0"/>
                    </a:cubicBezTo>
                    <a:cubicBezTo>
                      <a:pt x="1666967" y="0"/>
                      <a:pt x="1934116" y="232867"/>
                      <a:pt x="2443065" y="389120"/>
                    </a:cubicBezTo>
                    <a:cubicBezTo>
                      <a:pt x="2760038" y="486449"/>
                      <a:pt x="3296844" y="389120"/>
                      <a:pt x="3296844" y="389120"/>
                    </a:cubicBezTo>
                    <a:cubicBezTo>
                      <a:pt x="3296844" y="389120"/>
                      <a:pt x="3393985" y="1439699"/>
                      <a:pt x="3277564" y="231542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alpha val="24000"/>
                    </a:schemeClr>
                  </a:gs>
                  <a:gs pos="100000">
                    <a:schemeClr val="accent1">
                      <a:alpha val="28000"/>
                    </a:schemeClr>
                  </a:gs>
                </a:gsLst>
                <a:lin ang="5400000" scaled="1"/>
              </a:gradFill>
              <a:ln w="4167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+mn-cs"/>
                </a:endParaRPr>
              </a:p>
            </p:txBody>
          </p:sp>
          <p:sp>
            <p:nvSpPr>
              <p:cNvPr id="161" name="图形 17"/>
              <p:cNvSpPr/>
              <p:nvPr/>
            </p:nvSpPr>
            <p:spPr>
              <a:xfrm>
                <a:off x="7598605" y="1439296"/>
                <a:ext cx="2765384" cy="3549214"/>
              </a:xfrm>
              <a:custGeom>
                <a:avLst/>
                <a:gdLst>
                  <a:gd name="connsiteX0" fmla="*/ 3277564 w 3334825"/>
                  <a:gd name="connsiteY0" fmla="*/ 2315428 h 3852275"/>
                  <a:gd name="connsiteX1" fmla="*/ 1666967 w 3334825"/>
                  <a:gd name="connsiteY1" fmla="*/ 3852276 h 3852275"/>
                  <a:gd name="connsiteX2" fmla="*/ 57274 w 3334825"/>
                  <a:gd name="connsiteY2" fmla="*/ 2315428 h 3852275"/>
                  <a:gd name="connsiteX3" fmla="*/ 37981 w 3334825"/>
                  <a:gd name="connsiteY3" fmla="*/ 389120 h 3852275"/>
                  <a:gd name="connsiteX4" fmla="*/ 891227 w 3334825"/>
                  <a:gd name="connsiteY4" fmla="*/ 389120 h 3852275"/>
                  <a:gd name="connsiteX5" fmla="*/ 1666967 w 3334825"/>
                  <a:gd name="connsiteY5" fmla="*/ 0 h 3852275"/>
                  <a:gd name="connsiteX6" fmla="*/ 2443065 w 3334825"/>
                  <a:gd name="connsiteY6" fmla="*/ 389120 h 3852275"/>
                  <a:gd name="connsiteX7" fmla="*/ 3296844 w 3334825"/>
                  <a:gd name="connsiteY7" fmla="*/ 389120 h 3852275"/>
                  <a:gd name="connsiteX8" fmla="*/ 3277564 w 3334825"/>
                  <a:gd name="connsiteY8" fmla="*/ 2315428 h 3852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34825" h="3852275">
                    <a:moveTo>
                      <a:pt x="3277564" y="2315428"/>
                    </a:moveTo>
                    <a:cubicBezTo>
                      <a:pt x="3161118" y="3190826"/>
                      <a:pt x="1666967" y="3852276"/>
                      <a:pt x="1666967" y="3852276"/>
                    </a:cubicBezTo>
                    <a:cubicBezTo>
                      <a:pt x="1666967" y="3852276"/>
                      <a:pt x="173703" y="3190826"/>
                      <a:pt x="57274" y="2315428"/>
                    </a:cubicBezTo>
                    <a:cubicBezTo>
                      <a:pt x="-59165" y="1439699"/>
                      <a:pt x="37981" y="389120"/>
                      <a:pt x="37981" y="389120"/>
                    </a:cubicBezTo>
                    <a:cubicBezTo>
                      <a:pt x="37981" y="389120"/>
                      <a:pt x="574428" y="486449"/>
                      <a:pt x="891227" y="389120"/>
                    </a:cubicBezTo>
                    <a:cubicBezTo>
                      <a:pt x="1399816" y="232867"/>
                      <a:pt x="1666967" y="0"/>
                      <a:pt x="1666967" y="0"/>
                    </a:cubicBezTo>
                    <a:cubicBezTo>
                      <a:pt x="1666967" y="0"/>
                      <a:pt x="1934116" y="232867"/>
                      <a:pt x="2443065" y="389120"/>
                    </a:cubicBezTo>
                    <a:cubicBezTo>
                      <a:pt x="2760038" y="486449"/>
                      <a:pt x="3296844" y="389120"/>
                      <a:pt x="3296844" y="389120"/>
                    </a:cubicBezTo>
                    <a:cubicBezTo>
                      <a:pt x="3296844" y="389120"/>
                      <a:pt x="3393985" y="1439699"/>
                      <a:pt x="3277564" y="231542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alpha val="0"/>
                    </a:schemeClr>
                  </a:gs>
                  <a:gs pos="39000">
                    <a:srgbClr val="CC67FF">
                      <a:alpha val="58000"/>
                    </a:srgbClr>
                  </a:gs>
                  <a:gs pos="90000">
                    <a:schemeClr val="accent1">
                      <a:alpha val="46000"/>
                    </a:schemeClr>
                  </a:gs>
                </a:gsLst>
                <a:lin ang="5400000" scaled="1"/>
              </a:gradFill>
              <a:ln w="4167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+mn-cs"/>
                </a:endParaRPr>
              </a:p>
            </p:txBody>
          </p:sp>
          <p:sp>
            <p:nvSpPr>
              <p:cNvPr id="162" name="旁门左道出品"/>
              <p:cNvSpPr/>
              <p:nvPr/>
            </p:nvSpPr>
            <p:spPr>
              <a:xfrm>
                <a:off x="7843583" y="1753710"/>
                <a:ext cx="2275430" cy="2920385"/>
              </a:xfrm>
              <a:custGeom>
                <a:avLst/>
                <a:gdLst>
                  <a:gd name="connsiteX0" fmla="*/ 3277564 w 3334825"/>
                  <a:gd name="connsiteY0" fmla="*/ 2315428 h 3852275"/>
                  <a:gd name="connsiteX1" fmla="*/ 1666967 w 3334825"/>
                  <a:gd name="connsiteY1" fmla="*/ 3852276 h 3852275"/>
                  <a:gd name="connsiteX2" fmla="*/ 57274 w 3334825"/>
                  <a:gd name="connsiteY2" fmla="*/ 2315428 h 3852275"/>
                  <a:gd name="connsiteX3" fmla="*/ 37981 w 3334825"/>
                  <a:gd name="connsiteY3" fmla="*/ 389120 h 3852275"/>
                  <a:gd name="connsiteX4" fmla="*/ 891227 w 3334825"/>
                  <a:gd name="connsiteY4" fmla="*/ 389120 h 3852275"/>
                  <a:gd name="connsiteX5" fmla="*/ 1666967 w 3334825"/>
                  <a:gd name="connsiteY5" fmla="*/ 0 h 3852275"/>
                  <a:gd name="connsiteX6" fmla="*/ 2443065 w 3334825"/>
                  <a:gd name="connsiteY6" fmla="*/ 389120 h 3852275"/>
                  <a:gd name="connsiteX7" fmla="*/ 3296844 w 3334825"/>
                  <a:gd name="connsiteY7" fmla="*/ 389120 h 3852275"/>
                  <a:gd name="connsiteX8" fmla="*/ 3277564 w 3334825"/>
                  <a:gd name="connsiteY8" fmla="*/ 2315428 h 3852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34825" h="3852275">
                    <a:moveTo>
                      <a:pt x="3277564" y="2315428"/>
                    </a:moveTo>
                    <a:cubicBezTo>
                      <a:pt x="3161118" y="3190826"/>
                      <a:pt x="1666967" y="3852276"/>
                      <a:pt x="1666967" y="3852276"/>
                    </a:cubicBezTo>
                    <a:cubicBezTo>
                      <a:pt x="1666967" y="3852276"/>
                      <a:pt x="173703" y="3190826"/>
                      <a:pt x="57274" y="2315428"/>
                    </a:cubicBezTo>
                    <a:cubicBezTo>
                      <a:pt x="-59165" y="1439699"/>
                      <a:pt x="37981" y="389120"/>
                      <a:pt x="37981" y="389120"/>
                    </a:cubicBezTo>
                    <a:cubicBezTo>
                      <a:pt x="37981" y="389120"/>
                      <a:pt x="574428" y="486449"/>
                      <a:pt x="891227" y="389120"/>
                    </a:cubicBezTo>
                    <a:cubicBezTo>
                      <a:pt x="1399816" y="232867"/>
                      <a:pt x="1666967" y="0"/>
                      <a:pt x="1666967" y="0"/>
                    </a:cubicBezTo>
                    <a:cubicBezTo>
                      <a:pt x="1666967" y="0"/>
                      <a:pt x="1934116" y="232867"/>
                      <a:pt x="2443065" y="389120"/>
                    </a:cubicBezTo>
                    <a:cubicBezTo>
                      <a:pt x="2760038" y="486449"/>
                      <a:pt x="3296844" y="389120"/>
                      <a:pt x="3296844" y="389120"/>
                    </a:cubicBezTo>
                    <a:cubicBezTo>
                      <a:pt x="3296844" y="389120"/>
                      <a:pt x="3393985" y="1439699"/>
                      <a:pt x="3277564" y="231542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alpha val="24000"/>
                    </a:schemeClr>
                  </a:gs>
                  <a:gs pos="39000">
                    <a:srgbClr val="CC67FF"/>
                  </a:gs>
                  <a:gs pos="90000">
                    <a:schemeClr val="accent1"/>
                  </a:gs>
                </a:gsLst>
                <a:lin ang="5400000" scaled="1"/>
              </a:gradFill>
              <a:ln w="4167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+mn-cs"/>
                </a:endParaRPr>
              </a:p>
            </p:txBody>
          </p:sp>
        </p:grpSp>
        <p:sp>
          <p:nvSpPr>
            <p:cNvPr id="129" name="椭圆 128"/>
            <p:cNvSpPr/>
            <p:nvPr/>
          </p:nvSpPr>
          <p:spPr>
            <a:xfrm>
              <a:off x="1533626" y="5129428"/>
              <a:ext cx="3685484" cy="350815"/>
            </a:xfrm>
            <a:prstGeom prst="ellipse">
              <a:avLst/>
            </a:prstGeom>
            <a:noFill/>
            <a:ln w="12700">
              <a:gradFill>
                <a:gsLst>
                  <a:gs pos="15000">
                    <a:schemeClr val="accent1"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1" name="旁门左道出品"/>
            <p:cNvSpPr/>
            <p:nvPr/>
          </p:nvSpPr>
          <p:spPr>
            <a:xfrm>
              <a:off x="5063630" y="5215771"/>
              <a:ext cx="45722" cy="457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66700" algn="ctr" rotWithShape="0">
                <a:srgbClr val="097EFF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+mn-cs"/>
              </a:endParaRPr>
            </a:p>
          </p:txBody>
        </p:sp>
        <p:sp>
          <p:nvSpPr>
            <p:cNvPr id="133" name="任意多边形: 形状 132" hidden="1"/>
            <p:cNvSpPr/>
            <p:nvPr/>
          </p:nvSpPr>
          <p:spPr>
            <a:xfrm>
              <a:off x="871856" y="2220388"/>
              <a:ext cx="5009025" cy="3546931"/>
            </a:xfrm>
            <a:custGeom>
              <a:avLst/>
              <a:gdLst>
                <a:gd name="connsiteX0" fmla="*/ 0 w 5009025"/>
                <a:gd name="connsiteY0" fmla="*/ 0 h 3546931"/>
                <a:gd name="connsiteX1" fmla="*/ 5009025 w 5009025"/>
                <a:gd name="connsiteY1" fmla="*/ 0 h 3546931"/>
                <a:gd name="connsiteX2" fmla="*/ 4537245 w 5009025"/>
                <a:gd name="connsiteY2" fmla="*/ 3409557 h 3546931"/>
                <a:gd name="connsiteX3" fmla="*/ 4532451 w 5009025"/>
                <a:gd name="connsiteY3" fmla="*/ 3409557 h 3546931"/>
                <a:gd name="connsiteX4" fmla="*/ 4538478 w 5009025"/>
                <a:gd name="connsiteY4" fmla="*/ 3417172 h 3546931"/>
                <a:gd name="connsiteX5" fmla="*/ 2504513 w 5009025"/>
                <a:gd name="connsiteY5" fmla="*/ 3546931 h 3546931"/>
                <a:gd name="connsiteX6" fmla="*/ 470548 w 5009025"/>
                <a:gd name="connsiteY6" fmla="*/ 3417172 h 3546931"/>
                <a:gd name="connsiteX7" fmla="*/ 476576 w 5009025"/>
                <a:gd name="connsiteY7" fmla="*/ 3409557 h 3546931"/>
                <a:gd name="connsiteX8" fmla="*/ 471780 w 5009025"/>
                <a:gd name="connsiteY8" fmla="*/ 3409557 h 354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09025" h="3546931">
                  <a:moveTo>
                    <a:pt x="0" y="0"/>
                  </a:moveTo>
                  <a:lnTo>
                    <a:pt x="5009025" y="0"/>
                  </a:lnTo>
                  <a:lnTo>
                    <a:pt x="4537245" y="3409557"/>
                  </a:lnTo>
                  <a:lnTo>
                    <a:pt x="4532451" y="3409557"/>
                  </a:lnTo>
                  <a:lnTo>
                    <a:pt x="4538478" y="3417172"/>
                  </a:lnTo>
                  <a:cubicBezTo>
                    <a:pt x="4538478" y="3488836"/>
                    <a:pt x="3627841" y="3546931"/>
                    <a:pt x="2504513" y="3546931"/>
                  </a:cubicBezTo>
                  <a:cubicBezTo>
                    <a:pt x="1381185" y="3546931"/>
                    <a:pt x="470548" y="3488836"/>
                    <a:pt x="470548" y="3417172"/>
                  </a:cubicBezTo>
                  <a:lnTo>
                    <a:pt x="476576" y="3409557"/>
                  </a:lnTo>
                  <a:lnTo>
                    <a:pt x="471780" y="3409557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42000"/>
                  </a:schemeClr>
                </a:gs>
              </a:gsLst>
              <a:lin ang="5400000" scaled="1"/>
            </a:gradFill>
            <a:ln w="19050"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71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4" name="任意多边形: 形状 133"/>
            <p:cNvSpPr/>
            <p:nvPr/>
          </p:nvSpPr>
          <p:spPr>
            <a:xfrm>
              <a:off x="1342404" y="5651334"/>
              <a:ext cx="4067929" cy="1059123"/>
            </a:xfrm>
            <a:custGeom>
              <a:avLst/>
              <a:gdLst>
                <a:gd name="connsiteX0" fmla="*/ 1588287 w 1588287"/>
                <a:gd name="connsiteY0" fmla="*/ 0 h 1507761"/>
                <a:gd name="connsiteX1" fmla="*/ 1588287 w 1588287"/>
                <a:gd name="connsiteY1" fmla="*/ 1507761 h 1507761"/>
                <a:gd name="connsiteX2" fmla="*/ 0 w 1588287"/>
                <a:gd name="connsiteY2" fmla="*/ 1507761 h 1507761"/>
                <a:gd name="connsiteX3" fmla="*/ 0 w 1588287"/>
                <a:gd name="connsiteY3" fmla="*/ 492 h 1507761"/>
                <a:gd name="connsiteX4" fmla="*/ 11305 w 1588287"/>
                <a:gd name="connsiteY4" fmla="*/ 17619 h 1507761"/>
                <a:gd name="connsiteX5" fmla="*/ 793981 w 1588287"/>
                <a:gd name="connsiteY5" fmla="*/ 165115 h 1507761"/>
                <a:gd name="connsiteX6" fmla="*/ 1576657 w 1588287"/>
                <a:gd name="connsiteY6" fmla="*/ 17619 h 150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8287" h="1507761">
                  <a:moveTo>
                    <a:pt x="1588287" y="0"/>
                  </a:moveTo>
                  <a:lnTo>
                    <a:pt x="1588287" y="1507761"/>
                  </a:lnTo>
                  <a:lnTo>
                    <a:pt x="0" y="1507761"/>
                  </a:lnTo>
                  <a:lnTo>
                    <a:pt x="0" y="492"/>
                  </a:lnTo>
                  <a:lnTo>
                    <a:pt x="11305" y="17619"/>
                  </a:lnTo>
                  <a:cubicBezTo>
                    <a:pt x="85800" y="101795"/>
                    <a:pt x="407910" y="165115"/>
                    <a:pt x="793981" y="165115"/>
                  </a:cubicBezTo>
                  <a:cubicBezTo>
                    <a:pt x="1180052" y="165115"/>
                    <a:pt x="1502162" y="101795"/>
                    <a:pt x="1576657" y="1761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67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5" name="旁门左道出品"/>
            <p:cNvSpPr/>
            <p:nvPr/>
          </p:nvSpPr>
          <p:spPr>
            <a:xfrm>
              <a:off x="1342404" y="5507801"/>
              <a:ext cx="4067929" cy="259517"/>
            </a:xfrm>
            <a:prstGeom prst="ellipse">
              <a:avLst/>
            </a:prstGeom>
            <a:gradFill>
              <a:gsLst>
                <a:gs pos="0">
                  <a:srgbClr val="7F9DF1">
                    <a:alpha val="0"/>
                  </a:srgbClr>
                </a:gs>
                <a:gs pos="100000">
                  <a:srgbClr val="7F9DF1"/>
                </a:gs>
              </a:gsLst>
              <a:lin ang="5400000" scaled="1"/>
            </a:gradFill>
            <a:ln>
              <a:gradFill>
                <a:gsLst>
                  <a:gs pos="0">
                    <a:srgbClr val="7F9DF1">
                      <a:alpha val="0"/>
                    </a:srgbClr>
                  </a:gs>
                  <a:gs pos="100000">
                    <a:srgbClr val="7F9DF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6" name="椭圆 135"/>
            <p:cNvSpPr/>
            <p:nvPr/>
          </p:nvSpPr>
          <p:spPr>
            <a:xfrm>
              <a:off x="871856" y="5801608"/>
              <a:ext cx="5009025" cy="350815"/>
            </a:xfrm>
            <a:prstGeom prst="ellipse">
              <a:avLst/>
            </a:prstGeom>
            <a:noFill/>
            <a:ln>
              <a:gradFill>
                <a:gsLst>
                  <a:gs pos="22000">
                    <a:schemeClr val="accent1"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7" name="椭圆 136"/>
            <p:cNvSpPr/>
            <p:nvPr/>
          </p:nvSpPr>
          <p:spPr>
            <a:xfrm>
              <a:off x="910269" y="5982409"/>
              <a:ext cx="4932199" cy="332197"/>
            </a:xfrm>
            <a:prstGeom prst="ellipse">
              <a:avLst/>
            </a:prstGeom>
            <a:noFill/>
            <a:ln>
              <a:gradFill>
                <a:gsLst>
                  <a:gs pos="22000">
                    <a:schemeClr val="accent1"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8" name="椭圆 137"/>
            <p:cNvSpPr/>
            <p:nvPr/>
          </p:nvSpPr>
          <p:spPr>
            <a:xfrm>
              <a:off x="1020282" y="6144592"/>
              <a:ext cx="4712172" cy="307445"/>
            </a:xfrm>
            <a:prstGeom prst="ellipse">
              <a:avLst/>
            </a:prstGeom>
            <a:noFill/>
            <a:ln>
              <a:gradFill>
                <a:gsLst>
                  <a:gs pos="22000">
                    <a:schemeClr val="accent1"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9" name="椭圆 138"/>
            <p:cNvSpPr/>
            <p:nvPr/>
          </p:nvSpPr>
          <p:spPr>
            <a:xfrm>
              <a:off x="1154473" y="6282024"/>
              <a:ext cx="4443790" cy="277741"/>
            </a:xfrm>
            <a:prstGeom prst="ellipse">
              <a:avLst/>
            </a:prstGeom>
            <a:noFill/>
            <a:ln>
              <a:gradFill>
                <a:gsLst>
                  <a:gs pos="22000">
                    <a:schemeClr val="accent1"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cxnSp>
          <p:nvCxnSpPr>
            <p:cNvPr id="141" name="直接连接符 140"/>
            <p:cNvCxnSpPr/>
            <p:nvPr/>
          </p:nvCxnSpPr>
          <p:spPr>
            <a:xfrm>
              <a:off x="2071916" y="4123518"/>
              <a:ext cx="0" cy="1137973"/>
            </a:xfrm>
            <a:prstGeom prst="line">
              <a:avLst/>
            </a:prstGeom>
            <a:ln w="12700">
              <a:gradFill>
                <a:gsLst>
                  <a:gs pos="0">
                    <a:schemeClr val="bg1">
                      <a:alpha val="15000"/>
                    </a:schemeClr>
                  </a:gs>
                  <a:gs pos="100000">
                    <a:schemeClr val="bg1">
                      <a:alpha val="15000"/>
                    </a:schemeClr>
                  </a:gs>
                </a:gsLst>
                <a:lin ang="5400000" scaled="1"/>
              </a:gra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椭圆 142"/>
            <p:cNvSpPr/>
            <p:nvPr/>
          </p:nvSpPr>
          <p:spPr>
            <a:xfrm>
              <a:off x="2276241" y="5075591"/>
              <a:ext cx="163040" cy="1630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+mn-cs"/>
              </a:endParaRPr>
            </a:p>
          </p:txBody>
        </p:sp>
        <p:sp>
          <p:nvSpPr>
            <p:cNvPr id="144" name="椭圆 143"/>
            <p:cNvSpPr/>
            <p:nvPr/>
          </p:nvSpPr>
          <p:spPr>
            <a:xfrm>
              <a:off x="5025171" y="4763898"/>
              <a:ext cx="159158" cy="1591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+mn-cs"/>
              </a:endParaRPr>
            </a:p>
          </p:txBody>
        </p:sp>
        <p:sp>
          <p:nvSpPr>
            <p:cNvPr id="146" name="椭圆 145"/>
            <p:cNvSpPr/>
            <p:nvPr/>
          </p:nvSpPr>
          <p:spPr>
            <a:xfrm>
              <a:off x="1342404" y="5507801"/>
              <a:ext cx="4067929" cy="259517"/>
            </a:xfrm>
            <a:prstGeom prst="ellipse">
              <a:avLst/>
            </a:prstGeom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22225"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48" name="椭圆 147"/>
            <p:cNvSpPr/>
            <p:nvPr/>
          </p:nvSpPr>
          <p:spPr>
            <a:xfrm>
              <a:off x="985663" y="3610889"/>
              <a:ext cx="233071" cy="2330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+mn-cs"/>
              </a:endParaRPr>
            </a:p>
          </p:txBody>
        </p:sp>
        <p:sp>
          <p:nvSpPr>
            <p:cNvPr id="151" name="椭圆 150"/>
            <p:cNvSpPr/>
            <p:nvPr/>
          </p:nvSpPr>
          <p:spPr>
            <a:xfrm>
              <a:off x="5314332" y="3299694"/>
              <a:ext cx="45722" cy="457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+mn-cs"/>
              </a:endParaRPr>
            </a:p>
          </p:txBody>
        </p:sp>
        <p:sp>
          <p:nvSpPr>
            <p:cNvPr id="152" name="椭圆 151"/>
            <p:cNvSpPr/>
            <p:nvPr/>
          </p:nvSpPr>
          <p:spPr>
            <a:xfrm>
              <a:off x="1800440" y="4601004"/>
              <a:ext cx="70094" cy="7009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266700" algn="ctr" rotWithShape="0">
                <a:srgbClr val="097EFF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+mn-cs"/>
              </a:endParaRPr>
            </a:p>
          </p:txBody>
        </p:sp>
      </p:grpSp>
      <p:cxnSp>
        <p:nvCxnSpPr>
          <p:cNvPr id="163" name="直接连接符 162"/>
          <p:cNvCxnSpPr/>
          <p:nvPr/>
        </p:nvCxnSpPr>
        <p:spPr>
          <a:xfrm rot="10800000" flipH="1" flipV="1">
            <a:off x="8063878" y="3897728"/>
            <a:ext cx="0" cy="239811"/>
          </a:xfrm>
          <a:prstGeom prst="line">
            <a:avLst/>
          </a:prstGeom>
          <a:ln w="25400" cap="rnd">
            <a:gradFill>
              <a:gsLst>
                <a:gs pos="0">
                  <a:schemeClr val="accent1">
                    <a:alpha val="66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任意多边形: 形状 164"/>
          <p:cNvSpPr/>
          <p:nvPr/>
        </p:nvSpPr>
        <p:spPr>
          <a:xfrm>
            <a:off x="6296044" y="3478125"/>
            <a:ext cx="778993" cy="557345"/>
          </a:xfrm>
          <a:custGeom>
            <a:avLst/>
            <a:gdLst>
              <a:gd name="connsiteX0" fmla="*/ 575267 w 895671"/>
              <a:gd name="connsiteY0" fmla="*/ 0 h 640825"/>
              <a:gd name="connsiteX1" fmla="*/ 621606 w 895671"/>
              <a:gd name="connsiteY1" fmla="*/ 19203 h 640825"/>
              <a:gd name="connsiteX2" fmla="*/ 876468 w 895671"/>
              <a:gd name="connsiteY2" fmla="*/ 274066 h 640825"/>
              <a:gd name="connsiteX3" fmla="*/ 876468 w 895671"/>
              <a:gd name="connsiteY3" fmla="*/ 366744 h 640825"/>
              <a:gd name="connsiteX4" fmla="*/ 621606 w 895671"/>
              <a:gd name="connsiteY4" fmla="*/ 621607 h 640825"/>
              <a:gd name="connsiteX5" fmla="*/ 575267 w 895671"/>
              <a:gd name="connsiteY5" fmla="*/ 640825 h 640825"/>
              <a:gd name="connsiteX6" fmla="*/ 528929 w 895671"/>
              <a:gd name="connsiteY6" fmla="*/ 621607 h 640825"/>
              <a:gd name="connsiteX7" fmla="*/ 528929 w 895671"/>
              <a:gd name="connsiteY7" fmla="*/ 528928 h 640825"/>
              <a:gd name="connsiteX8" fmla="*/ 737453 w 895671"/>
              <a:gd name="connsiteY8" fmla="*/ 320404 h 640825"/>
              <a:gd name="connsiteX9" fmla="*/ 528929 w 895671"/>
              <a:gd name="connsiteY9" fmla="*/ 111880 h 640825"/>
              <a:gd name="connsiteX10" fmla="*/ 528929 w 895671"/>
              <a:gd name="connsiteY10" fmla="*/ 19203 h 640825"/>
              <a:gd name="connsiteX11" fmla="*/ 575267 w 895671"/>
              <a:gd name="connsiteY11" fmla="*/ 0 h 640825"/>
              <a:gd name="connsiteX12" fmla="*/ 320404 w 895671"/>
              <a:gd name="connsiteY12" fmla="*/ 0 h 640825"/>
              <a:gd name="connsiteX13" fmla="*/ 366744 w 895671"/>
              <a:gd name="connsiteY13" fmla="*/ 19203 h 640825"/>
              <a:gd name="connsiteX14" fmla="*/ 621607 w 895671"/>
              <a:gd name="connsiteY14" fmla="*/ 274066 h 640825"/>
              <a:gd name="connsiteX15" fmla="*/ 621607 w 895671"/>
              <a:gd name="connsiteY15" fmla="*/ 366744 h 640825"/>
              <a:gd name="connsiteX16" fmla="*/ 366744 w 895671"/>
              <a:gd name="connsiteY16" fmla="*/ 621607 h 640825"/>
              <a:gd name="connsiteX17" fmla="*/ 320404 w 895671"/>
              <a:gd name="connsiteY17" fmla="*/ 640825 h 640825"/>
              <a:gd name="connsiteX18" fmla="*/ 274066 w 895671"/>
              <a:gd name="connsiteY18" fmla="*/ 621607 h 640825"/>
              <a:gd name="connsiteX19" fmla="*/ 274066 w 895671"/>
              <a:gd name="connsiteY19" fmla="*/ 528928 h 640825"/>
              <a:gd name="connsiteX20" fmla="*/ 482590 w 895671"/>
              <a:gd name="connsiteY20" fmla="*/ 320404 h 640825"/>
              <a:gd name="connsiteX21" fmla="*/ 274066 w 895671"/>
              <a:gd name="connsiteY21" fmla="*/ 111880 h 640825"/>
              <a:gd name="connsiteX22" fmla="*/ 274066 w 895671"/>
              <a:gd name="connsiteY22" fmla="*/ 19203 h 640825"/>
              <a:gd name="connsiteX23" fmla="*/ 320404 w 895671"/>
              <a:gd name="connsiteY23" fmla="*/ 0 h 640825"/>
              <a:gd name="connsiteX24" fmla="*/ 65541 w 895671"/>
              <a:gd name="connsiteY24" fmla="*/ 0 h 640825"/>
              <a:gd name="connsiteX25" fmla="*/ 111879 w 895671"/>
              <a:gd name="connsiteY25" fmla="*/ 19203 h 640825"/>
              <a:gd name="connsiteX26" fmla="*/ 366744 w 895671"/>
              <a:gd name="connsiteY26" fmla="*/ 274066 h 640825"/>
              <a:gd name="connsiteX27" fmla="*/ 366744 w 895671"/>
              <a:gd name="connsiteY27" fmla="*/ 366744 h 640825"/>
              <a:gd name="connsiteX28" fmla="*/ 111879 w 895671"/>
              <a:gd name="connsiteY28" fmla="*/ 621607 h 640825"/>
              <a:gd name="connsiteX29" fmla="*/ 65541 w 895671"/>
              <a:gd name="connsiteY29" fmla="*/ 640825 h 640825"/>
              <a:gd name="connsiteX30" fmla="*/ 19203 w 895671"/>
              <a:gd name="connsiteY30" fmla="*/ 621607 h 640825"/>
              <a:gd name="connsiteX31" fmla="*/ 19203 w 895671"/>
              <a:gd name="connsiteY31" fmla="*/ 528928 h 640825"/>
              <a:gd name="connsiteX32" fmla="*/ 227727 w 895671"/>
              <a:gd name="connsiteY32" fmla="*/ 320404 h 640825"/>
              <a:gd name="connsiteX33" fmla="*/ 19203 w 895671"/>
              <a:gd name="connsiteY33" fmla="*/ 111880 h 640825"/>
              <a:gd name="connsiteX34" fmla="*/ 19203 w 895671"/>
              <a:gd name="connsiteY34" fmla="*/ 19203 h 640825"/>
              <a:gd name="connsiteX35" fmla="*/ 65541 w 895671"/>
              <a:gd name="connsiteY35" fmla="*/ 0 h 64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95671" h="640825">
                <a:moveTo>
                  <a:pt x="575267" y="0"/>
                </a:moveTo>
                <a:cubicBezTo>
                  <a:pt x="592035" y="0"/>
                  <a:pt x="608803" y="6401"/>
                  <a:pt x="621606" y="19203"/>
                </a:cubicBezTo>
                <a:lnTo>
                  <a:pt x="876468" y="274066"/>
                </a:lnTo>
                <a:cubicBezTo>
                  <a:pt x="902073" y="299670"/>
                  <a:pt x="902073" y="341138"/>
                  <a:pt x="876468" y="366744"/>
                </a:cubicBezTo>
                <a:lnTo>
                  <a:pt x="621606" y="621607"/>
                </a:lnTo>
                <a:cubicBezTo>
                  <a:pt x="608836" y="634441"/>
                  <a:pt x="592052" y="640825"/>
                  <a:pt x="575267" y="640825"/>
                </a:cubicBezTo>
                <a:cubicBezTo>
                  <a:pt x="558482" y="640825"/>
                  <a:pt x="541697" y="634375"/>
                  <a:pt x="528929" y="621607"/>
                </a:cubicBezTo>
                <a:cubicBezTo>
                  <a:pt x="503324" y="596002"/>
                  <a:pt x="503324" y="554533"/>
                  <a:pt x="528929" y="528928"/>
                </a:cubicBezTo>
                <a:lnTo>
                  <a:pt x="737453" y="320404"/>
                </a:lnTo>
                <a:lnTo>
                  <a:pt x="528929" y="111880"/>
                </a:lnTo>
                <a:cubicBezTo>
                  <a:pt x="503324" y="86275"/>
                  <a:pt x="503324" y="44808"/>
                  <a:pt x="528929" y="19203"/>
                </a:cubicBezTo>
                <a:cubicBezTo>
                  <a:pt x="541731" y="6401"/>
                  <a:pt x="558499" y="0"/>
                  <a:pt x="575267" y="0"/>
                </a:cubicBezTo>
                <a:close/>
                <a:moveTo>
                  <a:pt x="320404" y="0"/>
                </a:moveTo>
                <a:cubicBezTo>
                  <a:pt x="337173" y="0"/>
                  <a:pt x="353941" y="6401"/>
                  <a:pt x="366744" y="19203"/>
                </a:cubicBezTo>
                <a:lnTo>
                  <a:pt x="621607" y="274066"/>
                </a:lnTo>
                <a:cubicBezTo>
                  <a:pt x="647212" y="299670"/>
                  <a:pt x="647212" y="341204"/>
                  <a:pt x="621607" y="366744"/>
                </a:cubicBezTo>
                <a:lnTo>
                  <a:pt x="366744" y="621607"/>
                </a:lnTo>
                <a:cubicBezTo>
                  <a:pt x="353974" y="634441"/>
                  <a:pt x="337189" y="640825"/>
                  <a:pt x="320404" y="640825"/>
                </a:cubicBezTo>
                <a:cubicBezTo>
                  <a:pt x="303619" y="640825"/>
                  <a:pt x="286836" y="634375"/>
                  <a:pt x="274066" y="621607"/>
                </a:cubicBezTo>
                <a:cubicBezTo>
                  <a:pt x="248461" y="596002"/>
                  <a:pt x="248461" y="554533"/>
                  <a:pt x="274066" y="528928"/>
                </a:cubicBezTo>
                <a:lnTo>
                  <a:pt x="482590" y="320404"/>
                </a:lnTo>
                <a:lnTo>
                  <a:pt x="274066" y="111880"/>
                </a:lnTo>
                <a:cubicBezTo>
                  <a:pt x="248461" y="86275"/>
                  <a:pt x="248461" y="44808"/>
                  <a:pt x="274066" y="19203"/>
                </a:cubicBezTo>
                <a:cubicBezTo>
                  <a:pt x="286868" y="6401"/>
                  <a:pt x="303636" y="0"/>
                  <a:pt x="320404" y="0"/>
                </a:cubicBezTo>
                <a:close/>
                <a:moveTo>
                  <a:pt x="65541" y="0"/>
                </a:moveTo>
                <a:cubicBezTo>
                  <a:pt x="82309" y="0"/>
                  <a:pt x="99077" y="6401"/>
                  <a:pt x="111879" y="19203"/>
                </a:cubicBezTo>
                <a:lnTo>
                  <a:pt x="366744" y="274066"/>
                </a:lnTo>
                <a:cubicBezTo>
                  <a:pt x="392348" y="299670"/>
                  <a:pt x="392348" y="341204"/>
                  <a:pt x="366744" y="366744"/>
                </a:cubicBezTo>
                <a:lnTo>
                  <a:pt x="111879" y="621607"/>
                </a:lnTo>
                <a:cubicBezTo>
                  <a:pt x="99111" y="634441"/>
                  <a:pt x="82326" y="640825"/>
                  <a:pt x="65541" y="640825"/>
                </a:cubicBezTo>
                <a:cubicBezTo>
                  <a:pt x="48756" y="640825"/>
                  <a:pt x="31973" y="634375"/>
                  <a:pt x="19203" y="621607"/>
                </a:cubicBezTo>
                <a:cubicBezTo>
                  <a:pt x="-6402" y="596002"/>
                  <a:pt x="-6402" y="554533"/>
                  <a:pt x="19203" y="528928"/>
                </a:cubicBezTo>
                <a:lnTo>
                  <a:pt x="227727" y="320404"/>
                </a:lnTo>
                <a:lnTo>
                  <a:pt x="19203" y="111880"/>
                </a:lnTo>
                <a:cubicBezTo>
                  <a:pt x="-6402" y="86275"/>
                  <a:pt x="-6402" y="44808"/>
                  <a:pt x="19203" y="19203"/>
                </a:cubicBezTo>
                <a:cubicBezTo>
                  <a:pt x="32005" y="6401"/>
                  <a:pt x="48773" y="0"/>
                  <a:pt x="6554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46000"/>
                </a:schemeClr>
              </a:gs>
            </a:gsLst>
            <a:lin ang="10800000" scaled="1"/>
            <a:tileRect/>
          </a:gradFill>
          <a:ln w="3575" cap="flat">
            <a:noFill/>
            <a:prstDash val="solid"/>
            <a:miter/>
          </a:ln>
          <a:effectLst>
            <a:outerShdw blurRad="25400" dist="38100" algn="l" rotWithShape="0">
              <a:schemeClr val="accent1">
                <a:alpha val="40000"/>
              </a:schemeClr>
            </a:outerShdw>
          </a:effectLst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SHADOW_SCHEMECOLOR_INDEX_BRIGHTNESS" val="0.6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10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11.xml><?xml version="1.0" encoding="utf-8"?>
<p:tagLst xmlns:p="http://schemas.openxmlformats.org/presentationml/2006/main">
  <p:tag name="PA" val="v5.2.5"/>
</p:tagLst>
</file>

<file path=ppt/tags/tag12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13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14.xml><?xml version="1.0" encoding="utf-8"?>
<p:tagLst xmlns:p="http://schemas.openxmlformats.org/presentationml/2006/main">
  <p:tag name="PA" val="v5.2.5"/>
</p:tagLst>
</file>

<file path=ppt/tags/tag15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16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17.xml><?xml version="1.0" encoding="utf-8"?>
<p:tagLst xmlns:p="http://schemas.openxmlformats.org/presentationml/2006/main">
  <p:tag name="PA" val="v5.2.5"/>
</p:tagLst>
</file>

<file path=ppt/tags/tag18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19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2.xml><?xml version="1.0" encoding="utf-8"?>
<p:tagLst xmlns:p="http://schemas.openxmlformats.org/presentationml/2006/main">
  <p:tag name="KSO_WM_UNIT_FILL_FORE_SCHEMECOLOR_INDEX_BRIGHTNESS" val="0.8"/>
  <p:tag name="KSO_WM_UNIT_FILL_FORE_SCHEMECOLOR_INDEX" val="5"/>
  <p:tag name="KSO_WM_UNIT_FILL_TYPE" val="1"/>
  <p:tag name="KSO_WM_UNIT_SHADOW_SCHEMECOLOR_INDEX_BRIGHTNESS" val="0.8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20.xml><?xml version="1.0" encoding="utf-8"?>
<p:tagLst xmlns:p="http://schemas.openxmlformats.org/presentationml/2006/main">
  <p:tag name="PA" val="v5.2.5"/>
</p:tagLst>
</file>

<file path=ppt/tags/tag21.xml><?xml version="1.0" encoding="utf-8"?>
<p:tagLst xmlns:p="http://schemas.openxmlformats.org/presentationml/2006/main">
  <p:tag name="PA" val="v5.2.5"/>
</p:tagLst>
</file>

<file path=ppt/tags/tag22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23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24.xml><?xml version="1.0" encoding="utf-8"?>
<p:tagLst xmlns:p="http://schemas.openxmlformats.org/presentationml/2006/main">
  <p:tag name="KSO_WM_UNIT_FILL_FORE_SCHEMECOLOR_INDEX_BRIGHTNESS" val="0.8"/>
  <p:tag name="KSO_WM_UNIT_FILL_FORE_SCHEMECOLOR_INDEX" val="5"/>
  <p:tag name="KSO_WM_UNIT_FILL_TYPE" val="1"/>
  <p:tag name="KSO_WM_UNIT_SHADOW_SCHEMECOLOR_INDEX_BRIGHTNESS" val="0.8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25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26.xml><?xml version="1.0" encoding="utf-8"?>
<p:tagLst xmlns:p="http://schemas.openxmlformats.org/presentationml/2006/main">
  <p:tag name="KSO_WM_UNIT_FILL_FORE_SCHEMECOLOR_INDEX_BRIGHTNESS" val="0.8"/>
  <p:tag name="KSO_WM_UNIT_FILL_FORE_SCHEMECOLOR_INDEX" val="5"/>
  <p:tag name="KSO_WM_UNIT_FILL_TYPE" val="1"/>
  <p:tag name="KSO_WM_UNIT_SHADOW_SCHEMECOLOR_INDEX_BRIGHTNESS" val="0.8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27.xml><?xml version="1.0" encoding="utf-8"?>
<p:tagLst xmlns:p="http://schemas.openxmlformats.org/presentationml/2006/main">
  <p:tag name="PA" val="v5.2.5"/>
</p:tagLst>
</file>

<file path=ppt/tags/tag28.xml><?xml version="1.0" encoding="utf-8"?>
<p:tagLst xmlns:p="http://schemas.openxmlformats.org/presentationml/2006/main">
  <p:tag name="PA" val="v5.2.5"/>
</p:tagLst>
</file>

<file path=ppt/tags/tag29.xml><?xml version="1.0" encoding="utf-8"?>
<p:tagLst xmlns:p="http://schemas.openxmlformats.org/presentationml/2006/main">
  <p:tag name="PA" val="v5.2.5"/>
</p:tagLst>
</file>

<file path=ppt/tags/tag3.xml><?xml version="1.0" encoding="utf-8"?>
<p:tagLst xmlns:p="http://schemas.openxmlformats.org/presentationml/2006/main">
  <p:tag name="KSO_WM_UNIT_FILL_FORE_SCHEMECOLOR_INDEX_BRIGHTNESS" val="0.8"/>
  <p:tag name="KSO_WM_UNIT_FILL_FORE_SCHEMECOLOR_INDEX" val="5"/>
  <p:tag name="KSO_WM_UNIT_FILL_TYPE" val="1"/>
  <p:tag name="KSO_WM_UNIT_SHADOW_SCHEMECOLOR_INDEX_BRIGHTNESS" val="0.8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30.xml><?xml version="1.0" encoding="utf-8"?>
<p:tagLst xmlns:p="http://schemas.openxmlformats.org/presentationml/2006/main">
  <p:tag name="PA" val="v5.2.5"/>
</p:tagLst>
</file>

<file path=ppt/tags/tag31.xml><?xml version="1.0" encoding="utf-8"?>
<p:tagLst xmlns:p="http://schemas.openxmlformats.org/presentationml/2006/main">
  <p:tag name="PA" val="v5.2.5"/>
</p:tagLst>
</file>

<file path=ppt/tags/tag32.xml><?xml version="1.0" encoding="utf-8"?>
<p:tagLst xmlns:p="http://schemas.openxmlformats.org/presentationml/2006/main">
  <p:tag name="PA" val="v5.2.5"/>
</p:tagLst>
</file>

<file path=ppt/tags/tag33.xml><?xml version="1.0" encoding="utf-8"?>
<p:tagLst xmlns:p="http://schemas.openxmlformats.org/presentationml/2006/main">
  <p:tag name="PA" val="v5.2.5"/>
</p:tagLst>
</file>

<file path=ppt/tags/tag34.xml><?xml version="1.0" encoding="utf-8"?>
<p:tagLst xmlns:p="http://schemas.openxmlformats.org/presentationml/2006/main">
  <p:tag name="PA" val="v5.2.5"/>
</p:tagLst>
</file>

<file path=ppt/tags/tag35.xml><?xml version="1.0" encoding="utf-8"?>
<p:tagLst xmlns:p="http://schemas.openxmlformats.org/presentationml/2006/main">
  <p:tag name="PA" val="v5.2.5"/>
</p:tagLst>
</file>

<file path=ppt/tags/tag36.xml><?xml version="1.0" encoding="utf-8"?>
<p:tagLst xmlns:p="http://schemas.openxmlformats.org/presentationml/2006/main">
  <p:tag name="PA" val="v5.2.5"/>
</p:tagLst>
</file>

<file path=ppt/tags/tag37.xml><?xml version="1.0" encoding="utf-8"?>
<p:tagLst xmlns:p="http://schemas.openxmlformats.org/presentationml/2006/main">
  <p:tag name="PA" val="v5.2.5"/>
</p:tagLst>
</file>

<file path=ppt/tags/tag38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39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4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0.xml><?xml version="1.0" encoding="utf-8"?>
<p:tagLst xmlns:p="http://schemas.openxmlformats.org/presentationml/2006/main">
  <p:tag name="KSO_WM_UNIT_FILL_FORE_SCHEMECOLOR_INDEX_BRIGHTNESS" val="0.8"/>
  <p:tag name="KSO_WM_UNIT_FILL_FORE_SCHEMECOLOR_INDEX" val="5"/>
  <p:tag name="KSO_WM_UNIT_FILL_TYPE" val="1"/>
  <p:tag name="KSO_WM_UNIT_SHADOW_SCHEMECOLOR_INDEX_BRIGHTNESS" val="0.8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41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42.xml><?xml version="1.0" encoding="utf-8"?>
<p:tagLst xmlns:p="http://schemas.openxmlformats.org/presentationml/2006/main">
  <p:tag name="KSO_WM_UNIT_FILL_FORE_SCHEMECOLOR_INDEX_BRIGHTNESS" val="0.8"/>
  <p:tag name="KSO_WM_UNIT_FILL_FORE_SCHEMECOLOR_INDEX" val="5"/>
  <p:tag name="KSO_WM_UNIT_FILL_TYPE" val="1"/>
  <p:tag name="KSO_WM_UNIT_SHADOW_SCHEMECOLOR_INDEX_BRIGHTNESS" val="0.8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43.xml><?xml version="1.0" encoding="utf-8"?>
<p:tagLst xmlns:p="http://schemas.openxmlformats.org/presentationml/2006/main">
  <p:tag name="PA" val="v5.2.5"/>
</p:tagLst>
</file>

<file path=ppt/tags/tag44.xml><?xml version="1.0" encoding="utf-8"?>
<p:tagLst xmlns:p="http://schemas.openxmlformats.org/presentationml/2006/main">
  <p:tag name="PA" val="v5.2.5"/>
</p:tagLst>
</file>

<file path=ppt/tags/tag45.xml><?xml version="1.0" encoding="utf-8"?>
<p:tagLst xmlns:p="http://schemas.openxmlformats.org/presentationml/2006/main">
  <p:tag name="PA" val="v5.2.5"/>
</p:tagLst>
</file>

<file path=ppt/tags/tag46.xml><?xml version="1.0" encoding="utf-8"?>
<p:tagLst xmlns:p="http://schemas.openxmlformats.org/presentationml/2006/main">
  <p:tag name="PA" val="v5.2.5"/>
</p:tagLst>
</file>

<file path=ppt/tags/tag47.xml><?xml version="1.0" encoding="utf-8"?>
<p:tagLst xmlns:p="http://schemas.openxmlformats.org/presentationml/2006/main">
  <p:tag name="PA" val="v5.2.5"/>
</p:tagLst>
</file>

<file path=ppt/tags/tag48.xml><?xml version="1.0" encoding="utf-8"?>
<p:tagLst xmlns:p="http://schemas.openxmlformats.org/presentationml/2006/main">
  <p:tag name="PA" val="v5.2.5"/>
</p:tagLst>
</file>

<file path=ppt/tags/tag49.xml><?xml version="1.0" encoding="utf-8"?>
<p:tagLst xmlns:p="http://schemas.openxmlformats.org/presentationml/2006/main">
  <p:tag name="PA" val="v5.2.5"/>
</p:tagLst>
</file>

<file path=ppt/tags/tag5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50.xml><?xml version="1.0" encoding="utf-8"?>
<p:tagLst xmlns:p="http://schemas.openxmlformats.org/presentationml/2006/main">
  <p:tag name="PA" val="v5.2.5"/>
</p:tagLst>
</file>

<file path=ppt/tags/tag51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52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53.xml><?xml version="1.0" encoding="utf-8"?>
<p:tagLst xmlns:p="http://schemas.openxmlformats.org/presentationml/2006/main">
  <p:tag name="KSO_WM_UNIT_FILL_FORE_SCHEMECOLOR_INDEX_BRIGHTNESS" val="0.8"/>
  <p:tag name="KSO_WM_UNIT_FILL_FORE_SCHEMECOLOR_INDEX" val="5"/>
  <p:tag name="KSO_WM_UNIT_FILL_TYPE" val="1"/>
  <p:tag name="KSO_WM_UNIT_SHADOW_SCHEMECOLOR_INDEX_BRIGHTNESS" val="0.8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54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55.xml><?xml version="1.0" encoding="utf-8"?>
<p:tagLst xmlns:p="http://schemas.openxmlformats.org/presentationml/2006/main">
  <p:tag name="KSO_WM_UNIT_FILL_FORE_SCHEMECOLOR_INDEX_BRIGHTNESS" val="0.8"/>
  <p:tag name="KSO_WM_UNIT_FILL_FORE_SCHEMECOLOR_INDEX" val="5"/>
  <p:tag name="KSO_WM_UNIT_FILL_TYPE" val="1"/>
  <p:tag name="KSO_WM_UNIT_SHADOW_SCHEMECOLOR_INDEX_BRIGHTNESS" val="0.8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56.xml><?xml version="1.0" encoding="utf-8"?>
<p:tagLst xmlns:p="http://schemas.openxmlformats.org/presentationml/2006/main">
  <p:tag name="PA" val="v5.2.5"/>
</p:tagLst>
</file>

<file path=ppt/tags/tag57.xml><?xml version="1.0" encoding="utf-8"?>
<p:tagLst xmlns:p="http://schemas.openxmlformats.org/presentationml/2006/main">
  <p:tag name="PA" val="v5.2.5"/>
</p:tagLst>
</file>

<file path=ppt/tags/tag58.xml><?xml version="1.0" encoding="utf-8"?>
<p:tagLst xmlns:p="http://schemas.openxmlformats.org/presentationml/2006/main">
  <p:tag name="PA" val="v5.2.5"/>
</p:tagLst>
</file>

<file path=ppt/tags/tag59.xml><?xml version="1.0" encoding="utf-8"?>
<p:tagLst xmlns:p="http://schemas.openxmlformats.org/presentationml/2006/main">
  <p:tag name="PA" val="v5.2.5"/>
</p:tagLst>
</file>

<file path=ppt/tags/tag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0.xml><?xml version="1.0" encoding="utf-8"?>
<p:tagLst xmlns:p="http://schemas.openxmlformats.org/presentationml/2006/main">
  <p:tag name="PA" val="v5.2.5"/>
</p:tagLst>
</file>

<file path=ppt/tags/tag61.xml><?xml version="1.0" encoding="utf-8"?>
<p:tagLst xmlns:p="http://schemas.openxmlformats.org/presentationml/2006/main">
  <p:tag name="PA" val="v5.2.5"/>
</p:tagLst>
</file>

<file path=ppt/tags/tag62.xml><?xml version="1.0" encoding="utf-8"?>
<p:tagLst xmlns:p="http://schemas.openxmlformats.org/presentationml/2006/main">
  <p:tag name="PA" val="v5.2.5"/>
</p:tagLst>
</file>

<file path=ppt/tags/tag63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64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65.xml><?xml version="1.0" encoding="utf-8"?>
<p:tagLst xmlns:p="http://schemas.openxmlformats.org/presentationml/2006/main">
  <p:tag name="KSO_WM_UNIT_FILL_FORE_SCHEMECOLOR_INDEX_BRIGHTNESS" val="0.8"/>
  <p:tag name="KSO_WM_UNIT_FILL_FORE_SCHEMECOLOR_INDEX" val="5"/>
  <p:tag name="KSO_WM_UNIT_FILL_TYPE" val="1"/>
  <p:tag name="KSO_WM_UNIT_SHADOW_SCHEMECOLOR_INDEX_BRIGHTNESS" val="0.8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66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ags/tag67.xml><?xml version="1.0" encoding="utf-8"?>
<p:tagLst xmlns:p="http://schemas.openxmlformats.org/presentationml/2006/main">
  <p:tag name="KSO_WM_UNIT_FILL_FORE_SCHEMECOLOR_INDEX_BRIGHTNESS" val="0.8"/>
  <p:tag name="KSO_WM_UNIT_FILL_FORE_SCHEMECOLOR_INDEX" val="5"/>
  <p:tag name="KSO_WM_UNIT_FILL_TYPE" val="1"/>
  <p:tag name="KSO_WM_UNIT_SHADOW_SCHEMECOLOR_INDEX_BRIGHTNESS" val="0.8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68.xml><?xml version="1.0" encoding="utf-8"?>
<p:tagLst xmlns:p="http://schemas.openxmlformats.org/presentationml/2006/main">
  <p:tag name="PA" val="v5.2.5"/>
</p:tagLst>
</file>

<file path=ppt/tags/tag69.xml><?xml version="1.0" encoding="utf-8"?>
<p:tagLst xmlns:p="http://schemas.openxmlformats.org/presentationml/2006/main">
  <p:tag name="PA" val="v5.2.5"/>
</p:tagLst>
</file>

<file path=ppt/tags/tag7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70.xml><?xml version="1.0" encoding="utf-8"?>
<p:tagLst xmlns:p="http://schemas.openxmlformats.org/presentationml/2006/main">
  <p:tag name="PA" val="v5.2.5"/>
</p:tagLst>
</file>

<file path=ppt/tags/tag71.xml><?xml version="1.0" encoding="utf-8"?>
<p:tagLst xmlns:p="http://schemas.openxmlformats.org/presentationml/2006/main">
  <p:tag name="PA" val="v5.2.5"/>
</p:tagLst>
</file>

<file path=ppt/tags/tag72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SHADOW_SCHEMECOLOR_INDEX_BRIGHTNESS" val="0.6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73.xml><?xml version="1.0" encoding="utf-8"?>
<p:tagLst xmlns:p="http://schemas.openxmlformats.org/presentationml/2006/main">
  <p:tag name="KSO_WM_UNIT_FILL_FORE_SCHEMECOLOR_INDEX_BRIGHTNESS" val="0.8"/>
  <p:tag name="KSO_WM_UNIT_FILL_FORE_SCHEMECOLOR_INDEX" val="5"/>
  <p:tag name="KSO_WM_UNIT_FILL_TYPE" val="1"/>
  <p:tag name="KSO_WM_UNIT_SHADOW_SCHEMECOLOR_INDEX_BRIGHTNESS" val="0.8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74.xml><?xml version="1.0" encoding="utf-8"?>
<p:tagLst xmlns:p="http://schemas.openxmlformats.org/presentationml/2006/main">
  <p:tag name="KSO_WM_UNIT_FILL_FORE_SCHEMECOLOR_INDEX_BRIGHTNESS" val="0.8"/>
  <p:tag name="KSO_WM_UNIT_FILL_FORE_SCHEMECOLOR_INDEX" val="5"/>
  <p:tag name="KSO_WM_UNIT_FILL_TYPE" val="1"/>
  <p:tag name="KSO_WM_UNIT_SHADOW_SCHEMECOLOR_INDEX_BRIGHTNESS" val="0.8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75.xml><?xml version="1.0" encoding="utf-8"?>
<p:tagLst xmlns:p="http://schemas.openxmlformats.org/presentationml/2006/main">
  <p:tag name="PA" val="v5.2.5"/>
</p:tagLst>
</file>

<file path=ppt/tags/tag76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77.xml><?xml version="1.0" encoding="utf-8"?>
<p:tagLst xmlns:p="http://schemas.openxmlformats.org/presentationml/2006/main">
  <p:tag name="COMMONDATA" val="eyJoZGlkIjoiNDM4MDk4M2FhMDRmMmQyMDdjYzQ2N2EwNGM3YmI3NWYifQ=="/>
  <p:tag name="FULLTEXTBEAUTIFYED" val="1"/>
</p:tagLst>
</file>

<file path=ppt/tags/tag8.xml><?xml version="1.0" encoding="utf-8"?>
<p:tagLst xmlns:p="http://schemas.openxmlformats.org/presentationml/2006/main">
  <p:tag name="KSO_WM_UNIT_FILL_FORE_SCHEMECOLOR_INDEX_BRIGHTNESS" val="0.8"/>
  <p:tag name="KSO_WM_UNIT_FILL_FORE_SCHEMECOLOR_INDEX" val="5"/>
  <p:tag name="KSO_WM_UNIT_FILL_TYPE" val="1"/>
  <p:tag name="KSO_WM_UNIT_SHADOW_SCHEMECOLOR_INDEX_BRIGHTNESS" val="0.8"/>
  <p:tag name="KSO_WM_UNIT_SHADOW_SCHEMECOLOR_INDEX" val="5"/>
  <p:tag name="KSO_WM_UNIT_TEXT_FILL_FORE_SCHEMECOLOR_INDEX_BRIGHTNESS" val="0"/>
  <p:tag name="KSO_WM_UNIT_TEXT_FILL_FORE_SCHEMECOLOR_INDEX" val="2"/>
  <p:tag name="KSO_WM_UNIT_TEXT_FILL_TYPE" val="1"/>
</p:tagLst>
</file>

<file path=ppt/tags/tag9.xml><?xml version="1.0" encoding="utf-8"?>
<p:tagLst xmlns:p="http://schemas.openxmlformats.org/presentationml/2006/main">
  <p:tag name="KSO_WM_UNIT_FILL_FORE_SCHEMECOLOR_INDEX_BRIGHTNESS" val="0.4"/>
  <p:tag name="KSO_WM_UNIT_FILL_FORE_SCHEMECOLOR_INDEX" val="8"/>
  <p:tag name="KSO_WM_UNIT_FILL_TYPE" val="1"/>
  <p:tag name="KSO_WM_UNIT_SHADOW_SCHEMECOLOR_INDEX_BRIGHTNESS" val="0"/>
  <p:tag name="KSO_WM_UNIT_SHADOW_SCHEMECOLOR_INDEX" val="7"/>
  <p:tag name="KSO_WM_UNIT_TEXT_FILL_FORE_SCHEMECOLOR_INDEX_BRIGHTNESS" val="0"/>
  <p:tag name="KSO_WM_UNIT_TEXT_FILL_FORE_SCHEMECOLOR_INDEX" val="2"/>
  <p:tag name="KSO_WM_UNIT_TEXT_FILL_TYPE" val="1"/>
</p:tagLst>
</file>

<file path=ppt/theme/theme1.xml><?xml version="1.0" encoding="utf-8"?>
<a:theme xmlns:a="http://schemas.openxmlformats.org/drawingml/2006/main" name="Office 主题​​">
  <a:themeElements>
    <a:clrScheme name="自定义 6">
      <a:dk1>
        <a:sysClr val="windowText" lastClr="000000"/>
      </a:dk1>
      <a:lt1>
        <a:sysClr val="window" lastClr="FFFFFF"/>
      </a:lt1>
      <a:dk2>
        <a:srgbClr val="222A35"/>
      </a:dk2>
      <a:lt2>
        <a:srgbClr val="DBEFF9"/>
      </a:lt2>
      <a:accent1>
        <a:srgbClr val="8F67FF"/>
      </a:accent1>
      <a:accent2>
        <a:srgbClr val="ED67FF"/>
      </a:accent2>
      <a:accent3>
        <a:srgbClr val="7BDF9B"/>
      </a:accent3>
      <a:accent4>
        <a:srgbClr val="25AE9E"/>
      </a:accent4>
      <a:accent5>
        <a:srgbClr val="FC9783"/>
      </a:accent5>
      <a:accent6>
        <a:srgbClr val="FB7598"/>
      </a:accent6>
      <a:hlink>
        <a:srgbClr val="F49100"/>
      </a:hlink>
      <a:folHlink>
        <a:srgbClr val="85DFD0"/>
      </a:folHlink>
    </a:clrScheme>
    <a:fontScheme name="自定义 1">
      <a:majorFont>
        <a:latin typeface="OPPOSans B"/>
        <a:ea typeface="OPPOSans B"/>
        <a:cs typeface=""/>
      </a:majorFont>
      <a:minorFont>
        <a:latin typeface="OPPOSans R"/>
        <a:ea typeface="OPPOSans 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8F66FF">
            <a:alpha val="56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 anchor="t">
        <a:spAutoFit/>
      </a:bodyPr>
      <a:lstStyle>
        <a:defPPr algn="l">
          <a:defRPr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纯白模版</Template>
  <TotalTime>0</TotalTime>
  <Words>1956</Words>
  <Application>WPS 演示</Application>
  <PresentationFormat>宽屏</PresentationFormat>
  <Paragraphs>374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5" baseType="lpstr">
      <vt:lpstr>Arial</vt:lpstr>
      <vt:lpstr>SimSun</vt:lpstr>
      <vt:lpstr>Wingdings</vt:lpstr>
      <vt:lpstr>Microsoft YaHei</vt:lpstr>
      <vt:lpstr>OPPOSans H</vt:lpstr>
      <vt:lpstr>OPPOSans R</vt:lpstr>
      <vt:lpstr>DengXian</vt:lpstr>
      <vt:lpstr>阿里巴巴普惠体 R</vt:lpstr>
      <vt:lpstr>OPPOSans B</vt:lpstr>
      <vt:lpstr>Arial Unicode MS</vt:lpstr>
      <vt:lpstr>OPPOSans M</vt:lpstr>
      <vt:lpstr>思源黑体 CN Heavy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144</cp:revision>
  <dcterms:created xsi:type="dcterms:W3CDTF">2022-05-15T08:24:00Z</dcterms:created>
  <dcterms:modified xsi:type="dcterms:W3CDTF">2022-08-21T03:32:33Z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6CCCFBE8BB0145D08B7166C838EF7895</vt:lpwstr>
  </property>
  <property fmtid="{D5CDD505-2E9C-101B-9397-08002B2CF9AE}" pid="3" name="KSOProductBuildVer">
    <vt:lpwstr>2052-11.1.0.12349</vt:lpwstr>
  </property>
</Properties>
</file>